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36"/>
      <p:bold r:id="rId37"/>
    </p:embeddedFont>
    <p:embeddedFont>
      <p:font typeface="Nunito" pitchFamily="2" charset="0"/>
      <p:regular r:id="rId38"/>
      <p:bold r:id="rId39"/>
      <p:italic r:id="rId40"/>
      <p:boldItalic r:id="rId41"/>
    </p:embeddedFont>
    <p:embeddedFont>
      <p:font typeface="Nunito ExtraBold" pitchFamily="2" charset="0"/>
      <p:bold r:id="rId42"/>
      <p:boldItalic r:id="rId43"/>
    </p:embeddedFont>
    <p:embeddedFont>
      <p:font typeface="Nunito ExtraLight" pitchFamily="2" charset="0"/>
      <p:regular r:id="rId44"/>
      <p:bold r:id="rId45"/>
      <p:italic r:id="rId46"/>
      <p:boldItalic r:id="rId47"/>
    </p:embeddedFont>
    <p:embeddedFont>
      <p:font typeface="Nunito SemiBold" pitchFamily="2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  <p:embeddedFont>
      <p:font typeface="Ubuntu Medium" panose="020B0604030602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8C86F-6669-487B-B5A7-DF782397A8A8}">
  <a:tblStyle styleId="{85F8C86F-6669-487B-B5A7-DF782397A8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g8cde32d4c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0" name="Google Shape;5330;g8cde32d4c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g971bd81929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7" name="Google Shape;5377;g971bd81929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g8cde32d4c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4" name="Google Shape;5394;g8cde32d4c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g8cde32d4c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0" name="Google Shape;5450;g8cde32d4c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2" name="Google Shape;5522;g971519e2f6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3" name="Google Shape;5523;g971519e2f6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8" name="Google Shape;5528;g8cde32d4c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9" name="Google Shape;5529;g8cde32d4c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g8cde32d4c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4" name="Google Shape;5554;g8cde32d4c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Google Shape;5576;g8cde32d4c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7" name="Google Shape;5577;g8cde32d4c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Google Shape;5593;g8cde32d4c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4" name="Google Shape;5594;g8cde32d4c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g8cde32d4c8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8" name="Google Shape;5638;g8cde32d4c8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Google Shape;5160;g86a7ff5d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Google Shape;5161;g86a7ff5d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g8cde32d4c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3" name="Google Shape;5653;g8cde32d4c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Google Shape;5675;g971bd81929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6" name="Google Shape;5676;g971bd81929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Google Shape;5680;g8cde32d4c8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1" name="Google Shape;5681;g8cde32d4c8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6" name="Google Shape;5686;g8cde32d4c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7" name="Google Shape;5687;g8cde32d4c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g8cde32d4c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3" name="Google Shape;5713;g8cde32d4c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8cde32d4c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8cde32d4c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Google Shape;5780;g8d5a105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1" name="Google Shape;5781;g8d5a1056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4" name="Google Shape;5794;g8cde32d4c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5" name="Google Shape;5795;g8cde32d4c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" name="Google Shape;5806;g8cde32d4c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7" name="Google Shape;5807;g8cde32d4c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g8cde32d4c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4" name="Google Shape;5814;g8cde32d4c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g8d65f20c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6" name="Google Shape;5196;g8d65f20c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Google Shape;5820;g8ce56a16ff_0_28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1" name="Google Shape;5821;g8ce56a16ff_0_28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g8d5a1056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6" name="Google Shape;6046;g8d5a1056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2" name="Google Shape;6052;g8d5a1056fe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3" name="Google Shape;6053;g8d5a1056fe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g9de5e99b67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8" name="Google Shape;6108;g9de5e99b67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g971bd81929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9" name="Google Shape;5219;g971bd81929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8cde32d4c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g8cde32d4c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3" name="Google Shape;5233;g8d65f20c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4" name="Google Shape;5234;g8d65f20c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8" name="Google Shape;5268;g8d65f20c3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9" name="Google Shape;5269;g8d65f20c3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g8d65f20c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4" name="Google Shape;5294;g8d65f20c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g8d65f20c3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6" name="Google Shape;5316;g8d65f20c3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gaia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64330" y="-1391055"/>
            <a:ext cx="10535258" cy="8608365"/>
            <a:chOff x="-3807050" y="-2281250"/>
            <a:chExt cx="10382634" cy="8483655"/>
          </a:xfrm>
        </p:grpSpPr>
        <p:sp>
          <p:nvSpPr>
            <p:cNvPr id="10" name="Google Shape;10;p2"/>
            <p:cNvSpPr/>
            <p:nvPr/>
          </p:nvSpPr>
          <p:spPr>
            <a:xfrm>
              <a:off x="-3643615" y="1573157"/>
              <a:ext cx="1738470" cy="1593802"/>
            </a:xfrm>
            <a:custGeom>
              <a:avLst/>
              <a:gdLst/>
              <a:ahLst/>
              <a:cxnLst/>
              <a:rect l="l" t="t" r="r" b="b"/>
              <a:pathLst>
                <a:path w="15562" h="14267" extrusionOk="0">
                  <a:moveTo>
                    <a:pt x="11608" y="1"/>
                  </a:moveTo>
                  <a:cubicBezTo>
                    <a:pt x="10927" y="1"/>
                    <a:pt x="10253" y="193"/>
                    <a:pt x="9702" y="600"/>
                  </a:cubicBezTo>
                  <a:cubicBezTo>
                    <a:pt x="8504" y="1498"/>
                    <a:pt x="8016" y="3192"/>
                    <a:pt x="6648" y="3773"/>
                  </a:cubicBezTo>
                  <a:cubicBezTo>
                    <a:pt x="5835" y="4116"/>
                    <a:pt x="4919" y="3970"/>
                    <a:pt x="4047" y="4081"/>
                  </a:cubicBezTo>
                  <a:cubicBezTo>
                    <a:pt x="1780" y="4381"/>
                    <a:pt x="0" y="6588"/>
                    <a:pt x="0" y="8864"/>
                  </a:cubicBezTo>
                  <a:cubicBezTo>
                    <a:pt x="9" y="11148"/>
                    <a:pt x="1669" y="13269"/>
                    <a:pt x="3824" y="14014"/>
                  </a:cubicBezTo>
                  <a:cubicBezTo>
                    <a:pt x="4274" y="14168"/>
                    <a:pt x="4757" y="14267"/>
                    <a:pt x="5232" y="14267"/>
                  </a:cubicBezTo>
                  <a:cubicBezTo>
                    <a:pt x="5652" y="14267"/>
                    <a:pt x="6065" y="14190"/>
                    <a:pt x="6442" y="14005"/>
                  </a:cubicBezTo>
                  <a:cubicBezTo>
                    <a:pt x="7540" y="13480"/>
                    <a:pt x="8365" y="12113"/>
                    <a:pt x="9496" y="12113"/>
                  </a:cubicBezTo>
                  <a:cubicBezTo>
                    <a:pt x="9599" y="12113"/>
                    <a:pt x="9704" y="12124"/>
                    <a:pt x="9813" y="12149"/>
                  </a:cubicBezTo>
                  <a:cubicBezTo>
                    <a:pt x="10597" y="12318"/>
                    <a:pt x="11183" y="13176"/>
                    <a:pt x="11952" y="13176"/>
                  </a:cubicBezTo>
                  <a:cubicBezTo>
                    <a:pt x="11997" y="13176"/>
                    <a:pt x="12042" y="13173"/>
                    <a:pt x="12088" y="13167"/>
                  </a:cubicBezTo>
                  <a:cubicBezTo>
                    <a:pt x="12362" y="13132"/>
                    <a:pt x="12619" y="12978"/>
                    <a:pt x="12841" y="12807"/>
                  </a:cubicBezTo>
                  <a:cubicBezTo>
                    <a:pt x="13663" y="12226"/>
                    <a:pt x="14390" y="11456"/>
                    <a:pt x="14663" y="10489"/>
                  </a:cubicBezTo>
                  <a:cubicBezTo>
                    <a:pt x="14869" y="9762"/>
                    <a:pt x="14749" y="8915"/>
                    <a:pt x="14313" y="8325"/>
                  </a:cubicBezTo>
                  <a:cubicBezTo>
                    <a:pt x="14535" y="7127"/>
                    <a:pt x="15160" y="6015"/>
                    <a:pt x="15339" y="4809"/>
                  </a:cubicBezTo>
                  <a:cubicBezTo>
                    <a:pt x="15562" y="3329"/>
                    <a:pt x="15040" y="1712"/>
                    <a:pt x="13876" y="779"/>
                  </a:cubicBezTo>
                  <a:cubicBezTo>
                    <a:pt x="13240" y="273"/>
                    <a:pt x="12419" y="1"/>
                    <a:pt x="11608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807050" y="1372522"/>
              <a:ext cx="1807285" cy="1611565"/>
            </a:xfrm>
            <a:custGeom>
              <a:avLst/>
              <a:gdLst/>
              <a:ahLst/>
              <a:cxnLst/>
              <a:rect l="l" t="t" r="r" b="b"/>
              <a:pathLst>
                <a:path w="16178" h="14426" extrusionOk="0">
                  <a:moveTo>
                    <a:pt x="12313" y="153"/>
                  </a:moveTo>
                  <a:cubicBezTo>
                    <a:pt x="13288" y="153"/>
                    <a:pt x="14271" y="570"/>
                    <a:pt x="14929" y="1292"/>
                  </a:cubicBezTo>
                  <a:cubicBezTo>
                    <a:pt x="15510" y="1942"/>
                    <a:pt x="15878" y="2763"/>
                    <a:pt x="15972" y="3627"/>
                  </a:cubicBezTo>
                  <a:cubicBezTo>
                    <a:pt x="16084" y="4492"/>
                    <a:pt x="15913" y="5321"/>
                    <a:pt x="15630" y="6143"/>
                  </a:cubicBezTo>
                  <a:cubicBezTo>
                    <a:pt x="15502" y="6545"/>
                    <a:pt x="15348" y="6947"/>
                    <a:pt x="15211" y="7349"/>
                  </a:cubicBezTo>
                  <a:cubicBezTo>
                    <a:pt x="15151" y="7546"/>
                    <a:pt x="15091" y="7734"/>
                    <a:pt x="15040" y="7931"/>
                  </a:cubicBezTo>
                  <a:cubicBezTo>
                    <a:pt x="14997" y="8067"/>
                    <a:pt x="14903" y="8281"/>
                    <a:pt x="14937" y="8418"/>
                  </a:cubicBezTo>
                  <a:cubicBezTo>
                    <a:pt x="14946" y="8487"/>
                    <a:pt x="15040" y="8572"/>
                    <a:pt x="15074" y="8632"/>
                  </a:cubicBezTo>
                  <a:cubicBezTo>
                    <a:pt x="15126" y="8735"/>
                    <a:pt x="15177" y="8846"/>
                    <a:pt x="15220" y="8957"/>
                  </a:cubicBezTo>
                  <a:cubicBezTo>
                    <a:pt x="15305" y="9171"/>
                    <a:pt x="15356" y="9393"/>
                    <a:pt x="15374" y="9624"/>
                  </a:cubicBezTo>
                  <a:cubicBezTo>
                    <a:pt x="15408" y="10069"/>
                    <a:pt x="15331" y="10514"/>
                    <a:pt x="15151" y="10925"/>
                  </a:cubicBezTo>
                  <a:cubicBezTo>
                    <a:pt x="14818" y="11703"/>
                    <a:pt x="14193" y="12336"/>
                    <a:pt x="13500" y="12815"/>
                  </a:cubicBezTo>
                  <a:cubicBezTo>
                    <a:pt x="13221" y="13015"/>
                    <a:pt x="12929" y="13160"/>
                    <a:pt x="12615" y="13160"/>
                  </a:cubicBezTo>
                  <a:cubicBezTo>
                    <a:pt x="12487" y="13160"/>
                    <a:pt x="12354" y="13135"/>
                    <a:pt x="12217" y="13081"/>
                  </a:cubicBezTo>
                  <a:cubicBezTo>
                    <a:pt x="11943" y="12944"/>
                    <a:pt x="11678" y="12790"/>
                    <a:pt x="11438" y="12602"/>
                  </a:cubicBezTo>
                  <a:cubicBezTo>
                    <a:pt x="11049" y="12331"/>
                    <a:pt x="10639" y="12111"/>
                    <a:pt x="10186" y="12111"/>
                  </a:cubicBezTo>
                  <a:cubicBezTo>
                    <a:pt x="10051" y="12111"/>
                    <a:pt x="9913" y="12131"/>
                    <a:pt x="9770" y="12174"/>
                  </a:cubicBezTo>
                  <a:cubicBezTo>
                    <a:pt x="9094" y="12362"/>
                    <a:pt x="8572" y="12918"/>
                    <a:pt x="8051" y="13363"/>
                  </a:cubicBezTo>
                  <a:cubicBezTo>
                    <a:pt x="7773" y="13608"/>
                    <a:pt x="7472" y="13822"/>
                    <a:pt x="7147" y="13997"/>
                  </a:cubicBezTo>
                  <a:lnTo>
                    <a:pt x="7147" y="13997"/>
                  </a:lnTo>
                  <a:cubicBezTo>
                    <a:pt x="7138" y="13998"/>
                    <a:pt x="7128" y="14000"/>
                    <a:pt x="7118" y="14005"/>
                  </a:cubicBezTo>
                  <a:cubicBezTo>
                    <a:pt x="6722" y="14186"/>
                    <a:pt x="6304" y="14265"/>
                    <a:pt x="5882" y="14265"/>
                  </a:cubicBezTo>
                  <a:cubicBezTo>
                    <a:pt x="4612" y="14265"/>
                    <a:pt x="3306" y="13541"/>
                    <a:pt x="2439" y="12687"/>
                  </a:cubicBezTo>
                  <a:cubicBezTo>
                    <a:pt x="1344" y="11609"/>
                    <a:pt x="659" y="10078"/>
                    <a:pt x="805" y="8529"/>
                  </a:cubicBezTo>
                  <a:cubicBezTo>
                    <a:pt x="967" y="7007"/>
                    <a:pt x="1814" y="5646"/>
                    <a:pt x="3114" y="4834"/>
                  </a:cubicBezTo>
                  <a:cubicBezTo>
                    <a:pt x="3807" y="4406"/>
                    <a:pt x="4569" y="4226"/>
                    <a:pt x="5382" y="4192"/>
                  </a:cubicBezTo>
                  <a:cubicBezTo>
                    <a:pt x="6194" y="4158"/>
                    <a:pt x="7015" y="4175"/>
                    <a:pt x="7734" y="3739"/>
                  </a:cubicBezTo>
                  <a:cubicBezTo>
                    <a:pt x="8983" y="2969"/>
                    <a:pt x="9411" y="1378"/>
                    <a:pt x="10668" y="608"/>
                  </a:cubicBezTo>
                  <a:cubicBezTo>
                    <a:pt x="11169" y="297"/>
                    <a:pt x="11739" y="153"/>
                    <a:pt x="12313" y="153"/>
                  </a:cubicBezTo>
                  <a:close/>
                  <a:moveTo>
                    <a:pt x="12315" y="0"/>
                  </a:moveTo>
                  <a:cubicBezTo>
                    <a:pt x="12110" y="0"/>
                    <a:pt x="11903" y="17"/>
                    <a:pt x="11695" y="52"/>
                  </a:cubicBezTo>
                  <a:cubicBezTo>
                    <a:pt x="10968" y="180"/>
                    <a:pt x="10301" y="556"/>
                    <a:pt x="9813" y="1121"/>
                  </a:cubicBezTo>
                  <a:cubicBezTo>
                    <a:pt x="9274" y="1703"/>
                    <a:pt x="8880" y="2404"/>
                    <a:pt x="8350" y="2994"/>
                  </a:cubicBezTo>
                  <a:cubicBezTo>
                    <a:pt x="8068" y="3328"/>
                    <a:pt x="7717" y="3585"/>
                    <a:pt x="7323" y="3773"/>
                  </a:cubicBezTo>
                  <a:cubicBezTo>
                    <a:pt x="6844" y="3970"/>
                    <a:pt x="6314" y="4004"/>
                    <a:pt x="5801" y="4021"/>
                  </a:cubicBezTo>
                  <a:cubicBezTo>
                    <a:pt x="4979" y="4047"/>
                    <a:pt x="4209" y="4098"/>
                    <a:pt x="3465" y="4457"/>
                  </a:cubicBezTo>
                  <a:cubicBezTo>
                    <a:pt x="2114" y="5099"/>
                    <a:pt x="1104" y="6391"/>
                    <a:pt x="753" y="7836"/>
                  </a:cubicBezTo>
                  <a:cubicBezTo>
                    <a:pt x="0" y="10925"/>
                    <a:pt x="2678" y="14355"/>
                    <a:pt x="5852" y="14424"/>
                  </a:cubicBezTo>
                  <a:cubicBezTo>
                    <a:pt x="5887" y="14425"/>
                    <a:pt x="5922" y="14426"/>
                    <a:pt x="5957" y="14426"/>
                  </a:cubicBezTo>
                  <a:cubicBezTo>
                    <a:pt x="6374" y="14426"/>
                    <a:pt x="6783" y="14333"/>
                    <a:pt x="7169" y="14167"/>
                  </a:cubicBezTo>
                  <a:cubicBezTo>
                    <a:pt x="7172" y="14165"/>
                    <a:pt x="7175" y="14164"/>
                    <a:pt x="7178" y="14162"/>
                  </a:cubicBezTo>
                  <a:lnTo>
                    <a:pt x="7178" y="14162"/>
                  </a:lnTo>
                  <a:cubicBezTo>
                    <a:pt x="7181" y="14161"/>
                    <a:pt x="7184" y="14160"/>
                    <a:pt x="7187" y="14158"/>
                  </a:cubicBezTo>
                  <a:cubicBezTo>
                    <a:pt x="7948" y="13774"/>
                    <a:pt x="8487" y="13106"/>
                    <a:pt x="9180" y="12636"/>
                  </a:cubicBezTo>
                  <a:cubicBezTo>
                    <a:pt x="9487" y="12429"/>
                    <a:pt x="9834" y="12270"/>
                    <a:pt x="10205" y="12270"/>
                  </a:cubicBezTo>
                  <a:cubicBezTo>
                    <a:pt x="10248" y="12270"/>
                    <a:pt x="10291" y="12272"/>
                    <a:pt x="10335" y="12276"/>
                  </a:cubicBezTo>
                  <a:cubicBezTo>
                    <a:pt x="10728" y="12319"/>
                    <a:pt x="11062" y="12542"/>
                    <a:pt x="11378" y="12764"/>
                  </a:cubicBezTo>
                  <a:cubicBezTo>
                    <a:pt x="11783" y="13038"/>
                    <a:pt x="12203" y="13327"/>
                    <a:pt x="12672" y="13327"/>
                  </a:cubicBezTo>
                  <a:cubicBezTo>
                    <a:pt x="12817" y="13327"/>
                    <a:pt x="12968" y="13299"/>
                    <a:pt x="13124" y="13235"/>
                  </a:cubicBezTo>
                  <a:cubicBezTo>
                    <a:pt x="13842" y="12927"/>
                    <a:pt x="14527" y="12242"/>
                    <a:pt x="14954" y="11609"/>
                  </a:cubicBezTo>
                  <a:cubicBezTo>
                    <a:pt x="15416" y="10933"/>
                    <a:pt x="15647" y="10121"/>
                    <a:pt x="15493" y="9308"/>
                  </a:cubicBezTo>
                  <a:cubicBezTo>
                    <a:pt x="15451" y="9120"/>
                    <a:pt x="15399" y="8940"/>
                    <a:pt x="15322" y="8760"/>
                  </a:cubicBezTo>
                  <a:cubicBezTo>
                    <a:pt x="15220" y="8547"/>
                    <a:pt x="15091" y="8418"/>
                    <a:pt x="15143" y="8170"/>
                  </a:cubicBezTo>
                  <a:cubicBezTo>
                    <a:pt x="15262" y="7708"/>
                    <a:pt x="15408" y="7255"/>
                    <a:pt x="15570" y="6810"/>
                  </a:cubicBezTo>
                  <a:cubicBezTo>
                    <a:pt x="15878" y="5954"/>
                    <a:pt x="16178" y="5099"/>
                    <a:pt x="16178" y="4184"/>
                  </a:cubicBezTo>
                  <a:cubicBezTo>
                    <a:pt x="16169" y="3371"/>
                    <a:pt x="15955" y="2567"/>
                    <a:pt x="15545" y="1865"/>
                  </a:cubicBezTo>
                  <a:cubicBezTo>
                    <a:pt x="14871" y="696"/>
                    <a:pt x="13634" y="0"/>
                    <a:pt x="1231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3617810" y="3117467"/>
              <a:ext cx="2170462" cy="1728304"/>
            </a:xfrm>
            <a:custGeom>
              <a:avLst/>
              <a:gdLst/>
              <a:ahLst/>
              <a:cxnLst/>
              <a:rect l="l" t="t" r="r" b="b"/>
              <a:pathLst>
                <a:path w="19429" h="15471" extrusionOk="0">
                  <a:moveTo>
                    <a:pt x="9148" y="1"/>
                  </a:moveTo>
                  <a:cubicBezTo>
                    <a:pt x="8332" y="1"/>
                    <a:pt x="7458" y="363"/>
                    <a:pt x="6742" y="1285"/>
                  </a:cubicBezTo>
                  <a:cubicBezTo>
                    <a:pt x="6136" y="2062"/>
                    <a:pt x="5626" y="2239"/>
                    <a:pt x="5143" y="2239"/>
                  </a:cubicBezTo>
                  <a:cubicBezTo>
                    <a:pt x="4742" y="2239"/>
                    <a:pt x="4360" y="2117"/>
                    <a:pt x="3957" y="2117"/>
                  </a:cubicBezTo>
                  <a:cubicBezTo>
                    <a:pt x="3378" y="2117"/>
                    <a:pt x="2757" y="2369"/>
                    <a:pt x="1977" y="3594"/>
                  </a:cubicBezTo>
                  <a:cubicBezTo>
                    <a:pt x="0" y="6708"/>
                    <a:pt x="4637" y="14964"/>
                    <a:pt x="4637" y="14964"/>
                  </a:cubicBezTo>
                  <a:cubicBezTo>
                    <a:pt x="6349" y="15318"/>
                    <a:pt x="7883" y="15471"/>
                    <a:pt x="9255" y="15471"/>
                  </a:cubicBezTo>
                  <a:cubicBezTo>
                    <a:pt x="16285" y="15471"/>
                    <a:pt x="19011" y="11460"/>
                    <a:pt x="19198" y="10122"/>
                  </a:cubicBezTo>
                  <a:cubicBezTo>
                    <a:pt x="19428" y="8522"/>
                    <a:pt x="18470" y="9258"/>
                    <a:pt x="17555" y="8197"/>
                  </a:cubicBezTo>
                  <a:cubicBezTo>
                    <a:pt x="16640" y="7136"/>
                    <a:pt x="18154" y="6708"/>
                    <a:pt x="17529" y="4484"/>
                  </a:cubicBezTo>
                  <a:cubicBezTo>
                    <a:pt x="17153" y="3158"/>
                    <a:pt x="16282" y="2825"/>
                    <a:pt x="15531" y="2825"/>
                  </a:cubicBezTo>
                  <a:cubicBezTo>
                    <a:pt x="15018" y="2825"/>
                    <a:pt x="14560" y="2980"/>
                    <a:pt x="14355" y="3081"/>
                  </a:cubicBezTo>
                  <a:cubicBezTo>
                    <a:pt x="14181" y="3162"/>
                    <a:pt x="13863" y="3238"/>
                    <a:pt x="13504" y="3238"/>
                  </a:cubicBezTo>
                  <a:cubicBezTo>
                    <a:pt x="12806" y="3238"/>
                    <a:pt x="11958" y="2952"/>
                    <a:pt x="11738" y="1866"/>
                  </a:cubicBezTo>
                  <a:cubicBezTo>
                    <a:pt x="11535" y="864"/>
                    <a:pt x="10409" y="1"/>
                    <a:pt x="914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729699" y="4608602"/>
              <a:ext cx="112606" cy="92721"/>
            </a:xfrm>
            <a:custGeom>
              <a:avLst/>
              <a:gdLst/>
              <a:ahLst/>
              <a:cxnLst/>
              <a:rect l="l" t="t" r="r" b="b"/>
              <a:pathLst>
                <a:path w="1008" h="830" extrusionOk="0">
                  <a:moveTo>
                    <a:pt x="450" y="0"/>
                  </a:moveTo>
                  <a:cubicBezTo>
                    <a:pt x="370" y="0"/>
                    <a:pt x="293" y="21"/>
                    <a:pt x="229" y="67"/>
                  </a:cubicBezTo>
                  <a:cubicBezTo>
                    <a:pt x="135" y="127"/>
                    <a:pt x="83" y="230"/>
                    <a:pt x="92" y="341"/>
                  </a:cubicBezTo>
                  <a:cubicBezTo>
                    <a:pt x="66" y="401"/>
                    <a:pt x="66" y="469"/>
                    <a:pt x="109" y="521"/>
                  </a:cubicBezTo>
                  <a:cubicBezTo>
                    <a:pt x="0" y="646"/>
                    <a:pt x="96" y="829"/>
                    <a:pt x="260" y="829"/>
                  </a:cubicBezTo>
                  <a:cubicBezTo>
                    <a:pt x="264" y="829"/>
                    <a:pt x="268" y="829"/>
                    <a:pt x="272" y="829"/>
                  </a:cubicBezTo>
                  <a:cubicBezTo>
                    <a:pt x="340" y="820"/>
                    <a:pt x="417" y="820"/>
                    <a:pt x="485" y="803"/>
                  </a:cubicBezTo>
                  <a:cubicBezTo>
                    <a:pt x="525" y="812"/>
                    <a:pt x="564" y="816"/>
                    <a:pt x="602" y="816"/>
                  </a:cubicBezTo>
                  <a:cubicBezTo>
                    <a:pt x="715" y="816"/>
                    <a:pt x="824" y="779"/>
                    <a:pt x="913" y="709"/>
                  </a:cubicBezTo>
                  <a:cubicBezTo>
                    <a:pt x="982" y="658"/>
                    <a:pt x="1007" y="572"/>
                    <a:pt x="990" y="495"/>
                  </a:cubicBezTo>
                  <a:cubicBezTo>
                    <a:pt x="1007" y="418"/>
                    <a:pt x="973" y="324"/>
                    <a:pt x="905" y="281"/>
                  </a:cubicBezTo>
                  <a:cubicBezTo>
                    <a:pt x="833" y="114"/>
                    <a:pt x="635" y="0"/>
                    <a:pt x="45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544593" y="4470302"/>
              <a:ext cx="116740" cy="93280"/>
            </a:xfrm>
            <a:custGeom>
              <a:avLst/>
              <a:gdLst/>
              <a:ahLst/>
              <a:cxnLst/>
              <a:rect l="l" t="t" r="r" b="b"/>
              <a:pathLst>
                <a:path w="1045" h="835" extrusionOk="0">
                  <a:moveTo>
                    <a:pt x="770" y="0"/>
                  </a:moveTo>
                  <a:cubicBezTo>
                    <a:pt x="744" y="0"/>
                    <a:pt x="718" y="5"/>
                    <a:pt x="693" y="14"/>
                  </a:cubicBezTo>
                  <a:cubicBezTo>
                    <a:pt x="565" y="65"/>
                    <a:pt x="385" y="56"/>
                    <a:pt x="240" y="116"/>
                  </a:cubicBezTo>
                  <a:cubicBezTo>
                    <a:pt x="129" y="176"/>
                    <a:pt x="52" y="279"/>
                    <a:pt x="26" y="399"/>
                  </a:cubicBezTo>
                  <a:cubicBezTo>
                    <a:pt x="0" y="527"/>
                    <a:pt x="52" y="664"/>
                    <a:pt x="154" y="741"/>
                  </a:cubicBezTo>
                  <a:cubicBezTo>
                    <a:pt x="240" y="811"/>
                    <a:pt x="341" y="834"/>
                    <a:pt x="441" y="834"/>
                  </a:cubicBezTo>
                  <a:cubicBezTo>
                    <a:pt x="510" y="834"/>
                    <a:pt x="579" y="823"/>
                    <a:pt x="642" y="809"/>
                  </a:cubicBezTo>
                  <a:cubicBezTo>
                    <a:pt x="796" y="801"/>
                    <a:pt x="924" y="715"/>
                    <a:pt x="1001" y="578"/>
                  </a:cubicBezTo>
                  <a:cubicBezTo>
                    <a:pt x="1044" y="484"/>
                    <a:pt x="1036" y="373"/>
                    <a:pt x="984" y="279"/>
                  </a:cubicBezTo>
                  <a:cubicBezTo>
                    <a:pt x="984" y="262"/>
                    <a:pt x="993" y="245"/>
                    <a:pt x="1001" y="227"/>
                  </a:cubicBezTo>
                  <a:cubicBezTo>
                    <a:pt x="1030" y="94"/>
                    <a:pt x="895" y="0"/>
                    <a:pt x="77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966976" y="4519232"/>
              <a:ext cx="145338" cy="107579"/>
            </a:xfrm>
            <a:custGeom>
              <a:avLst/>
              <a:gdLst/>
              <a:ahLst/>
              <a:cxnLst/>
              <a:rect l="l" t="t" r="r" b="b"/>
              <a:pathLst>
                <a:path w="1301" h="963" extrusionOk="0">
                  <a:moveTo>
                    <a:pt x="872" y="1"/>
                  </a:moveTo>
                  <a:cubicBezTo>
                    <a:pt x="720" y="1"/>
                    <a:pt x="565" y="23"/>
                    <a:pt x="445" y="115"/>
                  </a:cubicBezTo>
                  <a:cubicBezTo>
                    <a:pt x="419" y="140"/>
                    <a:pt x="394" y="166"/>
                    <a:pt x="368" y="200"/>
                  </a:cubicBezTo>
                  <a:cubicBezTo>
                    <a:pt x="231" y="209"/>
                    <a:pt x="111" y="277"/>
                    <a:pt x="34" y="388"/>
                  </a:cubicBezTo>
                  <a:cubicBezTo>
                    <a:pt x="0" y="465"/>
                    <a:pt x="26" y="551"/>
                    <a:pt x="86" y="602"/>
                  </a:cubicBezTo>
                  <a:cubicBezTo>
                    <a:pt x="103" y="611"/>
                    <a:pt x="111" y="619"/>
                    <a:pt x="129" y="628"/>
                  </a:cubicBezTo>
                  <a:cubicBezTo>
                    <a:pt x="163" y="765"/>
                    <a:pt x="265" y="876"/>
                    <a:pt x="394" y="936"/>
                  </a:cubicBezTo>
                  <a:cubicBezTo>
                    <a:pt x="435" y="954"/>
                    <a:pt x="479" y="963"/>
                    <a:pt x="523" y="963"/>
                  </a:cubicBezTo>
                  <a:cubicBezTo>
                    <a:pt x="624" y="963"/>
                    <a:pt x="724" y="917"/>
                    <a:pt x="796" y="833"/>
                  </a:cubicBezTo>
                  <a:cubicBezTo>
                    <a:pt x="813" y="833"/>
                    <a:pt x="830" y="833"/>
                    <a:pt x="856" y="825"/>
                  </a:cubicBezTo>
                  <a:cubicBezTo>
                    <a:pt x="889" y="849"/>
                    <a:pt x="929" y="862"/>
                    <a:pt x="970" y="862"/>
                  </a:cubicBezTo>
                  <a:cubicBezTo>
                    <a:pt x="1013" y="862"/>
                    <a:pt x="1056" y="847"/>
                    <a:pt x="1087" y="816"/>
                  </a:cubicBezTo>
                  <a:cubicBezTo>
                    <a:pt x="1283" y="628"/>
                    <a:pt x="1301" y="346"/>
                    <a:pt x="1147" y="106"/>
                  </a:cubicBezTo>
                  <a:cubicBezTo>
                    <a:pt x="1112" y="46"/>
                    <a:pt x="1044" y="12"/>
                    <a:pt x="967" y="3"/>
                  </a:cubicBezTo>
                  <a:cubicBezTo>
                    <a:pt x="936" y="2"/>
                    <a:pt x="904" y="1"/>
                    <a:pt x="8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787343" y="4430421"/>
              <a:ext cx="120538" cy="80098"/>
            </a:xfrm>
            <a:custGeom>
              <a:avLst/>
              <a:gdLst/>
              <a:ahLst/>
              <a:cxnLst/>
              <a:rect l="l" t="t" r="r" b="b"/>
              <a:pathLst>
                <a:path w="1079" h="717" extrusionOk="0">
                  <a:moveTo>
                    <a:pt x="352" y="289"/>
                  </a:moveTo>
                  <a:cubicBezTo>
                    <a:pt x="360" y="289"/>
                    <a:pt x="368" y="294"/>
                    <a:pt x="377" y="302"/>
                  </a:cubicBezTo>
                  <a:lnTo>
                    <a:pt x="334" y="302"/>
                  </a:lnTo>
                  <a:cubicBezTo>
                    <a:pt x="338" y="294"/>
                    <a:pt x="345" y="289"/>
                    <a:pt x="352" y="289"/>
                  </a:cubicBezTo>
                  <a:close/>
                  <a:moveTo>
                    <a:pt x="658" y="0"/>
                  </a:moveTo>
                  <a:cubicBezTo>
                    <a:pt x="580" y="0"/>
                    <a:pt x="502" y="17"/>
                    <a:pt x="428" y="54"/>
                  </a:cubicBezTo>
                  <a:cubicBezTo>
                    <a:pt x="300" y="114"/>
                    <a:pt x="112" y="174"/>
                    <a:pt x="52" y="302"/>
                  </a:cubicBezTo>
                  <a:cubicBezTo>
                    <a:pt x="1" y="430"/>
                    <a:pt x="95" y="584"/>
                    <a:pt x="240" y="636"/>
                  </a:cubicBezTo>
                  <a:cubicBezTo>
                    <a:pt x="280" y="688"/>
                    <a:pt x="344" y="716"/>
                    <a:pt x="408" y="716"/>
                  </a:cubicBezTo>
                  <a:cubicBezTo>
                    <a:pt x="438" y="716"/>
                    <a:pt x="469" y="710"/>
                    <a:pt x="497" y="696"/>
                  </a:cubicBezTo>
                  <a:cubicBezTo>
                    <a:pt x="599" y="653"/>
                    <a:pt x="728" y="602"/>
                    <a:pt x="830" y="542"/>
                  </a:cubicBezTo>
                  <a:cubicBezTo>
                    <a:pt x="950" y="482"/>
                    <a:pt x="1078" y="388"/>
                    <a:pt x="1019" y="242"/>
                  </a:cubicBezTo>
                  <a:cubicBezTo>
                    <a:pt x="1001" y="148"/>
                    <a:pt x="942" y="80"/>
                    <a:pt x="856" y="37"/>
                  </a:cubicBezTo>
                  <a:cubicBezTo>
                    <a:pt x="793" y="13"/>
                    <a:pt x="725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2510185" y="4617650"/>
              <a:ext cx="117633" cy="91269"/>
            </a:xfrm>
            <a:custGeom>
              <a:avLst/>
              <a:gdLst/>
              <a:ahLst/>
              <a:cxnLst/>
              <a:rect l="l" t="t" r="r" b="b"/>
              <a:pathLst>
                <a:path w="1053" h="817" extrusionOk="0">
                  <a:moveTo>
                    <a:pt x="459" y="1"/>
                  </a:moveTo>
                  <a:cubicBezTo>
                    <a:pt x="363" y="1"/>
                    <a:pt x="271" y="26"/>
                    <a:pt x="197" y="80"/>
                  </a:cubicBezTo>
                  <a:cubicBezTo>
                    <a:pt x="26" y="217"/>
                    <a:pt x="0" y="465"/>
                    <a:pt x="146" y="628"/>
                  </a:cubicBezTo>
                  <a:cubicBezTo>
                    <a:pt x="163" y="688"/>
                    <a:pt x="214" y="739"/>
                    <a:pt x="283" y="756"/>
                  </a:cubicBezTo>
                  <a:cubicBezTo>
                    <a:pt x="343" y="791"/>
                    <a:pt x="411" y="808"/>
                    <a:pt x="480" y="816"/>
                  </a:cubicBezTo>
                  <a:cubicBezTo>
                    <a:pt x="548" y="816"/>
                    <a:pt x="608" y="808"/>
                    <a:pt x="668" y="782"/>
                  </a:cubicBezTo>
                  <a:cubicBezTo>
                    <a:pt x="882" y="756"/>
                    <a:pt x="1053" y="654"/>
                    <a:pt x="1018" y="423"/>
                  </a:cubicBezTo>
                  <a:cubicBezTo>
                    <a:pt x="981" y="169"/>
                    <a:pt x="708" y="1"/>
                    <a:pt x="45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306646" y="4430756"/>
              <a:ext cx="93838" cy="79316"/>
            </a:xfrm>
            <a:custGeom>
              <a:avLst/>
              <a:gdLst/>
              <a:ahLst/>
              <a:cxnLst/>
              <a:rect l="l" t="t" r="r" b="b"/>
              <a:pathLst>
                <a:path w="840" h="710" extrusionOk="0">
                  <a:moveTo>
                    <a:pt x="423" y="1"/>
                  </a:moveTo>
                  <a:cubicBezTo>
                    <a:pt x="358" y="1"/>
                    <a:pt x="293" y="17"/>
                    <a:pt x="232" y="51"/>
                  </a:cubicBezTo>
                  <a:cubicBezTo>
                    <a:pt x="9" y="171"/>
                    <a:pt x="1" y="479"/>
                    <a:pt x="249" y="633"/>
                  </a:cubicBezTo>
                  <a:cubicBezTo>
                    <a:pt x="283" y="650"/>
                    <a:pt x="317" y="667"/>
                    <a:pt x="360" y="676"/>
                  </a:cubicBezTo>
                  <a:cubicBezTo>
                    <a:pt x="394" y="701"/>
                    <a:pt x="437" y="710"/>
                    <a:pt x="480" y="710"/>
                  </a:cubicBezTo>
                  <a:cubicBezTo>
                    <a:pt x="548" y="710"/>
                    <a:pt x="625" y="693"/>
                    <a:pt x="685" y="650"/>
                  </a:cubicBezTo>
                  <a:cubicBezTo>
                    <a:pt x="753" y="607"/>
                    <a:pt x="813" y="539"/>
                    <a:pt x="830" y="462"/>
                  </a:cubicBezTo>
                  <a:cubicBezTo>
                    <a:pt x="839" y="419"/>
                    <a:pt x="839" y="385"/>
                    <a:pt x="822" y="350"/>
                  </a:cubicBezTo>
                  <a:cubicBezTo>
                    <a:pt x="822" y="325"/>
                    <a:pt x="813" y="291"/>
                    <a:pt x="805" y="265"/>
                  </a:cubicBezTo>
                  <a:cubicBezTo>
                    <a:pt x="738" y="100"/>
                    <a:pt x="583" y="1"/>
                    <a:pt x="4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2538337" y="4296031"/>
              <a:ext cx="92275" cy="78981"/>
            </a:xfrm>
            <a:custGeom>
              <a:avLst/>
              <a:gdLst/>
              <a:ahLst/>
              <a:cxnLst/>
              <a:rect l="l" t="t" r="r" b="b"/>
              <a:pathLst>
                <a:path w="826" h="707" extrusionOk="0">
                  <a:moveTo>
                    <a:pt x="332" y="0"/>
                  </a:moveTo>
                  <a:cubicBezTo>
                    <a:pt x="250" y="0"/>
                    <a:pt x="168" y="27"/>
                    <a:pt x="98" y="77"/>
                  </a:cubicBezTo>
                  <a:cubicBezTo>
                    <a:pt x="56" y="119"/>
                    <a:pt x="30" y="171"/>
                    <a:pt x="39" y="222"/>
                  </a:cubicBezTo>
                  <a:cubicBezTo>
                    <a:pt x="30" y="248"/>
                    <a:pt x="21" y="265"/>
                    <a:pt x="21" y="290"/>
                  </a:cubicBezTo>
                  <a:cubicBezTo>
                    <a:pt x="13" y="342"/>
                    <a:pt x="21" y="384"/>
                    <a:pt x="39" y="436"/>
                  </a:cubicBezTo>
                  <a:cubicBezTo>
                    <a:pt x="0" y="574"/>
                    <a:pt x="107" y="706"/>
                    <a:pt x="247" y="706"/>
                  </a:cubicBezTo>
                  <a:cubicBezTo>
                    <a:pt x="263" y="706"/>
                    <a:pt x="279" y="704"/>
                    <a:pt x="295" y="701"/>
                  </a:cubicBezTo>
                  <a:cubicBezTo>
                    <a:pt x="347" y="692"/>
                    <a:pt x="389" y="675"/>
                    <a:pt x="441" y="658"/>
                  </a:cubicBezTo>
                  <a:cubicBezTo>
                    <a:pt x="492" y="650"/>
                    <a:pt x="535" y="633"/>
                    <a:pt x="586" y="615"/>
                  </a:cubicBezTo>
                  <a:cubicBezTo>
                    <a:pt x="826" y="496"/>
                    <a:pt x="774" y="162"/>
                    <a:pt x="509" y="42"/>
                  </a:cubicBezTo>
                  <a:cubicBezTo>
                    <a:pt x="452" y="14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2338149" y="4254586"/>
              <a:ext cx="93727" cy="77528"/>
            </a:xfrm>
            <a:custGeom>
              <a:avLst/>
              <a:gdLst/>
              <a:ahLst/>
              <a:cxnLst/>
              <a:rect l="l" t="t" r="r" b="b"/>
              <a:pathLst>
                <a:path w="839" h="694" extrusionOk="0">
                  <a:moveTo>
                    <a:pt x="344" y="0"/>
                  </a:moveTo>
                  <a:cubicBezTo>
                    <a:pt x="315" y="0"/>
                    <a:pt x="285" y="6"/>
                    <a:pt x="257" y="20"/>
                  </a:cubicBezTo>
                  <a:cubicBezTo>
                    <a:pt x="69" y="131"/>
                    <a:pt x="0" y="353"/>
                    <a:pt x="86" y="559"/>
                  </a:cubicBezTo>
                  <a:cubicBezTo>
                    <a:pt x="119" y="644"/>
                    <a:pt x="206" y="693"/>
                    <a:pt x="299" y="693"/>
                  </a:cubicBezTo>
                  <a:cubicBezTo>
                    <a:pt x="327" y="693"/>
                    <a:pt x="357" y="689"/>
                    <a:pt x="385" y="678"/>
                  </a:cubicBezTo>
                  <a:lnTo>
                    <a:pt x="736" y="524"/>
                  </a:lnTo>
                  <a:cubicBezTo>
                    <a:pt x="822" y="473"/>
                    <a:pt x="839" y="362"/>
                    <a:pt x="779" y="285"/>
                  </a:cubicBezTo>
                  <a:cubicBezTo>
                    <a:pt x="735" y="227"/>
                    <a:pt x="673" y="187"/>
                    <a:pt x="603" y="187"/>
                  </a:cubicBezTo>
                  <a:cubicBezTo>
                    <a:pt x="590" y="187"/>
                    <a:pt x="578" y="188"/>
                    <a:pt x="565" y="191"/>
                  </a:cubicBezTo>
                  <a:lnTo>
                    <a:pt x="565" y="182"/>
                  </a:lnTo>
                  <a:cubicBezTo>
                    <a:pt x="545" y="76"/>
                    <a:pt x="447" y="0"/>
                    <a:pt x="3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2312343" y="4579556"/>
              <a:ext cx="66022" cy="63788"/>
            </a:xfrm>
            <a:custGeom>
              <a:avLst/>
              <a:gdLst/>
              <a:ahLst/>
              <a:cxnLst/>
              <a:rect l="l" t="t" r="r" b="b"/>
              <a:pathLst>
                <a:path w="591" h="571" extrusionOk="0">
                  <a:moveTo>
                    <a:pt x="261" y="0"/>
                  </a:moveTo>
                  <a:cubicBezTo>
                    <a:pt x="146" y="0"/>
                    <a:pt x="50" y="89"/>
                    <a:pt x="35" y="208"/>
                  </a:cubicBezTo>
                  <a:cubicBezTo>
                    <a:pt x="26" y="233"/>
                    <a:pt x="26" y="259"/>
                    <a:pt x="35" y="285"/>
                  </a:cubicBezTo>
                  <a:cubicBezTo>
                    <a:pt x="9" y="336"/>
                    <a:pt x="0" y="387"/>
                    <a:pt x="26" y="430"/>
                  </a:cubicBezTo>
                  <a:cubicBezTo>
                    <a:pt x="63" y="520"/>
                    <a:pt x="146" y="570"/>
                    <a:pt x="235" y="570"/>
                  </a:cubicBezTo>
                  <a:cubicBezTo>
                    <a:pt x="248" y="570"/>
                    <a:pt x="261" y="569"/>
                    <a:pt x="274" y="567"/>
                  </a:cubicBezTo>
                  <a:cubicBezTo>
                    <a:pt x="368" y="550"/>
                    <a:pt x="454" y="490"/>
                    <a:pt x="497" y="404"/>
                  </a:cubicBezTo>
                  <a:cubicBezTo>
                    <a:pt x="497" y="396"/>
                    <a:pt x="497" y="387"/>
                    <a:pt x="505" y="387"/>
                  </a:cubicBezTo>
                  <a:lnTo>
                    <a:pt x="556" y="302"/>
                  </a:lnTo>
                  <a:cubicBezTo>
                    <a:pt x="591" y="208"/>
                    <a:pt x="548" y="96"/>
                    <a:pt x="454" y="54"/>
                  </a:cubicBezTo>
                  <a:cubicBezTo>
                    <a:pt x="445" y="45"/>
                    <a:pt x="428" y="45"/>
                    <a:pt x="411" y="37"/>
                  </a:cubicBezTo>
                  <a:cubicBezTo>
                    <a:pt x="377" y="19"/>
                    <a:pt x="334" y="2"/>
                    <a:pt x="291" y="2"/>
                  </a:cubicBezTo>
                  <a:cubicBezTo>
                    <a:pt x="281" y="1"/>
                    <a:pt x="271" y="0"/>
                    <a:pt x="26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79985" y="3553145"/>
              <a:ext cx="81215" cy="87806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279" y="0"/>
                  </a:moveTo>
                  <a:cubicBezTo>
                    <a:pt x="37" y="0"/>
                    <a:pt x="1" y="328"/>
                    <a:pt x="50" y="507"/>
                  </a:cubicBezTo>
                  <a:cubicBezTo>
                    <a:pt x="92" y="663"/>
                    <a:pt x="235" y="786"/>
                    <a:pt x="387" y="786"/>
                  </a:cubicBezTo>
                  <a:cubicBezTo>
                    <a:pt x="452" y="786"/>
                    <a:pt x="519" y="763"/>
                    <a:pt x="580" y="712"/>
                  </a:cubicBezTo>
                  <a:cubicBezTo>
                    <a:pt x="595" y="699"/>
                    <a:pt x="609" y="685"/>
                    <a:pt x="621" y="671"/>
                  </a:cubicBezTo>
                  <a:lnTo>
                    <a:pt x="621" y="671"/>
                  </a:lnTo>
                  <a:cubicBezTo>
                    <a:pt x="646" y="646"/>
                    <a:pt x="664" y="615"/>
                    <a:pt x="672" y="580"/>
                  </a:cubicBezTo>
                  <a:lnTo>
                    <a:pt x="672" y="580"/>
                  </a:lnTo>
                  <a:cubicBezTo>
                    <a:pt x="726" y="423"/>
                    <a:pt x="640" y="236"/>
                    <a:pt x="529" y="105"/>
                  </a:cubicBezTo>
                  <a:cubicBezTo>
                    <a:pt x="502" y="75"/>
                    <a:pt x="469" y="58"/>
                    <a:pt x="436" y="51"/>
                  </a:cubicBezTo>
                  <a:lnTo>
                    <a:pt x="436" y="51"/>
                  </a:lnTo>
                  <a:cubicBezTo>
                    <a:pt x="400" y="25"/>
                    <a:pt x="360" y="8"/>
                    <a:pt x="315" y="2"/>
                  </a:cubicBezTo>
                  <a:cubicBezTo>
                    <a:pt x="302" y="1"/>
                    <a:pt x="290" y="0"/>
                    <a:pt x="27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268126" y="3776122"/>
              <a:ext cx="96073" cy="84678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72" y="0"/>
                  </a:moveTo>
                  <a:cubicBezTo>
                    <a:pt x="278" y="0"/>
                    <a:pt x="190" y="34"/>
                    <a:pt x="129" y="119"/>
                  </a:cubicBezTo>
                  <a:cubicBezTo>
                    <a:pt x="0" y="308"/>
                    <a:pt x="94" y="581"/>
                    <a:pt x="274" y="701"/>
                  </a:cubicBezTo>
                  <a:cubicBezTo>
                    <a:pt x="337" y="740"/>
                    <a:pt x="407" y="758"/>
                    <a:pt x="476" y="758"/>
                  </a:cubicBezTo>
                  <a:cubicBezTo>
                    <a:pt x="620" y="758"/>
                    <a:pt x="760" y="678"/>
                    <a:pt x="830" y="539"/>
                  </a:cubicBezTo>
                  <a:cubicBezTo>
                    <a:pt x="860" y="468"/>
                    <a:pt x="860" y="391"/>
                    <a:pt x="837" y="320"/>
                  </a:cubicBezTo>
                  <a:lnTo>
                    <a:pt x="837" y="320"/>
                  </a:lnTo>
                  <a:cubicBezTo>
                    <a:pt x="835" y="263"/>
                    <a:pt x="807" y="206"/>
                    <a:pt x="762" y="171"/>
                  </a:cubicBezTo>
                  <a:lnTo>
                    <a:pt x="762" y="162"/>
                  </a:lnTo>
                  <a:cubicBezTo>
                    <a:pt x="664" y="75"/>
                    <a:pt x="512" y="0"/>
                    <a:pt x="37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117203" y="3688316"/>
              <a:ext cx="99536" cy="81438"/>
            </a:xfrm>
            <a:custGeom>
              <a:avLst/>
              <a:gdLst/>
              <a:ahLst/>
              <a:cxnLst/>
              <a:rect l="l" t="t" r="r" b="b"/>
              <a:pathLst>
                <a:path w="891" h="729" extrusionOk="0">
                  <a:moveTo>
                    <a:pt x="386" y="0"/>
                  </a:moveTo>
                  <a:cubicBezTo>
                    <a:pt x="319" y="0"/>
                    <a:pt x="253" y="22"/>
                    <a:pt x="198" y="67"/>
                  </a:cubicBezTo>
                  <a:cubicBezTo>
                    <a:pt x="1" y="230"/>
                    <a:pt x="69" y="538"/>
                    <a:pt x="266" y="666"/>
                  </a:cubicBezTo>
                  <a:cubicBezTo>
                    <a:pt x="334" y="707"/>
                    <a:pt x="414" y="728"/>
                    <a:pt x="492" y="728"/>
                  </a:cubicBezTo>
                  <a:cubicBezTo>
                    <a:pt x="642" y="728"/>
                    <a:pt x="786" y="652"/>
                    <a:pt x="831" y="495"/>
                  </a:cubicBezTo>
                  <a:cubicBezTo>
                    <a:pt x="891" y="299"/>
                    <a:pt x="765" y="76"/>
                    <a:pt x="565" y="55"/>
                  </a:cubicBezTo>
                  <a:lnTo>
                    <a:pt x="565" y="55"/>
                  </a:lnTo>
                  <a:cubicBezTo>
                    <a:pt x="552" y="47"/>
                    <a:pt x="538" y="39"/>
                    <a:pt x="523" y="33"/>
                  </a:cubicBezTo>
                  <a:cubicBezTo>
                    <a:pt x="480" y="11"/>
                    <a:pt x="433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32507" y="3885265"/>
              <a:ext cx="84902" cy="72837"/>
            </a:xfrm>
            <a:custGeom>
              <a:avLst/>
              <a:gdLst/>
              <a:ahLst/>
              <a:cxnLst/>
              <a:rect l="l" t="t" r="r" b="b"/>
              <a:pathLst>
                <a:path w="760" h="652" extrusionOk="0">
                  <a:moveTo>
                    <a:pt x="250" y="0"/>
                  </a:moveTo>
                  <a:cubicBezTo>
                    <a:pt x="225" y="0"/>
                    <a:pt x="198" y="2"/>
                    <a:pt x="172" y="6"/>
                  </a:cubicBezTo>
                  <a:cubicBezTo>
                    <a:pt x="87" y="24"/>
                    <a:pt x="27" y="83"/>
                    <a:pt x="10" y="169"/>
                  </a:cubicBezTo>
                  <a:cubicBezTo>
                    <a:pt x="1" y="297"/>
                    <a:pt x="44" y="426"/>
                    <a:pt x="129" y="528"/>
                  </a:cubicBezTo>
                  <a:cubicBezTo>
                    <a:pt x="203" y="609"/>
                    <a:pt x="301" y="652"/>
                    <a:pt x="408" y="652"/>
                  </a:cubicBezTo>
                  <a:cubicBezTo>
                    <a:pt x="426" y="652"/>
                    <a:pt x="444" y="651"/>
                    <a:pt x="463" y="648"/>
                  </a:cubicBezTo>
                  <a:cubicBezTo>
                    <a:pt x="502" y="643"/>
                    <a:pt x="537" y="630"/>
                    <a:pt x="570" y="612"/>
                  </a:cubicBezTo>
                  <a:lnTo>
                    <a:pt x="570" y="612"/>
                  </a:lnTo>
                  <a:cubicBezTo>
                    <a:pt x="667" y="609"/>
                    <a:pt x="759" y="538"/>
                    <a:pt x="745" y="417"/>
                  </a:cubicBezTo>
                  <a:lnTo>
                    <a:pt x="745" y="409"/>
                  </a:lnTo>
                  <a:cubicBezTo>
                    <a:pt x="740" y="387"/>
                    <a:pt x="734" y="366"/>
                    <a:pt x="727" y="346"/>
                  </a:cubicBezTo>
                  <a:lnTo>
                    <a:pt x="727" y="346"/>
                  </a:lnTo>
                  <a:cubicBezTo>
                    <a:pt x="731" y="247"/>
                    <a:pt x="686" y="151"/>
                    <a:pt x="600" y="92"/>
                  </a:cubicBezTo>
                  <a:cubicBezTo>
                    <a:pt x="566" y="68"/>
                    <a:pt x="528" y="57"/>
                    <a:pt x="490" y="57"/>
                  </a:cubicBezTo>
                  <a:cubicBezTo>
                    <a:pt x="486" y="57"/>
                    <a:pt x="483" y="57"/>
                    <a:pt x="479" y="57"/>
                  </a:cubicBezTo>
                  <a:lnTo>
                    <a:pt x="479" y="57"/>
                  </a:lnTo>
                  <a:cubicBezTo>
                    <a:pt x="409" y="20"/>
                    <a:pt x="331" y="0"/>
                    <a:pt x="25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9383" y="4045349"/>
              <a:ext cx="83338" cy="79092"/>
            </a:xfrm>
            <a:custGeom>
              <a:avLst/>
              <a:gdLst/>
              <a:ahLst/>
              <a:cxnLst/>
              <a:rect l="l" t="t" r="r" b="b"/>
              <a:pathLst>
                <a:path w="746" h="708" extrusionOk="0">
                  <a:moveTo>
                    <a:pt x="222" y="388"/>
                  </a:moveTo>
                  <a:cubicBezTo>
                    <a:pt x="222" y="396"/>
                    <a:pt x="222" y="404"/>
                    <a:pt x="222" y="413"/>
                  </a:cubicBezTo>
                  <a:cubicBezTo>
                    <a:pt x="205" y="407"/>
                    <a:pt x="209" y="398"/>
                    <a:pt x="222" y="388"/>
                  </a:cubicBezTo>
                  <a:close/>
                  <a:moveTo>
                    <a:pt x="330" y="1"/>
                  </a:moveTo>
                  <a:cubicBezTo>
                    <a:pt x="147" y="1"/>
                    <a:pt x="1" y="157"/>
                    <a:pt x="25" y="344"/>
                  </a:cubicBezTo>
                  <a:cubicBezTo>
                    <a:pt x="41" y="504"/>
                    <a:pt x="138" y="707"/>
                    <a:pt x="317" y="707"/>
                  </a:cubicBezTo>
                  <a:cubicBezTo>
                    <a:pt x="331" y="707"/>
                    <a:pt x="344" y="706"/>
                    <a:pt x="359" y="704"/>
                  </a:cubicBezTo>
                  <a:cubicBezTo>
                    <a:pt x="385" y="699"/>
                    <a:pt x="410" y="691"/>
                    <a:pt x="432" y="679"/>
                  </a:cubicBezTo>
                  <a:lnTo>
                    <a:pt x="432" y="679"/>
                  </a:lnTo>
                  <a:cubicBezTo>
                    <a:pt x="456" y="691"/>
                    <a:pt x="483" y="697"/>
                    <a:pt x="509" y="697"/>
                  </a:cubicBezTo>
                  <a:cubicBezTo>
                    <a:pt x="627" y="697"/>
                    <a:pt x="745" y="584"/>
                    <a:pt x="684" y="438"/>
                  </a:cubicBezTo>
                  <a:lnTo>
                    <a:pt x="675" y="438"/>
                  </a:lnTo>
                  <a:cubicBezTo>
                    <a:pt x="647" y="376"/>
                    <a:pt x="619" y="313"/>
                    <a:pt x="592" y="246"/>
                  </a:cubicBezTo>
                  <a:lnTo>
                    <a:pt x="592" y="246"/>
                  </a:lnTo>
                  <a:cubicBezTo>
                    <a:pt x="594" y="170"/>
                    <a:pt x="548" y="94"/>
                    <a:pt x="476" y="64"/>
                  </a:cubicBezTo>
                  <a:lnTo>
                    <a:pt x="476" y="64"/>
                  </a:lnTo>
                  <a:cubicBezTo>
                    <a:pt x="441" y="35"/>
                    <a:pt x="401" y="14"/>
                    <a:pt x="359" y="2"/>
                  </a:cubicBezTo>
                  <a:cubicBezTo>
                    <a:pt x="349" y="1"/>
                    <a:pt x="340" y="1"/>
                    <a:pt x="33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430667" y="3894202"/>
              <a:ext cx="84678" cy="92721"/>
            </a:xfrm>
            <a:custGeom>
              <a:avLst/>
              <a:gdLst/>
              <a:ahLst/>
              <a:cxnLst/>
              <a:rect l="l" t="t" r="r" b="b"/>
              <a:pathLst>
                <a:path w="758" h="830" extrusionOk="0">
                  <a:moveTo>
                    <a:pt x="381" y="1"/>
                  </a:moveTo>
                  <a:cubicBezTo>
                    <a:pt x="368" y="1"/>
                    <a:pt x="356" y="2"/>
                    <a:pt x="343" y="3"/>
                  </a:cubicBezTo>
                  <a:cubicBezTo>
                    <a:pt x="95" y="29"/>
                    <a:pt x="1" y="294"/>
                    <a:pt x="78" y="508"/>
                  </a:cubicBezTo>
                  <a:cubicBezTo>
                    <a:pt x="137" y="646"/>
                    <a:pt x="272" y="830"/>
                    <a:pt x="428" y="830"/>
                  </a:cubicBezTo>
                  <a:cubicBezTo>
                    <a:pt x="475" y="830"/>
                    <a:pt x="525" y="813"/>
                    <a:pt x="574" y="773"/>
                  </a:cubicBezTo>
                  <a:cubicBezTo>
                    <a:pt x="635" y="724"/>
                    <a:pt x="668" y="655"/>
                    <a:pt x="683" y="577"/>
                  </a:cubicBezTo>
                  <a:lnTo>
                    <a:pt x="683" y="577"/>
                  </a:lnTo>
                  <a:cubicBezTo>
                    <a:pt x="738" y="516"/>
                    <a:pt x="757" y="423"/>
                    <a:pt x="694" y="337"/>
                  </a:cubicBezTo>
                  <a:lnTo>
                    <a:pt x="685" y="337"/>
                  </a:lnTo>
                  <a:cubicBezTo>
                    <a:pt x="683" y="333"/>
                    <a:pt x="682" y="330"/>
                    <a:pt x="681" y="326"/>
                  </a:cubicBezTo>
                  <a:lnTo>
                    <a:pt x="681" y="326"/>
                  </a:lnTo>
                  <a:cubicBezTo>
                    <a:pt x="668" y="248"/>
                    <a:pt x="647" y="175"/>
                    <a:pt x="625" y="115"/>
                  </a:cubicBezTo>
                  <a:cubicBezTo>
                    <a:pt x="595" y="48"/>
                    <a:pt x="530" y="11"/>
                    <a:pt x="464" y="11"/>
                  </a:cubicBezTo>
                  <a:cubicBezTo>
                    <a:pt x="460" y="11"/>
                    <a:pt x="457" y="11"/>
                    <a:pt x="454" y="11"/>
                  </a:cubicBezTo>
                  <a:lnTo>
                    <a:pt x="454" y="11"/>
                  </a:lnTo>
                  <a:cubicBezTo>
                    <a:pt x="430" y="4"/>
                    <a:pt x="406" y="1"/>
                    <a:pt x="38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352915" y="3502427"/>
              <a:ext cx="86801" cy="99871"/>
            </a:xfrm>
            <a:custGeom>
              <a:avLst/>
              <a:gdLst/>
              <a:ahLst/>
              <a:cxnLst/>
              <a:rect l="l" t="t" r="r" b="b"/>
              <a:pathLst>
                <a:path w="777" h="894" extrusionOk="0">
                  <a:moveTo>
                    <a:pt x="314" y="1"/>
                  </a:moveTo>
                  <a:cubicBezTo>
                    <a:pt x="152" y="1"/>
                    <a:pt x="0" y="129"/>
                    <a:pt x="6" y="320"/>
                  </a:cubicBezTo>
                  <a:cubicBezTo>
                    <a:pt x="6" y="525"/>
                    <a:pt x="177" y="867"/>
                    <a:pt x="400" y="893"/>
                  </a:cubicBezTo>
                  <a:cubicBezTo>
                    <a:pt x="406" y="893"/>
                    <a:pt x="412" y="893"/>
                    <a:pt x="418" y="893"/>
                  </a:cubicBezTo>
                  <a:cubicBezTo>
                    <a:pt x="461" y="893"/>
                    <a:pt x="501" y="882"/>
                    <a:pt x="536" y="863"/>
                  </a:cubicBezTo>
                  <a:lnTo>
                    <a:pt x="536" y="863"/>
                  </a:lnTo>
                  <a:cubicBezTo>
                    <a:pt x="543" y="864"/>
                    <a:pt x="550" y="864"/>
                    <a:pt x="557" y="864"/>
                  </a:cubicBezTo>
                  <a:cubicBezTo>
                    <a:pt x="642" y="864"/>
                    <a:pt x="727" y="814"/>
                    <a:pt x="742" y="704"/>
                  </a:cubicBezTo>
                  <a:cubicBezTo>
                    <a:pt x="776" y="473"/>
                    <a:pt x="699" y="234"/>
                    <a:pt x="520" y="80"/>
                  </a:cubicBezTo>
                  <a:cubicBezTo>
                    <a:pt x="457" y="25"/>
                    <a:pt x="384" y="1"/>
                    <a:pt x="3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66973" y="3396412"/>
              <a:ext cx="111713" cy="77417"/>
            </a:xfrm>
            <a:custGeom>
              <a:avLst/>
              <a:gdLst/>
              <a:ahLst/>
              <a:cxnLst/>
              <a:rect l="l" t="t" r="r" b="b"/>
              <a:pathLst>
                <a:path w="1000" h="693" extrusionOk="0">
                  <a:moveTo>
                    <a:pt x="403" y="404"/>
                  </a:moveTo>
                  <a:cubicBezTo>
                    <a:pt x="396" y="412"/>
                    <a:pt x="392" y="414"/>
                    <a:pt x="391" y="414"/>
                  </a:cubicBezTo>
                  <a:cubicBezTo>
                    <a:pt x="389" y="414"/>
                    <a:pt x="394" y="407"/>
                    <a:pt x="403" y="404"/>
                  </a:cubicBezTo>
                  <a:close/>
                  <a:moveTo>
                    <a:pt x="438" y="1"/>
                  </a:moveTo>
                  <a:cubicBezTo>
                    <a:pt x="400" y="1"/>
                    <a:pt x="366" y="15"/>
                    <a:pt x="339" y="39"/>
                  </a:cubicBezTo>
                  <a:lnTo>
                    <a:pt x="339" y="39"/>
                  </a:lnTo>
                  <a:cubicBezTo>
                    <a:pt x="245" y="56"/>
                    <a:pt x="162" y="111"/>
                    <a:pt x="112" y="199"/>
                  </a:cubicBezTo>
                  <a:cubicBezTo>
                    <a:pt x="1" y="447"/>
                    <a:pt x="334" y="653"/>
                    <a:pt x="540" y="687"/>
                  </a:cubicBezTo>
                  <a:cubicBezTo>
                    <a:pt x="562" y="691"/>
                    <a:pt x="584" y="693"/>
                    <a:pt x="606" y="693"/>
                  </a:cubicBezTo>
                  <a:cubicBezTo>
                    <a:pt x="818" y="693"/>
                    <a:pt x="999" y="511"/>
                    <a:pt x="976" y="293"/>
                  </a:cubicBezTo>
                  <a:cubicBezTo>
                    <a:pt x="959" y="182"/>
                    <a:pt x="882" y="88"/>
                    <a:pt x="779" y="54"/>
                  </a:cubicBezTo>
                  <a:cubicBezTo>
                    <a:pt x="694" y="28"/>
                    <a:pt x="591" y="54"/>
                    <a:pt x="514" y="19"/>
                  </a:cubicBezTo>
                  <a:cubicBezTo>
                    <a:pt x="487" y="7"/>
                    <a:pt x="462" y="1"/>
                    <a:pt x="4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93096" y="3435735"/>
              <a:ext cx="99536" cy="75741"/>
            </a:xfrm>
            <a:custGeom>
              <a:avLst/>
              <a:gdLst/>
              <a:ahLst/>
              <a:cxnLst/>
              <a:rect l="l" t="t" r="r" b="b"/>
              <a:pathLst>
                <a:path w="891" h="678" extrusionOk="0">
                  <a:moveTo>
                    <a:pt x="394" y="338"/>
                  </a:moveTo>
                  <a:cubicBezTo>
                    <a:pt x="402" y="343"/>
                    <a:pt x="411" y="348"/>
                    <a:pt x="420" y="352"/>
                  </a:cubicBezTo>
                  <a:cubicBezTo>
                    <a:pt x="411" y="352"/>
                    <a:pt x="403" y="352"/>
                    <a:pt x="394" y="343"/>
                  </a:cubicBezTo>
                  <a:cubicBezTo>
                    <a:pt x="394" y="342"/>
                    <a:pt x="394" y="340"/>
                    <a:pt x="394" y="338"/>
                  </a:cubicBezTo>
                  <a:close/>
                  <a:moveTo>
                    <a:pt x="495" y="0"/>
                  </a:moveTo>
                  <a:cubicBezTo>
                    <a:pt x="444" y="0"/>
                    <a:pt x="400" y="22"/>
                    <a:pt x="368" y="55"/>
                  </a:cubicBezTo>
                  <a:lnTo>
                    <a:pt x="368" y="55"/>
                  </a:lnTo>
                  <a:cubicBezTo>
                    <a:pt x="357" y="54"/>
                    <a:pt x="346" y="53"/>
                    <a:pt x="334" y="53"/>
                  </a:cubicBezTo>
                  <a:cubicBezTo>
                    <a:pt x="278" y="53"/>
                    <a:pt x="223" y="70"/>
                    <a:pt x="172" y="112"/>
                  </a:cubicBezTo>
                  <a:cubicBezTo>
                    <a:pt x="1" y="249"/>
                    <a:pt x="78" y="514"/>
                    <a:pt x="249" y="626"/>
                  </a:cubicBezTo>
                  <a:cubicBezTo>
                    <a:pt x="303" y="661"/>
                    <a:pt x="363" y="677"/>
                    <a:pt x="422" y="677"/>
                  </a:cubicBezTo>
                  <a:cubicBezTo>
                    <a:pt x="505" y="677"/>
                    <a:pt x="586" y="646"/>
                    <a:pt x="649" y="589"/>
                  </a:cubicBezTo>
                  <a:lnTo>
                    <a:pt x="649" y="589"/>
                  </a:lnTo>
                  <a:cubicBezTo>
                    <a:pt x="661" y="592"/>
                    <a:pt x="672" y="593"/>
                    <a:pt x="684" y="593"/>
                  </a:cubicBezTo>
                  <a:cubicBezTo>
                    <a:pt x="741" y="593"/>
                    <a:pt x="798" y="566"/>
                    <a:pt x="839" y="514"/>
                  </a:cubicBezTo>
                  <a:cubicBezTo>
                    <a:pt x="890" y="437"/>
                    <a:pt x="873" y="318"/>
                    <a:pt x="796" y="258"/>
                  </a:cubicBezTo>
                  <a:lnTo>
                    <a:pt x="796" y="266"/>
                  </a:lnTo>
                  <a:cubicBezTo>
                    <a:pt x="780" y="257"/>
                    <a:pt x="763" y="246"/>
                    <a:pt x="745" y="234"/>
                  </a:cubicBezTo>
                  <a:lnTo>
                    <a:pt x="745" y="234"/>
                  </a:lnTo>
                  <a:cubicBezTo>
                    <a:pt x="717" y="140"/>
                    <a:pt x="651" y="57"/>
                    <a:pt x="557" y="10"/>
                  </a:cubicBezTo>
                  <a:cubicBezTo>
                    <a:pt x="535" y="3"/>
                    <a:pt x="515" y="0"/>
                    <a:pt x="4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80696" y="3581519"/>
              <a:ext cx="97637" cy="88029"/>
            </a:xfrm>
            <a:custGeom>
              <a:avLst/>
              <a:gdLst/>
              <a:ahLst/>
              <a:cxnLst/>
              <a:rect l="l" t="t" r="r" b="b"/>
              <a:pathLst>
                <a:path w="874" h="788" extrusionOk="0">
                  <a:moveTo>
                    <a:pt x="353" y="357"/>
                  </a:moveTo>
                  <a:cubicBezTo>
                    <a:pt x="354" y="357"/>
                    <a:pt x="358" y="359"/>
                    <a:pt x="363" y="366"/>
                  </a:cubicBezTo>
                  <a:lnTo>
                    <a:pt x="363" y="366"/>
                  </a:lnTo>
                  <a:cubicBezTo>
                    <a:pt x="355" y="366"/>
                    <a:pt x="351" y="357"/>
                    <a:pt x="353" y="357"/>
                  </a:cubicBezTo>
                  <a:close/>
                  <a:moveTo>
                    <a:pt x="360" y="1"/>
                  </a:moveTo>
                  <a:cubicBezTo>
                    <a:pt x="314" y="1"/>
                    <a:pt x="267" y="10"/>
                    <a:pt x="223" y="31"/>
                  </a:cubicBezTo>
                  <a:cubicBezTo>
                    <a:pt x="1" y="142"/>
                    <a:pt x="9" y="484"/>
                    <a:pt x="155" y="647"/>
                  </a:cubicBezTo>
                  <a:cubicBezTo>
                    <a:pt x="234" y="740"/>
                    <a:pt x="345" y="788"/>
                    <a:pt x="455" y="788"/>
                  </a:cubicBezTo>
                  <a:cubicBezTo>
                    <a:pt x="546" y="788"/>
                    <a:pt x="637" y="755"/>
                    <a:pt x="711" y="689"/>
                  </a:cubicBezTo>
                  <a:cubicBezTo>
                    <a:pt x="873" y="527"/>
                    <a:pt x="848" y="262"/>
                    <a:pt x="659" y="133"/>
                  </a:cubicBezTo>
                  <a:cubicBezTo>
                    <a:pt x="645" y="123"/>
                    <a:pt x="630" y="115"/>
                    <a:pt x="614" y="109"/>
                  </a:cubicBezTo>
                  <a:lnTo>
                    <a:pt x="614" y="109"/>
                  </a:lnTo>
                  <a:cubicBezTo>
                    <a:pt x="599" y="94"/>
                    <a:pt x="583" y="79"/>
                    <a:pt x="565" y="65"/>
                  </a:cubicBezTo>
                  <a:cubicBezTo>
                    <a:pt x="503" y="23"/>
                    <a:pt x="432" y="1"/>
                    <a:pt x="36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50087" y="3751992"/>
              <a:ext cx="86130" cy="89705"/>
            </a:xfrm>
            <a:custGeom>
              <a:avLst/>
              <a:gdLst/>
              <a:ahLst/>
              <a:cxnLst/>
              <a:rect l="l" t="t" r="r" b="b"/>
              <a:pathLst>
                <a:path w="771" h="803" extrusionOk="0">
                  <a:moveTo>
                    <a:pt x="308" y="310"/>
                  </a:moveTo>
                  <a:cubicBezTo>
                    <a:pt x="308" y="310"/>
                    <a:pt x="308" y="311"/>
                    <a:pt x="308" y="311"/>
                  </a:cubicBezTo>
                  <a:lnTo>
                    <a:pt x="308" y="311"/>
                  </a:lnTo>
                  <a:cubicBezTo>
                    <a:pt x="308" y="311"/>
                    <a:pt x="308" y="310"/>
                    <a:pt x="308" y="310"/>
                  </a:cubicBezTo>
                  <a:close/>
                  <a:moveTo>
                    <a:pt x="357" y="1"/>
                  </a:moveTo>
                  <a:cubicBezTo>
                    <a:pt x="350" y="1"/>
                    <a:pt x="342" y="1"/>
                    <a:pt x="334" y="2"/>
                  </a:cubicBezTo>
                  <a:cubicBezTo>
                    <a:pt x="129" y="36"/>
                    <a:pt x="1" y="241"/>
                    <a:pt x="60" y="438"/>
                  </a:cubicBezTo>
                  <a:cubicBezTo>
                    <a:pt x="107" y="603"/>
                    <a:pt x="233" y="803"/>
                    <a:pt x="418" y="803"/>
                  </a:cubicBezTo>
                  <a:cubicBezTo>
                    <a:pt x="435" y="803"/>
                    <a:pt x="453" y="801"/>
                    <a:pt x="471" y="797"/>
                  </a:cubicBezTo>
                  <a:cubicBezTo>
                    <a:pt x="719" y="755"/>
                    <a:pt x="770" y="507"/>
                    <a:pt x="753" y="301"/>
                  </a:cubicBezTo>
                  <a:cubicBezTo>
                    <a:pt x="741" y="229"/>
                    <a:pt x="691" y="174"/>
                    <a:pt x="627" y="153"/>
                  </a:cubicBezTo>
                  <a:lnTo>
                    <a:pt x="627" y="153"/>
                  </a:lnTo>
                  <a:cubicBezTo>
                    <a:pt x="571" y="63"/>
                    <a:pt x="472" y="1"/>
                    <a:pt x="3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355149" y="4035741"/>
              <a:ext cx="89817" cy="81103"/>
            </a:xfrm>
            <a:custGeom>
              <a:avLst/>
              <a:gdLst/>
              <a:ahLst/>
              <a:cxnLst/>
              <a:rect l="l" t="t" r="r" b="b"/>
              <a:pathLst>
                <a:path w="804" h="726" extrusionOk="0">
                  <a:moveTo>
                    <a:pt x="414" y="396"/>
                  </a:moveTo>
                  <a:lnTo>
                    <a:pt x="414" y="396"/>
                  </a:lnTo>
                  <a:cubicBezTo>
                    <a:pt x="414" y="396"/>
                    <a:pt x="414" y="396"/>
                    <a:pt x="414" y="396"/>
                  </a:cubicBezTo>
                  <a:lnTo>
                    <a:pt x="414" y="396"/>
                  </a:lnTo>
                  <a:cubicBezTo>
                    <a:pt x="414" y="398"/>
                    <a:pt x="413" y="401"/>
                    <a:pt x="411" y="405"/>
                  </a:cubicBezTo>
                  <a:cubicBezTo>
                    <a:pt x="411" y="402"/>
                    <a:pt x="412" y="399"/>
                    <a:pt x="414" y="396"/>
                  </a:cubicBezTo>
                  <a:close/>
                  <a:moveTo>
                    <a:pt x="357" y="0"/>
                  </a:moveTo>
                  <a:cubicBezTo>
                    <a:pt x="290" y="0"/>
                    <a:pt x="224" y="20"/>
                    <a:pt x="163" y="71"/>
                  </a:cubicBezTo>
                  <a:cubicBezTo>
                    <a:pt x="1" y="208"/>
                    <a:pt x="52" y="465"/>
                    <a:pt x="197" y="610"/>
                  </a:cubicBezTo>
                  <a:cubicBezTo>
                    <a:pt x="266" y="687"/>
                    <a:pt x="358" y="726"/>
                    <a:pt x="451" y="726"/>
                  </a:cubicBezTo>
                  <a:cubicBezTo>
                    <a:pt x="534" y="726"/>
                    <a:pt x="617" y="696"/>
                    <a:pt x="685" y="636"/>
                  </a:cubicBezTo>
                  <a:cubicBezTo>
                    <a:pt x="771" y="550"/>
                    <a:pt x="804" y="404"/>
                    <a:pt x="757" y="293"/>
                  </a:cubicBezTo>
                  <a:lnTo>
                    <a:pt x="757" y="293"/>
                  </a:lnTo>
                  <a:cubicBezTo>
                    <a:pt x="763" y="236"/>
                    <a:pt x="743" y="176"/>
                    <a:pt x="685" y="131"/>
                  </a:cubicBezTo>
                  <a:lnTo>
                    <a:pt x="685" y="122"/>
                  </a:lnTo>
                  <a:cubicBezTo>
                    <a:pt x="588" y="58"/>
                    <a:pt x="471" y="0"/>
                    <a:pt x="35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44107" y="4224982"/>
              <a:ext cx="90711" cy="84455"/>
            </a:xfrm>
            <a:custGeom>
              <a:avLst/>
              <a:gdLst/>
              <a:ahLst/>
              <a:cxnLst/>
              <a:rect l="l" t="t" r="r" b="b"/>
              <a:pathLst>
                <a:path w="812" h="756" extrusionOk="0">
                  <a:moveTo>
                    <a:pt x="268" y="1"/>
                  </a:moveTo>
                  <a:cubicBezTo>
                    <a:pt x="46" y="1"/>
                    <a:pt x="1" y="275"/>
                    <a:pt x="42" y="447"/>
                  </a:cubicBezTo>
                  <a:cubicBezTo>
                    <a:pt x="84" y="607"/>
                    <a:pt x="204" y="755"/>
                    <a:pt x="367" y="755"/>
                  </a:cubicBezTo>
                  <a:cubicBezTo>
                    <a:pt x="405" y="755"/>
                    <a:pt x="445" y="747"/>
                    <a:pt x="487" y="730"/>
                  </a:cubicBezTo>
                  <a:cubicBezTo>
                    <a:pt x="493" y="727"/>
                    <a:pt x="499" y="725"/>
                    <a:pt x="505" y="722"/>
                  </a:cubicBezTo>
                  <a:lnTo>
                    <a:pt x="505" y="722"/>
                  </a:lnTo>
                  <a:cubicBezTo>
                    <a:pt x="536" y="741"/>
                    <a:pt x="572" y="751"/>
                    <a:pt x="610" y="751"/>
                  </a:cubicBezTo>
                  <a:cubicBezTo>
                    <a:pt x="635" y="751"/>
                    <a:pt x="660" y="747"/>
                    <a:pt x="683" y="738"/>
                  </a:cubicBezTo>
                  <a:cubicBezTo>
                    <a:pt x="769" y="695"/>
                    <a:pt x="812" y="584"/>
                    <a:pt x="769" y="490"/>
                  </a:cubicBezTo>
                  <a:lnTo>
                    <a:pt x="778" y="490"/>
                  </a:lnTo>
                  <a:cubicBezTo>
                    <a:pt x="750" y="446"/>
                    <a:pt x="720" y="402"/>
                    <a:pt x="689" y="358"/>
                  </a:cubicBezTo>
                  <a:lnTo>
                    <a:pt x="689" y="358"/>
                  </a:lnTo>
                  <a:cubicBezTo>
                    <a:pt x="684" y="279"/>
                    <a:pt x="660" y="203"/>
                    <a:pt x="624" y="131"/>
                  </a:cubicBezTo>
                  <a:cubicBezTo>
                    <a:pt x="588" y="50"/>
                    <a:pt x="523" y="17"/>
                    <a:pt x="458" y="17"/>
                  </a:cubicBezTo>
                  <a:cubicBezTo>
                    <a:pt x="434" y="17"/>
                    <a:pt x="411" y="21"/>
                    <a:pt x="388" y="29"/>
                  </a:cubicBezTo>
                  <a:lnTo>
                    <a:pt x="388" y="29"/>
                  </a:lnTo>
                  <a:cubicBezTo>
                    <a:pt x="361" y="15"/>
                    <a:pt x="331" y="5"/>
                    <a:pt x="298" y="2"/>
                  </a:cubicBezTo>
                  <a:cubicBezTo>
                    <a:pt x="288" y="1"/>
                    <a:pt x="278" y="1"/>
                    <a:pt x="26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527186" y="4048365"/>
              <a:ext cx="127352" cy="90375"/>
            </a:xfrm>
            <a:custGeom>
              <a:avLst/>
              <a:gdLst/>
              <a:ahLst/>
              <a:cxnLst/>
              <a:rect l="l" t="t" r="r" b="b"/>
              <a:pathLst>
                <a:path w="1140" h="809" extrusionOk="0">
                  <a:moveTo>
                    <a:pt x="343" y="1"/>
                  </a:moveTo>
                  <a:cubicBezTo>
                    <a:pt x="69" y="26"/>
                    <a:pt x="1" y="352"/>
                    <a:pt x="95" y="565"/>
                  </a:cubicBezTo>
                  <a:cubicBezTo>
                    <a:pt x="165" y="710"/>
                    <a:pt x="309" y="808"/>
                    <a:pt x="453" y="808"/>
                  </a:cubicBezTo>
                  <a:cubicBezTo>
                    <a:pt x="522" y="808"/>
                    <a:pt x="590" y="786"/>
                    <a:pt x="651" y="737"/>
                  </a:cubicBezTo>
                  <a:cubicBezTo>
                    <a:pt x="693" y="704"/>
                    <a:pt x="724" y="664"/>
                    <a:pt x="746" y="621"/>
                  </a:cubicBezTo>
                  <a:lnTo>
                    <a:pt x="746" y="621"/>
                  </a:lnTo>
                  <a:cubicBezTo>
                    <a:pt x="751" y="626"/>
                    <a:pt x="757" y="630"/>
                    <a:pt x="762" y="634"/>
                  </a:cubicBezTo>
                  <a:cubicBezTo>
                    <a:pt x="797" y="658"/>
                    <a:pt x="833" y="669"/>
                    <a:pt x="867" y="669"/>
                  </a:cubicBezTo>
                  <a:cubicBezTo>
                    <a:pt x="1023" y="669"/>
                    <a:pt x="1139" y="447"/>
                    <a:pt x="985" y="334"/>
                  </a:cubicBezTo>
                  <a:lnTo>
                    <a:pt x="985" y="326"/>
                  </a:lnTo>
                  <a:cubicBezTo>
                    <a:pt x="905" y="273"/>
                    <a:pt x="830" y="220"/>
                    <a:pt x="749" y="170"/>
                  </a:cubicBezTo>
                  <a:lnTo>
                    <a:pt x="749" y="170"/>
                  </a:lnTo>
                  <a:cubicBezTo>
                    <a:pt x="715" y="100"/>
                    <a:pt x="645" y="66"/>
                    <a:pt x="575" y="64"/>
                  </a:cubicBezTo>
                  <a:lnTo>
                    <a:pt x="575" y="64"/>
                  </a:lnTo>
                  <a:cubicBezTo>
                    <a:pt x="503" y="27"/>
                    <a:pt x="423" y="7"/>
                    <a:pt x="34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85129" y="3643520"/>
              <a:ext cx="85572" cy="95626"/>
            </a:xfrm>
            <a:custGeom>
              <a:avLst/>
              <a:gdLst/>
              <a:ahLst/>
              <a:cxnLst/>
              <a:rect l="l" t="t" r="r" b="b"/>
              <a:pathLst>
                <a:path w="766" h="856" extrusionOk="0">
                  <a:moveTo>
                    <a:pt x="278" y="1"/>
                  </a:moveTo>
                  <a:cubicBezTo>
                    <a:pt x="161" y="1"/>
                    <a:pt x="55" y="86"/>
                    <a:pt x="34" y="211"/>
                  </a:cubicBezTo>
                  <a:cubicBezTo>
                    <a:pt x="0" y="434"/>
                    <a:pt x="171" y="767"/>
                    <a:pt x="394" y="844"/>
                  </a:cubicBezTo>
                  <a:cubicBezTo>
                    <a:pt x="417" y="852"/>
                    <a:pt x="442" y="856"/>
                    <a:pt x="465" y="856"/>
                  </a:cubicBezTo>
                  <a:cubicBezTo>
                    <a:pt x="577" y="856"/>
                    <a:pt x="679" y="776"/>
                    <a:pt x="693" y="656"/>
                  </a:cubicBezTo>
                  <a:cubicBezTo>
                    <a:pt x="693" y="656"/>
                    <a:pt x="693" y="656"/>
                    <a:pt x="693" y="656"/>
                  </a:cubicBezTo>
                  <a:lnTo>
                    <a:pt x="693" y="656"/>
                  </a:lnTo>
                  <a:cubicBezTo>
                    <a:pt x="766" y="530"/>
                    <a:pt x="763" y="363"/>
                    <a:pt x="659" y="237"/>
                  </a:cubicBezTo>
                  <a:cubicBezTo>
                    <a:pt x="652" y="228"/>
                    <a:pt x="644" y="220"/>
                    <a:pt x="637" y="212"/>
                  </a:cubicBezTo>
                  <a:lnTo>
                    <a:pt x="637" y="212"/>
                  </a:lnTo>
                  <a:cubicBezTo>
                    <a:pt x="614" y="140"/>
                    <a:pt x="561" y="101"/>
                    <a:pt x="502" y="89"/>
                  </a:cubicBezTo>
                  <a:lnTo>
                    <a:pt x="502" y="89"/>
                  </a:lnTo>
                  <a:cubicBezTo>
                    <a:pt x="458" y="59"/>
                    <a:pt x="410" y="33"/>
                    <a:pt x="359" y="15"/>
                  </a:cubicBezTo>
                  <a:cubicBezTo>
                    <a:pt x="332" y="5"/>
                    <a:pt x="305" y="1"/>
                    <a:pt x="2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645600" y="3703397"/>
              <a:ext cx="69485" cy="83114"/>
            </a:xfrm>
            <a:custGeom>
              <a:avLst/>
              <a:gdLst/>
              <a:ahLst/>
              <a:cxnLst/>
              <a:rect l="l" t="t" r="r" b="b"/>
              <a:pathLst>
                <a:path w="622" h="744" extrusionOk="0">
                  <a:moveTo>
                    <a:pt x="303" y="0"/>
                  </a:moveTo>
                  <a:cubicBezTo>
                    <a:pt x="130" y="0"/>
                    <a:pt x="1" y="159"/>
                    <a:pt x="34" y="326"/>
                  </a:cubicBezTo>
                  <a:cubicBezTo>
                    <a:pt x="68" y="471"/>
                    <a:pt x="137" y="599"/>
                    <a:pt x="248" y="702"/>
                  </a:cubicBezTo>
                  <a:cubicBezTo>
                    <a:pt x="284" y="730"/>
                    <a:pt x="326" y="743"/>
                    <a:pt x="367" y="743"/>
                  </a:cubicBezTo>
                  <a:cubicBezTo>
                    <a:pt x="461" y="743"/>
                    <a:pt x="550" y="675"/>
                    <a:pt x="556" y="574"/>
                  </a:cubicBezTo>
                  <a:cubicBezTo>
                    <a:pt x="556" y="561"/>
                    <a:pt x="556" y="548"/>
                    <a:pt x="556" y="535"/>
                  </a:cubicBezTo>
                  <a:lnTo>
                    <a:pt x="556" y="535"/>
                  </a:lnTo>
                  <a:cubicBezTo>
                    <a:pt x="605" y="469"/>
                    <a:pt x="621" y="381"/>
                    <a:pt x="599" y="300"/>
                  </a:cubicBezTo>
                  <a:cubicBezTo>
                    <a:pt x="593" y="199"/>
                    <a:pt x="540" y="110"/>
                    <a:pt x="461" y="55"/>
                  </a:cubicBezTo>
                  <a:lnTo>
                    <a:pt x="461" y="55"/>
                  </a:lnTo>
                  <a:cubicBezTo>
                    <a:pt x="432" y="29"/>
                    <a:pt x="394" y="12"/>
                    <a:pt x="356" y="7"/>
                  </a:cubicBezTo>
                  <a:lnTo>
                    <a:pt x="356" y="7"/>
                  </a:lnTo>
                  <a:cubicBezTo>
                    <a:pt x="343" y="4"/>
                    <a:pt x="330" y="2"/>
                    <a:pt x="317" y="0"/>
                  </a:cubicBezTo>
                  <a:cubicBezTo>
                    <a:pt x="312" y="0"/>
                    <a:pt x="307" y="0"/>
                    <a:pt x="30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758430" y="3492038"/>
              <a:ext cx="77082" cy="100765"/>
            </a:xfrm>
            <a:custGeom>
              <a:avLst/>
              <a:gdLst/>
              <a:ahLst/>
              <a:cxnLst/>
              <a:rect l="l" t="t" r="r" b="b"/>
              <a:pathLst>
                <a:path w="690" h="902" extrusionOk="0">
                  <a:moveTo>
                    <a:pt x="217" y="0"/>
                  </a:moveTo>
                  <a:cubicBezTo>
                    <a:pt x="128" y="0"/>
                    <a:pt x="47" y="67"/>
                    <a:pt x="35" y="164"/>
                  </a:cubicBezTo>
                  <a:cubicBezTo>
                    <a:pt x="1" y="430"/>
                    <a:pt x="112" y="703"/>
                    <a:pt x="326" y="866"/>
                  </a:cubicBezTo>
                  <a:cubicBezTo>
                    <a:pt x="360" y="890"/>
                    <a:pt x="398" y="901"/>
                    <a:pt x="436" y="901"/>
                  </a:cubicBezTo>
                  <a:cubicBezTo>
                    <a:pt x="493" y="901"/>
                    <a:pt x="550" y="875"/>
                    <a:pt x="591" y="823"/>
                  </a:cubicBezTo>
                  <a:cubicBezTo>
                    <a:pt x="637" y="748"/>
                    <a:pt x="658" y="660"/>
                    <a:pt x="653" y="573"/>
                  </a:cubicBezTo>
                  <a:lnTo>
                    <a:pt x="653" y="573"/>
                  </a:lnTo>
                  <a:cubicBezTo>
                    <a:pt x="682" y="528"/>
                    <a:pt x="690" y="470"/>
                    <a:pt x="659" y="404"/>
                  </a:cubicBezTo>
                  <a:cubicBezTo>
                    <a:pt x="582" y="250"/>
                    <a:pt x="471" y="122"/>
                    <a:pt x="326" y="36"/>
                  </a:cubicBezTo>
                  <a:cubicBezTo>
                    <a:pt x="291" y="11"/>
                    <a:pt x="253" y="0"/>
                    <a:pt x="21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853050" y="3350275"/>
              <a:ext cx="93950" cy="88476"/>
            </a:xfrm>
            <a:custGeom>
              <a:avLst/>
              <a:gdLst/>
              <a:ahLst/>
              <a:cxnLst/>
              <a:rect l="l" t="t" r="r" b="b"/>
              <a:pathLst>
                <a:path w="841" h="792" extrusionOk="0">
                  <a:moveTo>
                    <a:pt x="314" y="501"/>
                  </a:moveTo>
                  <a:cubicBezTo>
                    <a:pt x="318" y="507"/>
                    <a:pt x="322" y="512"/>
                    <a:pt x="326" y="518"/>
                  </a:cubicBezTo>
                  <a:cubicBezTo>
                    <a:pt x="339" y="531"/>
                    <a:pt x="337" y="537"/>
                    <a:pt x="331" y="537"/>
                  </a:cubicBezTo>
                  <a:cubicBezTo>
                    <a:pt x="322" y="537"/>
                    <a:pt x="304" y="524"/>
                    <a:pt x="314" y="501"/>
                  </a:cubicBezTo>
                  <a:close/>
                  <a:moveTo>
                    <a:pt x="223" y="1"/>
                  </a:moveTo>
                  <a:cubicBezTo>
                    <a:pt x="133" y="1"/>
                    <a:pt x="50" y="65"/>
                    <a:pt x="43" y="167"/>
                  </a:cubicBezTo>
                  <a:cubicBezTo>
                    <a:pt x="1" y="415"/>
                    <a:pt x="146" y="775"/>
                    <a:pt x="437" y="792"/>
                  </a:cubicBezTo>
                  <a:cubicBezTo>
                    <a:pt x="537" y="792"/>
                    <a:pt x="627" y="737"/>
                    <a:pt x="673" y="655"/>
                  </a:cubicBezTo>
                  <a:lnTo>
                    <a:pt x="673" y="655"/>
                  </a:lnTo>
                  <a:cubicBezTo>
                    <a:pt x="774" y="614"/>
                    <a:pt x="841" y="488"/>
                    <a:pt x="762" y="373"/>
                  </a:cubicBezTo>
                  <a:cubicBezTo>
                    <a:pt x="698" y="290"/>
                    <a:pt x="622" y="216"/>
                    <a:pt x="536" y="152"/>
                  </a:cubicBezTo>
                  <a:lnTo>
                    <a:pt x="536" y="152"/>
                  </a:lnTo>
                  <a:cubicBezTo>
                    <a:pt x="532" y="146"/>
                    <a:pt x="527" y="139"/>
                    <a:pt x="522" y="133"/>
                  </a:cubicBezTo>
                  <a:cubicBezTo>
                    <a:pt x="491" y="64"/>
                    <a:pt x="422" y="22"/>
                    <a:pt x="351" y="22"/>
                  </a:cubicBezTo>
                  <a:cubicBezTo>
                    <a:pt x="340" y="22"/>
                    <a:pt x="330" y="23"/>
                    <a:pt x="319" y="25"/>
                  </a:cubicBezTo>
                  <a:lnTo>
                    <a:pt x="319" y="25"/>
                  </a:lnTo>
                  <a:cubicBezTo>
                    <a:pt x="310" y="21"/>
                    <a:pt x="301" y="17"/>
                    <a:pt x="291" y="13"/>
                  </a:cubicBezTo>
                  <a:cubicBezTo>
                    <a:pt x="269" y="5"/>
                    <a:pt x="246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994477" y="3535159"/>
              <a:ext cx="115734" cy="71943"/>
            </a:xfrm>
            <a:custGeom>
              <a:avLst/>
              <a:gdLst/>
              <a:ahLst/>
              <a:cxnLst/>
              <a:rect l="l" t="t" r="r" b="b"/>
              <a:pathLst>
                <a:path w="1036" h="644" extrusionOk="0">
                  <a:moveTo>
                    <a:pt x="856" y="1"/>
                  </a:moveTo>
                  <a:lnTo>
                    <a:pt x="856" y="9"/>
                  </a:lnTo>
                  <a:cubicBezTo>
                    <a:pt x="625" y="9"/>
                    <a:pt x="257" y="9"/>
                    <a:pt x="95" y="206"/>
                  </a:cubicBezTo>
                  <a:cubicBezTo>
                    <a:pt x="9" y="292"/>
                    <a:pt x="0" y="429"/>
                    <a:pt x="69" y="523"/>
                  </a:cubicBezTo>
                  <a:cubicBezTo>
                    <a:pt x="155" y="601"/>
                    <a:pt x="263" y="644"/>
                    <a:pt x="379" y="644"/>
                  </a:cubicBezTo>
                  <a:cubicBezTo>
                    <a:pt x="390" y="644"/>
                    <a:pt x="400" y="643"/>
                    <a:pt x="411" y="642"/>
                  </a:cubicBezTo>
                  <a:cubicBezTo>
                    <a:pt x="599" y="642"/>
                    <a:pt x="865" y="564"/>
                    <a:pt x="893" y="360"/>
                  </a:cubicBezTo>
                  <a:lnTo>
                    <a:pt x="893" y="360"/>
                  </a:lnTo>
                  <a:cubicBezTo>
                    <a:pt x="961" y="338"/>
                    <a:pt x="1012" y="281"/>
                    <a:pt x="1019" y="206"/>
                  </a:cubicBezTo>
                  <a:cubicBezTo>
                    <a:pt x="1036" y="104"/>
                    <a:pt x="959" y="18"/>
                    <a:pt x="85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1121605" y="3362787"/>
              <a:ext cx="111042" cy="66804"/>
            </a:xfrm>
            <a:custGeom>
              <a:avLst/>
              <a:gdLst/>
              <a:ahLst/>
              <a:cxnLst/>
              <a:rect l="l" t="t" r="r" b="b"/>
              <a:pathLst>
                <a:path w="994" h="598" extrusionOk="0">
                  <a:moveTo>
                    <a:pt x="420" y="389"/>
                  </a:moveTo>
                  <a:cubicBezTo>
                    <a:pt x="421" y="389"/>
                    <a:pt x="423" y="390"/>
                    <a:pt x="425" y="390"/>
                  </a:cubicBezTo>
                  <a:lnTo>
                    <a:pt x="425" y="390"/>
                  </a:lnTo>
                  <a:cubicBezTo>
                    <a:pt x="425" y="390"/>
                    <a:pt x="424" y="390"/>
                    <a:pt x="424" y="390"/>
                  </a:cubicBezTo>
                  <a:cubicBezTo>
                    <a:pt x="423" y="390"/>
                    <a:pt x="422" y="390"/>
                    <a:pt x="420" y="389"/>
                  </a:cubicBezTo>
                  <a:close/>
                  <a:moveTo>
                    <a:pt x="623" y="1"/>
                  </a:moveTo>
                  <a:cubicBezTo>
                    <a:pt x="590" y="1"/>
                    <a:pt x="556" y="7"/>
                    <a:pt x="524" y="20"/>
                  </a:cubicBezTo>
                  <a:lnTo>
                    <a:pt x="524" y="20"/>
                  </a:lnTo>
                  <a:cubicBezTo>
                    <a:pt x="498" y="18"/>
                    <a:pt x="473" y="16"/>
                    <a:pt x="448" y="16"/>
                  </a:cubicBezTo>
                  <a:cubicBezTo>
                    <a:pt x="358" y="16"/>
                    <a:pt x="274" y="36"/>
                    <a:pt x="206" y="90"/>
                  </a:cubicBezTo>
                  <a:cubicBezTo>
                    <a:pt x="1" y="235"/>
                    <a:pt x="103" y="509"/>
                    <a:pt x="317" y="569"/>
                  </a:cubicBezTo>
                  <a:cubicBezTo>
                    <a:pt x="376" y="587"/>
                    <a:pt x="441" y="598"/>
                    <a:pt x="505" y="598"/>
                  </a:cubicBezTo>
                  <a:cubicBezTo>
                    <a:pt x="642" y="598"/>
                    <a:pt x="776" y="551"/>
                    <a:pt x="849" y="438"/>
                  </a:cubicBezTo>
                  <a:lnTo>
                    <a:pt x="849" y="438"/>
                  </a:lnTo>
                  <a:cubicBezTo>
                    <a:pt x="895" y="421"/>
                    <a:pt x="933" y="386"/>
                    <a:pt x="950" y="338"/>
                  </a:cubicBezTo>
                  <a:cubicBezTo>
                    <a:pt x="993" y="244"/>
                    <a:pt x="942" y="132"/>
                    <a:pt x="848" y="98"/>
                  </a:cubicBezTo>
                  <a:cubicBezTo>
                    <a:pt x="841" y="96"/>
                    <a:pt x="835" y="94"/>
                    <a:pt x="828" y="92"/>
                  </a:cubicBezTo>
                  <a:lnTo>
                    <a:pt x="828" y="92"/>
                  </a:lnTo>
                  <a:cubicBezTo>
                    <a:pt x="776" y="36"/>
                    <a:pt x="701" y="1"/>
                    <a:pt x="6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02820" y="3419760"/>
              <a:ext cx="89929" cy="103334"/>
            </a:xfrm>
            <a:custGeom>
              <a:avLst/>
              <a:gdLst/>
              <a:ahLst/>
              <a:cxnLst/>
              <a:rect l="l" t="t" r="r" b="b"/>
              <a:pathLst>
                <a:path w="805" h="925" extrusionOk="0">
                  <a:moveTo>
                    <a:pt x="427" y="1"/>
                  </a:moveTo>
                  <a:cubicBezTo>
                    <a:pt x="385" y="1"/>
                    <a:pt x="337" y="13"/>
                    <a:pt x="283" y="41"/>
                  </a:cubicBezTo>
                  <a:cubicBezTo>
                    <a:pt x="1" y="187"/>
                    <a:pt x="129" y="640"/>
                    <a:pt x="300" y="820"/>
                  </a:cubicBezTo>
                  <a:cubicBezTo>
                    <a:pt x="351" y="890"/>
                    <a:pt x="428" y="924"/>
                    <a:pt x="507" y="924"/>
                  </a:cubicBezTo>
                  <a:cubicBezTo>
                    <a:pt x="572" y="924"/>
                    <a:pt x="639" y="901"/>
                    <a:pt x="693" y="854"/>
                  </a:cubicBezTo>
                  <a:cubicBezTo>
                    <a:pt x="805" y="752"/>
                    <a:pt x="805" y="580"/>
                    <a:pt x="779" y="444"/>
                  </a:cubicBezTo>
                  <a:cubicBezTo>
                    <a:pt x="756" y="350"/>
                    <a:pt x="716" y="236"/>
                    <a:pt x="647" y="157"/>
                  </a:cubicBezTo>
                  <a:lnTo>
                    <a:pt x="647" y="157"/>
                  </a:lnTo>
                  <a:cubicBezTo>
                    <a:pt x="595" y="66"/>
                    <a:pt x="525" y="1"/>
                    <a:pt x="42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184611" y="3629891"/>
              <a:ext cx="81327" cy="99312"/>
            </a:xfrm>
            <a:custGeom>
              <a:avLst/>
              <a:gdLst/>
              <a:ahLst/>
              <a:cxnLst/>
              <a:rect l="l" t="t" r="r" b="b"/>
              <a:pathLst>
                <a:path w="728" h="889" extrusionOk="0">
                  <a:moveTo>
                    <a:pt x="395" y="320"/>
                  </a:moveTo>
                  <a:cubicBezTo>
                    <a:pt x="398" y="320"/>
                    <a:pt x="404" y="333"/>
                    <a:pt x="394" y="333"/>
                  </a:cubicBezTo>
                  <a:cubicBezTo>
                    <a:pt x="393" y="333"/>
                    <a:pt x="393" y="333"/>
                    <a:pt x="392" y="333"/>
                  </a:cubicBezTo>
                  <a:lnTo>
                    <a:pt x="392" y="333"/>
                  </a:lnTo>
                  <a:cubicBezTo>
                    <a:pt x="391" y="324"/>
                    <a:pt x="393" y="320"/>
                    <a:pt x="395" y="320"/>
                  </a:cubicBezTo>
                  <a:close/>
                  <a:moveTo>
                    <a:pt x="314" y="0"/>
                  </a:moveTo>
                  <a:cubicBezTo>
                    <a:pt x="285" y="0"/>
                    <a:pt x="254" y="5"/>
                    <a:pt x="223" y="17"/>
                  </a:cubicBezTo>
                  <a:cubicBezTo>
                    <a:pt x="34" y="85"/>
                    <a:pt x="0" y="291"/>
                    <a:pt x="43" y="462"/>
                  </a:cubicBezTo>
                  <a:cubicBezTo>
                    <a:pt x="94" y="650"/>
                    <a:pt x="223" y="804"/>
                    <a:pt x="402" y="881"/>
                  </a:cubicBezTo>
                  <a:cubicBezTo>
                    <a:pt x="422" y="886"/>
                    <a:pt x="442" y="888"/>
                    <a:pt x="462" y="888"/>
                  </a:cubicBezTo>
                  <a:cubicBezTo>
                    <a:pt x="545" y="888"/>
                    <a:pt x="626" y="846"/>
                    <a:pt x="667" y="770"/>
                  </a:cubicBezTo>
                  <a:cubicBezTo>
                    <a:pt x="719" y="684"/>
                    <a:pt x="727" y="573"/>
                    <a:pt x="684" y="487"/>
                  </a:cubicBezTo>
                  <a:cubicBezTo>
                    <a:pt x="673" y="461"/>
                    <a:pt x="656" y="439"/>
                    <a:pt x="637" y="422"/>
                  </a:cubicBezTo>
                  <a:lnTo>
                    <a:pt x="637" y="422"/>
                  </a:lnTo>
                  <a:cubicBezTo>
                    <a:pt x="663" y="379"/>
                    <a:pt x="672" y="325"/>
                    <a:pt x="650" y="265"/>
                  </a:cubicBezTo>
                  <a:lnTo>
                    <a:pt x="642" y="265"/>
                  </a:lnTo>
                  <a:cubicBezTo>
                    <a:pt x="585" y="130"/>
                    <a:pt x="462" y="0"/>
                    <a:pt x="31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874051" y="3896548"/>
              <a:ext cx="80880" cy="103781"/>
            </a:xfrm>
            <a:custGeom>
              <a:avLst/>
              <a:gdLst/>
              <a:ahLst/>
              <a:cxnLst/>
              <a:rect l="l" t="t" r="r" b="b"/>
              <a:pathLst>
                <a:path w="724" h="929" extrusionOk="0">
                  <a:moveTo>
                    <a:pt x="321" y="1"/>
                  </a:moveTo>
                  <a:cubicBezTo>
                    <a:pt x="300" y="1"/>
                    <a:pt x="279" y="3"/>
                    <a:pt x="257" y="8"/>
                  </a:cubicBezTo>
                  <a:cubicBezTo>
                    <a:pt x="0" y="68"/>
                    <a:pt x="26" y="410"/>
                    <a:pt x="77" y="598"/>
                  </a:cubicBezTo>
                  <a:cubicBezTo>
                    <a:pt x="123" y="743"/>
                    <a:pt x="256" y="928"/>
                    <a:pt x="419" y="928"/>
                  </a:cubicBezTo>
                  <a:cubicBezTo>
                    <a:pt x="468" y="928"/>
                    <a:pt x="520" y="912"/>
                    <a:pt x="574" y="872"/>
                  </a:cubicBezTo>
                  <a:cubicBezTo>
                    <a:pt x="703" y="772"/>
                    <a:pt x="723" y="608"/>
                    <a:pt x="687" y="459"/>
                  </a:cubicBezTo>
                  <a:lnTo>
                    <a:pt x="687" y="459"/>
                  </a:lnTo>
                  <a:lnTo>
                    <a:pt x="693" y="453"/>
                  </a:lnTo>
                  <a:cubicBezTo>
                    <a:pt x="646" y="273"/>
                    <a:pt x="535" y="1"/>
                    <a:pt x="32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717320" y="4084671"/>
              <a:ext cx="101435" cy="95738"/>
            </a:xfrm>
            <a:custGeom>
              <a:avLst/>
              <a:gdLst/>
              <a:ahLst/>
              <a:cxnLst/>
              <a:rect l="l" t="t" r="r" b="b"/>
              <a:pathLst>
                <a:path w="908" h="857" extrusionOk="0">
                  <a:moveTo>
                    <a:pt x="444" y="1"/>
                  </a:moveTo>
                  <a:cubicBezTo>
                    <a:pt x="365" y="1"/>
                    <a:pt x="286" y="49"/>
                    <a:pt x="257" y="120"/>
                  </a:cubicBezTo>
                  <a:lnTo>
                    <a:pt x="257" y="120"/>
                  </a:lnTo>
                  <a:cubicBezTo>
                    <a:pt x="257" y="120"/>
                    <a:pt x="257" y="120"/>
                    <a:pt x="257" y="120"/>
                  </a:cubicBezTo>
                  <a:cubicBezTo>
                    <a:pt x="127" y="120"/>
                    <a:pt x="17" y="212"/>
                    <a:pt x="9" y="335"/>
                  </a:cubicBezTo>
                  <a:cubicBezTo>
                    <a:pt x="0" y="454"/>
                    <a:pt x="52" y="566"/>
                    <a:pt x="146" y="634"/>
                  </a:cubicBezTo>
                  <a:cubicBezTo>
                    <a:pt x="241" y="741"/>
                    <a:pt x="382" y="856"/>
                    <a:pt x="522" y="856"/>
                  </a:cubicBezTo>
                  <a:cubicBezTo>
                    <a:pt x="583" y="856"/>
                    <a:pt x="645" y="834"/>
                    <a:pt x="702" y="779"/>
                  </a:cubicBezTo>
                  <a:cubicBezTo>
                    <a:pt x="726" y="759"/>
                    <a:pt x="744" y="737"/>
                    <a:pt x="758" y="714"/>
                  </a:cubicBezTo>
                  <a:lnTo>
                    <a:pt x="758" y="714"/>
                  </a:lnTo>
                  <a:cubicBezTo>
                    <a:pt x="778" y="708"/>
                    <a:pt x="796" y="698"/>
                    <a:pt x="813" y="685"/>
                  </a:cubicBezTo>
                  <a:cubicBezTo>
                    <a:pt x="890" y="617"/>
                    <a:pt x="907" y="497"/>
                    <a:pt x="839" y="420"/>
                  </a:cubicBezTo>
                  <a:cubicBezTo>
                    <a:pt x="800" y="379"/>
                    <a:pt x="758" y="341"/>
                    <a:pt x="714" y="308"/>
                  </a:cubicBezTo>
                  <a:lnTo>
                    <a:pt x="714" y="308"/>
                  </a:lnTo>
                  <a:cubicBezTo>
                    <a:pt x="678" y="235"/>
                    <a:pt x="637" y="165"/>
                    <a:pt x="608" y="104"/>
                  </a:cubicBezTo>
                  <a:cubicBezTo>
                    <a:pt x="570" y="31"/>
                    <a:pt x="507" y="1"/>
                    <a:pt x="4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570195" y="3905150"/>
              <a:ext cx="82444" cy="99312"/>
            </a:xfrm>
            <a:custGeom>
              <a:avLst/>
              <a:gdLst/>
              <a:ahLst/>
              <a:cxnLst/>
              <a:rect l="l" t="t" r="r" b="b"/>
              <a:pathLst>
                <a:path w="738" h="889" extrusionOk="0">
                  <a:moveTo>
                    <a:pt x="298" y="1"/>
                  </a:moveTo>
                  <a:cubicBezTo>
                    <a:pt x="260" y="1"/>
                    <a:pt x="221" y="8"/>
                    <a:pt x="181" y="25"/>
                  </a:cubicBezTo>
                  <a:cubicBezTo>
                    <a:pt x="52" y="85"/>
                    <a:pt x="1" y="248"/>
                    <a:pt x="69" y="367"/>
                  </a:cubicBezTo>
                  <a:cubicBezTo>
                    <a:pt x="129" y="513"/>
                    <a:pt x="206" y="641"/>
                    <a:pt x="275" y="787"/>
                  </a:cubicBezTo>
                  <a:cubicBezTo>
                    <a:pt x="313" y="854"/>
                    <a:pt x="382" y="888"/>
                    <a:pt x="449" y="888"/>
                  </a:cubicBezTo>
                  <a:cubicBezTo>
                    <a:pt x="519" y="888"/>
                    <a:pt x="586" y="852"/>
                    <a:pt x="617" y="778"/>
                  </a:cubicBezTo>
                  <a:cubicBezTo>
                    <a:pt x="638" y="722"/>
                    <a:pt x="650" y="664"/>
                    <a:pt x="654" y="606"/>
                  </a:cubicBezTo>
                  <a:lnTo>
                    <a:pt x="654" y="606"/>
                  </a:lnTo>
                  <a:cubicBezTo>
                    <a:pt x="705" y="574"/>
                    <a:pt x="737" y="515"/>
                    <a:pt x="719" y="436"/>
                  </a:cubicBezTo>
                  <a:lnTo>
                    <a:pt x="728" y="436"/>
                  </a:lnTo>
                  <a:cubicBezTo>
                    <a:pt x="684" y="240"/>
                    <a:pt x="512" y="1"/>
                    <a:pt x="2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463063" y="4258942"/>
              <a:ext cx="87806" cy="104004"/>
            </a:xfrm>
            <a:custGeom>
              <a:avLst/>
              <a:gdLst/>
              <a:ahLst/>
              <a:cxnLst/>
              <a:rect l="l" t="t" r="r" b="b"/>
              <a:pathLst>
                <a:path w="786" h="931" extrusionOk="0">
                  <a:moveTo>
                    <a:pt x="463" y="1"/>
                  </a:moveTo>
                  <a:cubicBezTo>
                    <a:pt x="446" y="1"/>
                    <a:pt x="429" y="3"/>
                    <a:pt x="411" y="6"/>
                  </a:cubicBezTo>
                  <a:cubicBezTo>
                    <a:pt x="392" y="9"/>
                    <a:pt x="374" y="14"/>
                    <a:pt x="358" y="20"/>
                  </a:cubicBezTo>
                  <a:lnTo>
                    <a:pt x="358" y="20"/>
                  </a:lnTo>
                  <a:cubicBezTo>
                    <a:pt x="265" y="32"/>
                    <a:pt x="182" y="91"/>
                    <a:pt x="145" y="186"/>
                  </a:cubicBezTo>
                  <a:cubicBezTo>
                    <a:pt x="26" y="400"/>
                    <a:pt x="0" y="922"/>
                    <a:pt x="342" y="930"/>
                  </a:cubicBezTo>
                  <a:cubicBezTo>
                    <a:pt x="348" y="931"/>
                    <a:pt x="354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8" y="117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364645" y="4506497"/>
              <a:ext cx="94732" cy="87024"/>
            </a:xfrm>
            <a:custGeom>
              <a:avLst/>
              <a:gdLst/>
              <a:ahLst/>
              <a:cxnLst/>
              <a:rect l="l" t="t" r="r" b="b"/>
              <a:pathLst>
                <a:path w="848" h="779" extrusionOk="0">
                  <a:moveTo>
                    <a:pt x="313" y="1"/>
                  </a:moveTo>
                  <a:cubicBezTo>
                    <a:pt x="134" y="1"/>
                    <a:pt x="0" y="173"/>
                    <a:pt x="0" y="357"/>
                  </a:cubicBezTo>
                  <a:cubicBezTo>
                    <a:pt x="0" y="485"/>
                    <a:pt x="17" y="622"/>
                    <a:pt x="154" y="665"/>
                  </a:cubicBezTo>
                  <a:cubicBezTo>
                    <a:pt x="179" y="674"/>
                    <a:pt x="203" y="678"/>
                    <a:pt x="227" y="678"/>
                  </a:cubicBezTo>
                  <a:cubicBezTo>
                    <a:pt x="270" y="678"/>
                    <a:pt x="311" y="665"/>
                    <a:pt x="346" y="642"/>
                  </a:cubicBezTo>
                  <a:lnTo>
                    <a:pt x="346" y="642"/>
                  </a:lnTo>
                  <a:cubicBezTo>
                    <a:pt x="350" y="644"/>
                    <a:pt x="355" y="646"/>
                    <a:pt x="359" y="648"/>
                  </a:cubicBezTo>
                  <a:cubicBezTo>
                    <a:pt x="394" y="666"/>
                    <a:pt x="430" y="675"/>
                    <a:pt x="466" y="675"/>
                  </a:cubicBezTo>
                  <a:cubicBezTo>
                    <a:pt x="472" y="675"/>
                    <a:pt x="478" y="674"/>
                    <a:pt x="484" y="674"/>
                  </a:cubicBezTo>
                  <a:lnTo>
                    <a:pt x="484" y="674"/>
                  </a:lnTo>
                  <a:cubicBezTo>
                    <a:pt x="512" y="737"/>
                    <a:pt x="580" y="779"/>
                    <a:pt x="653" y="779"/>
                  </a:cubicBezTo>
                  <a:cubicBezTo>
                    <a:pt x="663" y="779"/>
                    <a:pt x="674" y="778"/>
                    <a:pt x="685" y="776"/>
                  </a:cubicBezTo>
                  <a:cubicBezTo>
                    <a:pt x="779" y="759"/>
                    <a:pt x="847" y="665"/>
                    <a:pt x="839" y="562"/>
                  </a:cubicBezTo>
                  <a:lnTo>
                    <a:pt x="839" y="562"/>
                  </a:lnTo>
                  <a:lnTo>
                    <a:pt x="839" y="571"/>
                  </a:lnTo>
                  <a:cubicBezTo>
                    <a:pt x="830" y="421"/>
                    <a:pt x="749" y="303"/>
                    <a:pt x="636" y="231"/>
                  </a:cubicBezTo>
                  <a:lnTo>
                    <a:pt x="636" y="231"/>
                  </a:lnTo>
                  <a:cubicBezTo>
                    <a:pt x="587" y="137"/>
                    <a:pt x="507" y="60"/>
                    <a:pt x="402" y="15"/>
                  </a:cubicBezTo>
                  <a:cubicBezTo>
                    <a:pt x="372" y="5"/>
                    <a:pt x="342" y="1"/>
                    <a:pt x="31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581254" y="4391433"/>
              <a:ext cx="91269" cy="85237"/>
            </a:xfrm>
            <a:custGeom>
              <a:avLst/>
              <a:gdLst/>
              <a:ahLst/>
              <a:cxnLst/>
              <a:rect l="l" t="t" r="r" b="b"/>
              <a:pathLst>
                <a:path w="817" h="763" extrusionOk="0">
                  <a:moveTo>
                    <a:pt x="394" y="1"/>
                  </a:moveTo>
                  <a:cubicBezTo>
                    <a:pt x="353" y="1"/>
                    <a:pt x="312" y="15"/>
                    <a:pt x="280" y="44"/>
                  </a:cubicBezTo>
                  <a:cubicBezTo>
                    <a:pt x="242" y="77"/>
                    <a:pt x="219" y="120"/>
                    <a:pt x="213" y="164"/>
                  </a:cubicBezTo>
                  <a:lnTo>
                    <a:pt x="213" y="164"/>
                  </a:lnTo>
                  <a:cubicBezTo>
                    <a:pt x="54" y="266"/>
                    <a:pt x="0" y="478"/>
                    <a:pt x="117" y="634"/>
                  </a:cubicBezTo>
                  <a:cubicBezTo>
                    <a:pt x="177" y="720"/>
                    <a:pt x="271" y="762"/>
                    <a:pt x="365" y="762"/>
                  </a:cubicBezTo>
                  <a:cubicBezTo>
                    <a:pt x="459" y="762"/>
                    <a:pt x="553" y="720"/>
                    <a:pt x="613" y="634"/>
                  </a:cubicBezTo>
                  <a:cubicBezTo>
                    <a:pt x="620" y="624"/>
                    <a:pt x="627" y="614"/>
                    <a:pt x="633" y="604"/>
                  </a:cubicBezTo>
                  <a:lnTo>
                    <a:pt x="633" y="604"/>
                  </a:lnTo>
                  <a:cubicBezTo>
                    <a:pt x="733" y="577"/>
                    <a:pt x="816" y="477"/>
                    <a:pt x="759" y="352"/>
                  </a:cubicBezTo>
                  <a:lnTo>
                    <a:pt x="750" y="352"/>
                  </a:lnTo>
                  <a:cubicBezTo>
                    <a:pt x="720" y="278"/>
                    <a:pt x="667" y="217"/>
                    <a:pt x="603" y="175"/>
                  </a:cubicBezTo>
                  <a:lnTo>
                    <a:pt x="603" y="175"/>
                  </a:lnTo>
                  <a:cubicBezTo>
                    <a:pt x="583" y="139"/>
                    <a:pt x="560" y="104"/>
                    <a:pt x="536" y="69"/>
                  </a:cubicBezTo>
                  <a:cubicBezTo>
                    <a:pt x="502" y="25"/>
                    <a:pt x="448" y="1"/>
                    <a:pt x="39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600580" y="4257155"/>
              <a:ext cx="95514" cy="95626"/>
            </a:xfrm>
            <a:custGeom>
              <a:avLst/>
              <a:gdLst/>
              <a:ahLst/>
              <a:cxnLst/>
              <a:rect l="l" t="t" r="r" b="b"/>
              <a:pathLst>
                <a:path w="855" h="856" extrusionOk="0">
                  <a:moveTo>
                    <a:pt x="401" y="0"/>
                  </a:moveTo>
                  <a:cubicBezTo>
                    <a:pt x="215" y="0"/>
                    <a:pt x="33" y="89"/>
                    <a:pt x="16" y="296"/>
                  </a:cubicBezTo>
                  <a:cubicBezTo>
                    <a:pt x="0" y="538"/>
                    <a:pt x="189" y="856"/>
                    <a:pt x="454" y="856"/>
                  </a:cubicBezTo>
                  <a:cubicBezTo>
                    <a:pt x="471" y="856"/>
                    <a:pt x="487" y="855"/>
                    <a:pt x="504" y="852"/>
                  </a:cubicBezTo>
                  <a:cubicBezTo>
                    <a:pt x="649" y="827"/>
                    <a:pt x="760" y="707"/>
                    <a:pt x="778" y="570"/>
                  </a:cubicBezTo>
                  <a:cubicBezTo>
                    <a:pt x="778" y="569"/>
                    <a:pt x="778" y="568"/>
                    <a:pt x="778" y="567"/>
                  </a:cubicBezTo>
                  <a:lnTo>
                    <a:pt x="778" y="567"/>
                  </a:lnTo>
                  <a:cubicBezTo>
                    <a:pt x="817" y="520"/>
                    <a:pt x="842" y="461"/>
                    <a:pt x="846" y="399"/>
                  </a:cubicBezTo>
                  <a:cubicBezTo>
                    <a:pt x="855" y="271"/>
                    <a:pt x="795" y="151"/>
                    <a:pt x="692" y="82"/>
                  </a:cubicBezTo>
                  <a:cubicBezTo>
                    <a:pt x="614" y="29"/>
                    <a:pt x="507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111104" y="3749981"/>
              <a:ext cx="105233" cy="65799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6" y="208"/>
                  </a:moveTo>
                  <a:cubicBezTo>
                    <a:pt x="410" y="208"/>
                    <a:pt x="412" y="210"/>
                    <a:pt x="411" y="214"/>
                  </a:cubicBezTo>
                  <a:lnTo>
                    <a:pt x="411" y="214"/>
                  </a:lnTo>
                  <a:cubicBezTo>
                    <a:pt x="411" y="215"/>
                    <a:pt x="411" y="215"/>
                    <a:pt x="411" y="216"/>
                  </a:cubicBezTo>
                  <a:lnTo>
                    <a:pt x="411" y="216"/>
                  </a:lnTo>
                  <a:cubicBezTo>
                    <a:pt x="403" y="215"/>
                    <a:pt x="398" y="213"/>
                    <a:pt x="403" y="208"/>
                  </a:cubicBezTo>
                  <a:cubicBezTo>
                    <a:pt x="404" y="208"/>
                    <a:pt x="405" y="208"/>
                    <a:pt x="406" y="208"/>
                  </a:cubicBezTo>
                  <a:close/>
                  <a:moveTo>
                    <a:pt x="391" y="1"/>
                  </a:moveTo>
                  <a:cubicBezTo>
                    <a:pt x="257" y="1"/>
                    <a:pt x="129" y="39"/>
                    <a:pt x="78" y="174"/>
                  </a:cubicBezTo>
                  <a:cubicBezTo>
                    <a:pt x="1" y="345"/>
                    <a:pt x="138" y="516"/>
                    <a:pt x="292" y="567"/>
                  </a:cubicBezTo>
                  <a:cubicBezTo>
                    <a:pt x="337" y="582"/>
                    <a:pt x="383" y="589"/>
                    <a:pt x="429" y="589"/>
                  </a:cubicBezTo>
                  <a:cubicBezTo>
                    <a:pt x="519" y="589"/>
                    <a:pt x="607" y="562"/>
                    <a:pt x="685" y="510"/>
                  </a:cubicBezTo>
                  <a:lnTo>
                    <a:pt x="685" y="510"/>
                  </a:lnTo>
                  <a:cubicBezTo>
                    <a:pt x="689" y="510"/>
                    <a:pt x="694" y="511"/>
                    <a:pt x="698" y="511"/>
                  </a:cubicBezTo>
                  <a:cubicBezTo>
                    <a:pt x="717" y="511"/>
                    <a:pt x="735" y="509"/>
                    <a:pt x="754" y="507"/>
                  </a:cubicBezTo>
                  <a:cubicBezTo>
                    <a:pt x="873" y="490"/>
                    <a:pt x="942" y="362"/>
                    <a:pt x="899" y="251"/>
                  </a:cubicBezTo>
                  <a:cubicBezTo>
                    <a:pt x="822" y="114"/>
                    <a:pt x="677" y="20"/>
                    <a:pt x="523" y="11"/>
                  </a:cubicBezTo>
                  <a:cubicBezTo>
                    <a:pt x="480" y="5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902761" y="3758472"/>
              <a:ext cx="93727" cy="66804"/>
            </a:xfrm>
            <a:custGeom>
              <a:avLst/>
              <a:gdLst/>
              <a:ahLst/>
              <a:cxnLst/>
              <a:rect l="l" t="t" r="r" b="b"/>
              <a:pathLst>
                <a:path w="839" h="598" extrusionOk="0">
                  <a:moveTo>
                    <a:pt x="337" y="372"/>
                  </a:moveTo>
                  <a:cubicBezTo>
                    <a:pt x="328" y="377"/>
                    <a:pt x="318" y="380"/>
                    <a:pt x="309" y="380"/>
                  </a:cubicBezTo>
                  <a:cubicBezTo>
                    <a:pt x="319" y="375"/>
                    <a:pt x="329" y="373"/>
                    <a:pt x="337" y="372"/>
                  </a:cubicBezTo>
                  <a:close/>
                  <a:moveTo>
                    <a:pt x="355" y="1"/>
                  </a:moveTo>
                  <a:cubicBezTo>
                    <a:pt x="296" y="1"/>
                    <a:pt x="238" y="10"/>
                    <a:pt x="180" y="29"/>
                  </a:cubicBezTo>
                  <a:cubicBezTo>
                    <a:pt x="69" y="72"/>
                    <a:pt x="1" y="175"/>
                    <a:pt x="9" y="295"/>
                  </a:cubicBezTo>
                  <a:cubicBezTo>
                    <a:pt x="26" y="397"/>
                    <a:pt x="95" y="483"/>
                    <a:pt x="189" y="526"/>
                  </a:cubicBezTo>
                  <a:cubicBezTo>
                    <a:pt x="264" y="571"/>
                    <a:pt x="354" y="598"/>
                    <a:pt x="442" y="598"/>
                  </a:cubicBezTo>
                  <a:cubicBezTo>
                    <a:pt x="554" y="598"/>
                    <a:pt x="661" y="554"/>
                    <a:pt x="728" y="449"/>
                  </a:cubicBezTo>
                  <a:cubicBezTo>
                    <a:pt x="734" y="439"/>
                    <a:pt x="739" y="429"/>
                    <a:pt x="744" y="419"/>
                  </a:cubicBezTo>
                  <a:lnTo>
                    <a:pt x="744" y="419"/>
                  </a:lnTo>
                  <a:cubicBezTo>
                    <a:pt x="819" y="342"/>
                    <a:pt x="838" y="205"/>
                    <a:pt x="713" y="125"/>
                  </a:cubicBezTo>
                  <a:lnTo>
                    <a:pt x="713" y="125"/>
                  </a:lnTo>
                  <a:cubicBezTo>
                    <a:pt x="667" y="58"/>
                    <a:pt x="597" y="11"/>
                    <a:pt x="513" y="11"/>
                  </a:cubicBezTo>
                  <a:cubicBezTo>
                    <a:pt x="500" y="11"/>
                    <a:pt x="487" y="12"/>
                    <a:pt x="474" y="14"/>
                  </a:cubicBezTo>
                  <a:lnTo>
                    <a:pt x="474" y="14"/>
                  </a:lnTo>
                  <a:cubicBezTo>
                    <a:pt x="435" y="5"/>
                    <a:pt x="395" y="1"/>
                    <a:pt x="3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743013" y="3838681"/>
              <a:ext cx="52505" cy="47590"/>
            </a:xfrm>
            <a:custGeom>
              <a:avLst/>
              <a:gdLst/>
              <a:ahLst/>
              <a:cxnLst/>
              <a:rect l="l" t="t" r="r" b="b"/>
              <a:pathLst>
                <a:path w="470" h="426" extrusionOk="0">
                  <a:moveTo>
                    <a:pt x="205" y="210"/>
                  </a:moveTo>
                  <a:cubicBezTo>
                    <a:pt x="208" y="212"/>
                    <a:pt x="209" y="213"/>
                    <a:pt x="208" y="213"/>
                  </a:cubicBezTo>
                  <a:cubicBezTo>
                    <a:pt x="208" y="213"/>
                    <a:pt x="207" y="213"/>
                    <a:pt x="205" y="212"/>
                  </a:cubicBezTo>
                  <a:lnTo>
                    <a:pt x="205" y="212"/>
                  </a:lnTo>
                  <a:cubicBezTo>
                    <a:pt x="205" y="211"/>
                    <a:pt x="205" y="210"/>
                    <a:pt x="205" y="210"/>
                  </a:cubicBezTo>
                  <a:close/>
                  <a:moveTo>
                    <a:pt x="234" y="1"/>
                  </a:moveTo>
                  <a:cubicBezTo>
                    <a:pt x="105" y="1"/>
                    <a:pt x="0" y="112"/>
                    <a:pt x="8" y="244"/>
                  </a:cubicBezTo>
                  <a:cubicBezTo>
                    <a:pt x="11" y="265"/>
                    <a:pt x="22" y="282"/>
                    <a:pt x="36" y="296"/>
                  </a:cubicBezTo>
                  <a:lnTo>
                    <a:pt x="36" y="296"/>
                  </a:lnTo>
                  <a:cubicBezTo>
                    <a:pt x="50" y="332"/>
                    <a:pt x="74" y="365"/>
                    <a:pt x="111" y="389"/>
                  </a:cubicBezTo>
                  <a:cubicBezTo>
                    <a:pt x="146" y="414"/>
                    <a:pt x="186" y="425"/>
                    <a:pt x="226" y="425"/>
                  </a:cubicBezTo>
                  <a:cubicBezTo>
                    <a:pt x="310" y="425"/>
                    <a:pt x="392" y="374"/>
                    <a:pt x="427" y="287"/>
                  </a:cubicBezTo>
                  <a:cubicBezTo>
                    <a:pt x="470" y="167"/>
                    <a:pt x="393" y="30"/>
                    <a:pt x="273" y="4"/>
                  </a:cubicBezTo>
                  <a:cubicBezTo>
                    <a:pt x="260" y="2"/>
                    <a:pt x="247" y="1"/>
                    <a:pt x="2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686487" y="3997312"/>
              <a:ext cx="39993" cy="35636"/>
            </a:xfrm>
            <a:custGeom>
              <a:avLst/>
              <a:gdLst/>
              <a:ahLst/>
              <a:cxnLst/>
              <a:rect l="l" t="t" r="r" b="b"/>
              <a:pathLst>
                <a:path w="358" h="319" extrusionOk="0">
                  <a:moveTo>
                    <a:pt x="205" y="0"/>
                  </a:moveTo>
                  <a:cubicBezTo>
                    <a:pt x="188" y="0"/>
                    <a:pt x="172" y="5"/>
                    <a:pt x="158" y="14"/>
                  </a:cubicBezTo>
                  <a:lnTo>
                    <a:pt x="158" y="14"/>
                  </a:lnTo>
                  <a:cubicBezTo>
                    <a:pt x="81" y="24"/>
                    <a:pt x="15" y="89"/>
                    <a:pt x="7" y="175"/>
                  </a:cubicBezTo>
                  <a:cubicBezTo>
                    <a:pt x="0" y="267"/>
                    <a:pt x="109" y="319"/>
                    <a:pt x="202" y="319"/>
                  </a:cubicBezTo>
                  <a:cubicBezTo>
                    <a:pt x="231" y="319"/>
                    <a:pt x="258" y="314"/>
                    <a:pt x="280" y="304"/>
                  </a:cubicBezTo>
                  <a:cubicBezTo>
                    <a:pt x="332" y="270"/>
                    <a:pt x="357" y="201"/>
                    <a:pt x="340" y="141"/>
                  </a:cubicBezTo>
                  <a:cubicBezTo>
                    <a:pt x="332" y="90"/>
                    <a:pt x="306" y="47"/>
                    <a:pt x="263" y="22"/>
                  </a:cubicBezTo>
                  <a:cubicBezTo>
                    <a:pt x="246" y="7"/>
                    <a:pt x="225" y="0"/>
                    <a:pt x="2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716426" y="3772994"/>
              <a:ext cx="47925" cy="39770"/>
            </a:xfrm>
            <a:custGeom>
              <a:avLst/>
              <a:gdLst/>
              <a:ahLst/>
              <a:cxnLst/>
              <a:rect l="l" t="t" r="r" b="b"/>
              <a:pathLst>
                <a:path w="429" h="356" extrusionOk="0">
                  <a:moveTo>
                    <a:pt x="222" y="193"/>
                  </a:moveTo>
                  <a:cubicBezTo>
                    <a:pt x="222" y="193"/>
                    <a:pt x="222" y="193"/>
                    <a:pt x="222" y="193"/>
                  </a:cubicBezTo>
                  <a:lnTo>
                    <a:pt x="222" y="193"/>
                  </a:lnTo>
                  <a:cubicBezTo>
                    <a:pt x="221" y="195"/>
                    <a:pt x="220" y="196"/>
                    <a:pt x="220" y="196"/>
                  </a:cubicBezTo>
                  <a:cubicBezTo>
                    <a:pt x="219" y="196"/>
                    <a:pt x="221" y="193"/>
                    <a:pt x="222" y="193"/>
                  </a:cubicBezTo>
                  <a:close/>
                  <a:moveTo>
                    <a:pt x="225" y="1"/>
                  </a:moveTo>
                  <a:cubicBezTo>
                    <a:pt x="169" y="1"/>
                    <a:pt x="115" y="24"/>
                    <a:pt x="78" y="70"/>
                  </a:cubicBezTo>
                  <a:cubicBezTo>
                    <a:pt x="1" y="165"/>
                    <a:pt x="35" y="336"/>
                    <a:pt x="172" y="336"/>
                  </a:cubicBezTo>
                  <a:cubicBezTo>
                    <a:pt x="191" y="336"/>
                    <a:pt x="208" y="332"/>
                    <a:pt x="225" y="324"/>
                  </a:cubicBezTo>
                  <a:lnTo>
                    <a:pt x="225" y="324"/>
                  </a:lnTo>
                  <a:cubicBezTo>
                    <a:pt x="244" y="343"/>
                    <a:pt x="270" y="355"/>
                    <a:pt x="296" y="355"/>
                  </a:cubicBezTo>
                  <a:cubicBezTo>
                    <a:pt x="326" y="355"/>
                    <a:pt x="357" y="340"/>
                    <a:pt x="377" y="301"/>
                  </a:cubicBezTo>
                  <a:lnTo>
                    <a:pt x="377" y="301"/>
                  </a:lnTo>
                  <a:lnTo>
                    <a:pt x="369" y="310"/>
                  </a:lnTo>
                  <a:cubicBezTo>
                    <a:pt x="429" y="233"/>
                    <a:pt x="420" y="122"/>
                    <a:pt x="360" y="53"/>
                  </a:cubicBezTo>
                  <a:cubicBezTo>
                    <a:pt x="321" y="18"/>
                    <a:pt x="272" y="1"/>
                    <a:pt x="22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655208" y="3881578"/>
              <a:ext cx="52281" cy="45579"/>
            </a:xfrm>
            <a:custGeom>
              <a:avLst/>
              <a:gdLst/>
              <a:ahLst/>
              <a:cxnLst/>
              <a:rect l="l" t="t" r="r" b="b"/>
              <a:pathLst>
                <a:path w="468" h="408" extrusionOk="0">
                  <a:moveTo>
                    <a:pt x="233" y="202"/>
                  </a:moveTo>
                  <a:cubicBezTo>
                    <a:pt x="235" y="203"/>
                    <a:pt x="238" y="205"/>
                    <a:pt x="240" y="206"/>
                  </a:cubicBezTo>
                  <a:lnTo>
                    <a:pt x="240" y="206"/>
                  </a:lnTo>
                  <a:cubicBezTo>
                    <a:pt x="240" y="208"/>
                    <a:pt x="240" y="209"/>
                    <a:pt x="240" y="211"/>
                  </a:cubicBezTo>
                  <a:cubicBezTo>
                    <a:pt x="240" y="215"/>
                    <a:pt x="234" y="223"/>
                    <a:pt x="231" y="227"/>
                  </a:cubicBezTo>
                  <a:lnTo>
                    <a:pt x="231" y="227"/>
                  </a:lnTo>
                  <a:cubicBezTo>
                    <a:pt x="230" y="225"/>
                    <a:pt x="226" y="217"/>
                    <a:pt x="228" y="217"/>
                  </a:cubicBezTo>
                  <a:cubicBezTo>
                    <a:pt x="229" y="217"/>
                    <a:pt x="230" y="217"/>
                    <a:pt x="231" y="219"/>
                  </a:cubicBezTo>
                  <a:cubicBezTo>
                    <a:pt x="233" y="221"/>
                    <a:pt x="234" y="222"/>
                    <a:pt x="235" y="222"/>
                  </a:cubicBezTo>
                  <a:cubicBezTo>
                    <a:pt x="237" y="222"/>
                    <a:pt x="231" y="211"/>
                    <a:pt x="231" y="211"/>
                  </a:cubicBezTo>
                  <a:lnTo>
                    <a:pt x="231" y="202"/>
                  </a:lnTo>
                  <a:close/>
                  <a:moveTo>
                    <a:pt x="234" y="1"/>
                  </a:moveTo>
                  <a:cubicBezTo>
                    <a:pt x="219" y="1"/>
                    <a:pt x="204" y="2"/>
                    <a:pt x="189" y="5"/>
                  </a:cubicBezTo>
                  <a:cubicBezTo>
                    <a:pt x="60" y="48"/>
                    <a:pt x="0" y="202"/>
                    <a:pt x="77" y="313"/>
                  </a:cubicBezTo>
                  <a:cubicBezTo>
                    <a:pt x="115" y="374"/>
                    <a:pt x="179" y="407"/>
                    <a:pt x="242" y="407"/>
                  </a:cubicBezTo>
                  <a:cubicBezTo>
                    <a:pt x="295" y="407"/>
                    <a:pt x="347" y="385"/>
                    <a:pt x="385" y="339"/>
                  </a:cubicBezTo>
                  <a:cubicBezTo>
                    <a:pt x="392" y="330"/>
                    <a:pt x="398" y="320"/>
                    <a:pt x="404" y="310"/>
                  </a:cubicBezTo>
                  <a:lnTo>
                    <a:pt x="404" y="310"/>
                  </a:lnTo>
                  <a:cubicBezTo>
                    <a:pt x="441" y="295"/>
                    <a:pt x="468" y="257"/>
                    <a:pt x="454" y="202"/>
                  </a:cubicBezTo>
                  <a:lnTo>
                    <a:pt x="462" y="202"/>
                  </a:lnTo>
                  <a:cubicBezTo>
                    <a:pt x="447" y="81"/>
                    <a:pt x="346" y="1"/>
                    <a:pt x="2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771835" y="3913863"/>
              <a:ext cx="51723" cy="44126"/>
            </a:xfrm>
            <a:custGeom>
              <a:avLst/>
              <a:gdLst/>
              <a:ahLst/>
              <a:cxnLst/>
              <a:rect l="l" t="t" r="r" b="b"/>
              <a:pathLst>
                <a:path w="463" h="395" extrusionOk="0">
                  <a:moveTo>
                    <a:pt x="220" y="167"/>
                  </a:moveTo>
                  <a:cubicBezTo>
                    <a:pt x="220" y="167"/>
                    <a:pt x="220" y="167"/>
                    <a:pt x="220" y="167"/>
                  </a:cubicBezTo>
                  <a:lnTo>
                    <a:pt x="220" y="167"/>
                  </a:lnTo>
                  <a:cubicBezTo>
                    <a:pt x="219" y="169"/>
                    <a:pt x="217" y="173"/>
                    <a:pt x="215" y="178"/>
                  </a:cubicBezTo>
                  <a:cubicBezTo>
                    <a:pt x="215" y="176"/>
                    <a:pt x="215" y="174"/>
                    <a:pt x="215" y="173"/>
                  </a:cubicBezTo>
                  <a:lnTo>
                    <a:pt x="215" y="173"/>
                  </a:lnTo>
                  <a:cubicBezTo>
                    <a:pt x="216" y="172"/>
                    <a:pt x="219" y="169"/>
                    <a:pt x="220" y="167"/>
                  </a:cubicBezTo>
                  <a:close/>
                  <a:moveTo>
                    <a:pt x="215" y="178"/>
                  </a:moveTo>
                  <a:cubicBezTo>
                    <a:pt x="215" y="178"/>
                    <a:pt x="215" y="179"/>
                    <a:pt x="214" y="181"/>
                  </a:cubicBezTo>
                  <a:lnTo>
                    <a:pt x="214" y="181"/>
                  </a:lnTo>
                  <a:cubicBezTo>
                    <a:pt x="214" y="180"/>
                    <a:pt x="215" y="180"/>
                    <a:pt x="215" y="178"/>
                  </a:cubicBezTo>
                  <a:lnTo>
                    <a:pt x="215" y="178"/>
                  </a:lnTo>
                  <a:cubicBezTo>
                    <a:pt x="215" y="181"/>
                    <a:pt x="213" y="183"/>
                    <a:pt x="212" y="184"/>
                  </a:cubicBezTo>
                  <a:lnTo>
                    <a:pt x="212" y="184"/>
                  </a:lnTo>
                  <a:cubicBezTo>
                    <a:pt x="213" y="183"/>
                    <a:pt x="214" y="182"/>
                    <a:pt x="214" y="181"/>
                  </a:cubicBezTo>
                  <a:lnTo>
                    <a:pt x="214" y="181"/>
                  </a:lnTo>
                  <a:cubicBezTo>
                    <a:pt x="213" y="182"/>
                    <a:pt x="212" y="182"/>
                    <a:pt x="211" y="182"/>
                  </a:cubicBezTo>
                  <a:cubicBezTo>
                    <a:pt x="211" y="182"/>
                    <a:pt x="211" y="182"/>
                    <a:pt x="211" y="182"/>
                  </a:cubicBezTo>
                  <a:lnTo>
                    <a:pt x="211" y="182"/>
                  </a:lnTo>
                  <a:cubicBezTo>
                    <a:pt x="211" y="183"/>
                    <a:pt x="211" y="183"/>
                    <a:pt x="211" y="183"/>
                  </a:cubicBezTo>
                  <a:lnTo>
                    <a:pt x="211" y="183"/>
                  </a:lnTo>
                  <a:cubicBezTo>
                    <a:pt x="211" y="183"/>
                    <a:pt x="211" y="183"/>
                    <a:pt x="211" y="182"/>
                  </a:cubicBezTo>
                  <a:lnTo>
                    <a:pt x="211" y="182"/>
                  </a:lnTo>
                  <a:cubicBezTo>
                    <a:pt x="212" y="181"/>
                    <a:pt x="213" y="180"/>
                    <a:pt x="215" y="178"/>
                  </a:cubicBezTo>
                  <a:close/>
                  <a:moveTo>
                    <a:pt x="211" y="183"/>
                  </a:moveTo>
                  <a:cubicBezTo>
                    <a:pt x="211" y="183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4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4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4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5"/>
                    <a:pt x="212" y="185"/>
                    <a:pt x="211" y="185"/>
                  </a:cubicBezTo>
                  <a:cubicBezTo>
                    <a:pt x="211" y="185"/>
                    <a:pt x="211" y="184"/>
                    <a:pt x="211" y="183"/>
                  </a:cubicBezTo>
                  <a:close/>
                  <a:moveTo>
                    <a:pt x="206" y="187"/>
                  </a:moveTo>
                  <a:cubicBezTo>
                    <a:pt x="206" y="190"/>
                    <a:pt x="205" y="191"/>
                    <a:pt x="204" y="191"/>
                  </a:cubicBezTo>
                  <a:cubicBezTo>
                    <a:pt x="202" y="191"/>
                    <a:pt x="200" y="187"/>
                    <a:pt x="206" y="187"/>
                  </a:cubicBezTo>
                  <a:close/>
                  <a:moveTo>
                    <a:pt x="218" y="195"/>
                  </a:moveTo>
                  <a:lnTo>
                    <a:pt x="218" y="195"/>
                  </a:lnTo>
                  <a:cubicBezTo>
                    <a:pt x="218" y="195"/>
                    <a:pt x="218" y="195"/>
                    <a:pt x="218" y="195"/>
                  </a:cubicBezTo>
                  <a:lnTo>
                    <a:pt x="218" y="195"/>
                  </a:lnTo>
                  <a:cubicBezTo>
                    <a:pt x="217" y="196"/>
                    <a:pt x="216" y="196"/>
                    <a:pt x="216" y="196"/>
                  </a:cubicBezTo>
                  <a:lnTo>
                    <a:pt x="216" y="196"/>
                  </a:lnTo>
                  <a:cubicBezTo>
                    <a:pt x="215" y="196"/>
                    <a:pt x="215" y="195"/>
                    <a:pt x="215" y="195"/>
                  </a:cubicBezTo>
                  <a:close/>
                  <a:moveTo>
                    <a:pt x="273" y="1"/>
                  </a:moveTo>
                  <a:cubicBezTo>
                    <a:pt x="254" y="1"/>
                    <a:pt x="237" y="6"/>
                    <a:pt x="223" y="16"/>
                  </a:cubicBezTo>
                  <a:cubicBezTo>
                    <a:pt x="219" y="19"/>
                    <a:pt x="215" y="23"/>
                    <a:pt x="212" y="26"/>
                  </a:cubicBezTo>
                  <a:lnTo>
                    <a:pt x="212" y="26"/>
                  </a:lnTo>
                  <a:cubicBezTo>
                    <a:pt x="204" y="25"/>
                    <a:pt x="196" y="25"/>
                    <a:pt x="188" y="25"/>
                  </a:cubicBezTo>
                  <a:cubicBezTo>
                    <a:pt x="154" y="25"/>
                    <a:pt x="119" y="35"/>
                    <a:pt x="86" y="58"/>
                  </a:cubicBezTo>
                  <a:cubicBezTo>
                    <a:pt x="9" y="127"/>
                    <a:pt x="1" y="247"/>
                    <a:pt x="69" y="324"/>
                  </a:cubicBezTo>
                  <a:cubicBezTo>
                    <a:pt x="108" y="371"/>
                    <a:pt x="159" y="394"/>
                    <a:pt x="210" y="394"/>
                  </a:cubicBezTo>
                  <a:cubicBezTo>
                    <a:pt x="262" y="394"/>
                    <a:pt x="313" y="371"/>
                    <a:pt x="352" y="324"/>
                  </a:cubicBezTo>
                  <a:cubicBezTo>
                    <a:pt x="362" y="311"/>
                    <a:pt x="370" y="298"/>
                    <a:pt x="377" y="284"/>
                  </a:cubicBezTo>
                  <a:lnTo>
                    <a:pt x="377" y="284"/>
                  </a:lnTo>
                  <a:cubicBezTo>
                    <a:pt x="392" y="281"/>
                    <a:pt x="406" y="275"/>
                    <a:pt x="420" y="264"/>
                  </a:cubicBezTo>
                  <a:cubicBezTo>
                    <a:pt x="454" y="230"/>
                    <a:pt x="463" y="178"/>
                    <a:pt x="437" y="135"/>
                  </a:cubicBezTo>
                  <a:lnTo>
                    <a:pt x="420" y="118"/>
                  </a:lnTo>
                  <a:cubicBezTo>
                    <a:pt x="410" y="106"/>
                    <a:pt x="398" y="97"/>
                    <a:pt x="386" y="91"/>
                  </a:cubicBezTo>
                  <a:lnTo>
                    <a:pt x="386" y="91"/>
                  </a:lnTo>
                  <a:cubicBezTo>
                    <a:pt x="377" y="71"/>
                    <a:pt x="366" y="51"/>
                    <a:pt x="352" y="33"/>
                  </a:cubicBezTo>
                  <a:cubicBezTo>
                    <a:pt x="331" y="12"/>
                    <a:pt x="301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990679" y="3671783"/>
              <a:ext cx="51164" cy="35301"/>
            </a:xfrm>
            <a:custGeom>
              <a:avLst/>
              <a:gdLst/>
              <a:ahLst/>
              <a:cxnLst/>
              <a:rect l="l" t="t" r="r" b="b"/>
              <a:pathLst>
                <a:path w="458" h="316" extrusionOk="0">
                  <a:moveTo>
                    <a:pt x="334" y="0"/>
                  </a:moveTo>
                  <a:cubicBezTo>
                    <a:pt x="313" y="0"/>
                    <a:pt x="293" y="9"/>
                    <a:pt x="277" y="22"/>
                  </a:cubicBezTo>
                  <a:lnTo>
                    <a:pt x="277" y="22"/>
                  </a:lnTo>
                  <a:cubicBezTo>
                    <a:pt x="253" y="18"/>
                    <a:pt x="228" y="15"/>
                    <a:pt x="203" y="15"/>
                  </a:cubicBezTo>
                  <a:cubicBezTo>
                    <a:pt x="170" y="15"/>
                    <a:pt x="137" y="19"/>
                    <a:pt x="103" y="27"/>
                  </a:cubicBezTo>
                  <a:cubicBezTo>
                    <a:pt x="35" y="35"/>
                    <a:pt x="1" y="121"/>
                    <a:pt x="52" y="172"/>
                  </a:cubicBezTo>
                  <a:cubicBezTo>
                    <a:pt x="107" y="241"/>
                    <a:pt x="184" y="315"/>
                    <a:pt x="274" y="315"/>
                  </a:cubicBezTo>
                  <a:cubicBezTo>
                    <a:pt x="296" y="315"/>
                    <a:pt x="319" y="311"/>
                    <a:pt x="343" y="301"/>
                  </a:cubicBezTo>
                  <a:cubicBezTo>
                    <a:pt x="378" y="284"/>
                    <a:pt x="405" y="258"/>
                    <a:pt x="422" y="228"/>
                  </a:cubicBezTo>
                  <a:lnTo>
                    <a:pt x="422" y="228"/>
                  </a:lnTo>
                  <a:cubicBezTo>
                    <a:pt x="427" y="224"/>
                    <a:pt x="432" y="220"/>
                    <a:pt x="437" y="215"/>
                  </a:cubicBezTo>
                  <a:cubicBezTo>
                    <a:pt x="457" y="181"/>
                    <a:pt x="456" y="136"/>
                    <a:pt x="438" y="102"/>
                  </a:cubicBezTo>
                  <a:lnTo>
                    <a:pt x="438" y="102"/>
                  </a:lnTo>
                  <a:cubicBezTo>
                    <a:pt x="429" y="72"/>
                    <a:pt x="412" y="43"/>
                    <a:pt x="386" y="18"/>
                  </a:cubicBezTo>
                  <a:cubicBezTo>
                    <a:pt x="369" y="6"/>
                    <a:pt x="351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845341" y="3564204"/>
              <a:ext cx="54516" cy="37089"/>
            </a:xfrm>
            <a:custGeom>
              <a:avLst/>
              <a:gdLst/>
              <a:ahLst/>
              <a:cxnLst/>
              <a:rect l="l" t="t" r="r" b="b"/>
              <a:pathLst>
                <a:path w="488" h="332" extrusionOk="0">
                  <a:moveTo>
                    <a:pt x="228" y="1"/>
                  </a:moveTo>
                  <a:cubicBezTo>
                    <a:pt x="196" y="1"/>
                    <a:pt x="163" y="17"/>
                    <a:pt x="145" y="44"/>
                  </a:cubicBezTo>
                  <a:lnTo>
                    <a:pt x="145" y="44"/>
                  </a:lnTo>
                  <a:cubicBezTo>
                    <a:pt x="119" y="48"/>
                    <a:pt x="93" y="55"/>
                    <a:pt x="68" y="66"/>
                  </a:cubicBezTo>
                  <a:cubicBezTo>
                    <a:pt x="17" y="92"/>
                    <a:pt x="0" y="160"/>
                    <a:pt x="34" y="211"/>
                  </a:cubicBezTo>
                  <a:cubicBezTo>
                    <a:pt x="94" y="280"/>
                    <a:pt x="180" y="331"/>
                    <a:pt x="265" y="331"/>
                  </a:cubicBezTo>
                  <a:cubicBezTo>
                    <a:pt x="304" y="331"/>
                    <a:pt x="336" y="314"/>
                    <a:pt x="356" y="288"/>
                  </a:cubicBezTo>
                  <a:lnTo>
                    <a:pt x="356" y="288"/>
                  </a:lnTo>
                  <a:cubicBezTo>
                    <a:pt x="365" y="291"/>
                    <a:pt x="374" y="292"/>
                    <a:pt x="384" y="292"/>
                  </a:cubicBezTo>
                  <a:cubicBezTo>
                    <a:pt x="412" y="292"/>
                    <a:pt x="439" y="279"/>
                    <a:pt x="453" y="254"/>
                  </a:cubicBezTo>
                  <a:cubicBezTo>
                    <a:pt x="488" y="211"/>
                    <a:pt x="479" y="151"/>
                    <a:pt x="436" y="126"/>
                  </a:cubicBezTo>
                  <a:lnTo>
                    <a:pt x="428" y="126"/>
                  </a:lnTo>
                  <a:cubicBezTo>
                    <a:pt x="393" y="95"/>
                    <a:pt x="352" y="71"/>
                    <a:pt x="308" y="57"/>
                  </a:cubicBezTo>
                  <a:lnTo>
                    <a:pt x="308" y="57"/>
                  </a:lnTo>
                  <a:cubicBezTo>
                    <a:pt x="292" y="17"/>
                    <a:pt x="261" y="1"/>
                    <a:pt x="22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650851" y="3638716"/>
              <a:ext cx="37759" cy="34854"/>
            </a:xfrm>
            <a:custGeom>
              <a:avLst/>
              <a:gdLst/>
              <a:ahLst/>
              <a:cxnLst/>
              <a:rect l="l" t="t" r="r" b="b"/>
              <a:pathLst>
                <a:path w="338" h="312" extrusionOk="0">
                  <a:moveTo>
                    <a:pt x="142" y="0"/>
                  </a:moveTo>
                  <a:cubicBezTo>
                    <a:pt x="119" y="0"/>
                    <a:pt x="96" y="9"/>
                    <a:pt x="77" y="26"/>
                  </a:cubicBezTo>
                  <a:lnTo>
                    <a:pt x="77" y="26"/>
                  </a:lnTo>
                  <a:cubicBezTo>
                    <a:pt x="25" y="54"/>
                    <a:pt x="0" y="121"/>
                    <a:pt x="21" y="177"/>
                  </a:cubicBezTo>
                  <a:cubicBezTo>
                    <a:pt x="56" y="229"/>
                    <a:pt x="98" y="280"/>
                    <a:pt x="158" y="306"/>
                  </a:cubicBezTo>
                  <a:cubicBezTo>
                    <a:pt x="167" y="309"/>
                    <a:pt x="177" y="311"/>
                    <a:pt x="187" y="311"/>
                  </a:cubicBezTo>
                  <a:cubicBezTo>
                    <a:pt x="203" y="311"/>
                    <a:pt x="220" y="306"/>
                    <a:pt x="235" y="297"/>
                  </a:cubicBezTo>
                  <a:lnTo>
                    <a:pt x="235" y="297"/>
                  </a:lnTo>
                  <a:cubicBezTo>
                    <a:pt x="235" y="297"/>
                    <a:pt x="235" y="297"/>
                    <a:pt x="235" y="297"/>
                  </a:cubicBezTo>
                  <a:cubicBezTo>
                    <a:pt x="240" y="298"/>
                    <a:pt x="244" y="298"/>
                    <a:pt x="248" y="298"/>
                  </a:cubicBezTo>
                  <a:cubicBezTo>
                    <a:pt x="294" y="298"/>
                    <a:pt x="330" y="259"/>
                    <a:pt x="338" y="212"/>
                  </a:cubicBezTo>
                  <a:lnTo>
                    <a:pt x="312" y="186"/>
                  </a:lnTo>
                  <a:cubicBezTo>
                    <a:pt x="319" y="102"/>
                    <a:pt x="266" y="32"/>
                    <a:pt x="192" y="15"/>
                  </a:cubicBezTo>
                  <a:lnTo>
                    <a:pt x="192" y="15"/>
                  </a:lnTo>
                  <a:cubicBezTo>
                    <a:pt x="176" y="5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46865" y="3740151"/>
              <a:ext cx="54627" cy="35189"/>
            </a:xfrm>
            <a:custGeom>
              <a:avLst/>
              <a:gdLst/>
              <a:ahLst/>
              <a:cxnLst/>
              <a:rect l="l" t="t" r="r" b="b"/>
              <a:pathLst>
                <a:path w="489" h="315" extrusionOk="0">
                  <a:moveTo>
                    <a:pt x="262" y="1"/>
                  </a:moveTo>
                  <a:cubicBezTo>
                    <a:pt x="229" y="1"/>
                    <a:pt x="202" y="19"/>
                    <a:pt x="185" y="44"/>
                  </a:cubicBezTo>
                  <a:lnTo>
                    <a:pt x="185" y="44"/>
                  </a:lnTo>
                  <a:cubicBezTo>
                    <a:pt x="148" y="48"/>
                    <a:pt x="112" y="58"/>
                    <a:pt x="77" y="74"/>
                  </a:cubicBezTo>
                  <a:cubicBezTo>
                    <a:pt x="18" y="91"/>
                    <a:pt x="0" y="168"/>
                    <a:pt x="43" y="210"/>
                  </a:cubicBezTo>
                  <a:cubicBezTo>
                    <a:pt x="95" y="281"/>
                    <a:pt x="174" y="315"/>
                    <a:pt x="255" y="315"/>
                  </a:cubicBezTo>
                  <a:cubicBezTo>
                    <a:pt x="323" y="315"/>
                    <a:pt x="391" y="291"/>
                    <a:pt x="445" y="245"/>
                  </a:cubicBezTo>
                  <a:cubicBezTo>
                    <a:pt x="480" y="210"/>
                    <a:pt x="488" y="151"/>
                    <a:pt x="454" y="108"/>
                  </a:cubicBezTo>
                  <a:cubicBezTo>
                    <a:pt x="411" y="65"/>
                    <a:pt x="351" y="22"/>
                    <a:pt x="291" y="5"/>
                  </a:cubicBezTo>
                  <a:cubicBezTo>
                    <a:pt x="281" y="2"/>
                    <a:pt x="272" y="1"/>
                    <a:pt x="26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49340" y="3842367"/>
              <a:ext cx="49824" cy="45579"/>
            </a:xfrm>
            <a:custGeom>
              <a:avLst/>
              <a:gdLst/>
              <a:ahLst/>
              <a:cxnLst/>
              <a:rect l="l" t="t" r="r" b="b"/>
              <a:pathLst>
                <a:path w="446" h="408" extrusionOk="0">
                  <a:moveTo>
                    <a:pt x="244" y="0"/>
                  </a:moveTo>
                  <a:cubicBezTo>
                    <a:pt x="197" y="0"/>
                    <a:pt x="149" y="20"/>
                    <a:pt x="111" y="65"/>
                  </a:cubicBezTo>
                  <a:cubicBezTo>
                    <a:pt x="0" y="211"/>
                    <a:pt x="137" y="408"/>
                    <a:pt x="308" y="408"/>
                  </a:cubicBezTo>
                  <a:cubicBezTo>
                    <a:pt x="359" y="408"/>
                    <a:pt x="419" y="365"/>
                    <a:pt x="402" y="305"/>
                  </a:cubicBezTo>
                  <a:cubicBezTo>
                    <a:pt x="397" y="286"/>
                    <a:pt x="393" y="269"/>
                    <a:pt x="390" y="254"/>
                  </a:cubicBezTo>
                  <a:lnTo>
                    <a:pt x="390" y="254"/>
                  </a:lnTo>
                  <a:cubicBezTo>
                    <a:pt x="399" y="244"/>
                    <a:pt x="406" y="233"/>
                    <a:pt x="411" y="219"/>
                  </a:cubicBezTo>
                  <a:cubicBezTo>
                    <a:pt x="446" y="96"/>
                    <a:pt x="348" y="0"/>
                    <a:pt x="2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263099" y="3955197"/>
              <a:ext cx="46696" cy="44462"/>
            </a:xfrm>
            <a:custGeom>
              <a:avLst/>
              <a:gdLst/>
              <a:ahLst/>
              <a:cxnLst/>
              <a:rect l="l" t="t" r="r" b="b"/>
              <a:pathLst>
                <a:path w="418" h="398" extrusionOk="0">
                  <a:moveTo>
                    <a:pt x="180" y="0"/>
                  </a:moveTo>
                  <a:cubicBezTo>
                    <a:pt x="159" y="0"/>
                    <a:pt x="137" y="7"/>
                    <a:pt x="118" y="22"/>
                  </a:cubicBezTo>
                  <a:cubicBezTo>
                    <a:pt x="110" y="28"/>
                    <a:pt x="103" y="36"/>
                    <a:pt x="98" y="45"/>
                  </a:cubicBezTo>
                  <a:lnTo>
                    <a:pt x="98" y="45"/>
                  </a:lnTo>
                  <a:cubicBezTo>
                    <a:pt x="36" y="86"/>
                    <a:pt x="1" y="159"/>
                    <a:pt x="7" y="236"/>
                  </a:cubicBezTo>
                  <a:cubicBezTo>
                    <a:pt x="33" y="330"/>
                    <a:pt x="118" y="398"/>
                    <a:pt x="211" y="398"/>
                  </a:cubicBezTo>
                  <a:cubicBezTo>
                    <a:pt x="237" y="398"/>
                    <a:pt x="263" y="392"/>
                    <a:pt x="289" y="381"/>
                  </a:cubicBezTo>
                  <a:cubicBezTo>
                    <a:pt x="307" y="373"/>
                    <a:pt x="322" y="362"/>
                    <a:pt x="332" y="349"/>
                  </a:cubicBezTo>
                  <a:lnTo>
                    <a:pt x="332" y="349"/>
                  </a:lnTo>
                  <a:cubicBezTo>
                    <a:pt x="375" y="343"/>
                    <a:pt x="413" y="309"/>
                    <a:pt x="409" y="253"/>
                  </a:cubicBezTo>
                  <a:lnTo>
                    <a:pt x="417" y="253"/>
                  </a:lnTo>
                  <a:cubicBezTo>
                    <a:pt x="402" y="136"/>
                    <a:pt x="343" y="19"/>
                    <a:pt x="229" y="12"/>
                  </a:cubicBezTo>
                  <a:lnTo>
                    <a:pt x="229" y="12"/>
                  </a:lnTo>
                  <a:cubicBezTo>
                    <a:pt x="214" y="5"/>
                    <a:pt x="197" y="0"/>
                    <a:pt x="18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52245" y="4185436"/>
              <a:ext cx="42116" cy="46696"/>
            </a:xfrm>
            <a:custGeom>
              <a:avLst/>
              <a:gdLst/>
              <a:ahLst/>
              <a:cxnLst/>
              <a:rect l="l" t="t" r="r" b="b"/>
              <a:pathLst>
                <a:path w="377" h="418" extrusionOk="0">
                  <a:moveTo>
                    <a:pt x="179" y="0"/>
                  </a:moveTo>
                  <a:cubicBezTo>
                    <a:pt x="134" y="0"/>
                    <a:pt x="88" y="20"/>
                    <a:pt x="52" y="66"/>
                  </a:cubicBezTo>
                  <a:cubicBezTo>
                    <a:pt x="0" y="134"/>
                    <a:pt x="0" y="220"/>
                    <a:pt x="35" y="288"/>
                  </a:cubicBezTo>
                  <a:cubicBezTo>
                    <a:pt x="86" y="365"/>
                    <a:pt x="171" y="416"/>
                    <a:pt x="266" y="416"/>
                  </a:cubicBezTo>
                  <a:cubicBezTo>
                    <a:pt x="270" y="417"/>
                    <a:pt x="274" y="417"/>
                    <a:pt x="279" y="417"/>
                  </a:cubicBezTo>
                  <a:cubicBezTo>
                    <a:pt x="325" y="417"/>
                    <a:pt x="369" y="378"/>
                    <a:pt x="377" y="331"/>
                  </a:cubicBezTo>
                  <a:cubicBezTo>
                    <a:pt x="377" y="271"/>
                    <a:pt x="366" y="215"/>
                    <a:pt x="349" y="157"/>
                  </a:cubicBezTo>
                  <a:lnTo>
                    <a:pt x="349" y="157"/>
                  </a:lnTo>
                  <a:cubicBezTo>
                    <a:pt x="344" y="69"/>
                    <a:pt x="263" y="0"/>
                    <a:pt x="17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505178" y="4173706"/>
              <a:ext cx="60995" cy="43456"/>
            </a:xfrm>
            <a:custGeom>
              <a:avLst/>
              <a:gdLst/>
              <a:ahLst/>
              <a:cxnLst/>
              <a:rect l="l" t="t" r="r" b="b"/>
              <a:pathLst>
                <a:path w="546" h="389" extrusionOk="0">
                  <a:moveTo>
                    <a:pt x="176" y="0"/>
                  </a:moveTo>
                  <a:cubicBezTo>
                    <a:pt x="136" y="0"/>
                    <a:pt x="99" y="16"/>
                    <a:pt x="69" y="59"/>
                  </a:cubicBezTo>
                  <a:cubicBezTo>
                    <a:pt x="1" y="171"/>
                    <a:pt x="120" y="316"/>
                    <a:pt x="214" y="367"/>
                  </a:cubicBezTo>
                  <a:cubicBezTo>
                    <a:pt x="246" y="382"/>
                    <a:pt x="280" y="389"/>
                    <a:pt x="313" y="389"/>
                  </a:cubicBezTo>
                  <a:cubicBezTo>
                    <a:pt x="396" y="389"/>
                    <a:pt x="477" y="344"/>
                    <a:pt x="514" y="265"/>
                  </a:cubicBezTo>
                  <a:cubicBezTo>
                    <a:pt x="545" y="155"/>
                    <a:pt x="469" y="39"/>
                    <a:pt x="358" y="39"/>
                  </a:cubicBezTo>
                  <a:cubicBezTo>
                    <a:pt x="348" y="39"/>
                    <a:pt x="337" y="40"/>
                    <a:pt x="326" y="42"/>
                  </a:cubicBezTo>
                  <a:cubicBezTo>
                    <a:pt x="322" y="43"/>
                    <a:pt x="319" y="44"/>
                    <a:pt x="315" y="45"/>
                  </a:cubicBezTo>
                  <a:lnTo>
                    <a:pt x="315" y="45"/>
                  </a:lnTo>
                  <a:cubicBezTo>
                    <a:pt x="270" y="20"/>
                    <a:pt x="221" y="0"/>
                    <a:pt x="17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09236" y="4348312"/>
              <a:ext cx="57979" cy="48148"/>
            </a:xfrm>
            <a:custGeom>
              <a:avLst/>
              <a:gdLst/>
              <a:ahLst/>
              <a:cxnLst/>
              <a:rect l="l" t="t" r="r" b="b"/>
              <a:pathLst>
                <a:path w="519" h="431" extrusionOk="0">
                  <a:moveTo>
                    <a:pt x="204" y="1"/>
                  </a:moveTo>
                  <a:cubicBezTo>
                    <a:pt x="199" y="1"/>
                    <a:pt x="194" y="1"/>
                    <a:pt x="189" y="2"/>
                  </a:cubicBezTo>
                  <a:cubicBezTo>
                    <a:pt x="166" y="2"/>
                    <a:pt x="146" y="12"/>
                    <a:pt x="133" y="28"/>
                  </a:cubicBezTo>
                  <a:lnTo>
                    <a:pt x="133" y="28"/>
                  </a:lnTo>
                  <a:cubicBezTo>
                    <a:pt x="128" y="28"/>
                    <a:pt x="124" y="28"/>
                    <a:pt x="120" y="28"/>
                  </a:cubicBezTo>
                  <a:cubicBezTo>
                    <a:pt x="115" y="27"/>
                    <a:pt x="110" y="26"/>
                    <a:pt x="104" y="26"/>
                  </a:cubicBezTo>
                  <a:cubicBezTo>
                    <a:pt x="59" y="26"/>
                    <a:pt x="17" y="59"/>
                    <a:pt x="17" y="105"/>
                  </a:cubicBezTo>
                  <a:cubicBezTo>
                    <a:pt x="0" y="259"/>
                    <a:pt x="112" y="404"/>
                    <a:pt x="257" y="430"/>
                  </a:cubicBezTo>
                  <a:cubicBezTo>
                    <a:pt x="261" y="430"/>
                    <a:pt x="266" y="431"/>
                    <a:pt x="270" y="431"/>
                  </a:cubicBezTo>
                  <a:cubicBezTo>
                    <a:pt x="310" y="431"/>
                    <a:pt x="343" y="407"/>
                    <a:pt x="359" y="374"/>
                  </a:cubicBezTo>
                  <a:lnTo>
                    <a:pt x="359" y="374"/>
                  </a:lnTo>
                  <a:cubicBezTo>
                    <a:pt x="371" y="379"/>
                    <a:pt x="383" y="381"/>
                    <a:pt x="396" y="381"/>
                  </a:cubicBezTo>
                  <a:cubicBezTo>
                    <a:pt x="459" y="381"/>
                    <a:pt x="519" y="323"/>
                    <a:pt x="479" y="250"/>
                  </a:cubicBezTo>
                  <a:cubicBezTo>
                    <a:pt x="439" y="169"/>
                    <a:pt x="375" y="106"/>
                    <a:pt x="297" y="68"/>
                  </a:cubicBezTo>
                  <a:lnTo>
                    <a:pt x="297" y="68"/>
                  </a:lnTo>
                  <a:cubicBezTo>
                    <a:pt x="285" y="28"/>
                    <a:pt x="246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44648" y="4265198"/>
              <a:ext cx="46696" cy="51499"/>
            </a:xfrm>
            <a:custGeom>
              <a:avLst/>
              <a:gdLst/>
              <a:ahLst/>
              <a:cxnLst/>
              <a:rect l="l" t="t" r="r" b="b"/>
              <a:pathLst>
                <a:path w="418" h="461" extrusionOk="0">
                  <a:moveTo>
                    <a:pt x="199" y="1"/>
                  </a:moveTo>
                  <a:cubicBezTo>
                    <a:pt x="178" y="1"/>
                    <a:pt x="157" y="4"/>
                    <a:pt x="138" y="10"/>
                  </a:cubicBezTo>
                  <a:cubicBezTo>
                    <a:pt x="52" y="53"/>
                    <a:pt x="1" y="139"/>
                    <a:pt x="9" y="224"/>
                  </a:cubicBezTo>
                  <a:cubicBezTo>
                    <a:pt x="18" y="318"/>
                    <a:pt x="61" y="395"/>
                    <a:pt x="138" y="438"/>
                  </a:cubicBezTo>
                  <a:cubicBezTo>
                    <a:pt x="154" y="454"/>
                    <a:pt x="174" y="460"/>
                    <a:pt x="195" y="460"/>
                  </a:cubicBezTo>
                  <a:cubicBezTo>
                    <a:pt x="207" y="460"/>
                    <a:pt x="219" y="458"/>
                    <a:pt x="232" y="455"/>
                  </a:cubicBezTo>
                  <a:cubicBezTo>
                    <a:pt x="326" y="404"/>
                    <a:pt x="394" y="310"/>
                    <a:pt x="411" y="207"/>
                  </a:cubicBezTo>
                  <a:cubicBezTo>
                    <a:pt x="417" y="171"/>
                    <a:pt x="403" y="136"/>
                    <a:pt x="376" y="117"/>
                  </a:cubicBezTo>
                  <a:lnTo>
                    <a:pt x="376" y="117"/>
                  </a:lnTo>
                  <a:cubicBezTo>
                    <a:pt x="370" y="103"/>
                    <a:pt x="362" y="90"/>
                    <a:pt x="352" y="79"/>
                  </a:cubicBezTo>
                  <a:cubicBezTo>
                    <a:pt x="320" y="28"/>
                    <a:pt x="259" y="1"/>
                    <a:pt x="1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06684" y="4376687"/>
              <a:ext cx="63229" cy="39881"/>
            </a:xfrm>
            <a:custGeom>
              <a:avLst/>
              <a:gdLst/>
              <a:ahLst/>
              <a:cxnLst/>
              <a:rect l="l" t="t" r="r" b="b"/>
              <a:pathLst>
                <a:path w="566" h="357" extrusionOk="0">
                  <a:moveTo>
                    <a:pt x="293" y="1"/>
                  </a:moveTo>
                  <a:cubicBezTo>
                    <a:pt x="274" y="1"/>
                    <a:pt x="255" y="7"/>
                    <a:pt x="237" y="22"/>
                  </a:cubicBezTo>
                  <a:cubicBezTo>
                    <a:pt x="226" y="33"/>
                    <a:pt x="218" y="46"/>
                    <a:pt x="213" y="61"/>
                  </a:cubicBezTo>
                  <a:lnTo>
                    <a:pt x="213" y="61"/>
                  </a:lnTo>
                  <a:cubicBezTo>
                    <a:pt x="181" y="58"/>
                    <a:pt x="150" y="56"/>
                    <a:pt x="117" y="56"/>
                  </a:cubicBezTo>
                  <a:cubicBezTo>
                    <a:pt x="112" y="55"/>
                    <a:pt x="107" y="55"/>
                    <a:pt x="102" y="55"/>
                  </a:cubicBezTo>
                  <a:cubicBezTo>
                    <a:pt x="56" y="55"/>
                    <a:pt x="15" y="87"/>
                    <a:pt x="15" y="133"/>
                  </a:cubicBezTo>
                  <a:cubicBezTo>
                    <a:pt x="0" y="257"/>
                    <a:pt x="91" y="356"/>
                    <a:pt x="203" y="356"/>
                  </a:cubicBezTo>
                  <a:cubicBezTo>
                    <a:pt x="223" y="356"/>
                    <a:pt x="243" y="353"/>
                    <a:pt x="263" y="347"/>
                  </a:cubicBezTo>
                  <a:cubicBezTo>
                    <a:pt x="303" y="337"/>
                    <a:pt x="336" y="316"/>
                    <a:pt x="360" y="288"/>
                  </a:cubicBezTo>
                  <a:lnTo>
                    <a:pt x="360" y="288"/>
                  </a:lnTo>
                  <a:cubicBezTo>
                    <a:pt x="374" y="293"/>
                    <a:pt x="387" y="298"/>
                    <a:pt x="400" y="304"/>
                  </a:cubicBezTo>
                  <a:cubicBezTo>
                    <a:pt x="413" y="311"/>
                    <a:pt x="426" y="314"/>
                    <a:pt x="438" y="314"/>
                  </a:cubicBezTo>
                  <a:cubicBezTo>
                    <a:pt x="519" y="314"/>
                    <a:pt x="565" y="178"/>
                    <a:pt x="468" y="133"/>
                  </a:cubicBezTo>
                  <a:lnTo>
                    <a:pt x="477" y="133"/>
                  </a:lnTo>
                  <a:cubicBezTo>
                    <a:pt x="451" y="121"/>
                    <a:pt x="425" y="111"/>
                    <a:pt x="398" y="102"/>
                  </a:cubicBezTo>
                  <a:lnTo>
                    <a:pt x="398" y="102"/>
                  </a:lnTo>
                  <a:cubicBezTo>
                    <a:pt x="391" y="80"/>
                    <a:pt x="381" y="59"/>
                    <a:pt x="366" y="39"/>
                  </a:cubicBezTo>
                  <a:cubicBezTo>
                    <a:pt x="346" y="14"/>
                    <a:pt x="320" y="1"/>
                    <a:pt x="29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28468" y="4075623"/>
              <a:ext cx="53622" cy="58202"/>
            </a:xfrm>
            <a:custGeom>
              <a:avLst/>
              <a:gdLst/>
              <a:ahLst/>
              <a:cxnLst/>
              <a:rect l="l" t="t" r="r" b="b"/>
              <a:pathLst>
                <a:path w="480" h="521" extrusionOk="0">
                  <a:moveTo>
                    <a:pt x="223" y="305"/>
                  </a:moveTo>
                  <a:lnTo>
                    <a:pt x="223" y="305"/>
                  </a:lnTo>
                  <a:cubicBezTo>
                    <a:pt x="227" y="313"/>
                    <a:pt x="231" y="321"/>
                    <a:pt x="235" y="330"/>
                  </a:cubicBezTo>
                  <a:lnTo>
                    <a:pt x="218" y="330"/>
                  </a:lnTo>
                  <a:cubicBezTo>
                    <a:pt x="222" y="330"/>
                    <a:pt x="221" y="331"/>
                    <a:pt x="220" y="331"/>
                  </a:cubicBezTo>
                  <a:cubicBezTo>
                    <a:pt x="217" y="331"/>
                    <a:pt x="213" y="328"/>
                    <a:pt x="218" y="313"/>
                  </a:cubicBezTo>
                  <a:cubicBezTo>
                    <a:pt x="220" y="309"/>
                    <a:pt x="221" y="307"/>
                    <a:pt x="223" y="305"/>
                  </a:cubicBezTo>
                  <a:close/>
                  <a:moveTo>
                    <a:pt x="196" y="0"/>
                  </a:moveTo>
                  <a:cubicBezTo>
                    <a:pt x="176" y="0"/>
                    <a:pt x="156" y="7"/>
                    <a:pt x="141" y="22"/>
                  </a:cubicBezTo>
                  <a:cubicBezTo>
                    <a:pt x="99" y="48"/>
                    <a:pt x="90" y="108"/>
                    <a:pt x="124" y="150"/>
                  </a:cubicBezTo>
                  <a:cubicBezTo>
                    <a:pt x="125" y="151"/>
                    <a:pt x="126" y="153"/>
                    <a:pt x="127" y="154"/>
                  </a:cubicBezTo>
                  <a:lnTo>
                    <a:pt x="127" y="154"/>
                  </a:lnTo>
                  <a:cubicBezTo>
                    <a:pt x="36" y="215"/>
                    <a:pt x="1" y="344"/>
                    <a:pt x="64" y="450"/>
                  </a:cubicBezTo>
                  <a:cubicBezTo>
                    <a:pt x="107" y="497"/>
                    <a:pt x="165" y="520"/>
                    <a:pt x="223" y="520"/>
                  </a:cubicBezTo>
                  <a:cubicBezTo>
                    <a:pt x="280" y="520"/>
                    <a:pt x="338" y="497"/>
                    <a:pt x="381" y="450"/>
                  </a:cubicBezTo>
                  <a:cubicBezTo>
                    <a:pt x="385" y="444"/>
                    <a:pt x="389" y="438"/>
                    <a:pt x="392" y="433"/>
                  </a:cubicBezTo>
                  <a:lnTo>
                    <a:pt x="392" y="433"/>
                  </a:lnTo>
                  <a:cubicBezTo>
                    <a:pt x="437" y="426"/>
                    <a:pt x="479" y="389"/>
                    <a:pt x="475" y="330"/>
                  </a:cubicBezTo>
                  <a:lnTo>
                    <a:pt x="475" y="330"/>
                  </a:lnTo>
                  <a:lnTo>
                    <a:pt x="475" y="339"/>
                  </a:lnTo>
                  <a:cubicBezTo>
                    <a:pt x="470" y="252"/>
                    <a:pt x="413" y="179"/>
                    <a:pt x="338" y="144"/>
                  </a:cubicBezTo>
                  <a:lnTo>
                    <a:pt x="338" y="144"/>
                  </a:lnTo>
                  <a:cubicBezTo>
                    <a:pt x="312" y="104"/>
                    <a:pt x="283" y="65"/>
                    <a:pt x="261" y="31"/>
                  </a:cubicBezTo>
                  <a:cubicBezTo>
                    <a:pt x="247" y="11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26698" y="4213922"/>
              <a:ext cx="45132" cy="64905"/>
            </a:xfrm>
            <a:custGeom>
              <a:avLst/>
              <a:gdLst/>
              <a:ahLst/>
              <a:cxnLst/>
              <a:rect l="l" t="t" r="r" b="b"/>
              <a:pathLst>
                <a:path w="404" h="581" extrusionOk="0">
                  <a:moveTo>
                    <a:pt x="133" y="1"/>
                  </a:moveTo>
                  <a:cubicBezTo>
                    <a:pt x="120" y="1"/>
                    <a:pt x="107" y="3"/>
                    <a:pt x="94" y="7"/>
                  </a:cubicBezTo>
                  <a:cubicBezTo>
                    <a:pt x="52" y="33"/>
                    <a:pt x="26" y="84"/>
                    <a:pt x="52" y="136"/>
                  </a:cubicBezTo>
                  <a:cubicBezTo>
                    <a:pt x="70" y="163"/>
                    <a:pt x="86" y="196"/>
                    <a:pt x="98" y="230"/>
                  </a:cubicBezTo>
                  <a:lnTo>
                    <a:pt x="98" y="230"/>
                  </a:lnTo>
                  <a:cubicBezTo>
                    <a:pt x="91" y="234"/>
                    <a:pt x="84" y="240"/>
                    <a:pt x="77" y="247"/>
                  </a:cubicBezTo>
                  <a:cubicBezTo>
                    <a:pt x="17" y="315"/>
                    <a:pt x="0" y="409"/>
                    <a:pt x="26" y="495"/>
                  </a:cubicBezTo>
                  <a:cubicBezTo>
                    <a:pt x="53" y="548"/>
                    <a:pt x="115" y="580"/>
                    <a:pt x="174" y="580"/>
                  </a:cubicBezTo>
                  <a:cubicBezTo>
                    <a:pt x="191" y="580"/>
                    <a:pt x="207" y="578"/>
                    <a:pt x="223" y="572"/>
                  </a:cubicBezTo>
                  <a:cubicBezTo>
                    <a:pt x="242" y="562"/>
                    <a:pt x="258" y="550"/>
                    <a:pt x="270" y="535"/>
                  </a:cubicBezTo>
                  <a:lnTo>
                    <a:pt x="270" y="535"/>
                  </a:lnTo>
                  <a:cubicBezTo>
                    <a:pt x="279" y="538"/>
                    <a:pt x="288" y="539"/>
                    <a:pt x="298" y="539"/>
                  </a:cubicBezTo>
                  <a:cubicBezTo>
                    <a:pt x="350" y="539"/>
                    <a:pt x="403" y="501"/>
                    <a:pt x="394" y="435"/>
                  </a:cubicBezTo>
                  <a:cubicBezTo>
                    <a:pt x="384" y="368"/>
                    <a:pt x="350" y="311"/>
                    <a:pt x="301" y="272"/>
                  </a:cubicBezTo>
                  <a:lnTo>
                    <a:pt x="301" y="272"/>
                  </a:lnTo>
                  <a:cubicBezTo>
                    <a:pt x="289" y="194"/>
                    <a:pt x="261" y="122"/>
                    <a:pt x="223" y="59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195401" y="4000329"/>
              <a:ext cx="36307" cy="50047"/>
            </a:xfrm>
            <a:custGeom>
              <a:avLst/>
              <a:gdLst/>
              <a:ahLst/>
              <a:cxnLst/>
              <a:rect l="l" t="t" r="r" b="b"/>
              <a:pathLst>
                <a:path w="325" h="448" extrusionOk="0">
                  <a:moveTo>
                    <a:pt x="90" y="0"/>
                  </a:moveTo>
                  <a:cubicBezTo>
                    <a:pt x="39" y="0"/>
                    <a:pt x="0" y="53"/>
                    <a:pt x="8" y="106"/>
                  </a:cubicBezTo>
                  <a:cubicBezTo>
                    <a:pt x="16" y="208"/>
                    <a:pt x="51" y="311"/>
                    <a:pt x="102" y="397"/>
                  </a:cubicBezTo>
                  <a:cubicBezTo>
                    <a:pt x="119" y="431"/>
                    <a:pt x="153" y="448"/>
                    <a:pt x="188" y="448"/>
                  </a:cubicBezTo>
                  <a:cubicBezTo>
                    <a:pt x="222" y="448"/>
                    <a:pt x="256" y="431"/>
                    <a:pt x="273" y="397"/>
                  </a:cubicBezTo>
                  <a:cubicBezTo>
                    <a:pt x="292" y="354"/>
                    <a:pt x="303" y="311"/>
                    <a:pt x="306" y="267"/>
                  </a:cubicBezTo>
                  <a:lnTo>
                    <a:pt x="306" y="267"/>
                  </a:lnTo>
                  <a:cubicBezTo>
                    <a:pt x="317" y="250"/>
                    <a:pt x="322" y="227"/>
                    <a:pt x="316" y="200"/>
                  </a:cubicBezTo>
                  <a:lnTo>
                    <a:pt x="324" y="200"/>
                  </a:lnTo>
                  <a:cubicBezTo>
                    <a:pt x="317" y="151"/>
                    <a:pt x="296" y="109"/>
                    <a:pt x="266" y="76"/>
                  </a:cubicBezTo>
                  <a:lnTo>
                    <a:pt x="266" y="76"/>
                  </a:lnTo>
                  <a:cubicBezTo>
                    <a:pt x="261" y="70"/>
                    <a:pt x="255" y="64"/>
                    <a:pt x="249" y="60"/>
                  </a:cubicBezTo>
                  <a:lnTo>
                    <a:pt x="249" y="60"/>
                  </a:lnTo>
                  <a:cubicBezTo>
                    <a:pt x="212" y="27"/>
                    <a:pt x="164" y="7"/>
                    <a:pt x="111" y="3"/>
                  </a:cubicBezTo>
                  <a:cubicBezTo>
                    <a:pt x="104" y="1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463063" y="3584424"/>
              <a:ext cx="51611" cy="44015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10" y="193"/>
                  </a:moveTo>
                  <a:cubicBezTo>
                    <a:pt x="210" y="193"/>
                    <a:pt x="211" y="193"/>
                    <a:pt x="211" y="193"/>
                  </a:cubicBezTo>
                  <a:lnTo>
                    <a:pt x="211" y="193"/>
                  </a:lnTo>
                  <a:cubicBezTo>
                    <a:pt x="211" y="193"/>
                    <a:pt x="211" y="193"/>
                    <a:pt x="210" y="194"/>
                  </a:cubicBezTo>
                  <a:lnTo>
                    <a:pt x="210" y="194"/>
                  </a:lnTo>
                  <a:cubicBezTo>
                    <a:pt x="210" y="193"/>
                    <a:pt x="210" y="193"/>
                    <a:pt x="210" y="193"/>
                  </a:cubicBezTo>
                  <a:close/>
                  <a:moveTo>
                    <a:pt x="212" y="193"/>
                  </a:moveTo>
                  <a:cubicBezTo>
                    <a:pt x="213" y="193"/>
                    <a:pt x="213" y="193"/>
                    <a:pt x="214" y="193"/>
                  </a:cubicBezTo>
                  <a:lnTo>
                    <a:pt x="214" y="193"/>
                  </a:lnTo>
                  <a:lnTo>
                    <a:pt x="214" y="201"/>
                  </a:lnTo>
                  <a:cubicBezTo>
                    <a:pt x="214" y="196"/>
                    <a:pt x="213" y="194"/>
                    <a:pt x="212" y="193"/>
                  </a:cubicBezTo>
                  <a:close/>
                  <a:moveTo>
                    <a:pt x="257" y="1"/>
                  </a:moveTo>
                  <a:cubicBezTo>
                    <a:pt x="242" y="1"/>
                    <a:pt x="226" y="5"/>
                    <a:pt x="212" y="12"/>
                  </a:cubicBezTo>
                  <a:lnTo>
                    <a:pt x="212" y="12"/>
                  </a:lnTo>
                  <a:cubicBezTo>
                    <a:pt x="206" y="11"/>
                    <a:pt x="200" y="11"/>
                    <a:pt x="195" y="11"/>
                  </a:cubicBezTo>
                  <a:cubicBezTo>
                    <a:pt x="184" y="11"/>
                    <a:pt x="173" y="12"/>
                    <a:pt x="163" y="13"/>
                  </a:cubicBezTo>
                  <a:cubicBezTo>
                    <a:pt x="94" y="13"/>
                    <a:pt x="34" y="56"/>
                    <a:pt x="17" y="124"/>
                  </a:cubicBezTo>
                  <a:cubicBezTo>
                    <a:pt x="0" y="184"/>
                    <a:pt x="9" y="253"/>
                    <a:pt x="51" y="304"/>
                  </a:cubicBezTo>
                  <a:cubicBezTo>
                    <a:pt x="88" y="363"/>
                    <a:pt x="148" y="393"/>
                    <a:pt x="209" y="393"/>
                  </a:cubicBezTo>
                  <a:cubicBezTo>
                    <a:pt x="263" y="393"/>
                    <a:pt x="318" y="370"/>
                    <a:pt x="358" y="323"/>
                  </a:cubicBezTo>
                  <a:lnTo>
                    <a:pt x="358" y="323"/>
                  </a:lnTo>
                  <a:cubicBezTo>
                    <a:pt x="359" y="323"/>
                    <a:pt x="360" y="323"/>
                    <a:pt x="361" y="323"/>
                  </a:cubicBezTo>
                  <a:cubicBezTo>
                    <a:pt x="366" y="323"/>
                    <a:pt x="371" y="322"/>
                    <a:pt x="376" y="321"/>
                  </a:cubicBezTo>
                  <a:cubicBezTo>
                    <a:pt x="428" y="313"/>
                    <a:pt x="462" y="270"/>
                    <a:pt x="453" y="219"/>
                  </a:cubicBezTo>
                  <a:lnTo>
                    <a:pt x="436" y="219"/>
                  </a:lnTo>
                  <a:cubicBezTo>
                    <a:pt x="427" y="174"/>
                    <a:pt x="408" y="133"/>
                    <a:pt x="381" y="100"/>
                  </a:cubicBezTo>
                  <a:lnTo>
                    <a:pt x="381" y="100"/>
                  </a:lnTo>
                  <a:cubicBezTo>
                    <a:pt x="367" y="70"/>
                    <a:pt x="345" y="43"/>
                    <a:pt x="317" y="22"/>
                  </a:cubicBezTo>
                  <a:cubicBezTo>
                    <a:pt x="299" y="8"/>
                    <a:pt x="278" y="1"/>
                    <a:pt x="2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321524" y="3666086"/>
              <a:ext cx="55409" cy="40217"/>
            </a:xfrm>
            <a:custGeom>
              <a:avLst/>
              <a:gdLst/>
              <a:ahLst/>
              <a:cxnLst/>
              <a:rect l="l" t="t" r="r" b="b"/>
              <a:pathLst>
                <a:path w="496" h="360" extrusionOk="0">
                  <a:moveTo>
                    <a:pt x="298" y="1"/>
                  </a:moveTo>
                  <a:cubicBezTo>
                    <a:pt x="257" y="1"/>
                    <a:pt x="228" y="21"/>
                    <a:pt x="213" y="48"/>
                  </a:cubicBezTo>
                  <a:lnTo>
                    <a:pt x="213" y="48"/>
                  </a:lnTo>
                  <a:cubicBezTo>
                    <a:pt x="182" y="42"/>
                    <a:pt x="150" y="37"/>
                    <a:pt x="119" y="35"/>
                  </a:cubicBezTo>
                  <a:cubicBezTo>
                    <a:pt x="115" y="35"/>
                    <a:pt x="111" y="34"/>
                    <a:pt x="107" y="34"/>
                  </a:cubicBezTo>
                  <a:cubicBezTo>
                    <a:pt x="45" y="34"/>
                    <a:pt x="1" y="99"/>
                    <a:pt x="25" y="163"/>
                  </a:cubicBezTo>
                  <a:cubicBezTo>
                    <a:pt x="56" y="264"/>
                    <a:pt x="161" y="360"/>
                    <a:pt x="269" y="360"/>
                  </a:cubicBezTo>
                  <a:cubicBezTo>
                    <a:pt x="308" y="360"/>
                    <a:pt x="348" y="347"/>
                    <a:pt x="384" y="317"/>
                  </a:cubicBezTo>
                  <a:cubicBezTo>
                    <a:pt x="391" y="311"/>
                    <a:pt x="398" y="304"/>
                    <a:pt x="404" y="296"/>
                  </a:cubicBezTo>
                  <a:lnTo>
                    <a:pt x="404" y="296"/>
                  </a:lnTo>
                  <a:cubicBezTo>
                    <a:pt x="427" y="292"/>
                    <a:pt x="448" y="279"/>
                    <a:pt x="461" y="258"/>
                  </a:cubicBezTo>
                  <a:cubicBezTo>
                    <a:pt x="495" y="215"/>
                    <a:pt x="487" y="163"/>
                    <a:pt x="444" y="129"/>
                  </a:cubicBezTo>
                  <a:lnTo>
                    <a:pt x="442" y="129"/>
                  </a:lnTo>
                  <a:cubicBezTo>
                    <a:pt x="429" y="64"/>
                    <a:pt x="384" y="9"/>
                    <a:pt x="307" y="1"/>
                  </a:cubicBezTo>
                  <a:cubicBezTo>
                    <a:pt x="304" y="1"/>
                    <a:pt x="301" y="1"/>
                    <a:pt x="2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36623" y="3657931"/>
              <a:ext cx="53622" cy="48148"/>
            </a:xfrm>
            <a:custGeom>
              <a:avLst/>
              <a:gdLst/>
              <a:ahLst/>
              <a:cxnLst/>
              <a:rect l="l" t="t" r="r" b="b"/>
              <a:pathLst>
                <a:path w="480" h="431" extrusionOk="0">
                  <a:moveTo>
                    <a:pt x="242" y="0"/>
                  </a:moveTo>
                  <a:cubicBezTo>
                    <a:pt x="216" y="0"/>
                    <a:pt x="189" y="5"/>
                    <a:pt x="163" y="14"/>
                  </a:cubicBezTo>
                  <a:cubicBezTo>
                    <a:pt x="60" y="57"/>
                    <a:pt x="1" y="168"/>
                    <a:pt x="26" y="279"/>
                  </a:cubicBezTo>
                  <a:cubicBezTo>
                    <a:pt x="38" y="373"/>
                    <a:pt x="113" y="430"/>
                    <a:pt x="195" y="430"/>
                  </a:cubicBezTo>
                  <a:cubicBezTo>
                    <a:pt x="233" y="430"/>
                    <a:pt x="273" y="418"/>
                    <a:pt x="308" y="390"/>
                  </a:cubicBezTo>
                  <a:cubicBezTo>
                    <a:pt x="346" y="356"/>
                    <a:pt x="363" y="317"/>
                    <a:pt x="366" y="277"/>
                  </a:cubicBezTo>
                  <a:lnTo>
                    <a:pt x="366" y="277"/>
                  </a:lnTo>
                  <a:cubicBezTo>
                    <a:pt x="368" y="277"/>
                    <a:pt x="371" y="277"/>
                    <a:pt x="373" y="277"/>
                  </a:cubicBezTo>
                  <a:cubicBezTo>
                    <a:pt x="385" y="277"/>
                    <a:pt x="398" y="275"/>
                    <a:pt x="411" y="271"/>
                  </a:cubicBezTo>
                  <a:cubicBezTo>
                    <a:pt x="454" y="245"/>
                    <a:pt x="480" y="194"/>
                    <a:pt x="454" y="151"/>
                  </a:cubicBezTo>
                  <a:cubicBezTo>
                    <a:pt x="420" y="57"/>
                    <a:pt x="335" y="0"/>
                    <a:pt x="2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493672" y="3501645"/>
              <a:ext cx="74289" cy="42227"/>
            </a:xfrm>
            <a:custGeom>
              <a:avLst/>
              <a:gdLst/>
              <a:ahLst/>
              <a:cxnLst/>
              <a:rect l="l" t="t" r="r" b="b"/>
              <a:pathLst>
                <a:path w="665" h="378" extrusionOk="0">
                  <a:moveTo>
                    <a:pt x="98" y="0"/>
                  </a:moveTo>
                  <a:cubicBezTo>
                    <a:pt x="44" y="0"/>
                    <a:pt x="1" y="49"/>
                    <a:pt x="9" y="104"/>
                  </a:cubicBezTo>
                  <a:cubicBezTo>
                    <a:pt x="24" y="260"/>
                    <a:pt x="155" y="378"/>
                    <a:pt x="307" y="378"/>
                  </a:cubicBezTo>
                  <a:cubicBezTo>
                    <a:pt x="330" y="378"/>
                    <a:pt x="353" y="375"/>
                    <a:pt x="377" y="369"/>
                  </a:cubicBezTo>
                  <a:cubicBezTo>
                    <a:pt x="403" y="365"/>
                    <a:pt x="424" y="350"/>
                    <a:pt x="438" y="330"/>
                  </a:cubicBezTo>
                  <a:lnTo>
                    <a:pt x="438" y="330"/>
                  </a:lnTo>
                  <a:cubicBezTo>
                    <a:pt x="443" y="334"/>
                    <a:pt x="449" y="339"/>
                    <a:pt x="454" y="344"/>
                  </a:cubicBezTo>
                  <a:cubicBezTo>
                    <a:pt x="474" y="362"/>
                    <a:pt x="497" y="369"/>
                    <a:pt x="520" y="369"/>
                  </a:cubicBezTo>
                  <a:cubicBezTo>
                    <a:pt x="595" y="369"/>
                    <a:pt x="664" y="289"/>
                    <a:pt x="599" y="224"/>
                  </a:cubicBezTo>
                  <a:cubicBezTo>
                    <a:pt x="529" y="158"/>
                    <a:pt x="450" y="106"/>
                    <a:pt x="365" y="68"/>
                  </a:cubicBezTo>
                  <a:lnTo>
                    <a:pt x="365" y="68"/>
                  </a:lnTo>
                  <a:cubicBezTo>
                    <a:pt x="358" y="57"/>
                    <a:pt x="350" y="46"/>
                    <a:pt x="342" y="36"/>
                  </a:cubicBezTo>
                  <a:cubicBezTo>
                    <a:pt x="325" y="11"/>
                    <a:pt x="302" y="1"/>
                    <a:pt x="279" y="1"/>
                  </a:cubicBezTo>
                  <a:cubicBezTo>
                    <a:pt x="260" y="1"/>
                    <a:pt x="241" y="9"/>
                    <a:pt x="224" y="20"/>
                  </a:cubicBezTo>
                  <a:lnTo>
                    <a:pt x="224" y="20"/>
                  </a:lnTo>
                  <a:cubicBezTo>
                    <a:pt x="187" y="11"/>
                    <a:pt x="150" y="5"/>
                    <a:pt x="111" y="1"/>
                  </a:cubicBezTo>
                  <a:cubicBezTo>
                    <a:pt x="107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716426" y="3395630"/>
              <a:ext cx="54851" cy="44126"/>
            </a:xfrm>
            <a:custGeom>
              <a:avLst/>
              <a:gdLst/>
              <a:ahLst/>
              <a:cxnLst/>
              <a:rect l="l" t="t" r="r" b="b"/>
              <a:pathLst>
                <a:path w="491" h="395" extrusionOk="0">
                  <a:moveTo>
                    <a:pt x="223" y="189"/>
                  </a:moveTo>
                  <a:cubicBezTo>
                    <a:pt x="224" y="189"/>
                    <a:pt x="224" y="189"/>
                    <a:pt x="225" y="190"/>
                  </a:cubicBezTo>
                  <a:lnTo>
                    <a:pt x="225" y="190"/>
                  </a:lnTo>
                  <a:cubicBezTo>
                    <a:pt x="224" y="192"/>
                    <a:pt x="224" y="195"/>
                    <a:pt x="223" y="198"/>
                  </a:cubicBezTo>
                  <a:cubicBezTo>
                    <a:pt x="223" y="198"/>
                    <a:pt x="206" y="206"/>
                    <a:pt x="206" y="206"/>
                  </a:cubicBezTo>
                  <a:cubicBezTo>
                    <a:pt x="205" y="207"/>
                    <a:pt x="204" y="208"/>
                    <a:pt x="203" y="209"/>
                  </a:cubicBezTo>
                  <a:lnTo>
                    <a:pt x="203" y="209"/>
                  </a:lnTo>
                  <a:cubicBezTo>
                    <a:pt x="201" y="202"/>
                    <a:pt x="206" y="196"/>
                    <a:pt x="206" y="189"/>
                  </a:cubicBezTo>
                  <a:cubicBezTo>
                    <a:pt x="206" y="192"/>
                    <a:pt x="207" y="193"/>
                    <a:pt x="208" y="193"/>
                  </a:cubicBezTo>
                  <a:cubicBezTo>
                    <a:pt x="210" y="193"/>
                    <a:pt x="212" y="189"/>
                    <a:pt x="206" y="189"/>
                  </a:cubicBezTo>
                  <a:close/>
                  <a:moveTo>
                    <a:pt x="208" y="0"/>
                  </a:moveTo>
                  <a:cubicBezTo>
                    <a:pt x="104" y="0"/>
                    <a:pt x="18" y="83"/>
                    <a:pt x="18" y="189"/>
                  </a:cubicBezTo>
                  <a:cubicBezTo>
                    <a:pt x="1" y="292"/>
                    <a:pt x="87" y="386"/>
                    <a:pt x="189" y="394"/>
                  </a:cubicBezTo>
                  <a:cubicBezTo>
                    <a:pt x="254" y="394"/>
                    <a:pt x="316" y="363"/>
                    <a:pt x="357" y="315"/>
                  </a:cubicBezTo>
                  <a:lnTo>
                    <a:pt x="357" y="315"/>
                  </a:lnTo>
                  <a:cubicBezTo>
                    <a:pt x="363" y="316"/>
                    <a:pt x="369" y="316"/>
                    <a:pt x="375" y="316"/>
                  </a:cubicBezTo>
                  <a:cubicBezTo>
                    <a:pt x="434" y="316"/>
                    <a:pt x="491" y="262"/>
                    <a:pt x="463" y="189"/>
                  </a:cubicBezTo>
                  <a:cubicBezTo>
                    <a:pt x="420" y="86"/>
                    <a:pt x="326" y="18"/>
                    <a:pt x="223" y="1"/>
                  </a:cubicBezTo>
                  <a:cubicBezTo>
                    <a:pt x="218" y="0"/>
                    <a:pt x="213" y="0"/>
                    <a:pt x="2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609294" y="3336981"/>
              <a:ext cx="65128" cy="46361"/>
            </a:xfrm>
            <a:custGeom>
              <a:avLst/>
              <a:gdLst/>
              <a:ahLst/>
              <a:cxnLst/>
              <a:rect l="l" t="t" r="r" b="b"/>
              <a:pathLst>
                <a:path w="583" h="415" extrusionOk="0">
                  <a:moveTo>
                    <a:pt x="227" y="189"/>
                  </a:moveTo>
                  <a:cubicBezTo>
                    <a:pt x="228" y="193"/>
                    <a:pt x="230" y="197"/>
                    <a:pt x="231" y="201"/>
                  </a:cubicBezTo>
                  <a:cubicBezTo>
                    <a:pt x="239" y="221"/>
                    <a:pt x="228" y="230"/>
                    <a:pt x="218" y="230"/>
                  </a:cubicBezTo>
                  <a:cubicBezTo>
                    <a:pt x="206" y="230"/>
                    <a:pt x="196" y="219"/>
                    <a:pt x="214" y="201"/>
                  </a:cubicBezTo>
                  <a:cubicBezTo>
                    <a:pt x="218" y="196"/>
                    <a:pt x="223" y="192"/>
                    <a:pt x="227" y="189"/>
                  </a:cubicBezTo>
                  <a:close/>
                  <a:moveTo>
                    <a:pt x="249" y="0"/>
                  </a:moveTo>
                  <a:cubicBezTo>
                    <a:pt x="232" y="0"/>
                    <a:pt x="214" y="1"/>
                    <a:pt x="197" y="4"/>
                  </a:cubicBezTo>
                  <a:cubicBezTo>
                    <a:pt x="77" y="21"/>
                    <a:pt x="0" y="132"/>
                    <a:pt x="17" y="252"/>
                  </a:cubicBezTo>
                  <a:cubicBezTo>
                    <a:pt x="39" y="345"/>
                    <a:pt x="120" y="414"/>
                    <a:pt x="216" y="414"/>
                  </a:cubicBezTo>
                  <a:cubicBezTo>
                    <a:pt x="235" y="414"/>
                    <a:pt x="254" y="412"/>
                    <a:pt x="274" y="406"/>
                  </a:cubicBezTo>
                  <a:cubicBezTo>
                    <a:pt x="338" y="386"/>
                    <a:pt x="386" y="335"/>
                    <a:pt x="405" y="272"/>
                  </a:cubicBezTo>
                  <a:lnTo>
                    <a:pt x="405" y="272"/>
                  </a:lnTo>
                  <a:cubicBezTo>
                    <a:pt x="422" y="285"/>
                    <a:pt x="440" y="290"/>
                    <a:pt x="456" y="290"/>
                  </a:cubicBezTo>
                  <a:cubicBezTo>
                    <a:pt x="529" y="290"/>
                    <a:pt x="583" y="177"/>
                    <a:pt x="513" y="115"/>
                  </a:cubicBezTo>
                  <a:cubicBezTo>
                    <a:pt x="448" y="42"/>
                    <a:pt x="351" y="0"/>
                    <a:pt x="24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731619" y="3297212"/>
              <a:ext cx="56415" cy="42004"/>
            </a:xfrm>
            <a:custGeom>
              <a:avLst/>
              <a:gdLst/>
              <a:ahLst/>
              <a:cxnLst/>
              <a:rect l="l" t="t" r="r" b="b"/>
              <a:pathLst>
                <a:path w="505" h="376" extrusionOk="0">
                  <a:moveTo>
                    <a:pt x="309" y="0"/>
                  </a:moveTo>
                  <a:cubicBezTo>
                    <a:pt x="272" y="0"/>
                    <a:pt x="246" y="20"/>
                    <a:pt x="231" y="46"/>
                  </a:cubicBezTo>
                  <a:lnTo>
                    <a:pt x="231" y="46"/>
                  </a:lnTo>
                  <a:cubicBezTo>
                    <a:pt x="216" y="43"/>
                    <a:pt x="200" y="41"/>
                    <a:pt x="184" y="41"/>
                  </a:cubicBezTo>
                  <a:cubicBezTo>
                    <a:pt x="135" y="41"/>
                    <a:pt x="86" y="56"/>
                    <a:pt x="43" y="86"/>
                  </a:cubicBezTo>
                  <a:cubicBezTo>
                    <a:pt x="9" y="112"/>
                    <a:pt x="0" y="155"/>
                    <a:pt x="17" y="189"/>
                  </a:cubicBezTo>
                  <a:cubicBezTo>
                    <a:pt x="51" y="266"/>
                    <a:pt x="111" y="326"/>
                    <a:pt x="188" y="360"/>
                  </a:cubicBezTo>
                  <a:cubicBezTo>
                    <a:pt x="212" y="370"/>
                    <a:pt x="237" y="375"/>
                    <a:pt x="262" y="375"/>
                  </a:cubicBezTo>
                  <a:cubicBezTo>
                    <a:pt x="320" y="375"/>
                    <a:pt x="378" y="350"/>
                    <a:pt x="419" y="309"/>
                  </a:cubicBezTo>
                  <a:cubicBezTo>
                    <a:pt x="505" y="215"/>
                    <a:pt x="471" y="9"/>
                    <a:pt x="317" y="1"/>
                  </a:cubicBezTo>
                  <a:cubicBezTo>
                    <a:pt x="314" y="0"/>
                    <a:pt x="311" y="0"/>
                    <a:pt x="30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850145" y="3280678"/>
              <a:ext cx="65128" cy="37871"/>
            </a:xfrm>
            <a:custGeom>
              <a:avLst/>
              <a:gdLst/>
              <a:ahLst/>
              <a:cxnLst/>
              <a:rect l="l" t="t" r="r" b="b"/>
              <a:pathLst>
                <a:path w="583" h="339" extrusionOk="0">
                  <a:moveTo>
                    <a:pt x="224" y="1"/>
                  </a:moveTo>
                  <a:cubicBezTo>
                    <a:pt x="162" y="1"/>
                    <a:pt x="100" y="20"/>
                    <a:pt x="52" y="63"/>
                  </a:cubicBezTo>
                  <a:cubicBezTo>
                    <a:pt x="0" y="97"/>
                    <a:pt x="0" y="166"/>
                    <a:pt x="52" y="209"/>
                  </a:cubicBezTo>
                  <a:cubicBezTo>
                    <a:pt x="163" y="294"/>
                    <a:pt x="308" y="337"/>
                    <a:pt x="454" y="337"/>
                  </a:cubicBezTo>
                  <a:cubicBezTo>
                    <a:pt x="459" y="338"/>
                    <a:pt x="465" y="339"/>
                    <a:pt x="470" y="339"/>
                  </a:cubicBezTo>
                  <a:cubicBezTo>
                    <a:pt x="505" y="339"/>
                    <a:pt x="533" y="314"/>
                    <a:pt x="548" y="277"/>
                  </a:cubicBezTo>
                  <a:cubicBezTo>
                    <a:pt x="582" y="183"/>
                    <a:pt x="548" y="72"/>
                    <a:pt x="454" y="20"/>
                  </a:cubicBezTo>
                  <a:cubicBezTo>
                    <a:pt x="441" y="11"/>
                    <a:pt x="424" y="6"/>
                    <a:pt x="407" y="6"/>
                  </a:cubicBezTo>
                  <a:cubicBezTo>
                    <a:pt x="385" y="6"/>
                    <a:pt x="361" y="14"/>
                    <a:pt x="342" y="30"/>
                  </a:cubicBezTo>
                  <a:lnTo>
                    <a:pt x="342" y="30"/>
                  </a:lnTo>
                  <a:cubicBezTo>
                    <a:pt x="337" y="26"/>
                    <a:pt x="331" y="23"/>
                    <a:pt x="325" y="20"/>
                  </a:cubicBezTo>
                  <a:lnTo>
                    <a:pt x="334" y="20"/>
                  </a:lnTo>
                  <a:cubicBezTo>
                    <a:pt x="299" y="8"/>
                    <a:pt x="261" y="1"/>
                    <a:pt x="22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504173" y="3320671"/>
              <a:ext cx="57420" cy="39770"/>
            </a:xfrm>
            <a:custGeom>
              <a:avLst/>
              <a:gdLst/>
              <a:ahLst/>
              <a:cxnLst/>
              <a:rect l="l" t="t" r="r" b="b"/>
              <a:pathLst>
                <a:path w="514" h="356" extrusionOk="0">
                  <a:moveTo>
                    <a:pt x="236" y="1"/>
                  </a:moveTo>
                  <a:cubicBezTo>
                    <a:pt x="224" y="1"/>
                    <a:pt x="210" y="2"/>
                    <a:pt x="197" y="5"/>
                  </a:cubicBezTo>
                  <a:cubicBezTo>
                    <a:pt x="60" y="22"/>
                    <a:pt x="0" y="184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67" y="355"/>
                    <a:pt x="313" y="337"/>
                    <a:pt x="347" y="302"/>
                  </a:cubicBezTo>
                  <a:lnTo>
                    <a:pt x="347" y="302"/>
                  </a:lnTo>
                  <a:cubicBezTo>
                    <a:pt x="364" y="313"/>
                    <a:pt x="384" y="319"/>
                    <a:pt x="406" y="319"/>
                  </a:cubicBezTo>
                  <a:cubicBezTo>
                    <a:pt x="418" y="319"/>
                    <a:pt x="432" y="317"/>
                    <a:pt x="445" y="313"/>
                  </a:cubicBezTo>
                  <a:cubicBezTo>
                    <a:pt x="488" y="295"/>
                    <a:pt x="513" y="236"/>
                    <a:pt x="488" y="193"/>
                  </a:cubicBezTo>
                  <a:cubicBezTo>
                    <a:pt x="434" y="100"/>
                    <a:pt x="352" y="1"/>
                    <a:pt x="23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47124" y="3476175"/>
              <a:ext cx="41222" cy="36195"/>
            </a:xfrm>
            <a:custGeom>
              <a:avLst/>
              <a:gdLst/>
              <a:ahLst/>
              <a:cxnLst/>
              <a:rect l="l" t="t" r="r" b="b"/>
              <a:pathLst>
                <a:path w="369" h="324" extrusionOk="0">
                  <a:moveTo>
                    <a:pt x="194" y="1"/>
                  </a:moveTo>
                  <a:cubicBezTo>
                    <a:pt x="139" y="1"/>
                    <a:pt x="91" y="22"/>
                    <a:pt x="52" y="67"/>
                  </a:cubicBezTo>
                  <a:cubicBezTo>
                    <a:pt x="0" y="118"/>
                    <a:pt x="0" y="204"/>
                    <a:pt x="52" y="264"/>
                  </a:cubicBezTo>
                  <a:cubicBezTo>
                    <a:pt x="85" y="303"/>
                    <a:pt x="134" y="324"/>
                    <a:pt x="183" y="324"/>
                  </a:cubicBezTo>
                  <a:cubicBezTo>
                    <a:pt x="208" y="324"/>
                    <a:pt x="234" y="318"/>
                    <a:pt x="257" y="306"/>
                  </a:cubicBezTo>
                  <a:cubicBezTo>
                    <a:pt x="263" y="304"/>
                    <a:pt x="268" y="302"/>
                    <a:pt x="273" y="299"/>
                  </a:cubicBezTo>
                  <a:lnTo>
                    <a:pt x="273" y="299"/>
                  </a:lnTo>
                  <a:cubicBezTo>
                    <a:pt x="276" y="299"/>
                    <a:pt x="280" y="298"/>
                    <a:pt x="283" y="298"/>
                  </a:cubicBezTo>
                  <a:cubicBezTo>
                    <a:pt x="334" y="289"/>
                    <a:pt x="368" y="247"/>
                    <a:pt x="360" y="195"/>
                  </a:cubicBezTo>
                  <a:lnTo>
                    <a:pt x="360" y="195"/>
                  </a:lnTo>
                  <a:lnTo>
                    <a:pt x="360" y="212"/>
                  </a:lnTo>
                  <a:cubicBezTo>
                    <a:pt x="351" y="178"/>
                    <a:pt x="343" y="144"/>
                    <a:pt x="334" y="101"/>
                  </a:cubicBezTo>
                  <a:cubicBezTo>
                    <a:pt x="317" y="58"/>
                    <a:pt x="291" y="24"/>
                    <a:pt x="249" y="7"/>
                  </a:cubicBezTo>
                  <a:cubicBezTo>
                    <a:pt x="230" y="3"/>
                    <a:pt x="212" y="1"/>
                    <a:pt x="19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012686" y="3469249"/>
              <a:ext cx="61554" cy="33625"/>
            </a:xfrm>
            <a:custGeom>
              <a:avLst/>
              <a:gdLst/>
              <a:ahLst/>
              <a:cxnLst/>
              <a:rect l="l" t="t" r="r" b="b"/>
              <a:pathLst>
                <a:path w="551" h="301" extrusionOk="0">
                  <a:moveTo>
                    <a:pt x="352" y="0"/>
                  </a:moveTo>
                  <a:cubicBezTo>
                    <a:pt x="334" y="0"/>
                    <a:pt x="319" y="5"/>
                    <a:pt x="305" y="12"/>
                  </a:cubicBezTo>
                  <a:lnTo>
                    <a:pt x="305" y="12"/>
                  </a:lnTo>
                  <a:cubicBezTo>
                    <a:pt x="215" y="21"/>
                    <a:pt x="129" y="55"/>
                    <a:pt x="61" y="112"/>
                  </a:cubicBezTo>
                  <a:cubicBezTo>
                    <a:pt x="1" y="163"/>
                    <a:pt x="18" y="249"/>
                    <a:pt x="87" y="274"/>
                  </a:cubicBezTo>
                  <a:cubicBezTo>
                    <a:pt x="131" y="292"/>
                    <a:pt x="179" y="300"/>
                    <a:pt x="227" y="300"/>
                  </a:cubicBezTo>
                  <a:cubicBezTo>
                    <a:pt x="298" y="300"/>
                    <a:pt x="371" y="281"/>
                    <a:pt x="437" y="240"/>
                  </a:cubicBezTo>
                  <a:cubicBezTo>
                    <a:pt x="452" y="228"/>
                    <a:pt x="464" y="213"/>
                    <a:pt x="472" y="197"/>
                  </a:cubicBezTo>
                  <a:lnTo>
                    <a:pt x="472" y="197"/>
                  </a:lnTo>
                  <a:cubicBezTo>
                    <a:pt x="551" y="177"/>
                    <a:pt x="549" y="40"/>
                    <a:pt x="446" y="18"/>
                  </a:cubicBezTo>
                  <a:cubicBezTo>
                    <a:pt x="435" y="16"/>
                    <a:pt x="424" y="14"/>
                    <a:pt x="414" y="13"/>
                  </a:cubicBezTo>
                  <a:lnTo>
                    <a:pt x="414" y="13"/>
                  </a:lnTo>
                  <a:cubicBezTo>
                    <a:pt x="398" y="5"/>
                    <a:pt x="380" y="1"/>
                    <a:pt x="360" y="1"/>
                  </a:cubicBezTo>
                  <a:cubicBezTo>
                    <a:pt x="357" y="0"/>
                    <a:pt x="355" y="0"/>
                    <a:pt x="35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875392" y="3452715"/>
              <a:ext cx="66022" cy="48483"/>
            </a:xfrm>
            <a:custGeom>
              <a:avLst/>
              <a:gdLst/>
              <a:ahLst/>
              <a:cxnLst/>
              <a:rect l="l" t="t" r="r" b="b"/>
              <a:pathLst>
                <a:path w="591" h="434" extrusionOk="0">
                  <a:moveTo>
                    <a:pt x="260" y="0"/>
                  </a:moveTo>
                  <a:cubicBezTo>
                    <a:pt x="228" y="0"/>
                    <a:pt x="196" y="7"/>
                    <a:pt x="166" y="20"/>
                  </a:cubicBezTo>
                  <a:cubicBezTo>
                    <a:pt x="140" y="34"/>
                    <a:pt x="125" y="55"/>
                    <a:pt x="119" y="79"/>
                  </a:cubicBezTo>
                  <a:lnTo>
                    <a:pt x="119" y="79"/>
                  </a:lnTo>
                  <a:cubicBezTo>
                    <a:pt x="109" y="79"/>
                    <a:pt x="99" y="79"/>
                    <a:pt x="89" y="80"/>
                  </a:cubicBezTo>
                  <a:cubicBezTo>
                    <a:pt x="47" y="89"/>
                    <a:pt x="12" y="114"/>
                    <a:pt x="12" y="157"/>
                  </a:cubicBezTo>
                  <a:cubicBezTo>
                    <a:pt x="0" y="308"/>
                    <a:pt x="121" y="434"/>
                    <a:pt x="250" y="434"/>
                  </a:cubicBezTo>
                  <a:cubicBezTo>
                    <a:pt x="303" y="434"/>
                    <a:pt x="358" y="412"/>
                    <a:pt x="406" y="362"/>
                  </a:cubicBezTo>
                  <a:cubicBezTo>
                    <a:pt x="424" y="346"/>
                    <a:pt x="439" y="327"/>
                    <a:pt x="450" y="307"/>
                  </a:cubicBezTo>
                  <a:lnTo>
                    <a:pt x="450" y="307"/>
                  </a:lnTo>
                  <a:cubicBezTo>
                    <a:pt x="546" y="303"/>
                    <a:pt x="590" y="162"/>
                    <a:pt x="483" y="131"/>
                  </a:cubicBezTo>
                  <a:cubicBezTo>
                    <a:pt x="473" y="128"/>
                    <a:pt x="463" y="125"/>
                    <a:pt x="453" y="122"/>
                  </a:cubicBezTo>
                  <a:lnTo>
                    <a:pt x="453" y="122"/>
                  </a:lnTo>
                  <a:cubicBezTo>
                    <a:pt x="449" y="114"/>
                    <a:pt x="445" y="105"/>
                    <a:pt x="440" y="97"/>
                  </a:cubicBezTo>
                  <a:cubicBezTo>
                    <a:pt x="399" y="33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990679" y="3332513"/>
              <a:ext cx="59208" cy="48707"/>
            </a:xfrm>
            <a:custGeom>
              <a:avLst/>
              <a:gdLst/>
              <a:ahLst/>
              <a:cxnLst/>
              <a:rect l="l" t="t" r="r" b="b"/>
              <a:pathLst>
                <a:path w="530" h="436" extrusionOk="0">
                  <a:moveTo>
                    <a:pt x="225" y="1"/>
                  </a:moveTo>
                  <a:cubicBezTo>
                    <a:pt x="219" y="1"/>
                    <a:pt x="213" y="1"/>
                    <a:pt x="206" y="1"/>
                  </a:cubicBezTo>
                  <a:cubicBezTo>
                    <a:pt x="78" y="27"/>
                    <a:pt x="1" y="130"/>
                    <a:pt x="1" y="258"/>
                  </a:cubicBezTo>
                  <a:cubicBezTo>
                    <a:pt x="8" y="360"/>
                    <a:pt x="96" y="436"/>
                    <a:pt x="193" y="436"/>
                  </a:cubicBezTo>
                  <a:cubicBezTo>
                    <a:pt x="217" y="436"/>
                    <a:pt x="242" y="431"/>
                    <a:pt x="266" y="420"/>
                  </a:cubicBezTo>
                  <a:cubicBezTo>
                    <a:pt x="303" y="399"/>
                    <a:pt x="326" y="368"/>
                    <a:pt x="336" y="334"/>
                  </a:cubicBezTo>
                  <a:lnTo>
                    <a:pt x="336" y="334"/>
                  </a:lnTo>
                  <a:cubicBezTo>
                    <a:pt x="339" y="334"/>
                    <a:pt x="341" y="335"/>
                    <a:pt x="343" y="335"/>
                  </a:cubicBezTo>
                  <a:lnTo>
                    <a:pt x="343" y="326"/>
                  </a:lnTo>
                  <a:lnTo>
                    <a:pt x="411" y="326"/>
                  </a:lnTo>
                  <a:cubicBezTo>
                    <a:pt x="415" y="327"/>
                    <a:pt x="419" y="327"/>
                    <a:pt x="423" y="327"/>
                  </a:cubicBezTo>
                  <a:cubicBezTo>
                    <a:pt x="485" y="327"/>
                    <a:pt x="530" y="262"/>
                    <a:pt x="505" y="198"/>
                  </a:cubicBezTo>
                  <a:cubicBezTo>
                    <a:pt x="465" y="76"/>
                    <a:pt x="347" y="1"/>
                    <a:pt x="22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1107194" y="3533707"/>
              <a:ext cx="59319" cy="49712"/>
            </a:xfrm>
            <a:custGeom>
              <a:avLst/>
              <a:gdLst/>
              <a:ahLst/>
              <a:cxnLst/>
              <a:rect l="l" t="t" r="r" b="b"/>
              <a:pathLst>
                <a:path w="531" h="445" extrusionOk="0">
                  <a:moveTo>
                    <a:pt x="239" y="201"/>
                  </a:moveTo>
                  <a:cubicBezTo>
                    <a:pt x="247" y="205"/>
                    <a:pt x="256" y="208"/>
                    <a:pt x="265" y="211"/>
                  </a:cubicBezTo>
                  <a:cubicBezTo>
                    <a:pt x="273" y="211"/>
                    <a:pt x="293" y="256"/>
                    <a:pt x="270" y="256"/>
                  </a:cubicBezTo>
                  <a:cubicBezTo>
                    <a:pt x="266" y="256"/>
                    <a:pt x="262" y="256"/>
                    <a:pt x="257" y="253"/>
                  </a:cubicBezTo>
                  <a:cubicBezTo>
                    <a:pt x="227" y="239"/>
                    <a:pt x="223" y="217"/>
                    <a:pt x="239" y="201"/>
                  </a:cubicBezTo>
                  <a:close/>
                  <a:moveTo>
                    <a:pt x="274" y="0"/>
                  </a:moveTo>
                  <a:cubicBezTo>
                    <a:pt x="224" y="0"/>
                    <a:pt x="173" y="15"/>
                    <a:pt x="128" y="48"/>
                  </a:cubicBezTo>
                  <a:cubicBezTo>
                    <a:pt x="0" y="134"/>
                    <a:pt x="9" y="322"/>
                    <a:pt x="137" y="399"/>
                  </a:cubicBezTo>
                  <a:cubicBezTo>
                    <a:pt x="176" y="430"/>
                    <a:pt x="221" y="444"/>
                    <a:pt x="265" y="444"/>
                  </a:cubicBezTo>
                  <a:cubicBezTo>
                    <a:pt x="355" y="444"/>
                    <a:pt x="439" y="385"/>
                    <a:pt x="462" y="288"/>
                  </a:cubicBezTo>
                  <a:cubicBezTo>
                    <a:pt x="463" y="281"/>
                    <a:pt x="464" y="275"/>
                    <a:pt x="465" y="269"/>
                  </a:cubicBezTo>
                  <a:lnTo>
                    <a:pt x="465" y="269"/>
                  </a:lnTo>
                  <a:cubicBezTo>
                    <a:pt x="514" y="243"/>
                    <a:pt x="530" y="192"/>
                    <a:pt x="513" y="142"/>
                  </a:cubicBezTo>
                  <a:lnTo>
                    <a:pt x="505" y="142"/>
                  </a:lnTo>
                  <a:cubicBezTo>
                    <a:pt x="460" y="53"/>
                    <a:pt x="368" y="0"/>
                    <a:pt x="27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1304813" y="3486564"/>
              <a:ext cx="60995" cy="46808"/>
            </a:xfrm>
            <a:custGeom>
              <a:avLst/>
              <a:gdLst/>
              <a:ahLst/>
              <a:cxnLst/>
              <a:rect l="l" t="t" r="r" b="b"/>
              <a:pathLst>
                <a:path w="546" h="419" extrusionOk="0">
                  <a:moveTo>
                    <a:pt x="306" y="1"/>
                  </a:moveTo>
                  <a:cubicBezTo>
                    <a:pt x="272" y="1"/>
                    <a:pt x="240" y="9"/>
                    <a:pt x="212" y="25"/>
                  </a:cubicBezTo>
                  <a:cubicBezTo>
                    <a:pt x="206" y="28"/>
                    <a:pt x="200" y="31"/>
                    <a:pt x="195" y="35"/>
                  </a:cubicBezTo>
                  <a:lnTo>
                    <a:pt x="195" y="35"/>
                  </a:lnTo>
                  <a:cubicBezTo>
                    <a:pt x="135" y="37"/>
                    <a:pt x="78" y="76"/>
                    <a:pt x="58" y="136"/>
                  </a:cubicBezTo>
                  <a:cubicBezTo>
                    <a:pt x="1" y="286"/>
                    <a:pt x="152" y="418"/>
                    <a:pt x="293" y="418"/>
                  </a:cubicBezTo>
                  <a:cubicBezTo>
                    <a:pt x="321" y="418"/>
                    <a:pt x="349" y="413"/>
                    <a:pt x="375" y="402"/>
                  </a:cubicBezTo>
                  <a:cubicBezTo>
                    <a:pt x="529" y="333"/>
                    <a:pt x="546" y="128"/>
                    <a:pt x="417" y="34"/>
                  </a:cubicBezTo>
                  <a:cubicBezTo>
                    <a:pt x="381" y="11"/>
                    <a:pt x="343" y="1"/>
                    <a:pt x="30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1243930" y="3543649"/>
              <a:ext cx="71831" cy="62559"/>
            </a:xfrm>
            <a:custGeom>
              <a:avLst/>
              <a:gdLst/>
              <a:ahLst/>
              <a:cxnLst/>
              <a:rect l="l" t="t" r="r" b="b"/>
              <a:pathLst>
                <a:path w="643" h="560" extrusionOk="0">
                  <a:moveTo>
                    <a:pt x="278" y="201"/>
                  </a:moveTo>
                  <a:lnTo>
                    <a:pt x="278" y="201"/>
                  </a:lnTo>
                  <a:cubicBezTo>
                    <a:pt x="277" y="215"/>
                    <a:pt x="278" y="229"/>
                    <a:pt x="283" y="241"/>
                  </a:cubicBezTo>
                  <a:cubicBezTo>
                    <a:pt x="302" y="272"/>
                    <a:pt x="334" y="294"/>
                    <a:pt x="369" y="294"/>
                  </a:cubicBezTo>
                  <a:cubicBezTo>
                    <a:pt x="383" y="294"/>
                    <a:pt x="397" y="291"/>
                    <a:pt x="411" y="284"/>
                  </a:cubicBezTo>
                  <a:lnTo>
                    <a:pt x="411" y="293"/>
                  </a:lnTo>
                  <a:cubicBezTo>
                    <a:pt x="414" y="291"/>
                    <a:pt x="417" y="290"/>
                    <a:pt x="420" y="289"/>
                  </a:cubicBezTo>
                  <a:lnTo>
                    <a:pt x="420" y="289"/>
                  </a:lnTo>
                  <a:cubicBezTo>
                    <a:pt x="412" y="334"/>
                    <a:pt x="369" y="374"/>
                    <a:pt x="320" y="374"/>
                  </a:cubicBezTo>
                  <a:cubicBezTo>
                    <a:pt x="305" y="374"/>
                    <a:pt x="290" y="370"/>
                    <a:pt x="274" y="361"/>
                  </a:cubicBezTo>
                  <a:cubicBezTo>
                    <a:pt x="232" y="335"/>
                    <a:pt x="215" y="276"/>
                    <a:pt x="240" y="241"/>
                  </a:cubicBezTo>
                  <a:cubicBezTo>
                    <a:pt x="252" y="224"/>
                    <a:pt x="264" y="210"/>
                    <a:pt x="278" y="201"/>
                  </a:cubicBezTo>
                  <a:close/>
                  <a:moveTo>
                    <a:pt x="334" y="1"/>
                  </a:moveTo>
                  <a:cubicBezTo>
                    <a:pt x="314" y="1"/>
                    <a:pt x="294" y="4"/>
                    <a:pt x="274" y="10"/>
                  </a:cubicBezTo>
                  <a:cubicBezTo>
                    <a:pt x="103" y="45"/>
                    <a:pt x="1" y="216"/>
                    <a:pt x="61" y="387"/>
                  </a:cubicBezTo>
                  <a:cubicBezTo>
                    <a:pt x="113" y="497"/>
                    <a:pt x="220" y="560"/>
                    <a:pt x="329" y="560"/>
                  </a:cubicBezTo>
                  <a:cubicBezTo>
                    <a:pt x="380" y="560"/>
                    <a:pt x="433" y="546"/>
                    <a:pt x="480" y="515"/>
                  </a:cubicBezTo>
                  <a:cubicBezTo>
                    <a:pt x="617" y="421"/>
                    <a:pt x="642" y="233"/>
                    <a:pt x="548" y="104"/>
                  </a:cubicBezTo>
                  <a:cubicBezTo>
                    <a:pt x="528" y="79"/>
                    <a:pt x="503" y="69"/>
                    <a:pt x="479" y="69"/>
                  </a:cubicBezTo>
                  <a:cubicBezTo>
                    <a:pt x="477" y="69"/>
                    <a:pt x="475" y="69"/>
                    <a:pt x="473" y="69"/>
                  </a:cubicBezTo>
                  <a:lnTo>
                    <a:pt x="473" y="69"/>
                  </a:lnTo>
                  <a:cubicBezTo>
                    <a:pt x="441" y="24"/>
                    <a:pt x="389" y="1"/>
                    <a:pt x="3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67232" y="4444496"/>
              <a:ext cx="61330" cy="59319"/>
            </a:xfrm>
            <a:custGeom>
              <a:avLst/>
              <a:gdLst/>
              <a:ahLst/>
              <a:cxnLst/>
              <a:rect l="l" t="t" r="r" b="b"/>
              <a:pathLst>
                <a:path w="549" h="531" extrusionOk="0">
                  <a:moveTo>
                    <a:pt x="206" y="150"/>
                  </a:moveTo>
                  <a:cubicBezTo>
                    <a:pt x="211" y="150"/>
                    <a:pt x="214" y="152"/>
                    <a:pt x="216" y="154"/>
                  </a:cubicBezTo>
                  <a:lnTo>
                    <a:pt x="216" y="154"/>
                  </a:lnTo>
                  <a:cubicBezTo>
                    <a:pt x="213" y="153"/>
                    <a:pt x="209" y="151"/>
                    <a:pt x="206" y="150"/>
                  </a:cubicBezTo>
                  <a:close/>
                  <a:moveTo>
                    <a:pt x="257" y="185"/>
                  </a:moveTo>
                  <a:cubicBezTo>
                    <a:pt x="277" y="195"/>
                    <a:pt x="295" y="208"/>
                    <a:pt x="309" y="224"/>
                  </a:cubicBezTo>
                  <a:lnTo>
                    <a:pt x="309" y="224"/>
                  </a:lnTo>
                  <a:cubicBezTo>
                    <a:pt x="295" y="229"/>
                    <a:pt x="281" y="236"/>
                    <a:pt x="267" y="242"/>
                  </a:cubicBezTo>
                  <a:lnTo>
                    <a:pt x="267" y="242"/>
                  </a:lnTo>
                  <a:cubicBezTo>
                    <a:pt x="271" y="222"/>
                    <a:pt x="268" y="202"/>
                    <a:pt x="256" y="185"/>
                  </a:cubicBezTo>
                  <a:lnTo>
                    <a:pt x="256" y="185"/>
                  </a:lnTo>
                  <a:cubicBezTo>
                    <a:pt x="257" y="185"/>
                    <a:pt x="257" y="185"/>
                    <a:pt x="257" y="185"/>
                  </a:cubicBezTo>
                  <a:close/>
                  <a:moveTo>
                    <a:pt x="233" y="1"/>
                  </a:moveTo>
                  <a:cubicBezTo>
                    <a:pt x="198" y="1"/>
                    <a:pt x="163" y="8"/>
                    <a:pt x="129" y="22"/>
                  </a:cubicBezTo>
                  <a:cubicBezTo>
                    <a:pt x="1" y="91"/>
                    <a:pt x="9" y="270"/>
                    <a:pt x="138" y="322"/>
                  </a:cubicBezTo>
                  <a:cubicBezTo>
                    <a:pt x="142" y="323"/>
                    <a:pt x="146" y="324"/>
                    <a:pt x="151" y="325"/>
                  </a:cubicBezTo>
                  <a:lnTo>
                    <a:pt x="151" y="325"/>
                  </a:lnTo>
                  <a:cubicBezTo>
                    <a:pt x="140" y="334"/>
                    <a:pt x="130" y="345"/>
                    <a:pt x="121" y="356"/>
                  </a:cubicBezTo>
                  <a:cubicBezTo>
                    <a:pt x="95" y="390"/>
                    <a:pt x="103" y="450"/>
                    <a:pt x="146" y="484"/>
                  </a:cubicBezTo>
                  <a:cubicBezTo>
                    <a:pt x="185" y="515"/>
                    <a:pt x="235" y="531"/>
                    <a:pt x="285" y="531"/>
                  </a:cubicBezTo>
                  <a:cubicBezTo>
                    <a:pt x="344" y="531"/>
                    <a:pt x="404" y="509"/>
                    <a:pt x="446" y="467"/>
                  </a:cubicBezTo>
                  <a:cubicBezTo>
                    <a:pt x="540" y="373"/>
                    <a:pt x="548" y="227"/>
                    <a:pt x="463" y="125"/>
                  </a:cubicBezTo>
                  <a:cubicBezTo>
                    <a:pt x="408" y="45"/>
                    <a:pt x="322" y="1"/>
                    <a:pt x="2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449769" y="4392438"/>
              <a:ext cx="68033" cy="68927"/>
            </a:xfrm>
            <a:custGeom>
              <a:avLst/>
              <a:gdLst/>
              <a:ahLst/>
              <a:cxnLst/>
              <a:rect l="l" t="t" r="r" b="b"/>
              <a:pathLst>
                <a:path w="609" h="617" extrusionOk="0">
                  <a:moveTo>
                    <a:pt x="388" y="405"/>
                  </a:moveTo>
                  <a:cubicBezTo>
                    <a:pt x="395" y="409"/>
                    <a:pt x="403" y="412"/>
                    <a:pt x="411" y="414"/>
                  </a:cubicBezTo>
                  <a:lnTo>
                    <a:pt x="411" y="414"/>
                  </a:lnTo>
                  <a:cubicBezTo>
                    <a:pt x="411" y="416"/>
                    <a:pt x="411" y="418"/>
                    <a:pt x="411" y="420"/>
                  </a:cubicBezTo>
                  <a:cubicBezTo>
                    <a:pt x="416" y="424"/>
                    <a:pt x="416" y="426"/>
                    <a:pt x="414" y="426"/>
                  </a:cubicBezTo>
                  <a:cubicBezTo>
                    <a:pt x="411" y="426"/>
                    <a:pt x="407" y="424"/>
                    <a:pt x="403" y="420"/>
                  </a:cubicBezTo>
                  <a:lnTo>
                    <a:pt x="388" y="405"/>
                  </a:lnTo>
                  <a:close/>
                  <a:moveTo>
                    <a:pt x="411" y="0"/>
                  </a:moveTo>
                  <a:cubicBezTo>
                    <a:pt x="383" y="0"/>
                    <a:pt x="356" y="14"/>
                    <a:pt x="337" y="34"/>
                  </a:cubicBezTo>
                  <a:lnTo>
                    <a:pt x="337" y="34"/>
                  </a:lnTo>
                  <a:cubicBezTo>
                    <a:pt x="333" y="33"/>
                    <a:pt x="329" y="33"/>
                    <a:pt x="325" y="33"/>
                  </a:cubicBezTo>
                  <a:cubicBezTo>
                    <a:pt x="320" y="33"/>
                    <a:pt x="314" y="34"/>
                    <a:pt x="309" y="35"/>
                  </a:cubicBezTo>
                  <a:cubicBezTo>
                    <a:pt x="1" y="60"/>
                    <a:pt x="138" y="531"/>
                    <a:pt x="352" y="608"/>
                  </a:cubicBezTo>
                  <a:cubicBezTo>
                    <a:pt x="371" y="614"/>
                    <a:pt x="389" y="617"/>
                    <a:pt x="406" y="617"/>
                  </a:cubicBezTo>
                  <a:cubicBezTo>
                    <a:pt x="509" y="617"/>
                    <a:pt x="569" y="514"/>
                    <a:pt x="591" y="411"/>
                  </a:cubicBezTo>
                  <a:cubicBezTo>
                    <a:pt x="608" y="274"/>
                    <a:pt x="565" y="137"/>
                    <a:pt x="480" y="35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469766" y="4521354"/>
              <a:ext cx="57420" cy="55745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2" y="0"/>
                  </a:moveTo>
                  <a:cubicBezTo>
                    <a:pt x="87" y="0"/>
                    <a:pt x="50" y="40"/>
                    <a:pt x="34" y="87"/>
                  </a:cubicBezTo>
                  <a:cubicBezTo>
                    <a:pt x="0" y="275"/>
                    <a:pt x="128" y="472"/>
                    <a:pt x="325" y="498"/>
                  </a:cubicBezTo>
                  <a:cubicBezTo>
                    <a:pt x="330" y="498"/>
                    <a:pt x="335" y="499"/>
                    <a:pt x="340" y="499"/>
                  </a:cubicBezTo>
                  <a:cubicBezTo>
                    <a:pt x="401" y="499"/>
                    <a:pt x="444" y="450"/>
                    <a:pt x="436" y="386"/>
                  </a:cubicBezTo>
                  <a:lnTo>
                    <a:pt x="435" y="372"/>
                  </a:lnTo>
                  <a:lnTo>
                    <a:pt x="435" y="372"/>
                  </a:lnTo>
                  <a:cubicBezTo>
                    <a:pt x="438" y="371"/>
                    <a:pt x="442" y="370"/>
                    <a:pt x="445" y="369"/>
                  </a:cubicBezTo>
                  <a:cubicBezTo>
                    <a:pt x="488" y="344"/>
                    <a:pt x="513" y="292"/>
                    <a:pt x="488" y="250"/>
                  </a:cubicBezTo>
                  <a:cubicBezTo>
                    <a:pt x="466" y="214"/>
                    <a:pt x="442" y="181"/>
                    <a:pt x="414" y="152"/>
                  </a:cubicBezTo>
                  <a:lnTo>
                    <a:pt x="414" y="152"/>
                  </a:lnTo>
                  <a:lnTo>
                    <a:pt x="411" y="121"/>
                  </a:lnTo>
                  <a:cubicBezTo>
                    <a:pt x="403" y="70"/>
                    <a:pt x="366" y="47"/>
                    <a:pt x="326" y="47"/>
                  </a:cubicBezTo>
                  <a:cubicBezTo>
                    <a:pt x="313" y="47"/>
                    <a:pt x="299" y="49"/>
                    <a:pt x="286" y="55"/>
                  </a:cubicBezTo>
                  <a:lnTo>
                    <a:pt x="286" y="55"/>
                  </a:lnTo>
                  <a:cubicBezTo>
                    <a:pt x="243" y="31"/>
                    <a:pt x="196" y="13"/>
                    <a:pt x="146" y="1"/>
                  </a:cubicBezTo>
                  <a:cubicBezTo>
                    <a:pt x="141" y="1"/>
                    <a:pt x="137" y="0"/>
                    <a:pt x="1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1664414" y="3603974"/>
              <a:ext cx="1185158" cy="1277879"/>
            </a:xfrm>
            <a:custGeom>
              <a:avLst/>
              <a:gdLst/>
              <a:ahLst/>
              <a:cxnLst/>
              <a:rect l="l" t="t" r="r" b="b"/>
              <a:pathLst>
                <a:path w="10609" h="11439" extrusionOk="0">
                  <a:moveTo>
                    <a:pt x="2892" y="1"/>
                  </a:moveTo>
                  <a:cubicBezTo>
                    <a:pt x="1284" y="745"/>
                    <a:pt x="214" y="2456"/>
                    <a:pt x="112" y="4227"/>
                  </a:cubicBezTo>
                  <a:cubicBezTo>
                    <a:pt x="1" y="5998"/>
                    <a:pt x="326" y="8342"/>
                    <a:pt x="1600" y="9574"/>
                  </a:cubicBezTo>
                  <a:cubicBezTo>
                    <a:pt x="3063" y="10994"/>
                    <a:pt x="4603" y="11413"/>
                    <a:pt x="6639" y="11439"/>
                  </a:cubicBezTo>
                  <a:cubicBezTo>
                    <a:pt x="6664" y="11439"/>
                    <a:pt x="6688" y="11439"/>
                    <a:pt x="6714" y="11439"/>
                  </a:cubicBezTo>
                  <a:cubicBezTo>
                    <a:pt x="7688" y="11439"/>
                    <a:pt x="9401" y="11274"/>
                    <a:pt x="9993" y="10549"/>
                  </a:cubicBezTo>
                  <a:cubicBezTo>
                    <a:pt x="10309" y="10155"/>
                    <a:pt x="10609" y="9856"/>
                    <a:pt x="10352" y="9770"/>
                  </a:cubicBezTo>
                  <a:lnTo>
                    <a:pt x="10386" y="9745"/>
                  </a:lnTo>
                  <a:lnTo>
                    <a:pt x="7905" y="6203"/>
                  </a:lnTo>
                  <a:cubicBezTo>
                    <a:pt x="7375" y="5407"/>
                    <a:pt x="6793" y="4638"/>
                    <a:pt x="6169" y="3910"/>
                  </a:cubicBezTo>
                  <a:cubicBezTo>
                    <a:pt x="5039" y="2627"/>
                    <a:pt x="3602" y="1549"/>
                    <a:pt x="2892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791923" y="-1560818"/>
              <a:ext cx="2356687" cy="654524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0"/>
                  </a:moveTo>
                  <a:cubicBezTo>
                    <a:pt x="9698" y="0"/>
                    <a:pt x="7996" y="259"/>
                    <a:pt x="6355" y="773"/>
                  </a:cubicBezTo>
                  <a:cubicBezTo>
                    <a:pt x="4849" y="1252"/>
                    <a:pt x="3455" y="1988"/>
                    <a:pt x="2078" y="2767"/>
                  </a:cubicBezTo>
                  <a:cubicBezTo>
                    <a:pt x="1872" y="2767"/>
                    <a:pt x="1667" y="2784"/>
                    <a:pt x="1462" y="2826"/>
                  </a:cubicBezTo>
                  <a:lnTo>
                    <a:pt x="170" y="3032"/>
                  </a:lnTo>
                  <a:cubicBezTo>
                    <a:pt x="1" y="3056"/>
                    <a:pt x="51" y="3300"/>
                    <a:pt x="215" y="3300"/>
                  </a:cubicBezTo>
                  <a:cubicBezTo>
                    <a:pt x="225" y="3300"/>
                    <a:pt x="236" y="3299"/>
                    <a:pt x="247" y="3297"/>
                  </a:cubicBezTo>
                  <a:lnTo>
                    <a:pt x="1350" y="3126"/>
                  </a:lnTo>
                  <a:cubicBezTo>
                    <a:pt x="1539" y="3100"/>
                    <a:pt x="1735" y="3057"/>
                    <a:pt x="1924" y="3040"/>
                  </a:cubicBezTo>
                  <a:cubicBezTo>
                    <a:pt x="1952" y="3080"/>
                    <a:pt x="1995" y="3101"/>
                    <a:pt x="2038" y="3101"/>
                  </a:cubicBezTo>
                  <a:cubicBezTo>
                    <a:pt x="2060" y="3101"/>
                    <a:pt x="2083" y="3095"/>
                    <a:pt x="2103" y="3083"/>
                  </a:cubicBezTo>
                  <a:lnTo>
                    <a:pt x="2155" y="3049"/>
                  </a:lnTo>
                  <a:cubicBezTo>
                    <a:pt x="2300" y="3092"/>
                    <a:pt x="2437" y="3152"/>
                    <a:pt x="2574" y="3237"/>
                  </a:cubicBezTo>
                  <a:cubicBezTo>
                    <a:pt x="3181" y="3562"/>
                    <a:pt x="3806" y="3853"/>
                    <a:pt x="4439" y="4118"/>
                  </a:cubicBezTo>
                  <a:cubicBezTo>
                    <a:pt x="5748" y="4649"/>
                    <a:pt x="7099" y="5068"/>
                    <a:pt x="8485" y="5350"/>
                  </a:cubicBezTo>
                  <a:cubicBezTo>
                    <a:pt x="9828" y="5624"/>
                    <a:pt x="11189" y="5795"/>
                    <a:pt x="12557" y="5846"/>
                  </a:cubicBezTo>
                  <a:cubicBezTo>
                    <a:pt x="12783" y="5854"/>
                    <a:pt x="13008" y="5858"/>
                    <a:pt x="13232" y="5858"/>
                  </a:cubicBezTo>
                  <a:cubicBezTo>
                    <a:pt x="14478" y="5858"/>
                    <a:pt x="15700" y="5727"/>
                    <a:pt x="16903" y="5350"/>
                  </a:cubicBezTo>
                  <a:cubicBezTo>
                    <a:pt x="18383" y="4880"/>
                    <a:pt x="19769" y="4161"/>
                    <a:pt x="21010" y="3229"/>
                  </a:cubicBezTo>
                  <a:cubicBezTo>
                    <a:pt x="21095" y="3169"/>
                    <a:pt x="21095" y="3040"/>
                    <a:pt x="21010" y="2989"/>
                  </a:cubicBezTo>
                  <a:cubicBezTo>
                    <a:pt x="18905" y="1518"/>
                    <a:pt x="16484" y="559"/>
                    <a:pt x="13943" y="192"/>
                  </a:cubicBezTo>
                  <a:cubicBezTo>
                    <a:pt x="13100" y="64"/>
                    <a:pt x="12252" y="0"/>
                    <a:pt x="114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559897" y="-1293267"/>
              <a:ext cx="1847501" cy="68368"/>
            </a:xfrm>
            <a:custGeom>
              <a:avLst/>
              <a:gdLst/>
              <a:ahLst/>
              <a:cxnLst/>
              <a:rect l="l" t="t" r="r" b="b"/>
              <a:pathLst>
                <a:path w="16538" h="612" extrusionOk="0">
                  <a:moveTo>
                    <a:pt x="9677" y="1"/>
                  </a:moveTo>
                  <a:cubicBezTo>
                    <a:pt x="6473" y="1"/>
                    <a:pt x="3272" y="158"/>
                    <a:pt x="86" y="474"/>
                  </a:cubicBezTo>
                  <a:cubicBezTo>
                    <a:pt x="3" y="483"/>
                    <a:pt x="1" y="611"/>
                    <a:pt x="79" y="611"/>
                  </a:cubicBezTo>
                  <a:cubicBezTo>
                    <a:pt x="81" y="611"/>
                    <a:pt x="84" y="611"/>
                    <a:pt x="86" y="611"/>
                  </a:cubicBezTo>
                  <a:cubicBezTo>
                    <a:pt x="3297" y="293"/>
                    <a:pt x="6523" y="132"/>
                    <a:pt x="9751" y="132"/>
                  </a:cubicBezTo>
                  <a:cubicBezTo>
                    <a:pt x="11985" y="132"/>
                    <a:pt x="14220" y="209"/>
                    <a:pt x="16452" y="363"/>
                  </a:cubicBezTo>
                  <a:cubicBezTo>
                    <a:pt x="16454" y="363"/>
                    <a:pt x="16457" y="363"/>
                    <a:pt x="16460" y="363"/>
                  </a:cubicBezTo>
                  <a:cubicBezTo>
                    <a:pt x="16537" y="363"/>
                    <a:pt x="16534" y="243"/>
                    <a:pt x="16452" y="235"/>
                  </a:cubicBezTo>
                  <a:cubicBezTo>
                    <a:pt x="14195" y="79"/>
                    <a:pt x="11935" y="1"/>
                    <a:pt x="967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063226" y="-1277851"/>
              <a:ext cx="436796" cy="174383"/>
            </a:xfrm>
            <a:custGeom>
              <a:avLst/>
              <a:gdLst/>
              <a:ahLst/>
              <a:cxnLst/>
              <a:rect l="l" t="t" r="r" b="b"/>
              <a:pathLst>
                <a:path w="3910" h="1561" extrusionOk="0">
                  <a:moveTo>
                    <a:pt x="89" y="1"/>
                  </a:moveTo>
                  <a:cubicBezTo>
                    <a:pt x="17" y="1"/>
                    <a:pt x="0" y="99"/>
                    <a:pt x="72" y="131"/>
                  </a:cubicBezTo>
                  <a:cubicBezTo>
                    <a:pt x="1346" y="490"/>
                    <a:pt x="2587" y="969"/>
                    <a:pt x="3776" y="1551"/>
                  </a:cubicBezTo>
                  <a:cubicBezTo>
                    <a:pt x="3787" y="1557"/>
                    <a:pt x="3799" y="1560"/>
                    <a:pt x="3809" y="1560"/>
                  </a:cubicBezTo>
                  <a:cubicBezTo>
                    <a:pt x="3870" y="1560"/>
                    <a:pt x="3910" y="1469"/>
                    <a:pt x="3844" y="1440"/>
                  </a:cubicBezTo>
                  <a:cubicBezTo>
                    <a:pt x="2647" y="841"/>
                    <a:pt x="1389" y="362"/>
                    <a:pt x="106" y="3"/>
                  </a:cubicBezTo>
                  <a:cubicBezTo>
                    <a:pt x="100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1258899" y="-1287235"/>
              <a:ext cx="267105" cy="145450"/>
            </a:xfrm>
            <a:custGeom>
              <a:avLst/>
              <a:gdLst/>
              <a:ahLst/>
              <a:cxnLst/>
              <a:rect l="l" t="t" r="r" b="b"/>
              <a:pathLst>
                <a:path w="2391" h="1302" extrusionOk="0">
                  <a:moveTo>
                    <a:pt x="94" y="1"/>
                  </a:moveTo>
                  <a:cubicBezTo>
                    <a:pt x="34" y="1"/>
                    <a:pt x="1" y="93"/>
                    <a:pt x="66" y="129"/>
                  </a:cubicBezTo>
                  <a:lnTo>
                    <a:pt x="58" y="129"/>
                  </a:lnTo>
                  <a:lnTo>
                    <a:pt x="2265" y="1293"/>
                  </a:lnTo>
                  <a:cubicBezTo>
                    <a:pt x="2275" y="1299"/>
                    <a:pt x="2285" y="1302"/>
                    <a:pt x="2295" y="1302"/>
                  </a:cubicBezTo>
                  <a:cubicBezTo>
                    <a:pt x="2350" y="1302"/>
                    <a:pt x="2390" y="1211"/>
                    <a:pt x="2325" y="1182"/>
                  </a:cubicBezTo>
                  <a:lnTo>
                    <a:pt x="126" y="10"/>
                  </a:lnTo>
                  <a:cubicBezTo>
                    <a:pt x="115" y="3"/>
                    <a:pt x="104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1575156" y="-1288240"/>
              <a:ext cx="277717" cy="167234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0"/>
                  </a:moveTo>
                  <a:cubicBezTo>
                    <a:pt x="39" y="0"/>
                    <a:pt x="1" y="86"/>
                    <a:pt x="66" y="130"/>
                  </a:cubicBezTo>
                  <a:cubicBezTo>
                    <a:pt x="810" y="609"/>
                    <a:pt x="1571" y="1062"/>
                    <a:pt x="2350" y="1490"/>
                  </a:cubicBezTo>
                  <a:cubicBezTo>
                    <a:pt x="2360" y="1494"/>
                    <a:pt x="2370" y="1496"/>
                    <a:pt x="2379" y="1496"/>
                  </a:cubicBezTo>
                  <a:cubicBezTo>
                    <a:pt x="2442" y="1496"/>
                    <a:pt x="2485" y="1407"/>
                    <a:pt x="2418" y="1370"/>
                  </a:cubicBezTo>
                  <a:cubicBezTo>
                    <a:pt x="1640" y="943"/>
                    <a:pt x="878" y="489"/>
                    <a:pt x="125" y="10"/>
                  </a:cubicBezTo>
                  <a:cubicBezTo>
                    <a:pt x="115" y="3"/>
                    <a:pt x="104" y="0"/>
                    <a:pt x="9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362949" y="-1267797"/>
              <a:ext cx="216946" cy="96966"/>
            </a:xfrm>
            <a:custGeom>
              <a:avLst/>
              <a:gdLst/>
              <a:ahLst/>
              <a:cxnLst/>
              <a:rect l="l" t="t" r="r" b="b"/>
              <a:pathLst>
                <a:path w="1942" h="868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60" y="135"/>
                  </a:lnTo>
                  <a:lnTo>
                    <a:pt x="1839" y="862"/>
                  </a:lnTo>
                  <a:cubicBezTo>
                    <a:pt x="1848" y="866"/>
                    <a:pt x="1856" y="868"/>
                    <a:pt x="1863" y="868"/>
                  </a:cubicBezTo>
                  <a:cubicBezTo>
                    <a:pt x="1922" y="868"/>
                    <a:pt x="1942" y="757"/>
                    <a:pt x="1873" y="734"/>
                  </a:cubicBezTo>
                  <a:lnTo>
                    <a:pt x="103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1792883" y="-1475917"/>
              <a:ext cx="175500" cy="194827"/>
            </a:xfrm>
            <a:custGeom>
              <a:avLst/>
              <a:gdLst/>
              <a:ahLst/>
              <a:cxnLst/>
              <a:rect l="l" t="t" r="r" b="b"/>
              <a:pathLst>
                <a:path w="1571" h="1744" extrusionOk="0">
                  <a:moveTo>
                    <a:pt x="1483" y="0"/>
                  </a:moveTo>
                  <a:cubicBezTo>
                    <a:pt x="1462" y="0"/>
                    <a:pt x="1440" y="9"/>
                    <a:pt x="1424" y="30"/>
                  </a:cubicBezTo>
                  <a:cubicBezTo>
                    <a:pt x="1005" y="595"/>
                    <a:pt x="543" y="1125"/>
                    <a:pt x="47" y="1630"/>
                  </a:cubicBezTo>
                  <a:cubicBezTo>
                    <a:pt x="1" y="1677"/>
                    <a:pt x="47" y="1743"/>
                    <a:pt x="97" y="1743"/>
                  </a:cubicBezTo>
                  <a:cubicBezTo>
                    <a:pt x="112" y="1743"/>
                    <a:pt x="128" y="1738"/>
                    <a:pt x="141" y="1724"/>
                  </a:cubicBezTo>
                  <a:lnTo>
                    <a:pt x="150" y="1724"/>
                  </a:lnTo>
                  <a:cubicBezTo>
                    <a:pt x="646" y="1220"/>
                    <a:pt x="1116" y="672"/>
                    <a:pt x="1535" y="90"/>
                  </a:cubicBezTo>
                  <a:cubicBezTo>
                    <a:pt x="1571" y="43"/>
                    <a:pt x="1529" y="0"/>
                    <a:pt x="148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1387703" y="-1449888"/>
              <a:ext cx="161536" cy="173601"/>
            </a:xfrm>
            <a:custGeom>
              <a:avLst/>
              <a:gdLst/>
              <a:ahLst/>
              <a:cxnLst/>
              <a:rect l="l" t="t" r="r" b="b"/>
              <a:pathLst>
                <a:path w="1446" h="1554" extrusionOk="0">
                  <a:moveTo>
                    <a:pt x="1348" y="1"/>
                  </a:moveTo>
                  <a:cubicBezTo>
                    <a:pt x="1334" y="1"/>
                    <a:pt x="1318" y="6"/>
                    <a:pt x="1305" y="20"/>
                  </a:cubicBezTo>
                  <a:cubicBezTo>
                    <a:pt x="886" y="490"/>
                    <a:pt x="466" y="961"/>
                    <a:pt x="47" y="1440"/>
                  </a:cubicBezTo>
                  <a:cubicBezTo>
                    <a:pt x="1" y="1486"/>
                    <a:pt x="47" y="1553"/>
                    <a:pt x="98" y="1553"/>
                  </a:cubicBezTo>
                  <a:cubicBezTo>
                    <a:pt x="113" y="1553"/>
                    <a:pt x="128" y="1548"/>
                    <a:pt x="141" y="1534"/>
                  </a:cubicBezTo>
                  <a:cubicBezTo>
                    <a:pt x="561" y="1055"/>
                    <a:pt x="980" y="584"/>
                    <a:pt x="1399" y="114"/>
                  </a:cubicBezTo>
                  <a:cubicBezTo>
                    <a:pt x="1445" y="68"/>
                    <a:pt x="1399" y="1"/>
                    <a:pt x="134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988221" y="-1382972"/>
              <a:ext cx="139305" cy="118080"/>
            </a:xfrm>
            <a:custGeom>
              <a:avLst/>
              <a:gdLst/>
              <a:ahLst/>
              <a:cxnLst/>
              <a:rect l="l" t="t" r="r" b="b"/>
              <a:pathLst>
                <a:path w="1247" h="1057" extrusionOk="0">
                  <a:moveTo>
                    <a:pt x="1147" y="0"/>
                  </a:moveTo>
                  <a:cubicBezTo>
                    <a:pt x="1132" y="0"/>
                    <a:pt x="1115" y="6"/>
                    <a:pt x="1099" y="20"/>
                  </a:cubicBezTo>
                  <a:lnTo>
                    <a:pt x="47" y="944"/>
                  </a:lnTo>
                  <a:cubicBezTo>
                    <a:pt x="1" y="990"/>
                    <a:pt x="47" y="1057"/>
                    <a:pt x="98" y="1057"/>
                  </a:cubicBezTo>
                  <a:cubicBezTo>
                    <a:pt x="113" y="1057"/>
                    <a:pt x="128" y="1051"/>
                    <a:pt x="141" y="1038"/>
                  </a:cubicBezTo>
                  <a:lnTo>
                    <a:pt x="1194" y="114"/>
                  </a:lnTo>
                  <a:cubicBezTo>
                    <a:pt x="1247" y="67"/>
                    <a:pt x="1202" y="0"/>
                    <a:pt x="11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202084" y="-1444637"/>
              <a:ext cx="186336" cy="179745"/>
            </a:xfrm>
            <a:custGeom>
              <a:avLst/>
              <a:gdLst/>
              <a:ahLst/>
              <a:cxnLst/>
              <a:rect l="l" t="t" r="r" b="b"/>
              <a:pathLst>
                <a:path w="1668" h="1609" extrusionOk="0">
                  <a:moveTo>
                    <a:pt x="1576" y="0"/>
                  </a:moveTo>
                  <a:cubicBezTo>
                    <a:pt x="1560" y="0"/>
                    <a:pt x="1543" y="7"/>
                    <a:pt x="1528" y="24"/>
                  </a:cubicBezTo>
                  <a:lnTo>
                    <a:pt x="861" y="760"/>
                  </a:lnTo>
                  <a:cubicBezTo>
                    <a:pt x="780" y="858"/>
                    <a:pt x="311" y="1475"/>
                    <a:pt x="155" y="1475"/>
                  </a:cubicBezTo>
                  <a:cubicBezTo>
                    <a:pt x="147" y="1475"/>
                    <a:pt x="140" y="1473"/>
                    <a:pt x="134" y="1470"/>
                  </a:cubicBezTo>
                  <a:cubicBezTo>
                    <a:pt x="123" y="1464"/>
                    <a:pt x="111" y="1461"/>
                    <a:pt x="101" y="1461"/>
                  </a:cubicBezTo>
                  <a:cubicBezTo>
                    <a:pt x="40" y="1461"/>
                    <a:pt x="0" y="1552"/>
                    <a:pt x="66" y="1581"/>
                  </a:cubicBezTo>
                  <a:cubicBezTo>
                    <a:pt x="101" y="1600"/>
                    <a:pt x="135" y="1608"/>
                    <a:pt x="169" y="1608"/>
                  </a:cubicBezTo>
                  <a:cubicBezTo>
                    <a:pt x="364" y="1608"/>
                    <a:pt x="531" y="1329"/>
                    <a:pt x="647" y="1205"/>
                  </a:cubicBezTo>
                  <a:cubicBezTo>
                    <a:pt x="972" y="837"/>
                    <a:pt x="1297" y="478"/>
                    <a:pt x="1623" y="118"/>
                  </a:cubicBezTo>
                  <a:cubicBezTo>
                    <a:pt x="1668" y="67"/>
                    <a:pt x="1625" y="0"/>
                    <a:pt x="157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083603" y="-1511329"/>
              <a:ext cx="680553" cy="2347303"/>
            </a:xfrm>
            <a:custGeom>
              <a:avLst/>
              <a:gdLst/>
              <a:ahLst/>
              <a:cxnLst/>
              <a:rect l="l" t="t" r="r" b="b"/>
              <a:pathLst>
                <a:path w="6092" h="21012" extrusionOk="0">
                  <a:moveTo>
                    <a:pt x="2756" y="1"/>
                  </a:moveTo>
                  <a:cubicBezTo>
                    <a:pt x="2675" y="1"/>
                    <a:pt x="2586" y="69"/>
                    <a:pt x="2601" y="176"/>
                  </a:cubicBezTo>
                  <a:cubicBezTo>
                    <a:pt x="2661" y="544"/>
                    <a:pt x="2712" y="921"/>
                    <a:pt x="2772" y="1288"/>
                  </a:cubicBezTo>
                  <a:cubicBezTo>
                    <a:pt x="2807" y="1477"/>
                    <a:pt x="2849" y="1673"/>
                    <a:pt x="2858" y="1862"/>
                  </a:cubicBezTo>
                  <a:cubicBezTo>
                    <a:pt x="2807" y="1896"/>
                    <a:pt x="2781" y="1981"/>
                    <a:pt x="2824" y="2041"/>
                  </a:cubicBezTo>
                  <a:lnTo>
                    <a:pt x="2849" y="2084"/>
                  </a:lnTo>
                  <a:cubicBezTo>
                    <a:pt x="2807" y="2229"/>
                    <a:pt x="2747" y="2375"/>
                    <a:pt x="2661" y="2512"/>
                  </a:cubicBezTo>
                  <a:cubicBezTo>
                    <a:pt x="2345" y="3119"/>
                    <a:pt x="2045" y="3735"/>
                    <a:pt x="1789" y="4377"/>
                  </a:cubicBezTo>
                  <a:cubicBezTo>
                    <a:pt x="1250" y="5686"/>
                    <a:pt x="830" y="7037"/>
                    <a:pt x="548" y="8415"/>
                  </a:cubicBezTo>
                  <a:cubicBezTo>
                    <a:pt x="274" y="9758"/>
                    <a:pt x="112" y="11127"/>
                    <a:pt x="60" y="12495"/>
                  </a:cubicBezTo>
                  <a:cubicBezTo>
                    <a:pt x="1" y="13975"/>
                    <a:pt x="112" y="15421"/>
                    <a:pt x="557" y="16841"/>
                  </a:cubicBezTo>
                  <a:cubicBezTo>
                    <a:pt x="1019" y="18321"/>
                    <a:pt x="1737" y="19707"/>
                    <a:pt x="2670" y="20947"/>
                  </a:cubicBezTo>
                  <a:cubicBezTo>
                    <a:pt x="2700" y="20990"/>
                    <a:pt x="2747" y="21012"/>
                    <a:pt x="2794" y="21012"/>
                  </a:cubicBezTo>
                  <a:cubicBezTo>
                    <a:pt x="2841" y="21012"/>
                    <a:pt x="2888" y="20990"/>
                    <a:pt x="2918" y="20947"/>
                  </a:cubicBezTo>
                  <a:cubicBezTo>
                    <a:pt x="4389" y="18834"/>
                    <a:pt x="5347" y="16422"/>
                    <a:pt x="5715" y="13881"/>
                  </a:cubicBezTo>
                  <a:cubicBezTo>
                    <a:pt x="6092" y="11340"/>
                    <a:pt x="5895" y="8748"/>
                    <a:pt x="5125" y="6293"/>
                  </a:cubicBezTo>
                  <a:cubicBezTo>
                    <a:pt x="4646" y="4787"/>
                    <a:pt x="3910" y="3393"/>
                    <a:pt x="3132" y="2016"/>
                  </a:cubicBezTo>
                  <a:cubicBezTo>
                    <a:pt x="3132" y="1810"/>
                    <a:pt x="3115" y="1605"/>
                    <a:pt x="3080" y="1400"/>
                  </a:cubicBezTo>
                  <a:cubicBezTo>
                    <a:pt x="3003" y="972"/>
                    <a:pt x="2935" y="536"/>
                    <a:pt x="2875" y="99"/>
                  </a:cubicBezTo>
                  <a:cubicBezTo>
                    <a:pt x="2861" y="31"/>
                    <a:pt x="2811" y="1"/>
                    <a:pt x="275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760085" y="-1284777"/>
              <a:ext cx="84678" cy="1843591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2" y="0"/>
                  </a:moveTo>
                  <a:cubicBezTo>
                    <a:pt x="30" y="0"/>
                    <a:pt x="0" y="22"/>
                    <a:pt x="5" y="65"/>
                  </a:cubicBezTo>
                  <a:cubicBezTo>
                    <a:pt x="544" y="5505"/>
                    <a:pt x="621" y="10981"/>
                    <a:pt x="244" y="16439"/>
                  </a:cubicBezTo>
                  <a:cubicBezTo>
                    <a:pt x="244" y="16481"/>
                    <a:pt x="276" y="16503"/>
                    <a:pt x="309" y="16503"/>
                  </a:cubicBezTo>
                  <a:cubicBezTo>
                    <a:pt x="343" y="16503"/>
                    <a:pt x="377" y="16481"/>
                    <a:pt x="381" y="16439"/>
                  </a:cubicBezTo>
                  <a:cubicBezTo>
                    <a:pt x="757" y="10981"/>
                    <a:pt x="672" y="5505"/>
                    <a:pt x="133" y="65"/>
                  </a:cubicBezTo>
                  <a:cubicBezTo>
                    <a:pt x="129" y="22"/>
                    <a:pt x="94" y="0"/>
                    <a:pt x="6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883639" y="-787099"/>
              <a:ext cx="178405" cy="430763"/>
            </a:xfrm>
            <a:custGeom>
              <a:avLst/>
              <a:gdLst/>
              <a:ahLst/>
              <a:cxnLst/>
              <a:rect l="l" t="t" r="r" b="b"/>
              <a:pathLst>
                <a:path w="1597" h="3856" extrusionOk="0">
                  <a:moveTo>
                    <a:pt x="1517" y="0"/>
                  </a:moveTo>
                  <a:cubicBezTo>
                    <a:pt x="1490" y="0"/>
                    <a:pt x="1463" y="15"/>
                    <a:pt x="1453" y="50"/>
                  </a:cubicBezTo>
                  <a:lnTo>
                    <a:pt x="1453" y="41"/>
                  </a:lnTo>
                  <a:cubicBezTo>
                    <a:pt x="1085" y="1324"/>
                    <a:pt x="614" y="2565"/>
                    <a:pt x="24" y="3754"/>
                  </a:cubicBezTo>
                  <a:cubicBezTo>
                    <a:pt x="1" y="3807"/>
                    <a:pt x="46" y="3856"/>
                    <a:pt x="91" y="3856"/>
                  </a:cubicBezTo>
                  <a:cubicBezTo>
                    <a:pt x="111" y="3856"/>
                    <a:pt x="131" y="3846"/>
                    <a:pt x="144" y="3822"/>
                  </a:cubicBezTo>
                  <a:cubicBezTo>
                    <a:pt x="734" y="2625"/>
                    <a:pt x="1213" y="1367"/>
                    <a:pt x="1581" y="84"/>
                  </a:cubicBezTo>
                  <a:cubicBezTo>
                    <a:pt x="1596" y="33"/>
                    <a:pt x="1557" y="0"/>
                    <a:pt x="15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844204" y="17341"/>
              <a:ext cx="149136" cy="260960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5" y="11"/>
                    <a:pt x="1194" y="35"/>
                  </a:cubicBezTo>
                  <a:lnTo>
                    <a:pt x="1185" y="35"/>
                  </a:lnTo>
                  <a:lnTo>
                    <a:pt x="30" y="2233"/>
                  </a:ln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6"/>
                    <a:pt x="142" y="2302"/>
                  </a:cubicBezTo>
                  <a:cubicBezTo>
                    <a:pt x="527" y="1566"/>
                    <a:pt x="920" y="839"/>
                    <a:pt x="1305" y="103"/>
                  </a:cubicBez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866100" y="-298023"/>
              <a:ext cx="171032" cy="270121"/>
            </a:xfrm>
            <a:custGeom>
              <a:avLst/>
              <a:gdLst/>
              <a:ahLst/>
              <a:cxnLst/>
              <a:rect l="l" t="t" r="r" b="b"/>
              <a:pathLst>
                <a:path w="1531" h="2418" extrusionOk="0">
                  <a:moveTo>
                    <a:pt x="1444" y="1"/>
                  </a:moveTo>
                  <a:cubicBezTo>
                    <a:pt x="1424" y="1"/>
                    <a:pt x="1403" y="10"/>
                    <a:pt x="1390" y="35"/>
                  </a:cubicBezTo>
                  <a:cubicBezTo>
                    <a:pt x="902" y="779"/>
                    <a:pt x="449" y="1540"/>
                    <a:pt x="30" y="2319"/>
                  </a:cubicBezTo>
                  <a:cubicBezTo>
                    <a:pt x="0" y="2372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9"/>
                    <a:pt x="1022" y="847"/>
                    <a:pt x="1501" y="94"/>
                  </a:cubicBezTo>
                  <a:cubicBezTo>
                    <a:pt x="1530" y="47"/>
                    <a:pt x="1487" y="1"/>
                    <a:pt x="144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815494" y="-1087493"/>
              <a:ext cx="100318" cy="212365"/>
            </a:xfrm>
            <a:custGeom>
              <a:avLst/>
              <a:gdLst/>
              <a:ahLst/>
              <a:cxnLst/>
              <a:rect l="l" t="t" r="r" b="b"/>
              <a:pathLst>
                <a:path w="898" h="1901" extrusionOk="0">
                  <a:moveTo>
                    <a:pt x="817" y="0"/>
                  </a:moveTo>
                  <a:cubicBezTo>
                    <a:pt x="790" y="0"/>
                    <a:pt x="762" y="13"/>
                    <a:pt x="749" y="44"/>
                  </a:cubicBezTo>
                  <a:cubicBezTo>
                    <a:pt x="509" y="634"/>
                    <a:pt x="261" y="1224"/>
                    <a:pt x="22" y="1823"/>
                  </a:cubicBezTo>
                  <a:cubicBezTo>
                    <a:pt x="1" y="1870"/>
                    <a:pt x="40" y="1901"/>
                    <a:pt x="81" y="1901"/>
                  </a:cubicBezTo>
                  <a:cubicBezTo>
                    <a:pt x="108" y="1901"/>
                    <a:pt x="136" y="1888"/>
                    <a:pt x="150" y="1857"/>
                  </a:cubicBezTo>
                  <a:cubicBezTo>
                    <a:pt x="389" y="1267"/>
                    <a:pt x="638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707245" y="-516197"/>
              <a:ext cx="201641" cy="169915"/>
            </a:xfrm>
            <a:custGeom>
              <a:avLst/>
              <a:gdLst/>
              <a:ahLst/>
              <a:cxnLst/>
              <a:rect l="l" t="t" r="r" b="b"/>
              <a:pathLst>
                <a:path w="1805" h="1521" extrusionOk="0">
                  <a:moveTo>
                    <a:pt x="96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45" y="114"/>
                  </a:lnTo>
                  <a:cubicBezTo>
                    <a:pt x="558" y="619"/>
                    <a:pt x="1106" y="1081"/>
                    <a:pt x="1679" y="1508"/>
                  </a:cubicBezTo>
                  <a:cubicBezTo>
                    <a:pt x="1691" y="1517"/>
                    <a:pt x="1702" y="1521"/>
                    <a:pt x="1713" y="1521"/>
                  </a:cubicBezTo>
                  <a:cubicBezTo>
                    <a:pt x="1767" y="1521"/>
                    <a:pt x="1804" y="1431"/>
                    <a:pt x="1747" y="1389"/>
                  </a:cubicBezTo>
                  <a:cubicBezTo>
                    <a:pt x="1183" y="970"/>
                    <a:pt x="644" y="516"/>
                    <a:pt x="139" y="20"/>
                  </a:cubicBezTo>
                  <a:cubicBezTo>
                    <a:pt x="126" y="6"/>
                    <a:pt x="110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2711267" y="-111017"/>
              <a:ext cx="179522" cy="154945"/>
            </a:xfrm>
            <a:custGeom>
              <a:avLst/>
              <a:gdLst/>
              <a:ahLst/>
              <a:cxnLst/>
              <a:rect l="l" t="t" r="r" b="b"/>
              <a:pathLst>
                <a:path w="1607" h="1387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1458" y="1372"/>
                  </a:lnTo>
                  <a:cubicBezTo>
                    <a:pt x="1472" y="1382"/>
                    <a:pt x="1487" y="1387"/>
                    <a:pt x="1502" y="1387"/>
                  </a:cubicBezTo>
                  <a:cubicBezTo>
                    <a:pt x="1558" y="1387"/>
                    <a:pt x="1607" y="1319"/>
                    <a:pt x="1552" y="1278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2722773" y="288466"/>
              <a:ext cx="124113" cy="133050"/>
            </a:xfrm>
            <a:custGeom>
              <a:avLst/>
              <a:gdLst/>
              <a:ahLst/>
              <a:cxnLst/>
              <a:rect l="l" t="t" r="r" b="b"/>
              <a:pathLst>
                <a:path w="1111" h="1191" extrusionOk="0">
                  <a:moveTo>
                    <a:pt x="98" y="1"/>
                  </a:moveTo>
                  <a:cubicBezTo>
                    <a:pt x="47" y="1"/>
                    <a:pt x="1" y="68"/>
                    <a:pt x="47" y="114"/>
                  </a:cubicBezTo>
                  <a:lnTo>
                    <a:pt x="971" y="1166"/>
                  </a:lnTo>
                  <a:cubicBezTo>
                    <a:pt x="986" y="1183"/>
                    <a:pt x="1002" y="1190"/>
                    <a:pt x="1018" y="1190"/>
                  </a:cubicBezTo>
                  <a:cubicBezTo>
                    <a:pt x="1068" y="1190"/>
                    <a:pt x="1110" y="1124"/>
                    <a:pt x="1065" y="1072"/>
                  </a:cubicBezTo>
                  <a:lnTo>
                    <a:pt x="141" y="20"/>
                  </a:lnTo>
                  <a:cubicBezTo>
                    <a:pt x="128" y="7"/>
                    <a:pt x="112" y="1"/>
                    <a:pt x="9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2730928" y="-924952"/>
              <a:ext cx="193486" cy="179969"/>
            </a:xfrm>
            <a:custGeom>
              <a:avLst/>
              <a:gdLst/>
              <a:ahLst/>
              <a:cxnLst/>
              <a:rect l="l" t="t" r="r" b="b"/>
              <a:pathLst>
                <a:path w="1732" h="1611" extrusionOk="0">
                  <a:moveTo>
                    <a:pt x="175" y="1"/>
                  </a:moveTo>
                  <a:cubicBezTo>
                    <a:pt x="154" y="1"/>
                    <a:pt x="133" y="11"/>
                    <a:pt x="120" y="35"/>
                  </a:cubicBezTo>
                  <a:cubicBezTo>
                    <a:pt x="0" y="274"/>
                    <a:pt x="360" y="479"/>
                    <a:pt x="505" y="608"/>
                  </a:cubicBezTo>
                  <a:lnTo>
                    <a:pt x="1591" y="1592"/>
                  </a:lnTo>
                  <a:cubicBezTo>
                    <a:pt x="1605" y="1605"/>
                    <a:pt x="1620" y="1611"/>
                    <a:pt x="1635" y="1611"/>
                  </a:cubicBezTo>
                  <a:cubicBezTo>
                    <a:pt x="1686" y="1611"/>
                    <a:pt x="1732" y="1544"/>
                    <a:pt x="1686" y="1497"/>
                  </a:cubicBezTo>
                  <a:lnTo>
                    <a:pt x="950" y="830"/>
                  </a:lnTo>
                  <a:cubicBezTo>
                    <a:pt x="847" y="745"/>
                    <a:pt x="171" y="231"/>
                    <a:pt x="240" y="103"/>
                  </a:cubicBezTo>
                  <a:cubicBezTo>
                    <a:pt x="269" y="50"/>
                    <a:pt x="221" y="1"/>
                    <a:pt x="1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3127506" y="-1666609"/>
              <a:ext cx="1330384" cy="1345912"/>
            </a:xfrm>
            <a:custGeom>
              <a:avLst/>
              <a:gdLst/>
              <a:ahLst/>
              <a:cxnLst/>
              <a:rect l="l" t="t" r="r" b="b"/>
              <a:pathLst>
                <a:path w="11909" h="12048" extrusionOk="0">
                  <a:moveTo>
                    <a:pt x="6202" y="1"/>
                  </a:moveTo>
                  <a:cubicBezTo>
                    <a:pt x="5507" y="1"/>
                    <a:pt x="4811" y="24"/>
                    <a:pt x="4115" y="69"/>
                  </a:cubicBezTo>
                  <a:cubicBezTo>
                    <a:pt x="3071" y="138"/>
                    <a:pt x="2036" y="249"/>
                    <a:pt x="1001" y="411"/>
                  </a:cubicBezTo>
                  <a:cubicBezTo>
                    <a:pt x="959" y="400"/>
                    <a:pt x="917" y="395"/>
                    <a:pt x="874" y="395"/>
                  </a:cubicBezTo>
                  <a:cubicBezTo>
                    <a:pt x="786" y="395"/>
                    <a:pt x="700" y="419"/>
                    <a:pt x="625" y="471"/>
                  </a:cubicBezTo>
                  <a:lnTo>
                    <a:pt x="616" y="471"/>
                  </a:lnTo>
                  <a:cubicBezTo>
                    <a:pt x="342" y="523"/>
                    <a:pt x="180" y="813"/>
                    <a:pt x="282" y="1070"/>
                  </a:cubicBezTo>
                  <a:cubicBezTo>
                    <a:pt x="240" y="1352"/>
                    <a:pt x="282" y="1660"/>
                    <a:pt x="257" y="1943"/>
                  </a:cubicBezTo>
                  <a:cubicBezTo>
                    <a:pt x="197" y="2559"/>
                    <a:pt x="163" y="3175"/>
                    <a:pt x="137" y="3791"/>
                  </a:cubicBezTo>
                  <a:cubicBezTo>
                    <a:pt x="86" y="5040"/>
                    <a:pt x="0" y="6297"/>
                    <a:pt x="111" y="7546"/>
                  </a:cubicBezTo>
                  <a:cubicBezTo>
                    <a:pt x="163" y="8136"/>
                    <a:pt x="257" y="8718"/>
                    <a:pt x="376" y="9300"/>
                  </a:cubicBezTo>
                  <a:cubicBezTo>
                    <a:pt x="496" y="9873"/>
                    <a:pt x="625" y="10480"/>
                    <a:pt x="838" y="11028"/>
                  </a:cubicBezTo>
                  <a:cubicBezTo>
                    <a:pt x="1052" y="11541"/>
                    <a:pt x="1446" y="12012"/>
                    <a:pt x="2028" y="12046"/>
                  </a:cubicBezTo>
                  <a:cubicBezTo>
                    <a:pt x="2047" y="12047"/>
                    <a:pt x="2066" y="12047"/>
                    <a:pt x="2086" y="12047"/>
                  </a:cubicBezTo>
                  <a:cubicBezTo>
                    <a:pt x="2624" y="12047"/>
                    <a:pt x="3064" y="11705"/>
                    <a:pt x="3328" y="11250"/>
                  </a:cubicBezTo>
                  <a:cubicBezTo>
                    <a:pt x="3542" y="10865"/>
                    <a:pt x="3670" y="10438"/>
                    <a:pt x="3713" y="10001"/>
                  </a:cubicBezTo>
                  <a:cubicBezTo>
                    <a:pt x="3773" y="10095"/>
                    <a:pt x="3841" y="10181"/>
                    <a:pt x="3918" y="10267"/>
                  </a:cubicBezTo>
                  <a:cubicBezTo>
                    <a:pt x="4249" y="10641"/>
                    <a:pt x="4729" y="10888"/>
                    <a:pt x="5212" y="10888"/>
                  </a:cubicBezTo>
                  <a:cubicBezTo>
                    <a:pt x="5478" y="10888"/>
                    <a:pt x="5745" y="10813"/>
                    <a:pt x="5988" y="10643"/>
                  </a:cubicBezTo>
                  <a:cubicBezTo>
                    <a:pt x="6716" y="10147"/>
                    <a:pt x="6502" y="9172"/>
                    <a:pt x="6288" y="8462"/>
                  </a:cubicBezTo>
                  <a:cubicBezTo>
                    <a:pt x="6271" y="8385"/>
                    <a:pt x="6245" y="8316"/>
                    <a:pt x="6219" y="8248"/>
                  </a:cubicBezTo>
                  <a:lnTo>
                    <a:pt x="6219" y="8248"/>
                  </a:lnTo>
                  <a:cubicBezTo>
                    <a:pt x="6579" y="8462"/>
                    <a:pt x="6964" y="8658"/>
                    <a:pt x="7349" y="8829"/>
                  </a:cubicBezTo>
                  <a:cubicBezTo>
                    <a:pt x="7681" y="8976"/>
                    <a:pt x="8161" y="9116"/>
                    <a:pt x="8599" y="9116"/>
                  </a:cubicBezTo>
                  <a:cubicBezTo>
                    <a:pt x="9129" y="9116"/>
                    <a:pt x="9597" y="8911"/>
                    <a:pt x="9667" y="8265"/>
                  </a:cubicBezTo>
                  <a:cubicBezTo>
                    <a:pt x="9710" y="7828"/>
                    <a:pt x="9547" y="7332"/>
                    <a:pt x="9385" y="6922"/>
                  </a:cubicBezTo>
                  <a:cubicBezTo>
                    <a:pt x="9222" y="6520"/>
                    <a:pt x="9000" y="6135"/>
                    <a:pt x="8743" y="5792"/>
                  </a:cubicBezTo>
                  <a:cubicBezTo>
                    <a:pt x="8700" y="5733"/>
                    <a:pt x="8658" y="5681"/>
                    <a:pt x="8615" y="5621"/>
                  </a:cubicBezTo>
                  <a:lnTo>
                    <a:pt x="8615" y="5621"/>
                  </a:lnTo>
                  <a:cubicBezTo>
                    <a:pt x="8717" y="5647"/>
                    <a:pt x="8829" y="5673"/>
                    <a:pt x="8931" y="5690"/>
                  </a:cubicBezTo>
                  <a:cubicBezTo>
                    <a:pt x="9256" y="5748"/>
                    <a:pt x="9698" y="5825"/>
                    <a:pt x="10131" y="5825"/>
                  </a:cubicBezTo>
                  <a:cubicBezTo>
                    <a:pt x="10711" y="5825"/>
                    <a:pt x="11275" y="5686"/>
                    <a:pt x="11515" y="5176"/>
                  </a:cubicBezTo>
                  <a:cubicBezTo>
                    <a:pt x="11908" y="4312"/>
                    <a:pt x="10959" y="3286"/>
                    <a:pt x="10317" y="2832"/>
                  </a:cubicBezTo>
                  <a:cubicBezTo>
                    <a:pt x="10120" y="2687"/>
                    <a:pt x="9898" y="2559"/>
                    <a:pt x="9676" y="2447"/>
                  </a:cubicBezTo>
                  <a:cubicBezTo>
                    <a:pt x="9984" y="2413"/>
                    <a:pt x="10283" y="2336"/>
                    <a:pt x="10574" y="2234"/>
                  </a:cubicBezTo>
                  <a:cubicBezTo>
                    <a:pt x="10993" y="2062"/>
                    <a:pt x="11532" y="1678"/>
                    <a:pt x="11378" y="1164"/>
                  </a:cubicBezTo>
                  <a:cubicBezTo>
                    <a:pt x="11250" y="719"/>
                    <a:pt x="10651" y="471"/>
                    <a:pt x="10249" y="343"/>
                  </a:cubicBezTo>
                  <a:cubicBezTo>
                    <a:pt x="9299" y="44"/>
                    <a:pt x="8230" y="61"/>
                    <a:pt x="7246" y="18"/>
                  </a:cubicBezTo>
                  <a:cubicBezTo>
                    <a:pt x="6898" y="6"/>
                    <a:pt x="6550" y="1"/>
                    <a:pt x="6202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2185103" y="-529379"/>
              <a:ext cx="130927" cy="128023"/>
            </a:xfrm>
            <a:custGeom>
              <a:avLst/>
              <a:gdLst/>
              <a:ahLst/>
              <a:cxnLst/>
              <a:rect l="l" t="t" r="r" b="b"/>
              <a:pathLst>
                <a:path w="1172" h="1146" extrusionOk="0">
                  <a:moveTo>
                    <a:pt x="552" y="0"/>
                  </a:moveTo>
                  <a:cubicBezTo>
                    <a:pt x="420" y="0"/>
                    <a:pt x="289" y="50"/>
                    <a:pt x="187" y="155"/>
                  </a:cubicBezTo>
                  <a:cubicBezTo>
                    <a:pt x="85" y="258"/>
                    <a:pt x="42" y="403"/>
                    <a:pt x="59" y="549"/>
                  </a:cubicBezTo>
                  <a:cubicBezTo>
                    <a:pt x="33" y="626"/>
                    <a:pt x="50" y="711"/>
                    <a:pt x="102" y="771"/>
                  </a:cubicBezTo>
                  <a:cubicBezTo>
                    <a:pt x="0" y="912"/>
                    <a:pt x="84" y="1145"/>
                    <a:pt x="269" y="1145"/>
                  </a:cubicBezTo>
                  <a:cubicBezTo>
                    <a:pt x="287" y="1145"/>
                    <a:pt x="305" y="1143"/>
                    <a:pt x="324" y="1139"/>
                  </a:cubicBezTo>
                  <a:cubicBezTo>
                    <a:pt x="418" y="1113"/>
                    <a:pt x="504" y="1079"/>
                    <a:pt x="581" y="1045"/>
                  </a:cubicBezTo>
                  <a:cubicBezTo>
                    <a:pt x="590" y="1045"/>
                    <a:pt x="599" y="1045"/>
                    <a:pt x="608" y="1045"/>
                  </a:cubicBezTo>
                  <a:cubicBezTo>
                    <a:pt x="794" y="1045"/>
                    <a:pt x="963" y="961"/>
                    <a:pt x="1077" y="822"/>
                  </a:cubicBezTo>
                  <a:cubicBezTo>
                    <a:pt x="1145" y="737"/>
                    <a:pt x="1171" y="626"/>
                    <a:pt x="1137" y="523"/>
                  </a:cubicBezTo>
                  <a:cubicBezTo>
                    <a:pt x="1154" y="420"/>
                    <a:pt x="1103" y="318"/>
                    <a:pt x="1009" y="266"/>
                  </a:cubicBezTo>
                  <a:cubicBezTo>
                    <a:pt x="910" y="93"/>
                    <a:pt x="731" y="0"/>
                    <a:pt x="5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986480" y="-765427"/>
              <a:ext cx="135842" cy="133273"/>
            </a:xfrm>
            <a:custGeom>
              <a:avLst/>
              <a:gdLst/>
              <a:ahLst/>
              <a:cxnLst/>
              <a:rect l="l" t="t" r="r" b="b"/>
              <a:pathLst>
                <a:path w="1216" h="1193" extrusionOk="0">
                  <a:moveTo>
                    <a:pt x="902" y="0"/>
                  </a:moveTo>
                  <a:cubicBezTo>
                    <a:pt x="850" y="0"/>
                    <a:pt x="797" y="14"/>
                    <a:pt x="753" y="44"/>
                  </a:cubicBezTo>
                  <a:cubicBezTo>
                    <a:pt x="599" y="155"/>
                    <a:pt x="386" y="181"/>
                    <a:pt x="232" y="309"/>
                  </a:cubicBezTo>
                  <a:cubicBezTo>
                    <a:pt x="112" y="412"/>
                    <a:pt x="35" y="557"/>
                    <a:pt x="18" y="728"/>
                  </a:cubicBezTo>
                  <a:cubicBezTo>
                    <a:pt x="1" y="882"/>
                    <a:pt x="78" y="1036"/>
                    <a:pt x="206" y="1130"/>
                  </a:cubicBezTo>
                  <a:cubicBezTo>
                    <a:pt x="276" y="1175"/>
                    <a:pt x="350" y="1192"/>
                    <a:pt x="425" y="1192"/>
                  </a:cubicBezTo>
                  <a:cubicBezTo>
                    <a:pt x="549" y="1192"/>
                    <a:pt x="675" y="1144"/>
                    <a:pt x="788" y="1096"/>
                  </a:cubicBezTo>
                  <a:cubicBezTo>
                    <a:pt x="976" y="1028"/>
                    <a:pt x="1121" y="882"/>
                    <a:pt x="1181" y="702"/>
                  </a:cubicBezTo>
                  <a:cubicBezTo>
                    <a:pt x="1215" y="574"/>
                    <a:pt x="1198" y="429"/>
                    <a:pt x="1130" y="318"/>
                  </a:cubicBezTo>
                  <a:cubicBezTo>
                    <a:pt x="1130" y="292"/>
                    <a:pt x="1138" y="266"/>
                    <a:pt x="1138" y="241"/>
                  </a:cubicBezTo>
                  <a:cubicBezTo>
                    <a:pt x="1157" y="88"/>
                    <a:pt x="1031" y="0"/>
                    <a:pt x="90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2478683" y="-597747"/>
              <a:ext cx="170250" cy="152488"/>
            </a:xfrm>
            <a:custGeom>
              <a:avLst/>
              <a:gdLst/>
              <a:ahLst/>
              <a:cxnLst/>
              <a:rect l="l" t="t" r="r" b="b"/>
              <a:pathLst>
                <a:path w="1524" h="1365" extrusionOk="0">
                  <a:moveTo>
                    <a:pt x="1134" y="1"/>
                  </a:moveTo>
                  <a:cubicBezTo>
                    <a:pt x="1118" y="1"/>
                    <a:pt x="1103" y="2"/>
                    <a:pt x="1087" y="6"/>
                  </a:cubicBezTo>
                  <a:cubicBezTo>
                    <a:pt x="865" y="40"/>
                    <a:pt x="634" y="100"/>
                    <a:pt x="480" y="271"/>
                  </a:cubicBezTo>
                  <a:cubicBezTo>
                    <a:pt x="446" y="314"/>
                    <a:pt x="420" y="356"/>
                    <a:pt x="403" y="408"/>
                  </a:cubicBezTo>
                  <a:cubicBezTo>
                    <a:pt x="232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1" y="1007"/>
                  </a:cubicBezTo>
                  <a:cubicBezTo>
                    <a:pt x="138" y="1015"/>
                    <a:pt x="146" y="1024"/>
                    <a:pt x="163" y="1032"/>
                  </a:cubicBezTo>
                  <a:cubicBezTo>
                    <a:pt x="215" y="1195"/>
                    <a:pt x="352" y="1315"/>
                    <a:pt x="514" y="1357"/>
                  </a:cubicBezTo>
                  <a:cubicBezTo>
                    <a:pt x="540" y="1362"/>
                    <a:pt x="566" y="1364"/>
                    <a:pt x="591" y="1364"/>
                  </a:cubicBezTo>
                  <a:cubicBezTo>
                    <a:pt x="752" y="1364"/>
                    <a:pt x="902" y="1274"/>
                    <a:pt x="976" y="1126"/>
                  </a:cubicBezTo>
                  <a:cubicBezTo>
                    <a:pt x="1002" y="1118"/>
                    <a:pt x="1019" y="1109"/>
                    <a:pt x="1044" y="1101"/>
                  </a:cubicBezTo>
                  <a:cubicBezTo>
                    <a:pt x="1077" y="1117"/>
                    <a:pt x="1111" y="1125"/>
                    <a:pt x="1144" y="1125"/>
                  </a:cubicBezTo>
                  <a:cubicBezTo>
                    <a:pt x="1217" y="1125"/>
                    <a:pt x="1286" y="1088"/>
                    <a:pt x="1327" y="1024"/>
                  </a:cubicBezTo>
                  <a:cubicBezTo>
                    <a:pt x="1524" y="741"/>
                    <a:pt x="1515" y="356"/>
                    <a:pt x="1310" y="83"/>
                  </a:cubicBezTo>
                  <a:cubicBezTo>
                    <a:pt x="1262" y="28"/>
                    <a:pt x="1197" y="1"/>
                    <a:pt x="113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277936" y="-752692"/>
              <a:ext cx="140534" cy="113723"/>
            </a:xfrm>
            <a:custGeom>
              <a:avLst/>
              <a:gdLst/>
              <a:ahLst/>
              <a:cxnLst/>
              <a:rect l="l" t="t" r="r" b="b"/>
              <a:pathLst>
                <a:path w="1258" h="1018" extrusionOk="0">
                  <a:moveTo>
                    <a:pt x="395" y="472"/>
                  </a:moveTo>
                  <a:cubicBezTo>
                    <a:pt x="401" y="472"/>
                    <a:pt x="409" y="474"/>
                    <a:pt x="419" y="477"/>
                  </a:cubicBezTo>
                  <a:lnTo>
                    <a:pt x="411" y="477"/>
                  </a:lnTo>
                  <a:lnTo>
                    <a:pt x="394" y="486"/>
                  </a:lnTo>
                  <a:lnTo>
                    <a:pt x="368" y="486"/>
                  </a:lnTo>
                  <a:cubicBezTo>
                    <a:pt x="378" y="476"/>
                    <a:pt x="385" y="472"/>
                    <a:pt x="395" y="472"/>
                  </a:cubicBezTo>
                  <a:close/>
                  <a:moveTo>
                    <a:pt x="827" y="0"/>
                  </a:moveTo>
                  <a:cubicBezTo>
                    <a:pt x="693" y="0"/>
                    <a:pt x="558" y="52"/>
                    <a:pt x="454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0" y="751"/>
                    <a:pt x="120" y="922"/>
                    <a:pt x="308" y="948"/>
                  </a:cubicBezTo>
                  <a:cubicBezTo>
                    <a:pt x="350" y="994"/>
                    <a:pt x="409" y="1018"/>
                    <a:pt x="468" y="1018"/>
                  </a:cubicBezTo>
                  <a:cubicBezTo>
                    <a:pt x="518" y="1018"/>
                    <a:pt x="568" y="1000"/>
                    <a:pt x="608" y="965"/>
                  </a:cubicBezTo>
                  <a:cubicBezTo>
                    <a:pt x="719" y="871"/>
                    <a:pt x="864" y="785"/>
                    <a:pt x="984" y="674"/>
                  </a:cubicBezTo>
                  <a:cubicBezTo>
                    <a:pt x="1121" y="571"/>
                    <a:pt x="1258" y="409"/>
                    <a:pt x="1164" y="229"/>
                  </a:cubicBezTo>
                  <a:cubicBezTo>
                    <a:pt x="1138" y="127"/>
                    <a:pt x="1053" y="50"/>
                    <a:pt x="950" y="15"/>
                  </a:cubicBezTo>
                  <a:cubicBezTo>
                    <a:pt x="910" y="5"/>
                    <a:pt x="869" y="0"/>
                    <a:pt x="82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929171" y="-574399"/>
              <a:ext cx="140646" cy="119756"/>
            </a:xfrm>
            <a:custGeom>
              <a:avLst/>
              <a:gdLst/>
              <a:ahLst/>
              <a:cxnLst/>
              <a:rect l="l" t="t" r="r" b="b"/>
              <a:pathLst>
                <a:path w="1259" h="1072" extrusionOk="0">
                  <a:moveTo>
                    <a:pt x="615" y="1"/>
                  </a:moveTo>
                  <a:cubicBezTo>
                    <a:pt x="454" y="1"/>
                    <a:pt x="293" y="59"/>
                    <a:pt x="180" y="182"/>
                  </a:cubicBezTo>
                  <a:cubicBezTo>
                    <a:pt x="1" y="395"/>
                    <a:pt x="1" y="703"/>
                    <a:pt x="180" y="917"/>
                  </a:cubicBezTo>
                  <a:cubicBezTo>
                    <a:pt x="215" y="986"/>
                    <a:pt x="283" y="1037"/>
                    <a:pt x="360" y="1046"/>
                  </a:cubicBezTo>
                  <a:cubicBezTo>
                    <a:pt x="410" y="1062"/>
                    <a:pt x="463" y="1072"/>
                    <a:pt x="515" y="1072"/>
                  </a:cubicBezTo>
                  <a:cubicBezTo>
                    <a:pt x="544" y="1072"/>
                    <a:pt x="572" y="1069"/>
                    <a:pt x="600" y="1063"/>
                  </a:cubicBezTo>
                  <a:cubicBezTo>
                    <a:pt x="677" y="1054"/>
                    <a:pt x="754" y="1020"/>
                    <a:pt x="822" y="977"/>
                  </a:cubicBezTo>
                  <a:cubicBezTo>
                    <a:pt x="1070" y="892"/>
                    <a:pt x="1258" y="712"/>
                    <a:pt x="1190" y="421"/>
                  </a:cubicBezTo>
                  <a:cubicBezTo>
                    <a:pt x="1127" y="148"/>
                    <a:pt x="871" y="1"/>
                    <a:pt x="61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716918" y="-868314"/>
              <a:ext cx="114729" cy="103669"/>
            </a:xfrm>
            <a:custGeom>
              <a:avLst/>
              <a:gdLst/>
              <a:ahLst/>
              <a:cxnLst/>
              <a:rect l="l" t="t" r="r" b="b"/>
              <a:pathLst>
                <a:path w="1027" h="928" extrusionOk="0">
                  <a:moveTo>
                    <a:pt x="564" y="1"/>
                  </a:moveTo>
                  <a:cubicBezTo>
                    <a:pt x="455" y="1"/>
                    <a:pt x="345" y="41"/>
                    <a:pt x="257" y="126"/>
                  </a:cubicBezTo>
                  <a:cubicBezTo>
                    <a:pt x="0" y="332"/>
                    <a:pt x="51" y="734"/>
                    <a:pt x="351" y="871"/>
                  </a:cubicBezTo>
                  <a:cubicBezTo>
                    <a:pt x="394" y="888"/>
                    <a:pt x="445" y="905"/>
                    <a:pt x="488" y="905"/>
                  </a:cubicBezTo>
                  <a:cubicBezTo>
                    <a:pt x="520" y="921"/>
                    <a:pt x="553" y="927"/>
                    <a:pt x="583" y="927"/>
                  </a:cubicBezTo>
                  <a:cubicBezTo>
                    <a:pt x="601" y="927"/>
                    <a:pt x="617" y="925"/>
                    <a:pt x="633" y="922"/>
                  </a:cubicBezTo>
                  <a:cubicBezTo>
                    <a:pt x="727" y="905"/>
                    <a:pt x="804" y="854"/>
                    <a:pt x="864" y="785"/>
                  </a:cubicBezTo>
                  <a:cubicBezTo>
                    <a:pt x="950" y="717"/>
                    <a:pt x="1001" y="614"/>
                    <a:pt x="1018" y="503"/>
                  </a:cubicBezTo>
                  <a:cubicBezTo>
                    <a:pt x="1027" y="451"/>
                    <a:pt x="1018" y="409"/>
                    <a:pt x="992" y="374"/>
                  </a:cubicBezTo>
                  <a:cubicBezTo>
                    <a:pt x="984" y="332"/>
                    <a:pt x="975" y="297"/>
                    <a:pt x="958" y="263"/>
                  </a:cubicBezTo>
                  <a:cubicBezTo>
                    <a:pt x="886" y="93"/>
                    <a:pt x="727" y="1"/>
                    <a:pt x="56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2001784" y="-981478"/>
              <a:ext cx="109031" cy="107132"/>
            </a:xfrm>
            <a:custGeom>
              <a:avLst/>
              <a:gdLst/>
              <a:ahLst/>
              <a:cxnLst/>
              <a:rect l="l" t="t" r="r" b="b"/>
              <a:pathLst>
                <a:path w="976" h="959" extrusionOk="0">
                  <a:moveTo>
                    <a:pt x="420" y="1"/>
                  </a:moveTo>
                  <a:cubicBezTo>
                    <a:pt x="283" y="1"/>
                    <a:pt x="152" y="62"/>
                    <a:pt x="61" y="173"/>
                  </a:cubicBezTo>
                  <a:cubicBezTo>
                    <a:pt x="18" y="233"/>
                    <a:pt x="1" y="301"/>
                    <a:pt x="18" y="369"/>
                  </a:cubicBezTo>
                  <a:cubicBezTo>
                    <a:pt x="9" y="404"/>
                    <a:pt x="9" y="438"/>
                    <a:pt x="9" y="472"/>
                  </a:cubicBezTo>
                  <a:cubicBezTo>
                    <a:pt x="9" y="532"/>
                    <a:pt x="18" y="592"/>
                    <a:pt x="52" y="652"/>
                  </a:cubicBezTo>
                  <a:cubicBezTo>
                    <a:pt x="9" y="811"/>
                    <a:pt x="137" y="958"/>
                    <a:pt x="286" y="958"/>
                  </a:cubicBezTo>
                  <a:cubicBezTo>
                    <a:pt x="313" y="958"/>
                    <a:pt x="341" y="953"/>
                    <a:pt x="369" y="943"/>
                  </a:cubicBezTo>
                  <a:cubicBezTo>
                    <a:pt x="428" y="908"/>
                    <a:pt x="488" y="874"/>
                    <a:pt x="540" y="831"/>
                  </a:cubicBezTo>
                  <a:cubicBezTo>
                    <a:pt x="599" y="814"/>
                    <a:pt x="651" y="780"/>
                    <a:pt x="702" y="746"/>
                  </a:cubicBezTo>
                  <a:cubicBezTo>
                    <a:pt x="976" y="532"/>
                    <a:pt x="882" y="104"/>
                    <a:pt x="548" y="19"/>
                  </a:cubicBezTo>
                  <a:cubicBezTo>
                    <a:pt x="506" y="7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772439" y="-1087270"/>
              <a:ext cx="111042" cy="104339"/>
            </a:xfrm>
            <a:custGeom>
              <a:avLst/>
              <a:gdLst/>
              <a:ahLst/>
              <a:cxnLst/>
              <a:rect l="l" t="t" r="r" b="b"/>
              <a:pathLst>
                <a:path w="994" h="934" extrusionOk="0">
                  <a:moveTo>
                    <a:pt x="417" y="1"/>
                  </a:moveTo>
                  <a:cubicBezTo>
                    <a:pt x="365" y="1"/>
                    <a:pt x="312" y="19"/>
                    <a:pt x="266" y="59"/>
                  </a:cubicBezTo>
                  <a:cubicBezTo>
                    <a:pt x="52" y="247"/>
                    <a:pt x="1" y="547"/>
                    <a:pt x="121" y="803"/>
                  </a:cubicBezTo>
                  <a:cubicBezTo>
                    <a:pt x="168" y="888"/>
                    <a:pt x="252" y="933"/>
                    <a:pt x="337" y="933"/>
                  </a:cubicBezTo>
                  <a:cubicBezTo>
                    <a:pt x="390" y="933"/>
                    <a:pt x="443" y="916"/>
                    <a:pt x="488" y="880"/>
                  </a:cubicBezTo>
                  <a:lnTo>
                    <a:pt x="882" y="589"/>
                  </a:lnTo>
                  <a:cubicBezTo>
                    <a:pt x="976" y="504"/>
                    <a:pt x="993" y="358"/>
                    <a:pt x="908" y="264"/>
                  </a:cubicBezTo>
                  <a:cubicBezTo>
                    <a:pt x="859" y="210"/>
                    <a:pt x="794" y="181"/>
                    <a:pt x="726" y="181"/>
                  </a:cubicBezTo>
                  <a:cubicBezTo>
                    <a:pt x="698" y="181"/>
                    <a:pt x="670" y="186"/>
                    <a:pt x="642" y="196"/>
                  </a:cubicBezTo>
                  <a:cubicBezTo>
                    <a:pt x="642" y="196"/>
                    <a:pt x="642" y="196"/>
                    <a:pt x="642" y="187"/>
                  </a:cubicBezTo>
                  <a:cubicBezTo>
                    <a:pt x="620" y="73"/>
                    <a:pt x="521" y="1"/>
                    <a:pt x="41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700720" y="-669801"/>
              <a:ext cx="75629" cy="86130"/>
            </a:xfrm>
            <a:custGeom>
              <a:avLst/>
              <a:gdLst/>
              <a:ahLst/>
              <a:cxnLst/>
              <a:rect l="l" t="t" r="r" b="b"/>
              <a:pathLst>
                <a:path w="677" h="771" extrusionOk="0">
                  <a:moveTo>
                    <a:pt x="283" y="0"/>
                  </a:moveTo>
                  <a:lnTo>
                    <a:pt x="291" y="9"/>
                  </a:lnTo>
                  <a:cubicBezTo>
                    <a:pt x="129" y="35"/>
                    <a:pt x="9" y="180"/>
                    <a:pt x="9" y="343"/>
                  </a:cubicBezTo>
                  <a:cubicBezTo>
                    <a:pt x="9" y="377"/>
                    <a:pt x="18" y="411"/>
                    <a:pt x="26" y="454"/>
                  </a:cubicBezTo>
                  <a:cubicBezTo>
                    <a:pt x="0" y="514"/>
                    <a:pt x="0" y="582"/>
                    <a:pt x="26" y="642"/>
                  </a:cubicBezTo>
                  <a:cubicBezTo>
                    <a:pt x="69" y="721"/>
                    <a:pt x="150" y="770"/>
                    <a:pt x="234" y="770"/>
                  </a:cubicBezTo>
                  <a:cubicBezTo>
                    <a:pt x="268" y="770"/>
                    <a:pt x="302" y="762"/>
                    <a:pt x="334" y="745"/>
                  </a:cubicBezTo>
                  <a:cubicBezTo>
                    <a:pt x="454" y="693"/>
                    <a:pt x="539" y="599"/>
                    <a:pt x="574" y="480"/>
                  </a:cubicBezTo>
                  <a:cubicBezTo>
                    <a:pt x="582" y="471"/>
                    <a:pt x="582" y="462"/>
                    <a:pt x="582" y="454"/>
                  </a:cubicBezTo>
                  <a:cubicBezTo>
                    <a:pt x="599" y="411"/>
                    <a:pt x="616" y="368"/>
                    <a:pt x="634" y="334"/>
                  </a:cubicBezTo>
                  <a:cubicBezTo>
                    <a:pt x="676" y="214"/>
                    <a:pt x="608" y="77"/>
                    <a:pt x="488" y="35"/>
                  </a:cubicBezTo>
                  <a:cubicBezTo>
                    <a:pt x="420" y="18"/>
                    <a:pt x="351" y="9"/>
                    <a:pt x="2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2393223" y="-1416486"/>
              <a:ext cx="147460" cy="140087"/>
            </a:xfrm>
            <a:custGeom>
              <a:avLst/>
              <a:gdLst/>
              <a:ahLst/>
              <a:cxnLst/>
              <a:rect l="l" t="t" r="r" b="b"/>
              <a:pathLst>
                <a:path w="1320" h="1254" extrusionOk="0">
                  <a:moveTo>
                    <a:pt x="967" y="0"/>
                  </a:moveTo>
                  <a:cubicBezTo>
                    <a:pt x="943" y="0"/>
                    <a:pt x="920" y="11"/>
                    <a:pt x="904" y="37"/>
                  </a:cubicBezTo>
                  <a:cubicBezTo>
                    <a:pt x="844" y="149"/>
                    <a:pt x="793" y="251"/>
                    <a:pt x="733" y="371"/>
                  </a:cubicBezTo>
                  <a:cubicBezTo>
                    <a:pt x="699" y="371"/>
                    <a:pt x="673" y="388"/>
                    <a:pt x="664" y="422"/>
                  </a:cubicBezTo>
                  <a:cubicBezTo>
                    <a:pt x="664" y="439"/>
                    <a:pt x="656" y="448"/>
                    <a:pt x="656" y="465"/>
                  </a:cubicBezTo>
                  <a:cubicBezTo>
                    <a:pt x="502" y="303"/>
                    <a:pt x="331" y="157"/>
                    <a:pt x="151" y="37"/>
                  </a:cubicBezTo>
                  <a:cubicBezTo>
                    <a:pt x="137" y="28"/>
                    <a:pt x="123" y="24"/>
                    <a:pt x="110" y="24"/>
                  </a:cubicBezTo>
                  <a:cubicBezTo>
                    <a:pt x="48" y="24"/>
                    <a:pt x="1" y="108"/>
                    <a:pt x="57" y="157"/>
                  </a:cubicBezTo>
                  <a:lnTo>
                    <a:pt x="151" y="260"/>
                  </a:lnTo>
                  <a:cubicBezTo>
                    <a:pt x="143" y="285"/>
                    <a:pt x="151" y="311"/>
                    <a:pt x="168" y="328"/>
                  </a:cubicBezTo>
                  <a:lnTo>
                    <a:pt x="177" y="337"/>
                  </a:lnTo>
                  <a:cubicBezTo>
                    <a:pt x="177" y="354"/>
                    <a:pt x="185" y="380"/>
                    <a:pt x="202" y="388"/>
                  </a:cubicBezTo>
                  <a:cubicBezTo>
                    <a:pt x="288" y="491"/>
                    <a:pt x="382" y="585"/>
                    <a:pt x="485" y="679"/>
                  </a:cubicBezTo>
                  <a:cubicBezTo>
                    <a:pt x="416" y="790"/>
                    <a:pt x="365" y="919"/>
                    <a:pt x="339" y="1055"/>
                  </a:cubicBezTo>
                  <a:cubicBezTo>
                    <a:pt x="331" y="1072"/>
                    <a:pt x="339" y="1098"/>
                    <a:pt x="348" y="1115"/>
                  </a:cubicBezTo>
                  <a:cubicBezTo>
                    <a:pt x="331" y="1167"/>
                    <a:pt x="356" y="1226"/>
                    <a:pt x="408" y="1235"/>
                  </a:cubicBezTo>
                  <a:cubicBezTo>
                    <a:pt x="420" y="1247"/>
                    <a:pt x="435" y="1253"/>
                    <a:pt x="451" y="1253"/>
                  </a:cubicBezTo>
                  <a:cubicBezTo>
                    <a:pt x="469" y="1253"/>
                    <a:pt x="488" y="1245"/>
                    <a:pt x="502" y="1226"/>
                  </a:cubicBezTo>
                  <a:cubicBezTo>
                    <a:pt x="596" y="1132"/>
                    <a:pt x="682" y="1021"/>
                    <a:pt x="750" y="910"/>
                  </a:cubicBezTo>
                  <a:lnTo>
                    <a:pt x="844" y="987"/>
                  </a:lnTo>
                  <a:cubicBezTo>
                    <a:pt x="870" y="1021"/>
                    <a:pt x="904" y="1055"/>
                    <a:pt x="930" y="1090"/>
                  </a:cubicBezTo>
                  <a:cubicBezTo>
                    <a:pt x="941" y="1106"/>
                    <a:pt x="959" y="1116"/>
                    <a:pt x="977" y="1116"/>
                  </a:cubicBezTo>
                  <a:cubicBezTo>
                    <a:pt x="987" y="1116"/>
                    <a:pt x="998" y="1113"/>
                    <a:pt x="1007" y="1107"/>
                  </a:cubicBezTo>
                  <a:cubicBezTo>
                    <a:pt x="1058" y="1149"/>
                    <a:pt x="1118" y="1184"/>
                    <a:pt x="1169" y="1218"/>
                  </a:cubicBezTo>
                  <a:cubicBezTo>
                    <a:pt x="1183" y="1227"/>
                    <a:pt x="1197" y="1231"/>
                    <a:pt x="1210" y="1231"/>
                  </a:cubicBezTo>
                  <a:cubicBezTo>
                    <a:pt x="1272" y="1231"/>
                    <a:pt x="1320" y="1146"/>
                    <a:pt x="1263" y="1090"/>
                  </a:cubicBezTo>
                  <a:lnTo>
                    <a:pt x="1135" y="970"/>
                  </a:lnTo>
                  <a:cubicBezTo>
                    <a:pt x="1041" y="876"/>
                    <a:pt x="955" y="782"/>
                    <a:pt x="861" y="696"/>
                  </a:cubicBezTo>
                  <a:cubicBezTo>
                    <a:pt x="887" y="619"/>
                    <a:pt x="921" y="542"/>
                    <a:pt x="938" y="457"/>
                  </a:cubicBezTo>
                  <a:cubicBezTo>
                    <a:pt x="947" y="448"/>
                    <a:pt x="947" y="431"/>
                    <a:pt x="938" y="414"/>
                  </a:cubicBezTo>
                  <a:cubicBezTo>
                    <a:pt x="955" y="380"/>
                    <a:pt x="972" y="345"/>
                    <a:pt x="981" y="311"/>
                  </a:cubicBezTo>
                  <a:cubicBezTo>
                    <a:pt x="990" y="294"/>
                    <a:pt x="990" y="268"/>
                    <a:pt x="981" y="251"/>
                  </a:cubicBezTo>
                  <a:cubicBezTo>
                    <a:pt x="1007" y="208"/>
                    <a:pt x="1024" y="166"/>
                    <a:pt x="1041" y="123"/>
                  </a:cubicBezTo>
                  <a:cubicBezTo>
                    <a:pt x="1077" y="57"/>
                    <a:pt x="1021" y="0"/>
                    <a:pt x="96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2613184" y="-1437152"/>
              <a:ext cx="154052" cy="132379"/>
            </a:xfrm>
            <a:custGeom>
              <a:avLst/>
              <a:gdLst/>
              <a:ahLst/>
              <a:cxnLst/>
              <a:rect l="l" t="t" r="r" b="b"/>
              <a:pathLst>
                <a:path w="1379" h="1185" extrusionOk="0">
                  <a:moveTo>
                    <a:pt x="989" y="1"/>
                  </a:moveTo>
                  <a:cubicBezTo>
                    <a:pt x="958" y="1"/>
                    <a:pt x="929" y="19"/>
                    <a:pt x="922" y="60"/>
                  </a:cubicBezTo>
                  <a:cubicBezTo>
                    <a:pt x="922" y="85"/>
                    <a:pt x="905" y="111"/>
                    <a:pt x="905" y="128"/>
                  </a:cubicBezTo>
                  <a:cubicBezTo>
                    <a:pt x="886" y="109"/>
                    <a:pt x="862" y="98"/>
                    <a:pt x="838" y="98"/>
                  </a:cubicBezTo>
                  <a:cubicBezTo>
                    <a:pt x="819" y="98"/>
                    <a:pt x="801" y="105"/>
                    <a:pt x="786" y="120"/>
                  </a:cubicBezTo>
                  <a:lnTo>
                    <a:pt x="760" y="137"/>
                  </a:lnTo>
                  <a:cubicBezTo>
                    <a:pt x="674" y="222"/>
                    <a:pt x="606" y="325"/>
                    <a:pt x="563" y="436"/>
                  </a:cubicBezTo>
                  <a:lnTo>
                    <a:pt x="153" y="171"/>
                  </a:lnTo>
                  <a:cubicBezTo>
                    <a:pt x="141" y="165"/>
                    <a:pt x="129" y="162"/>
                    <a:pt x="118" y="162"/>
                  </a:cubicBezTo>
                  <a:cubicBezTo>
                    <a:pt x="49" y="162"/>
                    <a:pt x="1" y="265"/>
                    <a:pt x="67" y="316"/>
                  </a:cubicBezTo>
                  <a:lnTo>
                    <a:pt x="341" y="513"/>
                  </a:lnTo>
                  <a:cubicBezTo>
                    <a:pt x="324" y="556"/>
                    <a:pt x="341" y="599"/>
                    <a:pt x="392" y="616"/>
                  </a:cubicBezTo>
                  <a:lnTo>
                    <a:pt x="503" y="667"/>
                  </a:lnTo>
                  <a:cubicBezTo>
                    <a:pt x="503" y="710"/>
                    <a:pt x="503" y="744"/>
                    <a:pt x="503" y="787"/>
                  </a:cubicBezTo>
                  <a:cubicBezTo>
                    <a:pt x="495" y="838"/>
                    <a:pt x="486" y="890"/>
                    <a:pt x="478" y="941"/>
                  </a:cubicBezTo>
                  <a:cubicBezTo>
                    <a:pt x="443" y="984"/>
                    <a:pt x="409" y="1018"/>
                    <a:pt x="366" y="1052"/>
                  </a:cubicBezTo>
                  <a:cubicBezTo>
                    <a:pt x="300" y="1106"/>
                    <a:pt x="358" y="1185"/>
                    <a:pt x="419" y="1185"/>
                  </a:cubicBezTo>
                  <a:cubicBezTo>
                    <a:pt x="436" y="1185"/>
                    <a:pt x="454" y="1178"/>
                    <a:pt x="469" y="1163"/>
                  </a:cubicBezTo>
                  <a:lnTo>
                    <a:pt x="478" y="1155"/>
                  </a:lnTo>
                  <a:cubicBezTo>
                    <a:pt x="496" y="1167"/>
                    <a:pt x="515" y="1173"/>
                    <a:pt x="533" y="1173"/>
                  </a:cubicBezTo>
                  <a:cubicBezTo>
                    <a:pt x="567" y="1173"/>
                    <a:pt x="598" y="1154"/>
                    <a:pt x="614" y="1121"/>
                  </a:cubicBezTo>
                  <a:cubicBezTo>
                    <a:pt x="614" y="1112"/>
                    <a:pt x="614" y="1112"/>
                    <a:pt x="623" y="1104"/>
                  </a:cubicBezTo>
                  <a:cubicBezTo>
                    <a:pt x="628" y="1105"/>
                    <a:pt x="632" y="1106"/>
                    <a:pt x="637" y="1106"/>
                  </a:cubicBezTo>
                  <a:cubicBezTo>
                    <a:pt x="660" y="1106"/>
                    <a:pt x="686" y="1090"/>
                    <a:pt x="700" y="1069"/>
                  </a:cubicBezTo>
                  <a:cubicBezTo>
                    <a:pt x="743" y="992"/>
                    <a:pt x="777" y="924"/>
                    <a:pt x="811" y="855"/>
                  </a:cubicBezTo>
                  <a:lnTo>
                    <a:pt x="1119" y="1069"/>
                  </a:lnTo>
                  <a:cubicBezTo>
                    <a:pt x="1128" y="1075"/>
                    <a:pt x="1140" y="1078"/>
                    <a:pt x="1151" y="1078"/>
                  </a:cubicBezTo>
                  <a:cubicBezTo>
                    <a:pt x="1173" y="1078"/>
                    <a:pt x="1197" y="1069"/>
                    <a:pt x="1213" y="1052"/>
                  </a:cubicBezTo>
                  <a:lnTo>
                    <a:pt x="1230" y="1061"/>
                  </a:lnTo>
                  <a:cubicBezTo>
                    <a:pt x="1244" y="1071"/>
                    <a:pt x="1257" y="1076"/>
                    <a:pt x="1270" y="1076"/>
                  </a:cubicBezTo>
                  <a:cubicBezTo>
                    <a:pt x="1332" y="1076"/>
                    <a:pt x="1378" y="973"/>
                    <a:pt x="1307" y="924"/>
                  </a:cubicBezTo>
                  <a:cubicBezTo>
                    <a:pt x="1273" y="898"/>
                    <a:pt x="1239" y="873"/>
                    <a:pt x="1205" y="847"/>
                  </a:cubicBezTo>
                  <a:lnTo>
                    <a:pt x="1119" y="796"/>
                  </a:lnTo>
                  <a:cubicBezTo>
                    <a:pt x="1119" y="787"/>
                    <a:pt x="1111" y="778"/>
                    <a:pt x="1102" y="778"/>
                  </a:cubicBezTo>
                  <a:cubicBezTo>
                    <a:pt x="1051" y="736"/>
                    <a:pt x="991" y="701"/>
                    <a:pt x="940" y="667"/>
                  </a:cubicBezTo>
                  <a:lnTo>
                    <a:pt x="905" y="650"/>
                  </a:lnTo>
                  <a:cubicBezTo>
                    <a:pt x="982" y="470"/>
                    <a:pt x="1034" y="291"/>
                    <a:pt x="1076" y="103"/>
                  </a:cubicBezTo>
                  <a:cubicBezTo>
                    <a:pt x="1087" y="41"/>
                    <a:pt x="1035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2512531" y="-1590980"/>
              <a:ext cx="154610" cy="132379"/>
            </a:xfrm>
            <a:custGeom>
              <a:avLst/>
              <a:gdLst/>
              <a:ahLst/>
              <a:cxnLst/>
              <a:rect l="l" t="t" r="r" b="b"/>
              <a:pathLst>
                <a:path w="1384" h="1185" extrusionOk="0">
                  <a:moveTo>
                    <a:pt x="995" y="1"/>
                  </a:moveTo>
                  <a:cubicBezTo>
                    <a:pt x="964" y="1"/>
                    <a:pt x="935" y="18"/>
                    <a:pt x="928" y="59"/>
                  </a:cubicBezTo>
                  <a:lnTo>
                    <a:pt x="911" y="128"/>
                  </a:lnTo>
                  <a:cubicBezTo>
                    <a:pt x="896" y="103"/>
                    <a:pt x="870" y="90"/>
                    <a:pt x="843" y="90"/>
                  </a:cubicBezTo>
                  <a:cubicBezTo>
                    <a:pt x="824" y="90"/>
                    <a:pt x="806" y="97"/>
                    <a:pt x="791" y="111"/>
                  </a:cubicBezTo>
                  <a:lnTo>
                    <a:pt x="766" y="136"/>
                  </a:lnTo>
                  <a:cubicBezTo>
                    <a:pt x="680" y="222"/>
                    <a:pt x="612" y="316"/>
                    <a:pt x="569" y="427"/>
                  </a:cubicBezTo>
                  <a:lnTo>
                    <a:pt x="158" y="171"/>
                  </a:lnTo>
                  <a:cubicBezTo>
                    <a:pt x="144" y="163"/>
                    <a:pt x="130" y="159"/>
                    <a:pt x="117" y="159"/>
                  </a:cubicBezTo>
                  <a:cubicBezTo>
                    <a:pt x="45" y="159"/>
                    <a:pt x="0" y="265"/>
                    <a:pt x="73" y="316"/>
                  </a:cubicBezTo>
                  <a:lnTo>
                    <a:pt x="338" y="513"/>
                  </a:lnTo>
                  <a:cubicBezTo>
                    <a:pt x="321" y="556"/>
                    <a:pt x="347" y="598"/>
                    <a:pt x="389" y="616"/>
                  </a:cubicBezTo>
                  <a:lnTo>
                    <a:pt x="509" y="658"/>
                  </a:lnTo>
                  <a:cubicBezTo>
                    <a:pt x="501" y="701"/>
                    <a:pt x="501" y="744"/>
                    <a:pt x="509" y="787"/>
                  </a:cubicBezTo>
                  <a:cubicBezTo>
                    <a:pt x="501" y="838"/>
                    <a:pt x="492" y="889"/>
                    <a:pt x="483" y="941"/>
                  </a:cubicBezTo>
                  <a:cubicBezTo>
                    <a:pt x="449" y="975"/>
                    <a:pt x="406" y="1018"/>
                    <a:pt x="364" y="1052"/>
                  </a:cubicBezTo>
                  <a:cubicBezTo>
                    <a:pt x="304" y="1105"/>
                    <a:pt x="358" y="1185"/>
                    <a:pt x="421" y="1185"/>
                  </a:cubicBezTo>
                  <a:cubicBezTo>
                    <a:pt x="439" y="1185"/>
                    <a:pt x="458" y="1178"/>
                    <a:pt x="475" y="1163"/>
                  </a:cubicBezTo>
                  <a:lnTo>
                    <a:pt x="483" y="1155"/>
                  </a:lnTo>
                  <a:cubicBezTo>
                    <a:pt x="502" y="1167"/>
                    <a:pt x="521" y="1172"/>
                    <a:pt x="539" y="1172"/>
                  </a:cubicBezTo>
                  <a:cubicBezTo>
                    <a:pt x="573" y="1172"/>
                    <a:pt x="604" y="1153"/>
                    <a:pt x="620" y="1120"/>
                  </a:cubicBezTo>
                  <a:lnTo>
                    <a:pt x="629" y="1103"/>
                  </a:lnTo>
                  <a:cubicBezTo>
                    <a:pt x="633" y="1105"/>
                    <a:pt x="638" y="1105"/>
                    <a:pt x="643" y="1105"/>
                  </a:cubicBezTo>
                  <a:cubicBezTo>
                    <a:pt x="666" y="1105"/>
                    <a:pt x="692" y="1090"/>
                    <a:pt x="706" y="1069"/>
                  </a:cubicBezTo>
                  <a:cubicBezTo>
                    <a:pt x="749" y="992"/>
                    <a:pt x="783" y="924"/>
                    <a:pt x="826" y="855"/>
                  </a:cubicBezTo>
                  <a:lnTo>
                    <a:pt x="1125" y="1069"/>
                  </a:lnTo>
                  <a:cubicBezTo>
                    <a:pt x="1134" y="1075"/>
                    <a:pt x="1145" y="1078"/>
                    <a:pt x="1157" y="1078"/>
                  </a:cubicBezTo>
                  <a:cubicBezTo>
                    <a:pt x="1179" y="1078"/>
                    <a:pt x="1203" y="1068"/>
                    <a:pt x="1219" y="1052"/>
                  </a:cubicBezTo>
                  <a:lnTo>
                    <a:pt x="1236" y="1060"/>
                  </a:lnTo>
                  <a:cubicBezTo>
                    <a:pt x="1251" y="1071"/>
                    <a:pt x="1266" y="1075"/>
                    <a:pt x="1279" y="1075"/>
                  </a:cubicBezTo>
                  <a:cubicBezTo>
                    <a:pt x="1344" y="1075"/>
                    <a:pt x="1384" y="973"/>
                    <a:pt x="1313" y="924"/>
                  </a:cubicBezTo>
                  <a:cubicBezTo>
                    <a:pt x="1279" y="898"/>
                    <a:pt x="1245" y="872"/>
                    <a:pt x="1211" y="847"/>
                  </a:cubicBezTo>
                  <a:lnTo>
                    <a:pt x="1134" y="795"/>
                  </a:lnTo>
                  <a:cubicBezTo>
                    <a:pt x="1125" y="787"/>
                    <a:pt x="1116" y="778"/>
                    <a:pt x="1108" y="770"/>
                  </a:cubicBezTo>
                  <a:cubicBezTo>
                    <a:pt x="1057" y="735"/>
                    <a:pt x="997" y="701"/>
                    <a:pt x="945" y="667"/>
                  </a:cubicBezTo>
                  <a:lnTo>
                    <a:pt x="911" y="641"/>
                  </a:lnTo>
                  <a:cubicBezTo>
                    <a:pt x="988" y="470"/>
                    <a:pt x="1039" y="282"/>
                    <a:pt x="1082" y="102"/>
                  </a:cubicBezTo>
                  <a:cubicBezTo>
                    <a:pt x="1093" y="41"/>
                    <a:pt x="1041" y="1"/>
                    <a:pt x="99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2575425" y="-1711294"/>
              <a:ext cx="124559" cy="131039"/>
            </a:xfrm>
            <a:custGeom>
              <a:avLst/>
              <a:gdLst/>
              <a:ahLst/>
              <a:cxnLst/>
              <a:rect l="l" t="t" r="r" b="b"/>
              <a:pathLst>
                <a:path w="1115" h="1173" extrusionOk="0">
                  <a:moveTo>
                    <a:pt x="670" y="1"/>
                  </a:moveTo>
                  <a:cubicBezTo>
                    <a:pt x="648" y="1"/>
                    <a:pt x="626" y="13"/>
                    <a:pt x="610" y="41"/>
                  </a:cubicBezTo>
                  <a:cubicBezTo>
                    <a:pt x="559" y="127"/>
                    <a:pt x="516" y="221"/>
                    <a:pt x="482" y="315"/>
                  </a:cubicBezTo>
                  <a:cubicBezTo>
                    <a:pt x="473" y="332"/>
                    <a:pt x="465" y="358"/>
                    <a:pt x="456" y="375"/>
                  </a:cubicBezTo>
                  <a:cubicBezTo>
                    <a:pt x="413" y="367"/>
                    <a:pt x="371" y="349"/>
                    <a:pt x="328" y="341"/>
                  </a:cubicBezTo>
                  <a:cubicBezTo>
                    <a:pt x="321" y="339"/>
                    <a:pt x="314" y="338"/>
                    <a:pt x="307" y="338"/>
                  </a:cubicBezTo>
                  <a:cubicBezTo>
                    <a:pt x="289" y="338"/>
                    <a:pt x="272" y="345"/>
                    <a:pt x="259" y="358"/>
                  </a:cubicBezTo>
                  <a:lnTo>
                    <a:pt x="165" y="307"/>
                  </a:lnTo>
                  <a:cubicBezTo>
                    <a:pt x="151" y="299"/>
                    <a:pt x="137" y="295"/>
                    <a:pt x="123" y="295"/>
                  </a:cubicBezTo>
                  <a:cubicBezTo>
                    <a:pt x="49" y="295"/>
                    <a:pt x="0" y="400"/>
                    <a:pt x="80" y="444"/>
                  </a:cubicBezTo>
                  <a:cubicBezTo>
                    <a:pt x="182" y="503"/>
                    <a:pt x="285" y="563"/>
                    <a:pt x="388" y="606"/>
                  </a:cubicBezTo>
                  <a:lnTo>
                    <a:pt x="388" y="623"/>
                  </a:lnTo>
                  <a:cubicBezTo>
                    <a:pt x="353" y="769"/>
                    <a:pt x="345" y="914"/>
                    <a:pt x="345" y="1059"/>
                  </a:cubicBezTo>
                  <a:cubicBezTo>
                    <a:pt x="345" y="1077"/>
                    <a:pt x="353" y="1102"/>
                    <a:pt x="371" y="1111"/>
                  </a:cubicBezTo>
                  <a:cubicBezTo>
                    <a:pt x="377" y="1148"/>
                    <a:pt x="411" y="1172"/>
                    <a:pt x="445" y="1172"/>
                  </a:cubicBezTo>
                  <a:cubicBezTo>
                    <a:pt x="458" y="1172"/>
                    <a:pt x="470" y="1169"/>
                    <a:pt x="482" y="1162"/>
                  </a:cubicBezTo>
                  <a:cubicBezTo>
                    <a:pt x="610" y="1128"/>
                    <a:pt x="627" y="982"/>
                    <a:pt x="653" y="854"/>
                  </a:cubicBezTo>
                  <a:cubicBezTo>
                    <a:pt x="661" y="811"/>
                    <a:pt x="670" y="777"/>
                    <a:pt x="679" y="734"/>
                  </a:cubicBezTo>
                  <a:lnTo>
                    <a:pt x="764" y="760"/>
                  </a:lnTo>
                  <a:lnTo>
                    <a:pt x="910" y="829"/>
                  </a:lnTo>
                  <a:cubicBezTo>
                    <a:pt x="887" y="890"/>
                    <a:pt x="925" y="951"/>
                    <a:pt x="983" y="951"/>
                  </a:cubicBezTo>
                  <a:cubicBezTo>
                    <a:pt x="989" y="951"/>
                    <a:pt x="996" y="950"/>
                    <a:pt x="1004" y="948"/>
                  </a:cubicBezTo>
                  <a:cubicBezTo>
                    <a:pt x="1115" y="931"/>
                    <a:pt x="1115" y="854"/>
                    <a:pt x="1081" y="777"/>
                  </a:cubicBezTo>
                  <a:cubicBezTo>
                    <a:pt x="1081" y="752"/>
                    <a:pt x="1064" y="726"/>
                    <a:pt x="1046" y="717"/>
                  </a:cubicBezTo>
                  <a:cubicBezTo>
                    <a:pt x="1029" y="709"/>
                    <a:pt x="1021" y="700"/>
                    <a:pt x="1012" y="692"/>
                  </a:cubicBezTo>
                  <a:cubicBezTo>
                    <a:pt x="935" y="632"/>
                    <a:pt x="850" y="580"/>
                    <a:pt x="756" y="538"/>
                  </a:cubicBezTo>
                  <a:lnTo>
                    <a:pt x="713" y="503"/>
                  </a:lnTo>
                  <a:cubicBezTo>
                    <a:pt x="721" y="461"/>
                    <a:pt x="730" y="418"/>
                    <a:pt x="738" y="367"/>
                  </a:cubicBezTo>
                  <a:cubicBezTo>
                    <a:pt x="738" y="349"/>
                    <a:pt x="738" y="324"/>
                    <a:pt x="721" y="307"/>
                  </a:cubicBezTo>
                  <a:lnTo>
                    <a:pt x="721" y="178"/>
                  </a:lnTo>
                  <a:cubicBezTo>
                    <a:pt x="730" y="161"/>
                    <a:pt x="738" y="144"/>
                    <a:pt x="747" y="127"/>
                  </a:cubicBezTo>
                  <a:cubicBezTo>
                    <a:pt x="771" y="62"/>
                    <a:pt x="720" y="1"/>
                    <a:pt x="67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2723779" y="-1894949"/>
              <a:ext cx="124783" cy="131150"/>
            </a:xfrm>
            <a:custGeom>
              <a:avLst/>
              <a:gdLst/>
              <a:ahLst/>
              <a:cxnLst/>
              <a:rect l="l" t="t" r="r" b="b"/>
              <a:pathLst>
                <a:path w="1117" h="1174" extrusionOk="0">
                  <a:moveTo>
                    <a:pt x="667" y="0"/>
                  </a:moveTo>
                  <a:cubicBezTo>
                    <a:pt x="644" y="0"/>
                    <a:pt x="620" y="13"/>
                    <a:pt x="604" y="43"/>
                  </a:cubicBezTo>
                  <a:cubicBezTo>
                    <a:pt x="552" y="128"/>
                    <a:pt x="509" y="214"/>
                    <a:pt x="475" y="308"/>
                  </a:cubicBezTo>
                  <a:cubicBezTo>
                    <a:pt x="467" y="325"/>
                    <a:pt x="458" y="351"/>
                    <a:pt x="450" y="377"/>
                  </a:cubicBezTo>
                  <a:cubicBezTo>
                    <a:pt x="407" y="359"/>
                    <a:pt x="364" y="351"/>
                    <a:pt x="321" y="342"/>
                  </a:cubicBezTo>
                  <a:cubicBezTo>
                    <a:pt x="311" y="339"/>
                    <a:pt x="300" y="337"/>
                    <a:pt x="290" y="337"/>
                  </a:cubicBezTo>
                  <a:cubicBezTo>
                    <a:pt x="276" y="337"/>
                    <a:pt x="263" y="341"/>
                    <a:pt x="253" y="351"/>
                  </a:cubicBezTo>
                  <a:lnTo>
                    <a:pt x="159" y="308"/>
                  </a:lnTo>
                  <a:cubicBezTo>
                    <a:pt x="146" y="302"/>
                    <a:pt x="133" y="300"/>
                    <a:pt x="121" y="300"/>
                  </a:cubicBezTo>
                  <a:cubicBezTo>
                    <a:pt x="47" y="300"/>
                    <a:pt x="1" y="401"/>
                    <a:pt x="82" y="445"/>
                  </a:cubicBezTo>
                  <a:cubicBezTo>
                    <a:pt x="176" y="505"/>
                    <a:pt x="278" y="556"/>
                    <a:pt x="390" y="608"/>
                  </a:cubicBezTo>
                  <a:lnTo>
                    <a:pt x="390" y="616"/>
                  </a:lnTo>
                  <a:cubicBezTo>
                    <a:pt x="355" y="762"/>
                    <a:pt x="338" y="907"/>
                    <a:pt x="338" y="1052"/>
                  </a:cubicBezTo>
                  <a:cubicBezTo>
                    <a:pt x="338" y="1078"/>
                    <a:pt x="347" y="1095"/>
                    <a:pt x="364" y="1112"/>
                  </a:cubicBezTo>
                  <a:cubicBezTo>
                    <a:pt x="377" y="1150"/>
                    <a:pt x="407" y="1174"/>
                    <a:pt x="443" y="1174"/>
                  </a:cubicBezTo>
                  <a:cubicBezTo>
                    <a:pt x="456" y="1174"/>
                    <a:pt x="470" y="1170"/>
                    <a:pt x="484" y="1164"/>
                  </a:cubicBezTo>
                  <a:cubicBezTo>
                    <a:pt x="612" y="1129"/>
                    <a:pt x="629" y="984"/>
                    <a:pt x="655" y="856"/>
                  </a:cubicBezTo>
                  <a:cubicBezTo>
                    <a:pt x="663" y="813"/>
                    <a:pt x="672" y="770"/>
                    <a:pt x="672" y="736"/>
                  </a:cubicBezTo>
                  <a:lnTo>
                    <a:pt x="758" y="762"/>
                  </a:lnTo>
                  <a:lnTo>
                    <a:pt x="912" y="830"/>
                  </a:lnTo>
                  <a:cubicBezTo>
                    <a:pt x="879" y="886"/>
                    <a:pt x="931" y="950"/>
                    <a:pt x="987" y="950"/>
                  </a:cubicBezTo>
                  <a:cubicBezTo>
                    <a:pt x="990" y="950"/>
                    <a:pt x="994" y="950"/>
                    <a:pt x="997" y="950"/>
                  </a:cubicBezTo>
                  <a:cubicBezTo>
                    <a:pt x="1108" y="933"/>
                    <a:pt x="1117" y="847"/>
                    <a:pt x="1083" y="779"/>
                  </a:cubicBezTo>
                  <a:cubicBezTo>
                    <a:pt x="1083" y="753"/>
                    <a:pt x="1066" y="727"/>
                    <a:pt x="1040" y="719"/>
                  </a:cubicBezTo>
                  <a:cubicBezTo>
                    <a:pt x="1031" y="710"/>
                    <a:pt x="1023" y="693"/>
                    <a:pt x="1006" y="685"/>
                  </a:cubicBezTo>
                  <a:cubicBezTo>
                    <a:pt x="929" y="625"/>
                    <a:pt x="843" y="573"/>
                    <a:pt x="749" y="531"/>
                  </a:cubicBezTo>
                  <a:lnTo>
                    <a:pt x="706" y="496"/>
                  </a:lnTo>
                  <a:cubicBezTo>
                    <a:pt x="715" y="454"/>
                    <a:pt x="723" y="411"/>
                    <a:pt x="732" y="368"/>
                  </a:cubicBezTo>
                  <a:cubicBezTo>
                    <a:pt x="740" y="342"/>
                    <a:pt x="732" y="325"/>
                    <a:pt x="715" y="300"/>
                  </a:cubicBezTo>
                  <a:lnTo>
                    <a:pt x="715" y="171"/>
                  </a:lnTo>
                  <a:cubicBezTo>
                    <a:pt x="723" y="154"/>
                    <a:pt x="732" y="137"/>
                    <a:pt x="740" y="120"/>
                  </a:cubicBezTo>
                  <a:cubicBezTo>
                    <a:pt x="764" y="56"/>
                    <a:pt x="716" y="0"/>
                    <a:pt x="66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2738078" y="-1567409"/>
              <a:ext cx="138188" cy="114505"/>
            </a:xfrm>
            <a:custGeom>
              <a:avLst/>
              <a:gdLst/>
              <a:ahLst/>
              <a:cxnLst/>
              <a:rect l="l" t="t" r="r" b="b"/>
              <a:pathLst>
                <a:path w="1237" h="1025" extrusionOk="0">
                  <a:moveTo>
                    <a:pt x="864" y="0"/>
                  </a:moveTo>
                  <a:cubicBezTo>
                    <a:pt x="839" y="0"/>
                    <a:pt x="814" y="12"/>
                    <a:pt x="800" y="37"/>
                  </a:cubicBezTo>
                  <a:cubicBezTo>
                    <a:pt x="783" y="79"/>
                    <a:pt x="774" y="114"/>
                    <a:pt x="757" y="148"/>
                  </a:cubicBezTo>
                  <a:cubicBezTo>
                    <a:pt x="714" y="182"/>
                    <a:pt x="672" y="225"/>
                    <a:pt x="637" y="276"/>
                  </a:cubicBezTo>
                  <a:cubicBezTo>
                    <a:pt x="526" y="208"/>
                    <a:pt x="415" y="156"/>
                    <a:pt x="295" y="114"/>
                  </a:cubicBezTo>
                  <a:cubicBezTo>
                    <a:pt x="285" y="110"/>
                    <a:pt x="274" y="108"/>
                    <a:pt x="265" y="108"/>
                  </a:cubicBezTo>
                  <a:cubicBezTo>
                    <a:pt x="228" y="108"/>
                    <a:pt x="201" y="133"/>
                    <a:pt x="201" y="174"/>
                  </a:cubicBezTo>
                  <a:lnTo>
                    <a:pt x="99" y="165"/>
                  </a:lnTo>
                  <a:cubicBezTo>
                    <a:pt x="94" y="164"/>
                    <a:pt x="90" y="164"/>
                    <a:pt x="86" y="164"/>
                  </a:cubicBezTo>
                  <a:cubicBezTo>
                    <a:pt x="11" y="164"/>
                    <a:pt x="0" y="303"/>
                    <a:pt x="81" y="319"/>
                  </a:cubicBezTo>
                  <a:cubicBezTo>
                    <a:pt x="235" y="353"/>
                    <a:pt x="398" y="405"/>
                    <a:pt x="552" y="464"/>
                  </a:cubicBezTo>
                  <a:cubicBezTo>
                    <a:pt x="518" y="550"/>
                    <a:pt x="509" y="636"/>
                    <a:pt x="518" y="721"/>
                  </a:cubicBezTo>
                  <a:lnTo>
                    <a:pt x="492" y="755"/>
                  </a:lnTo>
                  <a:cubicBezTo>
                    <a:pt x="466" y="790"/>
                    <a:pt x="475" y="832"/>
                    <a:pt x="509" y="858"/>
                  </a:cubicBezTo>
                  <a:cubicBezTo>
                    <a:pt x="509" y="884"/>
                    <a:pt x="501" y="901"/>
                    <a:pt x="492" y="926"/>
                  </a:cubicBezTo>
                  <a:cubicBezTo>
                    <a:pt x="486" y="982"/>
                    <a:pt x="529" y="1024"/>
                    <a:pt x="575" y="1024"/>
                  </a:cubicBezTo>
                  <a:cubicBezTo>
                    <a:pt x="593" y="1024"/>
                    <a:pt x="612" y="1018"/>
                    <a:pt x="629" y="1003"/>
                  </a:cubicBezTo>
                  <a:cubicBezTo>
                    <a:pt x="635" y="1006"/>
                    <a:pt x="642" y="1007"/>
                    <a:pt x="648" y="1007"/>
                  </a:cubicBezTo>
                  <a:cubicBezTo>
                    <a:pt x="667" y="1007"/>
                    <a:pt x="685" y="997"/>
                    <a:pt x="697" y="978"/>
                  </a:cubicBezTo>
                  <a:cubicBezTo>
                    <a:pt x="783" y="884"/>
                    <a:pt x="851" y="764"/>
                    <a:pt x="894" y="644"/>
                  </a:cubicBezTo>
                  <a:lnTo>
                    <a:pt x="911" y="644"/>
                  </a:lnTo>
                  <a:cubicBezTo>
                    <a:pt x="963" y="687"/>
                    <a:pt x="1014" y="730"/>
                    <a:pt x="1065" y="772"/>
                  </a:cubicBezTo>
                  <a:cubicBezTo>
                    <a:pt x="1082" y="788"/>
                    <a:pt x="1101" y="794"/>
                    <a:pt x="1119" y="794"/>
                  </a:cubicBezTo>
                  <a:cubicBezTo>
                    <a:pt x="1182" y="794"/>
                    <a:pt x="1236" y="715"/>
                    <a:pt x="1176" y="661"/>
                  </a:cubicBezTo>
                  <a:lnTo>
                    <a:pt x="1117" y="610"/>
                  </a:lnTo>
                  <a:cubicBezTo>
                    <a:pt x="1117" y="584"/>
                    <a:pt x="1108" y="559"/>
                    <a:pt x="1082" y="550"/>
                  </a:cubicBezTo>
                  <a:cubicBezTo>
                    <a:pt x="1031" y="524"/>
                    <a:pt x="988" y="499"/>
                    <a:pt x="937" y="473"/>
                  </a:cubicBezTo>
                  <a:cubicBezTo>
                    <a:pt x="954" y="387"/>
                    <a:pt x="963" y="310"/>
                    <a:pt x="963" y="225"/>
                  </a:cubicBezTo>
                  <a:lnTo>
                    <a:pt x="980" y="182"/>
                  </a:lnTo>
                  <a:cubicBezTo>
                    <a:pt x="997" y="139"/>
                    <a:pt x="988" y="97"/>
                    <a:pt x="954" y="71"/>
                  </a:cubicBezTo>
                  <a:lnTo>
                    <a:pt x="945" y="62"/>
                  </a:lnTo>
                  <a:cubicBezTo>
                    <a:pt x="935" y="23"/>
                    <a:pt x="899" y="0"/>
                    <a:pt x="8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2783880" y="-1350575"/>
              <a:ext cx="130480" cy="106574"/>
            </a:xfrm>
            <a:custGeom>
              <a:avLst/>
              <a:gdLst/>
              <a:ahLst/>
              <a:cxnLst/>
              <a:rect l="l" t="t" r="r" b="b"/>
              <a:pathLst>
                <a:path w="1168" h="954" extrusionOk="0">
                  <a:moveTo>
                    <a:pt x="800" y="0"/>
                  </a:moveTo>
                  <a:cubicBezTo>
                    <a:pt x="772" y="0"/>
                    <a:pt x="744" y="11"/>
                    <a:pt x="731" y="38"/>
                  </a:cubicBezTo>
                  <a:cubicBezTo>
                    <a:pt x="680" y="115"/>
                    <a:pt x="637" y="192"/>
                    <a:pt x="594" y="269"/>
                  </a:cubicBezTo>
                  <a:lnTo>
                    <a:pt x="594" y="277"/>
                  </a:lnTo>
                  <a:lnTo>
                    <a:pt x="389" y="132"/>
                  </a:lnTo>
                  <a:cubicBezTo>
                    <a:pt x="375" y="125"/>
                    <a:pt x="361" y="122"/>
                    <a:pt x="348" y="122"/>
                  </a:cubicBezTo>
                  <a:cubicBezTo>
                    <a:pt x="310" y="122"/>
                    <a:pt x="275" y="147"/>
                    <a:pt x="269" y="192"/>
                  </a:cubicBezTo>
                  <a:cubicBezTo>
                    <a:pt x="226" y="175"/>
                    <a:pt x="183" y="166"/>
                    <a:pt x="132" y="157"/>
                  </a:cubicBezTo>
                  <a:cubicBezTo>
                    <a:pt x="127" y="156"/>
                    <a:pt x="121" y="155"/>
                    <a:pt x="115" y="155"/>
                  </a:cubicBezTo>
                  <a:cubicBezTo>
                    <a:pt x="53" y="155"/>
                    <a:pt x="0" y="239"/>
                    <a:pt x="55" y="286"/>
                  </a:cubicBezTo>
                  <a:lnTo>
                    <a:pt x="98" y="329"/>
                  </a:lnTo>
                  <a:cubicBezTo>
                    <a:pt x="112" y="343"/>
                    <a:pt x="131" y="349"/>
                    <a:pt x="150" y="349"/>
                  </a:cubicBezTo>
                  <a:cubicBezTo>
                    <a:pt x="165" y="349"/>
                    <a:pt x="180" y="345"/>
                    <a:pt x="192" y="337"/>
                  </a:cubicBezTo>
                  <a:cubicBezTo>
                    <a:pt x="303" y="363"/>
                    <a:pt x="414" y="388"/>
                    <a:pt x="517" y="431"/>
                  </a:cubicBezTo>
                  <a:cubicBezTo>
                    <a:pt x="466" y="542"/>
                    <a:pt x="423" y="654"/>
                    <a:pt x="389" y="765"/>
                  </a:cubicBezTo>
                  <a:cubicBezTo>
                    <a:pt x="363" y="782"/>
                    <a:pt x="346" y="799"/>
                    <a:pt x="320" y="816"/>
                  </a:cubicBezTo>
                  <a:cubicBezTo>
                    <a:pt x="259" y="871"/>
                    <a:pt x="318" y="953"/>
                    <a:pt x="383" y="953"/>
                  </a:cubicBezTo>
                  <a:cubicBezTo>
                    <a:pt x="399" y="953"/>
                    <a:pt x="416" y="948"/>
                    <a:pt x="432" y="936"/>
                  </a:cubicBezTo>
                  <a:cubicBezTo>
                    <a:pt x="551" y="833"/>
                    <a:pt x="654" y="705"/>
                    <a:pt x="739" y="568"/>
                  </a:cubicBezTo>
                  <a:lnTo>
                    <a:pt x="962" y="722"/>
                  </a:lnTo>
                  <a:cubicBezTo>
                    <a:pt x="976" y="733"/>
                    <a:pt x="991" y="738"/>
                    <a:pt x="1004" y="738"/>
                  </a:cubicBezTo>
                  <a:cubicBezTo>
                    <a:pt x="1023" y="738"/>
                    <a:pt x="1041" y="728"/>
                    <a:pt x="1056" y="713"/>
                  </a:cubicBezTo>
                  <a:cubicBezTo>
                    <a:pt x="1065" y="717"/>
                    <a:pt x="1073" y="719"/>
                    <a:pt x="1081" y="719"/>
                  </a:cubicBezTo>
                  <a:cubicBezTo>
                    <a:pt x="1141" y="719"/>
                    <a:pt x="1168" y="614"/>
                    <a:pt x="1107" y="577"/>
                  </a:cubicBezTo>
                  <a:cubicBezTo>
                    <a:pt x="1013" y="508"/>
                    <a:pt x="911" y="448"/>
                    <a:pt x="808" y="397"/>
                  </a:cubicBezTo>
                  <a:cubicBezTo>
                    <a:pt x="851" y="294"/>
                    <a:pt x="876" y="192"/>
                    <a:pt x="893" y="80"/>
                  </a:cubicBezTo>
                  <a:cubicBezTo>
                    <a:pt x="893" y="38"/>
                    <a:pt x="868" y="3"/>
                    <a:pt x="825" y="3"/>
                  </a:cubicBezTo>
                  <a:cubicBezTo>
                    <a:pt x="817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2383057" y="-1699453"/>
              <a:ext cx="127464" cy="122884"/>
            </a:xfrm>
            <a:custGeom>
              <a:avLst/>
              <a:gdLst/>
              <a:ahLst/>
              <a:cxnLst/>
              <a:rect l="l" t="t" r="r" b="b"/>
              <a:pathLst>
                <a:path w="1141" h="1100" extrusionOk="0">
                  <a:moveTo>
                    <a:pt x="755" y="1"/>
                  </a:moveTo>
                  <a:cubicBezTo>
                    <a:pt x="736" y="1"/>
                    <a:pt x="718" y="9"/>
                    <a:pt x="702" y="30"/>
                  </a:cubicBezTo>
                  <a:lnTo>
                    <a:pt x="693" y="47"/>
                  </a:lnTo>
                  <a:lnTo>
                    <a:pt x="650" y="98"/>
                  </a:lnTo>
                  <a:cubicBezTo>
                    <a:pt x="634" y="82"/>
                    <a:pt x="613" y="74"/>
                    <a:pt x="592" y="74"/>
                  </a:cubicBezTo>
                  <a:cubicBezTo>
                    <a:pt x="558" y="74"/>
                    <a:pt x="524" y="95"/>
                    <a:pt x="514" y="132"/>
                  </a:cubicBezTo>
                  <a:cubicBezTo>
                    <a:pt x="496" y="192"/>
                    <a:pt x="479" y="252"/>
                    <a:pt x="462" y="303"/>
                  </a:cubicBezTo>
                  <a:lnTo>
                    <a:pt x="437" y="295"/>
                  </a:lnTo>
                  <a:lnTo>
                    <a:pt x="231" y="149"/>
                  </a:lnTo>
                  <a:cubicBezTo>
                    <a:pt x="217" y="135"/>
                    <a:pt x="200" y="128"/>
                    <a:pt x="183" y="128"/>
                  </a:cubicBezTo>
                  <a:cubicBezTo>
                    <a:pt x="160" y="128"/>
                    <a:pt x="139" y="142"/>
                    <a:pt x="129" y="166"/>
                  </a:cubicBezTo>
                  <a:cubicBezTo>
                    <a:pt x="119" y="163"/>
                    <a:pt x="110" y="161"/>
                    <a:pt x="102" y="161"/>
                  </a:cubicBezTo>
                  <a:cubicBezTo>
                    <a:pt x="33" y="161"/>
                    <a:pt x="0" y="274"/>
                    <a:pt x="69" y="312"/>
                  </a:cubicBezTo>
                  <a:cubicBezTo>
                    <a:pt x="188" y="380"/>
                    <a:pt x="300" y="449"/>
                    <a:pt x="419" y="517"/>
                  </a:cubicBezTo>
                  <a:cubicBezTo>
                    <a:pt x="351" y="671"/>
                    <a:pt x="300" y="834"/>
                    <a:pt x="274" y="996"/>
                  </a:cubicBezTo>
                  <a:cubicBezTo>
                    <a:pt x="264" y="1059"/>
                    <a:pt x="318" y="1100"/>
                    <a:pt x="365" y="1100"/>
                  </a:cubicBezTo>
                  <a:cubicBezTo>
                    <a:pt x="394" y="1100"/>
                    <a:pt x="421" y="1084"/>
                    <a:pt x="428" y="1048"/>
                  </a:cubicBezTo>
                  <a:cubicBezTo>
                    <a:pt x="439" y="1052"/>
                    <a:pt x="450" y="1054"/>
                    <a:pt x="461" y="1054"/>
                  </a:cubicBezTo>
                  <a:cubicBezTo>
                    <a:pt x="494" y="1054"/>
                    <a:pt x="524" y="1035"/>
                    <a:pt x="531" y="996"/>
                  </a:cubicBezTo>
                  <a:cubicBezTo>
                    <a:pt x="556" y="876"/>
                    <a:pt x="582" y="765"/>
                    <a:pt x="616" y="646"/>
                  </a:cubicBezTo>
                  <a:cubicBezTo>
                    <a:pt x="710" y="705"/>
                    <a:pt x="796" y="765"/>
                    <a:pt x="881" y="825"/>
                  </a:cubicBezTo>
                  <a:lnTo>
                    <a:pt x="933" y="859"/>
                  </a:lnTo>
                  <a:lnTo>
                    <a:pt x="950" y="868"/>
                  </a:lnTo>
                  <a:lnTo>
                    <a:pt x="993" y="894"/>
                  </a:lnTo>
                  <a:cubicBezTo>
                    <a:pt x="1007" y="904"/>
                    <a:pt x="1022" y="908"/>
                    <a:pt x="1035" y="908"/>
                  </a:cubicBezTo>
                  <a:cubicBezTo>
                    <a:pt x="1100" y="908"/>
                    <a:pt x="1140" y="806"/>
                    <a:pt x="1070" y="757"/>
                  </a:cubicBezTo>
                  <a:lnTo>
                    <a:pt x="1027" y="731"/>
                  </a:lnTo>
                  <a:lnTo>
                    <a:pt x="1018" y="714"/>
                  </a:lnTo>
                  <a:cubicBezTo>
                    <a:pt x="1035" y="714"/>
                    <a:pt x="1044" y="705"/>
                    <a:pt x="1061" y="697"/>
                  </a:cubicBezTo>
                  <a:cubicBezTo>
                    <a:pt x="1112" y="663"/>
                    <a:pt x="1104" y="569"/>
                    <a:pt x="1035" y="551"/>
                  </a:cubicBezTo>
                  <a:lnTo>
                    <a:pt x="702" y="406"/>
                  </a:lnTo>
                  <a:cubicBezTo>
                    <a:pt x="736" y="312"/>
                    <a:pt x="779" y="218"/>
                    <a:pt x="830" y="124"/>
                  </a:cubicBezTo>
                  <a:cubicBezTo>
                    <a:pt x="855" y="67"/>
                    <a:pt x="806" y="1"/>
                    <a:pt x="7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-2827447" y="-1752739"/>
              <a:ext cx="120649" cy="115734"/>
            </a:xfrm>
            <a:custGeom>
              <a:avLst/>
              <a:gdLst/>
              <a:ahLst/>
              <a:cxnLst/>
              <a:rect l="l" t="t" r="r" b="b"/>
              <a:pathLst>
                <a:path w="1080" h="1036" extrusionOk="0">
                  <a:moveTo>
                    <a:pt x="698" y="0"/>
                  </a:moveTo>
                  <a:cubicBezTo>
                    <a:pt x="671" y="0"/>
                    <a:pt x="644" y="15"/>
                    <a:pt x="633" y="36"/>
                  </a:cubicBezTo>
                  <a:cubicBezTo>
                    <a:pt x="599" y="113"/>
                    <a:pt x="565" y="199"/>
                    <a:pt x="531" y="276"/>
                  </a:cubicBezTo>
                  <a:cubicBezTo>
                    <a:pt x="445" y="224"/>
                    <a:pt x="351" y="173"/>
                    <a:pt x="265" y="130"/>
                  </a:cubicBezTo>
                  <a:cubicBezTo>
                    <a:pt x="256" y="126"/>
                    <a:pt x="247" y="125"/>
                    <a:pt x="237" y="125"/>
                  </a:cubicBezTo>
                  <a:cubicBezTo>
                    <a:pt x="205" y="125"/>
                    <a:pt x="174" y="146"/>
                    <a:pt x="154" y="173"/>
                  </a:cubicBezTo>
                  <a:lnTo>
                    <a:pt x="120" y="164"/>
                  </a:lnTo>
                  <a:cubicBezTo>
                    <a:pt x="34" y="164"/>
                    <a:pt x="0" y="276"/>
                    <a:pt x="77" y="318"/>
                  </a:cubicBezTo>
                  <a:lnTo>
                    <a:pt x="471" y="464"/>
                  </a:lnTo>
                  <a:cubicBezTo>
                    <a:pt x="437" y="575"/>
                    <a:pt x="402" y="678"/>
                    <a:pt x="377" y="789"/>
                  </a:cubicBezTo>
                  <a:cubicBezTo>
                    <a:pt x="368" y="815"/>
                    <a:pt x="385" y="840"/>
                    <a:pt x="402" y="866"/>
                  </a:cubicBezTo>
                  <a:cubicBezTo>
                    <a:pt x="402" y="892"/>
                    <a:pt x="394" y="909"/>
                    <a:pt x="385" y="934"/>
                  </a:cubicBezTo>
                  <a:cubicBezTo>
                    <a:pt x="380" y="991"/>
                    <a:pt x="426" y="1036"/>
                    <a:pt x="470" y="1036"/>
                  </a:cubicBezTo>
                  <a:cubicBezTo>
                    <a:pt x="493" y="1036"/>
                    <a:pt x="516" y="1023"/>
                    <a:pt x="531" y="994"/>
                  </a:cubicBezTo>
                  <a:cubicBezTo>
                    <a:pt x="608" y="857"/>
                    <a:pt x="659" y="720"/>
                    <a:pt x="702" y="566"/>
                  </a:cubicBezTo>
                  <a:cubicBezTo>
                    <a:pt x="779" y="626"/>
                    <a:pt x="847" y="678"/>
                    <a:pt x="907" y="738"/>
                  </a:cubicBezTo>
                  <a:cubicBezTo>
                    <a:pt x="922" y="750"/>
                    <a:pt x="938" y="756"/>
                    <a:pt x="955" y="756"/>
                  </a:cubicBezTo>
                  <a:cubicBezTo>
                    <a:pt x="1017" y="756"/>
                    <a:pt x="1079" y="680"/>
                    <a:pt x="1018" y="626"/>
                  </a:cubicBezTo>
                  <a:lnTo>
                    <a:pt x="975" y="584"/>
                  </a:lnTo>
                  <a:cubicBezTo>
                    <a:pt x="1001" y="549"/>
                    <a:pt x="993" y="498"/>
                    <a:pt x="950" y="472"/>
                  </a:cubicBezTo>
                  <a:cubicBezTo>
                    <a:pt x="881" y="438"/>
                    <a:pt x="813" y="404"/>
                    <a:pt x="745" y="378"/>
                  </a:cubicBezTo>
                  <a:cubicBezTo>
                    <a:pt x="745" y="353"/>
                    <a:pt x="753" y="335"/>
                    <a:pt x="753" y="318"/>
                  </a:cubicBezTo>
                  <a:lnTo>
                    <a:pt x="770" y="267"/>
                  </a:lnTo>
                  <a:cubicBezTo>
                    <a:pt x="796" y="216"/>
                    <a:pt x="822" y="173"/>
                    <a:pt x="847" y="122"/>
                  </a:cubicBezTo>
                  <a:cubicBezTo>
                    <a:pt x="875" y="66"/>
                    <a:pt x="835" y="10"/>
                    <a:pt x="782" y="10"/>
                  </a:cubicBezTo>
                  <a:cubicBezTo>
                    <a:pt x="770" y="10"/>
                    <a:pt x="757" y="13"/>
                    <a:pt x="745" y="19"/>
                  </a:cubicBezTo>
                  <a:cubicBezTo>
                    <a:pt x="731" y="6"/>
                    <a:pt x="715" y="0"/>
                    <a:pt x="69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-2912795" y="-1523059"/>
              <a:ext cx="133608" cy="131821"/>
            </a:xfrm>
            <a:custGeom>
              <a:avLst/>
              <a:gdLst/>
              <a:ahLst/>
              <a:cxnLst/>
              <a:rect l="l" t="t" r="r" b="b"/>
              <a:pathLst>
                <a:path w="1196" h="1180" extrusionOk="0">
                  <a:moveTo>
                    <a:pt x="854" y="1"/>
                  </a:moveTo>
                  <a:cubicBezTo>
                    <a:pt x="830" y="1"/>
                    <a:pt x="806" y="13"/>
                    <a:pt x="790" y="42"/>
                  </a:cubicBezTo>
                  <a:cubicBezTo>
                    <a:pt x="756" y="93"/>
                    <a:pt x="721" y="136"/>
                    <a:pt x="696" y="187"/>
                  </a:cubicBezTo>
                  <a:cubicBezTo>
                    <a:pt x="662" y="196"/>
                    <a:pt x="636" y="213"/>
                    <a:pt x="627" y="239"/>
                  </a:cubicBezTo>
                  <a:cubicBezTo>
                    <a:pt x="593" y="324"/>
                    <a:pt x="559" y="410"/>
                    <a:pt x="533" y="504"/>
                  </a:cubicBezTo>
                  <a:lnTo>
                    <a:pt x="525" y="512"/>
                  </a:lnTo>
                  <a:cubicBezTo>
                    <a:pt x="482" y="504"/>
                    <a:pt x="448" y="487"/>
                    <a:pt x="413" y="478"/>
                  </a:cubicBezTo>
                  <a:cubicBezTo>
                    <a:pt x="379" y="470"/>
                    <a:pt x="200" y="452"/>
                    <a:pt x="165" y="418"/>
                  </a:cubicBezTo>
                  <a:cubicBezTo>
                    <a:pt x="149" y="400"/>
                    <a:pt x="130" y="392"/>
                    <a:pt x="112" y="392"/>
                  </a:cubicBezTo>
                  <a:cubicBezTo>
                    <a:pt x="54" y="392"/>
                    <a:pt x="0" y="471"/>
                    <a:pt x="46" y="529"/>
                  </a:cubicBezTo>
                  <a:cubicBezTo>
                    <a:pt x="123" y="615"/>
                    <a:pt x="345" y="632"/>
                    <a:pt x="456" y="666"/>
                  </a:cubicBezTo>
                  <a:cubicBezTo>
                    <a:pt x="439" y="718"/>
                    <a:pt x="422" y="777"/>
                    <a:pt x="405" y="837"/>
                  </a:cubicBezTo>
                  <a:cubicBezTo>
                    <a:pt x="362" y="923"/>
                    <a:pt x="319" y="1000"/>
                    <a:pt x="277" y="1077"/>
                  </a:cubicBezTo>
                  <a:cubicBezTo>
                    <a:pt x="287" y="1143"/>
                    <a:pt x="340" y="1179"/>
                    <a:pt x="395" y="1179"/>
                  </a:cubicBezTo>
                  <a:cubicBezTo>
                    <a:pt x="433" y="1179"/>
                    <a:pt x="471" y="1163"/>
                    <a:pt x="499" y="1128"/>
                  </a:cubicBezTo>
                  <a:cubicBezTo>
                    <a:pt x="550" y="991"/>
                    <a:pt x="602" y="863"/>
                    <a:pt x="644" y="726"/>
                  </a:cubicBezTo>
                  <a:cubicBezTo>
                    <a:pt x="781" y="786"/>
                    <a:pt x="910" y="846"/>
                    <a:pt x="1038" y="923"/>
                  </a:cubicBezTo>
                  <a:cubicBezTo>
                    <a:pt x="1052" y="931"/>
                    <a:pt x="1066" y="934"/>
                    <a:pt x="1080" y="934"/>
                  </a:cubicBezTo>
                  <a:cubicBezTo>
                    <a:pt x="1152" y="934"/>
                    <a:pt x="1196" y="829"/>
                    <a:pt x="1124" y="786"/>
                  </a:cubicBezTo>
                  <a:cubicBezTo>
                    <a:pt x="987" y="709"/>
                    <a:pt x="850" y="641"/>
                    <a:pt x="713" y="581"/>
                  </a:cubicBezTo>
                  <a:cubicBezTo>
                    <a:pt x="781" y="435"/>
                    <a:pt x="850" y="281"/>
                    <a:pt x="927" y="119"/>
                  </a:cubicBezTo>
                  <a:cubicBezTo>
                    <a:pt x="962" y="60"/>
                    <a:pt x="908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-2277042" y="-1552886"/>
              <a:ext cx="124448" cy="124224"/>
            </a:xfrm>
            <a:custGeom>
              <a:avLst/>
              <a:gdLst/>
              <a:ahLst/>
              <a:cxnLst/>
              <a:rect l="l" t="t" r="r" b="b"/>
              <a:pathLst>
                <a:path w="1114" h="1112" extrusionOk="0">
                  <a:moveTo>
                    <a:pt x="593" y="1"/>
                  </a:moveTo>
                  <a:cubicBezTo>
                    <a:pt x="555" y="1"/>
                    <a:pt x="518" y="26"/>
                    <a:pt x="523" y="78"/>
                  </a:cubicBezTo>
                  <a:cubicBezTo>
                    <a:pt x="519" y="77"/>
                    <a:pt x="515" y="77"/>
                    <a:pt x="512" y="77"/>
                  </a:cubicBezTo>
                  <a:cubicBezTo>
                    <a:pt x="474" y="77"/>
                    <a:pt x="446" y="116"/>
                    <a:pt x="446" y="155"/>
                  </a:cubicBezTo>
                  <a:cubicBezTo>
                    <a:pt x="446" y="206"/>
                    <a:pt x="454" y="257"/>
                    <a:pt x="454" y="317"/>
                  </a:cubicBezTo>
                  <a:cubicBezTo>
                    <a:pt x="371" y="298"/>
                    <a:pt x="283" y="288"/>
                    <a:pt x="193" y="288"/>
                  </a:cubicBezTo>
                  <a:cubicBezTo>
                    <a:pt x="163" y="288"/>
                    <a:pt x="133" y="290"/>
                    <a:pt x="104" y="292"/>
                  </a:cubicBezTo>
                  <a:cubicBezTo>
                    <a:pt x="1" y="292"/>
                    <a:pt x="1" y="454"/>
                    <a:pt x="104" y="454"/>
                  </a:cubicBezTo>
                  <a:cubicBezTo>
                    <a:pt x="112" y="463"/>
                    <a:pt x="129" y="471"/>
                    <a:pt x="138" y="471"/>
                  </a:cubicBezTo>
                  <a:lnTo>
                    <a:pt x="463" y="591"/>
                  </a:lnTo>
                  <a:lnTo>
                    <a:pt x="463" y="745"/>
                  </a:lnTo>
                  <a:cubicBezTo>
                    <a:pt x="454" y="771"/>
                    <a:pt x="471" y="796"/>
                    <a:pt x="488" y="805"/>
                  </a:cubicBezTo>
                  <a:cubicBezTo>
                    <a:pt x="488" y="873"/>
                    <a:pt x="480" y="942"/>
                    <a:pt x="463" y="1010"/>
                  </a:cubicBezTo>
                  <a:cubicBezTo>
                    <a:pt x="447" y="1072"/>
                    <a:pt x="497" y="1112"/>
                    <a:pt x="544" y="1112"/>
                  </a:cubicBezTo>
                  <a:cubicBezTo>
                    <a:pt x="576" y="1112"/>
                    <a:pt x="607" y="1094"/>
                    <a:pt x="617" y="1053"/>
                  </a:cubicBezTo>
                  <a:cubicBezTo>
                    <a:pt x="642" y="925"/>
                    <a:pt x="660" y="796"/>
                    <a:pt x="660" y="660"/>
                  </a:cubicBezTo>
                  <a:cubicBezTo>
                    <a:pt x="728" y="702"/>
                    <a:pt x="788" y="754"/>
                    <a:pt x="839" y="805"/>
                  </a:cubicBezTo>
                  <a:cubicBezTo>
                    <a:pt x="855" y="818"/>
                    <a:pt x="874" y="823"/>
                    <a:pt x="893" y="823"/>
                  </a:cubicBezTo>
                  <a:cubicBezTo>
                    <a:pt x="925" y="823"/>
                    <a:pt x="957" y="806"/>
                    <a:pt x="968" y="779"/>
                  </a:cubicBezTo>
                  <a:lnTo>
                    <a:pt x="985" y="779"/>
                  </a:lnTo>
                  <a:cubicBezTo>
                    <a:pt x="995" y="784"/>
                    <a:pt x="1004" y="786"/>
                    <a:pt x="1013" y="786"/>
                  </a:cubicBezTo>
                  <a:cubicBezTo>
                    <a:pt x="1075" y="786"/>
                    <a:pt x="1114" y="696"/>
                    <a:pt x="1062" y="651"/>
                  </a:cubicBezTo>
                  <a:cubicBezTo>
                    <a:pt x="950" y="540"/>
                    <a:pt x="822" y="454"/>
                    <a:pt x="677" y="394"/>
                  </a:cubicBezTo>
                  <a:cubicBezTo>
                    <a:pt x="685" y="292"/>
                    <a:pt x="685" y="180"/>
                    <a:pt x="677" y="78"/>
                  </a:cubicBezTo>
                  <a:cubicBezTo>
                    <a:pt x="672" y="26"/>
                    <a:pt x="632" y="1"/>
                    <a:pt x="59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-1681617" y="643823"/>
              <a:ext cx="1933855" cy="1513704"/>
            </a:xfrm>
            <a:custGeom>
              <a:avLst/>
              <a:gdLst/>
              <a:ahLst/>
              <a:cxnLst/>
              <a:rect l="l" t="t" r="r" b="b"/>
              <a:pathLst>
                <a:path w="17311" h="13550" extrusionOk="0">
                  <a:moveTo>
                    <a:pt x="15091" y="1330"/>
                  </a:moveTo>
                  <a:lnTo>
                    <a:pt x="15091" y="1330"/>
                  </a:lnTo>
                  <a:cubicBezTo>
                    <a:pt x="15155" y="1372"/>
                    <a:pt x="15217" y="1415"/>
                    <a:pt x="15278" y="1460"/>
                  </a:cubicBezTo>
                  <a:lnTo>
                    <a:pt x="15278" y="1460"/>
                  </a:lnTo>
                  <a:cubicBezTo>
                    <a:pt x="15336" y="1442"/>
                    <a:pt x="15391" y="1414"/>
                    <a:pt x="15442" y="1373"/>
                  </a:cubicBezTo>
                  <a:lnTo>
                    <a:pt x="15091" y="1330"/>
                  </a:lnTo>
                  <a:close/>
                  <a:moveTo>
                    <a:pt x="9032" y="1"/>
                  </a:moveTo>
                  <a:cubicBezTo>
                    <a:pt x="7892" y="1"/>
                    <a:pt x="6836" y="692"/>
                    <a:pt x="5698" y="851"/>
                  </a:cubicBezTo>
                  <a:cubicBezTo>
                    <a:pt x="5048" y="937"/>
                    <a:pt x="4381" y="851"/>
                    <a:pt x="3730" y="945"/>
                  </a:cubicBezTo>
                  <a:cubicBezTo>
                    <a:pt x="1789" y="1236"/>
                    <a:pt x="437" y="3187"/>
                    <a:pt x="223" y="5129"/>
                  </a:cubicBezTo>
                  <a:cubicBezTo>
                    <a:pt x="1" y="7079"/>
                    <a:pt x="676" y="9013"/>
                    <a:pt x="1438" y="10809"/>
                  </a:cubicBezTo>
                  <a:cubicBezTo>
                    <a:pt x="1891" y="11896"/>
                    <a:pt x="2507" y="13076"/>
                    <a:pt x="3628" y="13436"/>
                  </a:cubicBezTo>
                  <a:cubicBezTo>
                    <a:pt x="3889" y="13519"/>
                    <a:pt x="4155" y="13550"/>
                    <a:pt x="4425" y="13550"/>
                  </a:cubicBezTo>
                  <a:cubicBezTo>
                    <a:pt x="4959" y="13550"/>
                    <a:pt x="5506" y="13427"/>
                    <a:pt x="6040" y="13341"/>
                  </a:cubicBezTo>
                  <a:cubicBezTo>
                    <a:pt x="6924" y="13202"/>
                    <a:pt x="7819" y="13133"/>
                    <a:pt x="8716" y="13133"/>
                  </a:cubicBezTo>
                  <a:cubicBezTo>
                    <a:pt x="9139" y="13133"/>
                    <a:pt x="9562" y="13149"/>
                    <a:pt x="9984" y="13179"/>
                  </a:cubicBezTo>
                  <a:cubicBezTo>
                    <a:pt x="10478" y="13205"/>
                    <a:pt x="10978" y="13247"/>
                    <a:pt x="11475" y="13247"/>
                  </a:cubicBezTo>
                  <a:cubicBezTo>
                    <a:pt x="11796" y="13247"/>
                    <a:pt x="12115" y="13229"/>
                    <a:pt x="12431" y="13179"/>
                  </a:cubicBezTo>
                  <a:cubicBezTo>
                    <a:pt x="13243" y="13042"/>
                    <a:pt x="14048" y="12666"/>
                    <a:pt x="14501" y="11981"/>
                  </a:cubicBezTo>
                  <a:cubicBezTo>
                    <a:pt x="15245" y="10843"/>
                    <a:pt x="14792" y="9269"/>
                    <a:pt x="15374" y="8037"/>
                  </a:cubicBezTo>
                  <a:cubicBezTo>
                    <a:pt x="15605" y="7533"/>
                    <a:pt x="16007" y="7122"/>
                    <a:pt x="16298" y="6643"/>
                  </a:cubicBezTo>
                  <a:cubicBezTo>
                    <a:pt x="17310" y="4997"/>
                    <a:pt x="16825" y="2613"/>
                    <a:pt x="15278" y="1460"/>
                  </a:cubicBezTo>
                  <a:lnTo>
                    <a:pt x="15278" y="1460"/>
                  </a:lnTo>
                  <a:cubicBezTo>
                    <a:pt x="15212" y="1481"/>
                    <a:pt x="15143" y="1489"/>
                    <a:pt x="15072" y="1489"/>
                  </a:cubicBezTo>
                  <a:cubicBezTo>
                    <a:pt x="14813" y="1489"/>
                    <a:pt x="14523" y="1383"/>
                    <a:pt x="14251" y="1383"/>
                  </a:cubicBezTo>
                  <a:cubicBezTo>
                    <a:pt x="14194" y="1383"/>
                    <a:pt x="14137" y="1387"/>
                    <a:pt x="14082" y="1399"/>
                  </a:cubicBezTo>
                  <a:cubicBezTo>
                    <a:pt x="13885" y="1442"/>
                    <a:pt x="13714" y="1570"/>
                    <a:pt x="13534" y="1647"/>
                  </a:cubicBezTo>
                  <a:cubicBezTo>
                    <a:pt x="13387" y="1707"/>
                    <a:pt x="13237" y="1733"/>
                    <a:pt x="13087" y="1733"/>
                  </a:cubicBezTo>
                  <a:cubicBezTo>
                    <a:pt x="12509" y="1733"/>
                    <a:pt x="11926" y="1342"/>
                    <a:pt x="11430" y="988"/>
                  </a:cubicBezTo>
                  <a:cubicBezTo>
                    <a:pt x="10788" y="526"/>
                    <a:pt x="10078" y="81"/>
                    <a:pt x="9291" y="13"/>
                  </a:cubicBezTo>
                  <a:cubicBezTo>
                    <a:pt x="9204" y="5"/>
                    <a:pt x="9118" y="1"/>
                    <a:pt x="90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821146" y="-531166"/>
              <a:ext cx="1511023" cy="1278661"/>
            </a:xfrm>
            <a:custGeom>
              <a:avLst/>
              <a:gdLst/>
              <a:ahLst/>
              <a:cxnLst/>
              <a:rect l="l" t="t" r="r" b="b"/>
              <a:pathLst>
                <a:path w="13526" h="11446" extrusionOk="0">
                  <a:moveTo>
                    <a:pt x="11297" y="1"/>
                  </a:moveTo>
                  <a:cubicBezTo>
                    <a:pt x="10272" y="1"/>
                    <a:pt x="9330" y="731"/>
                    <a:pt x="8829" y="1651"/>
                  </a:cubicBezTo>
                  <a:cubicBezTo>
                    <a:pt x="8521" y="2216"/>
                    <a:pt x="8265" y="2934"/>
                    <a:pt x="7640" y="3097"/>
                  </a:cubicBezTo>
                  <a:cubicBezTo>
                    <a:pt x="7555" y="3118"/>
                    <a:pt x="7469" y="3128"/>
                    <a:pt x="7384" y="3128"/>
                  </a:cubicBezTo>
                  <a:cubicBezTo>
                    <a:pt x="6996" y="3128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1"/>
                  </a:lnTo>
                  <a:cubicBezTo>
                    <a:pt x="4252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11" y="4945"/>
                  </a:cubicBezTo>
                  <a:cubicBezTo>
                    <a:pt x="1" y="6091"/>
                    <a:pt x="822" y="7562"/>
                    <a:pt x="1694" y="8598"/>
                  </a:cubicBezTo>
                  <a:cubicBezTo>
                    <a:pt x="1848" y="8777"/>
                    <a:pt x="2019" y="8974"/>
                    <a:pt x="2250" y="9051"/>
                  </a:cubicBezTo>
                  <a:cubicBezTo>
                    <a:pt x="2342" y="9085"/>
                    <a:pt x="2434" y="9099"/>
                    <a:pt x="2525" y="9099"/>
                  </a:cubicBezTo>
                  <a:cubicBezTo>
                    <a:pt x="2986" y="9099"/>
                    <a:pt x="3440" y="8729"/>
                    <a:pt x="3919" y="8615"/>
                  </a:cubicBezTo>
                  <a:cubicBezTo>
                    <a:pt x="4035" y="8586"/>
                    <a:pt x="4149" y="8573"/>
                    <a:pt x="4261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8" y="10966"/>
                    <a:pt x="8592" y="11445"/>
                    <a:pt x="9607" y="11445"/>
                  </a:cubicBezTo>
                  <a:cubicBezTo>
                    <a:pt x="9848" y="11445"/>
                    <a:pt x="10089" y="11418"/>
                    <a:pt x="10326" y="11361"/>
                  </a:cubicBezTo>
                  <a:cubicBezTo>
                    <a:pt x="11361" y="11113"/>
                    <a:pt x="12208" y="10309"/>
                    <a:pt x="12645" y="9342"/>
                  </a:cubicBezTo>
                  <a:cubicBezTo>
                    <a:pt x="13081" y="8367"/>
                    <a:pt x="13132" y="7254"/>
                    <a:pt x="12918" y="6219"/>
                  </a:cubicBezTo>
                  <a:cubicBezTo>
                    <a:pt x="12705" y="5176"/>
                    <a:pt x="12251" y="4063"/>
                    <a:pt x="12696" y="3097"/>
                  </a:cubicBezTo>
                  <a:cubicBezTo>
                    <a:pt x="12824" y="2832"/>
                    <a:pt x="13004" y="2601"/>
                    <a:pt x="13115" y="2327"/>
                  </a:cubicBezTo>
                  <a:cubicBezTo>
                    <a:pt x="13526" y="1309"/>
                    <a:pt x="12576" y="103"/>
                    <a:pt x="11481" y="8"/>
                  </a:cubicBezTo>
                  <a:cubicBezTo>
                    <a:pt x="11420" y="3"/>
                    <a:pt x="11358" y="1"/>
                    <a:pt x="11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1802043" y="-419007"/>
              <a:ext cx="1472818" cy="1302233"/>
            </a:xfrm>
            <a:custGeom>
              <a:avLst/>
              <a:gdLst/>
              <a:ahLst/>
              <a:cxnLst/>
              <a:rect l="l" t="t" r="r" b="b"/>
              <a:pathLst>
                <a:path w="13184" h="11657" extrusionOk="0">
                  <a:moveTo>
                    <a:pt x="11178" y="224"/>
                  </a:moveTo>
                  <a:cubicBezTo>
                    <a:pt x="11222" y="224"/>
                    <a:pt x="11266" y="225"/>
                    <a:pt x="11310" y="228"/>
                  </a:cubicBezTo>
                  <a:cubicBezTo>
                    <a:pt x="11313" y="228"/>
                    <a:pt x="11316" y="228"/>
                    <a:pt x="11318" y="228"/>
                  </a:cubicBezTo>
                  <a:cubicBezTo>
                    <a:pt x="11319" y="228"/>
                    <a:pt x="11320" y="228"/>
                    <a:pt x="11321" y="228"/>
                  </a:cubicBezTo>
                  <a:lnTo>
                    <a:pt x="11321" y="228"/>
                  </a:lnTo>
                  <a:cubicBezTo>
                    <a:pt x="12261" y="332"/>
                    <a:pt x="13183" y="1324"/>
                    <a:pt x="12876" y="2315"/>
                  </a:cubicBezTo>
                  <a:cubicBezTo>
                    <a:pt x="12722" y="2811"/>
                    <a:pt x="12354" y="3179"/>
                    <a:pt x="12268" y="3710"/>
                  </a:cubicBezTo>
                  <a:cubicBezTo>
                    <a:pt x="12191" y="4189"/>
                    <a:pt x="12260" y="4668"/>
                    <a:pt x="12362" y="5147"/>
                  </a:cubicBezTo>
                  <a:cubicBezTo>
                    <a:pt x="12611" y="6276"/>
                    <a:pt x="12910" y="7345"/>
                    <a:pt x="12662" y="8509"/>
                  </a:cubicBezTo>
                  <a:cubicBezTo>
                    <a:pt x="12448" y="9536"/>
                    <a:pt x="11866" y="10477"/>
                    <a:pt x="10959" y="11016"/>
                  </a:cubicBezTo>
                  <a:cubicBezTo>
                    <a:pt x="10488" y="11297"/>
                    <a:pt x="9969" y="11424"/>
                    <a:pt x="9446" y="11424"/>
                  </a:cubicBezTo>
                  <a:cubicBezTo>
                    <a:pt x="8905" y="11424"/>
                    <a:pt x="8358" y="11289"/>
                    <a:pt x="7854" y="11050"/>
                  </a:cubicBezTo>
                  <a:cubicBezTo>
                    <a:pt x="6913" y="10605"/>
                    <a:pt x="6306" y="9801"/>
                    <a:pt x="5510" y="9176"/>
                  </a:cubicBezTo>
                  <a:cubicBezTo>
                    <a:pt x="5072" y="8822"/>
                    <a:pt x="4596" y="8586"/>
                    <a:pt x="4081" y="8586"/>
                  </a:cubicBezTo>
                  <a:cubicBezTo>
                    <a:pt x="3863" y="8586"/>
                    <a:pt x="3638" y="8628"/>
                    <a:pt x="3405" y="8723"/>
                  </a:cubicBezTo>
                  <a:cubicBezTo>
                    <a:pt x="3055" y="8867"/>
                    <a:pt x="2709" y="9077"/>
                    <a:pt x="2368" y="9077"/>
                  </a:cubicBezTo>
                  <a:cubicBezTo>
                    <a:pt x="2185" y="9077"/>
                    <a:pt x="2003" y="9016"/>
                    <a:pt x="1823" y="8851"/>
                  </a:cubicBezTo>
                  <a:cubicBezTo>
                    <a:pt x="1438" y="8500"/>
                    <a:pt x="1121" y="8013"/>
                    <a:pt x="865" y="7568"/>
                  </a:cubicBezTo>
                  <a:cubicBezTo>
                    <a:pt x="565" y="7029"/>
                    <a:pt x="334" y="6413"/>
                    <a:pt x="403" y="5788"/>
                  </a:cubicBezTo>
                  <a:cubicBezTo>
                    <a:pt x="480" y="5164"/>
                    <a:pt x="899" y="4676"/>
                    <a:pt x="1455" y="4385"/>
                  </a:cubicBezTo>
                  <a:cubicBezTo>
                    <a:pt x="2482" y="3859"/>
                    <a:pt x="3706" y="3969"/>
                    <a:pt x="4774" y="3545"/>
                  </a:cubicBezTo>
                  <a:lnTo>
                    <a:pt x="4774" y="3545"/>
                  </a:lnTo>
                  <a:cubicBezTo>
                    <a:pt x="4779" y="3545"/>
                    <a:pt x="4784" y="3546"/>
                    <a:pt x="4788" y="3546"/>
                  </a:cubicBezTo>
                  <a:cubicBezTo>
                    <a:pt x="4817" y="3546"/>
                    <a:pt x="4846" y="3533"/>
                    <a:pt x="4868" y="3504"/>
                  </a:cubicBezTo>
                  <a:cubicBezTo>
                    <a:pt x="5162" y="3252"/>
                    <a:pt x="5526" y="3119"/>
                    <a:pt x="5900" y="3119"/>
                  </a:cubicBezTo>
                  <a:cubicBezTo>
                    <a:pt x="5995" y="3119"/>
                    <a:pt x="6091" y="3128"/>
                    <a:pt x="6186" y="3145"/>
                  </a:cubicBezTo>
                  <a:cubicBezTo>
                    <a:pt x="6519" y="3205"/>
                    <a:pt x="6827" y="3342"/>
                    <a:pt x="7170" y="3350"/>
                  </a:cubicBezTo>
                  <a:cubicBezTo>
                    <a:pt x="7183" y="3351"/>
                    <a:pt x="7196" y="3351"/>
                    <a:pt x="7209" y="3351"/>
                  </a:cubicBezTo>
                  <a:cubicBezTo>
                    <a:pt x="7718" y="3351"/>
                    <a:pt x="8083" y="3024"/>
                    <a:pt x="8333" y="2615"/>
                  </a:cubicBezTo>
                  <a:cubicBezTo>
                    <a:pt x="8675" y="2076"/>
                    <a:pt x="8881" y="1503"/>
                    <a:pt x="9343" y="1041"/>
                  </a:cubicBezTo>
                  <a:cubicBezTo>
                    <a:pt x="9834" y="541"/>
                    <a:pt x="10476" y="224"/>
                    <a:pt x="11178" y="224"/>
                  </a:cubicBezTo>
                  <a:close/>
                  <a:moveTo>
                    <a:pt x="11147" y="0"/>
                  </a:moveTo>
                  <a:cubicBezTo>
                    <a:pt x="9863" y="0"/>
                    <a:pt x="8935" y="966"/>
                    <a:pt x="8384" y="2050"/>
                  </a:cubicBezTo>
                  <a:cubicBezTo>
                    <a:pt x="8239" y="2332"/>
                    <a:pt x="8094" y="2632"/>
                    <a:pt x="7863" y="2846"/>
                  </a:cubicBezTo>
                  <a:cubicBezTo>
                    <a:pt x="7657" y="3041"/>
                    <a:pt x="7430" y="3107"/>
                    <a:pt x="7191" y="3107"/>
                  </a:cubicBezTo>
                  <a:cubicBezTo>
                    <a:pt x="7002" y="3107"/>
                    <a:pt x="6805" y="3066"/>
                    <a:pt x="6605" y="3017"/>
                  </a:cubicBezTo>
                  <a:cubicBezTo>
                    <a:pt x="6350" y="2949"/>
                    <a:pt x="6110" y="2910"/>
                    <a:pt x="5879" y="2910"/>
                  </a:cubicBezTo>
                  <a:cubicBezTo>
                    <a:pt x="5477" y="2910"/>
                    <a:pt x="5105" y="3029"/>
                    <a:pt x="4741" y="3321"/>
                  </a:cubicBezTo>
                  <a:lnTo>
                    <a:pt x="4741" y="3321"/>
                  </a:lnTo>
                  <a:cubicBezTo>
                    <a:pt x="4738" y="3322"/>
                    <a:pt x="4734" y="3323"/>
                    <a:pt x="4731" y="3325"/>
                  </a:cubicBezTo>
                  <a:cubicBezTo>
                    <a:pt x="3611" y="3795"/>
                    <a:pt x="2310" y="3641"/>
                    <a:pt x="1241" y="4249"/>
                  </a:cubicBezTo>
                  <a:cubicBezTo>
                    <a:pt x="351" y="4753"/>
                    <a:pt x="1" y="5694"/>
                    <a:pt x="249" y="6678"/>
                  </a:cubicBezTo>
                  <a:cubicBezTo>
                    <a:pt x="403" y="7200"/>
                    <a:pt x="642" y="7696"/>
                    <a:pt x="967" y="8141"/>
                  </a:cubicBezTo>
                  <a:cubicBezTo>
                    <a:pt x="1233" y="8535"/>
                    <a:pt x="1575" y="9091"/>
                    <a:pt x="2045" y="9262"/>
                  </a:cubicBezTo>
                  <a:cubicBezTo>
                    <a:pt x="2150" y="9301"/>
                    <a:pt x="2254" y="9318"/>
                    <a:pt x="2358" y="9318"/>
                  </a:cubicBezTo>
                  <a:cubicBezTo>
                    <a:pt x="2679" y="9318"/>
                    <a:pt x="2993" y="9158"/>
                    <a:pt x="3277" y="9022"/>
                  </a:cubicBezTo>
                  <a:cubicBezTo>
                    <a:pt x="3571" y="8890"/>
                    <a:pt x="3845" y="8819"/>
                    <a:pt x="4115" y="8819"/>
                  </a:cubicBezTo>
                  <a:cubicBezTo>
                    <a:pt x="4419" y="8819"/>
                    <a:pt x="4718" y="8909"/>
                    <a:pt x="5031" y="9099"/>
                  </a:cubicBezTo>
                  <a:cubicBezTo>
                    <a:pt x="5963" y="9690"/>
                    <a:pt x="6588" y="10639"/>
                    <a:pt x="7572" y="11169"/>
                  </a:cubicBezTo>
                  <a:cubicBezTo>
                    <a:pt x="8150" y="11472"/>
                    <a:pt x="8798" y="11656"/>
                    <a:pt x="9446" y="11656"/>
                  </a:cubicBezTo>
                  <a:cubicBezTo>
                    <a:pt x="9842" y="11656"/>
                    <a:pt x="10237" y="11587"/>
                    <a:pt x="10617" y="11435"/>
                  </a:cubicBezTo>
                  <a:cubicBezTo>
                    <a:pt x="11541" y="11067"/>
                    <a:pt x="12268" y="10271"/>
                    <a:pt x="12645" y="9364"/>
                  </a:cubicBezTo>
                  <a:cubicBezTo>
                    <a:pt x="13098" y="8235"/>
                    <a:pt x="13047" y="7012"/>
                    <a:pt x="12765" y="5848"/>
                  </a:cubicBezTo>
                  <a:cubicBezTo>
                    <a:pt x="12585" y="5130"/>
                    <a:pt x="12337" y="4334"/>
                    <a:pt x="12516" y="3590"/>
                  </a:cubicBezTo>
                  <a:cubicBezTo>
                    <a:pt x="12670" y="2991"/>
                    <a:pt x="13167" y="2555"/>
                    <a:pt x="13158" y="1913"/>
                  </a:cubicBezTo>
                  <a:cubicBezTo>
                    <a:pt x="13149" y="921"/>
                    <a:pt x="12260" y="117"/>
                    <a:pt x="11319" y="5"/>
                  </a:cubicBezTo>
                  <a:cubicBezTo>
                    <a:pt x="11313" y="5"/>
                    <a:pt x="11308" y="4"/>
                    <a:pt x="11303" y="4"/>
                  </a:cubicBezTo>
                  <a:cubicBezTo>
                    <a:pt x="11301" y="4"/>
                    <a:pt x="11299" y="5"/>
                    <a:pt x="11297" y="5"/>
                  </a:cubicBezTo>
                  <a:lnTo>
                    <a:pt x="11297" y="5"/>
                  </a:lnTo>
                  <a:cubicBezTo>
                    <a:pt x="11247" y="2"/>
                    <a:pt x="11197" y="0"/>
                    <a:pt x="11147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319736" y="836191"/>
              <a:ext cx="1512811" cy="1484547"/>
            </a:xfrm>
            <a:custGeom>
              <a:avLst/>
              <a:gdLst/>
              <a:ahLst/>
              <a:cxnLst/>
              <a:rect l="l" t="t" r="r" b="b"/>
              <a:pathLst>
                <a:path w="13542" h="13289" extrusionOk="0">
                  <a:moveTo>
                    <a:pt x="4724" y="1"/>
                  </a:moveTo>
                  <a:cubicBezTo>
                    <a:pt x="4695" y="1"/>
                    <a:pt x="4666" y="14"/>
                    <a:pt x="4646" y="45"/>
                  </a:cubicBezTo>
                  <a:cubicBezTo>
                    <a:pt x="4646" y="45"/>
                    <a:pt x="4646" y="45"/>
                    <a:pt x="4646" y="45"/>
                  </a:cubicBezTo>
                  <a:lnTo>
                    <a:pt x="4646" y="45"/>
                  </a:lnTo>
                  <a:cubicBezTo>
                    <a:pt x="3506" y="2056"/>
                    <a:pt x="2224" y="3984"/>
                    <a:pt x="809" y="5813"/>
                  </a:cubicBezTo>
                  <a:lnTo>
                    <a:pt x="809" y="5813"/>
                  </a:lnTo>
                  <a:cubicBezTo>
                    <a:pt x="1434" y="4449"/>
                    <a:pt x="2092" y="3099"/>
                    <a:pt x="2798" y="1773"/>
                  </a:cubicBezTo>
                  <a:cubicBezTo>
                    <a:pt x="2839" y="1695"/>
                    <a:pt x="2765" y="1622"/>
                    <a:pt x="2696" y="1622"/>
                  </a:cubicBezTo>
                  <a:cubicBezTo>
                    <a:pt x="2666" y="1622"/>
                    <a:pt x="2636" y="1636"/>
                    <a:pt x="2618" y="1670"/>
                  </a:cubicBezTo>
                  <a:cubicBezTo>
                    <a:pt x="1788" y="3244"/>
                    <a:pt x="1010" y="4853"/>
                    <a:pt x="291" y="6478"/>
                  </a:cubicBezTo>
                  <a:cubicBezTo>
                    <a:pt x="259" y="6554"/>
                    <a:pt x="318" y="6640"/>
                    <a:pt x="381" y="6640"/>
                  </a:cubicBezTo>
                  <a:cubicBezTo>
                    <a:pt x="403" y="6640"/>
                    <a:pt x="425" y="6630"/>
                    <a:pt x="445" y="6606"/>
                  </a:cubicBezTo>
                  <a:cubicBezTo>
                    <a:pt x="1408" y="5400"/>
                    <a:pt x="2315" y="4151"/>
                    <a:pt x="3162" y="2864"/>
                  </a:cubicBezTo>
                  <a:lnTo>
                    <a:pt x="3162" y="2864"/>
                  </a:lnTo>
                  <a:cubicBezTo>
                    <a:pt x="2427" y="4179"/>
                    <a:pt x="1648" y="5470"/>
                    <a:pt x="830" y="6735"/>
                  </a:cubicBezTo>
                  <a:cubicBezTo>
                    <a:pt x="776" y="6807"/>
                    <a:pt x="845" y="6880"/>
                    <a:pt x="918" y="6880"/>
                  </a:cubicBezTo>
                  <a:cubicBezTo>
                    <a:pt x="948" y="6880"/>
                    <a:pt x="979" y="6867"/>
                    <a:pt x="1001" y="6837"/>
                  </a:cubicBezTo>
                  <a:cubicBezTo>
                    <a:pt x="1882" y="5654"/>
                    <a:pt x="2731" y="4451"/>
                    <a:pt x="3551" y="3228"/>
                  </a:cubicBezTo>
                  <a:lnTo>
                    <a:pt x="3551" y="3228"/>
                  </a:lnTo>
                  <a:cubicBezTo>
                    <a:pt x="2728" y="4700"/>
                    <a:pt x="1891" y="6166"/>
                    <a:pt x="1035" y="7624"/>
                  </a:cubicBezTo>
                  <a:cubicBezTo>
                    <a:pt x="987" y="7708"/>
                    <a:pt x="1061" y="7779"/>
                    <a:pt x="1130" y="7779"/>
                  </a:cubicBezTo>
                  <a:cubicBezTo>
                    <a:pt x="1160" y="7779"/>
                    <a:pt x="1189" y="7766"/>
                    <a:pt x="1206" y="7736"/>
                  </a:cubicBezTo>
                  <a:lnTo>
                    <a:pt x="3254" y="4769"/>
                  </a:lnTo>
                  <a:lnTo>
                    <a:pt x="3254" y="4769"/>
                  </a:lnTo>
                  <a:cubicBezTo>
                    <a:pt x="2222" y="6395"/>
                    <a:pt x="1161" y="8003"/>
                    <a:pt x="72" y="9596"/>
                  </a:cubicBezTo>
                  <a:lnTo>
                    <a:pt x="72" y="9596"/>
                  </a:lnTo>
                  <a:cubicBezTo>
                    <a:pt x="71" y="9598"/>
                    <a:pt x="70" y="9599"/>
                    <a:pt x="69" y="9600"/>
                  </a:cubicBezTo>
                  <a:lnTo>
                    <a:pt x="69" y="9601"/>
                  </a:lnTo>
                  <a:lnTo>
                    <a:pt x="69" y="9601"/>
                  </a:lnTo>
                  <a:cubicBezTo>
                    <a:pt x="63" y="9609"/>
                    <a:pt x="57" y="9618"/>
                    <a:pt x="52" y="9626"/>
                  </a:cubicBezTo>
                  <a:cubicBezTo>
                    <a:pt x="0" y="9690"/>
                    <a:pt x="74" y="9779"/>
                    <a:pt x="143" y="9779"/>
                  </a:cubicBezTo>
                  <a:cubicBezTo>
                    <a:pt x="166" y="9779"/>
                    <a:pt x="189" y="9769"/>
                    <a:pt x="206" y="9746"/>
                  </a:cubicBezTo>
                  <a:cubicBezTo>
                    <a:pt x="1846" y="7669"/>
                    <a:pt x="3431" y="5548"/>
                    <a:pt x="4955" y="3386"/>
                  </a:cubicBezTo>
                  <a:lnTo>
                    <a:pt x="4955" y="3386"/>
                  </a:lnTo>
                  <a:cubicBezTo>
                    <a:pt x="3801" y="5430"/>
                    <a:pt x="2552" y="7415"/>
                    <a:pt x="1206" y="9335"/>
                  </a:cubicBezTo>
                  <a:cubicBezTo>
                    <a:pt x="1155" y="9407"/>
                    <a:pt x="1231" y="9493"/>
                    <a:pt x="1300" y="9493"/>
                  </a:cubicBezTo>
                  <a:cubicBezTo>
                    <a:pt x="1323" y="9493"/>
                    <a:pt x="1344" y="9484"/>
                    <a:pt x="1360" y="9464"/>
                  </a:cubicBezTo>
                  <a:cubicBezTo>
                    <a:pt x="1364" y="9459"/>
                    <a:pt x="1368" y="9455"/>
                    <a:pt x="1371" y="9450"/>
                  </a:cubicBezTo>
                  <a:lnTo>
                    <a:pt x="1371" y="9450"/>
                  </a:lnTo>
                  <a:lnTo>
                    <a:pt x="1378" y="9455"/>
                  </a:lnTo>
                  <a:cubicBezTo>
                    <a:pt x="1399" y="9425"/>
                    <a:pt x="1420" y="9394"/>
                    <a:pt x="1441" y="9364"/>
                  </a:cubicBezTo>
                  <a:lnTo>
                    <a:pt x="1441" y="9364"/>
                  </a:lnTo>
                  <a:cubicBezTo>
                    <a:pt x="2278" y="8327"/>
                    <a:pt x="3093" y="7272"/>
                    <a:pt x="3885" y="6199"/>
                  </a:cubicBezTo>
                  <a:lnTo>
                    <a:pt x="3885" y="6199"/>
                  </a:lnTo>
                  <a:lnTo>
                    <a:pt x="952" y="10790"/>
                  </a:lnTo>
                  <a:lnTo>
                    <a:pt x="952" y="10790"/>
                  </a:lnTo>
                  <a:lnTo>
                    <a:pt x="933" y="10815"/>
                  </a:lnTo>
                  <a:lnTo>
                    <a:pt x="935" y="10817"/>
                  </a:lnTo>
                  <a:lnTo>
                    <a:pt x="935" y="10817"/>
                  </a:lnTo>
                  <a:cubicBezTo>
                    <a:pt x="893" y="10890"/>
                    <a:pt x="958" y="10950"/>
                    <a:pt x="1027" y="10950"/>
                  </a:cubicBezTo>
                  <a:cubicBezTo>
                    <a:pt x="1053" y="10950"/>
                    <a:pt x="1080" y="10941"/>
                    <a:pt x="1102" y="10920"/>
                  </a:cubicBezTo>
                  <a:lnTo>
                    <a:pt x="1102" y="10920"/>
                  </a:lnTo>
                  <a:lnTo>
                    <a:pt x="1112" y="10926"/>
                  </a:lnTo>
                  <a:lnTo>
                    <a:pt x="1180" y="10820"/>
                  </a:lnTo>
                  <a:lnTo>
                    <a:pt x="1180" y="10820"/>
                  </a:lnTo>
                  <a:lnTo>
                    <a:pt x="6974" y="3223"/>
                  </a:lnTo>
                  <a:lnTo>
                    <a:pt x="6974" y="3223"/>
                  </a:lnTo>
                  <a:cubicBezTo>
                    <a:pt x="5607" y="5546"/>
                    <a:pt x="4180" y="7831"/>
                    <a:pt x="2695" y="10062"/>
                  </a:cubicBezTo>
                  <a:cubicBezTo>
                    <a:pt x="2650" y="10134"/>
                    <a:pt x="2722" y="10220"/>
                    <a:pt x="2794" y="10220"/>
                  </a:cubicBezTo>
                  <a:cubicBezTo>
                    <a:pt x="2816" y="10220"/>
                    <a:pt x="2839" y="10211"/>
                    <a:pt x="2858" y="10191"/>
                  </a:cubicBezTo>
                  <a:lnTo>
                    <a:pt x="2873" y="10172"/>
                  </a:lnTo>
                  <a:lnTo>
                    <a:pt x="2873" y="10172"/>
                  </a:lnTo>
                  <a:lnTo>
                    <a:pt x="2875" y="10174"/>
                  </a:lnTo>
                  <a:cubicBezTo>
                    <a:pt x="2879" y="10167"/>
                    <a:pt x="2883" y="10161"/>
                    <a:pt x="2887" y="10154"/>
                  </a:cubicBezTo>
                  <a:lnTo>
                    <a:pt x="2887" y="10154"/>
                  </a:lnTo>
                  <a:lnTo>
                    <a:pt x="9014" y="2689"/>
                  </a:lnTo>
                  <a:lnTo>
                    <a:pt x="9014" y="2689"/>
                  </a:lnTo>
                  <a:cubicBezTo>
                    <a:pt x="7211" y="5475"/>
                    <a:pt x="5359" y="8224"/>
                    <a:pt x="3456" y="10935"/>
                  </a:cubicBezTo>
                  <a:cubicBezTo>
                    <a:pt x="3406" y="11005"/>
                    <a:pt x="3478" y="11089"/>
                    <a:pt x="3549" y="11089"/>
                  </a:cubicBezTo>
                  <a:cubicBezTo>
                    <a:pt x="3574" y="11089"/>
                    <a:pt x="3599" y="11079"/>
                    <a:pt x="3619" y="11055"/>
                  </a:cubicBezTo>
                  <a:cubicBezTo>
                    <a:pt x="5044" y="9310"/>
                    <a:pt x="6455" y="7555"/>
                    <a:pt x="7856" y="5790"/>
                  </a:cubicBezTo>
                  <a:lnTo>
                    <a:pt x="7856" y="5790"/>
                  </a:lnTo>
                  <a:cubicBezTo>
                    <a:pt x="6218" y="8100"/>
                    <a:pt x="4592" y="10421"/>
                    <a:pt x="2977" y="12749"/>
                  </a:cubicBezTo>
                  <a:cubicBezTo>
                    <a:pt x="2932" y="12820"/>
                    <a:pt x="3005" y="12906"/>
                    <a:pt x="3076" y="12906"/>
                  </a:cubicBezTo>
                  <a:cubicBezTo>
                    <a:pt x="3099" y="12906"/>
                    <a:pt x="3121" y="12898"/>
                    <a:pt x="3140" y="12877"/>
                  </a:cubicBezTo>
                  <a:cubicBezTo>
                    <a:pt x="5584" y="10151"/>
                    <a:pt x="7937" y="7354"/>
                    <a:pt x="10206" y="4475"/>
                  </a:cubicBezTo>
                  <a:lnTo>
                    <a:pt x="10206" y="4475"/>
                  </a:lnTo>
                  <a:cubicBezTo>
                    <a:pt x="8623" y="7034"/>
                    <a:pt x="6931" y="9530"/>
                    <a:pt x="5140" y="11946"/>
                  </a:cubicBezTo>
                  <a:lnTo>
                    <a:pt x="5140" y="11946"/>
                  </a:lnTo>
                  <a:cubicBezTo>
                    <a:pt x="5103" y="11991"/>
                    <a:pt x="5067" y="12036"/>
                    <a:pt x="5031" y="12081"/>
                  </a:cubicBezTo>
                  <a:cubicBezTo>
                    <a:pt x="5032" y="12083"/>
                    <a:pt x="5034" y="12084"/>
                    <a:pt x="5036" y="12086"/>
                  </a:cubicBezTo>
                  <a:lnTo>
                    <a:pt x="5036" y="12086"/>
                  </a:lnTo>
                  <a:cubicBezTo>
                    <a:pt x="5028" y="12096"/>
                    <a:pt x="5021" y="12106"/>
                    <a:pt x="5013" y="12116"/>
                  </a:cubicBezTo>
                  <a:cubicBezTo>
                    <a:pt x="4962" y="12180"/>
                    <a:pt x="5036" y="12268"/>
                    <a:pt x="5105" y="12268"/>
                  </a:cubicBezTo>
                  <a:cubicBezTo>
                    <a:pt x="5128" y="12268"/>
                    <a:pt x="5150" y="12259"/>
                    <a:pt x="5167" y="12235"/>
                  </a:cubicBezTo>
                  <a:cubicBezTo>
                    <a:pt x="6026" y="11169"/>
                    <a:pt x="6885" y="10100"/>
                    <a:pt x="7731" y="9021"/>
                  </a:cubicBezTo>
                  <a:lnTo>
                    <a:pt x="7731" y="9021"/>
                  </a:lnTo>
                  <a:cubicBezTo>
                    <a:pt x="6721" y="10417"/>
                    <a:pt x="5677" y="11788"/>
                    <a:pt x="4577" y="13117"/>
                  </a:cubicBezTo>
                  <a:cubicBezTo>
                    <a:pt x="4512" y="13188"/>
                    <a:pt x="4575" y="13289"/>
                    <a:pt x="4647" y="13289"/>
                  </a:cubicBezTo>
                  <a:cubicBezTo>
                    <a:pt x="4670" y="13289"/>
                    <a:pt x="4693" y="13278"/>
                    <a:pt x="4714" y="13253"/>
                  </a:cubicBezTo>
                  <a:cubicBezTo>
                    <a:pt x="6859" y="10868"/>
                    <a:pt x="8892" y="8395"/>
                    <a:pt x="10828" y="5841"/>
                  </a:cubicBezTo>
                  <a:lnTo>
                    <a:pt x="10828" y="5841"/>
                  </a:lnTo>
                  <a:cubicBezTo>
                    <a:pt x="9879" y="7450"/>
                    <a:pt x="8830" y="8997"/>
                    <a:pt x="7686" y="10473"/>
                  </a:cubicBezTo>
                  <a:lnTo>
                    <a:pt x="7686" y="10473"/>
                  </a:lnTo>
                  <a:cubicBezTo>
                    <a:pt x="7278" y="10983"/>
                    <a:pt x="6867" y="11490"/>
                    <a:pt x="6452" y="11994"/>
                  </a:cubicBezTo>
                  <a:lnTo>
                    <a:pt x="6452" y="11994"/>
                  </a:lnTo>
                  <a:cubicBezTo>
                    <a:pt x="6383" y="12075"/>
                    <a:pt x="6314" y="12155"/>
                    <a:pt x="6245" y="12235"/>
                  </a:cubicBezTo>
                  <a:lnTo>
                    <a:pt x="6249" y="12239"/>
                  </a:lnTo>
                  <a:lnTo>
                    <a:pt x="6249" y="12239"/>
                  </a:lnTo>
                  <a:cubicBezTo>
                    <a:pt x="6248" y="12241"/>
                    <a:pt x="6247" y="12242"/>
                    <a:pt x="6245" y="12244"/>
                  </a:cubicBezTo>
                  <a:cubicBezTo>
                    <a:pt x="6180" y="12315"/>
                    <a:pt x="6243" y="12416"/>
                    <a:pt x="6319" y="12416"/>
                  </a:cubicBezTo>
                  <a:cubicBezTo>
                    <a:pt x="6343" y="12416"/>
                    <a:pt x="6368" y="12406"/>
                    <a:pt x="6391" y="12381"/>
                  </a:cubicBezTo>
                  <a:cubicBezTo>
                    <a:pt x="7015" y="11656"/>
                    <a:pt x="7617" y="10912"/>
                    <a:pt x="8193" y="10150"/>
                  </a:cubicBezTo>
                  <a:lnTo>
                    <a:pt x="8193" y="10150"/>
                  </a:lnTo>
                  <a:cubicBezTo>
                    <a:pt x="9330" y="8717"/>
                    <a:pt x="10438" y="7262"/>
                    <a:pt x="11519" y="5784"/>
                  </a:cubicBezTo>
                  <a:lnTo>
                    <a:pt x="11519" y="5784"/>
                  </a:lnTo>
                  <a:cubicBezTo>
                    <a:pt x="10029" y="8206"/>
                    <a:pt x="8440" y="10566"/>
                    <a:pt x="6759" y="12860"/>
                  </a:cubicBezTo>
                  <a:cubicBezTo>
                    <a:pt x="6704" y="12939"/>
                    <a:pt x="6775" y="13010"/>
                    <a:pt x="6848" y="13010"/>
                  </a:cubicBezTo>
                  <a:cubicBezTo>
                    <a:pt x="6876" y="13010"/>
                    <a:pt x="6903" y="13000"/>
                    <a:pt x="6925" y="12977"/>
                  </a:cubicBezTo>
                  <a:lnTo>
                    <a:pt x="6925" y="12977"/>
                  </a:lnTo>
                  <a:lnTo>
                    <a:pt x="6930" y="12980"/>
                  </a:lnTo>
                  <a:cubicBezTo>
                    <a:pt x="6968" y="12927"/>
                    <a:pt x="7007" y="12873"/>
                    <a:pt x="7046" y="12820"/>
                  </a:cubicBezTo>
                  <a:lnTo>
                    <a:pt x="7046" y="12820"/>
                  </a:lnTo>
                  <a:lnTo>
                    <a:pt x="10977" y="7720"/>
                  </a:lnTo>
                  <a:lnTo>
                    <a:pt x="10977" y="7720"/>
                  </a:lnTo>
                  <a:cubicBezTo>
                    <a:pt x="9811" y="9491"/>
                    <a:pt x="8608" y="11238"/>
                    <a:pt x="7366" y="12954"/>
                  </a:cubicBezTo>
                  <a:cubicBezTo>
                    <a:pt x="7315" y="13024"/>
                    <a:pt x="7382" y="13108"/>
                    <a:pt x="7452" y="13108"/>
                  </a:cubicBezTo>
                  <a:cubicBezTo>
                    <a:pt x="7476" y="13108"/>
                    <a:pt x="7500" y="13098"/>
                    <a:pt x="7520" y="13074"/>
                  </a:cubicBezTo>
                  <a:cubicBezTo>
                    <a:pt x="7525" y="13068"/>
                    <a:pt x="7530" y="13062"/>
                    <a:pt x="7536" y="13056"/>
                  </a:cubicBezTo>
                  <a:lnTo>
                    <a:pt x="7536" y="13056"/>
                  </a:lnTo>
                  <a:lnTo>
                    <a:pt x="7537" y="13057"/>
                  </a:lnTo>
                  <a:cubicBezTo>
                    <a:pt x="7541" y="13051"/>
                    <a:pt x="7545" y="13046"/>
                    <a:pt x="7549" y="13040"/>
                  </a:cubicBezTo>
                  <a:lnTo>
                    <a:pt x="7549" y="13040"/>
                  </a:lnTo>
                  <a:cubicBezTo>
                    <a:pt x="9262" y="11063"/>
                    <a:pt x="10875" y="9010"/>
                    <a:pt x="12398" y="6886"/>
                  </a:cubicBezTo>
                  <a:lnTo>
                    <a:pt x="12398" y="6886"/>
                  </a:lnTo>
                  <a:cubicBezTo>
                    <a:pt x="11411" y="8687"/>
                    <a:pt x="10292" y="10415"/>
                    <a:pt x="9060" y="12056"/>
                  </a:cubicBezTo>
                  <a:lnTo>
                    <a:pt x="9080" y="12068"/>
                  </a:lnTo>
                  <a:lnTo>
                    <a:pt x="9080" y="12068"/>
                  </a:lnTo>
                  <a:cubicBezTo>
                    <a:pt x="9079" y="12070"/>
                    <a:pt x="9078" y="12071"/>
                    <a:pt x="9077" y="12073"/>
                  </a:cubicBezTo>
                  <a:cubicBezTo>
                    <a:pt x="9023" y="12145"/>
                    <a:pt x="9092" y="12218"/>
                    <a:pt x="9165" y="12218"/>
                  </a:cubicBezTo>
                  <a:cubicBezTo>
                    <a:pt x="9195" y="12218"/>
                    <a:pt x="9226" y="12206"/>
                    <a:pt x="9248" y="12175"/>
                  </a:cubicBezTo>
                  <a:cubicBezTo>
                    <a:pt x="9607" y="11696"/>
                    <a:pt x="9955" y="11210"/>
                    <a:pt x="10293" y="10717"/>
                  </a:cubicBezTo>
                  <a:lnTo>
                    <a:pt x="10293" y="10717"/>
                  </a:lnTo>
                  <a:cubicBezTo>
                    <a:pt x="11205" y="9476"/>
                    <a:pt x="12134" y="8248"/>
                    <a:pt x="13083" y="7032"/>
                  </a:cubicBezTo>
                  <a:lnTo>
                    <a:pt x="13083" y="7032"/>
                  </a:lnTo>
                  <a:cubicBezTo>
                    <a:pt x="12448" y="8625"/>
                    <a:pt x="11671" y="10155"/>
                    <a:pt x="10754" y="11611"/>
                  </a:cubicBezTo>
                  <a:cubicBezTo>
                    <a:pt x="10727" y="11684"/>
                    <a:pt x="10783" y="11747"/>
                    <a:pt x="10850" y="11747"/>
                  </a:cubicBezTo>
                  <a:cubicBezTo>
                    <a:pt x="10869" y="11747"/>
                    <a:pt x="10889" y="11742"/>
                    <a:pt x="10908" y="11731"/>
                  </a:cubicBezTo>
                  <a:cubicBezTo>
                    <a:pt x="10915" y="11724"/>
                    <a:pt x="10921" y="11717"/>
                    <a:pt x="10928" y="11710"/>
                  </a:cubicBezTo>
                  <a:lnTo>
                    <a:pt x="10928" y="11710"/>
                  </a:lnTo>
                  <a:lnTo>
                    <a:pt x="10933" y="11714"/>
                  </a:lnTo>
                  <a:cubicBezTo>
                    <a:pt x="10939" y="11705"/>
                    <a:pt x="10944" y="11696"/>
                    <a:pt x="10950" y="11688"/>
                  </a:cubicBezTo>
                  <a:lnTo>
                    <a:pt x="10950" y="11688"/>
                  </a:lnTo>
                  <a:cubicBezTo>
                    <a:pt x="11806" y="10811"/>
                    <a:pt x="12596" y="9884"/>
                    <a:pt x="13312" y="8899"/>
                  </a:cubicBezTo>
                  <a:cubicBezTo>
                    <a:pt x="13366" y="8820"/>
                    <a:pt x="13292" y="8745"/>
                    <a:pt x="13216" y="8745"/>
                  </a:cubicBezTo>
                  <a:cubicBezTo>
                    <a:pt x="13185" y="8745"/>
                    <a:pt x="13154" y="8758"/>
                    <a:pt x="13132" y="8788"/>
                  </a:cubicBezTo>
                  <a:lnTo>
                    <a:pt x="13149" y="8796"/>
                  </a:lnTo>
                  <a:cubicBezTo>
                    <a:pt x="12607" y="9536"/>
                    <a:pt x="12032" y="10242"/>
                    <a:pt x="11420" y="10916"/>
                  </a:cubicBezTo>
                  <a:lnTo>
                    <a:pt x="11420" y="10916"/>
                  </a:lnTo>
                  <a:cubicBezTo>
                    <a:pt x="12250" y="9501"/>
                    <a:pt x="12956" y="8017"/>
                    <a:pt x="13517" y="6478"/>
                  </a:cubicBezTo>
                  <a:cubicBezTo>
                    <a:pt x="13542" y="6409"/>
                    <a:pt x="13476" y="6345"/>
                    <a:pt x="13415" y="6345"/>
                  </a:cubicBezTo>
                  <a:cubicBezTo>
                    <a:pt x="13393" y="6345"/>
                    <a:pt x="13371" y="6354"/>
                    <a:pt x="13354" y="6375"/>
                  </a:cubicBezTo>
                  <a:cubicBezTo>
                    <a:pt x="13343" y="6390"/>
                    <a:pt x="13332" y="6404"/>
                    <a:pt x="13321" y="6418"/>
                  </a:cubicBezTo>
                  <a:lnTo>
                    <a:pt x="13321" y="6418"/>
                  </a:lnTo>
                  <a:lnTo>
                    <a:pt x="13320" y="6418"/>
                  </a:lnTo>
                  <a:cubicBezTo>
                    <a:pt x="13320" y="6418"/>
                    <a:pt x="13320" y="6419"/>
                    <a:pt x="13320" y="6419"/>
                  </a:cubicBezTo>
                  <a:lnTo>
                    <a:pt x="13320" y="6419"/>
                  </a:lnTo>
                  <a:cubicBezTo>
                    <a:pt x="12791" y="7090"/>
                    <a:pt x="12268" y="7765"/>
                    <a:pt x="11751" y="8444"/>
                  </a:cubicBezTo>
                  <a:lnTo>
                    <a:pt x="11751" y="8444"/>
                  </a:lnTo>
                  <a:cubicBezTo>
                    <a:pt x="12306" y="7515"/>
                    <a:pt x="12827" y="6566"/>
                    <a:pt x="13312" y="5597"/>
                  </a:cubicBezTo>
                  <a:cubicBezTo>
                    <a:pt x="13330" y="5523"/>
                    <a:pt x="13274" y="5463"/>
                    <a:pt x="13209" y="5463"/>
                  </a:cubicBezTo>
                  <a:cubicBezTo>
                    <a:pt x="13185" y="5463"/>
                    <a:pt x="13161" y="5471"/>
                    <a:pt x="13138" y="5489"/>
                  </a:cubicBezTo>
                  <a:lnTo>
                    <a:pt x="13138" y="5489"/>
                  </a:lnTo>
                  <a:lnTo>
                    <a:pt x="13132" y="5486"/>
                  </a:lnTo>
                  <a:cubicBezTo>
                    <a:pt x="13127" y="5496"/>
                    <a:pt x="13122" y="5506"/>
                    <a:pt x="13116" y="5517"/>
                  </a:cubicBezTo>
                  <a:lnTo>
                    <a:pt x="13116" y="5517"/>
                  </a:lnTo>
                  <a:cubicBezTo>
                    <a:pt x="11811" y="7411"/>
                    <a:pt x="10432" y="9250"/>
                    <a:pt x="8980" y="11033"/>
                  </a:cubicBezTo>
                  <a:lnTo>
                    <a:pt x="8980" y="11033"/>
                  </a:lnTo>
                  <a:cubicBezTo>
                    <a:pt x="10195" y="9293"/>
                    <a:pt x="11369" y="7524"/>
                    <a:pt x="12507" y="5734"/>
                  </a:cubicBezTo>
                  <a:cubicBezTo>
                    <a:pt x="12556" y="5654"/>
                    <a:pt x="12483" y="5584"/>
                    <a:pt x="12410" y="5584"/>
                  </a:cubicBezTo>
                  <a:cubicBezTo>
                    <a:pt x="12380" y="5584"/>
                    <a:pt x="12350" y="5595"/>
                    <a:pt x="12328" y="5622"/>
                  </a:cubicBezTo>
                  <a:lnTo>
                    <a:pt x="9533" y="9259"/>
                  </a:lnTo>
                  <a:lnTo>
                    <a:pt x="9533" y="9259"/>
                  </a:lnTo>
                  <a:cubicBezTo>
                    <a:pt x="10745" y="7448"/>
                    <a:pt x="11903" y="5602"/>
                    <a:pt x="13004" y="3723"/>
                  </a:cubicBezTo>
                  <a:cubicBezTo>
                    <a:pt x="13022" y="3643"/>
                    <a:pt x="12960" y="3585"/>
                    <a:pt x="12895" y="3585"/>
                  </a:cubicBezTo>
                  <a:cubicBezTo>
                    <a:pt x="12873" y="3585"/>
                    <a:pt x="12850" y="3592"/>
                    <a:pt x="12830" y="3607"/>
                  </a:cubicBezTo>
                  <a:lnTo>
                    <a:pt x="12830" y="3607"/>
                  </a:lnTo>
                  <a:lnTo>
                    <a:pt x="12824" y="3604"/>
                  </a:lnTo>
                  <a:cubicBezTo>
                    <a:pt x="12814" y="3620"/>
                    <a:pt x="12805" y="3637"/>
                    <a:pt x="12795" y="3653"/>
                  </a:cubicBezTo>
                  <a:lnTo>
                    <a:pt x="12795" y="3653"/>
                  </a:lnTo>
                  <a:cubicBezTo>
                    <a:pt x="12001" y="4783"/>
                    <a:pt x="11191" y="5901"/>
                    <a:pt x="10364" y="7007"/>
                  </a:cubicBezTo>
                  <a:lnTo>
                    <a:pt x="10364" y="7007"/>
                  </a:lnTo>
                  <a:cubicBezTo>
                    <a:pt x="10877" y="6192"/>
                    <a:pt x="11364" y="5359"/>
                    <a:pt x="11823" y="4510"/>
                  </a:cubicBezTo>
                  <a:lnTo>
                    <a:pt x="11823" y="4510"/>
                  </a:lnTo>
                  <a:cubicBezTo>
                    <a:pt x="11823" y="4510"/>
                    <a:pt x="11823" y="4510"/>
                    <a:pt x="11823" y="4510"/>
                  </a:cubicBezTo>
                  <a:cubicBezTo>
                    <a:pt x="11841" y="4437"/>
                    <a:pt x="11781" y="4376"/>
                    <a:pt x="11717" y="4376"/>
                  </a:cubicBezTo>
                  <a:cubicBezTo>
                    <a:pt x="11693" y="4376"/>
                    <a:pt x="11670" y="4384"/>
                    <a:pt x="11649" y="4403"/>
                  </a:cubicBezTo>
                  <a:lnTo>
                    <a:pt x="11649" y="4403"/>
                  </a:lnTo>
                  <a:lnTo>
                    <a:pt x="11643" y="4399"/>
                  </a:lnTo>
                  <a:cubicBezTo>
                    <a:pt x="11638" y="4410"/>
                    <a:pt x="11632" y="4421"/>
                    <a:pt x="11626" y="4432"/>
                  </a:cubicBezTo>
                  <a:lnTo>
                    <a:pt x="11626" y="4432"/>
                  </a:lnTo>
                  <a:cubicBezTo>
                    <a:pt x="10207" y="6366"/>
                    <a:pt x="8726" y="8257"/>
                    <a:pt x="7185" y="10102"/>
                  </a:cubicBezTo>
                  <a:lnTo>
                    <a:pt x="7185" y="10102"/>
                  </a:lnTo>
                  <a:cubicBezTo>
                    <a:pt x="8642" y="8144"/>
                    <a:pt x="10021" y="6127"/>
                    <a:pt x="11391" y="4101"/>
                  </a:cubicBezTo>
                  <a:lnTo>
                    <a:pt x="11391" y="4101"/>
                  </a:lnTo>
                  <a:cubicBezTo>
                    <a:pt x="11568" y="3845"/>
                    <a:pt x="11743" y="3588"/>
                    <a:pt x="11917" y="3330"/>
                  </a:cubicBezTo>
                  <a:cubicBezTo>
                    <a:pt x="11966" y="3251"/>
                    <a:pt x="11889" y="3176"/>
                    <a:pt x="11816" y="3176"/>
                  </a:cubicBezTo>
                  <a:cubicBezTo>
                    <a:pt x="11787" y="3176"/>
                    <a:pt x="11757" y="3189"/>
                    <a:pt x="11738" y="3219"/>
                  </a:cubicBezTo>
                  <a:cubicBezTo>
                    <a:pt x="11716" y="3250"/>
                    <a:pt x="11695" y="3282"/>
                    <a:pt x="11673" y="3314"/>
                  </a:cubicBezTo>
                  <a:lnTo>
                    <a:pt x="11673" y="3314"/>
                  </a:lnTo>
                  <a:cubicBezTo>
                    <a:pt x="10365" y="5253"/>
                    <a:pt x="8963" y="7117"/>
                    <a:pt x="7522" y="8955"/>
                  </a:cubicBezTo>
                  <a:lnTo>
                    <a:pt x="7522" y="8955"/>
                  </a:lnTo>
                  <a:cubicBezTo>
                    <a:pt x="8830" y="7058"/>
                    <a:pt x="10074" y="5119"/>
                    <a:pt x="11250" y="3142"/>
                  </a:cubicBezTo>
                  <a:cubicBezTo>
                    <a:pt x="11295" y="3065"/>
                    <a:pt x="11224" y="2983"/>
                    <a:pt x="11157" y="2983"/>
                  </a:cubicBezTo>
                  <a:cubicBezTo>
                    <a:pt x="11135" y="2983"/>
                    <a:pt x="11113" y="2992"/>
                    <a:pt x="11096" y="3013"/>
                  </a:cubicBezTo>
                  <a:cubicBezTo>
                    <a:pt x="8863" y="5896"/>
                    <a:pt x="6541" y="8703"/>
                    <a:pt x="4136" y="11443"/>
                  </a:cubicBezTo>
                  <a:lnTo>
                    <a:pt x="4136" y="11443"/>
                  </a:lnTo>
                  <a:cubicBezTo>
                    <a:pt x="6237" y="8427"/>
                    <a:pt x="8357" y="5424"/>
                    <a:pt x="10497" y="2440"/>
                  </a:cubicBezTo>
                  <a:cubicBezTo>
                    <a:pt x="10548" y="2370"/>
                    <a:pt x="10476" y="2286"/>
                    <a:pt x="10404" y="2286"/>
                  </a:cubicBezTo>
                  <a:cubicBezTo>
                    <a:pt x="10379" y="2286"/>
                    <a:pt x="10354" y="2296"/>
                    <a:pt x="10335" y="2320"/>
                  </a:cubicBezTo>
                  <a:cubicBezTo>
                    <a:pt x="10330" y="2327"/>
                    <a:pt x="10325" y="2333"/>
                    <a:pt x="10320" y="2339"/>
                  </a:cubicBezTo>
                  <a:lnTo>
                    <a:pt x="10320" y="2339"/>
                  </a:lnTo>
                  <a:lnTo>
                    <a:pt x="10317" y="2337"/>
                  </a:lnTo>
                  <a:cubicBezTo>
                    <a:pt x="10304" y="2356"/>
                    <a:pt x="10291" y="2375"/>
                    <a:pt x="10277" y="2393"/>
                  </a:cubicBezTo>
                  <a:lnTo>
                    <a:pt x="10277" y="2393"/>
                  </a:lnTo>
                  <a:cubicBezTo>
                    <a:pt x="8572" y="4569"/>
                    <a:pt x="6852" y="6736"/>
                    <a:pt x="5114" y="8893"/>
                  </a:cubicBezTo>
                  <a:lnTo>
                    <a:pt x="5114" y="8893"/>
                  </a:lnTo>
                  <a:cubicBezTo>
                    <a:pt x="6824" y="6400"/>
                    <a:pt x="8493" y="3881"/>
                    <a:pt x="10121" y="1336"/>
                  </a:cubicBezTo>
                  <a:cubicBezTo>
                    <a:pt x="10165" y="1267"/>
                    <a:pt x="10096" y="1182"/>
                    <a:pt x="10030" y="1182"/>
                  </a:cubicBezTo>
                  <a:cubicBezTo>
                    <a:pt x="10007" y="1182"/>
                    <a:pt x="9984" y="1193"/>
                    <a:pt x="9967" y="1217"/>
                  </a:cubicBezTo>
                  <a:lnTo>
                    <a:pt x="9951" y="1235"/>
                  </a:lnTo>
                  <a:lnTo>
                    <a:pt x="9951" y="1235"/>
                  </a:lnTo>
                  <a:cubicBezTo>
                    <a:pt x="9951" y="1235"/>
                    <a:pt x="9950" y="1234"/>
                    <a:pt x="9950" y="1234"/>
                  </a:cubicBezTo>
                  <a:cubicBezTo>
                    <a:pt x="9946" y="1239"/>
                    <a:pt x="9942" y="1245"/>
                    <a:pt x="9939" y="1250"/>
                  </a:cubicBezTo>
                  <a:lnTo>
                    <a:pt x="9939" y="1250"/>
                  </a:lnTo>
                  <a:lnTo>
                    <a:pt x="3913" y="8584"/>
                  </a:lnTo>
                  <a:lnTo>
                    <a:pt x="3913" y="8584"/>
                  </a:lnTo>
                  <a:cubicBezTo>
                    <a:pt x="5325" y="6395"/>
                    <a:pt x="6681" y="4176"/>
                    <a:pt x="7982" y="1918"/>
                  </a:cubicBezTo>
                  <a:cubicBezTo>
                    <a:pt x="8029" y="1836"/>
                    <a:pt x="7963" y="1770"/>
                    <a:pt x="7892" y="1770"/>
                  </a:cubicBezTo>
                  <a:cubicBezTo>
                    <a:pt x="7864" y="1770"/>
                    <a:pt x="7835" y="1780"/>
                    <a:pt x="7812" y="1804"/>
                  </a:cubicBezTo>
                  <a:lnTo>
                    <a:pt x="7812" y="1804"/>
                  </a:lnTo>
                  <a:lnTo>
                    <a:pt x="7802" y="1798"/>
                  </a:lnTo>
                  <a:cubicBezTo>
                    <a:pt x="7789" y="1822"/>
                    <a:pt x="7776" y="1845"/>
                    <a:pt x="7762" y="1868"/>
                  </a:cubicBezTo>
                  <a:lnTo>
                    <a:pt x="7762" y="1868"/>
                  </a:lnTo>
                  <a:lnTo>
                    <a:pt x="2481" y="8787"/>
                  </a:lnTo>
                  <a:lnTo>
                    <a:pt x="7460" y="1003"/>
                  </a:lnTo>
                  <a:lnTo>
                    <a:pt x="7452" y="998"/>
                  </a:lnTo>
                  <a:lnTo>
                    <a:pt x="7452" y="998"/>
                  </a:lnTo>
                  <a:cubicBezTo>
                    <a:pt x="7455" y="994"/>
                    <a:pt x="7457" y="990"/>
                    <a:pt x="7460" y="986"/>
                  </a:cubicBezTo>
                  <a:cubicBezTo>
                    <a:pt x="7508" y="913"/>
                    <a:pt x="7433" y="837"/>
                    <a:pt x="7361" y="837"/>
                  </a:cubicBezTo>
                  <a:cubicBezTo>
                    <a:pt x="7331" y="837"/>
                    <a:pt x="7301" y="850"/>
                    <a:pt x="7280" y="883"/>
                  </a:cubicBezTo>
                  <a:lnTo>
                    <a:pt x="6426" y="2221"/>
                  </a:lnTo>
                  <a:lnTo>
                    <a:pt x="6426" y="2221"/>
                  </a:lnTo>
                  <a:cubicBezTo>
                    <a:pt x="5308" y="3915"/>
                    <a:pt x="4133" y="5570"/>
                    <a:pt x="2903" y="7182"/>
                  </a:cubicBezTo>
                  <a:lnTo>
                    <a:pt x="2903" y="7182"/>
                  </a:lnTo>
                  <a:cubicBezTo>
                    <a:pt x="4019" y="5450"/>
                    <a:pt x="5062" y="3673"/>
                    <a:pt x="6023" y="1858"/>
                  </a:cubicBezTo>
                  <a:cubicBezTo>
                    <a:pt x="6047" y="1778"/>
                    <a:pt x="5988" y="1716"/>
                    <a:pt x="5924" y="1716"/>
                  </a:cubicBezTo>
                  <a:cubicBezTo>
                    <a:pt x="5899" y="1716"/>
                    <a:pt x="5873" y="1726"/>
                    <a:pt x="5852" y="1747"/>
                  </a:cubicBezTo>
                  <a:cubicBezTo>
                    <a:pt x="4587" y="3588"/>
                    <a:pt x="3278" y="5401"/>
                    <a:pt x="1930" y="7185"/>
                  </a:cubicBezTo>
                  <a:lnTo>
                    <a:pt x="1930" y="7185"/>
                  </a:lnTo>
                  <a:cubicBezTo>
                    <a:pt x="3138" y="5351"/>
                    <a:pt x="4305" y="3491"/>
                    <a:pt x="5436" y="1608"/>
                  </a:cubicBezTo>
                  <a:lnTo>
                    <a:pt x="5436" y="1608"/>
                  </a:lnTo>
                  <a:lnTo>
                    <a:pt x="5475" y="1550"/>
                  </a:lnTo>
                  <a:lnTo>
                    <a:pt x="5472" y="1548"/>
                  </a:lnTo>
                  <a:lnTo>
                    <a:pt x="5472" y="1548"/>
                  </a:lnTo>
                  <a:cubicBezTo>
                    <a:pt x="5473" y="1546"/>
                    <a:pt x="5474" y="1544"/>
                    <a:pt x="5475" y="1542"/>
                  </a:cubicBezTo>
                  <a:cubicBezTo>
                    <a:pt x="5523" y="1464"/>
                    <a:pt x="5455" y="1391"/>
                    <a:pt x="5386" y="1391"/>
                  </a:cubicBezTo>
                  <a:cubicBezTo>
                    <a:pt x="5355" y="1391"/>
                    <a:pt x="5325" y="1405"/>
                    <a:pt x="5304" y="1439"/>
                  </a:cubicBezTo>
                  <a:lnTo>
                    <a:pt x="2478" y="5540"/>
                  </a:lnTo>
                  <a:lnTo>
                    <a:pt x="2478" y="5540"/>
                  </a:lnTo>
                  <a:cubicBezTo>
                    <a:pt x="3366" y="3986"/>
                    <a:pt x="4236" y="2423"/>
                    <a:pt x="5090" y="849"/>
                  </a:cubicBezTo>
                  <a:cubicBezTo>
                    <a:pt x="5115" y="775"/>
                    <a:pt x="5056" y="715"/>
                    <a:pt x="4992" y="715"/>
                  </a:cubicBezTo>
                  <a:cubicBezTo>
                    <a:pt x="4967" y="715"/>
                    <a:pt x="4941" y="724"/>
                    <a:pt x="4919" y="746"/>
                  </a:cubicBezTo>
                  <a:cubicBezTo>
                    <a:pt x="4919" y="746"/>
                    <a:pt x="4919" y="746"/>
                    <a:pt x="4919" y="746"/>
                  </a:cubicBezTo>
                  <a:lnTo>
                    <a:pt x="4919" y="746"/>
                  </a:lnTo>
                  <a:cubicBezTo>
                    <a:pt x="4171" y="1938"/>
                    <a:pt x="3394" y="3116"/>
                    <a:pt x="2591" y="4276"/>
                  </a:cubicBezTo>
                  <a:lnTo>
                    <a:pt x="2591" y="4276"/>
                  </a:lnTo>
                  <a:cubicBezTo>
                    <a:pt x="3383" y="2930"/>
                    <a:pt x="4128" y="1556"/>
                    <a:pt x="4825" y="156"/>
                  </a:cubicBezTo>
                  <a:cubicBezTo>
                    <a:pt x="4861" y="72"/>
                    <a:pt x="4792" y="1"/>
                    <a:pt x="472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33959" y="1644876"/>
              <a:ext cx="84455" cy="97302"/>
            </a:xfrm>
            <a:custGeom>
              <a:avLst/>
              <a:gdLst/>
              <a:ahLst/>
              <a:cxnLst/>
              <a:rect l="l" t="t" r="r" b="b"/>
              <a:pathLst>
                <a:path w="756" h="871" extrusionOk="0">
                  <a:moveTo>
                    <a:pt x="290" y="0"/>
                  </a:moveTo>
                  <a:cubicBezTo>
                    <a:pt x="179" y="0"/>
                    <a:pt x="72" y="111"/>
                    <a:pt x="65" y="223"/>
                  </a:cubicBezTo>
                  <a:cubicBezTo>
                    <a:pt x="65" y="241"/>
                    <a:pt x="65" y="259"/>
                    <a:pt x="65" y="276"/>
                  </a:cubicBezTo>
                  <a:lnTo>
                    <a:pt x="65" y="276"/>
                  </a:lnTo>
                  <a:cubicBezTo>
                    <a:pt x="49" y="315"/>
                    <a:pt x="37" y="355"/>
                    <a:pt x="31" y="394"/>
                  </a:cubicBezTo>
                  <a:cubicBezTo>
                    <a:pt x="1" y="598"/>
                    <a:pt x="131" y="816"/>
                    <a:pt x="340" y="816"/>
                  </a:cubicBezTo>
                  <a:cubicBezTo>
                    <a:pt x="343" y="816"/>
                    <a:pt x="346" y="816"/>
                    <a:pt x="350" y="816"/>
                  </a:cubicBezTo>
                  <a:lnTo>
                    <a:pt x="350" y="816"/>
                  </a:lnTo>
                  <a:cubicBezTo>
                    <a:pt x="360" y="824"/>
                    <a:pt x="371" y="831"/>
                    <a:pt x="382" y="839"/>
                  </a:cubicBezTo>
                  <a:cubicBezTo>
                    <a:pt x="416" y="861"/>
                    <a:pt x="454" y="871"/>
                    <a:pt x="491" y="871"/>
                  </a:cubicBezTo>
                  <a:cubicBezTo>
                    <a:pt x="584" y="871"/>
                    <a:pt x="674" y="808"/>
                    <a:pt x="698" y="710"/>
                  </a:cubicBezTo>
                  <a:cubicBezTo>
                    <a:pt x="702" y="700"/>
                    <a:pt x="705" y="689"/>
                    <a:pt x="708" y="678"/>
                  </a:cubicBezTo>
                  <a:lnTo>
                    <a:pt x="708" y="678"/>
                  </a:lnTo>
                  <a:cubicBezTo>
                    <a:pt x="741" y="628"/>
                    <a:pt x="755" y="565"/>
                    <a:pt x="741" y="505"/>
                  </a:cubicBezTo>
                  <a:cubicBezTo>
                    <a:pt x="740" y="501"/>
                    <a:pt x="739" y="498"/>
                    <a:pt x="738" y="494"/>
                  </a:cubicBezTo>
                  <a:lnTo>
                    <a:pt x="738" y="494"/>
                  </a:lnTo>
                  <a:cubicBezTo>
                    <a:pt x="746" y="317"/>
                    <a:pt x="699" y="126"/>
                    <a:pt x="544" y="43"/>
                  </a:cubicBezTo>
                  <a:cubicBezTo>
                    <a:pt x="499" y="19"/>
                    <a:pt x="454" y="8"/>
                    <a:pt x="410" y="8"/>
                  </a:cubicBezTo>
                  <a:cubicBezTo>
                    <a:pt x="391" y="8"/>
                    <a:pt x="373" y="10"/>
                    <a:pt x="355" y="14"/>
                  </a:cubicBezTo>
                  <a:lnTo>
                    <a:pt x="355" y="14"/>
                  </a:lnTo>
                  <a:cubicBezTo>
                    <a:pt x="334" y="4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295718" y="1734693"/>
              <a:ext cx="106015" cy="95626"/>
            </a:xfrm>
            <a:custGeom>
              <a:avLst/>
              <a:gdLst/>
              <a:ahLst/>
              <a:cxnLst/>
              <a:rect l="l" t="t" r="r" b="b"/>
              <a:pathLst>
                <a:path w="949" h="856" extrusionOk="0">
                  <a:moveTo>
                    <a:pt x="335" y="0"/>
                  </a:moveTo>
                  <a:cubicBezTo>
                    <a:pt x="332" y="0"/>
                    <a:pt x="328" y="0"/>
                    <a:pt x="324" y="0"/>
                  </a:cubicBezTo>
                  <a:cubicBezTo>
                    <a:pt x="302" y="2"/>
                    <a:pt x="281" y="5"/>
                    <a:pt x="261" y="9"/>
                  </a:cubicBezTo>
                  <a:lnTo>
                    <a:pt x="261" y="9"/>
                  </a:lnTo>
                  <a:cubicBezTo>
                    <a:pt x="184" y="15"/>
                    <a:pt x="115" y="62"/>
                    <a:pt x="81" y="130"/>
                  </a:cubicBezTo>
                  <a:lnTo>
                    <a:pt x="81" y="130"/>
                  </a:lnTo>
                  <a:cubicBezTo>
                    <a:pt x="0" y="246"/>
                    <a:pt x="0" y="416"/>
                    <a:pt x="85" y="548"/>
                  </a:cubicBezTo>
                  <a:cubicBezTo>
                    <a:pt x="230" y="745"/>
                    <a:pt x="453" y="856"/>
                    <a:pt x="692" y="856"/>
                  </a:cubicBezTo>
                  <a:cubicBezTo>
                    <a:pt x="837" y="856"/>
                    <a:pt x="949" y="719"/>
                    <a:pt x="906" y="574"/>
                  </a:cubicBezTo>
                  <a:cubicBezTo>
                    <a:pt x="873" y="391"/>
                    <a:pt x="765" y="230"/>
                    <a:pt x="616" y="128"/>
                  </a:cubicBezTo>
                  <a:lnTo>
                    <a:pt x="616" y="128"/>
                  </a:lnTo>
                  <a:cubicBezTo>
                    <a:pt x="537" y="51"/>
                    <a:pt x="436" y="0"/>
                    <a:pt x="33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481272" y="1859252"/>
              <a:ext cx="102776" cy="103446"/>
            </a:xfrm>
            <a:custGeom>
              <a:avLst/>
              <a:gdLst/>
              <a:ahLst/>
              <a:cxnLst/>
              <a:rect l="l" t="t" r="r" b="b"/>
              <a:pathLst>
                <a:path w="920" h="926" extrusionOk="0">
                  <a:moveTo>
                    <a:pt x="426" y="0"/>
                  </a:moveTo>
                  <a:cubicBezTo>
                    <a:pt x="372" y="0"/>
                    <a:pt x="318" y="10"/>
                    <a:pt x="266" y="32"/>
                  </a:cubicBezTo>
                  <a:cubicBezTo>
                    <a:pt x="69" y="117"/>
                    <a:pt x="0" y="365"/>
                    <a:pt x="112" y="545"/>
                  </a:cubicBezTo>
                  <a:cubicBezTo>
                    <a:pt x="124" y="566"/>
                    <a:pt x="138" y="586"/>
                    <a:pt x="152" y="606"/>
                  </a:cubicBezTo>
                  <a:lnTo>
                    <a:pt x="152" y="606"/>
                  </a:lnTo>
                  <a:cubicBezTo>
                    <a:pt x="183" y="674"/>
                    <a:pt x="235" y="731"/>
                    <a:pt x="299" y="767"/>
                  </a:cubicBezTo>
                  <a:lnTo>
                    <a:pt x="299" y="767"/>
                  </a:lnTo>
                  <a:cubicBezTo>
                    <a:pt x="361" y="820"/>
                    <a:pt x="431" y="864"/>
                    <a:pt x="505" y="896"/>
                  </a:cubicBezTo>
                  <a:cubicBezTo>
                    <a:pt x="540" y="916"/>
                    <a:pt x="578" y="926"/>
                    <a:pt x="615" y="926"/>
                  </a:cubicBezTo>
                  <a:cubicBezTo>
                    <a:pt x="687" y="926"/>
                    <a:pt x="756" y="890"/>
                    <a:pt x="796" y="827"/>
                  </a:cubicBezTo>
                  <a:cubicBezTo>
                    <a:pt x="808" y="806"/>
                    <a:pt x="816" y="784"/>
                    <a:pt x="820" y="761"/>
                  </a:cubicBezTo>
                  <a:lnTo>
                    <a:pt x="820" y="761"/>
                  </a:lnTo>
                  <a:cubicBezTo>
                    <a:pt x="848" y="725"/>
                    <a:pt x="867" y="681"/>
                    <a:pt x="873" y="631"/>
                  </a:cubicBezTo>
                  <a:cubicBezTo>
                    <a:pt x="882" y="577"/>
                    <a:pt x="881" y="522"/>
                    <a:pt x="871" y="470"/>
                  </a:cubicBezTo>
                  <a:lnTo>
                    <a:pt x="871" y="470"/>
                  </a:lnTo>
                  <a:cubicBezTo>
                    <a:pt x="920" y="211"/>
                    <a:pt x="676" y="0"/>
                    <a:pt x="4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639009" y="1916225"/>
              <a:ext cx="119532" cy="120649"/>
            </a:xfrm>
            <a:custGeom>
              <a:avLst/>
              <a:gdLst/>
              <a:ahLst/>
              <a:cxnLst/>
              <a:rect l="l" t="t" r="r" b="b"/>
              <a:pathLst>
                <a:path w="1070" h="1080" extrusionOk="0">
                  <a:moveTo>
                    <a:pt x="215" y="1"/>
                  </a:moveTo>
                  <a:cubicBezTo>
                    <a:pt x="104" y="9"/>
                    <a:pt x="9" y="104"/>
                    <a:pt x="1" y="215"/>
                  </a:cubicBezTo>
                  <a:cubicBezTo>
                    <a:pt x="1" y="668"/>
                    <a:pt x="343" y="1045"/>
                    <a:pt x="788" y="1079"/>
                  </a:cubicBezTo>
                  <a:cubicBezTo>
                    <a:pt x="794" y="1079"/>
                    <a:pt x="800" y="1080"/>
                    <a:pt x="805" y="1080"/>
                  </a:cubicBezTo>
                  <a:cubicBezTo>
                    <a:pt x="900" y="1080"/>
                    <a:pt x="978" y="1014"/>
                    <a:pt x="1002" y="925"/>
                  </a:cubicBezTo>
                  <a:cubicBezTo>
                    <a:pt x="1070" y="599"/>
                    <a:pt x="873" y="256"/>
                    <a:pt x="571" y="155"/>
                  </a:cubicBezTo>
                  <a:lnTo>
                    <a:pt x="571" y="155"/>
                  </a:lnTo>
                  <a:cubicBezTo>
                    <a:pt x="481" y="63"/>
                    <a:pt x="357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448205" y="1624656"/>
              <a:ext cx="106574" cy="99089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0" y="1"/>
                  </a:moveTo>
                  <a:cubicBezTo>
                    <a:pt x="489" y="1"/>
                    <a:pt x="447" y="7"/>
                    <a:pt x="406" y="19"/>
                  </a:cubicBezTo>
                  <a:cubicBezTo>
                    <a:pt x="269" y="79"/>
                    <a:pt x="149" y="181"/>
                    <a:pt x="72" y="310"/>
                  </a:cubicBezTo>
                  <a:cubicBezTo>
                    <a:pt x="1" y="429"/>
                    <a:pt x="47" y="578"/>
                    <a:pt x="171" y="626"/>
                  </a:cubicBezTo>
                  <a:lnTo>
                    <a:pt x="171" y="626"/>
                  </a:lnTo>
                  <a:cubicBezTo>
                    <a:pt x="153" y="749"/>
                    <a:pt x="255" y="887"/>
                    <a:pt x="387" y="887"/>
                  </a:cubicBezTo>
                  <a:cubicBezTo>
                    <a:pt x="420" y="887"/>
                    <a:pt x="456" y="878"/>
                    <a:pt x="492" y="857"/>
                  </a:cubicBezTo>
                  <a:lnTo>
                    <a:pt x="509" y="840"/>
                  </a:lnTo>
                  <a:cubicBezTo>
                    <a:pt x="646" y="772"/>
                    <a:pt x="765" y="669"/>
                    <a:pt x="868" y="541"/>
                  </a:cubicBezTo>
                  <a:cubicBezTo>
                    <a:pt x="953" y="404"/>
                    <a:pt x="928" y="224"/>
                    <a:pt x="817" y="113"/>
                  </a:cubicBezTo>
                  <a:cubicBezTo>
                    <a:pt x="737" y="39"/>
                    <a:pt x="635" y="1"/>
                    <a:pt x="53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-323535" y="1529142"/>
              <a:ext cx="102329" cy="95738"/>
            </a:xfrm>
            <a:custGeom>
              <a:avLst/>
              <a:gdLst/>
              <a:ahLst/>
              <a:cxnLst/>
              <a:rect l="l" t="t" r="r" b="b"/>
              <a:pathLst>
                <a:path w="916" h="857" extrusionOk="0">
                  <a:moveTo>
                    <a:pt x="501" y="394"/>
                  </a:moveTo>
                  <a:cubicBezTo>
                    <a:pt x="501" y="394"/>
                    <a:pt x="502" y="394"/>
                    <a:pt x="502" y="394"/>
                  </a:cubicBezTo>
                  <a:lnTo>
                    <a:pt x="502" y="394"/>
                  </a:lnTo>
                  <a:cubicBezTo>
                    <a:pt x="502" y="395"/>
                    <a:pt x="501" y="396"/>
                    <a:pt x="501" y="396"/>
                  </a:cubicBezTo>
                  <a:lnTo>
                    <a:pt x="501" y="396"/>
                  </a:lnTo>
                  <a:cubicBezTo>
                    <a:pt x="501" y="396"/>
                    <a:pt x="500" y="396"/>
                    <a:pt x="500" y="395"/>
                  </a:cubicBezTo>
                  <a:lnTo>
                    <a:pt x="500" y="395"/>
                  </a:lnTo>
                  <a:lnTo>
                    <a:pt x="501" y="394"/>
                  </a:lnTo>
                  <a:close/>
                  <a:moveTo>
                    <a:pt x="393" y="0"/>
                  </a:moveTo>
                  <a:cubicBezTo>
                    <a:pt x="358" y="0"/>
                    <a:pt x="323" y="9"/>
                    <a:pt x="291" y="27"/>
                  </a:cubicBezTo>
                  <a:cubicBezTo>
                    <a:pt x="60" y="164"/>
                    <a:pt x="0" y="480"/>
                    <a:pt x="180" y="686"/>
                  </a:cubicBezTo>
                  <a:cubicBezTo>
                    <a:pt x="240" y="752"/>
                    <a:pt x="318" y="793"/>
                    <a:pt x="401" y="811"/>
                  </a:cubicBezTo>
                  <a:lnTo>
                    <a:pt x="401" y="811"/>
                  </a:lnTo>
                  <a:cubicBezTo>
                    <a:pt x="438" y="840"/>
                    <a:pt x="484" y="857"/>
                    <a:pt x="531" y="857"/>
                  </a:cubicBezTo>
                  <a:cubicBezTo>
                    <a:pt x="551" y="857"/>
                    <a:pt x="571" y="854"/>
                    <a:pt x="590" y="848"/>
                  </a:cubicBezTo>
                  <a:cubicBezTo>
                    <a:pt x="651" y="835"/>
                    <a:pt x="699" y="798"/>
                    <a:pt x="726" y="749"/>
                  </a:cubicBezTo>
                  <a:lnTo>
                    <a:pt x="726" y="749"/>
                  </a:lnTo>
                  <a:cubicBezTo>
                    <a:pt x="773" y="717"/>
                    <a:pt x="815" y="676"/>
                    <a:pt x="847" y="626"/>
                  </a:cubicBezTo>
                  <a:cubicBezTo>
                    <a:pt x="915" y="523"/>
                    <a:pt x="881" y="386"/>
                    <a:pt x="770" y="326"/>
                  </a:cubicBezTo>
                  <a:cubicBezTo>
                    <a:pt x="738" y="310"/>
                    <a:pt x="703" y="302"/>
                    <a:pt x="668" y="302"/>
                  </a:cubicBezTo>
                  <a:cubicBezTo>
                    <a:pt x="664" y="302"/>
                    <a:pt x="661" y="303"/>
                    <a:pt x="657" y="303"/>
                  </a:cubicBezTo>
                  <a:lnTo>
                    <a:pt x="657" y="303"/>
                  </a:lnTo>
                  <a:cubicBezTo>
                    <a:pt x="641" y="257"/>
                    <a:pt x="624" y="211"/>
                    <a:pt x="607" y="164"/>
                  </a:cubicBezTo>
                  <a:cubicBezTo>
                    <a:pt x="582" y="64"/>
                    <a:pt x="489" y="0"/>
                    <a:pt x="39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-609294" y="1751226"/>
              <a:ext cx="86577" cy="79874"/>
            </a:xfrm>
            <a:custGeom>
              <a:avLst/>
              <a:gdLst/>
              <a:ahLst/>
              <a:cxnLst/>
              <a:rect l="l" t="t" r="r" b="b"/>
              <a:pathLst>
                <a:path w="775" h="715" extrusionOk="0">
                  <a:moveTo>
                    <a:pt x="404" y="1"/>
                  </a:moveTo>
                  <a:cubicBezTo>
                    <a:pt x="316" y="1"/>
                    <a:pt x="228" y="36"/>
                    <a:pt x="163" y="109"/>
                  </a:cubicBezTo>
                  <a:cubicBezTo>
                    <a:pt x="0" y="263"/>
                    <a:pt x="26" y="520"/>
                    <a:pt x="205" y="648"/>
                  </a:cubicBezTo>
                  <a:cubicBezTo>
                    <a:pt x="271" y="692"/>
                    <a:pt x="347" y="714"/>
                    <a:pt x="422" y="714"/>
                  </a:cubicBezTo>
                  <a:cubicBezTo>
                    <a:pt x="521" y="714"/>
                    <a:pt x="620" y="675"/>
                    <a:pt x="693" y="597"/>
                  </a:cubicBezTo>
                  <a:cubicBezTo>
                    <a:pt x="766" y="524"/>
                    <a:pt x="774" y="438"/>
                    <a:pt x="745" y="367"/>
                  </a:cubicBezTo>
                  <a:lnTo>
                    <a:pt x="745" y="367"/>
                  </a:lnTo>
                  <a:cubicBezTo>
                    <a:pt x="751" y="284"/>
                    <a:pt x="726" y="210"/>
                    <a:pt x="685" y="152"/>
                  </a:cubicBezTo>
                  <a:cubicBezTo>
                    <a:pt x="619" y="53"/>
                    <a:pt x="511" y="1"/>
                    <a:pt x="4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-257178" y="1377772"/>
              <a:ext cx="87583" cy="98642"/>
            </a:xfrm>
            <a:custGeom>
              <a:avLst/>
              <a:gdLst/>
              <a:ahLst/>
              <a:cxnLst/>
              <a:rect l="l" t="t" r="r" b="b"/>
              <a:pathLst>
                <a:path w="784" h="883" extrusionOk="0">
                  <a:moveTo>
                    <a:pt x="233" y="380"/>
                  </a:moveTo>
                  <a:cubicBezTo>
                    <a:pt x="234" y="380"/>
                    <a:pt x="234" y="380"/>
                    <a:pt x="235" y="381"/>
                  </a:cubicBezTo>
                  <a:lnTo>
                    <a:pt x="232" y="381"/>
                  </a:lnTo>
                  <a:cubicBezTo>
                    <a:pt x="232" y="380"/>
                    <a:pt x="233" y="380"/>
                    <a:pt x="233" y="380"/>
                  </a:cubicBezTo>
                  <a:close/>
                  <a:moveTo>
                    <a:pt x="234" y="387"/>
                  </a:moveTo>
                  <a:cubicBezTo>
                    <a:pt x="234" y="387"/>
                    <a:pt x="235" y="388"/>
                    <a:pt x="235" y="388"/>
                  </a:cubicBezTo>
                  <a:lnTo>
                    <a:pt x="235" y="388"/>
                  </a:lnTo>
                  <a:cubicBezTo>
                    <a:pt x="236" y="389"/>
                    <a:pt x="236" y="389"/>
                    <a:pt x="236" y="390"/>
                  </a:cubicBezTo>
                  <a:cubicBezTo>
                    <a:pt x="235" y="389"/>
                    <a:pt x="234" y="388"/>
                    <a:pt x="234" y="387"/>
                  </a:cubicBezTo>
                  <a:close/>
                  <a:moveTo>
                    <a:pt x="227" y="443"/>
                  </a:moveTo>
                  <a:cubicBezTo>
                    <a:pt x="225" y="445"/>
                    <a:pt x="223" y="447"/>
                    <a:pt x="222" y="448"/>
                  </a:cubicBezTo>
                  <a:lnTo>
                    <a:pt x="222" y="448"/>
                  </a:lnTo>
                  <a:cubicBezTo>
                    <a:pt x="223" y="447"/>
                    <a:pt x="225" y="447"/>
                    <a:pt x="226" y="446"/>
                  </a:cubicBezTo>
                  <a:lnTo>
                    <a:pt x="226" y="446"/>
                  </a:lnTo>
                  <a:cubicBezTo>
                    <a:pt x="224" y="448"/>
                    <a:pt x="221" y="449"/>
                    <a:pt x="219" y="449"/>
                  </a:cubicBezTo>
                  <a:cubicBezTo>
                    <a:pt x="220" y="449"/>
                    <a:pt x="221" y="449"/>
                    <a:pt x="222" y="448"/>
                  </a:cubicBezTo>
                  <a:lnTo>
                    <a:pt x="222" y="448"/>
                  </a:lnTo>
                  <a:cubicBezTo>
                    <a:pt x="221" y="448"/>
                    <a:pt x="220" y="449"/>
                    <a:pt x="219" y="449"/>
                  </a:cubicBezTo>
                  <a:cubicBezTo>
                    <a:pt x="222" y="446"/>
                    <a:pt x="225" y="444"/>
                    <a:pt x="227" y="443"/>
                  </a:cubicBezTo>
                  <a:close/>
                  <a:moveTo>
                    <a:pt x="381" y="0"/>
                  </a:moveTo>
                  <a:cubicBezTo>
                    <a:pt x="326" y="0"/>
                    <a:pt x="270" y="22"/>
                    <a:pt x="227" y="64"/>
                  </a:cubicBezTo>
                  <a:cubicBezTo>
                    <a:pt x="101" y="199"/>
                    <a:pt x="0" y="382"/>
                    <a:pt x="109" y="551"/>
                  </a:cubicBezTo>
                  <a:lnTo>
                    <a:pt x="109" y="551"/>
                  </a:lnTo>
                  <a:cubicBezTo>
                    <a:pt x="80" y="601"/>
                    <a:pt x="69" y="662"/>
                    <a:pt x="82" y="723"/>
                  </a:cubicBezTo>
                  <a:cubicBezTo>
                    <a:pt x="111" y="819"/>
                    <a:pt x="204" y="883"/>
                    <a:pt x="299" y="883"/>
                  </a:cubicBezTo>
                  <a:cubicBezTo>
                    <a:pt x="315" y="883"/>
                    <a:pt x="331" y="881"/>
                    <a:pt x="347" y="877"/>
                  </a:cubicBezTo>
                  <a:lnTo>
                    <a:pt x="347" y="869"/>
                  </a:lnTo>
                  <a:cubicBezTo>
                    <a:pt x="681" y="740"/>
                    <a:pt x="783" y="321"/>
                    <a:pt x="535" y="64"/>
                  </a:cubicBezTo>
                  <a:cubicBezTo>
                    <a:pt x="492" y="22"/>
                    <a:pt x="437" y="0"/>
                    <a:pt x="3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-594101" y="1418547"/>
              <a:ext cx="93839" cy="97190"/>
            </a:xfrm>
            <a:custGeom>
              <a:avLst/>
              <a:gdLst/>
              <a:ahLst/>
              <a:cxnLst/>
              <a:rect l="l" t="t" r="r" b="b"/>
              <a:pathLst>
                <a:path w="840" h="870" extrusionOk="0">
                  <a:moveTo>
                    <a:pt x="395" y="0"/>
                  </a:moveTo>
                  <a:cubicBezTo>
                    <a:pt x="330" y="0"/>
                    <a:pt x="265" y="20"/>
                    <a:pt x="206" y="59"/>
                  </a:cubicBezTo>
                  <a:cubicBezTo>
                    <a:pt x="69" y="144"/>
                    <a:pt x="1" y="298"/>
                    <a:pt x="35" y="452"/>
                  </a:cubicBezTo>
                  <a:cubicBezTo>
                    <a:pt x="61" y="589"/>
                    <a:pt x="146" y="717"/>
                    <a:pt x="258" y="812"/>
                  </a:cubicBezTo>
                  <a:cubicBezTo>
                    <a:pt x="300" y="849"/>
                    <a:pt x="356" y="870"/>
                    <a:pt x="415" y="870"/>
                  </a:cubicBezTo>
                  <a:cubicBezTo>
                    <a:pt x="451" y="870"/>
                    <a:pt x="487" y="862"/>
                    <a:pt x="523" y="846"/>
                  </a:cubicBezTo>
                  <a:cubicBezTo>
                    <a:pt x="608" y="803"/>
                    <a:pt x="694" y="735"/>
                    <a:pt x="754" y="666"/>
                  </a:cubicBezTo>
                  <a:cubicBezTo>
                    <a:pt x="839" y="572"/>
                    <a:pt x="839" y="444"/>
                    <a:pt x="754" y="358"/>
                  </a:cubicBezTo>
                  <a:cubicBezTo>
                    <a:pt x="745" y="349"/>
                    <a:pt x="735" y="340"/>
                    <a:pt x="726" y="331"/>
                  </a:cubicBezTo>
                  <a:lnTo>
                    <a:pt x="726" y="331"/>
                  </a:lnTo>
                  <a:cubicBezTo>
                    <a:pt x="724" y="321"/>
                    <a:pt x="723" y="310"/>
                    <a:pt x="720" y="298"/>
                  </a:cubicBezTo>
                  <a:cubicBezTo>
                    <a:pt x="711" y="213"/>
                    <a:pt x="677" y="144"/>
                    <a:pt x="617" y="84"/>
                  </a:cubicBezTo>
                  <a:cubicBezTo>
                    <a:pt x="552" y="28"/>
                    <a:pt x="474" y="0"/>
                    <a:pt x="39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-677215" y="1606447"/>
              <a:ext cx="97637" cy="85683"/>
            </a:xfrm>
            <a:custGeom>
              <a:avLst/>
              <a:gdLst/>
              <a:ahLst/>
              <a:cxnLst/>
              <a:rect l="l" t="t" r="r" b="b"/>
              <a:pathLst>
                <a:path w="874" h="767" extrusionOk="0">
                  <a:moveTo>
                    <a:pt x="385" y="424"/>
                  </a:moveTo>
                  <a:lnTo>
                    <a:pt x="385" y="424"/>
                  </a:ln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4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4"/>
                  </a:cubicBezTo>
                  <a:close/>
                  <a:moveTo>
                    <a:pt x="438" y="0"/>
                  </a:moveTo>
                  <a:cubicBezTo>
                    <a:pt x="351" y="0"/>
                    <a:pt x="264" y="29"/>
                    <a:pt x="189" y="88"/>
                  </a:cubicBezTo>
                  <a:cubicBezTo>
                    <a:pt x="26" y="207"/>
                    <a:pt x="1" y="456"/>
                    <a:pt x="146" y="601"/>
                  </a:cubicBezTo>
                  <a:cubicBezTo>
                    <a:pt x="218" y="677"/>
                    <a:pt x="315" y="716"/>
                    <a:pt x="411" y="716"/>
                  </a:cubicBezTo>
                  <a:cubicBezTo>
                    <a:pt x="419" y="716"/>
                    <a:pt x="427" y="715"/>
                    <a:pt x="436" y="715"/>
                  </a:cubicBezTo>
                  <a:lnTo>
                    <a:pt x="436" y="715"/>
                  </a:lnTo>
                  <a:cubicBezTo>
                    <a:pt x="476" y="747"/>
                    <a:pt x="528" y="766"/>
                    <a:pt x="580" y="766"/>
                  </a:cubicBezTo>
                  <a:cubicBezTo>
                    <a:pt x="648" y="766"/>
                    <a:pt x="716" y="733"/>
                    <a:pt x="762" y="652"/>
                  </a:cubicBezTo>
                  <a:lnTo>
                    <a:pt x="779" y="652"/>
                  </a:lnTo>
                  <a:cubicBezTo>
                    <a:pt x="873" y="473"/>
                    <a:pt x="848" y="259"/>
                    <a:pt x="719" y="113"/>
                  </a:cubicBezTo>
                  <a:cubicBezTo>
                    <a:pt x="641" y="39"/>
                    <a:pt x="540" y="0"/>
                    <a:pt x="43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-821994" y="1820488"/>
              <a:ext cx="90487" cy="85683"/>
            </a:xfrm>
            <a:custGeom>
              <a:avLst/>
              <a:gdLst/>
              <a:ahLst/>
              <a:cxnLst/>
              <a:rect l="l" t="t" r="r" b="b"/>
              <a:pathLst>
                <a:path w="810" h="767" extrusionOk="0">
                  <a:moveTo>
                    <a:pt x="416" y="0"/>
                  </a:moveTo>
                  <a:cubicBezTo>
                    <a:pt x="296" y="0"/>
                    <a:pt x="181" y="60"/>
                    <a:pt x="116" y="174"/>
                  </a:cubicBezTo>
                  <a:cubicBezTo>
                    <a:pt x="0" y="356"/>
                    <a:pt x="93" y="594"/>
                    <a:pt x="293" y="656"/>
                  </a:cubicBezTo>
                  <a:lnTo>
                    <a:pt x="293" y="656"/>
                  </a:lnTo>
                  <a:cubicBezTo>
                    <a:pt x="334" y="722"/>
                    <a:pt x="411" y="767"/>
                    <a:pt x="490" y="767"/>
                  </a:cubicBezTo>
                  <a:cubicBezTo>
                    <a:pt x="558" y="767"/>
                    <a:pt x="626" y="733"/>
                    <a:pt x="672" y="653"/>
                  </a:cubicBezTo>
                  <a:lnTo>
                    <a:pt x="681" y="653"/>
                  </a:lnTo>
                  <a:cubicBezTo>
                    <a:pt x="775" y="490"/>
                    <a:pt x="809" y="251"/>
                    <a:pt x="664" y="97"/>
                  </a:cubicBezTo>
                  <a:cubicBezTo>
                    <a:pt x="592" y="32"/>
                    <a:pt x="503" y="0"/>
                    <a:pt x="41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-1011681" y="1992078"/>
              <a:ext cx="90934" cy="83338"/>
            </a:xfrm>
            <a:custGeom>
              <a:avLst/>
              <a:gdLst/>
              <a:ahLst/>
              <a:cxnLst/>
              <a:rect l="l" t="t" r="r" b="b"/>
              <a:pathLst>
                <a:path w="814" h="746" extrusionOk="0">
                  <a:moveTo>
                    <a:pt x="434" y="0"/>
                  </a:moveTo>
                  <a:cubicBezTo>
                    <a:pt x="369" y="0"/>
                    <a:pt x="301" y="18"/>
                    <a:pt x="240" y="58"/>
                  </a:cubicBezTo>
                  <a:cubicBezTo>
                    <a:pt x="35" y="195"/>
                    <a:pt x="1" y="477"/>
                    <a:pt x="180" y="656"/>
                  </a:cubicBezTo>
                  <a:cubicBezTo>
                    <a:pt x="254" y="717"/>
                    <a:pt x="342" y="745"/>
                    <a:pt x="429" y="745"/>
                  </a:cubicBezTo>
                  <a:cubicBezTo>
                    <a:pt x="564" y="745"/>
                    <a:pt x="698" y="676"/>
                    <a:pt x="770" y="545"/>
                  </a:cubicBezTo>
                  <a:cubicBezTo>
                    <a:pt x="782" y="526"/>
                    <a:pt x="790" y="506"/>
                    <a:pt x="795" y="488"/>
                  </a:cubicBezTo>
                  <a:lnTo>
                    <a:pt x="795" y="488"/>
                  </a:lnTo>
                  <a:cubicBezTo>
                    <a:pt x="796" y="487"/>
                    <a:pt x="796" y="486"/>
                    <a:pt x="796" y="485"/>
                  </a:cubicBezTo>
                  <a:cubicBezTo>
                    <a:pt x="796" y="484"/>
                    <a:pt x="797" y="483"/>
                    <a:pt x="797" y="482"/>
                  </a:cubicBezTo>
                  <a:lnTo>
                    <a:pt x="797" y="482"/>
                  </a:lnTo>
                  <a:cubicBezTo>
                    <a:pt x="798" y="479"/>
                    <a:pt x="799" y="476"/>
                    <a:pt x="799" y="472"/>
                  </a:cubicBezTo>
                  <a:lnTo>
                    <a:pt x="799" y="472"/>
                  </a:lnTo>
                  <a:cubicBezTo>
                    <a:pt x="813" y="408"/>
                    <a:pt x="812" y="345"/>
                    <a:pt x="796" y="289"/>
                  </a:cubicBezTo>
                  <a:cubicBezTo>
                    <a:pt x="753" y="112"/>
                    <a:pt x="598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-767590" y="1957224"/>
              <a:ext cx="62782" cy="71384"/>
            </a:xfrm>
            <a:custGeom>
              <a:avLst/>
              <a:gdLst/>
              <a:ahLst/>
              <a:cxnLst/>
              <a:rect l="l" t="t" r="r" b="b"/>
              <a:pathLst>
                <a:path w="562" h="639" extrusionOk="0">
                  <a:moveTo>
                    <a:pt x="399" y="115"/>
                  </a:moveTo>
                  <a:lnTo>
                    <a:pt x="408" y="122"/>
                  </a:lnTo>
                  <a:cubicBezTo>
                    <a:pt x="417" y="131"/>
                    <a:pt x="424" y="141"/>
                    <a:pt x="430" y="150"/>
                  </a:cubicBezTo>
                  <a:lnTo>
                    <a:pt x="430" y="150"/>
                  </a:lnTo>
                  <a:cubicBezTo>
                    <a:pt x="421" y="138"/>
                    <a:pt x="411" y="126"/>
                    <a:pt x="399" y="115"/>
                  </a:cubicBezTo>
                  <a:close/>
                  <a:moveTo>
                    <a:pt x="459" y="208"/>
                  </a:moveTo>
                  <a:lnTo>
                    <a:pt x="468" y="224"/>
                  </a:lnTo>
                  <a:cubicBezTo>
                    <a:pt x="468" y="229"/>
                    <a:pt x="468" y="235"/>
                    <a:pt x="468" y="240"/>
                  </a:cubicBezTo>
                  <a:lnTo>
                    <a:pt x="468" y="240"/>
                  </a:lnTo>
                  <a:cubicBezTo>
                    <a:pt x="466" y="229"/>
                    <a:pt x="463" y="218"/>
                    <a:pt x="459" y="208"/>
                  </a:cubicBezTo>
                  <a:close/>
                  <a:moveTo>
                    <a:pt x="471" y="261"/>
                  </a:moveTo>
                  <a:cubicBezTo>
                    <a:pt x="472" y="266"/>
                    <a:pt x="474" y="271"/>
                    <a:pt x="476" y="276"/>
                  </a:cubicBezTo>
                  <a:cubicBezTo>
                    <a:pt x="476" y="301"/>
                    <a:pt x="468" y="318"/>
                    <a:pt x="468" y="335"/>
                  </a:cubicBezTo>
                  <a:cubicBezTo>
                    <a:pt x="468" y="335"/>
                    <a:pt x="468" y="327"/>
                    <a:pt x="468" y="327"/>
                  </a:cubicBezTo>
                  <a:lnTo>
                    <a:pt x="464" y="334"/>
                  </a:lnTo>
                  <a:lnTo>
                    <a:pt x="464" y="334"/>
                  </a:lnTo>
                  <a:cubicBezTo>
                    <a:pt x="471" y="310"/>
                    <a:pt x="473" y="285"/>
                    <a:pt x="471" y="261"/>
                  </a:cubicBezTo>
                  <a:close/>
                  <a:moveTo>
                    <a:pt x="445" y="371"/>
                  </a:moveTo>
                  <a:lnTo>
                    <a:pt x="442" y="378"/>
                  </a:lnTo>
                  <a:cubicBezTo>
                    <a:pt x="442" y="374"/>
                    <a:pt x="444" y="372"/>
                    <a:pt x="445" y="371"/>
                  </a:cubicBezTo>
                  <a:close/>
                  <a:moveTo>
                    <a:pt x="423" y="404"/>
                  </a:moveTo>
                  <a:lnTo>
                    <a:pt x="420" y="408"/>
                  </a:lnTo>
                  <a:lnTo>
                    <a:pt x="420" y="408"/>
                  </a:lnTo>
                  <a:lnTo>
                    <a:pt x="416" y="411"/>
                  </a:lnTo>
                  <a:lnTo>
                    <a:pt x="416" y="411"/>
                  </a:lnTo>
                  <a:cubicBezTo>
                    <a:pt x="417" y="406"/>
                    <a:pt x="421" y="405"/>
                    <a:pt x="423" y="404"/>
                  </a:cubicBezTo>
                  <a:close/>
                  <a:moveTo>
                    <a:pt x="291" y="1"/>
                  </a:moveTo>
                  <a:cubicBezTo>
                    <a:pt x="196" y="1"/>
                    <a:pt x="104" y="51"/>
                    <a:pt x="57" y="130"/>
                  </a:cubicBezTo>
                  <a:cubicBezTo>
                    <a:pt x="0" y="244"/>
                    <a:pt x="28" y="380"/>
                    <a:pt x="126" y="452"/>
                  </a:cubicBezTo>
                  <a:lnTo>
                    <a:pt x="126" y="452"/>
                  </a:lnTo>
                  <a:cubicBezTo>
                    <a:pt x="130" y="480"/>
                    <a:pt x="139" y="507"/>
                    <a:pt x="151" y="532"/>
                  </a:cubicBezTo>
                  <a:cubicBezTo>
                    <a:pt x="191" y="601"/>
                    <a:pt x="265" y="639"/>
                    <a:pt x="340" y="639"/>
                  </a:cubicBezTo>
                  <a:cubicBezTo>
                    <a:pt x="378" y="639"/>
                    <a:pt x="416" y="629"/>
                    <a:pt x="450" y="609"/>
                  </a:cubicBezTo>
                  <a:cubicBezTo>
                    <a:pt x="502" y="584"/>
                    <a:pt x="536" y="532"/>
                    <a:pt x="553" y="481"/>
                  </a:cubicBezTo>
                  <a:lnTo>
                    <a:pt x="545" y="455"/>
                  </a:lnTo>
                  <a:cubicBezTo>
                    <a:pt x="562" y="378"/>
                    <a:pt x="562" y="293"/>
                    <a:pt x="536" y="216"/>
                  </a:cubicBezTo>
                  <a:cubicBezTo>
                    <a:pt x="510" y="113"/>
                    <a:pt x="425" y="27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-306331" y="1183281"/>
              <a:ext cx="106909" cy="89035"/>
            </a:xfrm>
            <a:custGeom>
              <a:avLst/>
              <a:gdLst/>
              <a:ahLst/>
              <a:cxnLst/>
              <a:rect l="l" t="t" r="r" b="b"/>
              <a:pathLst>
                <a:path w="957" h="797" extrusionOk="0">
                  <a:moveTo>
                    <a:pt x="452" y="372"/>
                  </a:moveTo>
                  <a:cubicBezTo>
                    <a:pt x="452" y="373"/>
                    <a:pt x="451" y="376"/>
                    <a:pt x="447" y="382"/>
                  </a:cubicBezTo>
                  <a:lnTo>
                    <a:pt x="447" y="382"/>
                  </a:lnTo>
                  <a:cubicBezTo>
                    <a:pt x="448" y="379"/>
                    <a:pt x="449" y="377"/>
                    <a:pt x="450" y="376"/>
                  </a:cubicBezTo>
                  <a:lnTo>
                    <a:pt x="450" y="376"/>
                  </a:lnTo>
                  <a:cubicBezTo>
                    <a:pt x="451" y="375"/>
                    <a:pt x="452" y="374"/>
                    <a:pt x="452" y="372"/>
                  </a:cubicBezTo>
                  <a:close/>
                  <a:moveTo>
                    <a:pt x="513" y="420"/>
                  </a:moveTo>
                  <a:cubicBezTo>
                    <a:pt x="513" y="420"/>
                    <a:pt x="513" y="421"/>
                    <a:pt x="513" y="422"/>
                  </a:cubicBezTo>
                  <a:lnTo>
                    <a:pt x="513" y="422"/>
                  </a:lnTo>
                  <a:cubicBezTo>
                    <a:pt x="511" y="422"/>
                    <a:pt x="510" y="423"/>
                    <a:pt x="509" y="424"/>
                  </a:cubicBezTo>
                  <a:lnTo>
                    <a:pt x="509" y="424"/>
                  </a:lnTo>
                  <a:cubicBezTo>
                    <a:pt x="510" y="422"/>
                    <a:pt x="512" y="421"/>
                    <a:pt x="513" y="420"/>
                  </a:cubicBezTo>
                  <a:close/>
                  <a:moveTo>
                    <a:pt x="512" y="414"/>
                  </a:moveTo>
                  <a:cubicBezTo>
                    <a:pt x="510" y="420"/>
                    <a:pt x="508" y="423"/>
                    <a:pt x="508" y="425"/>
                  </a:cubicBezTo>
                  <a:lnTo>
                    <a:pt x="508" y="425"/>
                  </a:lnTo>
                  <a:cubicBezTo>
                    <a:pt x="508" y="425"/>
                    <a:pt x="508" y="425"/>
                    <a:pt x="508" y="425"/>
                  </a:cubicBezTo>
                  <a:lnTo>
                    <a:pt x="508" y="425"/>
                  </a:lnTo>
                  <a:cubicBezTo>
                    <a:pt x="508" y="423"/>
                    <a:pt x="510" y="418"/>
                    <a:pt x="512" y="414"/>
                  </a:cubicBezTo>
                  <a:close/>
                  <a:moveTo>
                    <a:pt x="483" y="0"/>
                  </a:moveTo>
                  <a:cubicBezTo>
                    <a:pt x="479" y="0"/>
                    <a:pt x="475" y="0"/>
                    <a:pt x="471" y="0"/>
                  </a:cubicBezTo>
                  <a:cubicBezTo>
                    <a:pt x="180" y="0"/>
                    <a:pt x="0" y="343"/>
                    <a:pt x="128" y="591"/>
                  </a:cubicBezTo>
                  <a:cubicBezTo>
                    <a:pt x="132" y="598"/>
                    <a:pt x="137" y="605"/>
                    <a:pt x="141" y="611"/>
                  </a:cubicBezTo>
                  <a:lnTo>
                    <a:pt x="141" y="611"/>
                  </a:lnTo>
                  <a:cubicBezTo>
                    <a:pt x="152" y="634"/>
                    <a:pt x="167" y="655"/>
                    <a:pt x="188" y="676"/>
                  </a:cubicBezTo>
                  <a:lnTo>
                    <a:pt x="194" y="676"/>
                  </a:lnTo>
                  <a:cubicBezTo>
                    <a:pt x="204" y="685"/>
                    <a:pt x="214" y="694"/>
                    <a:pt x="224" y="702"/>
                  </a:cubicBezTo>
                  <a:lnTo>
                    <a:pt x="224" y="702"/>
                  </a:lnTo>
                  <a:cubicBezTo>
                    <a:pt x="298" y="766"/>
                    <a:pt x="387" y="796"/>
                    <a:pt x="476" y="796"/>
                  </a:cubicBezTo>
                  <a:cubicBezTo>
                    <a:pt x="629" y="796"/>
                    <a:pt x="780" y="708"/>
                    <a:pt x="847" y="548"/>
                  </a:cubicBezTo>
                  <a:cubicBezTo>
                    <a:pt x="957" y="286"/>
                    <a:pt x="767" y="0"/>
                    <a:pt x="4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-759435" y="1470270"/>
              <a:ext cx="97860" cy="88141"/>
            </a:xfrm>
            <a:custGeom>
              <a:avLst/>
              <a:gdLst/>
              <a:ahLst/>
              <a:cxnLst/>
              <a:rect l="l" t="t" r="r" b="b"/>
              <a:pathLst>
                <a:path w="876" h="789" extrusionOk="0">
                  <a:moveTo>
                    <a:pt x="373" y="342"/>
                  </a:moveTo>
                  <a:cubicBezTo>
                    <a:pt x="373" y="342"/>
                    <a:pt x="372" y="343"/>
                    <a:pt x="372" y="344"/>
                  </a:cubicBezTo>
                  <a:lnTo>
                    <a:pt x="372" y="344"/>
                  </a:lnTo>
                  <a:cubicBezTo>
                    <a:pt x="370" y="344"/>
                    <a:pt x="371" y="343"/>
                    <a:pt x="373" y="342"/>
                  </a:cubicBezTo>
                  <a:close/>
                  <a:moveTo>
                    <a:pt x="527" y="1"/>
                  </a:moveTo>
                  <a:cubicBezTo>
                    <a:pt x="421" y="1"/>
                    <a:pt x="317" y="25"/>
                    <a:pt x="223" y="75"/>
                  </a:cubicBezTo>
                  <a:cubicBezTo>
                    <a:pt x="78" y="160"/>
                    <a:pt x="1" y="323"/>
                    <a:pt x="27" y="485"/>
                  </a:cubicBezTo>
                  <a:cubicBezTo>
                    <a:pt x="52" y="657"/>
                    <a:pt x="206" y="785"/>
                    <a:pt x="386" y="785"/>
                  </a:cubicBezTo>
                  <a:cubicBezTo>
                    <a:pt x="390" y="784"/>
                    <a:pt x="394" y="784"/>
                    <a:pt x="398" y="783"/>
                  </a:cubicBezTo>
                  <a:lnTo>
                    <a:pt x="398" y="783"/>
                  </a:lnTo>
                  <a:cubicBezTo>
                    <a:pt x="414" y="787"/>
                    <a:pt x="431" y="789"/>
                    <a:pt x="447" y="789"/>
                  </a:cubicBezTo>
                  <a:cubicBezTo>
                    <a:pt x="485" y="789"/>
                    <a:pt x="523" y="779"/>
                    <a:pt x="557" y="759"/>
                  </a:cubicBezTo>
                  <a:lnTo>
                    <a:pt x="557" y="776"/>
                  </a:lnTo>
                  <a:cubicBezTo>
                    <a:pt x="592" y="753"/>
                    <a:pt x="625" y="726"/>
                    <a:pt x="656" y="696"/>
                  </a:cubicBezTo>
                  <a:lnTo>
                    <a:pt x="656" y="696"/>
                  </a:lnTo>
                  <a:cubicBezTo>
                    <a:pt x="707" y="667"/>
                    <a:pt x="754" y="631"/>
                    <a:pt x="797" y="588"/>
                  </a:cubicBezTo>
                  <a:cubicBezTo>
                    <a:pt x="859" y="526"/>
                    <a:pt x="876" y="437"/>
                    <a:pt x="848" y="360"/>
                  </a:cubicBezTo>
                  <a:lnTo>
                    <a:pt x="848" y="360"/>
                  </a:lnTo>
                  <a:cubicBezTo>
                    <a:pt x="858" y="320"/>
                    <a:pt x="863" y="279"/>
                    <a:pt x="865" y="237"/>
                  </a:cubicBezTo>
                  <a:cubicBezTo>
                    <a:pt x="865" y="135"/>
                    <a:pt x="797" y="49"/>
                    <a:pt x="702" y="23"/>
                  </a:cubicBezTo>
                  <a:cubicBezTo>
                    <a:pt x="644" y="8"/>
                    <a:pt x="585" y="1"/>
                    <a:pt x="52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-81120" y="1435639"/>
              <a:ext cx="73954" cy="78422"/>
            </a:xfrm>
            <a:custGeom>
              <a:avLst/>
              <a:gdLst/>
              <a:ahLst/>
              <a:cxnLst/>
              <a:rect l="l" t="t" r="r" b="b"/>
              <a:pathLst>
                <a:path w="662" h="702" extrusionOk="0">
                  <a:moveTo>
                    <a:pt x="234" y="291"/>
                  </a:moveTo>
                  <a:lnTo>
                    <a:pt x="234" y="291"/>
                  </a:lnTo>
                  <a:cubicBezTo>
                    <a:pt x="234" y="291"/>
                    <a:pt x="234" y="291"/>
                    <a:pt x="234" y="291"/>
                  </a:cubicBezTo>
                  <a:lnTo>
                    <a:pt x="234" y="291"/>
                  </a:lnTo>
                  <a:lnTo>
                    <a:pt x="234" y="291"/>
                  </a:lnTo>
                  <a:close/>
                  <a:moveTo>
                    <a:pt x="234" y="291"/>
                  </a:moveTo>
                  <a:cubicBezTo>
                    <a:pt x="232" y="294"/>
                    <a:pt x="231" y="296"/>
                    <a:pt x="230" y="298"/>
                  </a:cubicBezTo>
                  <a:lnTo>
                    <a:pt x="230" y="298"/>
                  </a:lnTo>
                  <a:cubicBezTo>
                    <a:pt x="231" y="296"/>
                    <a:pt x="231" y="295"/>
                    <a:pt x="232" y="294"/>
                  </a:cubicBezTo>
                  <a:lnTo>
                    <a:pt x="232" y="294"/>
                  </a:lnTo>
                  <a:lnTo>
                    <a:pt x="234" y="291"/>
                  </a:lnTo>
                  <a:close/>
                  <a:moveTo>
                    <a:pt x="223" y="308"/>
                  </a:moveTo>
                  <a:cubicBezTo>
                    <a:pt x="223" y="308"/>
                    <a:pt x="223" y="308"/>
                    <a:pt x="223" y="308"/>
                  </a:cubicBezTo>
                  <a:lnTo>
                    <a:pt x="223" y="308"/>
                  </a:lnTo>
                  <a:cubicBezTo>
                    <a:pt x="223" y="309"/>
                    <a:pt x="223" y="309"/>
                    <a:pt x="222" y="309"/>
                  </a:cubicBezTo>
                  <a:lnTo>
                    <a:pt x="222" y="309"/>
                  </a:lnTo>
                  <a:cubicBezTo>
                    <a:pt x="222" y="309"/>
                    <a:pt x="222" y="309"/>
                    <a:pt x="222" y="308"/>
                  </a:cubicBezTo>
                  <a:lnTo>
                    <a:pt x="222" y="308"/>
                  </a:lnTo>
                  <a:lnTo>
                    <a:pt x="223" y="308"/>
                  </a:lnTo>
                  <a:close/>
                  <a:moveTo>
                    <a:pt x="225" y="317"/>
                  </a:moveTo>
                  <a:cubicBezTo>
                    <a:pt x="225" y="320"/>
                    <a:pt x="225" y="323"/>
                    <a:pt x="225" y="325"/>
                  </a:cubicBezTo>
                  <a:cubicBezTo>
                    <a:pt x="225" y="323"/>
                    <a:pt x="224" y="320"/>
                    <a:pt x="224" y="318"/>
                  </a:cubicBezTo>
                  <a:lnTo>
                    <a:pt x="224" y="318"/>
                  </a:lnTo>
                  <a:cubicBezTo>
                    <a:pt x="224" y="318"/>
                    <a:pt x="224" y="318"/>
                    <a:pt x="225" y="317"/>
                  </a:cubicBezTo>
                  <a:close/>
                  <a:moveTo>
                    <a:pt x="227" y="317"/>
                  </a:moveTo>
                  <a:cubicBezTo>
                    <a:pt x="231" y="321"/>
                    <a:pt x="233" y="339"/>
                    <a:pt x="231" y="344"/>
                  </a:cubicBezTo>
                  <a:lnTo>
                    <a:pt x="231" y="344"/>
                  </a:lnTo>
                  <a:lnTo>
                    <a:pt x="229" y="344"/>
                  </a:lnTo>
                  <a:lnTo>
                    <a:pt x="229" y="344"/>
                  </a:lnTo>
                  <a:cubicBezTo>
                    <a:pt x="228" y="341"/>
                    <a:pt x="227" y="335"/>
                    <a:pt x="226" y="326"/>
                  </a:cubicBezTo>
                  <a:lnTo>
                    <a:pt x="226" y="326"/>
                  </a:lnTo>
                  <a:cubicBezTo>
                    <a:pt x="226" y="325"/>
                    <a:pt x="226" y="322"/>
                    <a:pt x="227" y="317"/>
                  </a:cubicBezTo>
                  <a:close/>
                  <a:moveTo>
                    <a:pt x="401" y="1"/>
                  </a:moveTo>
                  <a:cubicBezTo>
                    <a:pt x="383" y="1"/>
                    <a:pt x="364" y="3"/>
                    <a:pt x="345" y="8"/>
                  </a:cubicBezTo>
                  <a:cubicBezTo>
                    <a:pt x="191" y="43"/>
                    <a:pt x="71" y="154"/>
                    <a:pt x="29" y="308"/>
                  </a:cubicBezTo>
                  <a:cubicBezTo>
                    <a:pt x="0" y="399"/>
                    <a:pt x="40" y="490"/>
                    <a:pt x="113" y="541"/>
                  </a:cubicBezTo>
                  <a:lnTo>
                    <a:pt x="113" y="541"/>
                  </a:lnTo>
                  <a:cubicBezTo>
                    <a:pt x="113" y="543"/>
                    <a:pt x="114" y="545"/>
                    <a:pt x="114" y="547"/>
                  </a:cubicBezTo>
                  <a:cubicBezTo>
                    <a:pt x="142" y="639"/>
                    <a:pt x="229" y="702"/>
                    <a:pt x="325" y="702"/>
                  </a:cubicBezTo>
                  <a:cubicBezTo>
                    <a:pt x="346" y="702"/>
                    <a:pt x="367" y="699"/>
                    <a:pt x="388" y="693"/>
                  </a:cubicBezTo>
                  <a:lnTo>
                    <a:pt x="379" y="684"/>
                  </a:lnTo>
                  <a:cubicBezTo>
                    <a:pt x="499" y="641"/>
                    <a:pt x="593" y="547"/>
                    <a:pt x="627" y="428"/>
                  </a:cubicBezTo>
                  <a:cubicBezTo>
                    <a:pt x="662" y="316"/>
                    <a:pt x="653" y="205"/>
                    <a:pt x="593" y="102"/>
                  </a:cubicBezTo>
                  <a:cubicBezTo>
                    <a:pt x="552" y="41"/>
                    <a:pt x="478" y="1"/>
                    <a:pt x="40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-124799" y="1218694"/>
              <a:ext cx="102329" cy="89929"/>
            </a:xfrm>
            <a:custGeom>
              <a:avLst/>
              <a:gdLst/>
              <a:ahLst/>
              <a:cxnLst/>
              <a:rect l="l" t="t" r="r" b="b"/>
              <a:pathLst>
                <a:path w="916" h="805" extrusionOk="0">
                  <a:moveTo>
                    <a:pt x="457" y="1"/>
                  </a:moveTo>
                  <a:cubicBezTo>
                    <a:pt x="386" y="1"/>
                    <a:pt x="314" y="20"/>
                    <a:pt x="249" y="60"/>
                  </a:cubicBezTo>
                  <a:cubicBezTo>
                    <a:pt x="35" y="197"/>
                    <a:pt x="0" y="539"/>
                    <a:pt x="231" y="676"/>
                  </a:cubicBezTo>
                  <a:cubicBezTo>
                    <a:pt x="241" y="681"/>
                    <a:pt x="250" y="686"/>
                    <a:pt x="260" y="691"/>
                  </a:cubicBezTo>
                  <a:lnTo>
                    <a:pt x="260" y="691"/>
                  </a:lnTo>
                  <a:cubicBezTo>
                    <a:pt x="292" y="756"/>
                    <a:pt x="357" y="804"/>
                    <a:pt x="454" y="804"/>
                  </a:cubicBezTo>
                  <a:lnTo>
                    <a:pt x="462" y="795"/>
                  </a:lnTo>
                  <a:cubicBezTo>
                    <a:pt x="728" y="795"/>
                    <a:pt x="916" y="539"/>
                    <a:pt x="839" y="291"/>
                  </a:cubicBezTo>
                  <a:cubicBezTo>
                    <a:pt x="790" y="109"/>
                    <a:pt x="627" y="1"/>
                    <a:pt x="4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-698217" y="1258464"/>
              <a:ext cx="94732" cy="92721"/>
            </a:xfrm>
            <a:custGeom>
              <a:avLst/>
              <a:gdLst/>
              <a:ahLst/>
              <a:cxnLst/>
              <a:rect l="l" t="t" r="r" b="b"/>
              <a:pathLst>
                <a:path w="848" h="830" extrusionOk="0">
                  <a:moveTo>
                    <a:pt x="433" y="419"/>
                  </a:moveTo>
                  <a:cubicBezTo>
                    <a:pt x="433" y="419"/>
                    <a:pt x="432" y="420"/>
                    <a:pt x="429" y="422"/>
                  </a:cubicBezTo>
                  <a:lnTo>
                    <a:pt x="429" y="422"/>
                  </a:lnTo>
                  <a:cubicBezTo>
                    <a:pt x="431" y="420"/>
                    <a:pt x="433" y="419"/>
                    <a:pt x="433" y="419"/>
                  </a:cubicBezTo>
                  <a:close/>
                  <a:moveTo>
                    <a:pt x="395" y="1"/>
                  </a:moveTo>
                  <a:cubicBezTo>
                    <a:pt x="328" y="1"/>
                    <a:pt x="260" y="18"/>
                    <a:pt x="197" y="55"/>
                  </a:cubicBezTo>
                  <a:cubicBezTo>
                    <a:pt x="18" y="174"/>
                    <a:pt x="1" y="414"/>
                    <a:pt x="146" y="559"/>
                  </a:cubicBezTo>
                  <a:cubicBezTo>
                    <a:pt x="201" y="612"/>
                    <a:pt x="273" y="644"/>
                    <a:pt x="346" y="653"/>
                  </a:cubicBezTo>
                  <a:lnTo>
                    <a:pt x="346" y="653"/>
                  </a:lnTo>
                  <a:cubicBezTo>
                    <a:pt x="361" y="733"/>
                    <a:pt x="418" y="800"/>
                    <a:pt x="497" y="824"/>
                  </a:cubicBezTo>
                  <a:cubicBezTo>
                    <a:pt x="514" y="828"/>
                    <a:pt x="531" y="830"/>
                    <a:pt x="547" y="830"/>
                  </a:cubicBezTo>
                  <a:cubicBezTo>
                    <a:pt x="649" y="830"/>
                    <a:pt x="741" y="766"/>
                    <a:pt x="770" y="670"/>
                  </a:cubicBezTo>
                  <a:lnTo>
                    <a:pt x="762" y="670"/>
                  </a:lnTo>
                  <a:cubicBezTo>
                    <a:pt x="847" y="491"/>
                    <a:pt x="813" y="277"/>
                    <a:pt x="685" y="123"/>
                  </a:cubicBezTo>
                  <a:cubicBezTo>
                    <a:pt x="606" y="44"/>
                    <a:pt x="502" y="1"/>
                    <a:pt x="39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-459265" y="1343477"/>
              <a:ext cx="106127" cy="93280"/>
            </a:xfrm>
            <a:custGeom>
              <a:avLst/>
              <a:gdLst/>
              <a:ahLst/>
              <a:cxnLst/>
              <a:rect l="l" t="t" r="r" b="b"/>
              <a:pathLst>
                <a:path w="950" h="835" extrusionOk="0">
                  <a:moveTo>
                    <a:pt x="414" y="383"/>
                  </a:moveTo>
                  <a:cubicBezTo>
                    <a:pt x="415" y="383"/>
                    <a:pt x="414" y="390"/>
                    <a:pt x="412" y="399"/>
                  </a:cubicBezTo>
                  <a:lnTo>
                    <a:pt x="412" y="399"/>
                  </a:lnTo>
                  <a:cubicBezTo>
                    <a:pt x="412" y="398"/>
                    <a:pt x="411" y="398"/>
                    <a:pt x="411" y="397"/>
                  </a:cubicBezTo>
                  <a:cubicBezTo>
                    <a:pt x="411" y="397"/>
                    <a:pt x="411" y="397"/>
                    <a:pt x="411" y="396"/>
                  </a:cubicBezTo>
                  <a:cubicBezTo>
                    <a:pt x="411" y="396"/>
                    <a:pt x="411" y="395"/>
                    <a:pt x="411" y="389"/>
                  </a:cubicBezTo>
                  <a:cubicBezTo>
                    <a:pt x="413" y="385"/>
                    <a:pt x="414" y="383"/>
                    <a:pt x="414" y="383"/>
                  </a:cubicBezTo>
                  <a:close/>
                  <a:moveTo>
                    <a:pt x="411" y="406"/>
                  </a:moveTo>
                  <a:cubicBezTo>
                    <a:pt x="411" y="406"/>
                    <a:pt x="411" y="406"/>
                    <a:pt x="411" y="406"/>
                  </a:cubicBezTo>
                  <a:lnTo>
                    <a:pt x="411" y="406"/>
                  </a:lnTo>
                  <a:cubicBezTo>
                    <a:pt x="411" y="406"/>
                    <a:pt x="411" y="406"/>
                    <a:pt x="411" y="406"/>
                  </a:cubicBezTo>
                  <a:close/>
                  <a:moveTo>
                    <a:pt x="452" y="1"/>
                  </a:moveTo>
                  <a:cubicBezTo>
                    <a:pt x="258" y="1"/>
                    <a:pt x="59" y="123"/>
                    <a:pt x="26" y="329"/>
                  </a:cubicBezTo>
                  <a:cubicBezTo>
                    <a:pt x="0" y="423"/>
                    <a:pt x="43" y="525"/>
                    <a:pt x="129" y="577"/>
                  </a:cubicBezTo>
                  <a:cubicBezTo>
                    <a:pt x="169" y="601"/>
                    <a:pt x="211" y="619"/>
                    <a:pt x="255" y="632"/>
                  </a:cubicBezTo>
                  <a:lnTo>
                    <a:pt x="255" y="632"/>
                  </a:lnTo>
                  <a:cubicBezTo>
                    <a:pt x="265" y="736"/>
                    <a:pt x="342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31" y="816"/>
                  </a:lnTo>
                  <a:cubicBezTo>
                    <a:pt x="839" y="731"/>
                    <a:pt x="950" y="354"/>
                    <a:pt x="736" y="115"/>
                  </a:cubicBezTo>
                  <a:cubicBezTo>
                    <a:pt x="661" y="37"/>
                    <a:pt x="557" y="1"/>
                    <a:pt x="45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5450" y="1241819"/>
              <a:ext cx="89705" cy="103111"/>
            </a:xfrm>
            <a:custGeom>
              <a:avLst/>
              <a:gdLst/>
              <a:ahLst/>
              <a:cxnLst/>
              <a:rect l="l" t="t" r="r" b="b"/>
              <a:pathLst>
                <a:path w="803" h="923" extrusionOk="0">
                  <a:moveTo>
                    <a:pt x="228" y="0"/>
                  </a:moveTo>
                  <a:cubicBezTo>
                    <a:pt x="109" y="0"/>
                    <a:pt x="0" y="94"/>
                    <a:pt x="8" y="221"/>
                  </a:cubicBezTo>
                  <a:cubicBezTo>
                    <a:pt x="13" y="398"/>
                    <a:pt x="86" y="559"/>
                    <a:pt x="208" y="673"/>
                  </a:cubicBezTo>
                  <a:lnTo>
                    <a:pt x="208" y="673"/>
                  </a:lnTo>
                  <a:cubicBezTo>
                    <a:pt x="238" y="715"/>
                    <a:pt x="282" y="747"/>
                    <a:pt x="331" y="763"/>
                  </a:cubicBezTo>
                  <a:lnTo>
                    <a:pt x="331" y="763"/>
                  </a:lnTo>
                  <a:cubicBezTo>
                    <a:pt x="341" y="768"/>
                    <a:pt x="351" y="773"/>
                    <a:pt x="361" y="778"/>
                  </a:cubicBezTo>
                  <a:lnTo>
                    <a:pt x="361" y="778"/>
                  </a:lnTo>
                  <a:cubicBezTo>
                    <a:pt x="390" y="863"/>
                    <a:pt x="469" y="922"/>
                    <a:pt x="564" y="922"/>
                  </a:cubicBezTo>
                  <a:cubicBezTo>
                    <a:pt x="684" y="922"/>
                    <a:pt x="769" y="828"/>
                    <a:pt x="778" y="708"/>
                  </a:cubicBezTo>
                  <a:cubicBezTo>
                    <a:pt x="779" y="676"/>
                    <a:pt x="779" y="644"/>
                    <a:pt x="776" y="613"/>
                  </a:cubicBezTo>
                  <a:lnTo>
                    <a:pt x="776" y="613"/>
                  </a:lnTo>
                  <a:cubicBezTo>
                    <a:pt x="801" y="533"/>
                    <a:pt x="802" y="445"/>
                    <a:pt x="778" y="366"/>
                  </a:cubicBezTo>
                  <a:cubicBezTo>
                    <a:pt x="752" y="278"/>
                    <a:pt x="680" y="217"/>
                    <a:pt x="596" y="205"/>
                  </a:cubicBezTo>
                  <a:lnTo>
                    <a:pt x="596" y="205"/>
                  </a:lnTo>
                  <a:cubicBezTo>
                    <a:pt x="513" y="115"/>
                    <a:pt x="406" y="45"/>
                    <a:pt x="282" y="7"/>
                  </a:cubicBezTo>
                  <a:cubicBezTo>
                    <a:pt x="264" y="2"/>
                    <a:pt x="246" y="0"/>
                    <a:pt x="22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-495571" y="1129659"/>
              <a:ext cx="87024" cy="87359"/>
            </a:xfrm>
            <a:custGeom>
              <a:avLst/>
              <a:gdLst/>
              <a:ahLst/>
              <a:cxnLst/>
              <a:rect l="l" t="t" r="r" b="b"/>
              <a:pathLst>
                <a:path w="779" h="782" extrusionOk="0">
                  <a:moveTo>
                    <a:pt x="316" y="1"/>
                  </a:moveTo>
                  <a:cubicBezTo>
                    <a:pt x="308" y="1"/>
                    <a:pt x="299" y="1"/>
                    <a:pt x="291" y="1"/>
                  </a:cubicBezTo>
                  <a:cubicBezTo>
                    <a:pt x="188" y="1"/>
                    <a:pt x="103" y="61"/>
                    <a:pt x="77" y="155"/>
                  </a:cubicBezTo>
                  <a:cubicBezTo>
                    <a:pt x="0" y="463"/>
                    <a:pt x="214" y="763"/>
                    <a:pt x="522" y="780"/>
                  </a:cubicBezTo>
                  <a:cubicBezTo>
                    <a:pt x="530" y="781"/>
                    <a:pt x="538" y="781"/>
                    <a:pt x="546" y="781"/>
                  </a:cubicBezTo>
                  <a:cubicBezTo>
                    <a:pt x="595" y="781"/>
                    <a:pt x="635" y="761"/>
                    <a:pt x="666" y="729"/>
                  </a:cubicBezTo>
                  <a:lnTo>
                    <a:pt x="666" y="729"/>
                  </a:lnTo>
                  <a:cubicBezTo>
                    <a:pt x="734" y="694"/>
                    <a:pt x="779" y="623"/>
                    <a:pt x="779" y="540"/>
                  </a:cubicBezTo>
                  <a:cubicBezTo>
                    <a:pt x="775" y="493"/>
                    <a:pt x="756" y="449"/>
                    <a:pt x="727" y="414"/>
                  </a:cubicBezTo>
                  <a:lnTo>
                    <a:pt x="727" y="414"/>
                  </a:lnTo>
                  <a:cubicBezTo>
                    <a:pt x="724" y="399"/>
                    <a:pt x="720" y="384"/>
                    <a:pt x="716" y="370"/>
                  </a:cubicBezTo>
                  <a:lnTo>
                    <a:pt x="716" y="370"/>
                  </a:lnTo>
                  <a:cubicBezTo>
                    <a:pt x="694" y="168"/>
                    <a:pt x="530" y="1"/>
                    <a:pt x="31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781" y="1024315"/>
              <a:ext cx="92610" cy="100988"/>
            </a:xfrm>
            <a:custGeom>
              <a:avLst/>
              <a:gdLst/>
              <a:ahLst/>
              <a:cxnLst/>
              <a:rect l="l" t="t" r="r" b="b"/>
              <a:pathLst>
                <a:path w="829" h="904" extrusionOk="0">
                  <a:moveTo>
                    <a:pt x="379" y="0"/>
                  </a:moveTo>
                  <a:cubicBezTo>
                    <a:pt x="317" y="0"/>
                    <a:pt x="253" y="17"/>
                    <a:pt x="193" y="55"/>
                  </a:cubicBezTo>
                  <a:cubicBezTo>
                    <a:pt x="55" y="144"/>
                    <a:pt x="7" y="289"/>
                    <a:pt x="28" y="425"/>
                  </a:cubicBezTo>
                  <a:lnTo>
                    <a:pt x="28" y="425"/>
                  </a:lnTo>
                  <a:cubicBezTo>
                    <a:pt x="0" y="554"/>
                    <a:pt x="27" y="689"/>
                    <a:pt x="98" y="799"/>
                  </a:cubicBezTo>
                  <a:cubicBezTo>
                    <a:pt x="143" y="873"/>
                    <a:pt x="210" y="904"/>
                    <a:pt x="277" y="904"/>
                  </a:cubicBezTo>
                  <a:cubicBezTo>
                    <a:pt x="371" y="904"/>
                    <a:pt x="464" y="844"/>
                    <a:pt x="496" y="759"/>
                  </a:cubicBezTo>
                  <a:lnTo>
                    <a:pt x="496" y="759"/>
                  </a:lnTo>
                  <a:cubicBezTo>
                    <a:pt x="582" y="737"/>
                    <a:pt x="657" y="679"/>
                    <a:pt x="702" y="598"/>
                  </a:cubicBezTo>
                  <a:lnTo>
                    <a:pt x="702" y="598"/>
                  </a:lnTo>
                  <a:cubicBezTo>
                    <a:pt x="734" y="570"/>
                    <a:pt x="759" y="533"/>
                    <a:pt x="774" y="491"/>
                  </a:cubicBezTo>
                  <a:cubicBezTo>
                    <a:pt x="828" y="240"/>
                    <a:pt x="615" y="0"/>
                    <a:pt x="37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-297729" y="1018617"/>
              <a:ext cx="109031" cy="95067"/>
            </a:xfrm>
            <a:custGeom>
              <a:avLst/>
              <a:gdLst/>
              <a:ahLst/>
              <a:cxnLst/>
              <a:rect l="l" t="t" r="r" b="b"/>
              <a:pathLst>
                <a:path w="976" h="851" extrusionOk="0">
                  <a:moveTo>
                    <a:pt x="503" y="1"/>
                  </a:moveTo>
                  <a:cubicBezTo>
                    <a:pt x="381" y="1"/>
                    <a:pt x="260" y="50"/>
                    <a:pt x="171" y="148"/>
                  </a:cubicBezTo>
                  <a:cubicBezTo>
                    <a:pt x="0" y="345"/>
                    <a:pt x="51" y="653"/>
                    <a:pt x="282" y="790"/>
                  </a:cubicBezTo>
                  <a:cubicBezTo>
                    <a:pt x="344" y="829"/>
                    <a:pt x="421" y="850"/>
                    <a:pt x="497" y="850"/>
                  </a:cubicBezTo>
                  <a:cubicBezTo>
                    <a:pt x="538" y="850"/>
                    <a:pt x="578" y="844"/>
                    <a:pt x="616" y="833"/>
                  </a:cubicBezTo>
                  <a:cubicBezTo>
                    <a:pt x="636" y="825"/>
                    <a:pt x="655" y="815"/>
                    <a:pt x="674" y="805"/>
                  </a:cubicBezTo>
                  <a:lnTo>
                    <a:pt x="674" y="805"/>
                  </a:lnTo>
                  <a:cubicBezTo>
                    <a:pt x="718" y="800"/>
                    <a:pt x="763" y="780"/>
                    <a:pt x="804" y="739"/>
                  </a:cubicBezTo>
                  <a:cubicBezTo>
                    <a:pt x="975" y="559"/>
                    <a:pt x="967" y="277"/>
                    <a:pt x="787" y="106"/>
                  </a:cubicBezTo>
                  <a:cubicBezTo>
                    <a:pt x="705" y="35"/>
                    <a:pt x="604" y="1"/>
                    <a:pt x="50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5443" y="-344495"/>
              <a:ext cx="1440309" cy="1343231"/>
            </a:xfrm>
            <a:custGeom>
              <a:avLst/>
              <a:gdLst/>
              <a:ahLst/>
              <a:cxnLst/>
              <a:rect l="l" t="t" r="r" b="b"/>
              <a:pathLst>
                <a:path w="12893" h="12024" extrusionOk="0">
                  <a:moveTo>
                    <a:pt x="7985" y="1"/>
                  </a:moveTo>
                  <a:cubicBezTo>
                    <a:pt x="7411" y="1"/>
                    <a:pt x="6862" y="238"/>
                    <a:pt x="6459" y="664"/>
                  </a:cubicBezTo>
                  <a:cubicBezTo>
                    <a:pt x="6419" y="665"/>
                    <a:pt x="6378" y="666"/>
                    <a:pt x="6338" y="666"/>
                  </a:cubicBezTo>
                  <a:cubicBezTo>
                    <a:pt x="5484" y="666"/>
                    <a:pt x="4624" y="443"/>
                    <a:pt x="3769" y="443"/>
                  </a:cubicBezTo>
                  <a:cubicBezTo>
                    <a:pt x="3679" y="443"/>
                    <a:pt x="3589" y="445"/>
                    <a:pt x="3499" y="451"/>
                  </a:cubicBezTo>
                  <a:cubicBezTo>
                    <a:pt x="2276" y="528"/>
                    <a:pt x="1087" y="1220"/>
                    <a:pt x="539" y="2307"/>
                  </a:cubicBezTo>
                  <a:cubicBezTo>
                    <a:pt x="1" y="3402"/>
                    <a:pt x="206" y="4856"/>
                    <a:pt x="1121" y="5660"/>
                  </a:cubicBezTo>
                  <a:cubicBezTo>
                    <a:pt x="2045" y="6456"/>
                    <a:pt x="3474" y="6559"/>
                    <a:pt x="4175" y="7543"/>
                  </a:cubicBezTo>
                  <a:cubicBezTo>
                    <a:pt x="4586" y="8124"/>
                    <a:pt x="4637" y="8886"/>
                    <a:pt x="4877" y="9553"/>
                  </a:cubicBezTo>
                  <a:cubicBezTo>
                    <a:pt x="5412" y="11055"/>
                    <a:pt x="7001" y="12023"/>
                    <a:pt x="8585" y="12023"/>
                  </a:cubicBezTo>
                  <a:cubicBezTo>
                    <a:pt x="8851" y="12023"/>
                    <a:pt x="9116" y="11996"/>
                    <a:pt x="9377" y="11940"/>
                  </a:cubicBezTo>
                  <a:cubicBezTo>
                    <a:pt x="11190" y="11546"/>
                    <a:pt x="12593" y="9852"/>
                    <a:pt x="12807" y="8013"/>
                  </a:cubicBezTo>
                  <a:cubicBezTo>
                    <a:pt x="12893" y="7294"/>
                    <a:pt x="12799" y="6507"/>
                    <a:pt x="12354" y="5934"/>
                  </a:cubicBezTo>
                  <a:cubicBezTo>
                    <a:pt x="11686" y="5079"/>
                    <a:pt x="10275" y="4660"/>
                    <a:pt x="10283" y="3582"/>
                  </a:cubicBezTo>
                  <a:cubicBezTo>
                    <a:pt x="10283" y="2889"/>
                    <a:pt x="10942" y="2238"/>
                    <a:pt x="10703" y="1588"/>
                  </a:cubicBezTo>
                  <a:cubicBezTo>
                    <a:pt x="10609" y="1383"/>
                    <a:pt x="10472" y="1195"/>
                    <a:pt x="10292" y="1049"/>
                  </a:cubicBezTo>
                  <a:cubicBezTo>
                    <a:pt x="9685" y="502"/>
                    <a:pt x="8940" y="57"/>
                    <a:pt x="8128" y="6"/>
                  </a:cubicBezTo>
                  <a:cubicBezTo>
                    <a:pt x="8080" y="2"/>
                    <a:pt x="8032" y="1"/>
                    <a:pt x="7985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899712" y="4015410"/>
              <a:ext cx="1960219" cy="2186996"/>
            </a:xfrm>
            <a:custGeom>
              <a:avLst/>
              <a:gdLst/>
              <a:ahLst/>
              <a:cxnLst/>
              <a:rect l="l" t="t" r="r" b="b"/>
              <a:pathLst>
                <a:path w="17547" h="19577" extrusionOk="0">
                  <a:moveTo>
                    <a:pt x="9323" y="1"/>
                  </a:moveTo>
                  <a:cubicBezTo>
                    <a:pt x="9282" y="1"/>
                    <a:pt x="9242" y="2"/>
                    <a:pt x="9205" y="5"/>
                  </a:cubicBezTo>
                  <a:cubicBezTo>
                    <a:pt x="7503" y="133"/>
                    <a:pt x="8478" y="972"/>
                    <a:pt x="7588" y="2152"/>
                  </a:cubicBezTo>
                  <a:cubicBezTo>
                    <a:pt x="7289" y="2549"/>
                    <a:pt x="7002" y="2648"/>
                    <a:pt x="6672" y="2648"/>
                  </a:cubicBezTo>
                  <a:cubicBezTo>
                    <a:pt x="6337" y="2648"/>
                    <a:pt x="5958" y="2546"/>
                    <a:pt x="5476" y="2546"/>
                  </a:cubicBezTo>
                  <a:cubicBezTo>
                    <a:pt x="5008" y="2546"/>
                    <a:pt x="4444" y="2643"/>
                    <a:pt x="3730" y="3025"/>
                  </a:cubicBezTo>
                  <a:cubicBezTo>
                    <a:pt x="1549" y="4188"/>
                    <a:pt x="2618" y="6173"/>
                    <a:pt x="2986" y="6644"/>
                  </a:cubicBezTo>
                  <a:cubicBezTo>
                    <a:pt x="3354" y="7114"/>
                    <a:pt x="3961" y="8919"/>
                    <a:pt x="2319" y="9638"/>
                  </a:cubicBezTo>
                  <a:cubicBezTo>
                    <a:pt x="676" y="10356"/>
                    <a:pt x="0" y="13607"/>
                    <a:pt x="2858" y="14967"/>
                  </a:cubicBezTo>
                  <a:cubicBezTo>
                    <a:pt x="5706" y="16336"/>
                    <a:pt x="2652" y="18056"/>
                    <a:pt x="6339" y="19399"/>
                  </a:cubicBezTo>
                  <a:cubicBezTo>
                    <a:pt x="6675" y="19521"/>
                    <a:pt x="7043" y="19577"/>
                    <a:pt x="7434" y="19577"/>
                  </a:cubicBezTo>
                  <a:cubicBezTo>
                    <a:pt x="11329" y="19577"/>
                    <a:pt x="17546" y="14052"/>
                    <a:pt x="17546" y="14052"/>
                  </a:cubicBezTo>
                  <a:cubicBezTo>
                    <a:pt x="17438" y="2895"/>
                    <a:pt x="11196" y="1"/>
                    <a:pt x="932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566343" y="5110078"/>
              <a:ext cx="116628" cy="112159"/>
            </a:xfrm>
            <a:custGeom>
              <a:avLst/>
              <a:gdLst/>
              <a:ahLst/>
              <a:cxnLst/>
              <a:rect l="l" t="t" r="r" b="b"/>
              <a:pathLst>
                <a:path w="1044" h="1004" extrusionOk="0">
                  <a:moveTo>
                    <a:pt x="591" y="0"/>
                  </a:moveTo>
                  <a:cubicBezTo>
                    <a:pt x="556" y="0"/>
                    <a:pt x="521" y="9"/>
                    <a:pt x="489" y="27"/>
                  </a:cubicBezTo>
                  <a:cubicBezTo>
                    <a:pt x="403" y="27"/>
                    <a:pt x="318" y="78"/>
                    <a:pt x="283" y="164"/>
                  </a:cubicBezTo>
                  <a:cubicBezTo>
                    <a:pt x="52" y="326"/>
                    <a:pt x="1" y="728"/>
                    <a:pt x="206" y="908"/>
                  </a:cubicBezTo>
                  <a:cubicBezTo>
                    <a:pt x="277" y="973"/>
                    <a:pt x="363" y="1003"/>
                    <a:pt x="449" y="1003"/>
                  </a:cubicBezTo>
                  <a:cubicBezTo>
                    <a:pt x="476" y="1003"/>
                    <a:pt x="504" y="1000"/>
                    <a:pt x="531" y="994"/>
                  </a:cubicBezTo>
                  <a:cubicBezTo>
                    <a:pt x="548" y="998"/>
                    <a:pt x="566" y="1000"/>
                    <a:pt x="582" y="1000"/>
                  </a:cubicBezTo>
                  <a:cubicBezTo>
                    <a:pt x="632" y="1000"/>
                    <a:pt x="679" y="981"/>
                    <a:pt x="711" y="942"/>
                  </a:cubicBezTo>
                  <a:cubicBezTo>
                    <a:pt x="742" y="957"/>
                    <a:pt x="773" y="963"/>
                    <a:pt x="803" y="963"/>
                  </a:cubicBezTo>
                  <a:cubicBezTo>
                    <a:pt x="933" y="963"/>
                    <a:pt x="1044" y="842"/>
                    <a:pt x="1002" y="703"/>
                  </a:cubicBezTo>
                  <a:cubicBezTo>
                    <a:pt x="976" y="626"/>
                    <a:pt x="951" y="549"/>
                    <a:pt x="925" y="480"/>
                  </a:cubicBezTo>
                  <a:cubicBezTo>
                    <a:pt x="925" y="318"/>
                    <a:pt x="856" y="155"/>
                    <a:pt x="728" y="53"/>
                  </a:cubicBezTo>
                  <a:cubicBezTo>
                    <a:pt x="688" y="18"/>
                    <a:pt x="640" y="0"/>
                    <a:pt x="5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377215" y="4947760"/>
              <a:ext cx="118527" cy="117633"/>
            </a:xfrm>
            <a:custGeom>
              <a:avLst/>
              <a:gdLst/>
              <a:ahLst/>
              <a:cxnLst/>
              <a:rect l="l" t="t" r="r" b="b"/>
              <a:pathLst>
                <a:path w="1061" h="1053" extrusionOk="0">
                  <a:moveTo>
                    <a:pt x="534" y="0"/>
                  </a:moveTo>
                  <a:cubicBezTo>
                    <a:pt x="448" y="0"/>
                    <a:pt x="366" y="34"/>
                    <a:pt x="300" y="94"/>
                  </a:cubicBezTo>
                  <a:lnTo>
                    <a:pt x="240" y="85"/>
                  </a:lnTo>
                  <a:cubicBezTo>
                    <a:pt x="69" y="85"/>
                    <a:pt x="0" y="325"/>
                    <a:pt x="94" y="453"/>
                  </a:cubicBezTo>
                  <a:cubicBezTo>
                    <a:pt x="180" y="582"/>
                    <a:pt x="205" y="770"/>
                    <a:pt x="308" y="898"/>
                  </a:cubicBezTo>
                  <a:cubicBezTo>
                    <a:pt x="385" y="1001"/>
                    <a:pt x="513" y="1052"/>
                    <a:pt x="642" y="1052"/>
                  </a:cubicBezTo>
                  <a:cubicBezTo>
                    <a:pt x="779" y="1052"/>
                    <a:pt x="907" y="975"/>
                    <a:pt x="967" y="855"/>
                  </a:cubicBezTo>
                  <a:cubicBezTo>
                    <a:pt x="1061" y="676"/>
                    <a:pt x="992" y="479"/>
                    <a:pt x="933" y="325"/>
                  </a:cubicBezTo>
                  <a:cubicBezTo>
                    <a:pt x="881" y="171"/>
                    <a:pt x="761" y="51"/>
                    <a:pt x="608" y="8"/>
                  </a:cubicBezTo>
                  <a:cubicBezTo>
                    <a:pt x="583" y="3"/>
                    <a:pt x="558" y="0"/>
                    <a:pt x="53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395312" y="5212630"/>
              <a:ext cx="96631" cy="115176"/>
            </a:xfrm>
            <a:custGeom>
              <a:avLst/>
              <a:gdLst/>
              <a:ahLst/>
              <a:cxnLst/>
              <a:rect l="l" t="t" r="r" b="b"/>
              <a:pathLst>
                <a:path w="865" h="1031" extrusionOk="0">
                  <a:moveTo>
                    <a:pt x="420" y="692"/>
                  </a:moveTo>
                  <a:lnTo>
                    <a:pt x="428" y="709"/>
                  </a:lnTo>
                  <a:lnTo>
                    <a:pt x="428" y="734"/>
                  </a:lnTo>
                  <a:cubicBezTo>
                    <a:pt x="411" y="726"/>
                    <a:pt x="411" y="717"/>
                    <a:pt x="420" y="692"/>
                  </a:cubicBezTo>
                  <a:close/>
                  <a:moveTo>
                    <a:pt x="321" y="1"/>
                  </a:moveTo>
                  <a:cubicBezTo>
                    <a:pt x="285" y="1"/>
                    <a:pt x="246" y="13"/>
                    <a:pt x="206" y="41"/>
                  </a:cubicBezTo>
                  <a:cubicBezTo>
                    <a:pt x="112" y="76"/>
                    <a:pt x="52" y="161"/>
                    <a:pt x="35" y="255"/>
                  </a:cubicBezTo>
                  <a:cubicBezTo>
                    <a:pt x="1" y="409"/>
                    <a:pt x="43" y="572"/>
                    <a:pt x="138" y="692"/>
                  </a:cubicBezTo>
                  <a:cubicBezTo>
                    <a:pt x="232" y="820"/>
                    <a:pt x="343" y="1000"/>
                    <a:pt x="488" y="1025"/>
                  </a:cubicBezTo>
                  <a:cubicBezTo>
                    <a:pt x="503" y="1029"/>
                    <a:pt x="519" y="1030"/>
                    <a:pt x="533" y="1030"/>
                  </a:cubicBezTo>
                  <a:cubicBezTo>
                    <a:pt x="661" y="1030"/>
                    <a:pt x="773" y="905"/>
                    <a:pt x="796" y="751"/>
                  </a:cubicBezTo>
                  <a:cubicBezTo>
                    <a:pt x="865" y="674"/>
                    <a:pt x="865" y="555"/>
                    <a:pt x="796" y="478"/>
                  </a:cubicBezTo>
                  <a:cubicBezTo>
                    <a:pt x="728" y="384"/>
                    <a:pt x="651" y="264"/>
                    <a:pt x="565" y="170"/>
                  </a:cubicBezTo>
                  <a:cubicBezTo>
                    <a:pt x="497" y="83"/>
                    <a:pt x="416" y="1"/>
                    <a:pt x="3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523446" y="4878610"/>
              <a:ext cx="109925" cy="117522"/>
            </a:xfrm>
            <a:custGeom>
              <a:avLst/>
              <a:gdLst/>
              <a:ahLst/>
              <a:cxnLst/>
              <a:rect l="l" t="t" r="r" b="b"/>
              <a:pathLst>
                <a:path w="984" h="1052" extrusionOk="0">
                  <a:moveTo>
                    <a:pt x="567" y="0"/>
                  </a:moveTo>
                  <a:cubicBezTo>
                    <a:pt x="525" y="0"/>
                    <a:pt x="479" y="9"/>
                    <a:pt x="428" y="29"/>
                  </a:cubicBezTo>
                  <a:cubicBezTo>
                    <a:pt x="77" y="157"/>
                    <a:pt x="0" y="730"/>
                    <a:pt x="265" y="961"/>
                  </a:cubicBezTo>
                  <a:cubicBezTo>
                    <a:pt x="341" y="1022"/>
                    <a:pt x="430" y="1052"/>
                    <a:pt x="519" y="1052"/>
                  </a:cubicBezTo>
                  <a:cubicBezTo>
                    <a:pt x="642" y="1052"/>
                    <a:pt x="763" y="997"/>
                    <a:pt x="847" y="893"/>
                  </a:cubicBezTo>
                  <a:cubicBezTo>
                    <a:pt x="907" y="850"/>
                    <a:pt x="941" y="790"/>
                    <a:pt x="941" y="722"/>
                  </a:cubicBezTo>
                  <a:cubicBezTo>
                    <a:pt x="984" y="576"/>
                    <a:pt x="967" y="431"/>
                    <a:pt x="890" y="302"/>
                  </a:cubicBezTo>
                  <a:cubicBezTo>
                    <a:pt x="829" y="133"/>
                    <a:pt x="730" y="0"/>
                    <a:pt x="56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288292" y="4732714"/>
              <a:ext cx="91828" cy="94397"/>
            </a:xfrm>
            <a:custGeom>
              <a:avLst/>
              <a:gdLst/>
              <a:ahLst/>
              <a:cxnLst/>
              <a:rect l="l" t="t" r="r" b="b"/>
              <a:pathLst>
                <a:path w="822" h="845" extrusionOk="0">
                  <a:moveTo>
                    <a:pt x="462" y="0"/>
                  </a:moveTo>
                  <a:cubicBezTo>
                    <a:pt x="428" y="0"/>
                    <a:pt x="385" y="17"/>
                    <a:pt x="360" y="43"/>
                  </a:cubicBezTo>
                  <a:cubicBezTo>
                    <a:pt x="326" y="51"/>
                    <a:pt x="300" y="60"/>
                    <a:pt x="266" y="77"/>
                  </a:cubicBezTo>
                  <a:cubicBezTo>
                    <a:pt x="52" y="223"/>
                    <a:pt x="1" y="522"/>
                    <a:pt x="172" y="727"/>
                  </a:cubicBezTo>
                  <a:cubicBezTo>
                    <a:pt x="243" y="805"/>
                    <a:pt x="337" y="844"/>
                    <a:pt x="430" y="844"/>
                  </a:cubicBezTo>
                  <a:cubicBezTo>
                    <a:pt x="573" y="844"/>
                    <a:pt x="714" y="754"/>
                    <a:pt x="770" y="573"/>
                  </a:cubicBezTo>
                  <a:cubicBezTo>
                    <a:pt x="788" y="530"/>
                    <a:pt x="796" y="488"/>
                    <a:pt x="796" y="445"/>
                  </a:cubicBezTo>
                  <a:cubicBezTo>
                    <a:pt x="813" y="402"/>
                    <a:pt x="822" y="359"/>
                    <a:pt x="805" y="317"/>
                  </a:cubicBezTo>
                  <a:cubicBezTo>
                    <a:pt x="796" y="240"/>
                    <a:pt x="753" y="171"/>
                    <a:pt x="702" y="120"/>
                  </a:cubicBezTo>
                  <a:cubicBezTo>
                    <a:pt x="642" y="51"/>
                    <a:pt x="557" y="9"/>
                    <a:pt x="46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207971" y="5016351"/>
              <a:ext cx="94620" cy="87247"/>
            </a:xfrm>
            <a:custGeom>
              <a:avLst/>
              <a:gdLst/>
              <a:ahLst/>
              <a:cxnLst/>
              <a:rect l="l" t="t" r="r" b="b"/>
              <a:pathLst>
                <a:path w="847" h="781" extrusionOk="0">
                  <a:moveTo>
                    <a:pt x="399" y="1"/>
                  </a:moveTo>
                  <a:cubicBezTo>
                    <a:pt x="246" y="1"/>
                    <a:pt x="88" y="123"/>
                    <a:pt x="44" y="318"/>
                  </a:cubicBezTo>
                  <a:cubicBezTo>
                    <a:pt x="1" y="472"/>
                    <a:pt x="52" y="643"/>
                    <a:pt x="181" y="746"/>
                  </a:cubicBezTo>
                  <a:cubicBezTo>
                    <a:pt x="209" y="769"/>
                    <a:pt x="245" y="780"/>
                    <a:pt x="284" y="780"/>
                  </a:cubicBezTo>
                  <a:cubicBezTo>
                    <a:pt x="303" y="780"/>
                    <a:pt x="323" y="778"/>
                    <a:pt x="343" y="772"/>
                  </a:cubicBezTo>
                  <a:cubicBezTo>
                    <a:pt x="354" y="772"/>
                    <a:pt x="370" y="776"/>
                    <a:pt x="386" y="776"/>
                  </a:cubicBezTo>
                  <a:cubicBezTo>
                    <a:pt x="394" y="776"/>
                    <a:pt x="403" y="775"/>
                    <a:pt x="412" y="772"/>
                  </a:cubicBezTo>
                  <a:cubicBezTo>
                    <a:pt x="463" y="772"/>
                    <a:pt x="514" y="755"/>
                    <a:pt x="557" y="720"/>
                  </a:cubicBezTo>
                  <a:cubicBezTo>
                    <a:pt x="561" y="721"/>
                    <a:pt x="565" y="721"/>
                    <a:pt x="569" y="721"/>
                  </a:cubicBezTo>
                  <a:cubicBezTo>
                    <a:pt x="734" y="721"/>
                    <a:pt x="846" y="554"/>
                    <a:pt x="779" y="404"/>
                  </a:cubicBezTo>
                  <a:cubicBezTo>
                    <a:pt x="762" y="344"/>
                    <a:pt x="728" y="301"/>
                    <a:pt x="694" y="259"/>
                  </a:cubicBezTo>
                  <a:cubicBezTo>
                    <a:pt x="677" y="207"/>
                    <a:pt x="660" y="156"/>
                    <a:pt x="625" y="113"/>
                  </a:cubicBezTo>
                  <a:cubicBezTo>
                    <a:pt x="563" y="36"/>
                    <a:pt x="482" y="1"/>
                    <a:pt x="39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117261" y="4809013"/>
              <a:ext cx="91828" cy="90375"/>
            </a:xfrm>
            <a:custGeom>
              <a:avLst/>
              <a:gdLst/>
              <a:ahLst/>
              <a:cxnLst/>
              <a:rect l="l" t="t" r="r" b="b"/>
              <a:pathLst>
                <a:path w="822" h="809" extrusionOk="0">
                  <a:moveTo>
                    <a:pt x="381" y="0"/>
                  </a:moveTo>
                  <a:cubicBezTo>
                    <a:pt x="332" y="0"/>
                    <a:pt x="283" y="22"/>
                    <a:pt x="248" y="61"/>
                  </a:cubicBezTo>
                  <a:cubicBezTo>
                    <a:pt x="188" y="130"/>
                    <a:pt x="171" y="224"/>
                    <a:pt x="205" y="309"/>
                  </a:cubicBezTo>
                  <a:lnTo>
                    <a:pt x="197" y="309"/>
                  </a:lnTo>
                  <a:cubicBezTo>
                    <a:pt x="52" y="335"/>
                    <a:pt x="0" y="566"/>
                    <a:pt x="94" y="669"/>
                  </a:cubicBezTo>
                  <a:cubicBezTo>
                    <a:pt x="181" y="760"/>
                    <a:pt x="301" y="809"/>
                    <a:pt x="422" y="809"/>
                  </a:cubicBezTo>
                  <a:cubicBezTo>
                    <a:pt x="516" y="809"/>
                    <a:pt x="611" y="780"/>
                    <a:pt x="693" y="720"/>
                  </a:cubicBezTo>
                  <a:cubicBezTo>
                    <a:pt x="796" y="643"/>
                    <a:pt x="821" y="498"/>
                    <a:pt x="744" y="395"/>
                  </a:cubicBezTo>
                  <a:lnTo>
                    <a:pt x="513" y="61"/>
                  </a:lnTo>
                  <a:cubicBezTo>
                    <a:pt x="476" y="20"/>
                    <a:pt x="428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455525" y="4740757"/>
              <a:ext cx="71831" cy="63788"/>
            </a:xfrm>
            <a:custGeom>
              <a:avLst/>
              <a:gdLst/>
              <a:ahLst/>
              <a:cxnLst/>
              <a:rect l="l" t="t" r="r" b="b"/>
              <a:pathLst>
                <a:path w="643" h="571" extrusionOk="0">
                  <a:moveTo>
                    <a:pt x="223" y="0"/>
                  </a:moveTo>
                  <a:cubicBezTo>
                    <a:pt x="129" y="0"/>
                    <a:pt x="49" y="70"/>
                    <a:pt x="26" y="159"/>
                  </a:cubicBezTo>
                  <a:cubicBezTo>
                    <a:pt x="26" y="176"/>
                    <a:pt x="18" y="193"/>
                    <a:pt x="18" y="210"/>
                  </a:cubicBezTo>
                  <a:cubicBezTo>
                    <a:pt x="9" y="253"/>
                    <a:pt x="1" y="296"/>
                    <a:pt x="9" y="347"/>
                  </a:cubicBezTo>
                  <a:cubicBezTo>
                    <a:pt x="26" y="478"/>
                    <a:pt x="136" y="570"/>
                    <a:pt x="266" y="570"/>
                  </a:cubicBezTo>
                  <a:cubicBezTo>
                    <a:pt x="271" y="570"/>
                    <a:pt x="277" y="570"/>
                    <a:pt x="283" y="570"/>
                  </a:cubicBezTo>
                  <a:cubicBezTo>
                    <a:pt x="309" y="561"/>
                    <a:pt x="343" y="553"/>
                    <a:pt x="368" y="544"/>
                  </a:cubicBezTo>
                  <a:cubicBezTo>
                    <a:pt x="386" y="550"/>
                    <a:pt x="403" y="553"/>
                    <a:pt x="420" y="553"/>
                  </a:cubicBezTo>
                  <a:cubicBezTo>
                    <a:pt x="454" y="553"/>
                    <a:pt x="488" y="541"/>
                    <a:pt x="522" y="518"/>
                  </a:cubicBezTo>
                  <a:cubicBezTo>
                    <a:pt x="608" y="458"/>
                    <a:pt x="642" y="330"/>
                    <a:pt x="599" y="227"/>
                  </a:cubicBezTo>
                  <a:cubicBezTo>
                    <a:pt x="565" y="133"/>
                    <a:pt x="480" y="65"/>
                    <a:pt x="377" y="39"/>
                  </a:cubicBezTo>
                  <a:lnTo>
                    <a:pt x="360" y="39"/>
                  </a:lnTo>
                  <a:lnTo>
                    <a:pt x="266" y="5"/>
                  </a:lnTo>
                  <a:cubicBezTo>
                    <a:pt x="251" y="2"/>
                    <a:pt x="237" y="0"/>
                    <a:pt x="22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970339" y="1598963"/>
              <a:ext cx="109367" cy="79316"/>
            </a:xfrm>
            <a:custGeom>
              <a:avLst/>
              <a:gdLst/>
              <a:ahLst/>
              <a:cxnLst/>
              <a:rect l="l" t="t" r="r" b="b"/>
              <a:pathLst>
                <a:path w="979" h="710" extrusionOk="0">
                  <a:moveTo>
                    <a:pt x="462" y="1"/>
                  </a:moveTo>
                  <a:cubicBezTo>
                    <a:pt x="403" y="1"/>
                    <a:pt x="356" y="21"/>
                    <a:pt x="322" y="54"/>
                  </a:cubicBezTo>
                  <a:lnTo>
                    <a:pt x="322" y="54"/>
                  </a:lnTo>
                  <a:cubicBezTo>
                    <a:pt x="289" y="64"/>
                    <a:pt x="258" y="80"/>
                    <a:pt x="231" y="103"/>
                  </a:cubicBezTo>
                  <a:cubicBezTo>
                    <a:pt x="0" y="292"/>
                    <a:pt x="248" y="574"/>
                    <a:pt x="436" y="668"/>
                  </a:cubicBezTo>
                  <a:cubicBezTo>
                    <a:pt x="494" y="696"/>
                    <a:pt x="560" y="710"/>
                    <a:pt x="625" y="710"/>
                  </a:cubicBezTo>
                  <a:cubicBezTo>
                    <a:pt x="799" y="710"/>
                    <a:pt x="967" y="609"/>
                    <a:pt x="967" y="403"/>
                  </a:cubicBezTo>
                  <a:cubicBezTo>
                    <a:pt x="967" y="393"/>
                    <a:pt x="966" y="384"/>
                    <a:pt x="966" y="375"/>
                  </a:cubicBezTo>
                  <a:lnTo>
                    <a:pt x="966" y="375"/>
                  </a:lnTo>
                  <a:cubicBezTo>
                    <a:pt x="978" y="313"/>
                    <a:pt x="961" y="245"/>
                    <a:pt x="899" y="194"/>
                  </a:cubicBezTo>
                  <a:lnTo>
                    <a:pt x="899" y="194"/>
                  </a:lnTo>
                  <a:cubicBezTo>
                    <a:pt x="803" y="66"/>
                    <a:pt x="622" y="7"/>
                    <a:pt x="46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096462" y="1812780"/>
              <a:ext cx="110037" cy="87471"/>
            </a:xfrm>
            <a:custGeom>
              <a:avLst/>
              <a:gdLst/>
              <a:ahLst/>
              <a:cxnLst/>
              <a:rect l="l" t="t" r="r" b="b"/>
              <a:pathLst>
                <a:path w="985" h="783" extrusionOk="0">
                  <a:moveTo>
                    <a:pt x="580" y="0"/>
                  </a:moveTo>
                  <a:cubicBezTo>
                    <a:pt x="569" y="0"/>
                    <a:pt x="558" y="1"/>
                    <a:pt x="548" y="3"/>
                  </a:cubicBezTo>
                  <a:lnTo>
                    <a:pt x="548" y="12"/>
                  </a:lnTo>
                  <a:cubicBezTo>
                    <a:pt x="317" y="29"/>
                    <a:pt x="0" y="191"/>
                    <a:pt x="60" y="465"/>
                  </a:cubicBezTo>
                  <a:cubicBezTo>
                    <a:pt x="102" y="661"/>
                    <a:pt x="299" y="783"/>
                    <a:pt x="491" y="783"/>
                  </a:cubicBezTo>
                  <a:cubicBezTo>
                    <a:pt x="534" y="783"/>
                    <a:pt x="576" y="777"/>
                    <a:pt x="616" y="764"/>
                  </a:cubicBezTo>
                  <a:cubicBezTo>
                    <a:pt x="856" y="704"/>
                    <a:pt x="984" y="448"/>
                    <a:pt x="890" y="225"/>
                  </a:cubicBezTo>
                  <a:cubicBezTo>
                    <a:pt x="855" y="151"/>
                    <a:pt x="795" y="96"/>
                    <a:pt x="725" y="62"/>
                  </a:cubicBezTo>
                  <a:lnTo>
                    <a:pt x="725" y="62"/>
                  </a:lnTo>
                  <a:cubicBezTo>
                    <a:pt x="687" y="24"/>
                    <a:pt x="634" y="0"/>
                    <a:pt x="5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41594" y="1631024"/>
              <a:ext cx="105903" cy="86354"/>
            </a:xfrm>
            <a:custGeom>
              <a:avLst/>
              <a:gdLst/>
              <a:ahLst/>
              <a:cxnLst/>
              <a:rect l="l" t="t" r="r" b="b"/>
              <a:pathLst>
                <a:path w="948" h="773" extrusionOk="0">
                  <a:moveTo>
                    <a:pt x="481" y="0"/>
                  </a:moveTo>
                  <a:cubicBezTo>
                    <a:pt x="400" y="0"/>
                    <a:pt x="319" y="28"/>
                    <a:pt x="256" y="87"/>
                  </a:cubicBezTo>
                  <a:lnTo>
                    <a:pt x="256" y="87"/>
                  </a:lnTo>
                  <a:cubicBezTo>
                    <a:pt x="247" y="90"/>
                    <a:pt x="238" y="94"/>
                    <a:pt x="229" y="99"/>
                  </a:cubicBezTo>
                  <a:cubicBezTo>
                    <a:pt x="101" y="141"/>
                    <a:pt x="24" y="253"/>
                    <a:pt x="16" y="381"/>
                  </a:cubicBezTo>
                  <a:cubicBezTo>
                    <a:pt x="1" y="608"/>
                    <a:pt x="211" y="772"/>
                    <a:pt x="423" y="772"/>
                  </a:cubicBezTo>
                  <a:cubicBezTo>
                    <a:pt x="458" y="772"/>
                    <a:pt x="494" y="767"/>
                    <a:pt x="529" y="757"/>
                  </a:cubicBezTo>
                  <a:cubicBezTo>
                    <a:pt x="768" y="689"/>
                    <a:pt x="948" y="424"/>
                    <a:pt x="811" y="193"/>
                  </a:cubicBezTo>
                  <a:cubicBezTo>
                    <a:pt x="737" y="68"/>
                    <a:pt x="607" y="0"/>
                    <a:pt x="4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273191" y="1793007"/>
              <a:ext cx="101435" cy="77528"/>
            </a:xfrm>
            <a:custGeom>
              <a:avLst/>
              <a:gdLst/>
              <a:ahLst/>
              <a:cxnLst/>
              <a:rect l="l" t="t" r="r" b="b"/>
              <a:pathLst>
                <a:path w="908" h="694" extrusionOk="0">
                  <a:moveTo>
                    <a:pt x="501" y="0"/>
                  </a:moveTo>
                  <a:cubicBezTo>
                    <a:pt x="477" y="0"/>
                    <a:pt x="453" y="3"/>
                    <a:pt x="429" y="9"/>
                  </a:cubicBezTo>
                  <a:cubicBezTo>
                    <a:pt x="377" y="17"/>
                    <a:pt x="335" y="43"/>
                    <a:pt x="307" y="80"/>
                  </a:cubicBezTo>
                  <a:lnTo>
                    <a:pt x="307" y="80"/>
                  </a:lnTo>
                  <a:cubicBezTo>
                    <a:pt x="207" y="119"/>
                    <a:pt x="117" y="187"/>
                    <a:pt x="52" y="283"/>
                  </a:cubicBezTo>
                  <a:cubicBezTo>
                    <a:pt x="1" y="360"/>
                    <a:pt x="10" y="462"/>
                    <a:pt x="69" y="522"/>
                  </a:cubicBezTo>
                  <a:cubicBezTo>
                    <a:pt x="164" y="625"/>
                    <a:pt x="300" y="685"/>
                    <a:pt x="437" y="693"/>
                  </a:cubicBezTo>
                  <a:cubicBezTo>
                    <a:pt x="566" y="693"/>
                    <a:pt x="694" y="625"/>
                    <a:pt x="771" y="514"/>
                  </a:cubicBezTo>
                  <a:cubicBezTo>
                    <a:pt x="788" y="488"/>
                    <a:pt x="801" y="461"/>
                    <a:pt x="809" y="432"/>
                  </a:cubicBezTo>
                  <a:lnTo>
                    <a:pt x="809" y="432"/>
                  </a:lnTo>
                  <a:cubicBezTo>
                    <a:pt x="823" y="421"/>
                    <a:pt x="836" y="408"/>
                    <a:pt x="848" y="394"/>
                  </a:cubicBezTo>
                  <a:cubicBezTo>
                    <a:pt x="908" y="300"/>
                    <a:pt x="882" y="180"/>
                    <a:pt x="788" y="120"/>
                  </a:cubicBezTo>
                  <a:lnTo>
                    <a:pt x="779" y="120"/>
                  </a:lnTo>
                  <a:cubicBezTo>
                    <a:pt x="761" y="109"/>
                    <a:pt x="743" y="100"/>
                    <a:pt x="724" y="91"/>
                  </a:cubicBezTo>
                  <a:lnTo>
                    <a:pt x="724" y="91"/>
                  </a:lnTo>
                  <a:cubicBezTo>
                    <a:pt x="664" y="34"/>
                    <a:pt x="584" y="0"/>
                    <a:pt x="5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417523" y="1898910"/>
              <a:ext cx="101547" cy="75741"/>
            </a:xfrm>
            <a:custGeom>
              <a:avLst/>
              <a:gdLst/>
              <a:ahLst/>
              <a:cxnLst/>
              <a:rect l="l" t="t" r="r" b="b"/>
              <a:pathLst>
                <a:path w="909" h="678" extrusionOk="0">
                  <a:moveTo>
                    <a:pt x="347" y="450"/>
                  </a:moveTo>
                  <a:cubicBezTo>
                    <a:pt x="356" y="456"/>
                    <a:pt x="364" y="463"/>
                    <a:pt x="369" y="472"/>
                  </a:cubicBezTo>
                  <a:cubicBezTo>
                    <a:pt x="365" y="474"/>
                    <a:pt x="361" y="475"/>
                    <a:pt x="359" y="475"/>
                  </a:cubicBezTo>
                  <a:cubicBezTo>
                    <a:pt x="349" y="475"/>
                    <a:pt x="347" y="465"/>
                    <a:pt x="347" y="450"/>
                  </a:cubicBezTo>
                  <a:close/>
                  <a:moveTo>
                    <a:pt x="360" y="1"/>
                  </a:moveTo>
                  <a:cubicBezTo>
                    <a:pt x="354" y="1"/>
                    <a:pt x="349" y="1"/>
                    <a:pt x="343" y="1"/>
                  </a:cubicBezTo>
                  <a:lnTo>
                    <a:pt x="343" y="1"/>
                  </a:lnTo>
                  <a:cubicBezTo>
                    <a:pt x="343" y="1"/>
                    <a:pt x="343" y="1"/>
                    <a:pt x="343" y="1"/>
                  </a:cubicBezTo>
                  <a:cubicBezTo>
                    <a:pt x="276" y="1"/>
                    <a:pt x="211" y="21"/>
                    <a:pt x="155" y="62"/>
                  </a:cubicBezTo>
                  <a:cubicBezTo>
                    <a:pt x="1" y="199"/>
                    <a:pt x="9" y="447"/>
                    <a:pt x="189" y="567"/>
                  </a:cubicBezTo>
                  <a:cubicBezTo>
                    <a:pt x="270" y="628"/>
                    <a:pt x="385" y="677"/>
                    <a:pt x="492" y="677"/>
                  </a:cubicBezTo>
                  <a:cubicBezTo>
                    <a:pt x="578" y="677"/>
                    <a:pt x="658" y="646"/>
                    <a:pt x="711" y="567"/>
                  </a:cubicBezTo>
                  <a:cubicBezTo>
                    <a:pt x="724" y="542"/>
                    <a:pt x="734" y="517"/>
                    <a:pt x="740" y="490"/>
                  </a:cubicBezTo>
                  <a:lnTo>
                    <a:pt x="740" y="490"/>
                  </a:lnTo>
                  <a:cubicBezTo>
                    <a:pt x="880" y="426"/>
                    <a:pt x="909" y="195"/>
                    <a:pt x="728" y="122"/>
                  </a:cubicBezTo>
                  <a:lnTo>
                    <a:pt x="736" y="122"/>
                  </a:lnTo>
                  <a:lnTo>
                    <a:pt x="480" y="28"/>
                  </a:lnTo>
                  <a:cubicBezTo>
                    <a:pt x="461" y="20"/>
                    <a:pt x="442" y="14"/>
                    <a:pt x="422" y="10"/>
                  </a:cubicBezTo>
                  <a:lnTo>
                    <a:pt x="422" y="10"/>
                  </a:lnTo>
                  <a:cubicBezTo>
                    <a:pt x="402" y="4"/>
                    <a:pt x="381" y="1"/>
                    <a:pt x="3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067752" y="2033411"/>
              <a:ext cx="105010" cy="85572"/>
            </a:xfrm>
            <a:custGeom>
              <a:avLst/>
              <a:gdLst/>
              <a:ahLst/>
              <a:cxnLst/>
              <a:rect l="l" t="t" r="r" b="b"/>
              <a:pathLst>
                <a:path w="940" h="766" extrusionOk="0">
                  <a:moveTo>
                    <a:pt x="539" y="536"/>
                  </a:moveTo>
                  <a:cubicBezTo>
                    <a:pt x="546" y="545"/>
                    <a:pt x="548" y="549"/>
                    <a:pt x="547" y="549"/>
                  </a:cubicBezTo>
                  <a:cubicBezTo>
                    <a:pt x="546" y="549"/>
                    <a:pt x="542" y="544"/>
                    <a:pt x="539" y="536"/>
                  </a:cubicBezTo>
                  <a:close/>
                  <a:moveTo>
                    <a:pt x="389" y="0"/>
                  </a:moveTo>
                  <a:cubicBezTo>
                    <a:pt x="330" y="0"/>
                    <a:pt x="282" y="26"/>
                    <a:pt x="249" y="65"/>
                  </a:cubicBezTo>
                  <a:lnTo>
                    <a:pt x="249" y="65"/>
                  </a:lnTo>
                  <a:cubicBezTo>
                    <a:pt x="213" y="86"/>
                    <a:pt x="181" y="114"/>
                    <a:pt x="155" y="150"/>
                  </a:cubicBezTo>
                  <a:cubicBezTo>
                    <a:pt x="1" y="363"/>
                    <a:pt x="146" y="629"/>
                    <a:pt x="369" y="714"/>
                  </a:cubicBezTo>
                  <a:cubicBezTo>
                    <a:pt x="443" y="743"/>
                    <a:pt x="540" y="765"/>
                    <a:pt x="632" y="765"/>
                  </a:cubicBezTo>
                  <a:cubicBezTo>
                    <a:pt x="783" y="765"/>
                    <a:pt x="923" y="707"/>
                    <a:pt x="933" y="526"/>
                  </a:cubicBezTo>
                  <a:cubicBezTo>
                    <a:pt x="939" y="440"/>
                    <a:pt x="907" y="363"/>
                    <a:pt x="855" y="295"/>
                  </a:cubicBezTo>
                  <a:lnTo>
                    <a:pt x="855" y="295"/>
                  </a:lnTo>
                  <a:cubicBezTo>
                    <a:pt x="846" y="210"/>
                    <a:pt x="788" y="131"/>
                    <a:pt x="677" y="124"/>
                  </a:cubicBezTo>
                  <a:lnTo>
                    <a:pt x="668" y="124"/>
                  </a:lnTo>
                  <a:cubicBezTo>
                    <a:pt x="665" y="122"/>
                    <a:pt x="661" y="121"/>
                    <a:pt x="658" y="119"/>
                  </a:cubicBezTo>
                  <a:lnTo>
                    <a:pt x="658" y="119"/>
                  </a:lnTo>
                  <a:cubicBezTo>
                    <a:pt x="591" y="75"/>
                    <a:pt x="521" y="39"/>
                    <a:pt x="463" y="13"/>
                  </a:cubicBezTo>
                  <a:cubicBezTo>
                    <a:pt x="437" y="4"/>
                    <a:pt x="412" y="0"/>
                    <a:pt x="38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809698" y="1696934"/>
              <a:ext cx="127352" cy="84343"/>
            </a:xfrm>
            <a:custGeom>
              <a:avLst/>
              <a:gdLst/>
              <a:ahLst/>
              <a:cxnLst/>
              <a:rect l="l" t="t" r="r" b="b"/>
              <a:pathLst>
                <a:path w="1140" h="755" extrusionOk="0">
                  <a:moveTo>
                    <a:pt x="480" y="1"/>
                  </a:moveTo>
                  <a:cubicBezTo>
                    <a:pt x="455" y="1"/>
                    <a:pt x="429" y="2"/>
                    <a:pt x="403" y="5"/>
                  </a:cubicBezTo>
                  <a:cubicBezTo>
                    <a:pt x="121" y="31"/>
                    <a:pt x="1" y="390"/>
                    <a:pt x="223" y="578"/>
                  </a:cubicBezTo>
                  <a:cubicBezTo>
                    <a:pt x="325" y="674"/>
                    <a:pt x="534" y="755"/>
                    <a:pt x="714" y="755"/>
                  </a:cubicBezTo>
                  <a:cubicBezTo>
                    <a:pt x="807" y="755"/>
                    <a:pt x="892" y="733"/>
                    <a:pt x="950" y="681"/>
                  </a:cubicBezTo>
                  <a:cubicBezTo>
                    <a:pt x="988" y="647"/>
                    <a:pt x="1013" y="604"/>
                    <a:pt x="1026" y="559"/>
                  </a:cubicBezTo>
                  <a:lnTo>
                    <a:pt x="1026" y="559"/>
                  </a:lnTo>
                  <a:cubicBezTo>
                    <a:pt x="1102" y="494"/>
                    <a:pt x="1139" y="378"/>
                    <a:pt x="1062" y="279"/>
                  </a:cubicBezTo>
                  <a:cubicBezTo>
                    <a:pt x="916" y="102"/>
                    <a:pt x="707" y="1"/>
                    <a:pt x="48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664584" y="1681406"/>
              <a:ext cx="104116" cy="92498"/>
            </a:xfrm>
            <a:custGeom>
              <a:avLst/>
              <a:gdLst/>
              <a:ahLst/>
              <a:cxnLst/>
              <a:rect l="l" t="t" r="r" b="b"/>
              <a:pathLst>
                <a:path w="932" h="828" extrusionOk="0">
                  <a:moveTo>
                    <a:pt x="401" y="586"/>
                  </a:moveTo>
                  <a:lnTo>
                    <a:pt x="402" y="589"/>
                  </a:lnTo>
                  <a:cubicBezTo>
                    <a:pt x="402" y="603"/>
                    <a:pt x="400" y="607"/>
                    <a:pt x="398" y="607"/>
                  </a:cubicBezTo>
                  <a:cubicBezTo>
                    <a:pt x="396" y="607"/>
                    <a:pt x="394" y="595"/>
                    <a:pt x="401" y="586"/>
                  </a:cubicBezTo>
                  <a:close/>
                  <a:moveTo>
                    <a:pt x="547" y="0"/>
                  </a:moveTo>
                  <a:cubicBezTo>
                    <a:pt x="494" y="0"/>
                    <a:pt x="441" y="13"/>
                    <a:pt x="393" y="41"/>
                  </a:cubicBezTo>
                  <a:cubicBezTo>
                    <a:pt x="308" y="84"/>
                    <a:pt x="256" y="178"/>
                    <a:pt x="179" y="212"/>
                  </a:cubicBezTo>
                  <a:cubicBezTo>
                    <a:pt x="97" y="247"/>
                    <a:pt x="64" y="312"/>
                    <a:pt x="66" y="377"/>
                  </a:cubicBezTo>
                  <a:lnTo>
                    <a:pt x="66" y="377"/>
                  </a:lnTo>
                  <a:cubicBezTo>
                    <a:pt x="16" y="463"/>
                    <a:pt x="0" y="566"/>
                    <a:pt x="25" y="666"/>
                  </a:cubicBezTo>
                  <a:cubicBezTo>
                    <a:pt x="75" y="784"/>
                    <a:pt x="183" y="827"/>
                    <a:pt x="303" y="827"/>
                  </a:cubicBezTo>
                  <a:cubicBezTo>
                    <a:pt x="454" y="827"/>
                    <a:pt x="623" y="759"/>
                    <a:pt x="718" y="683"/>
                  </a:cubicBezTo>
                  <a:cubicBezTo>
                    <a:pt x="932" y="520"/>
                    <a:pt x="932" y="212"/>
                    <a:pt x="718" y="50"/>
                  </a:cubicBezTo>
                  <a:cubicBezTo>
                    <a:pt x="668" y="18"/>
                    <a:pt x="608" y="0"/>
                    <a:pt x="54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603477" y="1826185"/>
              <a:ext cx="91828" cy="80321"/>
            </a:xfrm>
            <a:custGeom>
              <a:avLst/>
              <a:gdLst/>
              <a:ahLst/>
              <a:cxnLst/>
              <a:rect l="l" t="t" r="r" b="b"/>
              <a:pathLst>
                <a:path w="822" h="719" extrusionOk="0">
                  <a:moveTo>
                    <a:pt x="384" y="379"/>
                  </a:moveTo>
                  <a:lnTo>
                    <a:pt x="384" y="379"/>
                  </a:lnTo>
                  <a:cubicBezTo>
                    <a:pt x="378" y="386"/>
                    <a:pt x="371" y="387"/>
                    <a:pt x="365" y="388"/>
                  </a:cubicBezTo>
                  <a:lnTo>
                    <a:pt x="365" y="388"/>
                  </a:lnTo>
                  <a:cubicBezTo>
                    <a:pt x="371" y="385"/>
                    <a:pt x="378" y="382"/>
                    <a:pt x="384" y="379"/>
                  </a:cubicBezTo>
                  <a:close/>
                  <a:moveTo>
                    <a:pt x="353" y="0"/>
                  </a:moveTo>
                  <a:cubicBezTo>
                    <a:pt x="304" y="0"/>
                    <a:pt x="254" y="9"/>
                    <a:pt x="204" y="28"/>
                  </a:cubicBezTo>
                  <a:cubicBezTo>
                    <a:pt x="136" y="60"/>
                    <a:pt x="94" y="132"/>
                    <a:pt x="97" y="209"/>
                  </a:cubicBezTo>
                  <a:lnTo>
                    <a:pt x="97" y="209"/>
                  </a:lnTo>
                  <a:cubicBezTo>
                    <a:pt x="46" y="255"/>
                    <a:pt x="13" y="316"/>
                    <a:pt x="8" y="396"/>
                  </a:cubicBezTo>
                  <a:cubicBezTo>
                    <a:pt x="0" y="596"/>
                    <a:pt x="184" y="719"/>
                    <a:pt x="365" y="719"/>
                  </a:cubicBezTo>
                  <a:cubicBezTo>
                    <a:pt x="400" y="719"/>
                    <a:pt x="436" y="714"/>
                    <a:pt x="470" y="704"/>
                  </a:cubicBezTo>
                  <a:cubicBezTo>
                    <a:pt x="622" y="666"/>
                    <a:pt x="723" y="529"/>
                    <a:pt x="729" y="377"/>
                  </a:cubicBezTo>
                  <a:lnTo>
                    <a:pt x="729" y="377"/>
                  </a:lnTo>
                  <a:cubicBezTo>
                    <a:pt x="791" y="331"/>
                    <a:pt x="822" y="255"/>
                    <a:pt x="803" y="174"/>
                  </a:cubicBezTo>
                  <a:cubicBezTo>
                    <a:pt x="788" y="82"/>
                    <a:pt x="704" y="17"/>
                    <a:pt x="606" y="17"/>
                  </a:cubicBezTo>
                  <a:cubicBezTo>
                    <a:pt x="595" y="17"/>
                    <a:pt x="584" y="18"/>
                    <a:pt x="572" y="20"/>
                  </a:cubicBezTo>
                  <a:lnTo>
                    <a:pt x="581" y="28"/>
                  </a:lnTo>
                  <a:cubicBezTo>
                    <a:pt x="564" y="33"/>
                    <a:pt x="546" y="37"/>
                    <a:pt x="528" y="41"/>
                  </a:cubicBezTo>
                  <a:lnTo>
                    <a:pt x="528" y="41"/>
                  </a:lnTo>
                  <a:cubicBezTo>
                    <a:pt x="474" y="14"/>
                    <a:pt x="414" y="0"/>
                    <a:pt x="3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717088" y="1923487"/>
              <a:ext cx="104228" cy="87471"/>
            </a:xfrm>
            <a:custGeom>
              <a:avLst/>
              <a:gdLst/>
              <a:ahLst/>
              <a:cxnLst/>
              <a:rect l="l" t="t" r="r" b="b"/>
              <a:pathLst>
                <a:path w="933" h="783" extrusionOk="0">
                  <a:moveTo>
                    <a:pt x="422" y="430"/>
                  </a:moveTo>
                  <a:cubicBezTo>
                    <a:pt x="424" y="430"/>
                    <a:pt x="427" y="430"/>
                    <a:pt x="431" y="431"/>
                  </a:cubicBezTo>
                  <a:lnTo>
                    <a:pt x="431" y="431"/>
                  </a:lnTo>
                  <a:cubicBezTo>
                    <a:pt x="430" y="431"/>
                    <a:pt x="429" y="432"/>
                    <a:pt x="428" y="432"/>
                  </a:cubicBezTo>
                  <a:cubicBezTo>
                    <a:pt x="423" y="432"/>
                    <a:pt x="419" y="430"/>
                    <a:pt x="422" y="430"/>
                  </a:cubicBezTo>
                  <a:close/>
                  <a:moveTo>
                    <a:pt x="556" y="1"/>
                  </a:moveTo>
                  <a:cubicBezTo>
                    <a:pt x="525" y="1"/>
                    <a:pt x="493" y="5"/>
                    <a:pt x="462" y="13"/>
                  </a:cubicBezTo>
                  <a:cubicBezTo>
                    <a:pt x="443" y="17"/>
                    <a:pt x="425" y="24"/>
                    <a:pt x="410" y="33"/>
                  </a:cubicBezTo>
                  <a:lnTo>
                    <a:pt x="410" y="33"/>
                  </a:lnTo>
                  <a:cubicBezTo>
                    <a:pt x="387" y="33"/>
                    <a:pt x="365" y="35"/>
                    <a:pt x="342" y="39"/>
                  </a:cubicBezTo>
                  <a:cubicBezTo>
                    <a:pt x="214" y="64"/>
                    <a:pt x="111" y="158"/>
                    <a:pt x="77" y="278"/>
                  </a:cubicBezTo>
                  <a:cubicBezTo>
                    <a:pt x="0" y="535"/>
                    <a:pt x="265" y="774"/>
                    <a:pt x="505" y="783"/>
                  </a:cubicBezTo>
                  <a:cubicBezTo>
                    <a:pt x="736" y="783"/>
                    <a:pt x="924" y="603"/>
                    <a:pt x="933" y="372"/>
                  </a:cubicBezTo>
                  <a:cubicBezTo>
                    <a:pt x="925" y="158"/>
                    <a:pt x="752" y="1"/>
                    <a:pt x="55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872815" y="2024921"/>
              <a:ext cx="110931" cy="84790"/>
            </a:xfrm>
            <a:custGeom>
              <a:avLst/>
              <a:gdLst/>
              <a:ahLst/>
              <a:cxnLst/>
              <a:rect l="l" t="t" r="r" b="b"/>
              <a:pathLst>
                <a:path w="993" h="759" extrusionOk="0">
                  <a:moveTo>
                    <a:pt x="351" y="388"/>
                  </a:moveTo>
                  <a:cubicBezTo>
                    <a:pt x="352" y="390"/>
                    <a:pt x="353" y="393"/>
                    <a:pt x="355" y="395"/>
                  </a:cubicBezTo>
                  <a:lnTo>
                    <a:pt x="355" y="395"/>
                  </a:lnTo>
                  <a:cubicBezTo>
                    <a:pt x="353" y="393"/>
                    <a:pt x="352" y="391"/>
                    <a:pt x="351" y="388"/>
                  </a:cubicBezTo>
                  <a:close/>
                  <a:moveTo>
                    <a:pt x="545" y="1"/>
                  </a:moveTo>
                  <a:cubicBezTo>
                    <a:pt x="512" y="1"/>
                    <a:pt x="480" y="10"/>
                    <a:pt x="453" y="26"/>
                  </a:cubicBezTo>
                  <a:lnTo>
                    <a:pt x="453" y="26"/>
                  </a:lnTo>
                  <a:cubicBezTo>
                    <a:pt x="434" y="23"/>
                    <a:pt x="414" y="22"/>
                    <a:pt x="395" y="22"/>
                  </a:cubicBezTo>
                  <a:cubicBezTo>
                    <a:pt x="294" y="22"/>
                    <a:pt x="194" y="66"/>
                    <a:pt x="129" y="157"/>
                  </a:cubicBezTo>
                  <a:cubicBezTo>
                    <a:pt x="0" y="337"/>
                    <a:pt x="69" y="585"/>
                    <a:pt x="274" y="679"/>
                  </a:cubicBezTo>
                  <a:cubicBezTo>
                    <a:pt x="357" y="725"/>
                    <a:pt x="466" y="758"/>
                    <a:pt x="571" y="758"/>
                  </a:cubicBezTo>
                  <a:cubicBezTo>
                    <a:pt x="681" y="758"/>
                    <a:pt x="786" y="720"/>
                    <a:pt x="847" y="619"/>
                  </a:cubicBezTo>
                  <a:cubicBezTo>
                    <a:pt x="993" y="397"/>
                    <a:pt x="839" y="174"/>
                    <a:pt x="659" y="37"/>
                  </a:cubicBezTo>
                  <a:cubicBezTo>
                    <a:pt x="620" y="12"/>
                    <a:pt x="581" y="1"/>
                    <a:pt x="5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240906" y="2071505"/>
              <a:ext cx="94620" cy="81997"/>
            </a:xfrm>
            <a:custGeom>
              <a:avLst/>
              <a:gdLst/>
              <a:ahLst/>
              <a:cxnLst/>
              <a:rect l="l" t="t" r="r" b="b"/>
              <a:pathLst>
                <a:path w="847" h="734" extrusionOk="0">
                  <a:moveTo>
                    <a:pt x="439" y="412"/>
                  </a:moveTo>
                  <a:cubicBezTo>
                    <a:pt x="440" y="413"/>
                    <a:pt x="441" y="417"/>
                    <a:pt x="444" y="425"/>
                  </a:cubicBezTo>
                  <a:cubicBezTo>
                    <a:pt x="442" y="420"/>
                    <a:pt x="440" y="415"/>
                    <a:pt x="439" y="412"/>
                  </a:cubicBezTo>
                  <a:close/>
                  <a:moveTo>
                    <a:pt x="480" y="1"/>
                  </a:moveTo>
                  <a:cubicBezTo>
                    <a:pt x="466" y="1"/>
                    <a:pt x="451" y="2"/>
                    <a:pt x="435" y="5"/>
                  </a:cubicBezTo>
                  <a:lnTo>
                    <a:pt x="427" y="5"/>
                  </a:lnTo>
                  <a:cubicBezTo>
                    <a:pt x="230" y="48"/>
                    <a:pt x="25" y="151"/>
                    <a:pt x="16" y="382"/>
                  </a:cubicBezTo>
                  <a:cubicBezTo>
                    <a:pt x="0" y="592"/>
                    <a:pt x="214" y="734"/>
                    <a:pt x="418" y="734"/>
                  </a:cubicBezTo>
                  <a:cubicBezTo>
                    <a:pt x="430" y="734"/>
                    <a:pt x="441" y="733"/>
                    <a:pt x="453" y="733"/>
                  </a:cubicBezTo>
                  <a:cubicBezTo>
                    <a:pt x="658" y="724"/>
                    <a:pt x="846" y="587"/>
                    <a:pt x="829" y="365"/>
                  </a:cubicBezTo>
                  <a:cubicBezTo>
                    <a:pt x="823" y="240"/>
                    <a:pt x="734" y="111"/>
                    <a:pt x="617" y="67"/>
                  </a:cubicBezTo>
                  <a:lnTo>
                    <a:pt x="617" y="67"/>
                  </a:lnTo>
                  <a:cubicBezTo>
                    <a:pt x="586" y="27"/>
                    <a:pt x="539" y="1"/>
                    <a:pt x="48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452935" y="2126468"/>
              <a:ext cx="121431" cy="84008"/>
            </a:xfrm>
            <a:custGeom>
              <a:avLst/>
              <a:gdLst/>
              <a:ahLst/>
              <a:cxnLst/>
              <a:rect l="l" t="t" r="r" b="b"/>
              <a:pathLst>
                <a:path w="1087" h="752" extrusionOk="0">
                  <a:moveTo>
                    <a:pt x="470" y="1"/>
                  </a:moveTo>
                  <a:cubicBezTo>
                    <a:pt x="392" y="1"/>
                    <a:pt x="333" y="47"/>
                    <a:pt x="302" y="108"/>
                  </a:cubicBezTo>
                  <a:lnTo>
                    <a:pt x="302" y="108"/>
                  </a:lnTo>
                  <a:cubicBezTo>
                    <a:pt x="265" y="120"/>
                    <a:pt x="229" y="137"/>
                    <a:pt x="197" y="164"/>
                  </a:cubicBezTo>
                  <a:cubicBezTo>
                    <a:pt x="0" y="343"/>
                    <a:pt x="189" y="591"/>
                    <a:pt x="368" y="685"/>
                  </a:cubicBezTo>
                  <a:cubicBezTo>
                    <a:pt x="440" y="728"/>
                    <a:pt x="522" y="751"/>
                    <a:pt x="602" y="751"/>
                  </a:cubicBezTo>
                  <a:cubicBezTo>
                    <a:pt x="732" y="751"/>
                    <a:pt x="854" y="688"/>
                    <a:pt x="907" y="540"/>
                  </a:cubicBezTo>
                  <a:cubicBezTo>
                    <a:pt x="909" y="533"/>
                    <a:pt x="911" y="527"/>
                    <a:pt x="913" y="520"/>
                  </a:cubicBezTo>
                  <a:lnTo>
                    <a:pt x="913" y="520"/>
                  </a:lnTo>
                  <a:cubicBezTo>
                    <a:pt x="976" y="506"/>
                    <a:pt x="1030" y="461"/>
                    <a:pt x="1053" y="395"/>
                  </a:cubicBezTo>
                  <a:cubicBezTo>
                    <a:pt x="1087" y="292"/>
                    <a:pt x="1027" y="181"/>
                    <a:pt x="924" y="146"/>
                  </a:cubicBezTo>
                  <a:cubicBezTo>
                    <a:pt x="871" y="135"/>
                    <a:pt x="817" y="125"/>
                    <a:pt x="764" y="117"/>
                  </a:cubicBezTo>
                  <a:lnTo>
                    <a:pt x="764" y="117"/>
                  </a:lnTo>
                  <a:cubicBezTo>
                    <a:pt x="696" y="64"/>
                    <a:pt x="615" y="25"/>
                    <a:pt x="531" y="10"/>
                  </a:cubicBezTo>
                  <a:cubicBezTo>
                    <a:pt x="510" y="4"/>
                    <a:pt x="489" y="1"/>
                    <a:pt x="4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16459" y="2205336"/>
              <a:ext cx="136066" cy="100430"/>
            </a:xfrm>
            <a:custGeom>
              <a:avLst/>
              <a:gdLst/>
              <a:ahLst/>
              <a:cxnLst/>
              <a:rect l="l" t="t" r="r" b="b"/>
              <a:pathLst>
                <a:path w="1218" h="899" extrusionOk="0">
                  <a:moveTo>
                    <a:pt x="952" y="0"/>
                  </a:moveTo>
                  <a:cubicBezTo>
                    <a:pt x="938" y="0"/>
                    <a:pt x="923" y="2"/>
                    <a:pt x="908" y="5"/>
                  </a:cubicBezTo>
                  <a:lnTo>
                    <a:pt x="899" y="5"/>
                  </a:lnTo>
                  <a:cubicBezTo>
                    <a:pt x="804" y="30"/>
                    <a:pt x="714" y="51"/>
                    <a:pt x="622" y="77"/>
                  </a:cubicBezTo>
                  <a:lnTo>
                    <a:pt x="622" y="77"/>
                  </a:lnTo>
                  <a:cubicBezTo>
                    <a:pt x="598" y="69"/>
                    <a:pt x="574" y="65"/>
                    <a:pt x="552" y="65"/>
                  </a:cubicBezTo>
                  <a:cubicBezTo>
                    <a:pt x="488" y="65"/>
                    <a:pt x="430" y="96"/>
                    <a:pt x="391" y="141"/>
                  </a:cubicBezTo>
                  <a:lnTo>
                    <a:pt x="391" y="141"/>
                  </a:lnTo>
                  <a:cubicBezTo>
                    <a:pt x="313" y="171"/>
                    <a:pt x="242" y="218"/>
                    <a:pt x="181" y="279"/>
                  </a:cubicBezTo>
                  <a:cubicBezTo>
                    <a:pt x="1" y="510"/>
                    <a:pt x="215" y="792"/>
                    <a:pt x="446" y="878"/>
                  </a:cubicBezTo>
                  <a:cubicBezTo>
                    <a:pt x="491" y="892"/>
                    <a:pt x="537" y="899"/>
                    <a:pt x="582" y="899"/>
                  </a:cubicBezTo>
                  <a:cubicBezTo>
                    <a:pt x="779" y="899"/>
                    <a:pt x="964" y="768"/>
                    <a:pt x="985" y="553"/>
                  </a:cubicBezTo>
                  <a:cubicBezTo>
                    <a:pt x="987" y="499"/>
                    <a:pt x="978" y="449"/>
                    <a:pt x="960" y="403"/>
                  </a:cubicBezTo>
                  <a:lnTo>
                    <a:pt x="960" y="403"/>
                  </a:lnTo>
                  <a:cubicBezTo>
                    <a:pt x="968" y="401"/>
                    <a:pt x="977" y="400"/>
                    <a:pt x="985" y="399"/>
                  </a:cubicBezTo>
                  <a:cubicBezTo>
                    <a:pt x="1217" y="342"/>
                    <a:pt x="1164" y="0"/>
                    <a:pt x="9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615766" y="2136187"/>
              <a:ext cx="114729" cy="80098"/>
            </a:xfrm>
            <a:custGeom>
              <a:avLst/>
              <a:gdLst/>
              <a:ahLst/>
              <a:cxnLst/>
              <a:rect l="l" t="t" r="r" b="b"/>
              <a:pathLst>
                <a:path w="1027" h="717" extrusionOk="0">
                  <a:moveTo>
                    <a:pt x="463" y="0"/>
                  </a:moveTo>
                  <a:cubicBezTo>
                    <a:pt x="425" y="0"/>
                    <a:pt x="389" y="13"/>
                    <a:pt x="358" y="34"/>
                  </a:cubicBezTo>
                  <a:lnTo>
                    <a:pt x="358" y="34"/>
                  </a:lnTo>
                  <a:cubicBezTo>
                    <a:pt x="300" y="47"/>
                    <a:pt x="242" y="67"/>
                    <a:pt x="188" y="94"/>
                  </a:cubicBezTo>
                  <a:cubicBezTo>
                    <a:pt x="43" y="171"/>
                    <a:pt x="0" y="359"/>
                    <a:pt x="103" y="487"/>
                  </a:cubicBezTo>
                  <a:cubicBezTo>
                    <a:pt x="213" y="621"/>
                    <a:pt x="440" y="716"/>
                    <a:pt x="639" y="716"/>
                  </a:cubicBezTo>
                  <a:cubicBezTo>
                    <a:pt x="719" y="716"/>
                    <a:pt x="794" y="701"/>
                    <a:pt x="856" y="667"/>
                  </a:cubicBezTo>
                  <a:cubicBezTo>
                    <a:pt x="993" y="590"/>
                    <a:pt x="1027" y="410"/>
                    <a:pt x="924" y="290"/>
                  </a:cubicBezTo>
                  <a:cubicBezTo>
                    <a:pt x="923" y="289"/>
                    <a:pt x="921" y="288"/>
                    <a:pt x="920" y="286"/>
                  </a:cubicBezTo>
                  <a:lnTo>
                    <a:pt x="920" y="286"/>
                  </a:lnTo>
                  <a:cubicBezTo>
                    <a:pt x="870" y="146"/>
                    <a:pt x="742" y="35"/>
                    <a:pt x="573" y="25"/>
                  </a:cubicBezTo>
                  <a:cubicBezTo>
                    <a:pt x="566" y="24"/>
                    <a:pt x="559" y="23"/>
                    <a:pt x="552" y="23"/>
                  </a:cubicBezTo>
                  <a:lnTo>
                    <a:pt x="552" y="23"/>
                  </a:lnTo>
                  <a:cubicBezTo>
                    <a:pt x="521" y="7"/>
                    <a:pt x="492" y="0"/>
                    <a:pt x="46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764119" y="2074075"/>
              <a:ext cx="93503" cy="71161"/>
            </a:xfrm>
            <a:custGeom>
              <a:avLst/>
              <a:gdLst/>
              <a:ahLst/>
              <a:cxnLst/>
              <a:rect l="l" t="t" r="r" b="b"/>
              <a:pathLst>
                <a:path w="837" h="637" extrusionOk="0">
                  <a:moveTo>
                    <a:pt x="355" y="1"/>
                  </a:moveTo>
                  <a:cubicBezTo>
                    <a:pt x="321" y="1"/>
                    <a:pt x="288" y="5"/>
                    <a:pt x="255" y="15"/>
                  </a:cubicBezTo>
                  <a:lnTo>
                    <a:pt x="255" y="15"/>
                  </a:lnTo>
                  <a:cubicBezTo>
                    <a:pt x="201" y="22"/>
                    <a:pt x="151" y="51"/>
                    <a:pt x="118" y="102"/>
                  </a:cubicBezTo>
                  <a:cubicBezTo>
                    <a:pt x="118" y="103"/>
                    <a:pt x="117" y="103"/>
                    <a:pt x="117" y="104"/>
                  </a:cubicBezTo>
                  <a:lnTo>
                    <a:pt x="117" y="104"/>
                  </a:lnTo>
                  <a:cubicBezTo>
                    <a:pt x="1" y="234"/>
                    <a:pt x="31" y="440"/>
                    <a:pt x="186" y="530"/>
                  </a:cubicBezTo>
                  <a:cubicBezTo>
                    <a:pt x="293" y="601"/>
                    <a:pt x="424" y="637"/>
                    <a:pt x="554" y="637"/>
                  </a:cubicBezTo>
                  <a:cubicBezTo>
                    <a:pt x="580" y="637"/>
                    <a:pt x="606" y="635"/>
                    <a:pt x="631" y="633"/>
                  </a:cubicBezTo>
                  <a:cubicBezTo>
                    <a:pt x="777" y="598"/>
                    <a:pt x="837" y="419"/>
                    <a:pt x="743" y="307"/>
                  </a:cubicBezTo>
                  <a:cubicBezTo>
                    <a:pt x="736" y="301"/>
                    <a:pt x="729" y="295"/>
                    <a:pt x="722" y="289"/>
                  </a:cubicBezTo>
                  <a:lnTo>
                    <a:pt x="722" y="289"/>
                  </a:lnTo>
                  <a:cubicBezTo>
                    <a:pt x="707" y="198"/>
                    <a:pt x="657" y="123"/>
                    <a:pt x="571" y="76"/>
                  </a:cubicBezTo>
                  <a:cubicBezTo>
                    <a:pt x="509" y="26"/>
                    <a:pt x="431" y="1"/>
                    <a:pt x="3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12544" y="2018219"/>
              <a:ext cx="115734" cy="71608"/>
            </a:xfrm>
            <a:custGeom>
              <a:avLst/>
              <a:gdLst/>
              <a:ahLst/>
              <a:cxnLst/>
              <a:rect l="l" t="t" r="r" b="b"/>
              <a:pathLst>
                <a:path w="1036" h="641" extrusionOk="0">
                  <a:moveTo>
                    <a:pt x="459" y="0"/>
                  </a:moveTo>
                  <a:cubicBezTo>
                    <a:pt x="372" y="0"/>
                    <a:pt x="283" y="13"/>
                    <a:pt x="197" y="38"/>
                  </a:cubicBezTo>
                  <a:cubicBezTo>
                    <a:pt x="60" y="72"/>
                    <a:pt x="0" y="243"/>
                    <a:pt x="94" y="354"/>
                  </a:cubicBezTo>
                  <a:cubicBezTo>
                    <a:pt x="251" y="539"/>
                    <a:pt x="478" y="641"/>
                    <a:pt x="712" y="641"/>
                  </a:cubicBezTo>
                  <a:cubicBezTo>
                    <a:pt x="760" y="641"/>
                    <a:pt x="808" y="637"/>
                    <a:pt x="856" y="628"/>
                  </a:cubicBezTo>
                  <a:cubicBezTo>
                    <a:pt x="967" y="602"/>
                    <a:pt x="1035" y="499"/>
                    <a:pt x="1010" y="397"/>
                  </a:cubicBezTo>
                  <a:cubicBezTo>
                    <a:pt x="984" y="299"/>
                    <a:pt x="930" y="217"/>
                    <a:pt x="856" y="158"/>
                  </a:cubicBezTo>
                  <a:lnTo>
                    <a:pt x="856" y="158"/>
                  </a:lnTo>
                  <a:cubicBezTo>
                    <a:pt x="841" y="108"/>
                    <a:pt x="803" y="65"/>
                    <a:pt x="736" y="46"/>
                  </a:cubicBezTo>
                  <a:cubicBezTo>
                    <a:pt x="647" y="15"/>
                    <a:pt x="554" y="0"/>
                    <a:pt x="45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334810" y="1982247"/>
              <a:ext cx="109478" cy="74624"/>
            </a:xfrm>
            <a:custGeom>
              <a:avLst/>
              <a:gdLst/>
              <a:ahLst/>
              <a:cxnLst/>
              <a:rect l="l" t="t" r="r" b="b"/>
              <a:pathLst>
                <a:path w="980" h="668" extrusionOk="0">
                  <a:moveTo>
                    <a:pt x="550" y="458"/>
                  </a:moveTo>
                  <a:cubicBezTo>
                    <a:pt x="555" y="459"/>
                    <a:pt x="560" y="461"/>
                    <a:pt x="565" y="462"/>
                  </a:cubicBezTo>
                  <a:cubicBezTo>
                    <a:pt x="597" y="462"/>
                    <a:pt x="589" y="475"/>
                    <a:pt x="575" y="475"/>
                  </a:cubicBezTo>
                  <a:cubicBezTo>
                    <a:pt x="567" y="475"/>
                    <a:pt x="557" y="471"/>
                    <a:pt x="550" y="458"/>
                  </a:cubicBezTo>
                  <a:close/>
                  <a:moveTo>
                    <a:pt x="633" y="1"/>
                  </a:moveTo>
                  <a:cubicBezTo>
                    <a:pt x="554" y="1"/>
                    <a:pt x="476" y="9"/>
                    <a:pt x="399" y="25"/>
                  </a:cubicBezTo>
                  <a:lnTo>
                    <a:pt x="399" y="25"/>
                  </a:lnTo>
                  <a:cubicBezTo>
                    <a:pt x="380" y="19"/>
                    <a:pt x="361" y="16"/>
                    <a:pt x="343" y="16"/>
                  </a:cubicBezTo>
                  <a:cubicBezTo>
                    <a:pt x="283" y="16"/>
                    <a:pt x="227" y="46"/>
                    <a:pt x="188" y="92"/>
                  </a:cubicBezTo>
                  <a:lnTo>
                    <a:pt x="188" y="92"/>
                  </a:lnTo>
                  <a:cubicBezTo>
                    <a:pt x="174" y="98"/>
                    <a:pt x="159" y="105"/>
                    <a:pt x="146" y="111"/>
                  </a:cubicBezTo>
                  <a:cubicBezTo>
                    <a:pt x="34" y="171"/>
                    <a:pt x="0" y="317"/>
                    <a:pt x="86" y="419"/>
                  </a:cubicBezTo>
                  <a:cubicBezTo>
                    <a:pt x="196" y="558"/>
                    <a:pt x="397" y="667"/>
                    <a:pt x="584" y="667"/>
                  </a:cubicBezTo>
                  <a:cubicBezTo>
                    <a:pt x="687" y="667"/>
                    <a:pt x="786" y="635"/>
                    <a:pt x="864" y="556"/>
                  </a:cubicBezTo>
                  <a:cubicBezTo>
                    <a:pt x="933" y="482"/>
                    <a:pt x="954" y="382"/>
                    <a:pt x="929" y="293"/>
                  </a:cubicBezTo>
                  <a:lnTo>
                    <a:pt x="929" y="293"/>
                  </a:lnTo>
                  <a:cubicBezTo>
                    <a:pt x="979" y="182"/>
                    <a:pt x="929" y="25"/>
                    <a:pt x="770" y="9"/>
                  </a:cubicBezTo>
                  <a:cubicBezTo>
                    <a:pt x="724" y="3"/>
                    <a:pt x="678" y="1"/>
                    <a:pt x="6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392118" y="2183553"/>
              <a:ext cx="96966" cy="116069"/>
            </a:xfrm>
            <a:custGeom>
              <a:avLst/>
              <a:gdLst/>
              <a:ahLst/>
              <a:cxnLst/>
              <a:rect l="l" t="t" r="r" b="b"/>
              <a:pathLst>
                <a:path w="868" h="1039" extrusionOk="0">
                  <a:moveTo>
                    <a:pt x="559" y="0"/>
                  </a:moveTo>
                  <a:cubicBezTo>
                    <a:pt x="513" y="0"/>
                    <a:pt x="466" y="16"/>
                    <a:pt x="428" y="46"/>
                  </a:cubicBezTo>
                  <a:cubicBezTo>
                    <a:pt x="266" y="226"/>
                    <a:pt x="0" y="525"/>
                    <a:pt x="26" y="790"/>
                  </a:cubicBezTo>
                  <a:cubicBezTo>
                    <a:pt x="35" y="919"/>
                    <a:pt x="137" y="1021"/>
                    <a:pt x="266" y="1038"/>
                  </a:cubicBezTo>
                  <a:cubicBezTo>
                    <a:pt x="402" y="1030"/>
                    <a:pt x="522" y="961"/>
                    <a:pt x="599" y="850"/>
                  </a:cubicBezTo>
                  <a:cubicBezTo>
                    <a:pt x="740" y="710"/>
                    <a:pt x="868" y="454"/>
                    <a:pt x="739" y="282"/>
                  </a:cubicBezTo>
                  <a:lnTo>
                    <a:pt x="739" y="282"/>
                  </a:lnTo>
                  <a:cubicBezTo>
                    <a:pt x="770" y="214"/>
                    <a:pt x="761" y="129"/>
                    <a:pt x="710" y="72"/>
                  </a:cubicBezTo>
                  <a:cubicBezTo>
                    <a:pt x="672" y="24"/>
                    <a:pt x="616" y="0"/>
                    <a:pt x="55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164784" y="2170371"/>
              <a:ext cx="90599" cy="91604"/>
            </a:xfrm>
            <a:custGeom>
              <a:avLst/>
              <a:gdLst/>
              <a:ahLst/>
              <a:cxnLst/>
              <a:rect l="l" t="t" r="r" b="b"/>
              <a:pathLst>
                <a:path w="811" h="820" extrusionOk="0">
                  <a:moveTo>
                    <a:pt x="423" y="570"/>
                  </a:moveTo>
                  <a:cubicBezTo>
                    <a:pt x="422" y="572"/>
                    <a:pt x="421" y="573"/>
                    <a:pt x="419" y="575"/>
                  </a:cubicBezTo>
                  <a:cubicBezTo>
                    <a:pt x="419" y="574"/>
                    <a:pt x="421" y="572"/>
                    <a:pt x="423" y="570"/>
                  </a:cubicBezTo>
                  <a:close/>
                  <a:moveTo>
                    <a:pt x="583" y="1"/>
                  </a:moveTo>
                  <a:cubicBezTo>
                    <a:pt x="554" y="1"/>
                    <a:pt x="524" y="7"/>
                    <a:pt x="496" y="19"/>
                  </a:cubicBezTo>
                  <a:cubicBezTo>
                    <a:pt x="490" y="22"/>
                    <a:pt x="485" y="25"/>
                    <a:pt x="480" y="28"/>
                  </a:cubicBezTo>
                  <a:lnTo>
                    <a:pt x="480" y="28"/>
                  </a:lnTo>
                  <a:cubicBezTo>
                    <a:pt x="477" y="28"/>
                    <a:pt x="474" y="28"/>
                    <a:pt x="471" y="28"/>
                  </a:cubicBezTo>
                  <a:cubicBezTo>
                    <a:pt x="351" y="28"/>
                    <a:pt x="231" y="100"/>
                    <a:pt x="191" y="229"/>
                  </a:cubicBezTo>
                  <a:lnTo>
                    <a:pt x="191" y="229"/>
                  </a:lnTo>
                  <a:cubicBezTo>
                    <a:pt x="102" y="309"/>
                    <a:pt x="33" y="403"/>
                    <a:pt x="25" y="515"/>
                  </a:cubicBezTo>
                  <a:cubicBezTo>
                    <a:pt x="0" y="708"/>
                    <a:pt x="148" y="819"/>
                    <a:pt x="309" y="819"/>
                  </a:cubicBezTo>
                  <a:cubicBezTo>
                    <a:pt x="369" y="819"/>
                    <a:pt x="431" y="804"/>
                    <a:pt x="487" y="771"/>
                  </a:cubicBezTo>
                  <a:cubicBezTo>
                    <a:pt x="661" y="670"/>
                    <a:pt x="810" y="476"/>
                    <a:pt x="763" y="274"/>
                  </a:cubicBezTo>
                  <a:lnTo>
                    <a:pt x="763" y="274"/>
                  </a:lnTo>
                  <a:cubicBezTo>
                    <a:pt x="784" y="223"/>
                    <a:pt x="784" y="164"/>
                    <a:pt x="761" y="113"/>
                  </a:cubicBezTo>
                  <a:cubicBezTo>
                    <a:pt x="724" y="39"/>
                    <a:pt x="656" y="1"/>
                    <a:pt x="58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146463" y="2298169"/>
              <a:ext cx="113835" cy="85572"/>
            </a:xfrm>
            <a:custGeom>
              <a:avLst/>
              <a:gdLst/>
              <a:ahLst/>
              <a:cxnLst/>
              <a:rect l="l" t="t" r="r" b="b"/>
              <a:pathLst>
                <a:path w="1019" h="766" extrusionOk="0">
                  <a:moveTo>
                    <a:pt x="340" y="0"/>
                  </a:moveTo>
                  <a:cubicBezTo>
                    <a:pt x="226" y="0"/>
                    <a:pt x="129" y="56"/>
                    <a:pt x="86" y="218"/>
                  </a:cubicBezTo>
                  <a:cubicBezTo>
                    <a:pt x="1" y="543"/>
                    <a:pt x="437" y="765"/>
                    <a:pt x="711" y="765"/>
                  </a:cubicBezTo>
                  <a:cubicBezTo>
                    <a:pt x="716" y="766"/>
                    <a:pt x="721" y="766"/>
                    <a:pt x="726" y="766"/>
                  </a:cubicBezTo>
                  <a:cubicBezTo>
                    <a:pt x="882" y="766"/>
                    <a:pt x="1019" y="640"/>
                    <a:pt x="1019" y="483"/>
                  </a:cubicBezTo>
                  <a:cubicBezTo>
                    <a:pt x="1019" y="320"/>
                    <a:pt x="890" y="192"/>
                    <a:pt x="762" y="115"/>
                  </a:cubicBezTo>
                  <a:cubicBezTo>
                    <a:pt x="672" y="70"/>
                    <a:pt x="560" y="21"/>
                    <a:pt x="453" y="15"/>
                  </a:cubicBezTo>
                  <a:lnTo>
                    <a:pt x="453" y="15"/>
                  </a:lnTo>
                  <a:cubicBezTo>
                    <a:pt x="414" y="6"/>
                    <a:pt x="376" y="0"/>
                    <a:pt x="34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317606" y="2442055"/>
              <a:ext cx="115734" cy="80992"/>
            </a:xfrm>
            <a:custGeom>
              <a:avLst/>
              <a:gdLst/>
              <a:ahLst/>
              <a:cxnLst/>
              <a:rect l="l" t="t" r="r" b="b"/>
              <a:pathLst>
                <a:path w="1036" h="725" extrusionOk="0">
                  <a:moveTo>
                    <a:pt x="452" y="269"/>
                  </a:moveTo>
                  <a:cubicBezTo>
                    <a:pt x="455" y="269"/>
                    <a:pt x="459" y="271"/>
                    <a:pt x="458" y="275"/>
                  </a:cubicBezTo>
                  <a:lnTo>
                    <a:pt x="458" y="275"/>
                  </a:lnTo>
                  <a:cubicBezTo>
                    <a:pt x="449" y="271"/>
                    <a:pt x="450" y="269"/>
                    <a:pt x="452" y="269"/>
                  </a:cubicBezTo>
                  <a:close/>
                  <a:moveTo>
                    <a:pt x="390" y="1"/>
                  </a:moveTo>
                  <a:cubicBezTo>
                    <a:pt x="263" y="1"/>
                    <a:pt x="142" y="48"/>
                    <a:pt x="86" y="179"/>
                  </a:cubicBezTo>
                  <a:cubicBezTo>
                    <a:pt x="0" y="384"/>
                    <a:pt x="137" y="555"/>
                    <a:pt x="308" y="641"/>
                  </a:cubicBezTo>
                  <a:cubicBezTo>
                    <a:pt x="406" y="697"/>
                    <a:pt x="514" y="725"/>
                    <a:pt x="623" y="725"/>
                  </a:cubicBezTo>
                  <a:cubicBezTo>
                    <a:pt x="713" y="725"/>
                    <a:pt x="804" y="705"/>
                    <a:pt x="890" y="666"/>
                  </a:cubicBezTo>
                  <a:cubicBezTo>
                    <a:pt x="992" y="606"/>
                    <a:pt x="1035" y="487"/>
                    <a:pt x="1001" y="376"/>
                  </a:cubicBezTo>
                  <a:cubicBezTo>
                    <a:pt x="967" y="273"/>
                    <a:pt x="890" y="187"/>
                    <a:pt x="787" y="153"/>
                  </a:cubicBezTo>
                  <a:cubicBezTo>
                    <a:pt x="767" y="147"/>
                    <a:pt x="747" y="143"/>
                    <a:pt x="728" y="143"/>
                  </a:cubicBezTo>
                  <a:cubicBezTo>
                    <a:pt x="718" y="143"/>
                    <a:pt x="709" y="144"/>
                    <a:pt x="700" y="145"/>
                  </a:cubicBezTo>
                  <a:lnTo>
                    <a:pt x="700" y="145"/>
                  </a:lnTo>
                  <a:cubicBezTo>
                    <a:pt x="682" y="99"/>
                    <a:pt x="644" y="58"/>
                    <a:pt x="582" y="33"/>
                  </a:cubicBezTo>
                  <a:cubicBezTo>
                    <a:pt x="521" y="13"/>
                    <a:pt x="455" y="1"/>
                    <a:pt x="39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46692" y="2391226"/>
              <a:ext cx="116851" cy="85572"/>
            </a:xfrm>
            <a:custGeom>
              <a:avLst/>
              <a:gdLst/>
              <a:ahLst/>
              <a:cxnLst/>
              <a:rect l="l" t="t" r="r" b="b"/>
              <a:pathLst>
                <a:path w="1046" h="766" extrusionOk="0">
                  <a:moveTo>
                    <a:pt x="393" y="0"/>
                  </a:moveTo>
                  <a:cubicBezTo>
                    <a:pt x="286" y="0"/>
                    <a:pt x="188" y="39"/>
                    <a:pt x="129" y="146"/>
                  </a:cubicBezTo>
                  <a:cubicBezTo>
                    <a:pt x="0" y="394"/>
                    <a:pt x="283" y="617"/>
                    <a:pt x="471" y="702"/>
                  </a:cubicBezTo>
                  <a:cubicBezTo>
                    <a:pt x="545" y="739"/>
                    <a:pt x="643" y="766"/>
                    <a:pt x="737" y="766"/>
                  </a:cubicBezTo>
                  <a:cubicBezTo>
                    <a:pt x="881" y="766"/>
                    <a:pt x="1015" y="704"/>
                    <a:pt x="1035" y="523"/>
                  </a:cubicBezTo>
                  <a:cubicBezTo>
                    <a:pt x="1046" y="370"/>
                    <a:pt x="962" y="251"/>
                    <a:pt x="848" y="169"/>
                  </a:cubicBezTo>
                  <a:lnTo>
                    <a:pt x="848" y="169"/>
                  </a:lnTo>
                  <a:cubicBezTo>
                    <a:pt x="835" y="154"/>
                    <a:pt x="817" y="141"/>
                    <a:pt x="796" y="129"/>
                  </a:cubicBezTo>
                  <a:cubicBezTo>
                    <a:pt x="689" y="66"/>
                    <a:pt x="533" y="0"/>
                    <a:pt x="3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020386" y="2396029"/>
              <a:ext cx="107691" cy="84566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82" y="1"/>
                  </a:moveTo>
                  <a:cubicBezTo>
                    <a:pt x="133" y="1"/>
                    <a:pt x="45" y="178"/>
                    <a:pt x="103" y="295"/>
                  </a:cubicBezTo>
                  <a:lnTo>
                    <a:pt x="103" y="295"/>
                  </a:lnTo>
                  <a:cubicBezTo>
                    <a:pt x="5" y="391"/>
                    <a:pt x="1" y="544"/>
                    <a:pt x="91" y="642"/>
                  </a:cubicBezTo>
                  <a:cubicBezTo>
                    <a:pt x="164" y="715"/>
                    <a:pt x="268" y="757"/>
                    <a:pt x="372" y="757"/>
                  </a:cubicBezTo>
                  <a:cubicBezTo>
                    <a:pt x="390" y="757"/>
                    <a:pt x="407" y="756"/>
                    <a:pt x="425" y="753"/>
                  </a:cubicBezTo>
                  <a:cubicBezTo>
                    <a:pt x="639" y="753"/>
                    <a:pt x="947" y="693"/>
                    <a:pt x="947" y="420"/>
                  </a:cubicBezTo>
                  <a:cubicBezTo>
                    <a:pt x="947" y="386"/>
                    <a:pt x="942" y="355"/>
                    <a:pt x="932" y="327"/>
                  </a:cubicBezTo>
                  <a:lnTo>
                    <a:pt x="932" y="327"/>
                  </a:lnTo>
                  <a:cubicBezTo>
                    <a:pt x="943" y="306"/>
                    <a:pt x="951" y="282"/>
                    <a:pt x="955" y="257"/>
                  </a:cubicBezTo>
                  <a:cubicBezTo>
                    <a:pt x="964" y="146"/>
                    <a:pt x="878" y="52"/>
                    <a:pt x="767" y="43"/>
                  </a:cubicBezTo>
                  <a:lnTo>
                    <a:pt x="758" y="52"/>
                  </a:lnTo>
                  <a:cubicBezTo>
                    <a:pt x="695" y="52"/>
                    <a:pt x="634" y="58"/>
                    <a:pt x="574" y="69"/>
                  </a:cubicBezTo>
                  <a:lnTo>
                    <a:pt x="574" y="69"/>
                  </a:lnTo>
                  <a:cubicBezTo>
                    <a:pt x="491" y="45"/>
                    <a:pt x="407" y="27"/>
                    <a:pt x="339" y="9"/>
                  </a:cubicBezTo>
                  <a:cubicBezTo>
                    <a:pt x="319" y="3"/>
                    <a:pt x="300" y="1"/>
                    <a:pt x="28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976930" y="2157971"/>
              <a:ext cx="113947" cy="78422"/>
            </a:xfrm>
            <a:custGeom>
              <a:avLst/>
              <a:gdLst/>
              <a:ahLst/>
              <a:cxnLst/>
              <a:rect l="l" t="t" r="r" b="b"/>
              <a:pathLst>
                <a:path w="1020" h="702" extrusionOk="0">
                  <a:moveTo>
                    <a:pt x="413" y="0"/>
                  </a:moveTo>
                  <a:cubicBezTo>
                    <a:pt x="256" y="0"/>
                    <a:pt x="106" y="61"/>
                    <a:pt x="44" y="224"/>
                  </a:cubicBezTo>
                  <a:cubicBezTo>
                    <a:pt x="1" y="369"/>
                    <a:pt x="87" y="523"/>
                    <a:pt x="232" y="566"/>
                  </a:cubicBezTo>
                  <a:cubicBezTo>
                    <a:pt x="386" y="617"/>
                    <a:pt x="557" y="651"/>
                    <a:pt x="711" y="694"/>
                  </a:cubicBezTo>
                  <a:cubicBezTo>
                    <a:pt x="727" y="699"/>
                    <a:pt x="743" y="701"/>
                    <a:pt x="760" y="701"/>
                  </a:cubicBezTo>
                  <a:cubicBezTo>
                    <a:pt x="891" y="701"/>
                    <a:pt x="1019" y="557"/>
                    <a:pt x="951" y="420"/>
                  </a:cubicBezTo>
                  <a:cubicBezTo>
                    <a:pt x="921" y="366"/>
                    <a:pt x="885" y="317"/>
                    <a:pt x="843" y="274"/>
                  </a:cubicBezTo>
                  <a:lnTo>
                    <a:pt x="843" y="274"/>
                  </a:lnTo>
                  <a:cubicBezTo>
                    <a:pt x="855" y="209"/>
                    <a:pt x="831" y="140"/>
                    <a:pt x="754" y="95"/>
                  </a:cubicBezTo>
                  <a:lnTo>
                    <a:pt x="762" y="95"/>
                  </a:lnTo>
                  <a:cubicBezTo>
                    <a:pt x="668" y="39"/>
                    <a:pt x="538" y="0"/>
                    <a:pt x="41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342452" y="2318054"/>
              <a:ext cx="114394" cy="103557"/>
            </a:xfrm>
            <a:custGeom>
              <a:avLst/>
              <a:gdLst/>
              <a:ahLst/>
              <a:cxnLst/>
              <a:rect l="l" t="t" r="r" b="b"/>
              <a:pathLst>
                <a:path w="1024" h="927" extrusionOk="0">
                  <a:moveTo>
                    <a:pt x="321" y="1"/>
                  </a:moveTo>
                  <a:cubicBezTo>
                    <a:pt x="235" y="1"/>
                    <a:pt x="153" y="33"/>
                    <a:pt x="100" y="117"/>
                  </a:cubicBezTo>
                  <a:cubicBezTo>
                    <a:pt x="88" y="135"/>
                    <a:pt x="79" y="154"/>
                    <a:pt x="73" y="174"/>
                  </a:cubicBezTo>
                  <a:lnTo>
                    <a:pt x="73" y="174"/>
                  </a:lnTo>
                  <a:cubicBezTo>
                    <a:pt x="15" y="253"/>
                    <a:pt x="1" y="359"/>
                    <a:pt x="48" y="459"/>
                  </a:cubicBezTo>
                  <a:cubicBezTo>
                    <a:pt x="114" y="644"/>
                    <a:pt x="359" y="926"/>
                    <a:pt x="590" y="926"/>
                  </a:cubicBezTo>
                  <a:cubicBezTo>
                    <a:pt x="657" y="926"/>
                    <a:pt x="724" y="902"/>
                    <a:pt x="784" y="844"/>
                  </a:cubicBezTo>
                  <a:cubicBezTo>
                    <a:pt x="1024" y="596"/>
                    <a:pt x="758" y="177"/>
                    <a:pt x="510" y="48"/>
                  </a:cubicBezTo>
                  <a:cubicBezTo>
                    <a:pt x="452" y="19"/>
                    <a:pt x="385" y="1"/>
                    <a:pt x="3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594363" y="2429320"/>
              <a:ext cx="121431" cy="82332"/>
            </a:xfrm>
            <a:custGeom>
              <a:avLst/>
              <a:gdLst/>
              <a:ahLst/>
              <a:cxnLst/>
              <a:rect l="l" t="t" r="r" b="b"/>
              <a:pathLst>
                <a:path w="1087" h="737" extrusionOk="0">
                  <a:moveTo>
                    <a:pt x="426" y="0"/>
                  </a:moveTo>
                  <a:cubicBezTo>
                    <a:pt x="358" y="0"/>
                    <a:pt x="288" y="15"/>
                    <a:pt x="223" y="45"/>
                  </a:cubicBezTo>
                  <a:cubicBezTo>
                    <a:pt x="0" y="173"/>
                    <a:pt x="35" y="455"/>
                    <a:pt x="206" y="609"/>
                  </a:cubicBezTo>
                  <a:cubicBezTo>
                    <a:pt x="276" y="673"/>
                    <a:pt x="360" y="737"/>
                    <a:pt x="455" y="737"/>
                  </a:cubicBezTo>
                  <a:cubicBezTo>
                    <a:pt x="488" y="737"/>
                    <a:pt x="522" y="729"/>
                    <a:pt x="556" y="712"/>
                  </a:cubicBezTo>
                  <a:cubicBezTo>
                    <a:pt x="622" y="675"/>
                    <a:pt x="662" y="613"/>
                    <a:pt x="675" y="545"/>
                  </a:cubicBezTo>
                  <a:lnTo>
                    <a:pt x="675" y="545"/>
                  </a:lnTo>
                  <a:cubicBezTo>
                    <a:pt x="678" y="544"/>
                    <a:pt x="681" y="542"/>
                    <a:pt x="685" y="541"/>
                  </a:cubicBezTo>
                  <a:cubicBezTo>
                    <a:pt x="730" y="522"/>
                    <a:pt x="766" y="493"/>
                    <a:pt x="794" y="458"/>
                  </a:cubicBezTo>
                  <a:lnTo>
                    <a:pt x="794" y="458"/>
                  </a:lnTo>
                  <a:cubicBezTo>
                    <a:pt x="816" y="466"/>
                    <a:pt x="839" y="470"/>
                    <a:pt x="862" y="470"/>
                  </a:cubicBezTo>
                  <a:cubicBezTo>
                    <a:pt x="926" y="470"/>
                    <a:pt x="989" y="438"/>
                    <a:pt x="1027" y="378"/>
                  </a:cubicBezTo>
                  <a:cubicBezTo>
                    <a:pt x="1087" y="293"/>
                    <a:pt x="1061" y="173"/>
                    <a:pt x="976" y="105"/>
                  </a:cubicBezTo>
                  <a:lnTo>
                    <a:pt x="967" y="105"/>
                  </a:lnTo>
                  <a:cubicBezTo>
                    <a:pt x="882" y="34"/>
                    <a:pt x="783" y="2"/>
                    <a:pt x="683" y="2"/>
                  </a:cubicBezTo>
                  <a:cubicBezTo>
                    <a:pt x="642" y="2"/>
                    <a:pt x="600" y="8"/>
                    <a:pt x="559" y="18"/>
                  </a:cubicBezTo>
                  <a:lnTo>
                    <a:pt x="559" y="18"/>
                  </a:lnTo>
                  <a:cubicBezTo>
                    <a:pt x="516" y="6"/>
                    <a:pt x="471" y="0"/>
                    <a:pt x="42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361108" y="2513551"/>
              <a:ext cx="87806" cy="83561"/>
            </a:xfrm>
            <a:custGeom>
              <a:avLst/>
              <a:gdLst/>
              <a:ahLst/>
              <a:cxnLst/>
              <a:rect l="l" t="t" r="r" b="b"/>
              <a:pathLst>
                <a:path w="786" h="748" extrusionOk="0">
                  <a:moveTo>
                    <a:pt x="249" y="1"/>
                  </a:moveTo>
                  <a:cubicBezTo>
                    <a:pt x="60" y="1"/>
                    <a:pt x="1" y="201"/>
                    <a:pt x="83" y="317"/>
                  </a:cubicBezTo>
                  <a:lnTo>
                    <a:pt x="83" y="317"/>
                  </a:lnTo>
                  <a:cubicBezTo>
                    <a:pt x="38" y="518"/>
                    <a:pt x="178" y="721"/>
                    <a:pt x="386" y="745"/>
                  </a:cubicBezTo>
                  <a:cubicBezTo>
                    <a:pt x="399" y="746"/>
                    <a:pt x="412" y="747"/>
                    <a:pt x="425" y="747"/>
                  </a:cubicBezTo>
                  <a:cubicBezTo>
                    <a:pt x="629" y="747"/>
                    <a:pt x="786" y="561"/>
                    <a:pt x="745" y="351"/>
                  </a:cubicBezTo>
                  <a:cubicBezTo>
                    <a:pt x="741" y="332"/>
                    <a:pt x="736" y="313"/>
                    <a:pt x="729" y="296"/>
                  </a:cubicBezTo>
                  <a:lnTo>
                    <a:pt x="729" y="296"/>
                  </a:lnTo>
                  <a:cubicBezTo>
                    <a:pt x="764" y="200"/>
                    <a:pt x="735" y="83"/>
                    <a:pt x="608" y="43"/>
                  </a:cubicBezTo>
                  <a:lnTo>
                    <a:pt x="617" y="43"/>
                  </a:lnTo>
                  <a:cubicBezTo>
                    <a:pt x="571" y="26"/>
                    <a:pt x="523" y="18"/>
                    <a:pt x="476" y="18"/>
                  </a:cubicBezTo>
                  <a:cubicBezTo>
                    <a:pt x="447" y="18"/>
                    <a:pt x="418" y="21"/>
                    <a:pt x="390" y="27"/>
                  </a:cubicBezTo>
                  <a:lnTo>
                    <a:pt x="390" y="27"/>
                  </a:lnTo>
                  <a:cubicBezTo>
                    <a:pt x="344" y="15"/>
                    <a:pt x="296" y="6"/>
                    <a:pt x="24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220686" y="2418595"/>
              <a:ext cx="123331" cy="97972"/>
            </a:xfrm>
            <a:custGeom>
              <a:avLst/>
              <a:gdLst/>
              <a:ahLst/>
              <a:cxnLst/>
              <a:rect l="l" t="t" r="r" b="b"/>
              <a:pathLst>
                <a:path w="1104" h="877" extrusionOk="0">
                  <a:moveTo>
                    <a:pt x="646" y="1"/>
                  </a:moveTo>
                  <a:cubicBezTo>
                    <a:pt x="616" y="1"/>
                    <a:pt x="586" y="4"/>
                    <a:pt x="557" y="12"/>
                  </a:cubicBezTo>
                  <a:cubicBezTo>
                    <a:pt x="291" y="72"/>
                    <a:pt x="0" y="449"/>
                    <a:pt x="240" y="688"/>
                  </a:cubicBezTo>
                  <a:cubicBezTo>
                    <a:pt x="344" y="802"/>
                    <a:pt x="520" y="876"/>
                    <a:pt x="686" y="876"/>
                  </a:cubicBezTo>
                  <a:cubicBezTo>
                    <a:pt x="819" y="876"/>
                    <a:pt x="947" y="828"/>
                    <a:pt x="1027" y="714"/>
                  </a:cubicBezTo>
                  <a:cubicBezTo>
                    <a:pt x="1103" y="578"/>
                    <a:pt x="1096" y="409"/>
                    <a:pt x="996" y="290"/>
                  </a:cubicBezTo>
                  <a:lnTo>
                    <a:pt x="996" y="290"/>
                  </a:lnTo>
                  <a:cubicBezTo>
                    <a:pt x="986" y="225"/>
                    <a:pt x="957" y="164"/>
                    <a:pt x="907" y="115"/>
                  </a:cubicBezTo>
                  <a:cubicBezTo>
                    <a:pt x="842" y="43"/>
                    <a:pt x="745" y="1"/>
                    <a:pt x="6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465736" y="2449204"/>
              <a:ext cx="102329" cy="85572"/>
            </a:xfrm>
            <a:custGeom>
              <a:avLst/>
              <a:gdLst/>
              <a:ahLst/>
              <a:cxnLst/>
              <a:rect l="l" t="t" r="r" b="b"/>
              <a:pathLst>
                <a:path w="916" h="766" extrusionOk="0">
                  <a:moveTo>
                    <a:pt x="631" y="1"/>
                  </a:moveTo>
                  <a:cubicBezTo>
                    <a:pt x="500" y="1"/>
                    <a:pt x="376" y="47"/>
                    <a:pt x="282" y="140"/>
                  </a:cubicBezTo>
                  <a:cubicBezTo>
                    <a:pt x="146" y="243"/>
                    <a:pt x="0" y="414"/>
                    <a:pt x="86" y="602"/>
                  </a:cubicBezTo>
                  <a:cubicBezTo>
                    <a:pt x="138" y="718"/>
                    <a:pt x="249" y="766"/>
                    <a:pt x="360" y="766"/>
                  </a:cubicBezTo>
                  <a:cubicBezTo>
                    <a:pt x="430" y="766"/>
                    <a:pt x="500" y="747"/>
                    <a:pt x="556" y="714"/>
                  </a:cubicBezTo>
                  <a:cubicBezTo>
                    <a:pt x="686" y="641"/>
                    <a:pt x="779" y="509"/>
                    <a:pt x="805" y="361"/>
                  </a:cubicBezTo>
                  <a:lnTo>
                    <a:pt x="805" y="361"/>
                  </a:lnTo>
                  <a:cubicBezTo>
                    <a:pt x="820" y="345"/>
                    <a:pt x="834" y="329"/>
                    <a:pt x="847" y="312"/>
                  </a:cubicBezTo>
                  <a:cubicBezTo>
                    <a:pt x="915" y="200"/>
                    <a:pt x="864" y="55"/>
                    <a:pt x="744" y="12"/>
                  </a:cubicBezTo>
                  <a:cubicBezTo>
                    <a:pt x="706" y="4"/>
                    <a:pt x="668" y="1"/>
                    <a:pt x="6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622468" y="2299845"/>
              <a:ext cx="92721" cy="81327"/>
            </a:xfrm>
            <a:custGeom>
              <a:avLst/>
              <a:gdLst/>
              <a:ahLst/>
              <a:cxnLst/>
              <a:rect l="l" t="t" r="r" b="b"/>
              <a:pathLst>
                <a:path w="830" h="728" extrusionOk="0">
                  <a:moveTo>
                    <a:pt x="460" y="1"/>
                  </a:moveTo>
                  <a:cubicBezTo>
                    <a:pt x="383" y="1"/>
                    <a:pt x="308" y="31"/>
                    <a:pt x="260" y="99"/>
                  </a:cubicBezTo>
                  <a:lnTo>
                    <a:pt x="260" y="99"/>
                  </a:lnTo>
                  <a:cubicBezTo>
                    <a:pt x="171" y="159"/>
                    <a:pt x="98" y="245"/>
                    <a:pt x="51" y="348"/>
                  </a:cubicBezTo>
                  <a:cubicBezTo>
                    <a:pt x="0" y="459"/>
                    <a:pt x="34" y="596"/>
                    <a:pt x="137" y="673"/>
                  </a:cubicBezTo>
                  <a:cubicBezTo>
                    <a:pt x="195" y="710"/>
                    <a:pt x="259" y="727"/>
                    <a:pt x="326" y="727"/>
                  </a:cubicBezTo>
                  <a:cubicBezTo>
                    <a:pt x="368" y="727"/>
                    <a:pt x="411" y="721"/>
                    <a:pt x="454" y="707"/>
                  </a:cubicBezTo>
                  <a:cubicBezTo>
                    <a:pt x="650" y="639"/>
                    <a:pt x="830" y="451"/>
                    <a:pt x="770" y="220"/>
                  </a:cubicBezTo>
                  <a:cubicBezTo>
                    <a:pt x="760" y="184"/>
                    <a:pt x="743" y="152"/>
                    <a:pt x="720" y="123"/>
                  </a:cubicBezTo>
                  <a:lnTo>
                    <a:pt x="720" y="123"/>
                  </a:lnTo>
                  <a:cubicBezTo>
                    <a:pt x="687" y="53"/>
                    <a:pt x="621" y="9"/>
                    <a:pt x="548" y="9"/>
                  </a:cubicBezTo>
                  <a:cubicBezTo>
                    <a:pt x="544" y="9"/>
                    <a:pt x="540" y="9"/>
                    <a:pt x="536" y="10"/>
                  </a:cubicBezTo>
                  <a:lnTo>
                    <a:pt x="536" y="10"/>
                  </a:lnTo>
                  <a:cubicBezTo>
                    <a:pt x="511" y="4"/>
                    <a:pt x="485" y="1"/>
                    <a:pt x="4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797298" y="2255942"/>
              <a:ext cx="58426" cy="50717"/>
            </a:xfrm>
            <a:custGeom>
              <a:avLst/>
              <a:gdLst/>
              <a:ahLst/>
              <a:cxnLst/>
              <a:rect l="l" t="t" r="r" b="b"/>
              <a:pathLst>
                <a:path w="523" h="454" extrusionOk="0">
                  <a:moveTo>
                    <a:pt x="245" y="1"/>
                  </a:moveTo>
                  <a:cubicBezTo>
                    <a:pt x="202" y="1"/>
                    <a:pt x="158" y="13"/>
                    <a:pt x="120" y="40"/>
                  </a:cubicBezTo>
                  <a:cubicBezTo>
                    <a:pt x="1" y="142"/>
                    <a:pt x="1" y="322"/>
                    <a:pt x="120" y="425"/>
                  </a:cubicBezTo>
                  <a:cubicBezTo>
                    <a:pt x="138" y="434"/>
                    <a:pt x="155" y="438"/>
                    <a:pt x="171" y="438"/>
                  </a:cubicBezTo>
                  <a:cubicBezTo>
                    <a:pt x="178" y="438"/>
                    <a:pt x="185" y="437"/>
                    <a:pt x="192" y="436"/>
                  </a:cubicBezTo>
                  <a:lnTo>
                    <a:pt x="192" y="436"/>
                  </a:lnTo>
                  <a:cubicBezTo>
                    <a:pt x="219" y="447"/>
                    <a:pt x="248" y="453"/>
                    <a:pt x="280" y="453"/>
                  </a:cubicBezTo>
                  <a:cubicBezTo>
                    <a:pt x="292" y="453"/>
                    <a:pt x="305" y="452"/>
                    <a:pt x="317" y="450"/>
                  </a:cubicBezTo>
                  <a:cubicBezTo>
                    <a:pt x="454" y="408"/>
                    <a:pt x="523" y="254"/>
                    <a:pt x="454" y="125"/>
                  </a:cubicBezTo>
                  <a:cubicBezTo>
                    <a:pt x="409" y="46"/>
                    <a:pt x="327" y="1"/>
                    <a:pt x="2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962631" y="2332018"/>
              <a:ext cx="41222" cy="39881"/>
            </a:xfrm>
            <a:custGeom>
              <a:avLst/>
              <a:gdLst/>
              <a:ahLst/>
              <a:cxnLst/>
              <a:rect l="l" t="t" r="r" b="b"/>
              <a:pathLst>
                <a:path w="369" h="357" extrusionOk="0">
                  <a:moveTo>
                    <a:pt x="174" y="0"/>
                  </a:moveTo>
                  <a:cubicBezTo>
                    <a:pt x="156" y="0"/>
                    <a:pt x="138" y="3"/>
                    <a:pt x="120" y="9"/>
                  </a:cubicBezTo>
                  <a:cubicBezTo>
                    <a:pt x="83" y="15"/>
                    <a:pt x="59" y="44"/>
                    <a:pt x="53" y="79"/>
                  </a:cubicBezTo>
                  <a:lnTo>
                    <a:pt x="53" y="79"/>
                  </a:lnTo>
                  <a:cubicBezTo>
                    <a:pt x="1" y="147"/>
                    <a:pt x="3" y="243"/>
                    <a:pt x="61" y="317"/>
                  </a:cubicBezTo>
                  <a:cubicBezTo>
                    <a:pt x="86" y="345"/>
                    <a:pt x="117" y="356"/>
                    <a:pt x="149" y="356"/>
                  </a:cubicBezTo>
                  <a:cubicBezTo>
                    <a:pt x="237" y="356"/>
                    <a:pt x="335" y="272"/>
                    <a:pt x="360" y="197"/>
                  </a:cubicBezTo>
                  <a:cubicBezTo>
                    <a:pt x="369" y="129"/>
                    <a:pt x="334" y="60"/>
                    <a:pt x="274" y="34"/>
                  </a:cubicBezTo>
                  <a:cubicBezTo>
                    <a:pt x="246" y="12"/>
                    <a:pt x="210" y="0"/>
                    <a:pt x="17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767694" y="2189585"/>
              <a:ext cx="46026" cy="43680"/>
            </a:xfrm>
            <a:custGeom>
              <a:avLst/>
              <a:gdLst/>
              <a:ahLst/>
              <a:cxnLst/>
              <a:rect l="l" t="t" r="r" b="b"/>
              <a:pathLst>
                <a:path w="412" h="391" extrusionOk="0">
                  <a:moveTo>
                    <a:pt x="206" y="1"/>
                  </a:moveTo>
                  <a:cubicBezTo>
                    <a:pt x="86" y="9"/>
                    <a:pt x="0" y="112"/>
                    <a:pt x="18" y="232"/>
                  </a:cubicBezTo>
                  <a:cubicBezTo>
                    <a:pt x="30" y="315"/>
                    <a:pt x="108" y="390"/>
                    <a:pt x="187" y="390"/>
                  </a:cubicBezTo>
                  <a:cubicBezTo>
                    <a:pt x="220" y="390"/>
                    <a:pt x="254" y="376"/>
                    <a:pt x="283" y="343"/>
                  </a:cubicBezTo>
                  <a:cubicBezTo>
                    <a:pt x="299" y="326"/>
                    <a:pt x="311" y="306"/>
                    <a:pt x="317" y="284"/>
                  </a:cubicBezTo>
                  <a:lnTo>
                    <a:pt x="317" y="284"/>
                  </a:lnTo>
                  <a:cubicBezTo>
                    <a:pt x="320" y="284"/>
                    <a:pt x="323" y="283"/>
                    <a:pt x="326" y="283"/>
                  </a:cubicBezTo>
                  <a:cubicBezTo>
                    <a:pt x="377" y="266"/>
                    <a:pt x="403" y="214"/>
                    <a:pt x="403" y="163"/>
                  </a:cubicBezTo>
                  <a:lnTo>
                    <a:pt x="411" y="172"/>
                  </a:lnTo>
                  <a:cubicBezTo>
                    <a:pt x="385" y="69"/>
                    <a:pt x="300" y="1"/>
                    <a:pt x="20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94822" y="2217066"/>
              <a:ext cx="54181" cy="48818"/>
            </a:xfrm>
            <a:custGeom>
              <a:avLst/>
              <a:gdLst/>
              <a:ahLst/>
              <a:cxnLst/>
              <a:rect l="l" t="t" r="r" b="b"/>
              <a:pathLst>
                <a:path w="485" h="437" extrusionOk="0">
                  <a:moveTo>
                    <a:pt x="248" y="228"/>
                  </a:moveTo>
                  <a:cubicBezTo>
                    <a:pt x="248" y="228"/>
                    <a:pt x="248" y="230"/>
                    <a:pt x="248" y="234"/>
                  </a:cubicBezTo>
                  <a:lnTo>
                    <a:pt x="256" y="230"/>
                  </a:lnTo>
                  <a:lnTo>
                    <a:pt x="256" y="230"/>
                  </a:lnTo>
                  <a:cubicBezTo>
                    <a:pt x="257" y="231"/>
                    <a:pt x="257" y="231"/>
                    <a:pt x="258" y="231"/>
                  </a:cubicBezTo>
                  <a:cubicBezTo>
                    <a:pt x="259" y="231"/>
                    <a:pt x="259" y="230"/>
                    <a:pt x="258" y="229"/>
                  </a:cubicBezTo>
                  <a:lnTo>
                    <a:pt x="258" y="229"/>
                  </a:lnTo>
                  <a:lnTo>
                    <a:pt x="259" y="229"/>
                  </a:lnTo>
                  <a:lnTo>
                    <a:pt x="259" y="229"/>
                  </a:lnTo>
                  <a:cubicBezTo>
                    <a:pt x="260" y="232"/>
                    <a:pt x="263" y="238"/>
                    <a:pt x="265" y="242"/>
                  </a:cubicBezTo>
                  <a:lnTo>
                    <a:pt x="248" y="242"/>
                  </a:lnTo>
                  <a:cubicBezTo>
                    <a:pt x="251" y="245"/>
                    <a:pt x="252" y="246"/>
                    <a:pt x="252" y="246"/>
                  </a:cubicBezTo>
                  <a:cubicBezTo>
                    <a:pt x="251" y="246"/>
                    <a:pt x="245" y="242"/>
                    <a:pt x="240" y="242"/>
                  </a:cubicBezTo>
                  <a:cubicBezTo>
                    <a:pt x="245" y="232"/>
                    <a:pt x="247" y="228"/>
                    <a:pt x="248" y="228"/>
                  </a:cubicBezTo>
                  <a:close/>
                  <a:moveTo>
                    <a:pt x="274" y="1"/>
                  </a:moveTo>
                  <a:cubicBezTo>
                    <a:pt x="190" y="1"/>
                    <a:pt x="109" y="46"/>
                    <a:pt x="60" y="122"/>
                  </a:cubicBezTo>
                  <a:cubicBezTo>
                    <a:pt x="0" y="251"/>
                    <a:pt x="77" y="405"/>
                    <a:pt x="223" y="430"/>
                  </a:cubicBezTo>
                  <a:cubicBezTo>
                    <a:pt x="239" y="434"/>
                    <a:pt x="255" y="436"/>
                    <a:pt x="270" y="436"/>
                  </a:cubicBezTo>
                  <a:cubicBezTo>
                    <a:pt x="388" y="436"/>
                    <a:pt x="485" y="329"/>
                    <a:pt x="462" y="208"/>
                  </a:cubicBezTo>
                  <a:cubicBezTo>
                    <a:pt x="458" y="187"/>
                    <a:pt x="451" y="167"/>
                    <a:pt x="442" y="148"/>
                  </a:cubicBezTo>
                  <a:lnTo>
                    <a:pt x="442" y="148"/>
                  </a:lnTo>
                  <a:cubicBezTo>
                    <a:pt x="442" y="116"/>
                    <a:pt x="429" y="87"/>
                    <a:pt x="402" y="71"/>
                  </a:cubicBezTo>
                  <a:lnTo>
                    <a:pt x="411" y="45"/>
                  </a:lnTo>
                  <a:cubicBezTo>
                    <a:pt x="368" y="15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39413" y="2333806"/>
              <a:ext cx="46808" cy="47143"/>
            </a:xfrm>
            <a:custGeom>
              <a:avLst/>
              <a:gdLst/>
              <a:ahLst/>
              <a:cxnLst/>
              <a:rect l="l" t="t" r="r" b="b"/>
              <a:pathLst>
                <a:path w="419" h="422" extrusionOk="0">
                  <a:moveTo>
                    <a:pt x="179" y="213"/>
                  </a:moveTo>
                  <a:lnTo>
                    <a:pt x="179" y="213"/>
                  </a:lnTo>
                  <a:cubicBezTo>
                    <a:pt x="179" y="213"/>
                    <a:pt x="179" y="214"/>
                    <a:pt x="180" y="215"/>
                  </a:cubicBezTo>
                  <a:cubicBezTo>
                    <a:pt x="180" y="215"/>
                    <a:pt x="179" y="215"/>
                    <a:pt x="179" y="214"/>
                  </a:cubicBezTo>
                  <a:lnTo>
                    <a:pt x="179" y="214"/>
                  </a:lnTo>
                  <a:cubicBezTo>
                    <a:pt x="179" y="214"/>
                    <a:pt x="179" y="213"/>
                    <a:pt x="179" y="213"/>
                  </a:cubicBezTo>
                  <a:close/>
                  <a:moveTo>
                    <a:pt x="149" y="0"/>
                  </a:moveTo>
                  <a:cubicBezTo>
                    <a:pt x="103" y="0"/>
                    <a:pt x="60" y="40"/>
                    <a:pt x="60" y="87"/>
                  </a:cubicBezTo>
                  <a:cubicBezTo>
                    <a:pt x="59" y="91"/>
                    <a:pt x="59" y="96"/>
                    <a:pt x="59" y="100"/>
                  </a:cubicBezTo>
                  <a:lnTo>
                    <a:pt x="59" y="100"/>
                  </a:lnTo>
                  <a:cubicBezTo>
                    <a:pt x="27" y="128"/>
                    <a:pt x="6" y="165"/>
                    <a:pt x="0" y="215"/>
                  </a:cubicBezTo>
                  <a:cubicBezTo>
                    <a:pt x="0" y="326"/>
                    <a:pt x="86" y="421"/>
                    <a:pt x="197" y="421"/>
                  </a:cubicBezTo>
                  <a:cubicBezTo>
                    <a:pt x="201" y="421"/>
                    <a:pt x="206" y="421"/>
                    <a:pt x="210" y="421"/>
                  </a:cubicBezTo>
                  <a:cubicBezTo>
                    <a:pt x="324" y="421"/>
                    <a:pt x="419" y="314"/>
                    <a:pt x="402" y="198"/>
                  </a:cubicBezTo>
                  <a:cubicBezTo>
                    <a:pt x="398" y="182"/>
                    <a:pt x="393" y="167"/>
                    <a:pt x="387" y="152"/>
                  </a:cubicBezTo>
                  <a:lnTo>
                    <a:pt x="387" y="152"/>
                  </a:lnTo>
                  <a:cubicBezTo>
                    <a:pt x="391" y="143"/>
                    <a:pt x="394" y="132"/>
                    <a:pt x="394" y="121"/>
                  </a:cubicBezTo>
                  <a:cubicBezTo>
                    <a:pt x="402" y="70"/>
                    <a:pt x="359" y="18"/>
                    <a:pt x="308" y="18"/>
                  </a:cubicBezTo>
                  <a:lnTo>
                    <a:pt x="282" y="18"/>
                  </a:lnTo>
                  <a:cubicBezTo>
                    <a:pt x="278" y="18"/>
                    <a:pt x="274" y="17"/>
                    <a:pt x="269" y="17"/>
                  </a:cubicBezTo>
                  <a:cubicBezTo>
                    <a:pt x="264" y="17"/>
                    <a:pt x="258" y="18"/>
                    <a:pt x="253" y="19"/>
                  </a:cubicBezTo>
                  <a:lnTo>
                    <a:pt x="253" y="19"/>
                  </a:lnTo>
                  <a:cubicBezTo>
                    <a:pt x="225" y="8"/>
                    <a:pt x="195" y="1"/>
                    <a:pt x="163" y="1"/>
                  </a:cubicBezTo>
                  <a:cubicBezTo>
                    <a:pt x="158" y="1"/>
                    <a:pt x="154" y="0"/>
                    <a:pt x="1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485733" y="2326097"/>
              <a:ext cx="49489" cy="42562"/>
            </a:xfrm>
            <a:custGeom>
              <a:avLst/>
              <a:gdLst/>
              <a:ahLst/>
              <a:cxnLst/>
              <a:rect l="l" t="t" r="r" b="b"/>
              <a:pathLst>
                <a:path w="443" h="381" extrusionOk="0">
                  <a:moveTo>
                    <a:pt x="265" y="0"/>
                  </a:moveTo>
                  <a:cubicBezTo>
                    <a:pt x="257" y="0"/>
                    <a:pt x="249" y="1"/>
                    <a:pt x="240" y="2"/>
                  </a:cubicBezTo>
                  <a:cubicBezTo>
                    <a:pt x="186" y="13"/>
                    <a:pt x="163" y="52"/>
                    <a:pt x="163" y="93"/>
                  </a:cubicBezTo>
                  <a:lnTo>
                    <a:pt x="163" y="93"/>
                  </a:lnTo>
                  <a:cubicBezTo>
                    <a:pt x="115" y="127"/>
                    <a:pt x="75" y="171"/>
                    <a:pt x="44" y="224"/>
                  </a:cubicBezTo>
                  <a:cubicBezTo>
                    <a:pt x="1" y="293"/>
                    <a:pt x="44" y="370"/>
                    <a:pt x="121" y="378"/>
                  </a:cubicBezTo>
                  <a:cubicBezTo>
                    <a:pt x="137" y="380"/>
                    <a:pt x="153" y="380"/>
                    <a:pt x="170" y="380"/>
                  </a:cubicBezTo>
                  <a:cubicBezTo>
                    <a:pt x="277" y="380"/>
                    <a:pt x="391" y="351"/>
                    <a:pt x="429" y="233"/>
                  </a:cubicBezTo>
                  <a:cubicBezTo>
                    <a:pt x="443" y="194"/>
                    <a:pt x="442" y="154"/>
                    <a:pt x="430" y="118"/>
                  </a:cubicBezTo>
                  <a:lnTo>
                    <a:pt x="430" y="118"/>
                  </a:lnTo>
                  <a:cubicBezTo>
                    <a:pt x="430" y="111"/>
                    <a:pt x="430" y="103"/>
                    <a:pt x="429" y="96"/>
                  </a:cubicBezTo>
                  <a:cubicBezTo>
                    <a:pt x="417" y="61"/>
                    <a:pt x="389" y="34"/>
                    <a:pt x="356" y="26"/>
                  </a:cubicBezTo>
                  <a:lnTo>
                    <a:pt x="356" y="26"/>
                  </a:lnTo>
                  <a:cubicBezTo>
                    <a:pt x="330" y="10"/>
                    <a:pt x="299" y="0"/>
                    <a:pt x="2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509639" y="2138979"/>
              <a:ext cx="50606" cy="42227"/>
            </a:xfrm>
            <a:custGeom>
              <a:avLst/>
              <a:gdLst/>
              <a:ahLst/>
              <a:cxnLst/>
              <a:rect l="l" t="t" r="r" b="b"/>
              <a:pathLst>
                <a:path w="453" h="378" extrusionOk="0">
                  <a:moveTo>
                    <a:pt x="326" y="0"/>
                  </a:moveTo>
                  <a:cubicBezTo>
                    <a:pt x="275" y="10"/>
                    <a:pt x="227" y="27"/>
                    <a:pt x="184" y="53"/>
                  </a:cubicBezTo>
                  <a:lnTo>
                    <a:pt x="184" y="53"/>
                  </a:lnTo>
                  <a:lnTo>
                    <a:pt x="180" y="52"/>
                  </a:lnTo>
                  <a:cubicBezTo>
                    <a:pt x="166" y="45"/>
                    <a:pt x="153" y="43"/>
                    <a:pt x="141" y="43"/>
                  </a:cubicBezTo>
                  <a:cubicBezTo>
                    <a:pt x="79" y="43"/>
                    <a:pt x="44" y="111"/>
                    <a:pt x="58" y="169"/>
                  </a:cubicBezTo>
                  <a:lnTo>
                    <a:pt x="58" y="169"/>
                  </a:lnTo>
                  <a:cubicBezTo>
                    <a:pt x="42" y="193"/>
                    <a:pt x="28" y="220"/>
                    <a:pt x="18" y="248"/>
                  </a:cubicBezTo>
                  <a:cubicBezTo>
                    <a:pt x="1" y="308"/>
                    <a:pt x="43" y="368"/>
                    <a:pt x="103" y="377"/>
                  </a:cubicBezTo>
                  <a:cubicBezTo>
                    <a:pt x="114" y="377"/>
                    <a:pt x="124" y="378"/>
                    <a:pt x="134" y="378"/>
                  </a:cubicBezTo>
                  <a:cubicBezTo>
                    <a:pt x="225" y="378"/>
                    <a:pt x="307" y="343"/>
                    <a:pt x="368" y="274"/>
                  </a:cubicBezTo>
                  <a:cubicBezTo>
                    <a:pt x="394" y="249"/>
                    <a:pt x="402" y="215"/>
                    <a:pt x="397" y="185"/>
                  </a:cubicBezTo>
                  <a:lnTo>
                    <a:pt x="397" y="185"/>
                  </a:lnTo>
                  <a:cubicBezTo>
                    <a:pt x="433" y="165"/>
                    <a:pt x="452" y="125"/>
                    <a:pt x="445" y="86"/>
                  </a:cubicBezTo>
                  <a:cubicBezTo>
                    <a:pt x="431" y="42"/>
                    <a:pt x="392" y="5"/>
                    <a:pt x="349" y="5"/>
                  </a:cubicBezTo>
                  <a:cubicBezTo>
                    <a:pt x="341" y="5"/>
                    <a:pt x="334" y="6"/>
                    <a:pt x="326" y="9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706252" y="2049610"/>
              <a:ext cx="39323" cy="31503"/>
            </a:xfrm>
            <a:custGeom>
              <a:avLst/>
              <a:gdLst/>
              <a:ahLst/>
              <a:cxnLst/>
              <a:rect l="l" t="t" r="r" b="b"/>
              <a:pathLst>
                <a:path w="352" h="282" extrusionOk="0">
                  <a:moveTo>
                    <a:pt x="177" y="0"/>
                  </a:moveTo>
                  <a:cubicBezTo>
                    <a:pt x="151" y="0"/>
                    <a:pt x="126" y="6"/>
                    <a:pt x="102" y="17"/>
                  </a:cubicBezTo>
                  <a:lnTo>
                    <a:pt x="102" y="17"/>
                  </a:lnTo>
                  <a:cubicBezTo>
                    <a:pt x="95" y="18"/>
                    <a:pt x="87" y="20"/>
                    <a:pt x="80" y="22"/>
                  </a:cubicBezTo>
                  <a:cubicBezTo>
                    <a:pt x="29" y="39"/>
                    <a:pt x="3" y="90"/>
                    <a:pt x="3" y="141"/>
                  </a:cubicBezTo>
                  <a:cubicBezTo>
                    <a:pt x="3" y="143"/>
                    <a:pt x="4" y="144"/>
                    <a:pt x="4" y="146"/>
                  </a:cubicBezTo>
                  <a:lnTo>
                    <a:pt x="4" y="146"/>
                  </a:lnTo>
                  <a:cubicBezTo>
                    <a:pt x="1" y="199"/>
                    <a:pt x="34" y="252"/>
                    <a:pt x="88" y="270"/>
                  </a:cubicBezTo>
                  <a:cubicBezTo>
                    <a:pt x="115" y="277"/>
                    <a:pt x="144" y="282"/>
                    <a:pt x="173" y="282"/>
                  </a:cubicBezTo>
                  <a:cubicBezTo>
                    <a:pt x="208" y="282"/>
                    <a:pt x="244" y="275"/>
                    <a:pt x="277" y="261"/>
                  </a:cubicBezTo>
                  <a:cubicBezTo>
                    <a:pt x="316" y="241"/>
                    <a:pt x="335" y="201"/>
                    <a:pt x="334" y="164"/>
                  </a:cubicBezTo>
                  <a:lnTo>
                    <a:pt x="334" y="164"/>
                  </a:lnTo>
                  <a:cubicBezTo>
                    <a:pt x="352" y="131"/>
                    <a:pt x="345" y="88"/>
                    <a:pt x="319" y="56"/>
                  </a:cubicBezTo>
                  <a:lnTo>
                    <a:pt x="302" y="56"/>
                  </a:lnTo>
                  <a:cubicBezTo>
                    <a:pt x="268" y="18"/>
                    <a:pt x="223" y="0"/>
                    <a:pt x="17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935932" y="1949739"/>
              <a:ext cx="46919" cy="45020"/>
            </a:xfrm>
            <a:custGeom>
              <a:avLst/>
              <a:gdLst/>
              <a:ahLst/>
              <a:cxnLst/>
              <a:rect l="l" t="t" r="r" b="b"/>
              <a:pathLst>
                <a:path w="420" h="403" extrusionOk="0">
                  <a:moveTo>
                    <a:pt x="325" y="0"/>
                  </a:moveTo>
                  <a:cubicBezTo>
                    <a:pt x="248" y="0"/>
                    <a:pt x="180" y="17"/>
                    <a:pt x="120" y="52"/>
                  </a:cubicBezTo>
                  <a:cubicBezTo>
                    <a:pt x="72" y="78"/>
                    <a:pt x="60" y="126"/>
                    <a:pt x="72" y="168"/>
                  </a:cubicBezTo>
                  <a:lnTo>
                    <a:pt x="72" y="168"/>
                  </a:lnTo>
                  <a:cubicBezTo>
                    <a:pt x="48" y="199"/>
                    <a:pt x="29" y="235"/>
                    <a:pt x="17" y="274"/>
                  </a:cubicBezTo>
                  <a:cubicBezTo>
                    <a:pt x="0" y="334"/>
                    <a:pt x="43" y="402"/>
                    <a:pt x="103" y="402"/>
                  </a:cubicBezTo>
                  <a:cubicBezTo>
                    <a:pt x="108" y="403"/>
                    <a:pt x="114" y="403"/>
                    <a:pt x="119" y="403"/>
                  </a:cubicBezTo>
                  <a:cubicBezTo>
                    <a:pt x="283" y="403"/>
                    <a:pt x="419" y="277"/>
                    <a:pt x="419" y="112"/>
                  </a:cubicBezTo>
                  <a:cubicBezTo>
                    <a:pt x="419" y="52"/>
                    <a:pt x="377" y="9"/>
                    <a:pt x="3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87972" y="1950297"/>
              <a:ext cx="53510" cy="43344"/>
            </a:xfrm>
            <a:custGeom>
              <a:avLst/>
              <a:gdLst/>
              <a:ahLst/>
              <a:cxnLst/>
              <a:rect l="l" t="t" r="r" b="b"/>
              <a:pathLst>
                <a:path w="479" h="388" extrusionOk="0">
                  <a:moveTo>
                    <a:pt x="201" y="0"/>
                  </a:moveTo>
                  <a:cubicBezTo>
                    <a:pt x="98" y="0"/>
                    <a:pt x="0" y="84"/>
                    <a:pt x="16" y="209"/>
                  </a:cubicBezTo>
                  <a:cubicBezTo>
                    <a:pt x="37" y="328"/>
                    <a:pt x="139" y="388"/>
                    <a:pt x="243" y="388"/>
                  </a:cubicBezTo>
                  <a:cubicBezTo>
                    <a:pt x="311" y="388"/>
                    <a:pt x="380" y="363"/>
                    <a:pt x="427" y="312"/>
                  </a:cubicBezTo>
                  <a:cubicBezTo>
                    <a:pt x="478" y="261"/>
                    <a:pt x="470" y="184"/>
                    <a:pt x="419" y="149"/>
                  </a:cubicBezTo>
                  <a:lnTo>
                    <a:pt x="369" y="122"/>
                  </a:lnTo>
                  <a:lnTo>
                    <a:pt x="369" y="122"/>
                  </a:lnTo>
                  <a:cubicBezTo>
                    <a:pt x="367" y="111"/>
                    <a:pt x="364" y="100"/>
                    <a:pt x="359" y="89"/>
                  </a:cubicBezTo>
                  <a:cubicBezTo>
                    <a:pt x="318" y="27"/>
                    <a:pt x="259" y="0"/>
                    <a:pt x="2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236437" y="1967389"/>
              <a:ext cx="47701" cy="46026"/>
            </a:xfrm>
            <a:custGeom>
              <a:avLst/>
              <a:gdLst/>
              <a:ahLst/>
              <a:cxnLst/>
              <a:rect l="l" t="t" r="r" b="b"/>
              <a:pathLst>
                <a:path w="427" h="412" extrusionOk="0">
                  <a:moveTo>
                    <a:pt x="210" y="0"/>
                  </a:moveTo>
                  <a:cubicBezTo>
                    <a:pt x="165" y="0"/>
                    <a:pt x="122" y="15"/>
                    <a:pt x="84" y="50"/>
                  </a:cubicBezTo>
                  <a:lnTo>
                    <a:pt x="84" y="50"/>
                  </a:lnTo>
                  <a:cubicBezTo>
                    <a:pt x="44" y="59"/>
                    <a:pt x="12" y="91"/>
                    <a:pt x="5" y="142"/>
                  </a:cubicBezTo>
                  <a:cubicBezTo>
                    <a:pt x="2" y="157"/>
                    <a:pt x="4" y="173"/>
                    <a:pt x="10" y="187"/>
                  </a:cubicBezTo>
                  <a:lnTo>
                    <a:pt x="10" y="187"/>
                  </a:lnTo>
                  <a:cubicBezTo>
                    <a:pt x="0" y="260"/>
                    <a:pt x="31" y="336"/>
                    <a:pt x="99" y="381"/>
                  </a:cubicBezTo>
                  <a:cubicBezTo>
                    <a:pt x="135" y="402"/>
                    <a:pt x="174" y="412"/>
                    <a:pt x="211" y="412"/>
                  </a:cubicBezTo>
                  <a:cubicBezTo>
                    <a:pt x="298" y="412"/>
                    <a:pt x="380" y="360"/>
                    <a:pt x="416" y="270"/>
                  </a:cubicBezTo>
                  <a:cubicBezTo>
                    <a:pt x="426" y="240"/>
                    <a:pt x="424" y="212"/>
                    <a:pt x="415" y="188"/>
                  </a:cubicBezTo>
                  <a:lnTo>
                    <a:pt x="415" y="188"/>
                  </a:lnTo>
                  <a:cubicBezTo>
                    <a:pt x="427" y="154"/>
                    <a:pt x="419" y="113"/>
                    <a:pt x="381" y="82"/>
                  </a:cubicBezTo>
                  <a:lnTo>
                    <a:pt x="407" y="73"/>
                  </a:lnTo>
                  <a:cubicBezTo>
                    <a:pt x="347" y="32"/>
                    <a:pt x="277" y="0"/>
                    <a:pt x="2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350272" y="2206230"/>
              <a:ext cx="54963" cy="42227"/>
            </a:xfrm>
            <a:custGeom>
              <a:avLst/>
              <a:gdLst/>
              <a:ahLst/>
              <a:cxnLst/>
              <a:rect l="l" t="t" r="r" b="b"/>
              <a:pathLst>
                <a:path w="492" h="378" extrusionOk="0">
                  <a:moveTo>
                    <a:pt x="197" y="0"/>
                  </a:moveTo>
                  <a:cubicBezTo>
                    <a:pt x="100" y="0"/>
                    <a:pt x="1" y="76"/>
                    <a:pt x="21" y="202"/>
                  </a:cubicBezTo>
                  <a:cubicBezTo>
                    <a:pt x="38" y="279"/>
                    <a:pt x="98" y="348"/>
                    <a:pt x="184" y="373"/>
                  </a:cubicBezTo>
                  <a:cubicBezTo>
                    <a:pt x="199" y="376"/>
                    <a:pt x="216" y="378"/>
                    <a:pt x="232" y="378"/>
                  </a:cubicBezTo>
                  <a:cubicBezTo>
                    <a:pt x="311" y="378"/>
                    <a:pt x="392" y="343"/>
                    <a:pt x="449" y="279"/>
                  </a:cubicBezTo>
                  <a:cubicBezTo>
                    <a:pt x="483" y="245"/>
                    <a:pt x="492" y="185"/>
                    <a:pt x="457" y="142"/>
                  </a:cubicBezTo>
                  <a:cubicBezTo>
                    <a:pt x="409" y="94"/>
                    <a:pt x="355" y="57"/>
                    <a:pt x="295" y="31"/>
                  </a:cubicBezTo>
                  <a:lnTo>
                    <a:pt x="295" y="31"/>
                  </a:lnTo>
                  <a:cubicBezTo>
                    <a:pt x="267" y="10"/>
                    <a:pt x="232" y="0"/>
                    <a:pt x="1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230964" y="2305096"/>
              <a:ext cx="62447" cy="46808"/>
            </a:xfrm>
            <a:custGeom>
              <a:avLst/>
              <a:gdLst/>
              <a:ahLst/>
              <a:cxnLst/>
              <a:rect l="l" t="t" r="r" b="b"/>
              <a:pathLst>
                <a:path w="559" h="419" extrusionOk="0">
                  <a:moveTo>
                    <a:pt x="342" y="0"/>
                  </a:moveTo>
                  <a:cubicBezTo>
                    <a:pt x="284" y="0"/>
                    <a:pt x="227" y="26"/>
                    <a:pt x="191" y="79"/>
                  </a:cubicBezTo>
                  <a:cubicBezTo>
                    <a:pt x="188" y="83"/>
                    <a:pt x="186" y="88"/>
                    <a:pt x="184" y="92"/>
                  </a:cubicBezTo>
                  <a:lnTo>
                    <a:pt x="184" y="92"/>
                  </a:lnTo>
                  <a:cubicBezTo>
                    <a:pt x="88" y="128"/>
                    <a:pt x="0" y="181"/>
                    <a:pt x="28" y="293"/>
                  </a:cubicBezTo>
                  <a:cubicBezTo>
                    <a:pt x="51" y="384"/>
                    <a:pt x="146" y="418"/>
                    <a:pt x="240" y="418"/>
                  </a:cubicBezTo>
                  <a:cubicBezTo>
                    <a:pt x="287" y="418"/>
                    <a:pt x="333" y="410"/>
                    <a:pt x="370" y="395"/>
                  </a:cubicBezTo>
                  <a:cubicBezTo>
                    <a:pt x="499" y="352"/>
                    <a:pt x="559" y="216"/>
                    <a:pt x="507" y="96"/>
                  </a:cubicBezTo>
                  <a:cubicBezTo>
                    <a:pt x="471" y="33"/>
                    <a:pt x="406" y="0"/>
                    <a:pt x="34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08344" y="2287333"/>
              <a:ext cx="64123" cy="42786"/>
            </a:xfrm>
            <a:custGeom>
              <a:avLst/>
              <a:gdLst/>
              <a:ahLst/>
              <a:cxnLst/>
              <a:rect l="l" t="t" r="r" b="b"/>
              <a:pathLst>
                <a:path w="574" h="383" extrusionOk="0">
                  <a:moveTo>
                    <a:pt x="368" y="0"/>
                  </a:moveTo>
                  <a:cubicBezTo>
                    <a:pt x="312" y="0"/>
                    <a:pt x="256" y="11"/>
                    <a:pt x="204" y="31"/>
                  </a:cubicBezTo>
                  <a:lnTo>
                    <a:pt x="204" y="31"/>
                  </a:lnTo>
                  <a:cubicBezTo>
                    <a:pt x="188" y="22"/>
                    <a:pt x="171" y="18"/>
                    <a:pt x="153" y="18"/>
                  </a:cubicBezTo>
                  <a:cubicBezTo>
                    <a:pt x="122" y="18"/>
                    <a:pt x="90" y="31"/>
                    <a:pt x="69" y="58"/>
                  </a:cubicBezTo>
                  <a:cubicBezTo>
                    <a:pt x="58" y="79"/>
                    <a:pt x="53" y="102"/>
                    <a:pt x="55" y="124"/>
                  </a:cubicBezTo>
                  <a:lnTo>
                    <a:pt x="55" y="124"/>
                  </a:lnTo>
                  <a:cubicBezTo>
                    <a:pt x="51" y="127"/>
                    <a:pt x="47" y="131"/>
                    <a:pt x="43" y="135"/>
                  </a:cubicBezTo>
                  <a:cubicBezTo>
                    <a:pt x="0" y="178"/>
                    <a:pt x="0" y="238"/>
                    <a:pt x="35" y="281"/>
                  </a:cubicBezTo>
                  <a:cubicBezTo>
                    <a:pt x="97" y="347"/>
                    <a:pt x="183" y="382"/>
                    <a:pt x="269" y="382"/>
                  </a:cubicBezTo>
                  <a:cubicBezTo>
                    <a:pt x="337" y="382"/>
                    <a:pt x="406" y="360"/>
                    <a:pt x="462" y="315"/>
                  </a:cubicBezTo>
                  <a:cubicBezTo>
                    <a:pt x="498" y="285"/>
                    <a:pt x="505" y="238"/>
                    <a:pt x="488" y="198"/>
                  </a:cubicBezTo>
                  <a:lnTo>
                    <a:pt x="488" y="198"/>
                  </a:lnTo>
                  <a:cubicBezTo>
                    <a:pt x="557" y="163"/>
                    <a:pt x="573" y="42"/>
                    <a:pt x="480" y="15"/>
                  </a:cubicBezTo>
                  <a:cubicBezTo>
                    <a:pt x="443" y="5"/>
                    <a:pt x="405" y="0"/>
                    <a:pt x="3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419422" y="2253484"/>
              <a:ext cx="52728" cy="50271"/>
            </a:xfrm>
            <a:custGeom>
              <a:avLst/>
              <a:gdLst/>
              <a:ahLst/>
              <a:cxnLst/>
              <a:rect l="l" t="t" r="r" b="b"/>
              <a:pathLst>
                <a:path w="472" h="450" extrusionOk="0">
                  <a:moveTo>
                    <a:pt x="220" y="1"/>
                  </a:moveTo>
                  <a:cubicBezTo>
                    <a:pt x="134" y="1"/>
                    <a:pt x="59" y="51"/>
                    <a:pt x="35" y="130"/>
                  </a:cubicBezTo>
                  <a:cubicBezTo>
                    <a:pt x="1" y="224"/>
                    <a:pt x="27" y="318"/>
                    <a:pt x="104" y="387"/>
                  </a:cubicBezTo>
                  <a:cubicBezTo>
                    <a:pt x="157" y="429"/>
                    <a:pt x="224" y="450"/>
                    <a:pt x="288" y="450"/>
                  </a:cubicBezTo>
                  <a:cubicBezTo>
                    <a:pt x="316" y="450"/>
                    <a:pt x="343" y="446"/>
                    <a:pt x="369" y="438"/>
                  </a:cubicBezTo>
                  <a:cubicBezTo>
                    <a:pt x="403" y="430"/>
                    <a:pt x="437" y="404"/>
                    <a:pt x="446" y="370"/>
                  </a:cubicBezTo>
                  <a:cubicBezTo>
                    <a:pt x="471" y="258"/>
                    <a:pt x="446" y="139"/>
                    <a:pt x="386" y="45"/>
                  </a:cubicBezTo>
                  <a:cubicBezTo>
                    <a:pt x="362" y="25"/>
                    <a:pt x="332" y="14"/>
                    <a:pt x="304" y="14"/>
                  </a:cubicBezTo>
                  <a:cubicBezTo>
                    <a:pt x="299" y="14"/>
                    <a:pt x="294" y="15"/>
                    <a:pt x="289" y="15"/>
                  </a:cubicBezTo>
                  <a:lnTo>
                    <a:pt x="289" y="15"/>
                  </a:lnTo>
                  <a:cubicBezTo>
                    <a:pt x="273" y="8"/>
                    <a:pt x="257" y="4"/>
                    <a:pt x="240" y="2"/>
                  </a:cubicBezTo>
                  <a:cubicBezTo>
                    <a:pt x="234" y="1"/>
                    <a:pt x="227" y="1"/>
                    <a:pt x="22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605869" y="2219189"/>
              <a:ext cx="61665" cy="49377"/>
            </a:xfrm>
            <a:custGeom>
              <a:avLst/>
              <a:gdLst/>
              <a:ahLst/>
              <a:cxnLst/>
              <a:rect l="l" t="t" r="r" b="b"/>
              <a:pathLst>
                <a:path w="552" h="442" extrusionOk="0">
                  <a:moveTo>
                    <a:pt x="407" y="0"/>
                  </a:moveTo>
                  <a:cubicBezTo>
                    <a:pt x="395" y="0"/>
                    <a:pt x="382" y="3"/>
                    <a:pt x="368" y="9"/>
                  </a:cubicBezTo>
                  <a:cubicBezTo>
                    <a:pt x="343" y="20"/>
                    <a:pt x="319" y="32"/>
                    <a:pt x="295" y="45"/>
                  </a:cubicBezTo>
                  <a:lnTo>
                    <a:pt x="295" y="45"/>
                  </a:lnTo>
                  <a:cubicBezTo>
                    <a:pt x="271" y="31"/>
                    <a:pt x="244" y="22"/>
                    <a:pt x="214" y="18"/>
                  </a:cubicBezTo>
                  <a:cubicBezTo>
                    <a:pt x="210" y="17"/>
                    <a:pt x="205" y="17"/>
                    <a:pt x="201" y="17"/>
                  </a:cubicBezTo>
                  <a:cubicBezTo>
                    <a:pt x="154" y="17"/>
                    <a:pt x="111" y="57"/>
                    <a:pt x="111" y="112"/>
                  </a:cubicBezTo>
                  <a:cubicBezTo>
                    <a:pt x="111" y="129"/>
                    <a:pt x="115" y="147"/>
                    <a:pt x="123" y="162"/>
                  </a:cubicBezTo>
                  <a:lnTo>
                    <a:pt x="123" y="162"/>
                  </a:lnTo>
                  <a:cubicBezTo>
                    <a:pt x="97" y="184"/>
                    <a:pt x="74" y="207"/>
                    <a:pt x="51" y="232"/>
                  </a:cubicBezTo>
                  <a:cubicBezTo>
                    <a:pt x="9" y="266"/>
                    <a:pt x="0" y="326"/>
                    <a:pt x="43" y="369"/>
                  </a:cubicBezTo>
                  <a:cubicBezTo>
                    <a:pt x="85" y="418"/>
                    <a:pt x="142" y="441"/>
                    <a:pt x="199" y="441"/>
                  </a:cubicBezTo>
                  <a:cubicBezTo>
                    <a:pt x="279" y="441"/>
                    <a:pt x="358" y="394"/>
                    <a:pt x="394" y="309"/>
                  </a:cubicBezTo>
                  <a:cubicBezTo>
                    <a:pt x="404" y="275"/>
                    <a:pt x="407" y="242"/>
                    <a:pt x="403" y="211"/>
                  </a:cubicBezTo>
                  <a:lnTo>
                    <a:pt x="403" y="211"/>
                  </a:lnTo>
                  <a:cubicBezTo>
                    <a:pt x="420" y="203"/>
                    <a:pt x="436" y="196"/>
                    <a:pt x="453" y="189"/>
                  </a:cubicBezTo>
                  <a:cubicBezTo>
                    <a:pt x="551" y="144"/>
                    <a:pt x="497" y="0"/>
                    <a:pt x="40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357310" y="2030730"/>
              <a:ext cx="61665" cy="51053"/>
            </a:xfrm>
            <a:custGeom>
              <a:avLst/>
              <a:gdLst/>
              <a:ahLst/>
              <a:cxnLst/>
              <a:rect l="l" t="t" r="r" b="b"/>
              <a:pathLst>
                <a:path w="552" h="457" extrusionOk="0">
                  <a:moveTo>
                    <a:pt x="296" y="239"/>
                  </a:moveTo>
                  <a:cubicBezTo>
                    <a:pt x="300" y="240"/>
                    <a:pt x="305" y="241"/>
                    <a:pt x="309" y="242"/>
                  </a:cubicBezTo>
                  <a:cubicBezTo>
                    <a:pt x="312" y="244"/>
                    <a:pt x="314" y="246"/>
                    <a:pt x="316" y="247"/>
                  </a:cubicBezTo>
                  <a:lnTo>
                    <a:pt x="316" y="247"/>
                  </a:lnTo>
                  <a:cubicBezTo>
                    <a:pt x="314" y="253"/>
                    <a:pt x="308" y="259"/>
                    <a:pt x="301" y="259"/>
                  </a:cubicBezTo>
                  <a:lnTo>
                    <a:pt x="301" y="259"/>
                  </a:lnTo>
                  <a:cubicBezTo>
                    <a:pt x="301" y="257"/>
                    <a:pt x="300" y="254"/>
                    <a:pt x="300" y="251"/>
                  </a:cubicBezTo>
                  <a:cubicBezTo>
                    <a:pt x="299" y="246"/>
                    <a:pt x="297" y="242"/>
                    <a:pt x="296" y="239"/>
                  </a:cubicBezTo>
                  <a:close/>
                  <a:moveTo>
                    <a:pt x="301" y="259"/>
                  </a:moveTo>
                  <a:cubicBezTo>
                    <a:pt x="310" y="259"/>
                    <a:pt x="309" y="265"/>
                    <a:pt x="306" y="265"/>
                  </a:cubicBezTo>
                  <a:cubicBezTo>
                    <a:pt x="304" y="265"/>
                    <a:pt x="302" y="263"/>
                    <a:pt x="301" y="259"/>
                  </a:cubicBezTo>
                  <a:close/>
                  <a:moveTo>
                    <a:pt x="343" y="0"/>
                  </a:moveTo>
                  <a:cubicBezTo>
                    <a:pt x="308" y="0"/>
                    <a:pt x="274" y="8"/>
                    <a:pt x="242" y="22"/>
                  </a:cubicBezTo>
                  <a:lnTo>
                    <a:pt x="242" y="22"/>
                  </a:lnTo>
                  <a:cubicBezTo>
                    <a:pt x="195" y="15"/>
                    <a:pt x="150" y="10"/>
                    <a:pt x="112" y="2"/>
                  </a:cubicBezTo>
                  <a:cubicBezTo>
                    <a:pt x="107" y="2"/>
                    <a:pt x="102" y="1"/>
                    <a:pt x="97" y="1"/>
                  </a:cubicBezTo>
                  <a:cubicBezTo>
                    <a:pt x="44" y="1"/>
                    <a:pt x="1" y="42"/>
                    <a:pt x="1" y="97"/>
                  </a:cubicBezTo>
                  <a:cubicBezTo>
                    <a:pt x="1" y="148"/>
                    <a:pt x="44" y="191"/>
                    <a:pt x="95" y="199"/>
                  </a:cubicBezTo>
                  <a:cubicBezTo>
                    <a:pt x="97" y="200"/>
                    <a:pt x="100" y="200"/>
                    <a:pt x="102" y="200"/>
                  </a:cubicBezTo>
                  <a:lnTo>
                    <a:pt x="102" y="200"/>
                  </a:lnTo>
                  <a:cubicBezTo>
                    <a:pt x="86" y="315"/>
                    <a:pt x="166" y="428"/>
                    <a:pt x="292" y="456"/>
                  </a:cubicBezTo>
                  <a:cubicBezTo>
                    <a:pt x="296" y="456"/>
                    <a:pt x="301" y="456"/>
                    <a:pt x="305" y="456"/>
                  </a:cubicBezTo>
                  <a:cubicBezTo>
                    <a:pt x="435" y="456"/>
                    <a:pt x="531" y="340"/>
                    <a:pt x="514" y="208"/>
                  </a:cubicBezTo>
                  <a:cubicBezTo>
                    <a:pt x="514" y="205"/>
                    <a:pt x="513" y="203"/>
                    <a:pt x="513" y="200"/>
                  </a:cubicBezTo>
                  <a:lnTo>
                    <a:pt x="513" y="200"/>
                  </a:lnTo>
                  <a:cubicBezTo>
                    <a:pt x="546" y="160"/>
                    <a:pt x="552" y="95"/>
                    <a:pt x="497" y="54"/>
                  </a:cubicBezTo>
                  <a:cubicBezTo>
                    <a:pt x="451" y="17"/>
                    <a:pt x="397" y="0"/>
                    <a:pt x="34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533145" y="2056536"/>
              <a:ext cx="70602" cy="52728"/>
            </a:xfrm>
            <a:custGeom>
              <a:avLst/>
              <a:gdLst/>
              <a:ahLst/>
              <a:cxnLst/>
              <a:rect l="l" t="t" r="r" b="b"/>
              <a:pathLst>
                <a:path w="632" h="472" extrusionOk="0">
                  <a:moveTo>
                    <a:pt x="127" y="1"/>
                  </a:moveTo>
                  <a:cubicBezTo>
                    <a:pt x="82" y="1"/>
                    <a:pt x="40" y="25"/>
                    <a:pt x="18" y="62"/>
                  </a:cubicBezTo>
                  <a:cubicBezTo>
                    <a:pt x="1" y="114"/>
                    <a:pt x="35" y="174"/>
                    <a:pt x="86" y="191"/>
                  </a:cubicBezTo>
                  <a:cubicBezTo>
                    <a:pt x="124" y="195"/>
                    <a:pt x="161" y="205"/>
                    <a:pt x="196" y="220"/>
                  </a:cubicBezTo>
                  <a:lnTo>
                    <a:pt x="196" y="220"/>
                  </a:lnTo>
                  <a:cubicBezTo>
                    <a:pt x="195" y="230"/>
                    <a:pt x="195" y="241"/>
                    <a:pt x="198" y="251"/>
                  </a:cubicBezTo>
                  <a:cubicBezTo>
                    <a:pt x="206" y="345"/>
                    <a:pt x="266" y="422"/>
                    <a:pt x="352" y="464"/>
                  </a:cubicBezTo>
                  <a:cubicBezTo>
                    <a:pt x="368" y="469"/>
                    <a:pt x="385" y="472"/>
                    <a:pt x="401" y="472"/>
                  </a:cubicBezTo>
                  <a:cubicBezTo>
                    <a:pt x="469" y="472"/>
                    <a:pt x="529" y="431"/>
                    <a:pt x="557" y="362"/>
                  </a:cubicBezTo>
                  <a:cubicBezTo>
                    <a:pt x="562" y="343"/>
                    <a:pt x="563" y="326"/>
                    <a:pt x="562" y="309"/>
                  </a:cubicBezTo>
                  <a:lnTo>
                    <a:pt x="562" y="309"/>
                  </a:lnTo>
                  <a:cubicBezTo>
                    <a:pt x="613" y="273"/>
                    <a:pt x="631" y="189"/>
                    <a:pt x="566" y="139"/>
                  </a:cubicBezTo>
                  <a:cubicBezTo>
                    <a:pt x="518" y="104"/>
                    <a:pt x="464" y="87"/>
                    <a:pt x="409" y="87"/>
                  </a:cubicBezTo>
                  <a:cubicBezTo>
                    <a:pt x="396" y="87"/>
                    <a:pt x="382" y="88"/>
                    <a:pt x="368" y="90"/>
                  </a:cubicBezTo>
                  <a:lnTo>
                    <a:pt x="368" y="90"/>
                  </a:lnTo>
                  <a:cubicBezTo>
                    <a:pt x="301" y="48"/>
                    <a:pt x="226" y="21"/>
                    <a:pt x="146" y="2"/>
                  </a:cubicBezTo>
                  <a:cubicBezTo>
                    <a:pt x="140" y="1"/>
                    <a:pt x="133" y="1"/>
                    <a:pt x="12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313407" y="1952979"/>
              <a:ext cx="56080" cy="41334"/>
            </a:xfrm>
            <a:custGeom>
              <a:avLst/>
              <a:gdLst/>
              <a:ahLst/>
              <a:cxnLst/>
              <a:rect l="l" t="t" r="r" b="b"/>
              <a:pathLst>
                <a:path w="502" h="370" extrusionOk="0">
                  <a:moveTo>
                    <a:pt x="225" y="0"/>
                  </a:moveTo>
                  <a:cubicBezTo>
                    <a:pt x="208" y="0"/>
                    <a:pt x="190" y="5"/>
                    <a:pt x="175" y="13"/>
                  </a:cubicBezTo>
                  <a:lnTo>
                    <a:pt x="175" y="13"/>
                  </a:lnTo>
                  <a:cubicBezTo>
                    <a:pt x="130" y="22"/>
                    <a:pt x="87" y="42"/>
                    <a:pt x="52" y="74"/>
                  </a:cubicBezTo>
                  <a:cubicBezTo>
                    <a:pt x="0" y="117"/>
                    <a:pt x="9" y="194"/>
                    <a:pt x="60" y="228"/>
                  </a:cubicBezTo>
                  <a:cubicBezTo>
                    <a:pt x="146" y="296"/>
                    <a:pt x="248" y="339"/>
                    <a:pt x="360" y="365"/>
                  </a:cubicBezTo>
                  <a:cubicBezTo>
                    <a:pt x="369" y="368"/>
                    <a:pt x="378" y="370"/>
                    <a:pt x="388" y="370"/>
                  </a:cubicBezTo>
                  <a:cubicBezTo>
                    <a:pt x="452" y="370"/>
                    <a:pt x="502" y="295"/>
                    <a:pt x="479" y="228"/>
                  </a:cubicBezTo>
                  <a:cubicBezTo>
                    <a:pt x="461" y="183"/>
                    <a:pt x="434" y="144"/>
                    <a:pt x="402" y="110"/>
                  </a:cubicBezTo>
                  <a:lnTo>
                    <a:pt x="402" y="110"/>
                  </a:lnTo>
                  <a:cubicBezTo>
                    <a:pt x="397" y="90"/>
                    <a:pt x="383" y="71"/>
                    <a:pt x="360" y="57"/>
                  </a:cubicBezTo>
                  <a:lnTo>
                    <a:pt x="360" y="48"/>
                  </a:lnTo>
                  <a:cubicBezTo>
                    <a:pt x="334" y="32"/>
                    <a:pt x="305" y="20"/>
                    <a:pt x="275" y="14"/>
                  </a:cubicBezTo>
                  <a:lnTo>
                    <a:pt x="275" y="14"/>
                  </a:lnTo>
                  <a:cubicBezTo>
                    <a:pt x="269" y="11"/>
                    <a:pt x="263" y="8"/>
                    <a:pt x="257" y="6"/>
                  </a:cubicBezTo>
                  <a:cubicBezTo>
                    <a:pt x="246" y="2"/>
                    <a:pt x="236" y="0"/>
                    <a:pt x="2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799197" y="1856236"/>
              <a:ext cx="52728" cy="46919"/>
            </a:xfrm>
            <a:custGeom>
              <a:avLst/>
              <a:gdLst/>
              <a:ahLst/>
              <a:cxnLst/>
              <a:rect l="l" t="t" r="r" b="b"/>
              <a:pathLst>
                <a:path w="472" h="420" extrusionOk="0">
                  <a:moveTo>
                    <a:pt x="235" y="207"/>
                  </a:moveTo>
                  <a:lnTo>
                    <a:pt x="236" y="208"/>
                  </a:lnTo>
                  <a:lnTo>
                    <a:pt x="236" y="208"/>
                  </a:lnTo>
                  <a:cubicBezTo>
                    <a:pt x="235" y="208"/>
                    <a:pt x="235" y="209"/>
                    <a:pt x="235" y="209"/>
                  </a:cubicBezTo>
                  <a:lnTo>
                    <a:pt x="235" y="209"/>
                  </a:lnTo>
                  <a:cubicBezTo>
                    <a:pt x="235" y="209"/>
                    <a:pt x="234" y="209"/>
                    <a:pt x="234" y="209"/>
                  </a:cubicBezTo>
                  <a:cubicBezTo>
                    <a:pt x="233" y="209"/>
                    <a:pt x="233" y="209"/>
                    <a:pt x="233" y="210"/>
                  </a:cubicBezTo>
                  <a:lnTo>
                    <a:pt x="233" y="210"/>
                  </a:lnTo>
                  <a:cubicBezTo>
                    <a:pt x="232" y="210"/>
                    <a:pt x="231" y="211"/>
                    <a:pt x="231" y="211"/>
                  </a:cubicBezTo>
                  <a:cubicBezTo>
                    <a:pt x="230" y="211"/>
                    <a:pt x="231" y="210"/>
                    <a:pt x="235" y="207"/>
                  </a:cubicBezTo>
                  <a:close/>
                  <a:moveTo>
                    <a:pt x="223" y="217"/>
                  </a:moveTo>
                  <a:lnTo>
                    <a:pt x="223" y="221"/>
                  </a:lnTo>
                  <a:cubicBezTo>
                    <a:pt x="221" y="223"/>
                    <a:pt x="219" y="223"/>
                    <a:pt x="219" y="223"/>
                  </a:cubicBezTo>
                  <a:cubicBezTo>
                    <a:pt x="217" y="223"/>
                    <a:pt x="220" y="220"/>
                    <a:pt x="223" y="217"/>
                  </a:cubicBezTo>
                  <a:close/>
                  <a:moveTo>
                    <a:pt x="275" y="0"/>
                  </a:moveTo>
                  <a:cubicBezTo>
                    <a:pt x="262" y="0"/>
                    <a:pt x="248" y="1"/>
                    <a:pt x="235" y="3"/>
                  </a:cubicBezTo>
                  <a:lnTo>
                    <a:pt x="235" y="3"/>
                  </a:lnTo>
                  <a:cubicBezTo>
                    <a:pt x="229" y="3"/>
                    <a:pt x="224" y="3"/>
                    <a:pt x="218" y="3"/>
                  </a:cubicBezTo>
                  <a:cubicBezTo>
                    <a:pt x="203" y="3"/>
                    <a:pt x="187" y="4"/>
                    <a:pt x="172" y="8"/>
                  </a:cubicBezTo>
                  <a:cubicBezTo>
                    <a:pt x="139" y="13"/>
                    <a:pt x="113" y="36"/>
                    <a:pt x="101" y="65"/>
                  </a:cubicBezTo>
                  <a:lnTo>
                    <a:pt x="101" y="65"/>
                  </a:lnTo>
                  <a:cubicBezTo>
                    <a:pt x="86" y="78"/>
                    <a:pt x="72" y="93"/>
                    <a:pt x="61" y="110"/>
                  </a:cubicBezTo>
                  <a:cubicBezTo>
                    <a:pt x="9" y="162"/>
                    <a:pt x="1" y="247"/>
                    <a:pt x="44" y="307"/>
                  </a:cubicBezTo>
                  <a:cubicBezTo>
                    <a:pt x="78" y="367"/>
                    <a:pt x="138" y="410"/>
                    <a:pt x="198" y="418"/>
                  </a:cubicBezTo>
                  <a:cubicBezTo>
                    <a:pt x="207" y="419"/>
                    <a:pt x="216" y="420"/>
                    <a:pt x="225" y="420"/>
                  </a:cubicBezTo>
                  <a:cubicBezTo>
                    <a:pt x="350" y="420"/>
                    <a:pt x="453" y="315"/>
                    <a:pt x="437" y="187"/>
                  </a:cubicBezTo>
                  <a:cubicBezTo>
                    <a:pt x="437" y="186"/>
                    <a:pt x="436" y="184"/>
                    <a:pt x="436" y="183"/>
                  </a:cubicBezTo>
                  <a:lnTo>
                    <a:pt x="436" y="183"/>
                  </a:lnTo>
                  <a:cubicBezTo>
                    <a:pt x="439" y="179"/>
                    <a:pt x="443" y="175"/>
                    <a:pt x="446" y="170"/>
                  </a:cubicBezTo>
                  <a:cubicBezTo>
                    <a:pt x="471" y="127"/>
                    <a:pt x="454" y="67"/>
                    <a:pt x="420" y="33"/>
                  </a:cubicBezTo>
                  <a:lnTo>
                    <a:pt x="411" y="42"/>
                  </a:lnTo>
                  <a:cubicBezTo>
                    <a:pt x="371" y="13"/>
                    <a:pt x="323" y="0"/>
                    <a:pt x="2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963637" y="1798816"/>
              <a:ext cx="53063" cy="44908"/>
            </a:xfrm>
            <a:custGeom>
              <a:avLst/>
              <a:gdLst/>
              <a:ahLst/>
              <a:cxnLst/>
              <a:rect l="l" t="t" r="r" b="b"/>
              <a:pathLst>
                <a:path w="475" h="402" extrusionOk="0">
                  <a:moveTo>
                    <a:pt x="270" y="0"/>
                  </a:moveTo>
                  <a:cubicBezTo>
                    <a:pt x="234" y="0"/>
                    <a:pt x="197" y="13"/>
                    <a:pt x="163" y="42"/>
                  </a:cubicBezTo>
                  <a:cubicBezTo>
                    <a:pt x="129" y="70"/>
                    <a:pt x="124" y="107"/>
                    <a:pt x="135" y="140"/>
                  </a:cubicBezTo>
                  <a:lnTo>
                    <a:pt x="135" y="140"/>
                  </a:lnTo>
                  <a:cubicBezTo>
                    <a:pt x="109" y="159"/>
                    <a:pt x="84" y="181"/>
                    <a:pt x="60" y="205"/>
                  </a:cubicBezTo>
                  <a:cubicBezTo>
                    <a:pt x="0" y="256"/>
                    <a:pt x="17" y="350"/>
                    <a:pt x="94" y="376"/>
                  </a:cubicBezTo>
                  <a:cubicBezTo>
                    <a:pt x="132" y="393"/>
                    <a:pt x="177" y="401"/>
                    <a:pt x="222" y="401"/>
                  </a:cubicBezTo>
                  <a:cubicBezTo>
                    <a:pt x="341" y="401"/>
                    <a:pt x="462" y="341"/>
                    <a:pt x="462" y="205"/>
                  </a:cubicBezTo>
                  <a:cubicBezTo>
                    <a:pt x="462" y="194"/>
                    <a:pt x="461" y="182"/>
                    <a:pt x="459" y="171"/>
                  </a:cubicBezTo>
                  <a:lnTo>
                    <a:pt x="459" y="171"/>
                  </a:lnTo>
                  <a:cubicBezTo>
                    <a:pt x="470" y="152"/>
                    <a:pt x="475" y="129"/>
                    <a:pt x="471" y="102"/>
                  </a:cubicBezTo>
                  <a:cubicBezTo>
                    <a:pt x="463" y="56"/>
                    <a:pt x="421" y="24"/>
                    <a:pt x="375" y="24"/>
                  </a:cubicBezTo>
                  <a:cubicBezTo>
                    <a:pt x="370" y="24"/>
                    <a:pt x="365" y="24"/>
                    <a:pt x="360" y="25"/>
                  </a:cubicBezTo>
                  <a:cubicBezTo>
                    <a:pt x="359" y="26"/>
                    <a:pt x="358" y="26"/>
                    <a:pt x="358" y="26"/>
                  </a:cubicBezTo>
                  <a:lnTo>
                    <a:pt x="358" y="26"/>
                  </a:lnTo>
                  <a:cubicBezTo>
                    <a:pt x="331" y="10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020945" y="1727767"/>
              <a:ext cx="49824" cy="53399"/>
            </a:xfrm>
            <a:custGeom>
              <a:avLst/>
              <a:gdLst/>
              <a:ahLst/>
              <a:cxnLst/>
              <a:rect l="l" t="t" r="r" b="b"/>
              <a:pathLst>
                <a:path w="446" h="478" extrusionOk="0">
                  <a:moveTo>
                    <a:pt x="269" y="0"/>
                  </a:moveTo>
                  <a:cubicBezTo>
                    <a:pt x="174" y="0"/>
                    <a:pt x="88" y="53"/>
                    <a:pt x="43" y="148"/>
                  </a:cubicBezTo>
                  <a:cubicBezTo>
                    <a:pt x="0" y="259"/>
                    <a:pt x="43" y="388"/>
                    <a:pt x="154" y="447"/>
                  </a:cubicBezTo>
                  <a:cubicBezTo>
                    <a:pt x="187" y="468"/>
                    <a:pt x="222" y="478"/>
                    <a:pt x="257" y="478"/>
                  </a:cubicBezTo>
                  <a:cubicBezTo>
                    <a:pt x="351" y="478"/>
                    <a:pt x="439" y="408"/>
                    <a:pt x="445" y="302"/>
                  </a:cubicBezTo>
                  <a:cubicBezTo>
                    <a:pt x="445" y="251"/>
                    <a:pt x="429" y="210"/>
                    <a:pt x="403" y="179"/>
                  </a:cubicBezTo>
                  <a:lnTo>
                    <a:pt x="403" y="179"/>
                  </a:lnTo>
                  <a:cubicBezTo>
                    <a:pt x="410" y="170"/>
                    <a:pt x="416" y="160"/>
                    <a:pt x="420" y="148"/>
                  </a:cubicBezTo>
                  <a:cubicBezTo>
                    <a:pt x="437" y="88"/>
                    <a:pt x="411" y="37"/>
                    <a:pt x="360" y="20"/>
                  </a:cubicBezTo>
                  <a:lnTo>
                    <a:pt x="368" y="20"/>
                  </a:lnTo>
                  <a:cubicBezTo>
                    <a:pt x="335" y="6"/>
                    <a:pt x="301" y="0"/>
                    <a:pt x="26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707481" y="1812109"/>
              <a:ext cx="78422" cy="4859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582" y="0"/>
                  </a:moveTo>
                  <a:cubicBezTo>
                    <a:pt x="579" y="0"/>
                    <a:pt x="576" y="0"/>
                    <a:pt x="574" y="0"/>
                  </a:cubicBezTo>
                  <a:cubicBezTo>
                    <a:pt x="473" y="5"/>
                    <a:pt x="376" y="27"/>
                    <a:pt x="287" y="65"/>
                  </a:cubicBezTo>
                  <a:lnTo>
                    <a:pt x="287" y="65"/>
                  </a:lnTo>
                  <a:cubicBezTo>
                    <a:pt x="274" y="63"/>
                    <a:pt x="261" y="62"/>
                    <a:pt x="249" y="60"/>
                  </a:cubicBezTo>
                  <a:cubicBezTo>
                    <a:pt x="246" y="60"/>
                    <a:pt x="243" y="60"/>
                    <a:pt x="241" y="60"/>
                  </a:cubicBezTo>
                  <a:cubicBezTo>
                    <a:pt x="186" y="60"/>
                    <a:pt x="153" y="99"/>
                    <a:pt x="146" y="142"/>
                  </a:cubicBezTo>
                  <a:lnTo>
                    <a:pt x="146" y="142"/>
                  </a:lnTo>
                  <a:cubicBezTo>
                    <a:pt x="113" y="164"/>
                    <a:pt x="82" y="188"/>
                    <a:pt x="52" y="214"/>
                  </a:cubicBezTo>
                  <a:cubicBezTo>
                    <a:pt x="0" y="257"/>
                    <a:pt x="9" y="334"/>
                    <a:pt x="60" y="368"/>
                  </a:cubicBezTo>
                  <a:cubicBezTo>
                    <a:pt x="118" y="413"/>
                    <a:pt x="185" y="434"/>
                    <a:pt x="252" y="434"/>
                  </a:cubicBezTo>
                  <a:cubicBezTo>
                    <a:pt x="363" y="434"/>
                    <a:pt x="472" y="376"/>
                    <a:pt x="531" y="274"/>
                  </a:cubicBezTo>
                  <a:cubicBezTo>
                    <a:pt x="544" y="252"/>
                    <a:pt x="548" y="225"/>
                    <a:pt x="543" y="199"/>
                  </a:cubicBezTo>
                  <a:lnTo>
                    <a:pt x="543" y="199"/>
                  </a:lnTo>
                  <a:cubicBezTo>
                    <a:pt x="550" y="198"/>
                    <a:pt x="558" y="198"/>
                    <a:pt x="565" y="197"/>
                  </a:cubicBezTo>
                  <a:cubicBezTo>
                    <a:pt x="682" y="189"/>
                    <a:pt x="701" y="0"/>
                    <a:pt x="58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469535" y="1917231"/>
              <a:ext cx="53510" cy="48483"/>
            </a:xfrm>
            <a:custGeom>
              <a:avLst/>
              <a:gdLst/>
              <a:ahLst/>
              <a:cxnLst/>
              <a:rect l="l" t="t" r="r" b="b"/>
              <a:pathLst>
                <a:path w="479" h="434" extrusionOk="0">
                  <a:moveTo>
                    <a:pt x="229" y="211"/>
                  </a:moveTo>
                  <a:lnTo>
                    <a:pt x="229" y="211"/>
                  </a:lnTo>
                  <a:cubicBezTo>
                    <a:pt x="230" y="212"/>
                    <a:pt x="231" y="213"/>
                    <a:pt x="231" y="214"/>
                  </a:cubicBezTo>
                  <a:lnTo>
                    <a:pt x="231" y="231"/>
                  </a:lnTo>
                  <a:cubicBezTo>
                    <a:pt x="231" y="238"/>
                    <a:pt x="227" y="239"/>
                    <a:pt x="228" y="240"/>
                  </a:cubicBezTo>
                  <a:lnTo>
                    <a:pt x="228" y="240"/>
                  </a:lnTo>
                  <a:cubicBezTo>
                    <a:pt x="214" y="239"/>
                    <a:pt x="214" y="231"/>
                    <a:pt x="206" y="223"/>
                  </a:cubicBezTo>
                  <a:cubicBezTo>
                    <a:pt x="210" y="219"/>
                    <a:pt x="210" y="219"/>
                    <a:pt x="211" y="219"/>
                  </a:cubicBezTo>
                  <a:cubicBezTo>
                    <a:pt x="212" y="219"/>
                    <a:pt x="214" y="219"/>
                    <a:pt x="223" y="214"/>
                  </a:cubicBezTo>
                  <a:cubicBezTo>
                    <a:pt x="225" y="213"/>
                    <a:pt x="227" y="212"/>
                    <a:pt x="229" y="211"/>
                  </a:cubicBezTo>
                  <a:close/>
                  <a:moveTo>
                    <a:pt x="293" y="1"/>
                  </a:moveTo>
                  <a:cubicBezTo>
                    <a:pt x="216" y="1"/>
                    <a:pt x="141" y="25"/>
                    <a:pt x="77" y="77"/>
                  </a:cubicBezTo>
                  <a:cubicBezTo>
                    <a:pt x="0" y="154"/>
                    <a:pt x="0" y="291"/>
                    <a:pt x="77" y="368"/>
                  </a:cubicBezTo>
                  <a:cubicBezTo>
                    <a:pt x="117" y="412"/>
                    <a:pt x="170" y="434"/>
                    <a:pt x="223" y="434"/>
                  </a:cubicBezTo>
                  <a:cubicBezTo>
                    <a:pt x="273" y="434"/>
                    <a:pt x="322" y="414"/>
                    <a:pt x="360" y="377"/>
                  </a:cubicBezTo>
                  <a:cubicBezTo>
                    <a:pt x="415" y="327"/>
                    <a:pt x="438" y="256"/>
                    <a:pt x="427" y="189"/>
                  </a:cubicBezTo>
                  <a:lnTo>
                    <a:pt x="427" y="189"/>
                  </a:lnTo>
                  <a:cubicBezTo>
                    <a:pt x="475" y="144"/>
                    <a:pt x="478" y="55"/>
                    <a:pt x="402" y="26"/>
                  </a:cubicBezTo>
                  <a:lnTo>
                    <a:pt x="402" y="18"/>
                  </a:lnTo>
                  <a:cubicBezTo>
                    <a:pt x="366" y="6"/>
                    <a:pt x="329" y="1"/>
                    <a:pt x="2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500144" y="1782394"/>
              <a:ext cx="60548" cy="57979"/>
            </a:xfrm>
            <a:custGeom>
              <a:avLst/>
              <a:gdLst/>
              <a:ahLst/>
              <a:cxnLst/>
              <a:rect l="l" t="t" r="r" b="b"/>
              <a:pathLst>
                <a:path w="542" h="519" extrusionOk="0">
                  <a:moveTo>
                    <a:pt x="234" y="275"/>
                  </a:moveTo>
                  <a:cubicBezTo>
                    <a:pt x="238" y="278"/>
                    <a:pt x="243" y="281"/>
                    <a:pt x="248" y="284"/>
                  </a:cubicBezTo>
                  <a:cubicBezTo>
                    <a:pt x="276" y="295"/>
                    <a:pt x="260" y="320"/>
                    <a:pt x="246" y="320"/>
                  </a:cubicBezTo>
                  <a:cubicBezTo>
                    <a:pt x="238" y="320"/>
                    <a:pt x="231" y="313"/>
                    <a:pt x="231" y="292"/>
                  </a:cubicBezTo>
                  <a:cubicBezTo>
                    <a:pt x="231" y="286"/>
                    <a:pt x="232" y="281"/>
                    <a:pt x="234" y="275"/>
                  </a:cubicBezTo>
                  <a:close/>
                  <a:moveTo>
                    <a:pt x="401" y="0"/>
                  </a:moveTo>
                  <a:cubicBezTo>
                    <a:pt x="396" y="0"/>
                    <a:pt x="390" y="1"/>
                    <a:pt x="385" y="1"/>
                  </a:cubicBezTo>
                  <a:lnTo>
                    <a:pt x="394" y="1"/>
                  </a:lnTo>
                  <a:cubicBezTo>
                    <a:pt x="265" y="1"/>
                    <a:pt x="146" y="70"/>
                    <a:pt x="69" y="172"/>
                  </a:cubicBezTo>
                  <a:cubicBezTo>
                    <a:pt x="0" y="275"/>
                    <a:pt x="34" y="420"/>
                    <a:pt x="137" y="489"/>
                  </a:cubicBezTo>
                  <a:cubicBezTo>
                    <a:pt x="171" y="509"/>
                    <a:pt x="209" y="518"/>
                    <a:pt x="247" y="518"/>
                  </a:cubicBezTo>
                  <a:cubicBezTo>
                    <a:pt x="325" y="518"/>
                    <a:pt x="402" y="478"/>
                    <a:pt x="436" y="403"/>
                  </a:cubicBezTo>
                  <a:cubicBezTo>
                    <a:pt x="471" y="335"/>
                    <a:pt x="466" y="258"/>
                    <a:pt x="433" y="197"/>
                  </a:cubicBezTo>
                  <a:lnTo>
                    <a:pt x="433" y="197"/>
                  </a:lnTo>
                  <a:cubicBezTo>
                    <a:pt x="542" y="176"/>
                    <a:pt x="514" y="0"/>
                    <a:pt x="4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383516" y="1853443"/>
              <a:ext cx="51723" cy="48930"/>
            </a:xfrm>
            <a:custGeom>
              <a:avLst/>
              <a:gdLst/>
              <a:ahLst/>
              <a:cxnLst/>
              <a:rect l="l" t="t" r="r" b="b"/>
              <a:pathLst>
                <a:path w="463" h="438" extrusionOk="0">
                  <a:moveTo>
                    <a:pt x="253" y="1"/>
                  </a:moveTo>
                  <a:cubicBezTo>
                    <a:pt x="215" y="1"/>
                    <a:pt x="178" y="15"/>
                    <a:pt x="146" y="50"/>
                  </a:cubicBezTo>
                  <a:cubicBezTo>
                    <a:pt x="118" y="75"/>
                    <a:pt x="110" y="105"/>
                    <a:pt x="114" y="134"/>
                  </a:cubicBezTo>
                  <a:lnTo>
                    <a:pt x="114" y="134"/>
                  </a:lnTo>
                  <a:cubicBezTo>
                    <a:pt x="53" y="177"/>
                    <a:pt x="12" y="246"/>
                    <a:pt x="0" y="323"/>
                  </a:cubicBezTo>
                  <a:cubicBezTo>
                    <a:pt x="0" y="366"/>
                    <a:pt x="26" y="409"/>
                    <a:pt x="69" y="426"/>
                  </a:cubicBezTo>
                  <a:cubicBezTo>
                    <a:pt x="104" y="433"/>
                    <a:pt x="141" y="437"/>
                    <a:pt x="178" y="437"/>
                  </a:cubicBezTo>
                  <a:cubicBezTo>
                    <a:pt x="231" y="437"/>
                    <a:pt x="284" y="429"/>
                    <a:pt x="334" y="409"/>
                  </a:cubicBezTo>
                  <a:cubicBezTo>
                    <a:pt x="411" y="366"/>
                    <a:pt x="462" y="281"/>
                    <a:pt x="454" y="195"/>
                  </a:cubicBezTo>
                  <a:cubicBezTo>
                    <a:pt x="442" y="91"/>
                    <a:pt x="347" y="1"/>
                    <a:pt x="2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283199" y="1927508"/>
              <a:ext cx="62224" cy="52058"/>
            </a:xfrm>
            <a:custGeom>
              <a:avLst/>
              <a:gdLst/>
              <a:ahLst/>
              <a:cxnLst/>
              <a:rect l="l" t="t" r="r" b="b"/>
              <a:pathLst>
                <a:path w="557" h="466" extrusionOk="0">
                  <a:moveTo>
                    <a:pt x="339" y="0"/>
                  </a:moveTo>
                  <a:cubicBezTo>
                    <a:pt x="318" y="0"/>
                    <a:pt x="296" y="4"/>
                    <a:pt x="274" y="11"/>
                  </a:cubicBezTo>
                  <a:cubicBezTo>
                    <a:pt x="229" y="26"/>
                    <a:pt x="197" y="61"/>
                    <a:pt x="196" y="109"/>
                  </a:cubicBezTo>
                  <a:lnTo>
                    <a:pt x="196" y="109"/>
                  </a:lnTo>
                  <a:cubicBezTo>
                    <a:pt x="190" y="110"/>
                    <a:pt x="185" y="112"/>
                    <a:pt x="180" y="114"/>
                  </a:cubicBezTo>
                  <a:lnTo>
                    <a:pt x="180" y="105"/>
                  </a:lnTo>
                  <a:cubicBezTo>
                    <a:pt x="86" y="157"/>
                    <a:pt x="17" y="251"/>
                    <a:pt x="9" y="362"/>
                  </a:cubicBezTo>
                  <a:cubicBezTo>
                    <a:pt x="1" y="417"/>
                    <a:pt x="52" y="465"/>
                    <a:pt x="107" y="465"/>
                  </a:cubicBezTo>
                  <a:cubicBezTo>
                    <a:pt x="111" y="465"/>
                    <a:pt x="115" y="465"/>
                    <a:pt x="120" y="465"/>
                  </a:cubicBezTo>
                  <a:cubicBezTo>
                    <a:pt x="274" y="430"/>
                    <a:pt x="411" y="353"/>
                    <a:pt x="513" y="242"/>
                  </a:cubicBezTo>
                  <a:cubicBezTo>
                    <a:pt x="548" y="216"/>
                    <a:pt x="556" y="165"/>
                    <a:pt x="539" y="122"/>
                  </a:cubicBezTo>
                  <a:cubicBezTo>
                    <a:pt x="499" y="48"/>
                    <a:pt x="421" y="0"/>
                    <a:pt x="33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562256" y="1695258"/>
              <a:ext cx="58314" cy="45355"/>
            </a:xfrm>
            <a:custGeom>
              <a:avLst/>
              <a:gdLst/>
              <a:ahLst/>
              <a:cxnLst/>
              <a:rect l="l" t="t" r="r" b="b"/>
              <a:pathLst>
                <a:path w="522" h="406" extrusionOk="0">
                  <a:moveTo>
                    <a:pt x="305" y="1"/>
                  </a:moveTo>
                  <a:cubicBezTo>
                    <a:pt x="216" y="1"/>
                    <a:pt x="134" y="29"/>
                    <a:pt x="77" y="114"/>
                  </a:cubicBezTo>
                  <a:cubicBezTo>
                    <a:pt x="0" y="225"/>
                    <a:pt x="77" y="396"/>
                    <a:pt x="223" y="405"/>
                  </a:cubicBezTo>
                  <a:cubicBezTo>
                    <a:pt x="227" y="405"/>
                    <a:pt x="231" y="405"/>
                    <a:pt x="235" y="405"/>
                  </a:cubicBezTo>
                  <a:cubicBezTo>
                    <a:pt x="340" y="405"/>
                    <a:pt x="425" y="313"/>
                    <a:pt x="415" y="208"/>
                  </a:cubicBezTo>
                  <a:lnTo>
                    <a:pt x="415" y="208"/>
                  </a:lnTo>
                  <a:cubicBezTo>
                    <a:pt x="452" y="202"/>
                    <a:pt x="486" y="178"/>
                    <a:pt x="505" y="140"/>
                  </a:cubicBezTo>
                  <a:cubicBezTo>
                    <a:pt x="522" y="88"/>
                    <a:pt x="488" y="37"/>
                    <a:pt x="436" y="20"/>
                  </a:cubicBezTo>
                  <a:lnTo>
                    <a:pt x="445" y="20"/>
                  </a:lnTo>
                  <a:cubicBezTo>
                    <a:pt x="398" y="8"/>
                    <a:pt x="351" y="1"/>
                    <a:pt x="30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869910" y="1612145"/>
              <a:ext cx="44126" cy="39546"/>
            </a:xfrm>
            <a:custGeom>
              <a:avLst/>
              <a:gdLst/>
              <a:ahLst/>
              <a:cxnLst/>
              <a:rect l="l" t="t" r="r" b="b"/>
              <a:pathLst>
                <a:path w="395" h="354" extrusionOk="0">
                  <a:moveTo>
                    <a:pt x="180" y="0"/>
                  </a:moveTo>
                  <a:cubicBezTo>
                    <a:pt x="157" y="0"/>
                    <a:pt x="133" y="7"/>
                    <a:pt x="112" y="20"/>
                  </a:cubicBezTo>
                  <a:cubicBezTo>
                    <a:pt x="44" y="54"/>
                    <a:pt x="1" y="131"/>
                    <a:pt x="18" y="208"/>
                  </a:cubicBezTo>
                  <a:cubicBezTo>
                    <a:pt x="26" y="285"/>
                    <a:pt x="95" y="345"/>
                    <a:pt x="172" y="353"/>
                  </a:cubicBezTo>
                  <a:cubicBezTo>
                    <a:pt x="257" y="353"/>
                    <a:pt x="334" y="302"/>
                    <a:pt x="360" y="216"/>
                  </a:cubicBezTo>
                  <a:cubicBezTo>
                    <a:pt x="361" y="213"/>
                    <a:pt x="361" y="209"/>
                    <a:pt x="361" y="206"/>
                  </a:cubicBezTo>
                  <a:lnTo>
                    <a:pt x="361" y="206"/>
                  </a:lnTo>
                  <a:cubicBezTo>
                    <a:pt x="364" y="204"/>
                    <a:pt x="366" y="202"/>
                    <a:pt x="369" y="199"/>
                  </a:cubicBezTo>
                  <a:cubicBezTo>
                    <a:pt x="394" y="148"/>
                    <a:pt x="386" y="88"/>
                    <a:pt x="343" y="62"/>
                  </a:cubicBezTo>
                  <a:lnTo>
                    <a:pt x="343" y="62"/>
                  </a:lnTo>
                  <a:lnTo>
                    <a:pt x="352" y="71"/>
                  </a:lnTo>
                  <a:lnTo>
                    <a:pt x="249" y="20"/>
                  </a:lnTo>
                  <a:cubicBezTo>
                    <a:pt x="228" y="7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319617" y="2190032"/>
              <a:ext cx="44908" cy="55856"/>
            </a:xfrm>
            <a:custGeom>
              <a:avLst/>
              <a:gdLst/>
              <a:ahLst/>
              <a:cxnLst/>
              <a:rect l="l" t="t" r="r" b="b"/>
              <a:pathLst>
                <a:path w="402" h="500" extrusionOk="0">
                  <a:moveTo>
                    <a:pt x="268" y="0"/>
                  </a:moveTo>
                  <a:cubicBezTo>
                    <a:pt x="247" y="0"/>
                    <a:pt x="225" y="7"/>
                    <a:pt x="205" y="22"/>
                  </a:cubicBezTo>
                  <a:cubicBezTo>
                    <a:pt x="197" y="28"/>
                    <a:pt x="190" y="33"/>
                    <a:pt x="182" y="39"/>
                  </a:cubicBezTo>
                  <a:lnTo>
                    <a:pt x="182" y="39"/>
                  </a:lnTo>
                  <a:cubicBezTo>
                    <a:pt x="163" y="46"/>
                    <a:pt x="144" y="57"/>
                    <a:pt x="128" y="74"/>
                  </a:cubicBezTo>
                  <a:cubicBezTo>
                    <a:pt x="109" y="92"/>
                    <a:pt x="99" y="112"/>
                    <a:pt x="96" y="132"/>
                  </a:cubicBezTo>
                  <a:lnTo>
                    <a:pt x="96" y="132"/>
                  </a:lnTo>
                  <a:cubicBezTo>
                    <a:pt x="43" y="208"/>
                    <a:pt x="13" y="300"/>
                    <a:pt x="8" y="399"/>
                  </a:cubicBezTo>
                  <a:cubicBezTo>
                    <a:pt x="1" y="455"/>
                    <a:pt x="51" y="500"/>
                    <a:pt x="108" y="500"/>
                  </a:cubicBezTo>
                  <a:cubicBezTo>
                    <a:pt x="120" y="500"/>
                    <a:pt x="132" y="497"/>
                    <a:pt x="145" y="493"/>
                  </a:cubicBezTo>
                  <a:cubicBezTo>
                    <a:pt x="264" y="433"/>
                    <a:pt x="350" y="322"/>
                    <a:pt x="376" y="193"/>
                  </a:cubicBezTo>
                  <a:cubicBezTo>
                    <a:pt x="377" y="173"/>
                    <a:pt x="374" y="154"/>
                    <a:pt x="369" y="137"/>
                  </a:cubicBezTo>
                  <a:lnTo>
                    <a:pt x="369" y="137"/>
                  </a:lnTo>
                  <a:cubicBezTo>
                    <a:pt x="401" y="7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402619" y="2077426"/>
              <a:ext cx="56750" cy="54851"/>
            </a:xfrm>
            <a:custGeom>
              <a:avLst/>
              <a:gdLst/>
              <a:ahLst/>
              <a:cxnLst/>
              <a:rect l="l" t="t" r="r" b="b"/>
              <a:pathLst>
                <a:path w="508" h="491" extrusionOk="0">
                  <a:moveTo>
                    <a:pt x="387" y="0"/>
                  </a:moveTo>
                  <a:cubicBezTo>
                    <a:pt x="373" y="0"/>
                    <a:pt x="358" y="4"/>
                    <a:pt x="343" y="12"/>
                  </a:cubicBezTo>
                  <a:lnTo>
                    <a:pt x="351" y="12"/>
                  </a:lnTo>
                  <a:cubicBezTo>
                    <a:pt x="341" y="17"/>
                    <a:pt x="332" y="23"/>
                    <a:pt x="322" y="28"/>
                  </a:cubicBezTo>
                  <a:lnTo>
                    <a:pt x="322" y="28"/>
                  </a:lnTo>
                  <a:cubicBezTo>
                    <a:pt x="312" y="25"/>
                    <a:pt x="302" y="23"/>
                    <a:pt x="291" y="21"/>
                  </a:cubicBezTo>
                  <a:cubicBezTo>
                    <a:pt x="285" y="20"/>
                    <a:pt x="278" y="20"/>
                    <a:pt x="271" y="20"/>
                  </a:cubicBezTo>
                  <a:cubicBezTo>
                    <a:pt x="160" y="20"/>
                    <a:pt x="67" y="86"/>
                    <a:pt x="35" y="183"/>
                  </a:cubicBezTo>
                  <a:cubicBezTo>
                    <a:pt x="26" y="214"/>
                    <a:pt x="32" y="241"/>
                    <a:pt x="45" y="262"/>
                  </a:cubicBezTo>
                  <a:lnTo>
                    <a:pt x="45" y="262"/>
                  </a:lnTo>
                  <a:cubicBezTo>
                    <a:pt x="39" y="270"/>
                    <a:pt x="32" y="278"/>
                    <a:pt x="26" y="286"/>
                  </a:cubicBezTo>
                  <a:cubicBezTo>
                    <a:pt x="0" y="320"/>
                    <a:pt x="0" y="372"/>
                    <a:pt x="26" y="406"/>
                  </a:cubicBezTo>
                  <a:cubicBezTo>
                    <a:pt x="84" y="463"/>
                    <a:pt x="159" y="491"/>
                    <a:pt x="231" y="491"/>
                  </a:cubicBezTo>
                  <a:cubicBezTo>
                    <a:pt x="362" y="491"/>
                    <a:pt x="485" y="400"/>
                    <a:pt x="480" y="235"/>
                  </a:cubicBezTo>
                  <a:cubicBezTo>
                    <a:pt x="478" y="210"/>
                    <a:pt x="471" y="186"/>
                    <a:pt x="462" y="163"/>
                  </a:cubicBezTo>
                  <a:lnTo>
                    <a:pt x="462" y="163"/>
                  </a:lnTo>
                  <a:cubicBezTo>
                    <a:pt x="508" y="101"/>
                    <a:pt x="461" y="0"/>
                    <a:pt x="38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222986" y="2083794"/>
              <a:ext cx="59319" cy="56415"/>
            </a:xfrm>
            <a:custGeom>
              <a:avLst/>
              <a:gdLst/>
              <a:ahLst/>
              <a:cxnLst/>
              <a:rect l="l" t="t" r="r" b="b"/>
              <a:pathLst>
                <a:path w="531" h="505" extrusionOk="0">
                  <a:moveTo>
                    <a:pt x="319" y="0"/>
                  </a:moveTo>
                  <a:cubicBezTo>
                    <a:pt x="224" y="0"/>
                    <a:pt x="134" y="40"/>
                    <a:pt x="69" y="118"/>
                  </a:cubicBezTo>
                  <a:cubicBezTo>
                    <a:pt x="0" y="229"/>
                    <a:pt x="26" y="374"/>
                    <a:pt x="128" y="460"/>
                  </a:cubicBezTo>
                  <a:cubicBezTo>
                    <a:pt x="165" y="490"/>
                    <a:pt x="210" y="504"/>
                    <a:pt x="255" y="504"/>
                  </a:cubicBezTo>
                  <a:cubicBezTo>
                    <a:pt x="336" y="504"/>
                    <a:pt x="417" y="457"/>
                    <a:pt x="445" y="374"/>
                  </a:cubicBezTo>
                  <a:cubicBezTo>
                    <a:pt x="463" y="323"/>
                    <a:pt x="454" y="275"/>
                    <a:pt x="428" y="239"/>
                  </a:cubicBezTo>
                  <a:lnTo>
                    <a:pt x="428" y="239"/>
                  </a:lnTo>
                  <a:lnTo>
                    <a:pt x="479" y="195"/>
                  </a:lnTo>
                  <a:cubicBezTo>
                    <a:pt x="531" y="143"/>
                    <a:pt x="513" y="49"/>
                    <a:pt x="445" y="24"/>
                  </a:cubicBezTo>
                  <a:cubicBezTo>
                    <a:pt x="403" y="8"/>
                    <a:pt x="361" y="0"/>
                    <a:pt x="31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300626" y="2316602"/>
              <a:ext cx="58090" cy="54627"/>
            </a:xfrm>
            <a:custGeom>
              <a:avLst/>
              <a:gdLst/>
              <a:ahLst/>
              <a:cxnLst/>
              <a:rect l="l" t="t" r="r" b="b"/>
              <a:pathLst>
                <a:path w="520" h="489" extrusionOk="0">
                  <a:moveTo>
                    <a:pt x="238" y="249"/>
                  </a:moveTo>
                  <a:cubicBezTo>
                    <a:pt x="246" y="249"/>
                    <a:pt x="315" y="267"/>
                    <a:pt x="263" y="292"/>
                  </a:cubicBezTo>
                  <a:cubicBezTo>
                    <a:pt x="255" y="294"/>
                    <a:pt x="248" y="295"/>
                    <a:pt x="242" y="295"/>
                  </a:cubicBezTo>
                  <a:cubicBezTo>
                    <a:pt x="224" y="295"/>
                    <a:pt x="214" y="286"/>
                    <a:pt x="212" y="266"/>
                  </a:cubicBezTo>
                  <a:lnTo>
                    <a:pt x="212" y="266"/>
                  </a:lnTo>
                  <a:cubicBezTo>
                    <a:pt x="221" y="262"/>
                    <a:pt x="229" y="256"/>
                    <a:pt x="238" y="249"/>
                  </a:cubicBezTo>
                  <a:close/>
                  <a:moveTo>
                    <a:pt x="291" y="0"/>
                  </a:moveTo>
                  <a:cubicBezTo>
                    <a:pt x="157" y="0"/>
                    <a:pt x="37" y="95"/>
                    <a:pt x="15" y="232"/>
                  </a:cubicBezTo>
                  <a:cubicBezTo>
                    <a:pt x="0" y="373"/>
                    <a:pt x="108" y="489"/>
                    <a:pt x="237" y="489"/>
                  </a:cubicBezTo>
                  <a:cubicBezTo>
                    <a:pt x="257" y="489"/>
                    <a:pt x="277" y="486"/>
                    <a:pt x="298" y="480"/>
                  </a:cubicBezTo>
                  <a:cubicBezTo>
                    <a:pt x="452" y="455"/>
                    <a:pt x="520" y="284"/>
                    <a:pt x="434" y="155"/>
                  </a:cubicBezTo>
                  <a:cubicBezTo>
                    <a:pt x="431" y="151"/>
                    <a:pt x="428" y="146"/>
                    <a:pt x="424" y="142"/>
                  </a:cubicBezTo>
                  <a:lnTo>
                    <a:pt x="424" y="142"/>
                  </a:lnTo>
                  <a:cubicBezTo>
                    <a:pt x="425" y="141"/>
                    <a:pt x="425" y="139"/>
                    <a:pt x="426" y="138"/>
                  </a:cubicBezTo>
                  <a:cubicBezTo>
                    <a:pt x="443" y="87"/>
                    <a:pt x="417" y="27"/>
                    <a:pt x="366" y="10"/>
                  </a:cubicBezTo>
                  <a:cubicBezTo>
                    <a:pt x="341" y="3"/>
                    <a:pt x="316" y="0"/>
                    <a:pt x="2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121887" y="2437810"/>
              <a:ext cx="56750" cy="51611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41" y="0"/>
                  </a:moveTo>
                  <a:cubicBezTo>
                    <a:pt x="229" y="0"/>
                    <a:pt x="216" y="1"/>
                    <a:pt x="204" y="3"/>
                  </a:cubicBezTo>
                  <a:cubicBezTo>
                    <a:pt x="127" y="20"/>
                    <a:pt x="67" y="80"/>
                    <a:pt x="50" y="157"/>
                  </a:cubicBezTo>
                  <a:cubicBezTo>
                    <a:pt x="48" y="164"/>
                    <a:pt x="47" y="171"/>
                    <a:pt x="46" y="179"/>
                  </a:cubicBezTo>
                  <a:lnTo>
                    <a:pt x="46" y="179"/>
                  </a:lnTo>
                  <a:cubicBezTo>
                    <a:pt x="7" y="227"/>
                    <a:pt x="0" y="297"/>
                    <a:pt x="33" y="362"/>
                  </a:cubicBezTo>
                  <a:cubicBezTo>
                    <a:pt x="71" y="431"/>
                    <a:pt x="139" y="461"/>
                    <a:pt x="211" y="461"/>
                  </a:cubicBezTo>
                  <a:cubicBezTo>
                    <a:pt x="317" y="461"/>
                    <a:pt x="430" y="396"/>
                    <a:pt x="460" y="294"/>
                  </a:cubicBezTo>
                  <a:cubicBezTo>
                    <a:pt x="508" y="143"/>
                    <a:pt x="394" y="0"/>
                    <a:pt x="24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209581" y="2425521"/>
              <a:ext cx="73730" cy="67028"/>
            </a:xfrm>
            <a:custGeom>
              <a:avLst/>
              <a:gdLst/>
              <a:ahLst/>
              <a:cxnLst/>
              <a:rect l="l" t="t" r="r" b="b"/>
              <a:pathLst>
                <a:path w="660" h="600" extrusionOk="0">
                  <a:moveTo>
                    <a:pt x="419" y="243"/>
                  </a:moveTo>
                  <a:cubicBezTo>
                    <a:pt x="419" y="243"/>
                    <a:pt x="419" y="243"/>
                    <a:pt x="420" y="244"/>
                  </a:cubicBezTo>
                  <a:lnTo>
                    <a:pt x="420" y="244"/>
                  </a:lnTo>
                  <a:lnTo>
                    <a:pt x="420" y="250"/>
                  </a:lnTo>
                  <a:cubicBezTo>
                    <a:pt x="420" y="248"/>
                    <a:pt x="420" y="247"/>
                    <a:pt x="421" y="246"/>
                  </a:cubicBezTo>
                  <a:lnTo>
                    <a:pt x="421" y="246"/>
                  </a:lnTo>
                  <a:cubicBezTo>
                    <a:pt x="450" y="297"/>
                    <a:pt x="434" y="371"/>
                    <a:pt x="368" y="395"/>
                  </a:cubicBezTo>
                  <a:cubicBezTo>
                    <a:pt x="359" y="399"/>
                    <a:pt x="350" y="400"/>
                    <a:pt x="341" y="400"/>
                  </a:cubicBezTo>
                  <a:cubicBezTo>
                    <a:pt x="306" y="400"/>
                    <a:pt x="271" y="376"/>
                    <a:pt x="257" y="335"/>
                  </a:cubicBezTo>
                  <a:cubicBezTo>
                    <a:pt x="251" y="318"/>
                    <a:pt x="249" y="300"/>
                    <a:pt x="254" y="282"/>
                  </a:cubicBezTo>
                  <a:lnTo>
                    <a:pt x="254" y="282"/>
                  </a:lnTo>
                  <a:cubicBezTo>
                    <a:pt x="264" y="293"/>
                    <a:pt x="277" y="302"/>
                    <a:pt x="291" y="310"/>
                  </a:cubicBezTo>
                  <a:cubicBezTo>
                    <a:pt x="300" y="313"/>
                    <a:pt x="310" y="314"/>
                    <a:pt x="319" y="314"/>
                  </a:cubicBezTo>
                  <a:cubicBezTo>
                    <a:pt x="362" y="314"/>
                    <a:pt x="404" y="284"/>
                    <a:pt x="419" y="243"/>
                  </a:cubicBezTo>
                  <a:close/>
                  <a:moveTo>
                    <a:pt x="353" y="1"/>
                  </a:moveTo>
                  <a:cubicBezTo>
                    <a:pt x="323" y="1"/>
                    <a:pt x="300" y="14"/>
                    <a:pt x="286" y="33"/>
                  </a:cubicBezTo>
                  <a:lnTo>
                    <a:pt x="286" y="33"/>
                  </a:lnTo>
                  <a:cubicBezTo>
                    <a:pt x="282" y="33"/>
                    <a:pt x="279" y="33"/>
                    <a:pt x="275" y="33"/>
                  </a:cubicBezTo>
                  <a:cubicBezTo>
                    <a:pt x="201" y="33"/>
                    <a:pt x="133" y="80"/>
                    <a:pt x="103" y="147"/>
                  </a:cubicBezTo>
                  <a:cubicBezTo>
                    <a:pt x="0" y="301"/>
                    <a:pt x="69" y="515"/>
                    <a:pt x="240" y="583"/>
                  </a:cubicBezTo>
                  <a:cubicBezTo>
                    <a:pt x="273" y="594"/>
                    <a:pt x="307" y="600"/>
                    <a:pt x="340" y="600"/>
                  </a:cubicBezTo>
                  <a:cubicBezTo>
                    <a:pt x="487" y="600"/>
                    <a:pt x="623" y="497"/>
                    <a:pt x="651" y="344"/>
                  </a:cubicBezTo>
                  <a:cubicBezTo>
                    <a:pt x="659" y="173"/>
                    <a:pt x="539" y="19"/>
                    <a:pt x="368" y="2"/>
                  </a:cubicBezTo>
                  <a:cubicBezTo>
                    <a:pt x="363" y="1"/>
                    <a:pt x="358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616147" y="2315485"/>
              <a:ext cx="68145" cy="57867"/>
            </a:xfrm>
            <a:custGeom>
              <a:avLst/>
              <a:gdLst/>
              <a:ahLst/>
              <a:cxnLst/>
              <a:rect l="l" t="t" r="r" b="b"/>
              <a:pathLst>
                <a:path w="610" h="518" extrusionOk="0">
                  <a:moveTo>
                    <a:pt x="185" y="223"/>
                  </a:moveTo>
                  <a:lnTo>
                    <a:pt x="185" y="223"/>
                  </a:lnTo>
                  <a:cubicBezTo>
                    <a:pt x="184" y="224"/>
                    <a:pt x="183" y="225"/>
                    <a:pt x="182" y="225"/>
                  </a:cubicBezTo>
                  <a:cubicBezTo>
                    <a:pt x="183" y="224"/>
                    <a:pt x="184" y="224"/>
                    <a:pt x="185" y="223"/>
                  </a:cubicBezTo>
                  <a:close/>
                  <a:moveTo>
                    <a:pt x="307" y="204"/>
                  </a:moveTo>
                  <a:cubicBezTo>
                    <a:pt x="309" y="204"/>
                    <a:pt x="312" y="204"/>
                    <a:pt x="314" y="204"/>
                  </a:cubicBezTo>
                  <a:lnTo>
                    <a:pt x="314" y="204"/>
                  </a:lnTo>
                  <a:cubicBezTo>
                    <a:pt x="308" y="218"/>
                    <a:pt x="303" y="233"/>
                    <a:pt x="298" y="247"/>
                  </a:cubicBezTo>
                  <a:lnTo>
                    <a:pt x="298" y="247"/>
                  </a:lnTo>
                  <a:cubicBezTo>
                    <a:pt x="287" y="232"/>
                    <a:pt x="273" y="220"/>
                    <a:pt x="256" y="214"/>
                  </a:cubicBezTo>
                  <a:lnTo>
                    <a:pt x="256" y="214"/>
                  </a:lnTo>
                  <a:cubicBezTo>
                    <a:pt x="271" y="207"/>
                    <a:pt x="289" y="204"/>
                    <a:pt x="307" y="204"/>
                  </a:cubicBezTo>
                  <a:close/>
                  <a:moveTo>
                    <a:pt x="306" y="0"/>
                  </a:moveTo>
                  <a:cubicBezTo>
                    <a:pt x="183" y="0"/>
                    <a:pt x="67" y="75"/>
                    <a:pt x="28" y="200"/>
                  </a:cubicBezTo>
                  <a:cubicBezTo>
                    <a:pt x="0" y="310"/>
                    <a:pt x="90" y="426"/>
                    <a:pt x="193" y="426"/>
                  </a:cubicBezTo>
                  <a:cubicBezTo>
                    <a:pt x="217" y="426"/>
                    <a:pt x="243" y="420"/>
                    <a:pt x="267" y="405"/>
                  </a:cubicBezTo>
                  <a:cubicBezTo>
                    <a:pt x="272" y="402"/>
                    <a:pt x="276" y="399"/>
                    <a:pt x="280" y="396"/>
                  </a:cubicBezTo>
                  <a:lnTo>
                    <a:pt x="280" y="396"/>
                  </a:lnTo>
                  <a:cubicBezTo>
                    <a:pt x="281" y="410"/>
                    <a:pt x="282" y="425"/>
                    <a:pt x="284" y="439"/>
                  </a:cubicBezTo>
                  <a:cubicBezTo>
                    <a:pt x="284" y="492"/>
                    <a:pt x="337" y="518"/>
                    <a:pt x="379" y="518"/>
                  </a:cubicBezTo>
                  <a:cubicBezTo>
                    <a:pt x="385" y="518"/>
                    <a:pt x="390" y="517"/>
                    <a:pt x="396" y="516"/>
                  </a:cubicBezTo>
                  <a:cubicBezTo>
                    <a:pt x="524" y="499"/>
                    <a:pt x="610" y="388"/>
                    <a:pt x="610" y="268"/>
                  </a:cubicBezTo>
                  <a:cubicBezTo>
                    <a:pt x="601" y="123"/>
                    <a:pt x="490" y="11"/>
                    <a:pt x="344" y="3"/>
                  </a:cubicBezTo>
                  <a:cubicBezTo>
                    <a:pt x="332" y="1"/>
                    <a:pt x="319" y="0"/>
                    <a:pt x="30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444557" y="2413233"/>
              <a:ext cx="86801" cy="60995"/>
            </a:xfrm>
            <a:custGeom>
              <a:avLst/>
              <a:gdLst/>
              <a:ahLst/>
              <a:cxnLst/>
              <a:rect l="l" t="t" r="r" b="b"/>
              <a:pathLst>
                <a:path w="777" h="546" extrusionOk="0">
                  <a:moveTo>
                    <a:pt x="525" y="331"/>
                  </a:moveTo>
                  <a:cubicBezTo>
                    <a:pt x="530" y="336"/>
                    <a:pt x="535" y="340"/>
                    <a:pt x="537" y="343"/>
                  </a:cubicBezTo>
                  <a:lnTo>
                    <a:pt x="503" y="343"/>
                  </a:lnTo>
                  <a:cubicBezTo>
                    <a:pt x="501" y="343"/>
                    <a:pt x="499" y="343"/>
                    <a:pt x="497" y="342"/>
                  </a:cubicBezTo>
                  <a:lnTo>
                    <a:pt x="497" y="342"/>
                  </a:lnTo>
                  <a:cubicBezTo>
                    <a:pt x="507" y="340"/>
                    <a:pt x="516" y="336"/>
                    <a:pt x="525" y="331"/>
                  </a:cubicBezTo>
                  <a:close/>
                  <a:moveTo>
                    <a:pt x="273" y="0"/>
                  </a:moveTo>
                  <a:cubicBezTo>
                    <a:pt x="202" y="0"/>
                    <a:pt x="168" y="64"/>
                    <a:pt x="178" y="119"/>
                  </a:cubicBezTo>
                  <a:lnTo>
                    <a:pt x="178" y="119"/>
                  </a:lnTo>
                  <a:cubicBezTo>
                    <a:pt x="172" y="124"/>
                    <a:pt x="166" y="130"/>
                    <a:pt x="161" y="137"/>
                  </a:cubicBezTo>
                  <a:cubicBezTo>
                    <a:pt x="0" y="347"/>
                    <a:pt x="279" y="545"/>
                    <a:pt x="504" y="545"/>
                  </a:cubicBezTo>
                  <a:cubicBezTo>
                    <a:pt x="554" y="545"/>
                    <a:pt x="601" y="536"/>
                    <a:pt x="640" y="514"/>
                  </a:cubicBezTo>
                  <a:cubicBezTo>
                    <a:pt x="777" y="437"/>
                    <a:pt x="734" y="291"/>
                    <a:pt x="657" y="189"/>
                  </a:cubicBezTo>
                  <a:cubicBezTo>
                    <a:pt x="563" y="77"/>
                    <a:pt x="426" y="9"/>
                    <a:pt x="281" y="0"/>
                  </a:cubicBezTo>
                  <a:cubicBezTo>
                    <a:pt x="278" y="0"/>
                    <a:pt x="275" y="0"/>
                    <a:pt x="27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528453" y="2533324"/>
              <a:ext cx="67921" cy="48036"/>
            </a:xfrm>
            <a:custGeom>
              <a:avLst/>
              <a:gdLst/>
              <a:ahLst/>
              <a:cxnLst/>
              <a:rect l="l" t="t" r="r" b="b"/>
              <a:pathLst>
                <a:path w="608" h="430" extrusionOk="0">
                  <a:moveTo>
                    <a:pt x="277" y="1"/>
                  </a:moveTo>
                  <a:cubicBezTo>
                    <a:pt x="239" y="1"/>
                    <a:pt x="207" y="27"/>
                    <a:pt x="191" y="61"/>
                  </a:cubicBezTo>
                  <a:lnTo>
                    <a:pt x="191" y="61"/>
                  </a:lnTo>
                  <a:cubicBezTo>
                    <a:pt x="137" y="79"/>
                    <a:pt x="84" y="106"/>
                    <a:pt x="34" y="140"/>
                  </a:cubicBezTo>
                  <a:cubicBezTo>
                    <a:pt x="0" y="174"/>
                    <a:pt x="0" y="234"/>
                    <a:pt x="26" y="277"/>
                  </a:cubicBezTo>
                  <a:cubicBezTo>
                    <a:pt x="101" y="377"/>
                    <a:pt x="213" y="430"/>
                    <a:pt x="328" y="430"/>
                  </a:cubicBezTo>
                  <a:cubicBezTo>
                    <a:pt x="410" y="430"/>
                    <a:pt x="493" y="403"/>
                    <a:pt x="565" y="346"/>
                  </a:cubicBezTo>
                  <a:cubicBezTo>
                    <a:pt x="608" y="303"/>
                    <a:pt x="608" y="226"/>
                    <a:pt x="556" y="192"/>
                  </a:cubicBezTo>
                  <a:lnTo>
                    <a:pt x="549" y="186"/>
                  </a:lnTo>
                  <a:lnTo>
                    <a:pt x="549" y="186"/>
                  </a:lnTo>
                  <a:cubicBezTo>
                    <a:pt x="552" y="183"/>
                    <a:pt x="554" y="179"/>
                    <a:pt x="556" y="174"/>
                  </a:cubicBezTo>
                  <a:cubicBezTo>
                    <a:pt x="573" y="123"/>
                    <a:pt x="539" y="63"/>
                    <a:pt x="488" y="46"/>
                  </a:cubicBezTo>
                  <a:cubicBezTo>
                    <a:pt x="446" y="37"/>
                    <a:pt x="406" y="33"/>
                    <a:pt x="366" y="33"/>
                  </a:cubicBezTo>
                  <a:cubicBezTo>
                    <a:pt x="361" y="33"/>
                    <a:pt x="356" y="33"/>
                    <a:pt x="351" y="33"/>
                  </a:cubicBezTo>
                  <a:lnTo>
                    <a:pt x="351" y="33"/>
                  </a:lnTo>
                  <a:lnTo>
                    <a:pt x="334" y="20"/>
                  </a:lnTo>
                  <a:cubicBezTo>
                    <a:pt x="314" y="7"/>
                    <a:pt x="295" y="1"/>
                    <a:pt x="27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110157" y="2585270"/>
              <a:ext cx="1575146" cy="882864"/>
            </a:xfrm>
            <a:custGeom>
              <a:avLst/>
              <a:gdLst/>
              <a:ahLst/>
              <a:cxnLst/>
              <a:rect l="l" t="t" r="r" b="b"/>
              <a:pathLst>
                <a:path w="14100" h="7903" extrusionOk="0">
                  <a:moveTo>
                    <a:pt x="574" y="0"/>
                  </a:moveTo>
                  <a:cubicBezTo>
                    <a:pt x="1" y="1797"/>
                    <a:pt x="582" y="3867"/>
                    <a:pt x="1891" y="5219"/>
                  </a:cubicBezTo>
                  <a:cubicBezTo>
                    <a:pt x="3152" y="6521"/>
                    <a:pt x="5128" y="7903"/>
                    <a:pt x="6946" y="7903"/>
                  </a:cubicBezTo>
                  <a:cubicBezTo>
                    <a:pt x="7015" y="7903"/>
                    <a:pt x="7084" y="7901"/>
                    <a:pt x="7153" y="7896"/>
                  </a:cubicBezTo>
                  <a:cubicBezTo>
                    <a:pt x="9326" y="7760"/>
                    <a:pt x="10754" y="6861"/>
                    <a:pt x="12243" y="5279"/>
                  </a:cubicBezTo>
                  <a:cubicBezTo>
                    <a:pt x="12944" y="4534"/>
                    <a:pt x="14099" y="3020"/>
                    <a:pt x="13962" y="2011"/>
                  </a:cubicBezTo>
                  <a:cubicBezTo>
                    <a:pt x="13895" y="1549"/>
                    <a:pt x="13867" y="1145"/>
                    <a:pt x="13697" y="1145"/>
                  </a:cubicBezTo>
                  <a:cubicBezTo>
                    <a:pt x="13672" y="1145"/>
                    <a:pt x="13643" y="1154"/>
                    <a:pt x="13612" y="1172"/>
                  </a:cubicBezTo>
                  <a:lnTo>
                    <a:pt x="13603" y="1130"/>
                  </a:lnTo>
                  <a:lnTo>
                    <a:pt x="9043" y="531"/>
                  </a:lnTo>
                  <a:cubicBezTo>
                    <a:pt x="8034" y="394"/>
                    <a:pt x="7024" y="257"/>
                    <a:pt x="6006" y="240"/>
                  </a:cubicBezTo>
                  <a:cubicBezTo>
                    <a:pt x="5938" y="239"/>
                    <a:pt x="5870" y="238"/>
                    <a:pt x="5802" y="238"/>
                  </a:cubicBezTo>
                  <a:cubicBezTo>
                    <a:pt x="4877" y="238"/>
                    <a:pt x="3941" y="321"/>
                    <a:pt x="3018" y="321"/>
                  </a:cubicBezTo>
                  <a:cubicBezTo>
                    <a:pt x="2187" y="321"/>
                    <a:pt x="1366" y="254"/>
                    <a:pt x="57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282818" y="-1414140"/>
              <a:ext cx="1066408" cy="2129575"/>
            </a:xfrm>
            <a:custGeom>
              <a:avLst/>
              <a:gdLst/>
              <a:ahLst/>
              <a:cxnLst/>
              <a:rect l="l" t="t" r="r" b="b"/>
              <a:pathLst>
                <a:path w="9546" h="19063" extrusionOk="0">
                  <a:moveTo>
                    <a:pt x="190" y="0"/>
                  </a:moveTo>
                  <a:cubicBezTo>
                    <a:pt x="94" y="0"/>
                    <a:pt x="0" y="126"/>
                    <a:pt x="75" y="239"/>
                  </a:cubicBezTo>
                  <a:lnTo>
                    <a:pt x="700" y="1171"/>
                  </a:lnTo>
                  <a:cubicBezTo>
                    <a:pt x="811" y="1334"/>
                    <a:pt x="931" y="1488"/>
                    <a:pt x="1025" y="1650"/>
                  </a:cubicBezTo>
                  <a:cubicBezTo>
                    <a:pt x="982" y="1710"/>
                    <a:pt x="999" y="1796"/>
                    <a:pt x="1059" y="1830"/>
                  </a:cubicBezTo>
                  <a:lnTo>
                    <a:pt x="1102" y="1864"/>
                  </a:lnTo>
                  <a:cubicBezTo>
                    <a:pt x="1127" y="2018"/>
                    <a:pt x="1127" y="2172"/>
                    <a:pt x="1119" y="2326"/>
                  </a:cubicBezTo>
                  <a:cubicBezTo>
                    <a:pt x="1076" y="3011"/>
                    <a:pt x="1076" y="3703"/>
                    <a:pt x="1110" y="4388"/>
                  </a:cubicBezTo>
                  <a:cubicBezTo>
                    <a:pt x="1170" y="5799"/>
                    <a:pt x="1358" y="7202"/>
                    <a:pt x="1683" y="8571"/>
                  </a:cubicBezTo>
                  <a:cubicBezTo>
                    <a:pt x="2000" y="9906"/>
                    <a:pt x="2419" y="11215"/>
                    <a:pt x="2950" y="12481"/>
                  </a:cubicBezTo>
                  <a:cubicBezTo>
                    <a:pt x="3523" y="13841"/>
                    <a:pt x="4233" y="15107"/>
                    <a:pt x="5234" y="16211"/>
                  </a:cubicBezTo>
                  <a:cubicBezTo>
                    <a:pt x="6277" y="17348"/>
                    <a:pt x="7518" y="18307"/>
                    <a:pt x="8887" y="19042"/>
                  </a:cubicBezTo>
                  <a:cubicBezTo>
                    <a:pt x="8909" y="19056"/>
                    <a:pt x="8934" y="19062"/>
                    <a:pt x="8959" y="19062"/>
                  </a:cubicBezTo>
                  <a:cubicBezTo>
                    <a:pt x="9028" y="19062"/>
                    <a:pt x="9094" y="19013"/>
                    <a:pt x="9101" y="18931"/>
                  </a:cubicBezTo>
                  <a:cubicBezTo>
                    <a:pt x="9545" y="16407"/>
                    <a:pt x="9400" y="13807"/>
                    <a:pt x="8664" y="11352"/>
                  </a:cubicBezTo>
                  <a:cubicBezTo>
                    <a:pt x="7937" y="8888"/>
                    <a:pt x="6671" y="6612"/>
                    <a:pt x="4943" y="4722"/>
                  </a:cubicBezTo>
                  <a:cubicBezTo>
                    <a:pt x="3874" y="3550"/>
                    <a:pt x="2616" y="2600"/>
                    <a:pt x="1333" y="1685"/>
                  </a:cubicBezTo>
                  <a:cubicBezTo>
                    <a:pt x="1247" y="1496"/>
                    <a:pt x="1145" y="1317"/>
                    <a:pt x="1016" y="1146"/>
                  </a:cubicBezTo>
                  <a:lnTo>
                    <a:pt x="289" y="59"/>
                  </a:lnTo>
                  <a:cubicBezTo>
                    <a:pt x="261" y="18"/>
                    <a:pt x="225" y="0"/>
                    <a:pt x="19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407377" y="-1218085"/>
              <a:ext cx="814384" cy="1661947"/>
            </a:xfrm>
            <a:custGeom>
              <a:avLst/>
              <a:gdLst/>
              <a:ahLst/>
              <a:cxnLst/>
              <a:rect l="l" t="t" r="r" b="b"/>
              <a:pathLst>
                <a:path w="7290" h="14877" extrusionOk="0">
                  <a:moveTo>
                    <a:pt x="95" y="0"/>
                  </a:moveTo>
                  <a:cubicBezTo>
                    <a:pt x="49" y="0"/>
                    <a:pt x="1" y="40"/>
                    <a:pt x="30" y="92"/>
                  </a:cubicBezTo>
                  <a:cubicBezTo>
                    <a:pt x="2810" y="4797"/>
                    <a:pt x="5197" y="9733"/>
                    <a:pt x="7147" y="14841"/>
                  </a:cubicBezTo>
                  <a:cubicBezTo>
                    <a:pt x="7158" y="14866"/>
                    <a:pt x="7179" y="14876"/>
                    <a:pt x="7200" y="14876"/>
                  </a:cubicBezTo>
                  <a:cubicBezTo>
                    <a:pt x="7243" y="14876"/>
                    <a:pt x="7290" y="14832"/>
                    <a:pt x="7267" y="14781"/>
                  </a:cubicBezTo>
                  <a:cubicBezTo>
                    <a:pt x="5316" y="9674"/>
                    <a:pt x="2938" y="4737"/>
                    <a:pt x="149" y="32"/>
                  </a:cubicBezTo>
                  <a:cubicBezTo>
                    <a:pt x="138" y="10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653814" y="-783077"/>
              <a:ext cx="49377" cy="459362"/>
            </a:xfrm>
            <a:custGeom>
              <a:avLst/>
              <a:gdLst/>
              <a:ahLst/>
              <a:cxnLst/>
              <a:rect l="l" t="t" r="r" b="b"/>
              <a:pathLst>
                <a:path w="442" h="4112" extrusionOk="0">
                  <a:moveTo>
                    <a:pt x="70" y="0"/>
                  </a:moveTo>
                  <a:cubicBezTo>
                    <a:pt x="34" y="0"/>
                    <a:pt x="0" y="26"/>
                    <a:pt x="5" y="73"/>
                  </a:cubicBezTo>
                  <a:cubicBezTo>
                    <a:pt x="219" y="1382"/>
                    <a:pt x="304" y="2708"/>
                    <a:pt x="279" y="4043"/>
                  </a:cubicBezTo>
                  <a:cubicBezTo>
                    <a:pt x="279" y="4088"/>
                    <a:pt x="314" y="4111"/>
                    <a:pt x="348" y="4111"/>
                  </a:cubicBezTo>
                  <a:cubicBezTo>
                    <a:pt x="378" y="4111"/>
                    <a:pt x="407" y="4092"/>
                    <a:pt x="407" y="4051"/>
                  </a:cubicBezTo>
                  <a:cubicBezTo>
                    <a:pt x="441" y="2717"/>
                    <a:pt x="347" y="1374"/>
                    <a:pt x="142" y="56"/>
                  </a:cubicBezTo>
                  <a:cubicBezTo>
                    <a:pt x="130" y="18"/>
                    <a:pt x="100" y="0"/>
                    <a:pt x="7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986939" y="-56836"/>
              <a:ext cx="29716" cy="292240"/>
            </a:xfrm>
            <a:custGeom>
              <a:avLst/>
              <a:gdLst/>
              <a:ahLst/>
              <a:cxnLst/>
              <a:rect l="l" t="t" r="r" b="b"/>
              <a:pathLst>
                <a:path w="266" h="2616" extrusionOk="0">
                  <a:moveTo>
                    <a:pt x="192" y="1"/>
                  </a:moveTo>
                  <a:cubicBezTo>
                    <a:pt x="163" y="1"/>
                    <a:pt x="137" y="18"/>
                    <a:pt x="137" y="57"/>
                  </a:cubicBezTo>
                  <a:cubicBezTo>
                    <a:pt x="94" y="887"/>
                    <a:pt x="43" y="1717"/>
                    <a:pt x="0" y="2546"/>
                  </a:cubicBezTo>
                  <a:cubicBezTo>
                    <a:pt x="0" y="2591"/>
                    <a:pt x="35" y="2615"/>
                    <a:pt x="70" y="2615"/>
                  </a:cubicBezTo>
                  <a:cubicBezTo>
                    <a:pt x="102" y="2615"/>
                    <a:pt x="133" y="2596"/>
                    <a:pt x="137" y="2555"/>
                  </a:cubicBezTo>
                  <a:cubicBezTo>
                    <a:pt x="180" y="1734"/>
                    <a:pt x="223" y="904"/>
                    <a:pt x="265" y="74"/>
                  </a:cubicBezTo>
                  <a:cubicBezTo>
                    <a:pt x="265" y="27"/>
                    <a:pt x="227" y="1"/>
                    <a:pt x="19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838250" y="-343490"/>
              <a:ext cx="46026" cy="309890"/>
            </a:xfrm>
            <a:custGeom>
              <a:avLst/>
              <a:gdLst/>
              <a:ahLst/>
              <a:cxnLst/>
              <a:rect l="l" t="t" r="r" b="b"/>
              <a:pathLst>
                <a:path w="412" h="2774" extrusionOk="0">
                  <a:moveTo>
                    <a:pt x="340" y="0"/>
                  </a:moveTo>
                  <a:cubicBezTo>
                    <a:pt x="311" y="0"/>
                    <a:pt x="283" y="18"/>
                    <a:pt x="279" y="57"/>
                  </a:cubicBezTo>
                  <a:cubicBezTo>
                    <a:pt x="151" y="938"/>
                    <a:pt x="65" y="1819"/>
                    <a:pt x="5" y="2700"/>
                  </a:cubicBezTo>
                  <a:cubicBezTo>
                    <a:pt x="0" y="2747"/>
                    <a:pt x="40" y="2773"/>
                    <a:pt x="76" y="2773"/>
                  </a:cubicBezTo>
                  <a:cubicBezTo>
                    <a:pt x="106" y="2773"/>
                    <a:pt x="133" y="2756"/>
                    <a:pt x="133" y="2717"/>
                  </a:cubicBezTo>
                  <a:cubicBezTo>
                    <a:pt x="193" y="1827"/>
                    <a:pt x="287" y="946"/>
                    <a:pt x="407" y="74"/>
                  </a:cubicBezTo>
                  <a:cubicBezTo>
                    <a:pt x="412" y="27"/>
                    <a:pt x="375" y="0"/>
                    <a:pt x="34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518083" y="-1051298"/>
              <a:ext cx="25470" cy="228899"/>
            </a:xfrm>
            <a:custGeom>
              <a:avLst/>
              <a:gdLst/>
              <a:ahLst/>
              <a:cxnLst/>
              <a:rect l="l" t="t" r="r" b="b"/>
              <a:pathLst>
                <a:path w="228" h="2049" extrusionOk="0">
                  <a:moveTo>
                    <a:pt x="81" y="1"/>
                  </a:moveTo>
                  <a:cubicBezTo>
                    <a:pt x="43" y="1"/>
                    <a:pt x="0" y="30"/>
                    <a:pt x="5" y="79"/>
                  </a:cubicBezTo>
                  <a:cubicBezTo>
                    <a:pt x="31" y="712"/>
                    <a:pt x="65" y="1354"/>
                    <a:pt x="91" y="1995"/>
                  </a:cubicBezTo>
                  <a:cubicBezTo>
                    <a:pt x="91" y="2032"/>
                    <a:pt x="116" y="2048"/>
                    <a:pt x="144" y="2048"/>
                  </a:cubicBezTo>
                  <a:cubicBezTo>
                    <a:pt x="183" y="2048"/>
                    <a:pt x="228" y="2019"/>
                    <a:pt x="228" y="1970"/>
                  </a:cubicBezTo>
                  <a:cubicBezTo>
                    <a:pt x="193" y="1328"/>
                    <a:pt x="168" y="686"/>
                    <a:pt x="134" y="53"/>
                  </a:cubicBezTo>
                  <a:cubicBezTo>
                    <a:pt x="134" y="17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781612" y="-544348"/>
              <a:ext cx="249789" cy="79316"/>
            </a:xfrm>
            <a:custGeom>
              <a:avLst/>
              <a:gdLst/>
              <a:ahLst/>
              <a:cxnLst/>
              <a:rect l="l" t="t" r="r" b="b"/>
              <a:pathLst>
                <a:path w="2236" h="710" extrusionOk="0">
                  <a:moveTo>
                    <a:pt x="93" y="1"/>
                  </a:moveTo>
                  <a:cubicBezTo>
                    <a:pt x="32" y="1"/>
                    <a:pt x="0" y="104"/>
                    <a:pt x="76" y="126"/>
                  </a:cubicBezTo>
                  <a:cubicBezTo>
                    <a:pt x="743" y="366"/>
                    <a:pt x="1436" y="563"/>
                    <a:pt x="2138" y="708"/>
                  </a:cubicBezTo>
                  <a:cubicBezTo>
                    <a:pt x="2143" y="709"/>
                    <a:pt x="2147" y="710"/>
                    <a:pt x="2152" y="710"/>
                  </a:cubicBezTo>
                  <a:cubicBezTo>
                    <a:pt x="2225" y="710"/>
                    <a:pt x="2235" y="587"/>
                    <a:pt x="2155" y="571"/>
                  </a:cubicBezTo>
                  <a:cubicBezTo>
                    <a:pt x="1462" y="426"/>
                    <a:pt x="786" y="238"/>
                    <a:pt x="119" y="7"/>
                  </a:cubicBez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947728" y="-175139"/>
              <a:ext cx="224766" cy="74512"/>
            </a:xfrm>
            <a:custGeom>
              <a:avLst/>
              <a:gdLst/>
              <a:ahLst/>
              <a:cxnLst/>
              <a:rect l="l" t="t" r="r" b="b"/>
              <a:pathLst>
                <a:path w="2012" h="667" extrusionOk="0">
                  <a:moveTo>
                    <a:pt x="99" y="0"/>
                  </a:moveTo>
                  <a:cubicBezTo>
                    <a:pt x="35" y="0"/>
                    <a:pt x="0" y="100"/>
                    <a:pt x="77" y="124"/>
                  </a:cubicBezTo>
                  <a:lnTo>
                    <a:pt x="1891" y="663"/>
                  </a:lnTo>
                  <a:cubicBezTo>
                    <a:pt x="1898" y="665"/>
                    <a:pt x="1906" y="666"/>
                    <a:pt x="1912" y="666"/>
                  </a:cubicBezTo>
                  <a:cubicBezTo>
                    <a:pt x="1977" y="666"/>
                    <a:pt x="2011" y="566"/>
                    <a:pt x="1934" y="543"/>
                  </a:cubicBezTo>
                  <a:lnTo>
                    <a:pt x="120" y="4"/>
                  </a:ln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106359" y="191612"/>
              <a:ext cx="163435" cy="78757"/>
            </a:xfrm>
            <a:custGeom>
              <a:avLst/>
              <a:gdLst/>
              <a:ahLst/>
              <a:cxnLst/>
              <a:rect l="l" t="t" r="r" b="b"/>
              <a:pathLst>
                <a:path w="1463" h="705" extrusionOk="0">
                  <a:moveTo>
                    <a:pt x="86" y="0"/>
                  </a:moveTo>
                  <a:cubicBezTo>
                    <a:pt x="26" y="0"/>
                    <a:pt x="1" y="104"/>
                    <a:pt x="69" y="134"/>
                  </a:cubicBezTo>
                  <a:lnTo>
                    <a:pt x="1352" y="699"/>
                  </a:lnTo>
                  <a:cubicBezTo>
                    <a:pt x="1361" y="703"/>
                    <a:pt x="1370" y="705"/>
                    <a:pt x="1377" y="705"/>
                  </a:cubicBezTo>
                  <a:cubicBezTo>
                    <a:pt x="1437" y="705"/>
                    <a:pt x="1463" y="601"/>
                    <a:pt x="1395" y="571"/>
                  </a:cubicBezTo>
                  <a:lnTo>
                    <a:pt x="112" y="6"/>
                  </a:lnTo>
                  <a:cubicBezTo>
                    <a:pt x="103" y="2"/>
                    <a:pt x="94" y="0"/>
                    <a:pt x="8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597958" y="-910206"/>
              <a:ext cx="237166" cy="96631"/>
            </a:xfrm>
            <a:custGeom>
              <a:avLst/>
              <a:gdLst/>
              <a:ahLst/>
              <a:cxnLst/>
              <a:rect l="l" t="t" r="r" b="b"/>
              <a:pathLst>
                <a:path w="2123" h="865" extrusionOk="0">
                  <a:moveTo>
                    <a:pt x="72" y="0"/>
                  </a:moveTo>
                  <a:cubicBezTo>
                    <a:pt x="43" y="0"/>
                    <a:pt x="17" y="18"/>
                    <a:pt x="17" y="57"/>
                  </a:cubicBezTo>
                  <a:lnTo>
                    <a:pt x="17" y="65"/>
                  </a:lnTo>
                  <a:cubicBezTo>
                    <a:pt x="0" y="339"/>
                    <a:pt x="419" y="373"/>
                    <a:pt x="608" y="433"/>
                  </a:cubicBezTo>
                  <a:lnTo>
                    <a:pt x="2002" y="861"/>
                  </a:lnTo>
                  <a:cubicBezTo>
                    <a:pt x="2009" y="863"/>
                    <a:pt x="2016" y="864"/>
                    <a:pt x="2022" y="864"/>
                  </a:cubicBezTo>
                  <a:cubicBezTo>
                    <a:pt x="2087" y="864"/>
                    <a:pt x="2123" y="756"/>
                    <a:pt x="2045" y="732"/>
                  </a:cubicBezTo>
                  <a:lnTo>
                    <a:pt x="1095" y="442"/>
                  </a:lnTo>
                  <a:cubicBezTo>
                    <a:pt x="967" y="399"/>
                    <a:pt x="137" y="228"/>
                    <a:pt x="146" y="74"/>
                  </a:cubicBezTo>
                  <a:cubicBezTo>
                    <a:pt x="146" y="27"/>
                    <a:pt x="107" y="0"/>
                    <a:pt x="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443815" y="-1542497"/>
              <a:ext cx="2140747" cy="1040155"/>
            </a:xfrm>
            <a:custGeom>
              <a:avLst/>
              <a:gdLst/>
              <a:ahLst/>
              <a:cxnLst/>
              <a:rect l="l" t="t" r="r" b="b"/>
              <a:pathLst>
                <a:path w="19163" h="9311" extrusionOk="0">
                  <a:moveTo>
                    <a:pt x="18942" y="0"/>
                  </a:moveTo>
                  <a:cubicBezTo>
                    <a:pt x="18914" y="0"/>
                    <a:pt x="18884" y="9"/>
                    <a:pt x="18856" y="28"/>
                  </a:cubicBezTo>
                  <a:lnTo>
                    <a:pt x="17923" y="652"/>
                  </a:lnTo>
                  <a:cubicBezTo>
                    <a:pt x="17761" y="763"/>
                    <a:pt x="17607" y="883"/>
                    <a:pt x="17444" y="977"/>
                  </a:cubicBezTo>
                  <a:cubicBezTo>
                    <a:pt x="17421" y="961"/>
                    <a:pt x="17395" y="953"/>
                    <a:pt x="17369" y="953"/>
                  </a:cubicBezTo>
                  <a:cubicBezTo>
                    <a:pt x="17327" y="953"/>
                    <a:pt x="17286" y="974"/>
                    <a:pt x="17264" y="1011"/>
                  </a:cubicBezTo>
                  <a:lnTo>
                    <a:pt x="17230" y="1054"/>
                  </a:lnTo>
                  <a:cubicBezTo>
                    <a:pt x="17131" y="1071"/>
                    <a:pt x="17031" y="1080"/>
                    <a:pt x="16932" y="1080"/>
                  </a:cubicBezTo>
                  <a:cubicBezTo>
                    <a:pt x="16877" y="1080"/>
                    <a:pt x="16823" y="1077"/>
                    <a:pt x="16768" y="1071"/>
                  </a:cubicBezTo>
                  <a:cubicBezTo>
                    <a:pt x="16384" y="1052"/>
                    <a:pt x="15997" y="1041"/>
                    <a:pt x="15610" y="1041"/>
                  </a:cubicBezTo>
                  <a:cubicBezTo>
                    <a:pt x="15308" y="1041"/>
                    <a:pt x="15006" y="1048"/>
                    <a:pt x="14706" y="1063"/>
                  </a:cubicBezTo>
                  <a:cubicBezTo>
                    <a:pt x="13295" y="1123"/>
                    <a:pt x="11892" y="1319"/>
                    <a:pt x="10523" y="1644"/>
                  </a:cubicBezTo>
                  <a:cubicBezTo>
                    <a:pt x="9189" y="1952"/>
                    <a:pt x="7880" y="2380"/>
                    <a:pt x="6622" y="2911"/>
                  </a:cubicBezTo>
                  <a:cubicBezTo>
                    <a:pt x="5253" y="3484"/>
                    <a:pt x="3987" y="4185"/>
                    <a:pt x="2892" y="5186"/>
                  </a:cubicBezTo>
                  <a:cubicBezTo>
                    <a:pt x="1746" y="6238"/>
                    <a:pt x="788" y="7470"/>
                    <a:pt x="60" y="8839"/>
                  </a:cubicBezTo>
                  <a:cubicBezTo>
                    <a:pt x="1" y="8925"/>
                    <a:pt x="52" y="9044"/>
                    <a:pt x="163" y="9061"/>
                  </a:cubicBezTo>
                  <a:cubicBezTo>
                    <a:pt x="1106" y="9228"/>
                    <a:pt x="2059" y="9310"/>
                    <a:pt x="3011" y="9310"/>
                  </a:cubicBezTo>
                  <a:cubicBezTo>
                    <a:pt x="4610" y="9310"/>
                    <a:pt x="6208" y="9078"/>
                    <a:pt x="7751" y="8617"/>
                  </a:cubicBezTo>
                  <a:cubicBezTo>
                    <a:pt x="10207" y="7898"/>
                    <a:pt x="12482" y="6623"/>
                    <a:pt x="14381" y="4895"/>
                  </a:cubicBezTo>
                  <a:cubicBezTo>
                    <a:pt x="15545" y="3826"/>
                    <a:pt x="16494" y="2568"/>
                    <a:pt x="17418" y="1285"/>
                  </a:cubicBezTo>
                  <a:cubicBezTo>
                    <a:pt x="17607" y="1200"/>
                    <a:pt x="17786" y="1097"/>
                    <a:pt x="17949" y="977"/>
                  </a:cubicBezTo>
                  <a:lnTo>
                    <a:pt x="19044" y="241"/>
                  </a:lnTo>
                  <a:cubicBezTo>
                    <a:pt x="19162" y="158"/>
                    <a:pt x="19065" y="0"/>
                    <a:pt x="189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715052" y="-1420060"/>
              <a:ext cx="1668650" cy="810027"/>
            </a:xfrm>
            <a:custGeom>
              <a:avLst/>
              <a:gdLst/>
              <a:ahLst/>
              <a:cxnLst/>
              <a:rect l="l" t="t" r="r" b="b"/>
              <a:pathLst>
                <a:path w="14937" h="7251" extrusionOk="0">
                  <a:moveTo>
                    <a:pt x="14849" y="0"/>
                  </a:moveTo>
                  <a:cubicBezTo>
                    <a:pt x="14839" y="0"/>
                    <a:pt x="14829" y="3"/>
                    <a:pt x="14819" y="9"/>
                  </a:cubicBezTo>
                  <a:cubicBezTo>
                    <a:pt x="10114" y="2790"/>
                    <a:pt x="5178" y="5168"/>
                    <a:pt x="71" y="7127"/>
                  </a:cubicBezTo>
                  <a:cubicBezTo>
                    <a:pt x="1" y="7150"/>
                    <a:pt x="43" y="7250"/>
                    <a:pt x="109" y="7250"/>
                  </a:cubicBezTo>
                  <a:cubicBezTo>
                    <a:pt x="116" y="7250"/>
                    <a:pt x="123" y="7249"/>
                    <a:pt x="130" y="7247"/>
                  </a:cubicBezTo>
                  <a:cubicBezTo>
                    <a:pt x="5238" y="5288"/>
                    <a:pt x="10165" y="2910"/>
                    <a:pt x="14871" y="129"/>
                  </a:cubicBezTo>
                  <a:cubicBezTo>
                    <a:pt x="14936" y="93"/>
                    <a:pt x="14902" y="0"/>
                    <a:pt x="148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82625" y="-1175522"/>
              <a:ext cx="465953" cy="45690"/>
            </a:xfrm>
            <a:custGeom>
              <a:avLst/>
              <a:gdLst/>
              <a:ahLst/>
              <a:cxnLst/>
              <a:rect l="l" t="t" r="r" b="b"/>
              <a:pathLst>
                <a:path w="4171" h="409" extrusionOk="0">
                  <a:moveTo>
                    <a:pt x="4088" y="0"/>
                  </a:moveTo>
                  <a:cubicBezTo>
                    <a:pt x="4083" y="0"/>
                    <a:pt x="4078" y="1"/>
                    <a:pt x="4073" y="2"/>
                  </a:cubicBezTo>
                  <a:cubicBezTo>
                    <a:pt x="2933" y="180"/>
                    <a:pt x="1786" y="274"/>
                    <a:pt x="639" y="274"/>
                  </a:cubicBezTo>
                  <a:cubicBezTo>
                    <a:pt x="460" y="274"/>
                    <a:pt x="282" y="272"/>
                    <a:pt x="103" y="267"/>
                  </a:cubicBezTo>
                  <a:cubicBezTo>
                    <a:pt x="18" y="267"/>
                    <a:pt x="1" y="395"/>
                    <a:pt x="86" y="404"/>
                  </a:cubicBezTo>
                  <a:cubicBezTo>
                    <a:pt x="240" y="407"/>
                    <a:pt x="394" y="408"/>
                    <a:pt x="547" y="408"/>
                  </a:cubicBezTo>
                  <a:cubicBezTo>
                    <a:pt x="1736" y="408"/>
                    <a:pt x="2923" y="320"/>
                    <a:pt x="4090" y="130"/>
                  </a:cubicBezTo>
                  <a:cubicBezTo>
                    <a:pt x="4170" y="114"/>
                    <a:pt x="4160" y="0"/>
                    <a:pt x="408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924512" y="-842732"/>
              <a:ext cx="298272" cy="29716"/>
            </a:xfrm>
            <a:custGeom>
              <a:avLst/>
              <a:gdLst/>
              <a:ahLst/>
              <a:cxnLst/>
              <a:rect l="l" t="t" r="r" b="b"/>
              <a:pathLst>
                <a:path w="2670" h="266" extrusionOk="0">
                  <a:moveTo>
                    <a:pt x="95" y="0"/>
                  </a:moveTo>
                  <a:cubicBezTo>
                    <a:pt x="9" y="0"/>
                    <a:pt x="1" y="128"/>
                    <a:pt x="86" y="128"/>
                  </a:cubicBezTo>
                  <a:lnTo>
                    <a:pt x="2567" y="265"/>
                  </a:lnTo>
                  <a:cubicBezTo>
                    <a:pt x="2653" y="265"/>
                    <a:pt x="2670" y="137"/>
                    <a:pt x="2576" y="12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193067" y="-991867"/>
              <a:ext cx="315923" cy="45244"/>
            </a:xfrm>
            <a:custGeom>
              <a:avLst/>
              <a:gdLst/>
              <a:ahLst/>
              <a:cxnLst/>
              <a:rect l="l" t="t" r="r" b="b"/>
              <a:pathLst>
                <a:path w="2828" h="405" extrusionOk="0">
                  <a:moveTo>
                    <a:pt x="103" y="0"/>
                  </a:moveTo>
                  <a:cubicBezTo>
                    <a:pt x="18" y="0"/>
                    <a:pt x="1" y="120"/>
                    <a:pt x="86" y="137"/>
                  </a:cubicBezTo>
                  <a:cubicBezTo>
                    <a:pt x="976" y="197"/>
                    <a:pt x="1857" y="283"/>
                    <a:pt x="2730" y="403"/>
                  </a:cubicBezTo>
                  <a:cubicBezTo>
                    <a:pt x="2735" y="404"/>
                    <a:pt x="2739" y="404"/>
                    <a:pt x="2744" y="404"/>
                  </a:cubicBezTo>
                  <a:cubicBezTo>
                    <a:pt x="2817" y="404"/>
                    <a:pt x="2827" y="282"/>
                    <a:pt x="2747" y="274"/>
                  </a:cubicBezTo>
                  <a:cubicBezTo>
                    <a:pt x="1866" y="154"/>
                    <a:pt x="984" y="60"/>
                    <a:pt x="10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981531" y="-1312035"/>
              <a:ext cx="236160" cy="25024"/>
            </a:xfrm>
            <a:custGeom>
              <a:avLst/>
              <a:gdLst/>
              <a:ahLst/>
              <a:cxnLst/>
              <a:rect l="l" t="t" r="r" b="b"/>
              <a:pathLst>
                <a:path w="2114" h="224" extrusionOk="0">
                  <a:moveTo>
                    <a:pt x="2002" y="1"/>
                  </a:moveTo>
                  <a:lnTo>
                    <a:pt x="86" y="86"/>
                  </a:lnTo>
                  <a:cubicBezTo>
                    <a:pt x="0" y="86"/>
                    <a:pt x="26" y="223"/>
                    <a:pt x="112" y="223"/>
                  </a:cubicBezTo>
                  <a:lnTo>
                    <a:pt x="2028" y="129"/>
                  </a:lnTo>
                  <a:cubicBezTo>
                    <a:pt x="2113" y="129"/>
                    <a:pt x="2088" y="1"/>
                    <a:pt x="20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626845" y="-1045042"/>
              <a:ext cx="81327" cy="243198"/>
            </a:xfrm>
            <a:custGeom>
              <a:avLst/>
              <a:gdLst/>
              <a:ahLst/>
              <a:cxnLst/>
              <a:rect l="l" t="t" r="r" b="b"/>
              <a:pathLst>
                <a:path w="728" h="2177" extrusionOk="0">
                  <a:moveTo>
                    <a:pt x="649" y="0"/>
                  </a:moveTo>
                  <a:cubicBezTo>
                    <a:pt x="627" y="0"/>
                    <a:pt x="604" y="12"/>
                    <a:pt x="592" y="40"/>
                  </a:cubicBezTo>
                  <a:cubicBezTo>
                    <a:pt x="344" y="716"/>
                    <a:pt x="156" y="1400"/>
                    <a:pt x="10" y="2110"/>
                  </a:cubicBezTo>
                  <a:cubicBezTo>
                    <a:pt x="1" y="2152"/>
                    <a:pt x="36" y="2176"/>
                    <a:pt x="74" y="2176"/>
                  </a:cubicBezTo>
                  <a:cubicBezTo>
                    <a:pt x="106" y="2176"/>
                    <a:pt x="139" y="2158"/>
                    <a:pt x="147" y="2119"/>
                  </a:cubicBezTo>
                  <a:cubicBezTo>
                    <a:pt x="284" y="1426"/>
                    <a:pt x="481" y="750"/>
                    <a:pt x="712" y="92"/>
                  </a:cubicBezTo>
                  <a:cubicBezTo>
                    <a:pt x="728" y="37"/>
                    <a:pt x="689" y="0"/>
                    <a:pt x="6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260988" y="-878815"/>
              <a:ext cx="79316" cy="217393"/>
            </a:xfrm>
            <a:custGeom>
              <a:avLst/>
              <a:gdLst/>
              <a:ahLst/>
              <a:cxnLst/>
              <a:rect l="l" t="t" r="r" b="b"/>
              <a:pathLst>
                <a:path w="710" h="1946" extrusionOk="0">
                  <a:moveTo>
                    <a:pt x="621" y="1"/>
                  </a:moveTo>
                  <a:cubicBezTo>
                    <a:pt x="597" y="1"/>
                    <a:pt x="574" y="13"/>
                    <a:pt x="565" y="41"/>
                  </a:cubicBezTo>
                  <a:cubicBezTo>
                    <a:pt x="385" y="648"/>
                    <a:pt x="205" y="1247"/>
                    <a:pt x="17" y="1854"/>
                  </a:cubicBezTo>
                  <a:cubicBezTo>
                    <a:pt x="1" y="1909"/>
                    <a:pt x="47" y="1946"/>
                    <a:pt x="89" y="1946"/>
                  </a:cubicBezTo>
                  <a:cubicBezTo>
                    <a:pt x="113" y="1946"/>
                    <a:pt x="136" y="1934"/>
                    <a:pt x="145" y="1906"/>
                  </a:cubicBezTo>
                  <a:cubicBezTo>
                    <a:pt x="325" y="1298"/>
                    <a:pt x="505" y="691"/>
                    <a:pt x="693" y="92"/>
                  </a:cubicBezTo>
                  <a:cubicBezTo>
                    <a:pt x="709" y="38"/>
                    <a:pt x="663" y="1"/>
                    <a:pt x="62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890551" y="-721077"/>
              <a:ext cx="82444" cy="157850"/>
            </a:xfrm>
            <a:custGeom>
              <a:avLst/>
              <a:gdLst/>
              <a:ahLst/>
              <a:cxnLst/>
              <a:rect l="l" t="t" r="r" b="b"/>
              <a:pathLst>
                <a:path w="738" h="1413" extrusionOk="0">
                  <a:moveTo>
                    <a:pt x="649" y="0"/>
                  </a:moveTo>
                  <a:cubicBezTo>
                    <a:pt x="624" y="0"/>
                    <a:pt x="599" y="12"/>
                    <a:pt x="587" y="40"/>
                  </a:cubicBezTo>
                  <a:cubicBezTo>
                    <a:pt x="399" y="468"/>
                    <a:pt x="211" y="896"/>
                    <a:pt x="22" y="1324"/>
                  </a:cubicBezTo>
                  <a:cubicBezTo>
                    <a:pt x="0" y="1374"/>
                    <a:pt x="47" y="1413"/>
                    <a:pt x="91" y="1413"/>
                  </a:cubicBezTo>
                  <a:cubicBezTo>
                    <a:pt x="115" y="1413"/>
                    <a:pt x="139" y="1402"/>
                    <a:pt x="151" y="1375"/>
                  </a:cubicBezTo>
                  <a:cubicBezTo>
                    <a:pt x="339" y="947"/>
                    <a:pt x="527" y="519"/>
                    <a:pt x="715" y="92"/>
                  </a:cubicBezTo>
                  <a:cubicBezTo>
                    <a:pt x="737" y="37"/>
                    <a:pt x="693" y="0"/>
                    <a:pt x="6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974940" y="-1231714"/>
              <a:ext cx="101323" cy="232027"/>
            </a:xfrm>
            <a:custGeom>
              <a:avLst/>
              <a:gdLst/>
              <a:ahLst/>
              <a:cxnLst/>
              <a:rect l="l" t="t" r="r" b="b"/>
              <a:pathLst>
                <a:path w="907" h="2077" extrusionOk="0">
                  <a:moveTo>
                    <a:pt x="821" y="0"/>
                  </a:moveTo>
                  <a:lnTo>
                    <a:pt x="812" y="9"/>
                  </a:lnTo>
                  <a:cubicBezTo>
                    <a:pt x="807" y="8"/>
                    <a:pt x="801" y="8"/>
                    <a:pt x="796" y="8"/>
                  </a:cubicBezTo>
                  <a:cubicBezTo>
                    <a:pt x="537" y="8"/>
                    <a:pt x="503" y="415"/>
                    <a:pt x="444" y="599"/>
                  </a:cubicBezTo>
                  <a:cubicBezTo>
                    <a:pt x="307" y="1061"/>
                    <a:pt x="162" y="1532"/>
                    <a:pt x="17" y="1994"/>
                  </a:cubicBezTo>
                  <a:cubicBezTo>
                    <a:pt x="0" y="2042"/>
                    <a:pt x="45" y="2077"/>
                    <a:pt x="87" y="2077"/>
                  </a:cubicBezTo>
                  <a:cubicBezTo>
                    <a:pt x="112" y="2077"/>
                    <a:pt x="135" y="2065"/>
                    <a:pt x="145" y="2036"/>
                  </a:cubicBezTo>
                  <a:lnTo>
                    <a:pt x="436" y="1087"/>
                  </a:lnTo>
                  <a:cubicBezTo>
                    <a:pt x="478" y="959"/>
                    <a:pt x="648" y="137"/>
                    <a:pt x="801" y="137"/>
                  </a:cubicBezTo>
                  <a:cubicBezTo>
                    <a:pt x="802" y="137"/>
                    <a:pt x="803" y="137"/>
                    <a:pt x="804" y="137"/>
                  </a:cubicBezTo>
                  <a:cubicBezTo>
                    <a:pt x="889" y="137"/>
                    <a:pt x="906" y="9"/>
                    <a:pt x="82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19619" y="-1852275"/>
              <a:ext cx="1606537" cy="1346918"/>
            </a:xfrm>
            <a:custGeom>
              <a:avLst/>
              <a:gdLst/>
              <a:ahLst/>
              <a:cxnLst/>
              <a:rect l="l" t="t" r="r" b="b"/>
              <a:pathLst>
                <a:path w="14381" h="12057" extrusionOk="0">
                  <a:moveTo>
                    <a:pt x="9754" y="1"/>
                  </a:moveTo>
                  <a:cubicBezTo>
                    <a:pt x="9638" y="1"/>
                    <a:pt x="9522" y="46"/>
                    <a:pt x="9436" y="140"/>
                  </a:cubicBezTo>
                  <a:cubicBezTo>
                    <a:pt x="9162" y="217"/>
                    <a:pt x="8897" y="388"/>
                    <a:pt x="8641" y="482"/>
                  </a:cubicBezTo>
                  <a:cubicBezTo>
                    <a:pt x="8059" y="688"/>
                    <a:pt x="7477" y="918"/>
                    <a:pt x="6912" y="1149"/>
                  </a:cubicBezTo>
                  <a:cubicBezTo>
                    <a:pt x="5758" y="1629"/>
                    <a:pt x="4577" y="2082"/>
                    <a:pt x="3491" y="2706"/>
                  </a:cubicBezTo>
                  <a:cubicBezTo>
                    <a:pt x="2977" y="3006"/>
                    <a:pt x="2481" y="3331"/>
                    <a:pt x="2011" y="3690"/>
                  </a:cubicBezTo>
                  <a:cubicBezTo>
                    <a:pt x="1540" y="4041"/>
                    <a:pt x="1044" y="4409"/>
                    <a:pt x="642" y="4837"/>
                  </a:cubicBezTo>
                  <a:cubicBezTo>
                    <a:pt x="265" y="5239"/>
                    <a:pt x="0" y="5795"/>
                    <a:pt x="214" y="6342"/>
                  </a:cubicBezTo>
                  <a:cubicBezTo>
                    <a:pt x="428" y="6856"/>
                    <a:pt x="950" y="7129"/>
                    <a:pt x="1480" y="7189"/>
                  </a:cubicBezTo>
                  <a:cubicBezTo>
                    <a:pt x="1547" y="7193"/>
                    <a:pt x="1613" y="7195"/>
                    <a:pt x="1680" y="7195"/>
                  </a:cubicBezTo>
                  <a:cubicBezTo>
                    <a:pt x="2055" y="7195"/>
                    <a:pt x="2424" y="7133"/>
                    <a:pt x="2780" y="7010"/>
                  </a:cubicBezTo>
                  <a:lnTo>
                    <a:pt x="2780" y="7010"/>
                  </a:lnTo>
                  <a:cubicBezTo>
                    <a:pt x="2721" y="7104"/>
                    <a:pt x="2669" y="7198"/>
                    <a:pt x="2626" y="7300"/>
                  </a:cubicBezTo>
                  <a:cubicBezTo>
                    <a:pt x="2310" y="8019"/>
                    <a:pt x="2430" y="8917"/>
                    <a:pt x="3157" y="9345"/>
                  </a:cubicBezTo>
                  <a:cubicBezTo>
                    <a:pt x="3343" y="9454"/>
                    <a:pt x="3531" y="9500"/>
                    <a:pt x="3717" y="9500"/>
                  </a:cubicBezTo>
                  <a:cubicBezTo>
                    <a:pt x="4290" y="9500"/>
                    <a:pt x="4843" y="9063"/>
                    <a:pt x="5270" y="8695"/>
                  </a:cubicBezTo>
                  <a:cubicBezTo>
                    <a:pt x="5321" y="8644"/>
                    <a:pt x="5373" y="8592"/>
                    <a:pt x="5432" y="8541"/>
                  </a:cubicBezTo>
                  <a:lnTo>
                    <a:pt x="5432" y="8541"/>
                  </a:lnTo>
                  <a:cubicBezTo>
                    <a:pt x="5390" y="8960"/>
                    <a:pt x="5373" y="9388"/>
                    <a:pt x="5381" y="9816"/>
                  </a:cubicBezTo>
                  <a:cubicBezTo>
                    <a:pt x="5396" y="10520"/>
                    <a:pt x="5667" y="11736"/>
                    <a:pt x="6508" y="11736"/>
                  </a:cubicBezTo>
                  <a:cubicBezTo>
                    <a:pt x="6616" y="11736"/>
                    <a:pt x="6733" y="11716"/>
                    <a:pt x="6861" y="11672"/>
                  </a:cubicBezTo>
                  <a:cubicBezTo>
                    <a:pt x="7280" y="11535"/>
                    <a:pt x="7665" y="11167"/>
                    <a:pt x="7965" y="10851"/>
                  </a:cubicBezTo>
                  <a:cubicBezTo>
                    <a:pt x="8264" y="10534"/>
                    <a:pt x="8521" y="10175"/>
                    <a:pt x="8726" y="9798"/>
                  </a:cubicBezTo>
                  <a:cubicBezTo>
                    <a:pt x="8760" y="9730"/>
                    <a:pt x="8786" y="9670"/>
                    <a:pt x="8820" y="9610"/>
                  </a:cubicBezTo>
                  <a:cubicBezTo>
                    <a:pt x="8846" y="9713"/>
                    <a:pt x="8872" y="9824"/>
                    <a:pt x="8897" y="9927"/>
                  </a:cubicBezTo>
                  <a:cubicBezTo>
                    <a:pt x="9094" y="10680"/>
                    <a:pt x="9462" y="12057"/>
                    <a:pt x="10446" y="12057"/>
                  </a:cubicBezTo>
                  <a:cubicBezTo>
                    <a:pt x="11404" y="12057"/>
                    <a:pt x="11934" y="10757"/>
                    <a:pt x="12080" y="9987"/>
                  </a:cubicBezTo>
                  <a:cubicBezTo>
                    <a:pt x="12122" y="9739"/>
                    <a:pt x="12148" y="9482"/>
                    <a:pt x="12148" y="9234"/>
                  </a:cubicBezTo>
                  <a:cubicBezTo>
                    <a:pt x="12311" y="9499"/>
                    <a:pt x="12507" y="9739"/>
                    <a:pt x="12730" y="9961"/>
                  </a:cubicBezTo>
                  <a:cubicBezTo>
                    <a:pt x="12948" y="10168"/>
                    <a:pt x="13294" y="10387"/>
                    <a:pt x="13619" y="10387"/>
                  </a:cubicBezTo>
                  <a:cubicBezTo>
                    <a:pt x="13764" y="10387"/>
                    <a:pt x="13906" y="10343"/>
                    <a:pt x="14030" y="10235"/>
                  </a:cubicBezTo>
                  <a:cubicBezTo>
                    <a:pt x="14381" y="9927"/>
                    <a:pt x="14355" y="9285"/>
                    <a:pt x="14304" y="8866"/>
                  </a:cubicBezTo>
                  <a:cubicBezTo>
                    <a:pt x="14176" y="7882"/>
                    <a:pt x="13705" y="6915"/>
                    <a:pt x="13320" y="6009"/>
                  </a:cubicBezTo>
                  <a:cubicBezTo>
                    <a:pt x="12909" y="5050"/>
                    <a:pt x="12456" y="4109"/>
                    <a:pt x="11960" y="3194"/>
                  </a:cubicBezTo>
                  <a:cubicBezTo>
                    <a:pt x="11464" y="2270"/>
                    <a:pt x="10916" y="1380"/>
                    <a:pt x="10334" y="508"/>
                  </a:cubicBezTo>
                  <a:cubicBezTo>
                    <a:pt x="10317" y="380"/>
                    <a:pt x="10232" y="260"/>
                    <a:pt x="10121" y="200"/>
                  </a:cubicBezTo>
                  <a:lnTo>
                    <a:pt x="10121" y="191"/>
                  </a:lnTo>
                  <a:cubicBezTo>
                    <a:pt x="10032" y="66"/>
                    <a:pt x="9893" y="1"/>
                    <a:pt x="9754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818990" y="-559541"/>
              <a:ext cx="158855" cy="125453"/>
            </a:xfrm>
            <a:custGeom>
              <a:avLst/>
              <a:gdLst/>
              <a:ahLst/>
              <a:cxnLst/>
              <a:rect l="l" t="t" r="r" b="b"/>
              <a:pathLst>
                <a:path w="1422" h="1123" extrusionOk="0">
                  <a:moveTo>
                    <a:pt x="825" y="0"/>
                  </a:moveTo>
                  <a:cubicBezTo>
                    <a:pt x="733" y="0"/>
                    <a:pt x="640" y="25"/>
                    <a:pt x="557" y="74"/>
                  </a:cubicBezTo>
                  <a:cubicBezTo>
                    <a:pt x="480" y="83"/>
                    <a:pt x="412" y="134"/>
                    <a:pt x="369" y="203"/>
                  </a:cubicBezTo>
                  <a:cubicBezTo>
                    <a:pt x="359" y="201"/>
                    <a:pt x="348" y="200"/>
                    <a:pt x="338" y="200"/>
                  </a:cubicBezTo>
                  <a:cubicBezTo>
                    <a:pt x="168" y="200"/>
                    <a:pt x="1" y="393"/>
                    <a:pt x="138" y="562"/>
                  </a:cubicBezTo>
                  <a:cubicBezTo>
                    <a:pt x="198" y="630"/>
                    <a:pt x="258" y="699"/>
                    <a:pt x="326" y="759"/>
                  </a:cubicBezTo>
                  <a:cubicBezTo>
                    <a:pt x="403" y="938"/>
                    <a:pt x="557" y="1067"/>
                    <a:pt x="745" y="1109"/>
                  </a:cubicBezTo>
                  <a:cubicBezTo>
                    <a:pt x="773" y="1119"/>
                    <a:pt x="801" y="1123"/>
                    <a:pt x="829" y="1123"/>
                  </a:cubicBezTo>
                  <a:cubicBezTo>
                    <a:pt x="905" y="1123"/>
                    <a:pt x="980" y="1091"/>
                    <a:pt x="1036" y="1041"/>
                  </a:cubicBezTo>
                  <a:cubicBezTo>
                    <a:pt x="1139" y="1007"/>
                    <a:pt x="1216" y="921"/>
                    <a:pt x="1216" y="819"/>
                  </a:cubicBezTo>
                  <a:cubicBezTo>
                    <a:pt x="1421" y="536"/>
                    <a:pt x="1301" y="143"/>
                    <a:pt x="976" y="23"/>
                  </a:cubicBezTo>
                  <a:cubicBezTo>
                    <a:pt x="927" y="8"/>
                    <a:pt x="876" y="0"/>
                    <a:pt x="8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123964" y="-469948"/>
              <a:ext cx="160643" cy="120650"/>
            </a:xfrm>
            <a:custGeom>
              <a:avLst/>
              <a:gdLst/>
              <a:ahLst/>
              <a:cxnLst/>
              <a:rect l="l" t="t" r="r" b="b"/>
              <a:pathLst>
                <a:path w="1438" h="1080" extrusionOk="0">
                  <a:moveTo>
                    <a:pt x="521" y="1"/>
                  </a:moveTo>
                  <a:cubicBezTo>
                    <a:pt x="452" y="1"/>
                    <a:pt x="383" y="12"/>
                    <a:pt x="317" y="34"/>
                  </a:cubicBezTo>
                  <a:cubicBezTo>
                    <a:pt x="163" y="85"/>
                    <a:pt x="51" y="213"/>
                    <a:pt x="26" y="376"/>
                  </a:cubicBezTo>
                  <a:cubicBezTo>
                    <a:pt x="0" y="590"/>
                    <a:pt x="163" y="761"/>
                    <a:pt x="308" y="889"/>
                  </a:cubicBezTo>
                  <a:cubicBezTo>
                    <a:pt x="431" y="1012"/>
                    <a:pt x="596" y="1080"/>
                    <a:pt x="771" y="1080"/>
                  </a:cubicBezTo>
                  <a:cubicBezTo>
                    <a:pt x="790" y="1080"/>
                    <a:pt x="810" y="1079"/>
                    <a:pt x="830" y="1077"/>
                  </a:cubicBezTo>
                  <a:cubicBezTo>
                    <a:pt x="958" y="1060"/>
                    <a:pt x="1078" y="983"/>
                    <a:pt x="1155" y="863"/>
                  </a:cubicBezTo>
                  <a:cubicBezTo>
                    <a:pt x="1181" y="855"/>
                    <a:pt x="1206" y="855"/>
                    <a:pt x="1232" y="846"/>
                  </a:cubicBezTo>
                  <a:cubicBezTo>
                    <a:pt x="1437" y="778"/>
                    <a:pt x="1403" y="513"/>
                    <a:pt x="1241" y="419"/>
                  </a:cubicBezTo>
                  <a:cubicBezTo>
                    <a:pt x="1078" y="325"/>
                    <a:pt x="967" y="145"/>
                    <a:pt x="787" y="59"/>
                  </a:cubicBezTo>
                  <a:cubicBezTo>
                    <a:pt x="704" y="20"/>
                    <a:pt x="613" y="1"/>
                    <a:pt x="5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754979" y="-839939"/>
              <a:ext cx="175053" cy="145785"/>
            </a:xfrm>
            <a:custGeom>
              <a:avLst/>
              <a:gdLst/>
              <a:ahLst/>
              <a:cxnLst/>
              <a:rect l="l" t="t" r="r" b="b"/>
              <a:pathLst>
                <a:path w="1567" h="1305" extrusionOk="0">
                  <a:moveTo>
                    <a:pt x="420" y="0"/>
                  </a:moveTo>
                  <a:cubicBezTo>
                    <a:pt x="412" y="0"/>
                    <a:pt x="403" y="0"/>
                    <a:pt x="394" y="1"/>
                  </a:cubicBezTo>
                  <a:cubicBezTo>
                    <a:pt x="292" y="9"/>
                    <a:pt x="206" y="86"/>
                    <a:pt x="189" y="189"/>
                  </a:cubicBezTo>
                  <a:cubicBezTo>
                    <a:pt x="189" y="206"/>
                    <a:pt x="181" y="223"/>
                    <a:pt x="181" y="249"/>
                  </a:cubicBezTo>
                  <a:cubicBezTo>
                    <a:pt x="61" y="360"/>
                    <a:pt x="1" y="531"/>
                    <a:pt x="35" y="702"/>
                  </a:cubicBezTo>
                  <a:cubicBezTo>
                    <a:pt x="86" y="882"/>
                    <a:pt x="249" y="1019"/>
                    <a:pt x="437" y="1019"/>
                  </a:cubicBezTo>
                  <a:cubicBezTo>
                    <a:pt x="454" y="1036"/>
                    <a:pt x="471" y="1053"/>
                    <a:pt x="489" y="1070"/>
                  </a:cubicBezTo>
                  <a:cubicBezTo>
                    <a:pt x="489" y="1181"/>
                    <a:pt x="566" y="1284"/>
                    <a:pt x="677" y="1292"/>
                  </a:cubicBezTo>
                  <a:cubicBezTo>
                    <a:pt x="724" y="1301"/>
                    <a:pt x="771" y="1305"/>
                    <a:pt x="818" y="1305"/>
                  </a:cubicBezTo>
                  <a:cubicBezTo>
                    <a:pt x="1110" y="1305"/>
                    <a:pt x="1384" y="1147"/>
                    <a:pt x="1524" y="882"/>
                  </a:cubicBezTo>
                  <a:cubicBezTo>
                    <a:pt x="1566" y="805"/>
                    <a:pt x="1558" y="719"/>
                    <a:pt x="1507" y="651"/>
                  </a:cubicBezTo>
                  <a:cubicBezTo>
                    <a:pt x="1378" y="463"/>
                    <a:pt x="1233" y="274"/>
                    <a:pt x="1010" y="215"/>
                  </a:cubicBezTo>
                  <a:cubicBezTo>
                    <a:pt x="959" y="197"/>
                    <a:pt x="899" y="197"/>
                    <a:pt x="848" y="197"/>
                  </a:cubicBezTo>
                  <a:cubicBezTo>
                    <a:pt x="742" y="76"/>
                    <a:pt x="583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010241" y="-731578"/>
              <a:ext cx="132938" cy="110149"/>
            </a:xfrm>
            <a:custGeom>
              <a:avLst/>
              <a:gdLst/>
              <a:ahLst/>
              <a:cxnLst/>
              <a:rect l="l" t="t" r="r" b="b"/>
              <a:pathLst>
                <a:path w="1190" h="986" extrusionOk="0">
                  <a:moveTo>
                    <a:pt x="496" y="280"/>
                  </a:moveTo>
                  <a:cubicBezTo>
                    <a:pt x="522" y="280"/>
                    <a:pt x="530" y="288"/>
                    <a:pt x="522" y="314"/>
                  </a:cubicBezTo>
                  <a:cubicBezTo>
                    <a:pt x="522" y="314"/>
                    <a:pt x="517" y="309"/>
                    <a:pt x="511" y="307"/>
                  </a:cubicBezTo>
                  <a:lnTo>
                    <a:pt x="511" y="307"/>
                  </a:lnTo>
                  <a:cubicBezTo>
                    <a:pt x="508" y="303"/>
                    <a:pt x="501" y="294"/>
                    <a:pt x="496" y="280"/>
                  </a:cubicBezTo>
                  <a:close/>
                  <a:moveTo>
                    <a:pt x="349" y="1"/>
                  </a:moveTo>
                  <a:cubicBezTo>
                    <a:pt x="330" y="1"/>
                    <a:pt x="310" y="2"/>
                    <a:pt x="291" y="6"/>
                  </a:cubicBezTo>
                  <a:cubicBezTo>
                    <a:pt x="111" y="40"/>
                    <a:pt x="0" y="228"/>
                    <a:pt x="51" y="408"/>
                  </a:cubicBezTo>
                  <a:cubicBezTo>
                    <a:pt x="9" y="519"/>
                    <a:pt x="60" y="648"/>
                    <a:pt x="163" y="690"/>
                  </a:cubicBezTo>
                  <a:cubicBezTo>
                    <a:pt x="291" y="759"/>
                    <a:pt x="436" y="853"/>
                    <a:pt x="582" y="904"/>
                  </a:cubicBezTo>
                  <a:cubicBezTo>
                    <a:pt x="669" y="950"/>
                    <a:pt x="765" y="986"/>
                    <a:pt x="856" y="986"/>
                  </a:cubicBezTo>
                  <a:cubicBezTo>
                    <a:pt x="935" y="986"/>
                    <a:pt x="1010" y="959"/>
                    <a:pt x="1069" y="887"/>
                  </a:cubicBezTo>
                  <a:cubicBezTo>
                    <a:pt x="1146" y="819"/>
                    <a:pt x="1189" y="707"/>
                    <a:pt x="1172" y="605"/>
                  </a:cubicBezTo>
                  <a:cubicBezTo>
                    <a:pt x="1129" y="425"/>
                    <a:pt x="1018" y="280"/>
                    <a:pt x="856" y="203"/>
                  </a:cubicBezTo>
                  <a:cubicBezTo>
                    <a:pt x="710" y="126"/>
                    <a:pt x="522" y="1"/>
                    <a:pt x="34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991026" y="-344383"/>
              <a:ext cx="145450" cy="127352"/>
            </a:xfrm>
            <a:custGeom>
              <a:avLst/>
              <a:gdLst/>
              <a:ahLst/>
              <a:cxnLst/>
              <a:rect l="l" t="t" r="r" b="b"/>
              <a:pathLst>
                <a:path w="1302" h="1140" extrusionOk="0">
                  <a:moveTo>
                    <a:pt x="578" y="0"/>
                  </a:moveTo>
                  <a:cubicBezTo>
                    <a:pt x="363" y="0"/>
                    <a:pt x="160" y="128"/>
                    <a:pt x="69" y="330"/>
                  </a:cubicBezTo>
                  <a:cubicBezTo>
                    <a:pt x="18" y="390"/>
                    <a:pt x="1" y="475"/>
                    <a:pt x="27" y="544"/>
                  </a:cubicBezTo>
                  <a:cubicBezTo>
                    <a:pt x="35" y="629"/>
                    <a:pt x="61" y="706"/>
                    <a:pt x="112" y="775"/>
                  </a:cubicBezTo>
                  <a:cubicBezTo>
                    <a:pt x="155" y="843"/>
                    <a:pt x="215" y="894"/>
                    <a:pt x="283" y="937"/>
                  </a:cubicBezTo>
                  <a:cubicBezTo>
                    <a:pt x="396" y="1055"/>
                    <a:pt x="536" y="1140"/>
                    <a:pt x="681" y="1140"/>
                  </a:cubicBezTo>
                  <a:cubicBezTo>
                    <a:pt x="768" y="1140"/>
                    <a:pt x="856" y="1110"/>
                    <a:pt x="942" y="1040"/>
                  </a:cubicBezTo>
                  <a:cubicBezTo>
                    <a:pt x="1301" y="749"/>
                    <a:pt x="1147" y="142"/>
                    <a:pt x="728" y="22"/>
                  </a:cubicBezTo>
                  <a:cubicBezTo>
                    <a:pt x="678" y="7"/>
                    <a:pt x="627" y="0"/>
                    <a:pt x="57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366155" y="-273558"/>
              <a:ext cx="114394" cy="101547"/>
            </a:xfrm>
            <a:custGeom>
              <a:avLst/>
              <a:gdLst/>
              <a:ahLst/>
              <a:cxnLst/>
              <a:rect l="l" t="t" r="r" b="b"/>
              <a:pathLst>
                <a:path w="1024" h="909" extrusionOk="0">
                  <a:moveTo>
                    <a:pt x="455" y="1"/>
                  </a:moveTo>
                  <a:cubicBezTo>
                    <a:pt x="216" y="1"/>
                    <a:pt x="0" y="170"/>
                    <a:pt x="14" y="440"/>
                  </a:cubicBezTo>
                  <a:cubicBezTo>
                    <a:pt x="14" y="483"/>
                    <a:pt x="22" y="534"/>
                    <a:pt x="39" y="577"/>
                  </a:cubicBezTo>
                  <a:cubicBezTo>
                    <a:pt x="39" y="628"/>
                    <a:pt x="56" y="680"/>
                    <a:pt x="82" y="714"/>
                  </a:cubicBezTo>
                  <a:cubicBezTo>
                    <a:pt x="142" y="791"/>
                    <a:pt x="210" y="842"/>
                    <a:pt x="296" y="868"/>
                  </a:cubicBezTo>
                  <a:cubicBezTo>
                    <a:pt x="352" y="896"/>
                    <a:pt x="414" y="909"/>
                    <a:pt x="477" y="909"/>
                  </a:cubicBezTo>
                  <a:cubicBezTo>
                    <a:pt x="528" y="909"/>
                    <a:pt x="580" y="900"/>
                    <a:pt x="630" y="885"/>
                  </a:cubicBezTo>
                  <a:cubicBezTo>
                    <a:pt x="672" y="876"/>
                    <a:pt x="707" y="851"/>
                    <a:pt x="732" y="808"/>
                  </a:cubicBezTo>
                  <a:cubicBezTo>
                    <a:pt x="766" y="791"/>
                    <a:pt x="801" y="765"/>
                    <a:pt x="826" y="731"/>
                  </a:cubicBezTo>
                  <a:cubicBezTo>
                    <a:pt x="1023" y="508"/>
                    <a:pt x="929" y="149"/>
                    <a:pt x="647" y="38"/>
                  </a:cubicBezTo>
                  <a:cubicBezTo>
                    <a:pt x="584" y="13"/>
                    <a:pt x="519" y="1"/>
                    <a:pt x="4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327503" y="-592720"/>
              <a:ext cx="122995" cy="97190"/>
            </a:xfrm>
            <a:custGeom>
              <a:avLst/>
              <a:gdLst/>
              <a:ahLst/>
              <a:cxnLst/>
              <a:rect l="l" t="t" r="r" b="b"/>
              <a:pathLst>
                <a:path w="1101" h="870" extrusionOk="0">
                  <a:moveTo>
                    <a:pt x="663" y="0"/>
                  </a:moveTo>
                  <a:cubicBezTo>
                    <a:pt x="608" y="0"/>
                    <a:pt x="551" y="13"/>
                    <a:pt x="505" y="46"/>
                  </a:cubicBezTo>
                  <a:cubicBezTo>
                    <a:pt x="479" y="55"/>
                    <a:pt x="445" y="63"/>
                    <a:pt x="419" y="72"/>
                  </a:cubicBezTo>
                  <a:cubicBezTo>
                    <a:pt x="360" y="98"/>
                    <a:pt x="308" y="140"/>
                    <a:pt x="274" y="192"/>
                  </a:cubicBezTo>
                  <a:cubicBezTo>
                    <a:pt x="77" y="226"/>
                    <a:pt x="0" y="474"/>
                    <a:pt x="146" y="611"/>
                  </a:cubicBezTo>
                  <a:cubicBezTo>
                    <a:pt x="197" y="654"/>
                    <a:pt x="248" y="688"/>
                    <a:pt x="308" y="713"/>
                  </a:cubicBezTo>
                  <a:cubicBezTo>
                    <a:pt x="351" y="765"/>
                    <a:pt x="402" y="799"/>
                    <a:pt x="462" y="825"/>
                  </a:cubicBezTo>
                  <a:cubicBezTo>
                    <a:pt x="522" y="856"/>
                    <a:pt x="584" y="870"/>
                    <a:pt x="645" y="870"/>
                  </a:cubicBezTo>
                  <a:cubicBezTo>
                    <a:pt x="886" y="870"/>
                    <a:pt x="1100" y="647"/>
                    <a:pt x="1053" y="380"/>
                  </a:cubicBezTo>
                  <a:cubicBezTo>
                    <a:pt x="1027" y="200"/>
                    <a:pt x="890" y="55"/>
                    <a:pt x="710" y="3"/>
                  </a:cubicBezTo>
                  <a:cubicBezTo>
                    <a:pt x="695" y="1"/>
                    <a:pt x="679" y="0"/>
                    <a:pt x="66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528138" y="-419342"/>
              <a:ext cx="113835" cy="94956"/>
            </a:xfrm>
            <a:custGeom>
              <a:avLst/>
              <a:gdLst/>
              <a:ahLst/>
              <a:cxnLst/>
              <a:rect l="l" t="t" r="r" b="b"/>
              <a:pathLst>
                <a:path w="1019" h="850" extrusionOk="0">
                  <a:moveTo>
                    <a:pt x="586" y="0"/>
                  </a:moveTo>
                  <a:cubicBezTo>
                    <a:pt x="401" y="0"/>
                    <a:pt x="219" y="83"/>
                    <a:pt x="95" y="231"/>
                  </a:cubicBezTo>
                  <a:cubicBezTo>
                    <a:pt x="1" y="351"/>
                    <a:pt x="44" y="530"/>
                    <a:pt x="180" y="590"/>
                  </a:cubicBezTo>
                  <a:lnTo>
                    <a:pt x="608" y="830"/>
                  </a:lnTo>
                  <a:cubicBezTo>
                    <a:pt x="638" y="843"/>
                    <a:pt x="669" y="850"/>
                    <a:pt x="701" y="850"/>
                  </a:cubicBezTo>
                  <a:cubicBezTo>
                    <a:pt x="790" y="850"/>
                    <a:pt x="878" y="800"/>
                    <a:pt x="916" y="718"/>
                  </a:cubicBezTo>
                  <a:cubicBezTo>
                    <a:pt x="959" y="624"/>
                    <a:pt x="933" y="522"/>
                    <a:pt x="865" y="453"/>
                  </a:cubicBezTo>
                  <a:lnTo>
                    <a:pt x="873" y="445"/>
                  </a:lnTo>
                  <a:cubicBezTo>
                    <a:pt x="1019" y="342"/>
                    <a:pt x="993" y="120"/>
                    <a:pt x="831" y="51"/>
                  </a:cubicBezTo>
                  <a:cubicBezTo>
                    <a:pt x="751" y="17"/>
                    <a:pt x="668" y="0"/>
                    <a:pt x="58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2778" y="-188880"/>
              <a:ext cx="93727" cy="69150"/>
            </a:xfrm>
            <a:custGeom>
              <a:avLst/>
              <a:gdLst/>
              <a:ahLst/>
              <a:cxnLst/>
              <a:rect l="l" t="t" r="r" b="b"/>
              <a:pathLst>
                <a:path w="839" h="619" extrusionOk="0">
                  <a:moveTo>
                    <a:pt x="488" y="0"/>
                  </a:moveTo>
                  <a:cubicBezTo>
                    <a:pt x="439" y="0"/>
                    <a:pt x="389" y="11"/>
                    <a:pt x="342" y="33"/>
                  </a:cubicBezTo>
                  <a:cubicBezTo>
                    <a:pt x="308" y="50"/>
                    <a:pt x="282" y="67"/>
                    <a:pt x="248" y="93"/>
                  </a:cubicBezTo>
                  <a:cubicBezTo>
                    <a:pt x="180" y="93"/>
                    <a:pt x="120" y="127"/>
                    <a:pt x="77" y="178"/>
                  </a:cubicBezTo>
                  <a:cubicBezTo>
                    <a:pt x="0" y="281"/>
                    <a:pt x="17" y="418"/>
                    <a:pt x="111" y="503"/>
                  </a:cubicBezTo>
                  <a:cubicBezTo>
                    <a:pt x="192" y="576"/>
                    <a:pt x="297" y="618"/>
                    <a:pt x="406" y="618"/>
                  </a:cubicBezTo>
                  <a:cubicBezTo>
                    <a:pt x="425" y="618"/>
                    <a:pt x="443" y="617"/>
                    <a:pt x="462" y="615"/>
                  </a:cubicBezTo>
                  <a:lnTo>
                    <a:pt x="488" y="606"/>
                  </a:lnTo>
                  <a:lnTo>
                    <a:pt x="616" y="606"/>
                  </a:lnTo>
                  <a:cubicBezTo>
                    <a:pt x="744" y="597"/>
                    <a:pt x="838" y="478"/>
                    <a:pt x="830" y="349"/>
                  </a:cubicBezTo>
                  <a:cubicBezTo>
                    <a:pt x="821" y="332"/>
                    <a:pt x="821" y="315"/>
                    <a:pt x="813" y="298"/>
                  </a:cubicBezTo>
                  <a:cubicBezTo>
                    <a:pt x="813" y="247"/>
                    <a:pt x="796" y="187"/>
                    <a:pt x="761" y="135"/>
                  </a:cubicBezTo>
                  <a:cubicBezTo>
                    <a:pt x="697" y="48"/>
                    <a:pt x="594" y="0"/>
                    <a:pt x="48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543442" y="-1139104"/>
              <a:ext cx="157850" cy="178963"/>
            </a:xfrm>
            <a:custGeom>
              <a:avLst/>
              <a:gdLst/>
              <a:ahLst/>
              <a:cxnLst/>
              <a:rect l="l" t="t" r="r" b="b"/>
              <a:pathLst>
                <a:path w="1413" h="1602" extrusionOk="0">
                  <a:moveTo>
                    <a:pt x="911" y="0"/>
                  </a:moveTo>
                  <a:cubicBezTo>
                    <a:pt x="880" y="0"/>
                    <a:pt x="850" y="17"/>
                    <a:pt x="839" y="52"/>
                  </a:cubicBezTo>
                  <a:cubicBezTo>
                    <a:pt x="822" y="104"/>
                    <a:pt x="805" y="146"/>
                    <a:pt x="788" y="189"/>
                  </a:cubicBezTo>
                  <a:cubicBezTo>
                    <a:pt x="762" y="189"/>
                    <a:pt x="736" y="206"/>
                    <a:pt x="736" y="241"/>
                  </a:cubicBezTo>
                  <a:lnTo>
                    <a:pt x="736" y="249"/>
                  </a:lnTo>
                  <a:cubicBezTo>
                    <a:pt x="719" y="258"/>
                    <a:pt x="702" y="266"/>
                    <a:pt x="694" y="292"/>
                  </a:cubicBezTo>
                  <a:cubicBezTo>
                    <a:pt x="642" y="412"/>
                    <a:pt x="599" y="540"/>
                    <a:pt x="557" y="668"/>
                  </a:cubicBezTo>
                  <a:cubicBezTo>
                    <a:pt x="511" y="663"/>
                    <a:pt x="465" y="660"/>
                    <a:pt x="420" y="660"/>
                  </a:cubicBezTo>
                  <a:cubicBezTo>
                    <a:pt x="330" y="660"/>
                    <a:pt x="240" y="671"/>
                    <a:pt x="155" y="694"/>
                  </a:cubicBezTo>
                  <a:cubicBezTo>
                    <a:pt x="129" y="694"/>
                    <a:pt x="112" y="711"/>
                    <a:pt x="103" y="737"/>
                  </a:cubicBezTo>
                  <a:cubicBezTo>
                    <a:pt x="99" y="736"/>
                    <a:pt x="95" y="736"/>
                    <a:pt x="90" y="736"/>
                  </a:cubicBezTo>
                  <a:cubicBezTo>
                    <a:pt x="37" y="736"/>
                    <a:pt x="2" y="783"/>
                    <a:pt x="18" y="831"/>
                  </a:cubicBezTo>
                  <a:cubicBezTo>
                    <a:pt x="1" y="874"/>
                    <a:pt x="26" y="908"/>
                    <a:pt x="61" y="916"/>
                  </a:cubicBezTo>
                  <a:cubicBezTo>
                    <a:pt x="189" y="959"/>
                    <a:pt x="326" y="993"/>
                    <a:pt x="463" y="1002"/>
                  </a:cubicBezTo>
                  <a:cubicBezTo>
                    <a:pt x="446" y="1045"/>
                    <a:pt x="437" y="1088"/>
                    <a:pt x="428" y="1122"/>
                  </a:cubicBezTo>
                  <a:cubicBezTo>
                    <a:pt x="420" y="1156"/>
                    <a:pt x="394" y="1207"/>
                    <a:pt x="377" y="1241"/>
                  </a:cubicBezTo>
                  <a:cubicBezTo>
                    <a:pt x="360" y="1267"/>
                    <a:pt x="369" y="1301"/>
                    <a:pt x="386" y="1327"/>
                  </a:cubicBezTo>
                  <a:cubicBezTo>
                    <a:pt x="377" y="1387"/>
                    <a:pt x="369" y="1455"/>
                    <a:pt x="360" y="1515"/>
                  </a:cubicBezTo>
                  <a:cubicBezTo>
                    <a:pt x="355" y="1570"/>
                    <a:pt x="393" y="1602"/>
                    <a:pt x="435" y="1602"/>
                  </a:cubicBezTo>
                  <a:cubicBezTo>
                    <a:pt x="465" y="1602"/>
                    <a:pt x="496" y="1585"/>
                    <a:pt x="514" y="1549"/>
                  </a:cubicBezTo>
                  <a:lnTo>
                    <a:pt x="565" y="1378"/>
                  </a:lnTo>
                  <a:cubicBezTo>
                    <a:pt x="617" y="1259"/>
                    <a:pt x="659" y="1139"/>
                    <a:pt x="694" y="1011"/>
                  </a:cubicBezTo>
                  <a:cubicBezTo>
                    <a:pt x="779" y="1011"/>
                    <a:pt x="865" y="1002"/>
                    <a:pt x="950" y="993"/>
                  </a:cubicBezTo>
                  <a:cubicBezTo>
                    <a:pt x="959" y="985"/>
                    <a:pt x="976" y="985"/>
                    <a:pt x="984" y="968"/>
                  </a:cubicBezTo>
                  <a:cubicBezTo>
                    <a:pt x="1019" y="968"/>
                    <a:pt x="1061" y="968"/>
                    <a:pt x="1096" y="959"/>
                  </a:cubicBezTo>
                  <a:cubicBezTo>
                    <a:pt x="1113" y="959"/>
                    <a:pt x="1130" y="951"/>
                    <a:pt x="1147" y="934"/>
                  </a:cubicBezTo>
                  <a:lnTo>
                    <a:pt x="1292" y="934"/>
                  </a:lnTo>
                  <a:cubicBezTo>
                    <a:pt x="1395" y="934"/>
                    <a:pt x="1412" y="788"/>
                    <a:pt x="1310" y="780"/>
                  </a:cubicBezTo>
                  <a:cubicBezTo>
                    <a:pt x="1181" y="771"/>
                    <a:pt x="1061" y="762"/>
                    <a:pt x="933" y="754"/>
                  </a:cubicBezTo>
                  <a:cubicBezTo>
                    <a:pt x="916" y="728"/>
                    <a:pt x="890" y="720"/>
                    <a:pt x="856" y="720"/>
                  </a:cubicBezTo>
                  <a:lnTo>
                    <a:pt x="813" y="720"/>
                  </a:lnTo>
                  <a:cubicBezTo>
                    <a:pt x="890" y="514"/>
                    <a:pt x="950" y="300"/>
                    <a:pt x="993" y="87"/>
                  </a:cubicBezTo>
                  <a:cubicBezTo>
                    <a:pt x="998" y="32"/>
                    <a:pt x="954" y="0"/>
                    <a:pt x="91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472170" y="-1339292"/>
              <a:ext cx="154945" cy="168909"/>
            </a:xfrm>
            <a:custGeom>
              <a:avLst/>
              <a:gdLst/>
              <a:ahLst/>
              <a:cxnLst/>
              <a:rect l="l" t="t" r="r" b="b"/>
              <a:pathLst>
                <a:path w="1387" h="1512" extrusionOk="0">
                  <a:moveTo>
                    <a:pt x="766" y="1"/>
                  </a:moveTo>
                  <a:cubicBezTo>
                    <a:pt x="729" y="1"/>
                    <a:pt x="690" y="24"/>
                    <a:pt x="681" y="74"/>
                  </a:cubicBezTo>
                  <a:cubicBezTo>
                    <a:pt x="656" y="176"/>
                    <a:pt x="639" y="287"/>
                    <a:pt x="622" y="390"/>
                  </a:cubicBezTo>
                  <a:cubicBezTo>
                    <a:pt x="570" y="390"/>
                    <a:pt x="536" y="433"/>
                    <a:pt x="545" y="484"/>
                  </a:cubicBezTo>
                  <a:cubicBezTo>
                    <a:pt x="545" y="527"/>
                    <a:pt x="545" y="561"/>
                    <a:pt x="553" y="604"/>
                  </a:cubicBezTo>
                  <a:cubicBezTo>
                    <a:pt x="510" y="621"/>
                    <a:pt x="476" y="638"/>
                    <a:pt x="433" y="655"/>
                  </a:cubicBezTo>
                  <a:cubicBezTo>
                    <a:pt x="382" y="664"/>
                    <a:pt x="339" y="681"/>
                    <a:pt x="288" y="698"/>
                  </a:cubicBezTo>
                  <a:cubicBezTo>
                    <a:pt x="237" y="681"/>
                    <a:pt x="185" y="655"/>
                    <a:pt x="134" y="638"/>
                  </a:cubicBezTo>
                  <a:cubicBezTo>
                    <a:pt x="122" y="633"/>
                    <a:pt x="111" y="630"/>
                    <a:pt x="101" y="630"/>
                  </a:cubicBezTo>
                  <a:cubicBezTo>
                    <a:pt x="29" y="630"/>
                    <a:pt x="0" y="746"/>
                    <a:pt x="83" y="784"/>
                  </a:cubicBezTo>
                  <a:lnTo>
                    <a:pt x="91" y="784"/>
                  </a:lnTo>
                  <a:cubicBezTo>
                    <a:pt x="83" y="843"/>
                    <a:pt x="125" y="895"/>
                    <a:pt x="185" y="895"/>
                  </a:cubicBezTo>
                  <a:lnTo>
                    <a:pt x="202" y="895"/>
                  </a:lnTo>
                  <a:cubicBezTo>
                    <a:pt x="211" y="920"/>
                    <a:pt x="237" y="946"/>
                    <a:pt x="271" y="946"/>
                  </a:cubicBezTo>
                  <a:cubicBezTo>
                    <a:pt x="348" y="955"/>
                    <a:pt x="425" y="963"/>
                    <a:pt x="510" y="963"/>
                  </a:cubicBezTo>
                  <a:cubicBezTo>
                    <a:pt x="485" y="1083"/>
                    <a:pt x="468" y="1211"/>
                    <a:pt x="442" y="1331"/>
                  </a:cubicBezTo>
                  <a:cubicBezTo>
                    <a:pt x="433" y="1365"/>
                    <a:pt x="459" y="1400"/>
                    <a:pt x="493" y="1408"/>
                  </a:cubicBezTo>
                  <a:lnTo>
                    <a:pt x="493" y="1425"/>
                  </a:lnTo>
                  <a:cubicBezTo>
                    <a:pt x="484" y="1481"/>
                    <a:pt x="525" y="1511"/>
                    <a:pt x="568" y="1511"/>
                  </a:cubicBezTo>
                  <a:cubicBezTo>
                    <a:pt x="605" y="1511"/>
                    <a:pt x="644" y="1489"/>
                    <a:pt x="656" y="1442"/>
                  </a:cubicBezTo>
                  <a:cubicBezTo>
                    <a:pt x="664" y="1400"/>
                    <a:pt x="664" y="1357"/>
                    <a:pt x="673" y="1314"/>
                  </a:cubicBezTo>
                  <a:cubicBezTo>
                    <a:pt x="681" y="1271"/>
                    <a:pt x="690" y="1246"/>
                    <a:pt x="690" y="1220"/>
                  </a:cubicBezTo>
                  <a:cubicBezTo>
                    <a:pt x="699" y="1211"/>
                    <a:pt x="699" y="1203"/>
                    <a:pt x="699" y="1186"/>
                  </a:cubicBezTo>
                  <a:cubicBezTo>
                    <a:pt x="716" y="1126"/>
                    <a:pt x="724" y="1066"/>
                    <a:pt x="724" y="997"/>
                  </a:cubicBezTo>
                  <a:lnTo>
                    <a:pt x="724" y="963"/>
                  </a:lnTo>
                  <a:cubicBezTo>
                    <a:pt x="912" y="955"/>
                    <a:pt x="1109" y="929"/>
                    <a:pt x="1289" y="886"/>
                  </a:cubicBezTo>
                  <a:cubicBezTo>
                    <a:pt x="1386" y="862"/>
                    <a:pt x="1368" y="722"/>
                    <a:pt x="1279" y="722"/>
                  </a:cubicBezTo>
                  <a:cubicBezTo>
                    <a:pt x="1274" y="722"/>
                    <a:pt x="1269" y="723"/>
                    <a:pt x="1263" y="724"/>
                  </a:cubicBezTo>
                  <a:lnTo>
                    <a:pt x="1195" y="741"/>
                  </a:lnTo>
                  <a:cubicBezTo>
                    <a:pt x="1220" y="698"/>
                    <a:pt x="1203" y="647"/>
                    <a:pt x="1152" y="630"/>
                  </a:cubicBezTo>
                  <a:lnTo>
                    <a:pt x="1126" y="612"/>
                  </a:lnTo>
                  <a:cubicBezTo>
                    <a:pt x="1034" y="577"/>
                    <a:pt x="935" y="559"/>
                    <a:pt x="835" y="559"/>
                  </a:cubicBezTo>
                  <a:cubicBezTo>
                    <a:pt x="815" y="559"/>
                    <a:pt x="795" y="560"/>
                    <a:pt x="776" y="561"/>
                  </a:cubicBezTo>
                  <a:lnTo>
                    <a:pt x="835" y="82"/>
                  </a:lnTo>
                  <a:cubicBezTo>
                    <a:pt x="844" y="29"/>
                    <a:pt x="807" y="1"/>
                    <a:pt x="7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654596" y="-1312705"/>
              <a:ext cx="154722" cy="169133"/>
            </a:xfrm>
            <a:custGeom>
              <a:avLst/>
              <a:gdLst/>
              <a:ahLst/>
              <a:cxnLst/>
              <a:rect l="l" t="t" r="r" b="b"/>
              <a:pathLst>
                <a:path w="1385" h="1514" extrusionOk="0">
                  <a:moveTo>
                    <a:pt x="766" y="1"/>
                  </a:moveTo>
                  <a:cubicBezTo>
                    <a:pt x="728" y="1"/>
                    <a:pt x="690" y="23"/>
                    <a:pt x="682" y="66"/>
                  </a:cubicBezTo>
                  <a:lnTo>
                    <a:pt x="614" y="392"/>
                  </a:lnTo>
                  <a:cubicBezTo>
                    <a:pt x="571" y="392"/>
                    <a:pt x="537" y="434"/>
                    <a:pt x="537" y="477"/>
                  </a:cubicBezTo>
                  <a:cubicBezTo>
                    <a:pt x="537" y="520"/>
                    <a:pt x="546" y="563"/>
                    <a:pt x="546" y="605"/>
                  </a:cubicBezTo>
                  <a:cubicBezTo>
                    <a:pt x="511" y="623"/>
                    <a:pt x="469" y="640"/>
                    <a:pt x="434" y="657"/>
                  </a:cubicBezTo>
                  <a:cubicBezTo>
                    <a:pt x="383" y="665"/>
                    <a:pt x="332" y="682"/>
                    <a:pt x="289" y="691"/>
                  </a:cubicBezTo>
                  <a:cubicBezTo>
                    <a:pt x="238" y="674"/>
                    <a:pt x="186" y="657"/>
                    <a:pt x="135" y="631"/>
                  </a:cubicBezTo>
                  <a:cubicBezTo>
                    <a:pt x="124" y="626"/>
                    <a:pt x="113" y="624"/>
                    <a:pt x="103" y="624"/>
                  </a:cubicBezTo>
                  <a:cubicBezTo>
                    <a:pt x="31" y="624"/>
                    <a:pt x="1" y="747"/>
                    <a:pt x="84" y="785"/>
                  </a:cubicBezTo>
                  <a:lnTo>
                    <a:pt x="92" y="794"/>
                  </a:lnTo>
                  <a:cubicBezTo>
                    <a:pt x="84" y="845"/>
                    <a:pt x="126" y="896"/>
                    <a:pt x="186" y="896"/>
                  </a:cubicBezTo>
                  <a:lnTo>
                    <a:pt x="195" y="896"/>
                  </a:lnTo>
                  <a:cubicBezTo>
                    <a:pt x="203" y="931"/>
                    <a:pt x="238" y="948"/>
                    <a:pt x="263" y="948"/>
                  </a:cubicBezTo>
                  <a:cubicBezTo>
                    <a:pt x="349" y="956"/>
                    <a:pt x="426" y="965"/>
                    <a:pt x="511" y="965"/>
                  </a:cubicBezTo>
                  <a:cubicBezTo>
                    <a:pt x="486" y="1093"/>
                    <a:pt x="460" y="1213"/>
                    <a:pt x="443" y="1333"/>
                  </a:cubicBezTo>
                  <a:cubicBezTo>
                    <a:pt x="434" y="1367"/>
                    <a:pt x="451" y="1410"/>
                    <a:pt x="494" y="1418"/>
                  </a:cubicBezTo>
                  <a:lnTo>
                    <a:pt x="494" y="1435"/>
                  </a:lnTo>
                  <a:cubicBezTo>
                    <a:pt x="481" y="1485"/>
                    <a:pt x="520" y="1514"/>
                    <a:pt x="563" y="1514"/>
                  </a:cubicBezTo>
                  <a:cubicBezTo>
                    <a:pt x="600" y="1514"/>
                    <a:pt x="640" y="1492"/>
                    <a:pt x="648" y="1444"/>
                  </a:cubicBezTo>
                  <a:cubicBezTo>
                    <a:pt x="657" y="1401"/>
                    <a:pt x="665" y="1358"/>
                    <a:pt x="674" y="1316"/>
                  </a:cubicBezTo>
                  <a:cubicBezTo>
                    <a:pt x="682" y="1281"/>
                    <a:pt x="682" y="1256"/>
                    <a:pt x="691" y="1221"/>
                  </a:cubicBezTo>
                  <a:cubicBezTo>
                    <a:pt x="691" y="1213"/>
                    <a:pt x="700" y="1204"/>
                    <a:pt x="700" y="1196"/>
                  </a:cubicBezTo>
                  <a:cubicBezTo>
                    <a:pt x="708" y="1127"/>
                    <a:pt x="717" y="1067"/>
                    <a:pt x="725" y="999"/>
                  </a:cubicBezTo>
                  <a:cubicBezTo>
                    <a:pt x="725" y="990"/>
                    <a:pt x="725" y="973"/>
                    <a:pt x="725" y="965"/>
                  </a:cubicBezTo>
                  <a:cubicBezTo>
                    <a:pt x="922" y="956"/>
                    <a:pt x="1110" y="931"/>
                    <a:pt x="1290" y="888"/>
                  </a:cubicBezTo>
                  <a:cubicBezTo>
                    <a:pt x="1385" y="864"/>
                    <a:pt x="1370" y="731"/>
                    <a:pt x="1286" y="731"/>
                  </a:cubicBezTo>
                  <a:cubicBezTo>
                    <a:pt x="1279" y="731"/>
                    <a:pt x="1272" y="732"/>
                    <a:pt x="1264" y="734"/>
                  </a:cubicBezTo>
                  <a:cubicBezTo>
                    <a:pt x="1247" y="734"/>
                    <a:pt x="1221" y="742"/>
                    <a:pt x="1196" y="742"/>
                  </a:cubicBezTo>
                  <a:cubicBezTo>
                    <a:pt x="1221" y="700"/>
                    <a:pt x="1204" y="648"/>
                    <a:pt x="1161" y="631"/>
                  </a:cubicBezTo>
                  <a:lnTo>
                    <a:pt x="1127" y="614"/>
                  </a:lnTo>
                  <a:cubicBezTo>
                    <a:pt x="1031" y="584"/>
                    <a:pt x="928" y="561"/>
                    <a:pt x="824" y="561"/>
                  </a:cubicBezTo>
                  <a:cubicBezTo>
                    <a:pt x="808" y="561"/>
                    <a:pt x="792" y="562"/>
                    <a:pt x="777" y="563"/>
                  </a:cubicBezTo>
                  <a:cubicBezTo>
                    <a:pt x="802" y="400"/>
                    <a:pt x="819" y="246"/>
                    <a:pt x="845" y="84"/>
                  </a:cubicBezTo>
                  <a:cubicBezTo>
                    <a:pt x="850" y="29"/>
                    <a:pt x="808" y="1"/>
                    <a:pt x="7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741284" y="-1412017"/>
              <a:ext cx="135842" cy="129586"/>
            </a:xfrm>
            <a:custGeom>
              <a:avLst/>
              <a:gdLst/>
              <a:ahLst/>
              <a:cxnLst/>
              <a:rect l="l" t="t" r="r" b="b"/>
              <a:pathLst>
                <a:path w="1216" h="1160" extrusionOk="0">
                  <a:moveTo>
                    <a:pt x="599" y="1"/>
                  </a:moveTo>
                  <a:cubicBezTo>
                    <a:pt x="566" y="1"/>
                    <a:pt x="534" y="19"/>
                    <a:pt x="522" y="57"/>
                  </a:cubicBezTo>
                  <a:cubicBezTo>
                    <a:pt x="514" y="177"/>
                    <a:pt x="505" y="288"/>
                    <a:pt x="505" y="408"/>
                  </a:cubicBezTo>
                  <a:lnTo>
                    <a:pt x="497" y="408"/>
                  </a:lnTo>
                  <a:cubicBezTo>
                    <a:pt x="351" y="442"/>
                    <a:pt x="214" y="485"/>
                    <a:pt x="86" y="545"/>
                  </a:cubicBezTo>
                  <a:cubicBezTo>
                    <a:pt x="60" y="553"/>
                    <a:pt x="43" y="579"/>
                    <a:pt x="43" y="596"/>
                  </a:cubicBezTo>
                  <a:cubicBezTo>
                    <a:pt x="1" y="630"/>
                    <a:pt x="1" y="690"/>
                    <a:pt x="43" y="725"/>
                  </a:cubicBezTo>
                  <a:cubicBezTo>
                    <a:pt x="82" y="771"/>
                    <a:pt x="131" y="786"/>
                    <a:pt x="186" y="786"/>
                  </a:cubicBezTo>
                  <a:cubicBezTo>
                    <a:pt x="251" y="786"/>
                    <a:pt x="324" y="764"/>
                    <a:pt x="394" y="750"/>
                  </a:cubicBezTo>
                  <a:lnTo>
                    <a:pt x="514" y="716"/>
                  </a:lnTo>
                  <a:cubicBezTo>
                    <a:pt x="514" y="742"/>
                    <a:pt x="522" y="776"/>
                    <a:pt x="522" y="810"/>
                  </a:cubicBezTo>
                  <a:lnTo>
                    <a:pt x="522" y="973"/>
                  </a:lnTo>
                  <a:cubicBezTo>
                    <a:pt x="454" y="973"/>
                    <a:pt x="420" y="1050"/>
                    <a:pt x="454" y="1101"/>
                  </a:cubicBezTo>
                  <a:cubicBezTo>
                    <a:pt x="484" y="1143"/>
                    <a:pt x="515" y="1159"/>
                    <a:pt x="544" y="1159"/>
                  </a:cubicBezTo>
                  <a:cubicBezTo>
                    <a:pt x="580" y="1159"/>
                    <a:pt x="614" y="1134"/>
                    <a:pt x="642" y="1101"/>
                  </a:cubicBezTo>
                  <a:cubicBezTo>
                    <a:pt x="668" y="1092"/>
                    <a:pt x="685" y="1067"/>
                    <a:pt x="685" y="1041"/>
                  </a:cubicBezTo>
                  <a:cubicBezTo>
                    <a:pt x="685" y="1024"/>
                    <a:pt x="693" y="1015"/>
                    <a:pt x="693" y="998"/>
                  </a:cubicBezTo>
                  <a:cubicBezTo>
                    <a:pt x="719" y="904"/>
                    <a:pt x="728" y="802"/>
                    <a:pt x="728" y="707"/>
                  </a:cubicBezTo>
                  <a:lnTo>
                    <a:pt x="736" y="648"/>
                  </a:lnTo>
                  <a:lnTo>
                    <a:pt x="873" y="622"/>
                  </a:lnTo>
                  <a:cubicBezTo>
                    <a:pt x="890" y="613"/>
                    <a:pt x="907" y="596"/>
                    <a:pt x="924" y="579"/>
                  </a:cubicBezTo>
                  <a:lnTo>
                    <a:pt x="1036" y="528"/>
                  </a:lnTo>
                  <a:lnTo>
                    <a:pt x="1096" y="528"/>
                  </a:lnTo>
                  <a:cubicBezTo>
                    <a:pt x="1198" y="528"/>
                    <a:pt x="1215" y="374"/>
                    <a:pt x="1113" y="365"/>
                  </a:cubicBezTo>
                  <a:cubicBezTo>
                    <a:pt x="1061" y="361"/>
                    <a:pt x="1012" y="359"/>
                    <a:pt x="963" y="359"/>
                  </a:cubicBezTo>
                  <a:cubicBezTo>
                    <a:pt x="914" y="359"/>
                    <a:pt x="865" y="361"/>
                    <a:pt x="813" y="365"/>
                  </a:cubicBezTo>
                  <a:lnTo>
                    <a:pt x="745" y="374"/>
                  </a:lnTo>
                  <a:cubicBezTo>
                    <a:pt x="736" y="322"/>
                    <a:pt x="736" y="280"/>
                    <a:pt x="728" y="237"/>
                  </a:cubicBezTo>
                  <a:cubicBezTo>
                    <a:pt x="719" y="220"/>
                    <a:pt x="702" y="194"/>
                    <a:pt x="685" y="186"/>
                  </a:cubicBezTo>
                  <a:lnTo>
                    <a:pt x="685" y="74"/>
                  </a:lnTo>
                  <a:cubicBezTo>
                    <a:pt x="680" y="27"/>
                    <a:pt x="639" y="1"/>
                    <a:pt x="59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847410" y="-1625834"/>
              <a:ext cx="134837" cy="130815"/>
            </a:xfrm>
            <a:custGeom>
              <a:avLst/>
              <a:gdLst/>
              <a:ahLst/>
              <a:cxnLst/>
              <a:rect l="l" t="t" r="r" b="b"/>
              <a:pathLst>
                <a:path w="1207" h="1171" extrusionOk="0">
                  <a:moveTo>
                    <a:pt x="594" y="0"/>
                  </a:moveTo>
                  <a:cubicBezTo>
                    <a:pt x="555" y="0"/>
                    <a:pt x="517" y="24"/>
                    <a:pt x="513" y="72"/>
                  </a:cubicBezTo>
                  <a:cubicBezTo>
                    <a:pt x="505" y="192"/>
                    <a:pt x="496" y="303"/>
                    <a:pt x="496" y="423"/>
                  </a:cubicBezTo>
                  <a:lnTo>
                    <a:pt x="488" y="423"/>
                  </a:lnTo>
                  <a:cubicBezTo>
                    <a:pt x="342" y="448"/>
                    <a:pt x="205" y="500"/>
                    <a:pt x="69" y="560"/>
                  </a:cubicBezTo>
                  <a:cubicBezTo>
                    <a:pt x="17" y="602"/>
                    <a:pt x="0" y="671"/>
                    <a:pt x="34" y="731"/>
                  </a:cubicBezTo>
                  <a:cubicBezTo>
                    <a:pt x="75" y="783"/>
                    <a:pt x="126" y="799"/>
                    <a:pt x="183" y="799"/>
                  </a:cubicBezTo>
                  <a:cubicBezTo>
                    <a:pt x="247" y="799"/>
                    <a:pt x="317" y="779"/>
                    <a:pt x="385" y="765"/>
                  </a:cubicBezTo>
                  <a:cubicBezTo>
                    <a:pt x="428" y="748"/>
                    <a:pt x="462" y="739"/>
                    <a:pt x="505" y="731"/>
                  </a:cubicBezTo>
                  <a:cubicBezTo>
                    <a:pt x="505" y="756"/>
                    <a:pt x="505" y="791"/>
                    <a:pt x="513" y="816"/>
                  </a:cubicBezTo>
                  <a:lnTo>
                    <a:pt x="513" y="979"/>
                  </a:lnTo>
                  <a:cubicBezTo>
                    <a:pt x="445" y="987"/>
                    <a:pt x="411" y="1056"/>
                    <a:pt x="445" y="1116"/>
                  </a:cubicBezTo>
                  <a:cubicBezTo>
                    <a:pt x="472" y="1155"/>
                    <a:pt x="503" y="1171"/>
                    <a:pt x="534" y="1171"/>
                  </a:cubicBezTo>
                  <a:cubicBezTo>
                    <a:pt x="570" y="1171"/>
                    <a:pt x="605" y="1148"/>
                    <a:pt x="633" y="1116"/>
                  </a:cubicBezTo>
                  <a:cubicBezTo>
                    <a:pt x="659" y="1107"/>
                    <a:pt x="676" y="1082"/>
                    <a:pt x="676" y="1056"/>
                  </a:cubicBezTo>
                  <a:cubicBezTo>
                    <a:pt x="676" y="1039"/>
                    <a:pt x="684" y="1030"/>
                    <a:pt x="684" y="1013"/>
                  </a:cubicBezTo>
                  <a:cubicBezTo>
                    <a:pt x="710" y="919"/>
                    <a:pt x="719" y="816"/>
                    <a:pt x="719" y="714"/>
                  </a:cubicBezTo>
                  <a:cubicBezTo>
                    <a:pt x="719" y="697"/>
                    <a:pt x="727" y="679"/>
                    <a:pt x="727" y="662"/>
                  </a:cubicBezTo>
                  <a:cubicBezTo>
                    <a:pt x="770" y="654"/>
                    <a:pt x="813" y="645"/>
                    <a:pt x="864" y="628"/>
                  </a:cubicBezTo>
                  <a:cubicBezTo>
                    <a:pt x="881" y="628"/>
                    <a:pt x="898" y="611"/>
                    <a:pt x="915" y="594"/>
                  </a:cubicBezTo>
                  <a:lnTo>
                    <a:pt x="1027" y="534"/>
                  </a:lnTo>
                  <a:lnTo>
                    <a:pt x="1087" y="534"/>
                  </a:lnTo>
                  <a:cubicBezTo>
                    <a:pt x="1189" y="534"/>
                    <a:pt x="1206" y="389"/>
                    <a:pt x="1104" y="380"/>
                  </a:cubicBezTo>
                  <a:cubicBezTo>
                    <a:pt x="1052" y="376"/>
                    <a:pt x="1003" y="374"/>
                    <a:pt x="954" y="374"/>
                  </a:cubicBezTo>
                  <a:cubicBezTo>
                    <a:pt x="905" y="374"/>
                    <a:pt x="856" y="376"/>
                    <a:pt x="804" y="380"/>
                  </a:cubicBezTo>
                  <a:lnTo>
                    <a:pt x="736" y="380"/>
                  </a:lnTo>
                  <a:cubicBezTo>
                    <a:pt x="727" y="337"/>
                    <a:pt x="719" y="294"/>
                    <a:pt x="710" y="252"/>
                  </a:cubicBezTo>
                  <a:cubicBezTo>
                    <a:pt x="710" y="226"/>
                    <a:pt x="693" y="200"/>
                    <a:pt x="676" y="192"/>
                  </a:cubicBezTo>
                  <a:lnTo>
                    <a:pt x="676" y="89"/>
                  </a:lnTo>
                  <a:cubicBezTo>
                    <a:pt x="680" y="30"/>
                    <a:pt x="637" y="0"/>
                    <a:pt x="5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562545" y="-1508983"/>
              <a:ext cx="123442" cy="143774"/>
            </a:xfrm>
            <a:custGeom>
              <a:avLst/>
              <a:gdLst/>
              <a:ahLst/>
              <a:cxnLst/>
              <a:rect l="l" t="t" r="r" b="b"/>
              <a:pathLst>
                <a:path w="1105" h="1287" extrusionOk="0">
                  <a:moveTo>
                    <a:pt x="549" y="0"/>
                  </a:moveTo>
                  <a:cubicBezTo>
                    <a:pt x="504" y="0"/>
                    <a:pt x="452" y="41"/>
                    <a:pt x="463" y="95"/>
                  </a:cubicBezTo>
                  <a:cubicBezTo>
                    <a:pt x="497" y="249"/>
                    <a:pt x="514" y="412"/>
                    <a:pt x="531" y="574"/>
                  </a:cubicBezTo>
                  <a:cubicBezTo>
                    <a:pt x="437" y="592"/>
                    <a:pt x="360" y="617"/>
                    <a:pt x="283" y="651"/>
                  </a:cubicBezTo>
                  <a:lnTo>
                    <a:pt x="240" y="651"/>
                  </a:lnTo>
                  <a:cubicBezTo>
                    <a:pt x="235" y="650"/>
                    <a:pt x="229" y="650"/>
                    <a:pt x="224" y="650"/>
                  </a:cubicBezTo>
                  <a:cubicBezTo>
                    <a:pt x="187" y="650"/>
                    <a:pt x="155" y="674"/>
                    <a:pt x="155" y="711"/>
                  </a:cubicBezTo>
                  <a:lnTo>
                    <a:pt x="86" y="720"/>
                  </a:lnTo>
                  <a:cubicBezTo>
                    <a:pt x="9" y="746"/>
                    <a:pt x="1" y="848"/>
                    <a:pt x="69" y="882"/>
                  </a:cubicBezTo>
                  <a:cubicBezTo>
                    <a:pt x="78" y="900"/>
                    <a:pt x="95" y="925"/>
                    <a:pt x="121" y="934"/>
                  </a:cubicBezTo>
                  <a:cubicBezTo>
                    <a:pt x="219" y="960"/>
                    <a:pt x="322" y="971"/>
                    <a:pt x="422" y="971"/>
                  </a:cubicBezTo>
                  <a:cubicBezTo>
                    <a:pt x="453" y="971"/>
                    <a:pt x="484" y="970"/>
                    <a:pt x="514" y="968"/>
                  </a:cubicBezTo>
                  <a:lnTo>
                    <a:pt x="514" y="985"/>
                  </a:lnTo>
                  <a:cubicBezTo>
                    <a:pt x="497" y="1054"/>
                    <a:pt x="480" y="1113"/>
                    <a:pt x="463" y="1182"/>
                  </a:cubicBezTo>
                  <a:cubicBezTo>
                    <a:pt x="447" y="1241"/>
                    <a:pt x="498" y="1287"/>
                    <a:pt x="547" y="1287"/>
                  </a:cubicBezTo>
                  <a:cubicBezTo>
                    <a:pt x="576" y="1287"/>
                    <a:pt x="604" y="1271"/>
                    <a:pt x="617" y="1233"/>
                  </a:cubicBezTo>
                  <a:cubicBezTo>
                    <a:pt x="625" y="1208"/>
                    <a:pt x="625" y="1182"/>
                    <a:pt x="634" y="1165"/>
                  </a:cubicBezTo>
                  <a:cubicBezTo>
                    <a:pt x="659" y="1148"/>
                    <a:pt x="677" y="1131"/>
                    <a:pt x="677" y="1096"/>
                  </a:cubicBezTo>
                  <a:cubicBezTo>
                    <a:pt x="677" y="1045"/>
                    <a:pt x="685" y="994"/>
                    <a:pt x="685" y="942"/>
                  </a:cubicBezTo>
                  <a:cubicBezTo>
                    <a:pt x="762" y="925"/>
                    <a:pt x="848" y="891"/>
                    <a:pt x="916" y="857"/>
                  </a:cubicBezTo>
                  <a:lnTo>
                    <a:pt x="967" y="857"/>
                  </a:lnTo>
                  <a:cubicBezTo>
                    <a:pt x="1010" y="857"/>
                    <a:pt x="1053" y="823"/>
                    <a:pt x="1053" y="780"/>
                  </a:cubicBezTo>
                  <a:lnTo>
                    <a:pt x="1053" y="771"/>
                  </a:lnTo>
                  <a:cubicBezTo>
                    <a:pt x="1104" y="728"/>
                    <a:pt x="1079" y="643"/>
                    <a:pt x="1010" y="634"/>
                  </a:cubicBezTo>
                  <a:lnTo>
                    <a:pt x="890" y="634"/>
                  </a:lnTo>
                  <a:cubicBezTo>
                    <a:pt x="839" y="609"/>
                    <a:pt x="779" y="592"/>
                    <a:pt x="728" y="583"/>
                  </a:cubicBezTo>
                  <a:cubicBezTo>
                    <a:pt x="736" y="455"/>
                    <a:pt x="736" y="326"/>
                    <a:pt x="728" y="198"/>
                  </a:cubicBezTo>
                  <a:cubicBezTo>
                    <a:pt x="720" y="161"/>
                    <a:pt x="694" y="137"/>
                    <a:pt x="658" y="137"/>
                  </a:cubicBezTo>
                  <a:cubicBezTo>
                    <a:pt x="653" y="137"/>
                    <a:pt x="648" y="137"/>
                    <a:pt x="642" y="138"/>
                  </a:cubicBezTo>
                  <a:cubicBezTo>
                    <a:pt x="634" y="104"/>
                    <a:pt x="625" y="78"/>
                    <a:pt x="608" y="44"/>
                  </a:cubicBezTo>
                  <a:cubicBezTo>
                    <a:pt x="599" y="13"/>
                    <a:pt x="575" y="0"/>
                    <a:pt x="54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344036" y="-1458713"/>
              <a:ext cx="123107" cy="133832"/>
            </a:xfrm>
            <a:custGeom>
              <a:avLst/>
              <a:gdLst/>
              <a:ahLst/>
              <a:cxnLst/>
              <a:rect l="l" t="t" r="r" b="b"/>
              <a:pathLst>
                <a:path w="1102" h="1198" extrusionOk="0">
                  <a:moveTo>
                    <a:pt x="568" y="0"/>
                  </a:moveTo>
                  <a:cubicBezTo>
                    <a:pt x="540" y="0"/>
                    <a:pt x="513" y="14"/>
                    <a:pt x="502" y="47"/>
                  </a:cubicBezTo>
                  <a:lnTo>
                    <a:pt x="494" y="107"/>
                  </a:lnTo>
                  <a:cubicBezTo>
                    <a:pt x="477" y="142"/>
                    <a:pt x="494" y="176"/>
                    <a:pt x="528" y="193"/>
                  </a:cubicBezTo>
                  <a:cubicBezTo>
                    <a:pt x="545" y="304"/>
                    <a:pt x="562" y="415"/>
                    <a:pt x="571" y="527"/>
                  </a:cubicBezTo>
                  <a:cubicBezTo>
                    <a:pt x="451" y="527"/>
                    <a:pt x="331" y="527"/>
                    <a:pt x="212" y="544"/>
                  </a:cubicBezTo>
                  <a:lnTo>
                    <a:pt x="135" y="509"/>
                  </a:lnTo>
                  <a:cubicBezTo>
                    <a:pt x="123" y="504"/>
                    <a:pt x="113" y="502"/>
                    <a:pt x="103" y="502"/>
                  </a:cubicBezTo>
                  <a:cubicBezTo>
                    <a:pt x="30" y="502"/>
                    <a:pt x="0" y="625"/>
                    <a:pt x="83" y="655"/>
                  </a:cubicBezTo>
                  <a:cubicBezTo>
                    <a:pt x="229" y="732"/>
                    <a:pt x="383" y="775"/>
                    <a:pt x="545" y="783"/>
                  </a:cubicBezTo>
                  <a:lnTo>
                    <a:pt x="494" y="1057"/>
                  </a:lnTo>
                  <a:cubicBezTo>
                    <a:pt x="485" y="1091"/>
                    <a:pt x="502" y="1125"/>
                    <a:pt x="537" y="1134"/>
                  </a:cubicBezTo>
                  <a:cubicBezTo>
                    <a:pt x="537" y="1178"/>
                    <a:pt x="566" y="1197"/>
                    <a:pt x="600" y="1197"/>
                  </a:cubicBezTo>
                  <a:cubicBezTo>
                    <a:pt x="638" y="1197"/>
                    <a:pt x="681" y="1171"/>
                    <a:pt x="691" y="1125"/>
                  </a:cubicBezTo>
                  <a:cubicBezTo>
                    <a:pt x="708" y="1014"/>
                    <a:pt x="716" y="894"/>
                    <a:pt x="725" y="783"/>
                  </a:cubicBezTo>
                  <a:cubicBezTo>
                    <a:pt x="836" y="775"/>
                    <a:pt x="939" y="758"/>
                    <a:pt x="1050" y="723"/>
                  </a:cubicBezTo>
                  <a:cubicBezTo>
                    <a:pt x="1084" y="706"/>
                    <a:pt x="1101" y="663"/>
                    <a:pt x="1084" y="629"/>
                  </a:cubicBezTo>
                  <a:cubicBezTo>
                    <a:pt x="1084" y="595"/>
                    <a:pt x="1050" y="561"/>
                    <a:pt x="1016" y="561"/>
                  </a:cubicBezTo>
                  <a:cubicBezTo>
                    <a:pt x="930" y="544"/>
                    <a:pt x="836" y="535"/>
                    <a:pt x="751" y="535"/>
                  </a:cubicBezTo>
                  <a:lnTo>
                    <a:pt x="742" y="535"/>
                  </a:lnTo>
                  <a:cubicBezTo>
                    <a:pt x="759" y="450"/>
                    <a:pt x="768" y="373"/>
                    <a:pt x="785" y="287"/>
                  </a:cubicBezTo>
                  <a:cubicBezTo>
                    <a:pt x="792" y="233"/>
                    <a:pt x="745" y="200"/>
                    <a:pt x="704" y="200"/>
                  </a:cubicBezTo>
                  <a:cubicBezTo>
                    <a:pt x="700" y="200"/>
                    <a:pt x="695" y="201"/>
                    <a:pt x="691" y="201"/>
                  </a:cubicBezTo>
                  <a:cubicBezTo>
                    <a:pt x="682" y="159"/>
                    <a:pt x="674" y="107"/>
                    <a:pt x="656" y="65"/>
                  </a:cubicBezTo>
                  <a:cubicBezTo>
                    <a:pt x="647" y="25"/>
                    <a:pt x="606" y="0"/>
                    <a:pt x="5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813562" y="-1241768"/>
              <a:ext cx="139082" cy="138300"/>
            </a:xfrm>
            <a:custGeom>
              <a:avLst/>
              <a:gdLst/>
              <a:ahLst/>
              <a:cxnLst/>
              <a:rect l="l" t="t" r="r" b="b"/>
              <a:pathLst>
                <a:path w="1245" h="1238" extrusionOk="0">
                  <a:moveTo>
                    <a:pt x="704" y="0"/>
                  </a:moveTo>
                  <a:cubicBezTo>
                    <a:pt x="665" y="0"/>
                    <a:pt x="624" y="26"/>
                    <a:pt x="620" y="73"/>
                  </a:cubicBezTo>
                  <a:cubicBezTo>
                    <a:pt x="611" y="201"/>
                    <a:pt x="603" y="338"/>
                    <a:pt x="585" y="467"/>
                  </a:cubicBezTo>
                  <a:cubicBezTo>
                    <a:pt x="414" y="475"/>
                    <a:pt x="252" y="501"/>
                    <a:pt x="89" y="544"/>
                  </a:cubicBezTo>
                  <a:cubicBezTo>
                    <a:pt x="0" y="568"/>
                    <a:pt x="11" y="707"/>
                    <a:pt x="92" y="707"/>
                  </a:cubicBezTo>
                  <a:cubicBezTo>
                    <a:pt x="97" y="707"/>
                    <a:pt x="101" y="707"/>
                    <a:pt x="106" y="706"/>
                  </a:cubicBezTo>
                  <a:cubicBezTo>
                    <a:pt x="106" y="752"/>
                    <a:pt x="141" y="784"/>
                    <a:pt x="185" y="784"/>
                  </a:cubicBezTo>
                  <a:cubicBezTo>
                    <a:pt x="190" y="784"/>
                    <a:pt x="195" y="784"/>
                    <a:pt x="200" y="783"/>
                  </a:cubicBezTo>
                  <a:cubicBezTo>
                    <a:pt x="320" y="749"/>
                    <a:pt x="440" y="732"/>
                    <a:pt x="560" y="715"/>
                  </a:cubicBezTo>
                  <a:lnTo>
                    <a:pt x="560" y="715"/>
                  </a:lnTo>
                  <a:cubicBezTo>
                    <a:pt x="543" y="817"/>
                    <a:pt x="526" y="929"/>
                    <a:pt x="508" y="1031"/>
                  </a:cubicBezTo>
                  <a:cubicBezTo>
                    <a:pt x="508" y="1048"/>
                    <a:pt x="500" y="1065"/>
                    <a:pt x="500" y="1091"/>
                  </a:cubicBezTo>
                  <a:cubicBezTo>
                    <a:pt x="491" y="1091"/>
                    <a:pt x="491" y="1100"/>
                    <a:pt x="500" y="1108"/>
                  </a:cubicBezTo>
                  <a:cubicBezTo>
                    <a:pt x="500" y="1125"/>
                    <a:pt x="500" y="1142"/>
                    <a:pt x="491" y="1160"/>
                  </a:cubicBezTo>
                  <a:cubicBezTo>
                    <a:pt x="478" y="1210"/>
                    <a:pt x="517" y="1238"/>
                    <a:pt x="560" y="1238"/>
                  </a:cubicBezTo>
                  <a:cubicBezTo>
                    <a:pt x="597" y="1238"/>
                    <a:pt x="637" y="1216"/>
                    <a:pt x="645" y="1168"/>
                  </a:cubicBezTo>
                  <a:cubicBezTo>
                    <a:pt x="645" y="1151"/>
                    <a:pt x="654" y="1134"/>
                    <a:pt x="654" y="1117"/>
                  </a:cubicBezTo>
                  <a:lnTo>
                    <a:pt x="662" y="1108"/>
                  </a:lnTo>
                  <a:cubicBezTo>
                    <a:pt x="671" y="1117"/>
                    <a:pt x="680" y="1125"/>
                    <a:pt x="697" y="1134"/>
                  </a:cubicBezTo>
                  <a:cubicBezTo>
                    <a:pt x="709" y="1142"/>
                    <a:pt x="723" y="1146"/>
                    <a:pt x="737" y="1146"/>
                  </a:cubicBezTo>
                  <a:cubicBezTo>
                    <a:pt x="780" y="1146"/>
                    <a:pt x="823" y="1109"/>
                    <a:pt x="816" y="1057"/>
                  </a:cubicBezTo>
                  <a:lnTo>
                    <a:pt x="808" y="689"/>
                  </a:lnTo>
                  <a:cubicBezTo>
                    <a:pt x="859" y="685"/>
                    <a:pt x="911" y="683"/>
                    <a:pt x="962" y="683"/>
                  </a:cubicBezTo>
                  <a:cubicBezTo>
                    <a:pt x="1013" y="683"/>
                    <a:pt x="1064" y="685"/>
                    <a:pt x="1116" y="689"/>
                  </a:cubicBezTo>
                  <a:cubicBezTo>
                    <a:pt x="1201" y="689"/>
                    <a:pt x="1244" y="552"/>
                    <a:pt x="1150" y="535"/>
                  </a:cubicBezTo>
                  <a:lnTo>
                    <a:pt x="1133" y="535"/>
                  </a:lnTo>
                  <a:lnTo>
                    <a:pt x="1064" y="518"/>
                  </a:lnTo>
                  <a:cubicBezTo>
                    <a:pt x="1082" y="458"/>
                    <a:pt x="1039" y="407"/>
                    <a:pt x="979" y="407"/>
                  </a:cubicBezTo>
                  <a:cubicBezTo>
                    <a:pt x="919" y="424"/>
                    <a:pt x="859" y="432"/>
                    <a:pt x="799" y="441"/>
                  </a:cubicBezTo>
                  <a:lnTo>
                    <a:pt x="799" y="415"/>
                  </a:lnTo>
                  <a:cubicBezTo>
                    <a:pt x="816" y="330"/>
                    <a:pt x="834" y="244"/>
                    <a:pt x="851" y="167"/>
                  </a:cubicBezTo>
                  <a:cubicBezTo>
                    <a:pt x="859" y="124"/>
                    <a:pt x="825" y="82"/>
                    <a:pt x="782" y="82"/>
                  </a:cubicBezTo>
                  <a:cubicBezTo>
                    <a:pt x="782" y="26"/>
                    <a:pt x="744" y="0"/>
                    <a:pt x="70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685875" y="-1665269"/>
              <a:ext cx="126905" cy="123107"/>
            </a:xfrm>
            <a:custGeom>
              <a:avLst/>
              <a:gdLst/>
              <a:ahLst/>
              <a:cxnLst/>
              <a:rect l="l" t="t" r="r" b="b"/>
              <a:pathLst>
                <a:path w="1136" h="1102" extrusionOk="0">
                  <a:moveTo>
                    <a:pt x="602" y="1"/>
                  </a:moveTo>
                  <a:cubicBezTo>
                    <a:pt x="567" y="1"/>
                    <a:pt x="536" y="22"/>
                    <a:pt x="531" y="66"/>
                  </a:cubicBezTo>
                  <a:lnTo>
                    <a:pt x="556" y="485"/>
                  </a:lnTo>
                  <a:cubicBezTo>
                    <a:pt x="454" y="493"/>
                    <a:pt x="343" y="511"/>
                    <a:pt x="231" y="536"/>
                  </a:cubicBezTo>
                  <a:cubicBezTo>
                    <a:pt x="197" y="536"/>
                    <a:pt x="180" y="562"/>
                    <a:pt x="171" y="588"/>
                  </a:cubicBezTo>
                  <a:lnTo>
                    <a:pt x="94" y="605"/>
                  </a:lnTo>
                  <a:cubicBezTo>
                    <a:pt x="9" y="630"/>
                    <a:pt x="0" y="759"/>
                    <a:pt x="94" y="767"/>
                  </a:cubicBezTo>
                  <a:cubicBezTo>
                    <a:pt x="248" y="767"/>
                    <a:pt x="402" y="759"/>
                    <a:pt x="556" y="742"/>
                  </a:cubicBezTo>
                  <a:lnTo>
                    <a:pt x="556" y="742"/>
                  </a:lnTo>
                  <a:cubicBezTo>
                    <a:pt x="531" y="827"/>
                    <a:pt x="514" y="913"/>
                    <a:pt x="488" y="998"/>
                  </a:cubicBezTo>
                  <a:cubicBezTo>
                    <a:pt x="471" y="1053"/>
                    <a:pt x="526" y="1101"/>
                    <a:pt x="573" y="1101"/>
                  </a:cubicBezTo>
                  <a:cubicBezTo>
                    <a:pt x="600" y="1101"/>
                    <a:pt x="624" y="1086"/>
                    <a:pt x="633" y="1050"/>
                  </a:cubicBezTo>
                  <a:lnTo>
                    <a:pt x="651" y="998"/>
                  </a:lnTo>
                  <a:cubicBezTo>
                    <a:pt x="656" y="999"/>
                    <a:pt x="661" y="1000"/>
                    <a:pt x="666" y="1000"/>
                  </a:cubicBezTo>
                  <a:cubicBezTo>
                    <a:pt x="710" y="1000"/>
                    <a:pt x="745" y="967"/>
                    <a:pt x="745" y="921"/>
                  </a:cubicBezTo>
                  <a:lnTo>
                    <a:pt x="745" y="699"/>
                  </a:lnTo>
                  <a:lnTo>
                    <a:pt x="796" y="682"/>
                  </a:lnTo>
                  <a:lnTo>
                    <a:pt x="856" y="682"/>
                  </a:lnTo>
                  <a:cubicBezTo>
                    <a:pt x="916" y="682"/>
                    <a:pt x="967" y="690"/>
                    <a:pt x="1018" y="690"/>
                  </a:cubicBezTo>
                  <a:cubicBezTo>
                    <a:pt x="1022" y="691"/>
                    <a:pt x="1025" y="691"/>
                    <a:pt x="1028" y="691"/>
                  </a:cubicBezTo>
                  <a:cubicBezTo>
                    <a:pt x="1106" y="691"/>
                    <a:pt x="1135" y="594"/>
                    <a:pt x="1070" y="545"/>
                  </a:cubicBezTo>
                  <a:cubicBezTo>
                    <a:pt x="1087" y="502"/>
                    <a:pt x="1053" y="459"/>
                    <a:pt x="1001" y="451"/>
                  </a:cubicBezTo>
                  <a:cubicBezTo>
                    <a:pt x="916" y="451"/>
                    <a:pt x="839" y="459"/>
                    <a:pt x="753" y="468"/>
                  </a:cubicBezTo>
                  <a:lnTo>
                    <a:pt x="753" y="459"/>
                  </a:lnTo>
                  <a:cubicBezTo>
                    <a:pt x="762" y="357"/>
                    <a:pt x="762" y="263"/>
                    <a:pt x="762" y="160"/>
                  </a:cubicBezTo>
                  <a:cubicBezTo>
                    <a:pt x="762" y="117"/>
                    <a:pt x="727" y="74"/>
                    <a:pt x="685" y="74"/>
                  </a:cubicBezTo>
                  <a:lnTo>
                    <a:pt x="676" y="40"/>
                  </a:lnTo>
                  <a:cubicBezTo>
                    <a:pt x="657" y="14"/>
                    <a:pt x="629" y="1"/>
                    <a:pt x="60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419218" y="-1637006"/>
              <a:ext cx="153940" cy="134055"/>
            </a:xfrm>
            <a:custGeom>
              <a:avLst/>
              <a:gdLst/>
              <a:ahLst/>
              <a:cxnLst/>
              <a:rect l="l" t="t" r="r" b="b"/>
              <a:pathLst>
                <a:path w="1378" h="1200" extrusionOk="0">
                  <a:moveTo>
                    <a:pt x="594" y="0"/>
                  </a:moveTo>
                  <a:cubicBezTo>
                    <a:pt x="566" y="0"/>
                    <a:pt x="538" y="13"/>
                    <a:pt x="522" y="44"/>
                  </a:cubicBezTo>
                  <a:cubicBezTo>
                    <a:pt x="471" y="155"/>
                    <a:pt x="557" y="360"/>
                    <a:pt x="574" y="471"/>
                  </a:cubicBezTo>
                  <a:cubicBezTo>
                    <a:pt x="514" y="480"/>
                    <a:pt x="454" y="489"/>
                    <a:pt x="385" y="497"/>
                  </a:cubicBezTo>
                  <a:cubicBezTo>
                    <a:pt x="300" y="497"/>
                    <a:pt x="206" y="489"/>
                    <a:pt x="120" y="480"/>
                  </a:cubicBezTo>
                  <a:cubicBezTo>
                    <a:pt x="26" y="480"/>
                    <a:pt x="1" y="600"/>
                    <a:pt x="78" y="634"/>
                  </a:cubicBezTo>
                  <a:cubicBezTo>
                    <a:pt x="85" y="672"/>
                    <a:pt x="120" y="704"/>
                    <a:pt x="158" y="704"/>
                  </a:cubicBezTo>
                  <a:cubicBezTo>
                    <a:pt x="163" y="704"/>
                    <a:pt x="167" y="703"/>
                    <a:pt x="172" y="702"/>
                  </a:cubicBezTo>
                  <a:cubicBezTo>
                    <a:pt x="308" y="694"/>
                    <a:pt x="454" y="685"/>
                    <a:pt x="591" y="668"/>
                  </a:cubicBezTo>
                  <a:cubicBezTo>
                    <a:pt x="599" y="814"/>
                    <a:pt x="599" y="968"/>
                    <a:pt x="591" y="1113"/>
                  </a:cubicBezTo>
                  <a:cubicBezTo>
                    <a:pt x="586" y="1169"/>
                    <a:pt x="629" y="1199"/>
                    <a:pt x="671" y="1199"/>
                  </a:cubicBezTo>
                  <a:cubicBezTo>
                    <a:pt x="706" y="1199"/>
                    <a:pt x="741" y="1177"/>
                    <a:pt x="745" y="1130"/>
                  </a:cubicBezTo>
                  <a:cubicBezTo>
                    <a:pt x="762" y="976"/>
                    <a:pt x="762" y="822"/>
                    <a:pt x="753" y="668"/>
                  </a:cubicBezTo>
                  <a:lnTo>
                    <a:pt x="1267" y="668"/>
                  </a:lnTo>
                  <a:cubicBezTo>
                    <a:pt x="1361" y="668"/>
                    <a:pt x="1378" y="523"/>
                    <a:pt x="1275" y="506"/>
                  </a:cubicBezTo>
                  <a:cubicBezTo>
                    <a:pt x="1224" y="497"/>
                    <a:pt x="1164" y="489"/>
                    <a:pt x="1104" y="489"/>
                  </a:cubicBezTo>
                  <a:cubicBezTo>
                    <a:pt x="1087" y="463"/>
                    <a:pt x="1061" y="446"/>
                    <a:pt x="1027" y="446"/>
                  </a:cubicBezTo>
                  <a:cubicBezTo>
                    <a:pt x="933" y="446"/>
                    <a:pt x="847" y="463"/>
                    <a:pt x="753" y="471"/>
                  </a:cubicBezTo>
                  <a:lnTo>
                    <a:pt x="736" y="471"/>
                  </a:lnTo>
                  <a:cubicBezTo>
                    <a:pt x="736" y="429"/>
                    <a:pt x="728" y="394"/>
                    <a:pt x="719" y="352"/>
                  </a:cubicBezTo>
                  <a:cubicBezTo>
                    <a:pt x="719" y="317"/>
                    <a:pt x="659" y="146"/>
                    <a:pt x="676" y="104"/>
                  </a:cubicBezTo>
                  <a:cubicBezTo>
                    <a:pt x="698" y="43"/>
                    <a:pt x="646" y="0"/>
                    <a:pt x="5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731677" y="-1078109"/>
              <a:ext cx="124001" cy="124001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533" y="0"/>
                  </a:moveTo>
                  <a:cubicBezTo>
                    <a:pt x="480" y="0"/>
                    <a:pt x="426" y="51"/>
                    <a:pt x="454" y="114"/>
                  </a:cubicBezTo>
                  <a:cubicBezTo>
                    <a:pt x="454" y="122"/>
                    <a:pt x="454" y="139"/>
                    <a:pt x="454" y="148"/>
                  </a:cubicBezTo>
                  <a:lnTo>
                    <a:pt x="480" y="490"/>
                  </a:lnTo>
                  <a:cubicBezTo>
                    <a:pt x="429" y="516"/>
                    <a:pt x="386" y="533"/>
                    <a:pt x="335" y="550"/>
                  </a:cubicBezTo>
                  <a:cubicBezTo>
                    <a:pt x="317" y="559"/>
                    <a:pt x="300" y="584"/>
                    <a:pt x="292" y="610"/>
                  </a:cubicBezTo>
                  <a:cubicBezTo>
                    <a:pt x="232" y="636"/>
                    <a:pt x="164" y="653"/>
                    <a:pt x="95" y="670"/>
                  </a:cubicBezTo>
                  <a:cubicBezTo>
                    <a:pt x="0" y="694"/>
                    <a:pt x="15" y="827"/>
                    <a:pt x="99" y="827"/>
                  </a:cubicBezTo>
                  <a:cubicBezTo>
                    <a:pt x="105" y="827"/>
                    <a:pt x="113" y="826"/>
                    <a:pt x="121" y="824"/>
                  </a:cubicBezTo>
                  <a:cubicBezTo>
                    <a:pt x="249" y="798"/>
                    <a:pt x="377" y="755"/>
                    <a:pt x="497" y="695"/>
                  </a:cubicBezTo>
                  <a:lnTo>
                    <a:pt x="497" y="695"/>
                  </a:lnTo>
                  <a:cubicBezTo>
                    <a:pt x="489" y="772"/>
                    <a:pt x="471" y="849"/>
                    <a:pt x="446" y="926"/>
                  </a:cubicBezTo>
                  <a:cubicBezTo>
                    <a:pt x="429" y="978"/>
                    <a:pt x="471" y="1029"/>
                    <a:pt x="523" y="1029"/>
                  </a:cubicBezTo>
                  <a:lnTo>
                    <a:pt x="523" y="1046"/>
                  </a:lnTo>
                  <a:cubicBezTo>
                    <a:pt x="532" y="1088"/>
                    <a:pt x="569" y="1110"/>
                    <a:pt x="605" y="1110"/>
                  </a:cubicBezTo>
                  <a:cubicBezTo>
                    <a:pt x="636" y="1110"/>
                    <a:pt x="665" y="1095"/>
                    <a:pt x="677" y="1063"/>
                  </a:cubicBezTo>
                  <a:cubicBezTo>
                    <a:pt x="728" y="918"/>
                    <a:pt x="754" y="764"/>
                    <a:pt x="745" y="610"/>
                  </a:cubicBezTo>
                  <a:cubicBezTo>
                    <a:pt x="848" y="567"/>
                    <a:pt x="942" y="524"/>
                    <a:pt x="1036" y="473"/>
                  </a:cubicBezTo>
                  <a:cubicBezTo>
                    <a:pt x="1109" y="429"/>
                    <a:pt x="1070" y="317"/>
                    <a:pt x="1004" y="317"/>
                  </a:cubicBezTo>
                  <a:cubicBezTo>
                    <a:pt x="992" y="317"/>
                    <a:pt x="980" y="320"/>
                    <a:pt x="968" y="328"/>
                  </a:cubicBezTo>
                  <a:cubicBezTo>
                    <a:pt x="956" y="299"/>
                    <a:pt x="929" y="281"/>
                    <a:pt x="901" y="281"/>
                  </a:cubicBezTo>
                  <a:cubicBezTo>
                    <a:pt x="889" y="281"/>
                    <a:pt x="876" y="285"/>
                    <a:pt x="865" y="293"/>
                  </a:cubicBezTo>
                  <a:lnTo>
                    <a:pt x="720" y="370"/>
                  </a:lnTo>
                  <a:cubicBezTo>
                    <a:pt x="694" y="259"/>
                    <a:pt x="660" y="148"/>
                    <a:pt x="600" y="45"/>
                  </a:cubicBezTo>
                  <a:cubicBezTo>
                    <a:pt x="585" y="14"/>
                    <a:pt x="559" y="0"/>
                    <a:pt x="53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708237" y="2177520"/>
              <a:ext cx="1933743" cy="1513816"/>
            </a:xfrm>
            <a:custGeom>
              <a:avLst/>
              <a:gdLst/>
              <a:ahLst/>
              <a:cxnLst/>
              <a:rect l="l" t="t" r="r" b="b"/>
              <a:pathLst>
                <a:path w="17310" h="13551" extrusionOk="0">
                  <a:moveTo>
                    <a:pt x="2032" y="12085"/>
                  </a:moveTo>
                  <a:cubicBezTo>
                    <a:pt x="1974" y="12103"/>
                    <a:pt x="1920" y="12130"/>
                    <a:pt x="1868" y="12171"/>
                  </a:cubicBezTo>
                  <a:lnTo>
                    <a:pt x="2219" y="12214"/>
                  </a:lnTo>
                  <a:cubicBezTo>
                    <a:pt x="2155" y="12173"/>
                    <a:pt x="2093" y="12130"/>
                    <a:pt x="2032" y="12085"/>
                  </a:cubicBezTo>
                  <a:close/>
                  <a:moveTo>
                    <a:pt x="12873" y="1"/>
                  </a:moveTo>
                  <a:cubicBezTo>
                    <a:pt x="12342" y="1"/>
                    <a:pt x="11801" y="121"/>
                    <a:pt x="11270" y="211"/>
                  </a:cubicBezTo>
                  <a:cubicBezTo>
                    <a:pt x="10374" y="347"/>
                    <a:pt x="9466" y="417"/>
                    <a:pt x="8557" y="417"/>
                  </a:cubicBezTo>
                  <a:cubicBezTo>
                    <a:pt x="8146" y="417"/>
                    <a:pt x="7736" y="403"/>
                    <a:pt x="7326" y="374"/>
                  </a:cubicBezTo>
                  <a:cubicBezTo>
                    <a:pt x="6842" y="343"/>
                    <a:pt x="6352" y="304"/>
                    <a:pt x="5865" y="304"/>
                  </a:cubicBezTo>
                  <a:cubicBezTo>
                    <a:pt x="5534" y="304"/>
                    <a:pt x="5205" y="322"/>
                    <a:pt x="4880" y="374"/>
                  </a:cubicBezTo>
                  <a:cubicBezTo>
                    <a:pt x="4067" y="502"/>
                    <a:pt x="3263" y="879"/>
                    <a:pt x="2809" y="1563"/>
                  </a:cubicBezTo>
                  <a:cubicBezTo>
                    <a:pt x="2065" y="2701"/>
                    <a:pt x="2518" y="4283"/>
                    <a:pt x="1937" y="5515"/>
                  </a:cubicBezTo>
                  <a:cubicBezTo>
                    <a:pt x="1706" y="6011"/>
                    <a:pt x="1304" y="6431"/>
                    <a:pt x="1013" y="6901"/>
                  </a:cubicBezTo>
                  <a:cubicBezTo>
                    <a:pt x="0" y="8547"/>
                    <a:pt x="485" y="10938"/>
                    <a:pt x="2032" y="12085"/>
                  </a:cubicBezTo>
                  <a:lnTo>
                    <a:pt x="2032" y="12085"/>
                  </a:lnTo>
                  <a:cubicBezTo>
                    <a:pt x="2096" y="12064"/>
                    <a:pt x="2163" y="12057"/>
                    <a:pt x="2233" y="12057"/>
                  </a:cubicBezTo>
                  <a:cubicBezTo>
                    <a:pt x="2490" y="12057"/>
                    <a:pt x="2780" y="12164"/>
                    <a:pt x="3055" y="12164"/>
                  </a:cubicBezTo>
                  <a:cubicBezTo>
                    <a:pt x="3116" y="12164"/>
                    <a:pt x="3177" y="12159"/>
                    <a:pt x="3237" y="12145"/>
                  </a:cubicBezTo>
                  <a:cubicBezTo>
                    <a:pt x="3425" y="12103"/>
                    <a:pt x="3596" y="11983"/>
                    <a:pt x="3785" y="11906"/>
                  </a:cubicBezTo>
                  <a:cubicBezTo>
                    <a:pt x="3930" y="11846"/>
                    <a:pt x="4079" y="11820"/>
                    <a:pt x="4227" y="11820"/>
                  </a:cubicBezTo>
                  <a:cubicBezTo>
                    <a:pt x="4802" y="11820"/>
                    <a:pt x="5386" y="12211"/>
                    <a:pt x="5889" y="12564"/>
                  </a:cubicBezTo>
                  <a:cubicBezTo>
                    <a:pt x="6531" y="13026"/>
                    <a:pt x="7232" y="13463"/>
                    <a:pt x="8028" y="13540"/>
                  </a:cubicBezTo>
                  <a:cubicBezTo>
                    <a:pt x="8109" y="13547"/>
                    <a:pt x="8189" y="13550"/>
                    <a:pt x="8269" y="13550"/>
                  </a:cubicBezTo>
                  <a:cubicBezTo>
                    <a:pt x="9408" y="13550"/>
                    <a:pt x="10469" y="12853"/>
                    <a:pt x="11612" y="12701"/>
                  </a:cubicBezTo>
                  <a:cubicBezTo>
                    <a:pt x="12271" y="12607"/>
                    <a:pt x="12930" y="12701"/>
                    <a:pt x="13580" y="12599"/>
                  </a:cubicBezTo>
                  <a:cubicBezTo>
                    <a:pt x="15522" y="12308"/>
                    <a:pt x="16874" y="10366"/>
                    <a:pt x="17096" y="8415"/>
                  </a:cubicBezTo>
                  <a:cubicBezTo>
                    <a:pt x="17310" y="6465"/>
                    <a:pt x="16643" y="4540"/>
                    <a:pt x="15873" y="2735"/>
                  </a:cubicBezTo>
                  <a:cubicBezTo>
                    <a:pt x="15419" y="1648"/>
                    <a:pt x="14803" y="468"/>
                    <a:pt x="13683" y="117"/>
                  </a:cubicBezTo>
                  <a:cubicBezTo>
                    <a:pt x="13418" y="33"/>
                    <a:pt x="13147" y="1"/>
                    <a:pt x="12873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630867" y="544734"/>
              <a:ext cx="1512811" cy="1484547"/>
            </a:xfrm>
            <a:custGeom>
              <a:avLst/>
              <a:gdLst/>
              <a:ahLst/>
              <a:cxnLst/>
              <a:rect l="l" t="t" r="r" b="b"/>
              <a:pathLst>
                <a:path w="13542" h="13289" extrusionOk="0">
                  <a:moveTo>
                    <a:pt x="8901" y="1"/>
                  </a:moveTo>
                  <a:cubicBezTo>
                    <a:pt x="8877" y="1"/>
                    <a:pt x="8851" y="11"/>
                    <a:pt x="8828" y="36"/>
                  </a:cubicBezTo>
                  <a:cubicBezTo>
                    <a:pt x="8828" y="36"/>
                    <a:pt x="8828" y="36"/>
                    <a:pt x="8828" y="36"/>
                  </a:cubicBezTo>
                  <a:lnTo>
                    <a:pt x="8828" y="36"/>
                  </a:lnTo>
                  <a:cubicBezTo>
                    <a:pt x="6690" y="2422"/>
                    <a:pt x="4652" y="4895"/>
                    <a:pt x="2719" y="7450"/>
                  </a:cubicBezTo>
                  <a:lnTo>
                    <a:pt x="2719" y="7450"/>
                  </a:lnTo>
                  <a:cubicBezTo>
                    <a:pt x="3619" y="5920"/>
                    <a:pt x="4614" y="4446"/>
                    <a:pt x="5695" y="3036"/>
                  </a:cubicBezTo>
                  <a:lnTo>
                    <a:pt x="5695" y="3036"/>
                  </a:lnTo>
                  <a:cubicBezTo>
                    <a:pt x="6225" y="2370"/>
                    <a:pt x="6762" y="1710"/>
                    <a:pt x="7306" y="1054"/>
                  </a:cubicBezTo>
                  <a:cubicBezTo>
                    <a:pt x="7364" y="975"/>
                    <a:pt x="7298" y="877"/>
                    <a:pt x="7226" y="877"/>
                  </a:cubicBezTo>
                  <a:cubicBezTo>
                    <a:pt x="7203" y="877"/>
                    <a:pt x="7180" y="886"/>
                    <a:pt x="7160" y="909"/>
                  </a:cubicBezTo>
                  <a:cubicBezTo>
                    <a:pt x="6504" y="1667"/>
                    <a:pt x="5874" y="2447"/>
                    <a:pt x="5272" y="3247"/>
                  </a:cubicBezTo>
                  <a:lnTo>
                    <a:pt x="5272" y="3247"/>
                  </a:lnTo>
                  <a:cubicBezTo>
                    <a:pt x="4165" y="4645"/>
                    <a:pt x="3085" y="6064"/>
                    <a:pt x="2032" y="7506"/>
                  </a:cubicBezTo>
                  <a:lnTo>
                    <a:pt x="2032" y="7506"/>
                  </a:lnTo>
                  <a:cubicBezTo>
                    <a:pt x="3522" y="5084"/>
                    <a:pt x="5111" y="2723"/>
                    <a:pt x="6792" y="429"/>
                  </a:cubicBezTo>
                  <a:cubicBezTo>
                    <a:pt x="6847" y="350"/>
                    <a:pt x="6776" y="280"/>
                    <a:pt x="6703" y="280"/>
                  </a:cubicBezTo>
                  <a:cubicBezTo>
                    <a:pt x="6674" y="280"/>
                    <a:pt x="6645" y="291"/>
                    <a:pt x="6623" y="316"/>
                  </a:cubicBezTo>
                  <a:lnTo>
                    <a:pt x="6623" y="316"/>
                  </a:lnTo>
                  <a:lnTo>
                    <a:pt x="6613" y="310"/>
                  </a:lnTo>
                  <a:cubicBezTo>
                    <a:pt x="6525" y="429"/>
                    <a:pt x="6438" y="549"/>
                    <a:pt x="6351" y="668"/>
                  </a:cubicBezTo>
                  <a:lnTo>
                    <a:pt x="6351" y="668"/>
                  </a:lnTo>
                  <a:lnTo>
                    <a:pt x="2552" y="5590"/>
                  </a:lnTo>
                  <a:lnTo>
                    <a:pt x="2552" y="5590"/>
                  </a:lnTo>
                  <a:cubicBezTo>
                    <a:pt x="3712" y="3827"/>
                    <a:pt x="4909" y="2087"/>
                    <a:pt x="6145" y="379"/>
                  </a:cubicBezTo>
                  <a:lnTo>
                    <a:pt x="6145" y="379"/>
                  </a:lnTo>
                  <a:cubicBezTo>
                    <a:pt x="6153" y="370"/>
                    <a:pt x="6160" y="361"/>
                    <a:pt x="6168" y="352"/>
                  </a:cubicBezTo>
                  <a:lnTo>
                    <a:pt x="6165" y="351"/>
                  </a:lnTo>
                  <a:lnTo>
                    <a:pt x="6165" y="351"/>
                  </a:lnTo>
                  <a:cubicBezTo>
                    <a:pt x="6169" y="345"/>
                    <a:pt x="6173" y="340"/>
                    <a:pt x="6176" y="335"/>
                  </a:cubicBezTo>
                  <a:cubicBezTo>
                    <a:pt x="6227" y="265"/>
                    <a:pt x="6155" y="181"/>
                    <a:pt x="6087" y="181"/>
                  </a:cubicBezTo>
                  <a:cubicBezTo>
                    <a:pt x="6063" y="181"/>
                    <a:pt x="6040" y="191"/>
                    <a:pt x="6022" y="216"/>
                  </a:cubicBezTo>
                  <a:cubicBezTo>
                    <a:pt x="6019" y="220"/>
                    <a:pt x="6015" y="224"/>
                    <a:pt x="6011" y="229"/>
                  </a:cubicBezTo>
                  <a:lnTo>
                    <a:pt x="6011" y="229"/>
                  </a:lnTo>
                  <a:lnTo>
                    <a:pt x="6005" y="224"/>
                  </a:lnTo>
                  <a:cubicBezTo>
                    <a:pt x="5990" y="246"/>
                    <a:pt x="5974" y="268"/>
                    <a:pt x="5958" y="289"/>
                  </a:cubicBezTo>
                  <a:lnTo>
                    <a:pt x="5958" y="289"/>
                  </a:lnTo>
                  <a:cubicBezTo>
                    <a:pt x="4264" y="2241"/>
                    <a:pt x="2661" y="4278"/>
                    <a:pt x="1155" y="6383"/>
                  </a:cubicBezTo>
                  <a:lnTo>
                    <a:pt x="1155" y="6383"/>
                  </a:lnTo>
                  <a:cubicBezTo>
                    <a:pt x="2140" y="4589"/>
                    <a:pt x="3255" y="2868"/>
                    <a:pt x="4483" y="1234"/>
                  </a:cubicBezTo>
                  <a:lnTo>
                    <a:pt x="4468" y="1225"/>
                  </a:lnTo>
                  <a:lnTo>
                    <a:pt x="4468" y="1225"/>
                  </a:lnTo>
                  <a:cubicBezTo>
                    <a:pt x="4470" y="1222"/>
                    <a:pt x="4472" y="1219"/>
                    <a:pt x="4474" y="1216"/>
                  </a:cubicBezTo>
                  <a:cubicBezTo>
                    <a:pt x="4528" y="1144"/>
                    <a:pt x="4459" y="1071"/>
                    <a:pt x="4386" y="1071"/>
                  </a:cubicBezTo>
                  <a:cubicBezTo>
                    <a:pt x="4356" y="1071"/>
                    <a:pt x="4325" y="1084"/>
                    <a:pt x="4303" y="1114"/>
                  </a:cubicBezTo>
                  <a:cubicBezTo>
                    <a:pt x="3949" y="1582"/>
                    <a:pt x="3605" y="2059"/>
                    <a:pt x="3272" y="2542"/>
                  </a:cubicBezTo>
                  <a:lnTo>
                    <a:pt x="3272" y="2542"/>
                  </a:lnTo>
                  <a:cubicBezTo>
                    <a:pt x="2351" y="3795"/>
                    <a:pt x="1413" y="5035"/>
                    <a:pt x="454" y="6263"/>
                  </a:cubicBezTo>
                  <a:lnTo>
                    <a:pt x="454" y="6263"/>
                  </a:lnTo>
                  <a:cubicBezTo>
                    <a:pt x="1086" y="4667"/>
                    <a:pt x="1870" y="3129"/>
                    <a:pt x="2789" y="1678"/>
                  </a:cubicBezTo>
                  <a:cubicBezTo>
                    <a:pt x="2815" y="1606"/>
                    <a:pt x="2755" y="1539"/>
                    <a:pt x="2687" y="1539"/>
                  </a:cubicBezTo>
                  <a:cubicBezTo>
                    <a:pt x="2667" y="1539"/>
                    <a:pt x="2646" y="1545"/>
                    <a:pt x="2626" y="1559"/>
                  </a:cubicBezTo>
                  <a:cubicBezTo>
                    <a:pt x="2620" y="1564"/>
                    <a:pt x="2615" y="1570"/>
                    <a:pt x="2609" y="1576"/>
                  </a:cubicBezTo>
                  <a:lnTo>
                    <a:pt x="2609" y="1576"/>
                  </a:lnTo>
                  <a:lnTo>
                    <a:pt x="2609" y="1576"/>
                  </a:lnTo>
                  <a:cubicBezTo>
                    <a:pt x="2609" y="1576"/>
                    <a:pt x="2608" y="1577"/>
                    <a:pt x="2608" y="1577"/>
                  </a:cubicBezTo>
                  <a:lnTo>
                    <a:pt x="2608" y="1577"/>
                  </a:lnTo>
                  <a:cubicBezTo>
                    <a:pt x="1751" y="2462"/>
                    <a:pt x="953" y="3396"/>
                    <a:pt x="231" y="4390"/>
                  </a:cubicBezTo>
                  <a:cubicBezTo>
                    <a:pt x="176" y="4469"/>
                    <a:pt x="246" y="4544"/>
                    <a:pt x="319" y="4544"/>
                  </a:cubicBezTo>
                  <a:cubicBezTo>
                    <a:pt x="349" y="4544"/>
                    <a:pt x="379" y="4531"/>
                    <a:pt x="402" y="4502"/>
                  </a:cubicBezTo>
                  <a:lnTo>
                    <a:pt x="402" y="4493"/>
                  </a:lnTo>
                  <a:cubicBezTo>
                    <a:pt x="932" y="3761"/>
                    <a:pt x="1504" y="3061"/>
                    <a:pt x="2111" y="2395"/>
                  </a:cubicBezTo>
                  <a:lnTo>
                    <a:pt x="2111" y="2395"/>
                  </a:lnTo>
                  <a:cubicBezTo>
                    <a:pt x="1288" y="3803"/>
                    <a:pt x="591" y="5280"/>
                    <a:pt x="25" y="6811"/>
                  </a:cubicBezTo>
                  <a:cubicBezTo>
                    <a:pt x="0" y="6880"/>
                    <a:pt x="71" y="6944"/>
                    <a:pt x="134" y="6944"/>
                  </a:cubicBezTo>
                  <a:cubicBezTo>
                    <a:pt x="158" y="6944"/>
                    <a:pt x="180" y="6935"/>
                    <a:pt x="197" y="6914"/>
                  </a:cubicBezTo>
                  <a:cubicBezTo>
                    <a:pt x="724" y="6246"/>
                    <a:pt x="1244" y="5573"/>
                    <a:pt x="1759" y="4897"/>
                  </a:cubicBezTo>
                  <a:lnTo>
                    <a:pt x="1759" y="4897"/>
                  </a:lnTo>
                  <a:cubicBezTo>
                    <a:pt x="1215" y="5807"/>
                    <a:pt x="706" y="6738"/>
                    <a:pt x="231" y="7684"/>
                  </a:cubicBezTo>
                  <a:cubicBezTo>
                    <a:pt x="206" y="7760"/>
                    <a:pt x="268" y="7821"/>
                    <a:pt x="334" y="7821"/>
                  </a:cubicBezTo>
                  <a:cubicBezTo>
                    <a:pt x="357" y="7821"/>
                    <a:pt x="380" y="7814"/>
                    <a:pt x="399" y="7797"/>
                  </a:cubicBezTo>
                  <a:lnTo>
                    <a:pt x="399" y="7797"/>
                  </a:lnTo>
                  <a:lnTo>
                    <a:pt x="410" y="7804"/>
                  </a:lnTo>
                  <a:cubicBezTo>
                    <a:pt x="423" y="7778"/>
                    <a:pt x="436" y="7753"/>
                    <a:pt x="449" y="7727"/>
                  </a:cubicBezTo>
                  <a:lnTo>
                    <a:pt x="449" y="7727"/>
                  </a:lnTo>
                  <a:cubicBezTo>
                    <a:pt x="1747" y="5846"/>
                    <a:pt x="3123" y="4014"/>
                    <a:pt x="4572" y="2243"/>
                  </a:cubicBezTo>
                  <a:lnTo>
                    <a:pt x="4572" y="2243"/>
                  </a:lnTo>
                  <a:cubicBezTo>
                    <a:pt x="3355" y="3987"/>
                    <a:pt x="2175" y="5756"/>
                    <a:pt x="1035" y="7556"/>
                  </a:cubicBezTo>
                  <a:cubicBezTo>
                    <a:pt x="987" y="7633"/>
                    <a:pt x="1056" y="7699"/>
                    <a:pt x="1129" y="7699"/>
                  </a:cubicBezTo>
                  <a:cubicBezTo>
                    <a:pt x="1160" y="7699"/>
                    <a:pt x="1191" y="7687"/>
                    <a:pt x="1215" y="7658"/>
                  </a:cubicBezTo>
                  <a:lnTo>
                    <a:pt x="3976" y="4075"/>
                  </a:lnTo>
                  <a:lnTo>
                    <a:pt x="3976" y="4075"/>
                  </a:lnTo>
                  <a:cubicBezTo>
                    <a:pt x="2777" y="5869"/>
                    <a:pt x="1633" y="7700"/>
                    <a:pt x="547" y="9566"/>
                  </a:cubicBezTo>
                  <a:cubicBezTo>
                    <a:pt x="499" y="9650"/>
                    <a:pt x="569" y="9721"/>
                    <a:pt x="638" y="9721"/>
                  </a:cubicBezTo>
                  <a:cubicBezTo>
                    <a:pt x="667" y="9721"/>
                    <a:pt x="696" y="9709"/>
                    <a:pt x="717" y="9680"/>
                  </a:cubicBezTo>
                  <a:lnTo>
                    <a:pt x="717" y="9680"/>
                  </a:lnTo>
                  <a:lnTo>
                    <a:pt x="727" y="9686"/>
                  </a:lnTo>
                  <a:cubicBezTo>
                    <a:pt x="750" y="9645"/>
                    <a:pt x="774" y="9605"/>
                    <a:pt x="797" y="9565"/>
                  </a:cubicBezTo>
                  <a:lnTo>
                    <a:pt x="797" y="9565"/>
                  </a:lnTo>
                  <a:cubicBezTo>
                    <a:pt x="1577" y="8457"/>
                    <a:pt x="2374" y="7361"/>
                    <a:pt x="3186" y="6278"/>
                  </a:cubicBezTo>
                  <a:lnTo>
                    <a:pt x="3186" y="6278"/>
                  </a:lnTo>
                  <a:cubicBezTo>
                    <a:pt x="2673" y="7095"/>
                    <a:pt x="2186" y="7930"/>
                    <a:pt x="1728" y="8779"/>
                  </a:cubicBezTo>
                  <a:cubicBezTo>
                    <a:pt x="1703" y="8859"/>
                    <a:pt x="1763" y="8921"/>
                    <a:pt x="1827" y="8921"/>
                  </a:cubicBezTo>
                  <a:cubicBezTo>
                    <a:pt x="1852" y="8921"/>
                    <a:pt x="1877" y="8912"/>
                    <a:pt x="1899" y="8890"/>
                  </a:cubicBezTo>
                  <a:cubicBezTo>
                    <a:pt x="1900" y="8889"/>
                    <a:pt x="1901" y="8888"/>
                    <a:pt x="1902" y="8887"/>
                  </a:cubicBezTo>
                  <a:lnTo>
                    <a:pt x="1902" y="8887"/>
                  </a:lnTo>
                  <a:lnTo>
                    <a:pt x="1907" y="8890"/>
                  </a:lnTo>
                  <a:cubicBezTo>
                    <a:pt x="1915" y="8876"/>
                    <a:pt x="1923" y="8861"/>
                    <a:pt x="1931" y="8846"/>
                  </a:cubicBezTo>
                  <a:lnTo>
                    <a:pt x="1931" y="8846"/>
                  </a:lnTo>
                  <a:cubicBezTo>
                    <a:pt x="3325" y="6948"/>
                    <a:pt x="4773" y="5098"/>
                    <a:pt x="6280" y="3292"/>
                  </a:cubicBezTo>
                  <a:lnTo>
                    <a:pt x="6280" y="3292"/>
                  </a:lnTo>
                  <a:cubicBezTo>
                    <a:pt x="4722" y="5392"/>
                    <a:pt x="3254" y="7557"/>
                    <a:pt x="1793" y="9724"/>
                  </a:cubicBezTo>
                  <a:lnTo>
                    <a:pt x="1793" y="9724"/>
                  </a:lnTo>
                  <a:cubicBezTo>
                    <a:pt x="1740" y="9802"/>
                    <a:pt x="1687" y="9881"/>
                    <a:pt x="1634" y="9960"/>
                  </a:cubicBezTo>
                  <a:cubicBezTo>
                    <a:pt x="1585" y="10038"/>
                    <a:pt x="1662" y="10113"/>
                    <a:pt x="1734" y="10113"/>
                  </a:cubicBezTo>
                  <a:cubicBezTo>
                    <a:pt x="1764" y="10113"/>
                    <a:pt x="1794" y="10101"/>
                    <a:pt x="1813" y="10071"/>
                  </a:cubicBezTo>
                  <a:cubicBezTo>
                    <a:pt x="2014" y="9773"/>
                    <a:pt x="2215" y="9475"/>
                    <a:pt x="2416" y="9177"/>
                  </a:cubicBezTo>
                  <a:lnTo>
                    <a:pt x="2416" y="9177"/>
                  </a:lnTo>
                  <a:cubicBezTo>
                    <a:pt x="3567" y="7519"/>
                    <a:pt x="4785" y="5910"/>
                    <a:pt x="6031" y="4322"/>
                  </a:cubicBezTo>
                  <a:lnTo>
                    <a:pt x="6031" y="4322"/>
                  </a:lnTo>
                  <a:cubicBezTo>
                    <a:pt x="4721" y="6224"/>
                    <a:pt x="3476" y="8169"/>
                    <a:pt x="2292" y="10156"/>
                  </a:cubicBezTo>
                  <a:cubicBezTo>
                    <a:pt x="2248" y="10226"/>
                    <a:pt x="2317" y="10310"/>
                    <a:pt x="2387" y="10310"/>
                  </a:cubicBezTo>
                  <a:cubicBezTo>
                    <a:pt x="2411" y="10310"/>
                    <a:pt x="2435" y="10300"/>
                    <a:pt x="2455" y="10276"/>
                  </a:cubicBezTo>
                  <a:cubicBezTo>
                    <a:pt x="4687" y="7384"/>
                    <a:pt x="7016" y="4563"/>
                    <a:pt x="9430" y="1817"/>
                  </a:cubicBezTo>
                  <a:lnTo>
                    <a:pt x="9430" y="1817"/>
                  </a:lnTo>
                  <a:cubicBezTo>
                    <a:pt x="7338" y="4828"/>
                    <a:pt x="5221" y="7825"/>
                    <a:pt x="3079" y="10802"/>
                  </a:cubicBezTo>
                  <a:lnTo>
                    <a:pt x="3079" y="10802"/>
                  </a:lnTo>
                  <a:cubicBezTo>
                    <a:pt x="3073" y="10809"/>
                    <a:pt x="3068" y="10817"/>
                    <a:pt x="3062" y="10824"/>
                  </a:cubicBezTo>
                  <a:lnTo>
                    <a:pt x="3063" y="10824"/>
                  </a:lnTo>
                  <a:lnTo>
                    <a:pt x="3063" y="10824"/>
                  </a:lnTo>
                  <a:cubicBezTo>
                    <a:pt x="3057" y="10833"/>
                    <a:pt x="3051" y="10841"/>
                    <a:pt x="3045" y="10849"/>
                  </a:cubicBezTo>
                  <a:cubicBezTo>
                    <a:pt x="3001" y="10919"/>
                    <a:pt x="3074" y="11003"/>
                    <a:pt x="3143" y="11003"/>
                  </a:cubicBezTo>
                  <a:cubicBezTo>
                    <a:pt x="3167" y="11003"/>
                    <a:pt x="3190" y="10993"/>
                    <a:pt x="3208" y="10969"/>
                  </a:cubicBezTo>
                  <a:cubicBezTo>
                    <a:pt x="3213" y="10963"/>
                    <a:pt x="3218" y="10956"/>
                    <a:pt x="3223" y="10950"/>
                  </a:cubicBezTo>
                  <a:lnTo>
                    <a:pt x="3223" y="10950"/>
                  </a:lnTo>
                  <a:lnTo>
                    <a:pt x="3225" y="10952"/>
                  </a:lnTo>
                  <a:cubicBezTo>
                    <a:pt x="3238" y="10933"/>
                    <a:pt x="3252" y="10914"/>
                    <a:pt x="3266" y="10895"/>
                  </a:cubicBezTo>
                  <a:lnTo>
                    <a:pt x="3266" y="10895"/>
                  </a:lnTo>
                  <a:cubicBezTo>
                    <a:pt x="4963" y="8723"/>
                    <a:pt x="6674" y="6565"/>
                    <a:pt x="8408" y="4422"/>
                  </a:cubicBezTo>
                  <a:lnTo>
                    <a:pt x="8408" y="4422"/>
                  </a:lnTo>
                  <a:cubicBezTo>
                    <a:pt x="6705" y="6902"/>
                    <a:pt x="5043" y="9412"/>
                    <a:pt x="3422" y="11953"/>
                  </a:cubicBezTo>
                  <a:cubicBezTo>
                    <a:pt x="3377" y="12023"/>
                    <a:pt x="3446" y="12107"/>
                    <a:pt x="3516" y="12107"/>
                  </a:cubicBezTo>
                  <a:cubicBezTo>
                    <a:pt x="3540" y="12107"/>
                    <a:pt x="3564" y="12097"/>
                    <a:pt x="3584" y="12073"/>
                  </a:cubicBezTo>
                  <a:cubicBezTo>
                    <a:pt x="3589" y="12066"/>
                    <a:pt x="3594" y="12060"/>
                    <a:pt x="3599" y="12054"/>
                  </a:cubicBezTo>
                  <a:lnTo>
                    <a:pt x="3599" y="12054"/>
                  </a:lnTo>
                  <a:lnTo>
                    <a:pt x="3601" y="12055"/>
                  </a:lnTo>
                  <a:cubicBezTo>
                    <a:pt x="3605" y="12050"/>
                    <a:pt x="3609" y="12044"/>
                    <a:pt x="3612" y="12038"/>
                  </a:cubicBezTo>
                  <a:lnTo>
                    <a:pt x="3612" y="12038"/>
                  </a:lnTo>
                  <a:cubicBezTo>
                    <a:pt x="5623" y="9586"/>
                    <a:pt x="7639" y="7134"/>
                    <a:pt x="9651" y="4681"/>
                  </a:cubicBezTo>
                  <a:lnTo>
                    <a:pt x="9651" y="4681"/>
                  </a:lnTo>
                  <a:cubicBezTo>
                    <a:pt x="8235" y="6875"/>
                    <a:pt x="6874" y="9105"/>
                    <a:pt x="5569" y="11363"/>
                  </a:cubicBezTo>
                  <a:cubicBezTo>
                    <a:pt x="5521" y="11447"/>
                    <a:pt x="5587" y="11514"/>
                    <a:pt x="5657" y="11514"/>
                  </a:cubicBezTo>
                  <a:cubicBezTo>
                    <a:pt x="5687" y="11514"/>
                    <a:pt x="5717" y="11502"/>
                    <a:pt x="5740" y="11474"/>
                  </a:cubicBezTo>
                  <a:lnTo>
                    <a:pt x="11092" y="4456"/>
                  </a:lnTo>
                  <a:lnTo>
                    <a:pt x="11092" y="4456"/>
                  </a:lnTo>
                  <a:lnTo>
                    <a:pt x="6091" y="12278"/>
                  </a:lnTo>
                  <a:lnTo>
                    <a:pt x="6098" y="12283"/>
                  </a:lnTo>
                  <a:lnTo>
                    <a:pt x="6098" y="12283"/>
                  </a:lnTo>
                  <a:cubicBezTo>
                    <a:pt x="6096" y="12287"/>
                    <a:pt x="6093" y="12291"/>
                    <a:pt x="6091" y="12295"/>
                  </a:cubicBezTo>
                  <a:cubicBezTo>
                    <a:pt x="6037" y="12367"/>
                    <a:pt x="6110" y="12444"/>
                    <a:pt x="6182" y="12444"/>
                  </a:cubicBezTo>
                  <a:cubicBezTo>
                    <a:pt x="6212" y="12444"/>
                    <a:pt x="6242" y="12431"/>
                    <a:pt x="6262" y="12398"/>
                  </a:cubicBezTo>
                  <a:lnTo>
                    <a:pt x="6957" y="11311"/>
                  </a:lnTo>
                  <a:lnTo>
                    <a:pt x="6957" y="11311"/>
                  </a:lnTo>
                  <a:cubicBezTo>
                    <a:pt x="8123" y="9531"/>
                    <a:pt x="9352" y="7794"/>
                    <a:pt x="10641" y="6102"/>
                  </a:cubicBezTo>
                  <a:lnTo>
                    <a:pt x="10641" y="6102"/>
                  </a:lnTo>
                  <a:cubicBezTo>
                    <a:pt x="9526" y="7831"/>
                    <a:pt x="8486" y="9608"/>
                    <a:pt x="7519" y="11422"/>
                  </a:cubicBezTo>
                  <a:cubicBezTo>
                    <a:pt x="7501" y="11503"/>
                    <a:pt x="7559" y="11561"/>
                    <a:pt x="7621" y="11561"/>
                  </a:cubicBezTo>
                  <a:cubicBezTo>
                    <a:pt x="7643" y="11561"/>
                    <a:pt x="7665" y="11554"/>
                    <a:pt x="7685" y="11538"/>
                  </a:cubicBezTo>
                  <a:lnTo>
                    <a:pt x="7685" y="11538"/>
                  </a:lnTo>
                  <a:lnTo>
                    <a:pt x="7691" y="11542"/>
                  </a:lnTo>
                  <a:cubicBezTo>
                    <a:pt x="7697" y="11530"/>
                    <a:pt x="7704" y="11517"/>
                    <a:pt x="7710" y="11505"/>
                  </a:cubicBezTo>
                  <a:lnTo>
                    <a:pt x="7710" y="11505"/>
                  </a:lnTo>
                  <a:cubicBezTo>
                    <a:pt x="8973" y="9676"/>
                    <a:pt x="10271" y="7876"/>
                    <a:pt x="11611" y="6103"/>
                  </a:cubicBezTo>
                  <a:lnTo>
                    <a:pt x="11611" y="6103"/>
                  </a:lnTo>
                  <a:cubicBezTo>
                    <a:pt x="10391" y="7956"/>
                    <a:pt x="9209" y="9835"/>
                    <a:pt x="8067" y="11739"/>
                  </a:cubicBezTo>
                  <a:cubicBezTo>
                    <a:pt x="8019" y="11816"/>
                    <a:pt x="8092" y="11890"/>
                    <a:pt x="8163" y="11890"/>
                  </a:cubicBezTo>
                  <a:cubicBezTo>
                    <a:pt x="8195" y="11890"/>
                    <a:pt x="8226" y="11875"/>
                    <a:pt x="8247" y="11842"/>
                  </a:cubicBezTo>
                  <a:lnTo>
                    <a:pt x="11060" y="7757"/>
                  </a:lnTo>
                  <a:lnTo>
                    <a:pt x="11060" y="7757"/>
                  </a:lnTo>
                  <a:cubicBezTo>
                    <a:pt x="10173" y="9308"/>
                    <a:pt x="9305" y="10869"/>
                    <a:pt x="8452" y="12440"/>
                  </a:cubicBezTo>
                  <a:cubicBezTo>
                    <a:pt x="8433" y="12514"/>
                    <a:pt x="8491" y="12571"/>
                    <a:pt x="8553" y="12571"/>
                  </a:cubicBezTo>
                  <a:cubicBezTo>
                    <a:pt x="8575" y="12571"/>
                    <a:pt x="8597" y="12564"/>
                    <a:pt x="8617" y="12548"/>
                  </a:cubicBezTo>
                  <a:lnTo>
                    <a:pt x="8617" y="12548"/>
                  </a:lnTo>
                  <a:lnTo>
                    <a:pt x="8623" y="12552"/>
                  </a:lnTo>
                  <a:cubicBezTo>
                    <a:pt x="8635" y="12530"/>
                    <a:pt x="8646" y="12509"/>
                    <a:pt x="8658" y="12487"/>
                  </a:cubicBezTo>
                  <a:lnTo>
                    <a:pt x="8658" y="12487"/>
                  </a:lnTo>
                  <a:cubicBezTo>
                    <a:pt x="9393" y="11318"/>
                    <a:pt x="10156" y="10163"/>
                    <a:pt x="10946" y="9025"/>
                  </a:cubicBezTo>
                  <a:lnTo>
                    <a:pt x="10946" y="9025"/>
                  </a:lnTo>
                  <a:cubicBezTo>
                    <a:pt x="10157" y="10367"/>
                    <a:pt x="9416" y="11737"/>
                    <a:pt x="8726" y="13133"/>
                  </a:cubicBezTo>
                  <a:cubicBezTo>
                    <a:pt x="8684" y="13217"/>
                    <a:pt x="8751" y="13289"/>
                    <a:pt x="8818" y="13289"/>
                  </a:cubicBezTo>
                  <a:cubicBezTo>
                    <a:pt x="8845" y="13289"/>
                    <a:pt x="8872" y="13277"/>
                    <a:pt x="8893" y="13250"/>
                  </a:cubicBezTo>
                  <a:lnTo>
                    <a:pt x="8893" y="13250"/>
                  </a:lnTo>
                  <a:lnTo>
                    <a:pt x="8897" y="13253"/>
                  </a:lnTo>
                  <a:cubicBezTo>
                    <a:pt x="8909" y="13230"/>
                    <a:pt x="8920" y="13206"/>
                    <a:pt x="8932" y="13182"/>
                  </a:cubicBezTo>
                  <a:lnTo>
                    <a:pt x="8932" y="13182"/>
                  </a:lnTo>
                  <a:cubicBezTo>
                    <a:pt x="10063" y="11194"/>
                    <a:pt x="11334" y="9285"/>
                    <a:pt x="12734" y="7475"/>
                  </a:cubicBezTo>
                  <a:lnTo>
                    <a:pt x="12734" y="7475"/>
                  </a:lnTo>
                  <a:cubicBezTo>
                    <a:pt x="12113" y="8841"/>
                    <a:pt x="11451" y="10185"/>
                    <a:pt x="10753" y="11517"/>
                  </a:cubicBezTo>
                  <a:cubicBezTo>
                    <a:pt x="10706" y="11594"/>
                    <a:pt x="10778" y="11667"/>
                    <a:pt x="10847" y="11667"/>
                  </a:cubicBezTo>
                  <a:cubicBezTo>
                    <a:pt x="10877" y="11667"/>
                    <a:pt x="10906" y="11653"/>
                    <a:pt x="10924" y="11619"/>
                  </a:cubicBezTo>
                  <a:cubicBezTo>
                    <a:pt x="11754" y="10045"/>
                    <a:pt x="12533" y="8445"/>
                    <a:pt x="13260" y="6811"/>
                  </a:cubicBezTo>
                  <a:cubicBezTo>
                    <a:pt x="13291" y="6742"/>
                    <a:pt x="13230" y="6654"/>
                    <a:pt x="13164" y="6654"/>
                  </a:cubicBezTo>
                  <a:cubicBezTo>
                    <a:pt x="13141" y="6654"/>
                    <a:pt x="13117" y="6665"/>
                    <a:pt x="13097" y="6692"/>
                  </a:cubicBezTo>
                  <a:cubicBezTo>
                    <a:pt x="13094" y="6696"/>
                    <a:pt x="13090" y="6701"/>
                    <a:pt x="13086" y="6705"/>
                  </a:cubicBezTo>
                  <a:lnTo>
                    <a:pt x="13086" y="6705"/>
                  </a:lnTo>
                  <a:lnTo>
                    <a:pt x="13080" y="6700"/>
                  </a:lnTo>
                  <a:cubicBezTo>
                    <a:pt x="13076" y="6710"/>
                    <a:pt x="13072" y="6719"/>
                    <a:pt x="13068" y="6729"/>
                  </a:cubicBezTo>
                  <a:lnTo>
                    <a:pt x="13068" y="6729"/>
                  </a:lnTo>
                  <a:cubicBezTo>
                    <a:pt x="12125" y="7906"/>
                    <a:pt x="11238" y="9130"/>
                    <a:pt x="10408" y="10392"/>
                  </a:cubicBezTo>
                  <a:lnTo>
                    <a:pt x="10408" y="10392"/>
                  </a:lnTo>
                  <a:cubicBezTo>
                    <a:pt x="11136" y="9091"/>
                    <a:pt x="11907" y="7814"/>
                    <a:pt x="12721" y="6563"/>
                  </a:cubicBezTo>
                  <a:cubicBezTo>
                    <a:pt x="12769" y="6486"/>
                    <a:pt x="12700" y="6416"/>
                    <a:pt x="12628" y="6416"/>
                  </a:cubicBezTo>
                  <a:cubicBezTo>
                    <a:pt x="12598" y="6416"/>
                    <a:pt x="12569" y="6428"/>
                    <a:pt x="12546" y="6455"/>
                  </a:cubicBezTo>
                  <a:lnTo>
                    <a:pt x="12546" y="6455"/>
                  </a:lnTo>
                  <a:lnTo>
                    <a:pt x="12541" y="6452"/>
                  </a:lnTo>
                  <a:cubicBezTo>
                    <a:pt x="12526" y="6476"/>
                    <a:pt x="12511" y="6499"/>
                    <a:pt x="12495" y="6522"/>
                  </a:cubicBezTo>
                  <a:lnTo>
                    <a:pt x="12495" y="6522"/>
                  </a:lnTo>
                  <a:cubicBezTo>
                    <a:pt x="11635" y="7682"/>
                    <a:pt x="10799" y="8866"/>
                    <a:pt x="9992" y="10070"/>
                  </a:cubicBezTo>
                  <a:lnTo>
                    <a:pt x="9992" y="10070"/>
                  </a:lnTo>
                  <a:cubicBezTo>
                    <a:pt x="10817" y="8594"/>
                    <a:pt x="11657" y="7124"/>
                    <a:pt x="12507" y="5665"/>
                  </a:cubicBezTo>
                  <a:cubicBezTo>
                    <a:pt x="12555" y="5587"/>
                    <a:pt x="12486" y="5518"/>
                    <a:pt x="12417" y="5518"/>
                  </a:cubicBezTo>
                  <a:cubicBezTo>
                    <a:pt x="12389" y="5518"/>
                    <a:pt x="12361" y="5530"/>
                    <a:pt x="12340" y="5556"/>
                  </a:cubicBezTo>
                  <a:lnTo>
                    <a:pt x="12340" y="5556"/>
                  </a:lnTo>
                  <a:lnTo>
                    <a:pt x="12336" y="5554"/>
                  </a:lnTo>
                  <a:cubicBezTo>
                    <a:pt x="12325" y="5573"/>
                    <a:pt x="12314" y="5591"/>
                    <a:pt x="12303" y="5610"/>
                  </a:cubicBezTo>
                  <a:lnTo>
                    <a:pt x="12303" y="5610"/>
                  </a:lnTo>
                  <a:lnTo>
                    <a:pt x="10258" y="8569"/>
                  </a:lnTo>
                  <a:lnTo>
                    <a:pt x="10258" y="8569"/>
                  </a:lnTo>
                  <a:cubicBezTo>
                    <a:pt x="11295" y="6929"/>
                    <a:pt x="12363" y="5309"/>
                    <a:pt x="13458" y="3711"/>
                  </a:cubicBezTo>
                  <a:lnTo>
                    <a:pt x="13458" y="3711"/>
                  </a:lnTo>
                  <a:cubicBezTo>
                    <a:pt x="13466" y="3701"/>
                    <a:pt x="13474" y="3691"/>
                    <a:pt x="13482" y="3680"/>
                  </a:cubicBezTo>
                  <a:lnTo>
                    <a:pt x="13480" y="3679"/>
                  </a:lnTo>
                  <a:lnTo>
                    <a:pt x="13480" y="3679"/>
                  </a:lnTo>
                  <a:cubicBezTo>
                    <a:pt x="13484" y="3674"/>
                    <a:pt x="13487" y="3668"/>
                    <a:pt x="13491" y="3663"/>
                  </a:cubicBezTo>
                  <a:cubicBezTo>
                    <a:pt x="13542" y="3593"/>
                    <a:pt x="13470" y="3509"/>
                    <a:pt x="13401" y="3509"/>
                  </a:cubicBezTo>
                  <a:cubicBezTo>
                    <a:pt x="13378" y="3509"/>
                    <a:pt x="13354" y="3519"/>
                    <a:pt x="13337" y="3543"/>
                  </a:cubicBezTo>
                  <a:cubicBezTo>
                    <a:pt x="13332" y="3550"/>
                    <a:pt x="13327" y="3556"/>
                    <a:pt x="13322" y="3562"/>
                  </a:cubicBezTo>
                  <a:lnTo>
                    <a:pt x="13322" y="3562"/>
                  </a:lnTo>
                  <a:lnTo>
                    <a:pt x="13320" y="3561"/>
                  </a:lnTo>
                  <a:cubicBezTo>
                    <a:pt x="13312" y="3572"/>
                    <a:pt x="13304" y="3584"/>
                    <a:pt x="13296" y="3595"/>
                  </a:cubicBezTo>
                  <a:lnTo>
                    <a:pt x="13296" y="3595"/>
                  </a:lnTo>
                  <a:cubicBezTo>
                    <a:pt x="11679" y="5644"/>
                    <a:pt x="10116" y="7732"/>
                    <a:pt x="8612" y="9861"/>
                  </a:cubicBezTo>
                  <a:lnTo>
                    <a:pt x="8612" y="9861"/>
                  </a:lnTo>
                  <a:cubicBezTo>
                    <a:pt x="9761" y="7829"/>
                    <a:pt x="11008" y="5853"/>
                    <a:pt x="12344" y="3945"/>
                  </a:cubicBezTo>
                  <a:cubicBezTo>
                    <a:pt x="12390" y="3874"/>
                    <a:pt x="12317" y="3788"/>
                    <a:pt x="12246" y="3788"/>
                  </a:cubicBezTo>
                  <a:cubicBezTo>
                    <a:pt x="12223" y="3788"/>
                    <a:pt x="12200" y="3797"/>
                    <a:pt x="12182" y="3817"/>
                  </a:cubicBezTo>
                  <a:cubicBezTo>
                    <a:pt x="12177" y="3823"/>
                    <a:pt x="12172" y="3830"/>
                    <a:pt x="12167" y="3836"/>
                  </a:cubicBezTo>
                  <a:lnTo>
                    <a:pt x="12167" y="3836"/>
                  </a:lnTo>
                  <a:lnTo>
                    <a:pt x="12165" y="3834"/>
                  </a:lnTo>
                  <a:cubicBezTo>
                    <a:pt x="12158" y="3844"/>
                    <a:pt x="12151" y="3854"/>
                    <a:pt x="12144" y="3864"/>
                  </a:cubicBezTo>
                  <a:lnTo>
                    <a:pt x="12144" y="3864"/>
                  </a:lnTo>
                  <a:cubicBezTo>
                    <a:pt x="11302" y="4904"/>
                    <a:pt x="10484" y="5963"/>
                    <a:pt x="9689" y="7041"/>
                  </a:cubicBezTo>
                  <a:lnTo>
                    <a:pt x="9689" y="7041"/>
                  </a:lnTo>
                  <a:lnTo>
                    <a:pt x="12610" y="2474"/>
                  </a:lnTo>
                  <a:cubicBezTo>
                    <a:pt x="12657" y="2396"/>
                    <a:pt x="12588" y="2331"/>
                    <a:pt x="12516" y="2331"/>
                  </a:cubicBezTo>
                  <a:cubicBezTo>
                    <a:pt x="12487" y="2331"/>
                    <a:pt x="12458" y="2341"/>
                    <a:pt x="12435" y="2366"/>
                  </a:cubicBezTo>
                  <a:lnTo>
                    <a:pt x="12435" y="2366"/>
                  </a:lnTo>
                  <a:lnTo>
                    <a:pt x="12430" y="2363"/>
                  </a:lnTo>
                  <a:lnTo>
                    <a:pt x="12396" y="2416"/>
                  </a:lnTo>
                  <a:lnTo>
                    <a:pt x="6560" y="10071"/>
                  </a:lnTo>
                  <a:lnTo>
                    <a:pt x="6560" y="10071"/>
                  </a:lnTo>
                  <a:cubicBezTo>
                    <a:pt x="7930" y="7754"/>
                    <a:pt x="9359" y="5470"/>
                    <a:pt x="10847" y="3227"/>
                  </a:cubicBezTo>
                  <a:cubicBezTo>
                    <a:pt x="10892" y="3157"/>
                    <a:pt x="10823" y="3073"/>
                    <a:pt x="10753" y="3073"/>
                  </a:cubicBezTo>
                  <a:cubicBezTo>
                    <a:pt x="10729" y="3073"/>
                    <a:pt x="10705" y="3083"/>
                    <a:pt x="10685" y="3107"/>
                  </a:cubicBezTo>
                  <a:lnTo>
                    <a:pt x="10677" y="3116"/>
                  </a:lnTo>
                  <a:lnTo>
                    <a:pt x="10676" y="3116"/>
                  </a:lnTo>
                  <a:cubicBezTo>
                    <a:pt x="10674" y="3119"/>
                    <a:pt x="10672" y="3122"/>
                    <a:pt x="10670" y="3125"/>
                  </a:cubicBezTo>
                  <a:lnTo>
                    <a:pt x="10670" y="3125"/>
                  </a:lnTo>
                  <a:lnTo>
                    <a:pt x="4575" y="10544"/>
                  </a:lnTo>
                  <a:lnTo>
                    <a:pt x="4575" y="10544"/>
                  </a:lnTo>
                  <a:cubicBezTo>
                    <a:pt x="6366" y="7784"/>
                    <a:pt x="8206" y="5054"/>
                    <a:pt x="10095" y="2354"/>
                  </a:cubicBezTo>
                  <a:cubicBezTo>
                    <a:pt x="10139" y="2284"/>
                    <a:pt x="10065" y="2200"/>
                    <a:pt x="9997" y="2200"/>
                  </a:cubicBezTo>
                  <a:cubicBezTo>
                    <a:pt x="9973" y="2200"/>
                    <a:pt x="9950" y="2210"/>
                    <a:pt x="9932" y="2235"/>
                  </a:cubicBezTo>
                  <a:cubicBezTo>
                    <a:pt x="9927" y="2241"/>
                    <a:pt x="9922" y="2247"/>
                    <a:pt x="9917" y="2253"/>
                  </a:cubicBezTo>
                  <a:lnTo>
                    <a:pt x="9917" y="2253"/>
                  </a:lnTo>
                  <a:lnTo>
                    <a:pt x="9915" y="2252"/>
                  </a:lnTo>
                  <a:cubicBezTo>
                    <a:pt x="9908" y="2261"/>
                    <a:pt x="9902" y="2270"/>
                    <a:pt x="9896" y="2279"/>
                  </a:cubicBezTo>
                  <a:lnTo>
                    <a:pt x="9896" y="2279"/>
                  </a:lnTo>
                  <a:cubicBezTo>
                    <a:pt x="8471" y="4025"/>
                    <a:pt x="7055" y="5781"/>
                    <a:pt x="5652" y="7545"/>
                  </a:cubicBezTo>
                  <a:lnTo>
                    <a:pt x="5652" y="7545"/>
                  </a:lnTo>
                  <a:cubicBezTo>
                    <a:pt x="7301" y="5218"/>
                    <a:pt x="8939" y="2885"/>
                    <a:pt x="10565" y="541"/>
                  </a:cubicBezTo>
                  <a:cubicBezTo>
                    <a:pt x="10610" y="469"/>
                    <a:pt x="10538" y="383"/>
                    <a:pt x="10466" y="383"/>
                  </a:cubicBezTo>
                  <a:cubicBezTo>
                    <a:pt x="10444" y="383"/>
                    <a:pt x="10421" y="392"/>
                    <a:pt x="10402" y="412"/>
                  </a:cubicBezTo>
                  <a:cubicBezTo>
                    <a:pt x="7964" y="3132"/>
                    <a:pt x="5616" y="5922"/>
                    <a:pt x="3352" y="8794"/>
                  </a:cubicBezTo>
                  <a:lnTo>
                    <a:pt x="3352" y="8794"/>
                  </a:lnTo>
                  <a:cubicBezTo>
                    <a:pt x="4951" y="6200"/>
                    <a:pt x="6667" y="3679"/>
                    <a:pt x="8491" y="1235"/>
                  </a:cubicBezTo>
                  <a:lnTo>
                    <a:pt x="8491" y="1235"/>
                  </a:lnTo>
                  <a:cubicBezTo>
                    <a:pt x="8501" y="1223"/>
                    <a:pt x="8511" y="1211"/>
                    <a:pt x="8520" y="1199"/>
                  </a:cubicBezTo>
                  <a:lnTo>
                    <a:pt x="8519" y="1198"/>
                  </a:lnTo>
                  <a:lnTo>
                    <a:pt x="8519" y="1198"/>
                  </a:lnTo>
                  <a:cubicBezTo>
                    <a:pt x="8525" y="1190"/>
                    <a:pt x="8531" y="1182"/>
                    <a:pt x="8538" y="1174"/>
                  </a:cubicBezTo>
                  <a:cubicBezTo>
                    <a:pt x="8583" y="1109"/>
                    <a:pt x="8507" y="1021"/>
                    <a:pt x="8437" y="1021"/>
                  </a:cubicBezTo>
                  <a:cubicBezTo>
                    <a:pt x="8414" y="1021"/>
                    <a:pt x="8392" y="1031"/>
                    <a:pt x="8375" y="1054"/>
                  </a:cubicBezTo>
                  <a:cubicBezTo>
                    <a:pt x="7550" y="2079"/>
                    <a:pt x="6726" y="3105"/>
                    <a:pt x="5913" y="4139"/>
                  </a:cubicBezTo>
                  <a:lnTo>
                    <a:pt x="5913" y="4139"/>
                  </a:lnTo>
                  <a:cubicBezTo>
                    <a:pt x="6867" y="2826"/>
                    <a:pt x="7851" y="1534"/>
                    <a:pt x="8885" y="281"/>
                  </a:cubicBezTo>
                  <a:lnTo>
                    <a:pt x="8885" y="281"/>
                  </a:lnTo>
                  <a:cubicBezTo>
                    <a:pt x="8914" y="248"/>
                    <a:pt x="8944" y="214"/>
                    <a:pt x="8974" y="181"/>
                  </a:cubicBezTo>
                  <a:lnTo>
                    <a:pt x="8970" y="177"/>
                  </a:lnTo>
                  <a:lnTo>
                    <a:pt x="8970" y="177"/>
                  </a:lnTo>
                  <a:cubicBezTo>
                    <a:pt x="8971" y="176"/>
                    <a:pt x="8973" y="174"/>
                    <a:pt x="8974" y="173"/>
                  </a:cubicBezTo>
                  <a:cubicBezTo>
                    <a:pt x="9039" y="101"/>
                    <a:pt x="8976" y="1"/>
                    <a:pt x="890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009078" y="2593090"/>
              <a:ext cx="85237" cy="96966"/>
            </a:xfrm>
            <a:custGeom>
              <a:avLst/>
              <a:gdLst/>
              <a:ahLst/>
              <a:cxnLst/>
              <a:rect l="l" t="t" r="r" b="b"/>
              <a:pathLst>
                <a:path w="763" h="868" extrusionOk="0">
                  <a:moveTo>
                    <a:pt x="272" y="1"/>
                  </a:moveTo>
                  <a:cubicBezTo>
                    <a:pt x="179" y="1"/>
                    <a:pt x="89" y="64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lnTo>
                    <a:pt x="65" y="161"/>
                  </a:lnTo>
                  <a:cubicBezTo>
                    <a:pt x="20" y="216"/>
                    <a:pt x="1" y="291"/>
                    <a:pt x="22" y="367"/>
                  </a:cubicBezTo>
                  <a:lnTo>
                    <a:pt x="22" y="358"/>
                  </a:lnTo>
                  <a:cubicBezTo>
                    <a:pt x="23" y="362"/>
                    <a:pt x="25" y="366"/>
                    <a:pt x="26" y="370"/>
                  </a:cubicBezTo>
                  <a:lnTo>
                    <a:pt x="26" y="370"/>
                  </a:lnTo>
                  <a:cubicBezTo>
                    <a:pt x="16" y="547"/>
                    <a:pt x="63" y="736"/>
                    <a:pt x="219" y="820"/>
                  </a:cubicBezTo>
                  <a:cubicBezTo>
                    <a:pt x="265" y="845"/>
                    <a:pt x="312" y="856"/>
                    <a:pt x="357" y="856"/>
                  </a:cubicBezTo>
                  <a:cubicBezTo>
                    <a:pt x="375" y="856"/>
                    <a:pt x="392" y="854"/>
                    <a:pt x="408" y="851"/>
                  </a:cubicBezTo>
                  <a:lnTo>
                    <a:pt x="408" y="851"/>
                  </a:lnTo>
                  <a:cubicBezTo>
                    <a:pt x="431" y="863"/>
                    <a:pt x="455" y="868"/>
                    <a:pt x="478" y="868"/>
                  </a:cubicBezTo>
                  <a:cubicBezTo>
                    <a:pt x="588" y="868"/>
                    <a:pt x="692" y="756"/>
                    <a:pt x="698" y="640"/>
                  </a:cubicBezTo>
                  <a:cubicBezTo>
                    <a:pt x="698" y="627"/>
                    <a:pt x="699" y="614"/>
                    <a:pt x="698" y="601"/>
                  </a:cubicBezTo>
                  <a:lnTo>
                    <a:pt x="698" y="601"/>
                  </a:lnTo>
                  <a:cubicBezTo>
                    <a:pt x="716" y="561"/>
                    <a:pt x="728" y="519"/>
                    <a:pt x="732" y="478"/>
                  </a:cubicBezTo>
                  <a:cubicBezTo>
                    <a:pt x="762" y="275"/>
                    <a:pt x="635" y="53"/>
                    <a:pt x="430" y="53"/>
                  </a:cubicBezTo>
                  <a:cubicBezTo>
                    <a:pt x="424" y="53"/>
                    <a:pt x="418" y="53"/>
                    <a:pt x="413" y="54"/>
                  </a:cubicBezTo>
                  <a:lnTo>
                    <a:pt x="413" y="54"/>
                  </a:lnTo>
                  <a:cubicBezTo>
                    <a:pt x="403" y="47"/>
                    <a:pt x="392" y="40"/>
                    <a:pt x="381" y="33"/>
                  </a:cubicBezTo>
                  <a:cubicBezTo>
                    <a:pt x="347" y="11"/>
                    <a:pt x="309" y="1"/>
                    <a:pt x="27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150058" y="2504949"/>
              <a:ext cx="106350" cy="94844"/>
            </a:xfrm>
            <a:custGeom>
              <a:avLst/>
              <a:gdLst/>
              <a:ahLst/>
              <a:cxnLst/>
              <a:rect l="l" t="t" r="r" b="b"/>
              <a:pathLst>
                <a:path w="952" h="849" extrusionOk="0">
                  <a:moveTo>
                    <a:pt x="257" y="1"/>
                  </a:moveTo>
                  <a:cubicBezTo>
                    <a:pt x="112" y="1"/>
                    <a:pt x="1" y="138"/>
                    <a:pt x="43" y="274"/>
                  </a:cubicBezTo>
                  <a:cubicBezTo>
                    <a:pt x="78" y="469"/>
                    <a:pt x="192" y="633"/>
                    <a:pt x="349" y="735"/>
                  </a:cubicBezTo>
                  <a:lnTo>
                    <a:pt x="349" y="735"/>
                  </a:lnTo>
                  <a:cubicBezTo>
                    <a:pt x="424" y="803"/>
                    <a:pt x="516" y="848"/>
                    <a:pt x="612" y="848"/>
                  </a:cubicBezTo>
                  <a:cubicBezTo>
                    <a:pt x="619" y="848"/>
                    <a:pt x="626" y="848"/>
                    <a:pt x="634" y="848"/>
                  </a:cubicBezTo>
                  <a:cubicBezTo>
                    <a:pt x="644" y="847"/>
                    <a:pt x="655" y="846"/>
                    <a:pt x="665" y="844"/>
                  </a:cubicBezTo>
                  <a:lnTo>
                    <a:pt x="665" y="844"/>
                  </a:lnTo>
                  <a:cubicBezTo>
                    <a:pt x="747" y="842"/>
                    <a:pt x="823" y="798"/>
                    <a:pt x="862" y="729"/>
                  </a:cubicBezTo>
                  <a:lnTo>
                    <a:pt x="862" y="729"/>
                  </a:lnTo>
                  <a:cubicBezTo>
                    <a:pt x="949" y="614"/>
                    <a:pt x="952" y="436"/>
                    <a:pt x="865" y="300"/>
                  </a:cubicBezTo>
                  <a:cubicBezTo>
                    <a:pt x="719" y="112"/>
                    <a:pt x="497" y="1"/>
                    <a:pt x="2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340416" y="2372681"/>
              <a:ext cx="101212" cy="103446"/>
            </a:xfrm>
            <a:custGeom>
              <a:avLst/>
              <a:gdLst/>
              <a:ahLst/>
              <a:cxnLst/>
              <a:rect l="l" t="t" r="r" b="b"/>
              <a:pathLst>
                <a:path w="906" h="926" extrusionOk="0">
                  <a:moveTo>
                    <a:pt x="293" y="0"/>
                  </a:moveTo>
                  <a:cubicBezTo>
                    <a:pt x="221" y="0"/>
                    <a:pt x="150" y="38"/>
                    <a:pt x="110" y="107"/>
                  </a:cubicBezTo>
                  <a:cubicBezTo>
                    <a:pt x="101" y="123"/>
                    <a:pt x="94" y="140"/>
                    <a:pt x="89" y="157"/>
                  </a:cubicBezTo>
                  <a:lnTo>
                    <a:pt x="89" y="157"/>
                  </a:lnTo>
                  <a:cubicBezTo>
                    <a:pt x="60" y="195"/>
                    <a:pt x="40" y="242"/>
                    <a:pt x="33" y="295"/>
                  </a:cubicBezTo>
                  <a:cubicBezTo>
                    <a:pt x="24" y="352"/>
                    <a:pt x="26" y="411"/>
                    <a:pt x="38" y="468"/>
                  </a:cubicBezTo>
                  <a:lnTo>
                    <a:pt x="38" y="468"/>
                  </a:lnTo>
                  <a:cubicBezTo>
                    <a:pt x="0" y="724"/>
                    <a:pt x="237" y="925"/>
                    <a:pt x="480" y="925"/>
                  </a:cubicBezTo>
                  <a:cubicBezTo>
                    <a:pt x="535" y="925"/>
                    <a:pt x="589" y="915"/>
                    <a:pt x="641" y="894"/>
                  </a:cubicBezTo>
                  <a:cubicBezTo>
                    <a:pt x="837" y="800"/>
                    <a:pt x="906" y="560"/>
                    <a:pt x="795" y="381"/>
                  </a:cubicBezTo>
                  <a:cubicBezTo>
                    <a:pt x="782" y="359"/>
                    <a:pt x="768" y="338"/>
                    <a:pt x="754" y="318"/>
                  </a:cubicBezTo>
                  <a:lnTo>
                    <a:pt x="754" y="318"/>
                  </a:lnTo>
                  <a:cubicBezTo>
                    <a:pt x="723" y="252"/>
                    <a:pt x="672" y="196"/>
                    <a:pt x="610" y="158"/>
                  </a:cubicBezTo>
                  <a:lnTo>
                    <a:pt x="610" y="158"/>
                  </a:lnTo>
                  <a:cubicBezTo>
                    <a:pt x="549" y="105"/>
                    <a:pt x="479" y="61"/>
                    <a:pt x="401" y="30"/>
                  </a:cubicBezTo>
                  <a:cubicBezTo>
                    <a:pt x="367" y="10"/>
                    <a:pt x="330" y="0"/>
                    <a:pt x="29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479832" y="2297611"/>
              <a:ext cx="119532" cy="120538"/>
            </a:xfrm>
            <a:custGeom>
              <a:avLst/>
              <a:gdLst/>
              <a:ahLst/>
              <a:cxnLst/>
              <a:rect l="l" t="t" r="r" b="b"/>
              <a:pathLst>
                <a:path w="1070" h="1079" extrusionOk="0">
                  <a:moveTo>
                    <a:pt x="282" y="0"/>
                  </a:moveTo>
                  <a:cubicBezTo>
                    <a:pt x="180" y="0"/>
                    <a:pt x="94" y="69"/>
                    <a:pt x="69" y="163"/>
                  </a:cubicBezTo>
                  <a:cubicBezTo>
                    <a:pt x="1" y="481"/>
                    <a:pt x="196" y="821"/>
                    <a:pt x="496" y="927"/>
                  </a:cubicBezTo>
                  <a:lnTo>
                    <a:pt x="496" y="927"/>
                  </a:lnTo>
                  <a:cubicBezTo>
                    <a:pt x="587" y="1020"/>
                    <a:pt x="714" y="1078"/>
                    <a:pt x="856" y="1078"/>
                  </a:cubicBezTo>
                  <a:cubicBezTo>
                    <a:pt x="967" y="1078"/>
                    <a:pt x="1061" y="984"/>
                    <a:pt x="1069" y="864"/>
                  </a:cubicBezTo>
                  <a:cubicBezTo>
                    <a:pt x="1069" y="419"/>
                    <a:pt x="727" y="43"/>
                    <a:pt x="2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01987" y="2611634"/>
              <a:ext cx="105792" cy="98977"/>
            </a:xfrm>
            <a:custGeom>
              <a:avLst/>
              <a:gdLst/>
              <a:ahLst/>
              <a:cxnLst/>
              <a:rect l="l" t="t" r="r" b="b"/>
              <a:pathLst>
                <a:path w="947" h="886" extrusionOk="0">
                  <a:moveTo>
                    <a:pt x="559" y="0"/>
                  </a:moveTo>
                  <a:cubicBezTo>
                    <a:pt x="526" y="0"/>
                    <a:pt x="490" y="9"/>
                    <a:pt x="454" y="30"/>
                  </a:cubicBezTo>
                  <a:lnTo>
                    <a:pt x="446" y="38"/>
                  </a:lnTo>
                  <a:cubicBezTo>
                    <a:pt x="300" y="115"/>
                    <a:pt x="181" y="218"/>
                    <a:pt x="86" y="346"/>
                  </a:cubicBezTo>
                  <a:cubicBezTo>
                    <a:pt x="1" y="483"/>
                    <a:pt x="18" y="663"/>
                    <a:pt x="138" y="774"/>
                  </a:cubicBezTo>
                  <a:cubicBezTo>
                    <a:pt x="218" y="847"/>
                    <a:pt x="319" y="886"/>
                    <a:pt x="421" y="886"/>
                  </a:cubicBezTo>
                  <a:cubicBezTo>
                    <a:pt x="461" y="886"/>
                    <a:pt x="501" y="880"/>
                    <a:pt x="540" y="868"/>
                  </a:cubicBezTo>
                  <a:cubicBezTo>
                    <a:pt x="685" y="808"/>
                    <a:pt x="805" y="705"/>
                    <a:pt x="882" y="568"/>
                  </a:cubicBezTo>
                  <a:cubicBezTo>
                    <a:pt x="946" y="456"/>
                    <a:pt x="897" y="306"/>
                    <a:pt x="778" y="260"/>
                  </a:cubicBezTo>
                  <a:lnTo>
                    <a:pt x="778" y="260"/>
                  </a:lnTo>
                  <a:cubicBezTo>
                    <a:pt x="793" y="137"/>
                    <a:pt x="690" y="0"/>
                    <a:pt x="55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181561" y="2709829"/>
              <a:ext cx="102440" cy="95514"/>
            </a:xfrm>
            <a:custGeom>
              <a:avLst/>
              <a:gdLst/>
              <a:ahLst/>
              <a:cxnLst/>
              <a:rect l="l" t="t" r="r" b="b"/>
              <a:pathLst>
                <a:path w="917" h="855" extrusionOk="0">
                  <a:moveTo>
                    <a:pt x="413" y="460"/>
                  </a:moveTo>
                  <a:lnTo>
                    <a:pt x="413" y="461"/>
                  </a:lnTo>
                  <a:lnTo>
                    <a:pt x="413" y="461"/>
                  </a:lnTo>
                  <a:cubicBezTo>
                    <a:pt x="414" y="463"/>
                    <a:pt x="413" y="464"/>
                    <a:pt x="413" y="466"/>
                  </a:cubicBezTo>
                  <a:lnTo>
                    <a:pt x="413" y="466"/>
                  </a:lnTo>
                  <a:cubicBezTo>
                    <a:pt x="412" y="464"/>
                    <a:pt x="412" y="463"/>
                    <a:pt x="412" y="461"/>
                  </a:cubicBezTo>
                  <a:lnTo>
                    <a:pt x="412" y="461"/>
                  </a:lnTo>
                  <a:cubicBezTo>
                    <a:pt x="412" y="461"/>
                    <a:pt x="412" y="461"/>
                    <a:pt x="413" y="460"/>
                  </a:cubicBezTo>
                  <a:close/>
                  <a:moveTo>
                    <a:pt x="426" y="474"/>
                  </a:moveTo>
                  <a:lnTo>
                    <a:pt x="426" y="474"/>
                  </a:lnTo>
                  <a:cubicBezTo>
                    <a:pt x="425" y="474"/>
                    <a:pt x="424" y="475"/>
                    <a:pt x="423" y="475"/>
                  </a:cubicBezTo>
                  <a:lnTo>
                    <a:pt x="423" y="475"/>
                  </a:lnTo>
                  <a:cubicBezTo>
                    <a:pt x="422" y="475"/>
                    <a:pt x="422" y="475"/>
                    <a:pt x="422" y="475"/>
                  </a:cubicBezTo>
                  <a:lnTo>
                    <a:pt x="422" y="475"/>
                  </a:lnTo>
                  <a:cubicBezTo>
                    <a:pt x="423" y="474"/>
                    <a:pt x="425" y="474"/>
                    <a:pt x="426" y="474"/>
                  </a:cubicBezTo>
                  <a:close/>
                  <a:moveTo>
                    <a:pt x="368" y="1"/>
                  </a:moveTo>
                  <a:cubicBezTo>
                    <a:pt x="351" y="1"/>
                    <a:pt x="334" y="2"/>
                    <a:pt x="317" y="6"/>
                  </a:cubicBezTo>
                  <a:cubicBezTo>
                    <a:pt x="265" y="22"/>
                    <a:pt x="222" y="58"/>
                    <a:pt x="194" y="103"/>
                  </a:cubicBezTo>
                  <a:lnTo>
                    <a:pt x="194" y="103"/>
                  </a:lnTo>
                  <a:cubicBezTo>
                    <a:pt x="144" y="136"/>
                    <a:pt x="99" y="179"/>
                    <a:pt x="61" y="228"/>
                  </a:cubicBezTo>
                  <a:cubicBezTo>
                    <a:pt x="1" y="331"/>
                    <a:pt x="35" y="468"/>
                    <a:pt x="146" y="528"/>
                  </a:cubicBezTo>
                  <a:cubicBezTo>
                    <a:pt x="181" y="548"/>
                    <a:pt x="218" y="557"/>
                    <a:pt x="254" y="557"/>
                  </a:cubicBezTo>
                  <a:cubicBezTo>
                    <a:pt x="256" y="557"/>
                    <a:pt x="259" y="557"/>
                    <a:pt x="261" y="557"/>
                  </a:cubicBezTo>
                  <a:lnTo>
                    <a:pt x="261" y="557"/>
                  </a:lnTo>
                  <a:lnTo>
                    <a:pt x="309" y="699"/>
                  </a:lnTo>
                  <a:cubicBezTo>
                    <a:pt x="334" y="793"/>
                    <a:pt x="427" y="854"/>
                    <a:pt x="522" y="854"/>
                  </a:cubicBezTo>
                  <a:cubicBezTo>
                    <a:pt x="558" y="854"/>
                    <a:pt x="593" y="846"/>
                    <a:pt x="625" y="827"/>
                  </a:cubicBezTo>
                  <a:cubicBezTo>
                    <a:pt x="856" y="690"/>
                    <a:pt x="916" y="374"/>
                    <a:pt x="737" y="169"/>
                  </a:cubicBezTo>
                  <a:cubicBezTo>
                    <a:pt x="672" y="98"/>
                    <a:pt x="588" y="56"/>
                    <a:pt x="499" y="40"/>
                  </a:cubicBezTo>
                  <a:lnTo>
                    <a:pt x="499" y="40"/>
                  </a:lnTo>
                  <a:cubicBezTo>
                    <a:pt x="461" y="15"/>
                    <a:pt x="416" y="1"/>
                    <a:pt x="36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483183" y="2504055"/>
              <a:ext cx="86577" cy="79986"/>
            </a:xfrm>
            <a:custGeom>
              <a:avLst/>
              <a:gdLst/>
              <a:ahLst/>
              <a:cxnLst/>
              <a:rect l="l" t="t" r="r" b="b"/>
              <a:pathLst>
                <a:path w="775" h="716" extrusionOk="0">
                  <a:moveTo>
                    <a:pt x="430" y="409"/>
                  </a:moveTo>
                  <a:lnTo>
                    <a:pt x="430" y="409"/>
                  </a:lnTo>
                  <a:cubicBezTo>
                    <a:pt x="421" y="421"/>
                    <a:pt x="407" y="431"/>
                    <a:pt x="389" y="436"/>
                  </a:cubicBezTo>
                  <a:lnTo>
                    <a:pt x="389" y="436"/>
                  </a:lnTo>
                  <a:cubicBezTo>
                    <a:pt x="404" y="429"/>
                    <a:pt x="418" y="420"/>
                    <a:pt x="430" y="409"/>
                  </a:cubicBezTo>
                  <a:close/>
                  <a:moveTo>
                    <a:pt x="356" y="0"/>
                  </a:moveTo>
                  <a:cubicBezTo>
                    <a:pt x="255" y="0"/>
                    <a:pt x="155" y="37"/>
                    <a:pt x="81" y="111"/>
                  </a:cubicBezTo>
                  <a:cubicBezTo>
                    <a:pt x="8" y="185"/>
                    <a:pt x="0" y="272"/>
                    <a:pt x="30" y="343"/>
                  </a:cubicBezTo>
                  <a:lnTo>
                    <a:pt x="30" y="343"/>
                  </a:lnTo>
                  <a:cubicBezTo>
                    <a:pt x="22" y="420"/>
                    <a:pt x="47" y="497"/>
                    <a:pt x="90" y="565"/>
                  </a:cubicBezTo>
                  <a:cubicBezTo>
                    <a:pt x="156" y="664"/>
                    <a:pt x="263" y="716"/>
                    <a:pt x="370" y="716"/>
                  </a:cubicBezTo>
                  <a:cubicBezTo>
                    <a:pt x="458" y="716"/>
                    <a:pt x="546" y="681"/>
                    <a:pt x="612" y="608"/>
                  </a:cubicBezTo>
                  <a:cubicBezTo>
                    <a:pt x="774" y="454"/>
                    <a:pt x="749" y="188"/>
                    <a:pt x="569" y="60"/>
                  </a:cubicBezTo>
                  <a:cubicBezTo>
                    <a:pt x="504" y="20"/>
                    <a:pt x="429" y="0"/>
                    <a:pt x="3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129950" y="2858518"/>
              <a:ext cx="87918" cy="98084"/>
            </a:xfrm>
            <a:custGeom>
              <a:avLst/>
              <a:gdLst/>
              <a:ahLst/>
              <a:cxnLst/>
              <a:rect l="l" t="t" r="r" b="b"/>
              <a:pathLst>
                <a:path w="787" h="878" extrusionOk="0">
                  <a:moveTo>
                    <a:pt x="566" y="429"/>
                  </a:moveTo>
                  <a:cubicBezTo>
                    <a:pt x="563" y="432"/>
                    <a:pt x="562" y="434"/>
                    <a:pt x="560" y="436"/>
                  </a:cubicBezTo>
                  <a:lnTo>
                    <a:pt x="560" y="436"/>
                  </a:lnTo>
                  <a:cubicBezTo>
                    <a:pt x="562" y="433"/>
                    <a:pt x="564" y="430"/>
                    <a:pt x="566" y="429"/>
                  </a:cubicBezTo>
                  <a:close/>
                  <a:moveTo>
                    <a:pt x="491" y="1"/>
                  </a:moveTo>
                  <a:cubicBezTo>
                    <a:pt x="470" y="1"/>
                    <a:pt x="450" y="4"/>
                    <a:pt x="429" y="10"/>
                  </a:cubicBezTo>
                  <a:lnTo>
                    <a:pt x="437" y="18"/>
                  </a:lnTo>
                  <a:cubicBezTo>
                    <a:pt x="104" y="138"/>
                    <a:pt x="1" y="566"/>
                    <a:pt x="249" y="814"/>
                  </a:cubicBezTo>
                  <a:cubicBezTo>
                    <a:pt x="292" y="856"/>
                    <a:pt x="347" y="878"/>
                    <a:pt x="403" y="878"/>
                  </a:cubicBezTo>
                  <a:cubicBezTo>
                    <a:pt x="459" y="878"/>
                    <a:pt x="514" y="856"/>
                    <a:pt x="557" y="814"/>
                  </a:cubicBezTo>
                  <a:cubicBezTo>
                    <a:pt x="685" y="686"/>
                    <a:pt x="787" y="500"/>
                    <a:pt x="679" y="321"/>
                  </a:cubicBezTo>
                  <a:lnTo>
                    <a:pt x="679" y="321"/>
                  </a:lnTo>
                  <a:cubicBezTo>
                    <a:pt x="705" y="274"/>
                    <a:pt x="715" y="218"/>
                    <a:pt x="702" y="164"/>
                  </a:cubicBezTo>
                  <a:cubicBezTo>
                    <a:pt x="674" y="65"/>
                    <a:pt x="588" y="1"/>
                    <a:pt x="4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460618" y="2818972"/>
              <a:ext cx="93839" cy="97078"/>
            </a:xfrm>
            <a:custGeom>
              <a:avLst/>
              <a:gdLst/>
              <a:ahLst/>
              <a:cxnLst/>
              <a:rect l="l" t="t" r="r" b="b"/>
              <a:pathLst>
                <a:path w="840" h="869" extrusionOk="0">
                  <a:moveTo>
                    <a:pt x="427" y="0"/>
                  </a:moveTo>
                  <a:cubicBezTo>
                    <a:pt x="389" y="0"/>
                    <a:pt x="351" y="10"/>
                    <a:pt x="318" y="30"/>
                  </a:cubicBezTo>
                  <a:cubicBezTo>
                    <a:pt x="232" y="73"/>
                    <a:pt x="146" y="133"/>
                    <a:pt x="78" y="210"/>
                  </a:cubicBezTo>
                  <a:cubicBezTo>
                    <a:pt x="1" y="295"/>
                    <a:pt x="1" y="432"/>
                    <a:pt x="78" y="518"/>
                  </a:cubicBezTo>
                  <a:cubicBezTo>
                    <a:pt x="90" y="530"/>
                    <a:pt x="103" y="541"/>
                    <a:pt x="116" y="551"/>
                  </a:cubicBezTo>
                  <a:lnTo>
                    <a:pt x="116" y="551"/>
                  </a:lnTo>
                  <a:cubicBezTo>
                    <a:pt x="117" y="560"/>
                    <a:pt x="119" y="568"/>
                    <a:pt x="121" y="577"/>
                  </a:cubicBezTo>
                  <a:cubicBezTo>
                    <a:pt x="129" y="654"/>
                    <a:pt x="164" y="731"/>
                    <a:pt x="223" y="791"/>
                  </a:cubicBezTo>
                  <a:cubicBezTo>
                    <a:pt x="289" y="843"/>
                    <a:pt x="368" y="869"/>
                    <a:pt x="447" y="869"/>
                  </a:cubicBezTo>
                  <a:cubicBezTo>
                    <a:pt x="512" y="869"/>
                    <a:pt x="576" y="852"/>
                    <a:pt x="634" y="817"/>
                  </a:cubicBezTo>
                  <a:cubicBezTo>
                    <a:pt x="771" y="731"/>
                    <a:pt x="839" y="569"/>
                    <a:pt x="805" y="415"/>
                  </a:cubicBezTo>
                  <a:cubicBezTo>
                    <a:pt x="779" y="278"/>
                    <a:pt x="694" y="150"/>
                    <a:pt x="583" y="64"/>
                  </a:cubicBezTo>
                  <a:cubicBezTo>
                    <a:pt x="541" y="23"/>
                    <a:pt x="484" y="0"/>
                    <a:pt x="42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40045" y="2643248"/>
              <a:ext cx="97525" cy="85683"/>
            </a:xfrm>
            <a:custGeom>
              <a:avLst/>
              <a:gdLst/>
              <a:ahLst/>
              <a:cxnLst/>
              <a:rect l="l" t="t" r="r" b="b"/>
              <a:pathLst>
                <a:path w="873" h="767" extrusionOk="0">
                  <a:moveTo>
                    <a:pt x="490" y="334"/>
                  </a:moveTo>
                  <a:cubicBezTo>
                    <a:pt x="489" y="336"/>
                    <a:pt x="489" y="339"/>
                    <a:pt x="488" y="343"/>
                  </a:cubicBezTo>
                  <a:lnTo>
                    <a:pt x="488" y="343"/>
                  </a:lnTo>
                  <a:cubicBezTo>
                    <a:pt x="488" y="342"/>
                    <a:pt x="488" y="340"/>
                    <a:pt x="489" y="339"/>
                  </a:cubicBezTo>
                  <a:lnTo>
                    <a:pt x="489" y="339"/>
                  </a:lnTo>
                  <a:cubicBezTo>
                    <a:pt x="489" y="337"/>
                    <a:pt x="489" y="335"/>
                    <a:pt x="490" y="334"/>
                  </a:cubicBezTo>
                  <a:close/>
                  <a:moveTo>
                    <a:pt x="294" y="0"/>
                  </a:moveTo>
                  <a:cubicBezTo>
                    <a:pt x="226" y="0"/>
                    <a:pt x="157" y="34"/>
                    <a:pt x="111" y="114"/>
                  </a:cubicBezTo>
                  <a:lnTo>
                    <a:pt x="94" y="114"/>
                  </a:lnTo>
                  <a:cubicBezTo>
                    <a:pt x="0" y="285"/>
                    <a:pt x="26" y="499"/>
                    <a:pt x="154" y="653"/>
                  </a:cubicBezTo>
                  <a:cubicBezTo>
                    <a:pt x="233" y="727"/>
                    <a:pt x="334" y="766"/>
                    <a:pt x="436" y="766"/>
                  </a:cubicBezTo>
                  <a:cubicBezTo>
                    <a:pt x="522" y="766"/>
                    <a:pt x="610" y="738"/>
                    <a:pt x="684" y="679"/>
                  </a:cubicBezTo>
                  <a:cubicBezTo>
                    <a:pt x="847" y="559"/>
                    <a:pt x="873" y="311"/>
                    <a:pt x="727" y="157"/>
                  </a:cubicBezTo>
                  <a:cubicBezTo>
                    <a:pt x="658" y="83"/>
                    <a:pt x="564" y="47"/>
                    <a:pt x="471" y="47"/>
                  </a:cubicBezTo>
                  <a:cubicBezTo>
                    <a:pt x="458" y="47"/>
                    <a:pt x="446" y="48"/>
                    <a:pt x="434" y="49"/>
                  </a:cubicBezTo>
                  <a:lnTo>
                    <a:pt x="434" y="49"/>
                  </a:lnTo>
                  <a:cubicBezTo>
                    <a:pt x="394" y="18"/>
                    <a:pt x="344" y="0"/>
                    <a:pt x="2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691973" y="2428202"/>
              <a:ext cx="90487" cy="86130"/>
            </a:xfrm>
            <a:custGeom>
              <a:avLst/>
              <a:gdLst/>
              <a:ahLst/>
              <a:cxnLst/>
              <a:rect l="l" t="t" r="r" b="b"/>
              <a:pathLst>
                <a:path w="810" h="771" extrusionOk="0">
                  <a:moveTo>
                    <a:pt x="505" y="346"/>
                  </a:moveTo>
                  <a:lnTo>
                    <a:pt x="505" y="346"/>
                  </a:lnTo>
                  <a:cubicBezTo>
                    <a:pt x="503" y="350"/>
                    <a:pt x="501" y="354"/>
                    <a:pt x="500" y="357"/>
                  </a:cubicBezTo>
                  <a:lnTo>
                    <a:pt x="500" y="357"/>
                  </a:lnTo>
                  <a:cubicBezTo>
                    <a:pt x="500" y="355"/>
                    <a:pt x="501" y="352"/>
                    <a:pt x="502" y="349"/>
                  </a:cubicBezTo>
                  <a:lnTo>
                    <a:pt x="502" y="349"/>
                  </a:lnTo>
                  <a:cubicBezTo>
                    <a:pt x="503" y="348"/>
                    <a:pt x="504" y="346"/>
                    <a:pt x="505" y="346"/>
                  </a:cubicBezTo>
                  <a:close/>
                  <a:moveTo>
                    <a:pt x="479" y="474"/>
                  </a:moveTo>
                  <a:lnTo>
                    <a:pt x="479" y="474"/>
                  </a:lnTo>
                  <a:cubicBezTo>
                    <a:pt x="479" y="477"/>
                    <a:pt x="478" y="482"/>
                    <a:pt x="475" y="487"/>
                  </a:cubicBezTo>
                  <a:lnTo>
                    <a:pt x="475" y="487"/>
                  </a:lnTo>
                  <a:cubicBezTo>
                    <a:pt x="477" y="483"/>
                    <a:pt x="478" y="478"/>
                    <a:pt x="479" y="474"/>
                  </a:cubicBezTo>
                  <a:close/>
                  <a:moveTo>
                    <a:pt x="317" y="0"/>
                  </a:moveTo>
                  <a:cubicBezTo>
                    <a:pt x="248" y="0"/>
                    <a:pt x="177" y="34"/>
                    <a:pt x="129" y="115"/>
                  </a:cubicBezTo>
                  <a:cubicBezTo>
                    <a:pt x="34" y="286"/>
                    <a:pt x="0" y="517"/>
                    <a:pt x="146" y="671"/>
                  </a:cubicBezTo>
                  <a:cubicBezTo>
                    <a:pt x="217" y="738"/>
                    <a:pt x="305" y="771"/>
                    <a:pt x="391" y="771"/>
                  </a:cubicBezTo>
                  <a:cubicBezTo>
                    <a:pt x="511" y="771"/>
                    <a:pt x="628" y="708"/>
                    <a:pt x="693" y="594"/>
                  </a:cubicBezTo>
                  <a:cubicBezTo>
                    <a:pt x="810" y="410"/>
                    <a:pt x="716" y="170"/>
                    <a:pt x="513" y="110"/>
                  </a:cubicBezTo>
                  <a:lnTo>
                    <a:pt x="513" y="110"/>
                  </a:lnTo>
                  <a:cubicBezTo>
                    <a:pt x="473" y="44"/>
                    <a:pt x="396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81213" y="2258847"/>
              <a:ext cx="91828" cy="84008"/>
            </a:xfrm>
            <a:custGeom>
              <a:avLst/>
              <a:gdLst/>
              <a:ahLst/>
              <a:cxnLst/>
              <a:rect l="l" t="t" r="r" b="b"/>
              <a:pathLst>
                <a:path w="822" h="752" extrusionOk="0">
                  <a:moveTo>
                    <a:pt x="431" y="357"/>
                  </a:moveTo>
                  <a:lnTo>
                    <a:pt x="431" y="357"/>
                  </a:lnTo>
                  <a:cubicBezTo>
                    <a:pt x="432" y="358"/>
                    <a:pt x="432" y="359"/>
                    <a:pt x="432" y="359"/>
                  </a:cubicBezTo>
                  <a:lnTo>
                    <a:pt x="432" y="359"/>
                  </a:lnTo>
                  <a:cubicBezTo>
                    <a:pt x="432" y="359"/>
                    <a:pt x="431" y="359"/>
                    <a:pt x="431" y="358"/>
                  </a:cubicBezTo>
                  <a:lnTo>
                    <a:pt x="431" y="358"/>
                  </a:lnTo>
                  <a:cubicBezTo>
                    <a:pt x="431" y="358"/>
                    <a:pt x="431" y="358"/>
                    <a:pt x="431" y="357"/>
                  </a:cubicBezTo>
                  <a:close/>
                  <a:moveTo>
                    <a:pt x="384" y="0"/>
                  </a:moveTo>
                  <a:cubicBezTo>
                    <a:pt x="257" y="0"/>
                    <a:pt x="129" y="66"/>
                    <a:pt x="58" y="184"/>
                  </a:cubicBezTo>
                  <a:lnTo>
                    <a:pt x="58" y="184"/>
                  </a:lnTo>
                  <a:cubicBezTo>
                    <a:pt x="40" y="209"/>
                    <a:pt x="26" y="238"/>
                    <a:pt x="17" y="270"/>
                  </a:cubicBezTo>
                  <a:cubicBezTo>
                    <a:pt x="0" y="330"/>
                    <a:pt x="0" y="399"/>
                    <a:pt x="17" y="467"/>
                  </a:cubicBezTo>
                  <a:cubicBezTo>
                    <a:pt x="60" y="644"/>
                    <a:pt x="216" y="752"/>
                    <a:pt x="383" y="752"/>
                  </a:cubicBezTo>
                  <a:cubicBezTo>
                    <a:pt x="450" y="752"/>
                    <a:pt x="518" y="735"/>
                    <a:pt x="582" y="698"/>
                  </a:cubicBezTo>
                  <a:cubicBezTo>
                    <a:pt x="787" y="561"/>
                    <a:pt x="821" y="270"/>
                    <a:pt x="633" y="99"/>
                  </a:cubicBezTo>
                  <a:cubicBezTo>
                    <a:pt x="563" y="32"/>
                    <a:pt x="473" y="0"/>
                    <a:pt x="38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665162" y="2308112"/>
              <a:ext cx="62894" cy="69932"/>
            </a:xfrm>
            <a:custGeom>
              <a:avLst/>
              <a:gdLst/>
              <a:ahLst/>
              <a:cxnLst/>
              <a:rect l="l" t="t" r="r" b="b"/>
              <a:pathLst>
                <a:path w="563" h="626" extrusionOk="0">
                  <a:moveTo>
                    <a:pt x="432" y="261"/>
                  </a:moveTo>
                  <a:lnTo>
                    <a:pt x="435" y="263"/>
                  </a:lnTo>
                  <a:lnTo>
                    <a:pt x="435" y="263"/>
                  </a:lnTo>
                  <a:cubicBezTo>
                    <a:pt x="435" y="263"/>
                    <a:pt x="435" y="263"/>
                    <a:pt x="435" y="264"/>
                  </a:cubicBezTo>
                  <a:lnTo>
                    <a:pt x="435" y="264"/>
                  </a:lnTo>
                  <a:cubicBezTo>
                    <a:pt x="434" y="270"/>
                    <a:pt x="432" y="276"/>
                    <a:pt x="428" y="283"/>
                  </a:cubicBezTo>
                  <a:lnTo>
                    <a:pt x="428" y="274"/>
                  </a:lnTo>
                  <a:cubicBezTo>
                    <a:pt x="430" y="270"/>
                    <a:pt x="431" y="265"/>
                    <a:pt x="432" y="261"/>
                  </a:cubicBezTo>
                  <a:close/>
                  <a:moveTo>
                    <a:pt x="441" y="274"/>
                  </a:moveTo>
                  <a:lnTo>
                    <a:pt x="446" y="291"/>
                  </a:lnTo>
                  <a:cubicBezTo>
                    <a:pt x="444" y="285"/>
                    <a:pt x="442" y="280"/>
                    <a:pt x="441" y="274"/>
                  </a:cubicBezTo>
                  <a:close/>
                  <a:moveTo>
                    <a:pt x="120" y="460"/>
                  </a:moveTo>
                  <a:lnTo>
                    <a:pt x="120" y="460"/>
                  </a:lnTo>
                  <a:cubicBezTo>
                    <a:pt x="120" y="461"/>
                    <a:pt x="121" y="462"/>
                    <a:pt x="122" y="464"/>
                  </a:cubicBezTo>
                  <a:lnTo>
                    <a:pt x="122" y="464"/>
                  </a:lnTo>
                  <a:cubicBezTo>
                    <a:pt x="121" y="463"/>
                    <a:pt x="121" y="463"/>
                    <a:pt x="120" y="462"/>
                  </a:cubicBezTo>
                  <a:lnTo>
                    <a:pt x="120" y="460"/>
                  </a:lnTo>
                  <a:close/>
                  <a:moveTo>
                    <a:pt x="220" y="0"/>
                  </a:moveTo>
                  <a:cubicBezTo>
                    <a:pt x="182" y="0"/>
                    <a:pt x="145" y="9"/>
                    <a:pt x="112" y="26"/>
                  </a:cubicBezTo>
                  <a:cubicBezTo>
                    <a:pt x="61" y="60"/>
                    <a:pt x="26" y="103"/>
                    <a:pt x="9" y="154"/>
                  </a:cubicBezTo>
                  <a:lnTo>
                    <a:pt x="18" y="172"/>
                  </a:lnTo>
                  <a:cubicBezTo>
                    <a:pt x="1" y="248"/>
                    <a:pt x="1" y="325"/>
                    <a:pt x="26" y="402"/>
                  </a:cubicBezTo>
                  <a:cubicBezTo>
                    <a:pt x="52" y="514"/>
                    <a:pt x="138" y="599"/>
                    <a:pt x="249" y="625"/>
                  </a:cubicBezTo>
                  <a:cubicBezTo>
                    <a:pt x="256" y="626"/>
                    <a:pt x="264" y="626"/>
                    <a:pt x="271" y="626"/>
                  </a:cubicBezTo>
                  <a:cubicBezTo>
                    <a:pt x="366" y="626"/>
                    <a:pt x="458" y="576"/>
                    <a:pt x="505" y="497"/>
                  </a:cubicBezTo>
                  <a:cubicBezTo>
                    <a:pt x="563" y="382"/>
                    <a:pt x="534" y="244"/>
                    <a:pt x="434" y="172"/>
                  </a:cubicBezTo>
                  <a:lnTo>
                    <a:pt x="434" y="172"/>
                  </a:lnTo>
                  <a:cubicBezTo>
                    <a:pt x="430" y="148"/>
                    <a:pt x="422" y="125"/>
                    <a:pt x="411" y="103"/>
                  </a:cubicBezTo>
                  <a:cubicBezTo>
                    <a:pt x="377" y="60"/>
                    <a:pt x="334" y="26"/>
                    <a:pt x="283" y="9"/>
                  </a:cubicBezTo>
                  <a:cubicBezTo>
                    <a:pt x="262" y="3"/>
                    <a:pt x="241" y="0"/>
                    <a:pt x="22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151511" y="3061276"/>
              <a:ext cx="118974" cy="90822"/>
            </a:xfrm>
            <a:custGeom>
              <a:avLst/>
              <a:gdLst/>
              <a:ahLst/>
              <a:cxnLst/>
              <a:rect l="l" t="t" r="r" b="b"/>
              <a:pathLst>
                <a:path w="1065" h="813" extrusionOk="0">
                  <a:moveTo>
                    <a:pt x="522" y="380"/>
                  </a:moveTo>
                  <a:lnTo>
                    <a:pt x="518" y="385"/>
                  </a:lnTo>
                  <a:lnTo>
                    <a:pt x="518" y="385"/>
                  </a:lnTo>
                  <a:cubicBezTo>
                    <a:pt x="518" y="384"/>
                    <a:pt x="519" y="383"/>
                    <a:pt x="519" y="383"/>
                  </a:cubicBezTo>
                  <a:lnTo>
                    <a:pt x="519" y="383"/>
                  </a:lnTo>
                  <a:cubicBezTo>
                    <a:pt x="520" y="382"/>
                    <a:pt x="521" y="381"/>
                    <a:pt x="522" y="380"/>
                  </a:cubicBezTo>
                  <a:close/>
                  <a:moveTo>
                    <a:pt x="524" y="379"/>
                  </a:moveTo>
                  <a:cubicBezTo>
                    <a:pt x="523" y="381"/>
                    <a:pt x="521" y="386"/>
                    <a:pt x="519" y="390"/>
                  </a:cubicBezTo>
                  <a:lnTo>
                    <a:pt x="519" y="390"/>
                  </a:lnTo>
                  <a:cubicBezTo>
                    <a:pt x="522" y="384"/>
                    <a:pt x="523" y="381"/>
                    <a:pt x="524" y="379"/>
                  </a:cubicBezTo>
                  <a:lnTo>
                    <a:pt x="524" y="379"/>
                  </a:lnTo>
                  <a:cubicBezTo>
                    <a:pt x="524" y="379"/>
                    <a:pt x="524" y="379"/>
                    <a:pt x="524" y="379"/>
                  </a:cubicBezTo>
                  <a:close/>
                  <a:moveTo>
                    <a:pt x="560" y="450"/>
                  </a:moveTo>
                  <a:lnTo>
                    <a:pt x="560" y="450"/>
                  </a:lnTo>
                  <a:cubicBezTo>
                    <a:pt x="559" y="450"/>
                    <a:pt x="559" y="451"/>
                    <a:pt x="558" y="451"/>
                  </a:cubicBezTo>
                  <a:lnTo>
                    <a:pt x="558" y="451"/>
                  </a:lnTo>
                  <a:cubicBezTo>
                    <a:pt x="558" y="451"/>
                    <a:pt x="558" y="451"/>
                    <a:pt x="557" y="451"/>
                  </a:cubicBezTo>
                  <a:lnTo>
                    <a:pt x="557" y="451"/>
                  </a:lnTo>
                  <a:cubicBezTo>
                    <a:pt x="558" y="450"/>
                    <a:pt x="559" y="450"/>
                    <a:pt x="560" y="450"/>
                  </a:cubicBezTo>
                  <a:close/>
                  <a:moveTo>
                    <a:pt x="571" y="449"/>
                  </a:moveTo>
                  <a:cubicBezTo>
                    <a:pt x="569" y="450"/>
                    <a:pt x="567" y="451"/>
                    <a:pt x="565" y="452"/>
                  </a:cubicBezTo>
                  <a:lnTo>
                    <a:pt x="565" y="452"/>
                  </a:lnTo>
                  <a:cubicBezTo>
                    <a:pt x="565" y="452"/>
                    <a:pt x="564" y="452"/>
                    <a:pt x="563" y="452"/>
                  </a:cubicBezTo>
                  <a:lnTo>
                    <a:pt x="563" y="452"/>
                  </a:lnTo>
                  <a:cubicBezTo>
                    <a:pt x="567" y="450"/>
                    <a:pt x="569" y="450"/>
                    <a:pt x="571" y="449"/>
                  </a:cubicBezTo>
                  <a:close/>
                  <a:moveTo>
                    <a:pt x="553" y="453"/>
                  </a:moveTo>
                  <a:cubicBezTo>
                    <a:pt x="553" y="453"/>
                    <a:pt x="553" y="453"/>
                    <a:pt x="554" y="453"/>
                  </a:cubicBezTo>
                  <a:lnTo>
                    <a:pt x="554" y="453"/>
                  </a:lnTo>
                  <a:cubicBezTo>
                    <a:pt x="553" y="453"/>
                    <a:pt x="553" y="453"/>
                    <a:pt x="553" y="453"/>
                  </a:cubicBezTo>
                  <a:lnTo>
                    <a:pt x="553" y="453"/>
                  </a:lnTo>
                  <a:cubicBezTo>
                    <a:pt x="553" y="453"/>
                    <a:pt x="553" y="453"/>
                    <a:pt x="553" y="453"/>
                  </a:cubicBezTo>
                  <a:close/>
                  <a:moveTo>
                    <a:pt x="535" y="436"/>
                  </a:moveTo>
                  <a:lnTo>
                    <a:pt x="535" y="436"/>
                  </a:lnTo>
                  <a:cubicBezTo>
                    <a:pt x="537" y="437"/>
                    <a:pt x="538" y="439"/>
                    <a:pt x="540" y="440"/>
                  </a:cubicBezTo>
                  <a:lnTo>
                    <a:pt x="540" y="440"/>
                  </a:lnTo>
                  <a:cubicBezTo>
                    <a:pt x="539" y="440"/>
                    <a:pt x="539" y="440"/>
                    <a:pt x="539" y="440"/>
                  </a:cubicBezTo>
                  <a:cubicBezTo>
                    <a:pt x="537" y="440"/>
                    <a:pt x="539" y="444"/>
                    <a:pt x="544" y="453"/>
                  </a:cubicBezTo>
                  <a:lnTo>
                    <a:pt x="535" y="436"/>
                  </a:lnTo>
                  <a:close/>
                  <a:moveTo>
                    <a:pt x="554" y="453"/>
                  </a:moveTo>
                  <a:cubicBezTo>
                    <a:pt x="554" y="453"/>
                    <a:pt x="554" y="453"/>
                    <a:pt x="555" y="454"/>
                  </a:cubicBezTo>
                  <a:lnTo>
                    <a:pt x="555" y="454"/>
                  </a:lnTo>
                  <a:cubicBezTo>
                    <a:pt x="554" y="455"/>
                    <a:pt x="553" y="455"/>
                    <a:pt x="552" y="456"/>
                  </a:cubicBezTo>
                  <a:lnTo>
                    <a:pt x="552" y="456"/>
                  </a:lnTo>
                  <a:cubicBezTo>
                    <a:pt x="551" y="456"/>
                    <a:pt x="551" y="455"/>
                    <a:pt x="550" y="455"/>
                  </a:cubicBezTo>
                  <a:lnTo>
                    <a:pt x="550" y="455"/>
                  </a:lnTo>
                  <a:cubicBezTo>
                    <a:pt x="551" y="455"/>
                    <a:pt x="551" y="454"/>
                    <a:pt x="552" y="453"/>
                  </a:cubicBezTo>
                  <a:close/>
                  <a:moveTo>
                    <a:pt x="550" y="456"/>
                  </a:moveTo>
                  <a:cubicBezTo>
                    <a:pt x="550" y="456"/>
                    <a:pt x="550" y="456"/>
                    <a:pt x="551" y="456"/>
                  </a:cubicBezTo>
                  <a:lnTo>
                    <a:pt x="551" y="456"/>
                  </a:lnTo>
                  <a:cubicBezTo>
                    <a:pt x="550" y="457"/>
                    <a:pt x="550" y="457"/>
                    <a:pt x="549" y="457"/>
                  </a:cubicBezTo>
                  <a:lnTo>
                    <a:pt x="549" y="457"/>
                  </a:lnTo>
                  <a:cubicBezTo>
                    <a:pt x="549" y="457"/>
                    <a:pt x="549" y="457"/>
                    <a:pt x="549" y="457"/>
                  </a:cubicBezTo>
                  <a:lnTo>
                    <a:pt x="549" y="457"/>
                  </a:lnTo>
                  <a:cubicBezTo>
                    <a:pt x="549" y="457"/>
                    <a:pt x="549" y="456"/>
                    <a:pt x="550" y="456"/>
                  </a:cubicBezTo>
                  <a:close/>
                  <a:moveTo>
                    <a:pt x="553" y="0"/>
                  </a:moveTo>
                  <a:cubicBezTo>
                    <a:pt x="263" y="0"/>
                    <a:pt x="1" y="340"/>
                    <a:pt x="219" y="641"/>
                  </a:cubicBezTo>
                  <a:cubicBezTo>
                    <a:pt x="306" y="761"/>
                    <a:pt x="422" y="812"/>
                    <a:pt x="537" y="812"/>
                  </a:cubicBezTo>
                  <a:cubicBezTo>
                    <a:pt x="806" y="812"/>
                    <a:pt x="1065" y="534"/>
                    <a:pt x="903" y="222"/>
                  </a:cubicBezTo>
                  <a:cubicBezTo>
                    <a:pt x="902" y="221"/>
                    <a:pt x="902" y="219"/>
                    <a:pt x="901" y="218"/>
                  </a:cubicBezTo>
                  <a:lnTo>
                    <a:pt x="901" y="218"/>
                  </a:lnTo>
                  <a:cubicBezTo>
                    <a:pt x="890" y="187"/>
                    <a:pt x="872" y="157"/>
                    <a:pt x="843" y="128"/>
                  </a:cubicBezTo>
                  <a:lnTo>
                    <a:pt x="835" y="128"/>
                  </a:lnTo>
                  <a:cubicBezTo>
                    <a:pt x="749" y="38"/>
                    <a:pt x="649" y="0"/>
                    <a:pt x="55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621706" y="2776521"/>
              <a:ext cx="97078" cy="88588"/>
            </a:xfrm>
            <a:custGeom>
              <a:avLst/>
              <a:gdLst/>
              <a:ahLst/>
              <a:cxnLst/>
              <a:rect l="l" t="t" r="r" b="b"/>
              <a:pathLst>
                <a:path w="869" h="793" extrusionOk="0">
                  <a:moveTo>
                    <a:pt x="507" y="449"/>
                  </a:moveTo>
                  <a:lnTo>
                    <a:pt x="507" y="449"/>
                  </a:lnTo>
                  <a:cubicBezTo>
                    <a:pt x="507" y="450"/>
                    <a:pt x="507" y="450"/>
                    <a:pt x="507" y="450"/>
                  </a:cubicBezTo>
                  <a:lnTo>
                    <a:pt x="507" y="450"/>
                  </a:lnTo>
                  <a:cubicBezTo>
                    <a:pt x="507" y="450"/>
                    <a:pt x="507" y="450"/>
                    <a:pt x="507" y="449"/>
                  </a:cubicBezTo>
                  <a:close/>
                  <a:moveTo>
                    <a:pt x="435" y="1"/>
                  </a:moveTo>
                  <a:cubicBezTo>
                    <a:pt x="399" y="1"/>
                    <a:pt x="360" y="11"/>
                    <a:pt x="321" y="34"/>
                  </a:cubicBezTo>
                  <a:lnTo>
                    <a:pt x="321" y="16"/>
                  </a:lnTo>
                  <a:cubicBezTo>
                    <a:pt x="290" y="36"/>
                    <a:pt x="261" y="58"/>
                    <a:pt x="235" y="82"/>
                  </a:cubicBezTo>
                  <a:lnTo>
                    <a:pt x="235" y="82"/>
                  </a:lnTo>
                  <a:cubicBezTo>
                    <a:pt x="179" y="112"/>
                    <a:pt x="127" y="150"/>
                    <a:pt x="82" y="196"/>
                  </a:cubicBezTo>
                  <a:cubicBezTo>
                    <a:pt x="8" y="269"/>
                    <a:pt x="1" y="356"/>
                    <a:pt x="30" y="427"/>
                  </a:cubicBezTo>
                  <a:lnTo>
                    <a:pt x="30" y="427"/>
                  </a:lnTo>
                  <a:cubicBezTo>
                    <a:pt x="21" y="469"/>
                    <a:pt x="15" y="512"/>
                    <a:pt x="13" y="555"/>
                  </a:cubicBezTo>
                  <a:cubicBezTo>
                    <a:pt x="13" y="658"/>
                    <a:pt x="82" y="744"/>
                    <a:pt x="176" y="769"/>
                  </a:cubicBezTo>
                  <a:cubicBezTo>
                    <a:pt x="234" y="785"/>
                    <a:pt x="293" y="792"/>
                    <a:pt x="352" y="792"/>
                  </a:cubicBezTo>
                  <a:cubicBezTo>
                    <a:pt x="457" y="792"/>
                    <a:pt x="561" y="767"/>
                    <a:pt x="655" y="718"/>
                  </a:cubicBezTo>
                  <a:cubicBezTo>
                    <a:pt x="792" y="632"/>
                    <a:pt x="869" y="470"/>
                    <a:pt x="852" y="307"/>
                  </a:cubicBezTo>
                  <a:cubicBezTo>
                    <a:pt x="827" y="133"/>
                    <a:pt x="682" y="7"/>
                    <a:pt x="509" y="7"/>
                  </a:cubicBezTo>
                  <a:cubicBezTo>
                    <a:pt x="504" y="7"/>
                    <a:pt x="498" y="8"/>
                    <a:pt x="492" y="8"/>
                  </a:cubicBezTo>
                  <a:cubicBezTo>
                    <a:pt x="491" y="8"/>
                    <a:pt x="489" y="8"/>
                    <a:pt x="488" y="8"/>
                  </a:cubicBezTo>
                  <a:lnTo>
                    <a:pt x="488" y="8"/>
                  </a:lnTo>
                  <a:cubicBezTo>
                    <a:pt x="471" y="3"/>
                    <a:pt x="453" y="1"/>
                    <a:pt x="43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967521" y="2821318"/>
              <a:ext cx="74289" cy="78310"/>
            </a:xfrm>
            <a:custGeom>
              <a:avLst/>
              <a:gdLst/>
              <a:ahLst/>
              <a:cxnLst/>
              <a:rect l="l" t="t" r="r" b="b"/>
              <a:pathLst>
                <a:path w="665" h="701" extrusionOk="0">
                  <a:moveTo>
                    <a:pt x="437" y="377"/>
                  </a:moveTo>
                  <a:lnTo>
                    <a:pt x="437" y="377"/>
                  </a:lnTo>
                  <a:cubicBezTo>
                    <a:pt x="437" y="379"/>
                    <a:pt x="438" y="382"/>
                    <a:pt x="438" y="384"/>
                  </a:cubicBezTo>
                  <a:lnTo>
                    <a:pt x="438" y="384"/>
                  </a:lnTo>
                  <a:cubicBezTo>
                    <a:pt x="438" y="384"/>
                    <a:pt x="438" y="384"/>
                    <a:pt x="438" y="384"/>
                  </a:cubicBezTo>
                  <a:lnTo>
                    <a:pt x="438" y="384"/>
                  </a:lnTo>
                  <a:cubicBezTo>
                    <a:pt x="437" y="381"/>
                    <a:pt x="437" y="378"/>
                    <a:pt x="437" y="377"/>
                  </a:cubicBezTo>
                  <a:close/>
                  <a:moveTo>
                    <a:pt x="431" y="366"/>
                  </a:moveTo>
                  <a:lnTo>
                    <a:pt x="435" y="367"/>
                  </a:lnTo>
                  <a:lnTo>
                    <a:pt x="435" y="367"/>
                  </a:lnTo>
                  <a:cubicBezTo>
                    <a:pt x="435" y="369"/>
                    <a:pt x="436" y="371"/>
                    <a:pt x="436" y="373"/>
                  </a:cubicBezTo>
                  <a:lnTo>
                    <a:pt x="436" y="373"/>
                  </a:lnTo>
                  <a:cubicBezTo>
                    <a:pt x="436" y="375"/>
                    <a:pt x="435" y="380"/>
                    <a:pt x="434" y="386"/>
                  </a:cubicBezTo>
                  <a:lnTo>
                    <a:pt x="434" y="386"/>
                  </a:lnTo>
                  <a:cubicBezTo>
                    <a:pt x="431" y="384"/>
                    <a:pt x="430" y="372"/>
                    <a:pt x="431" y="366"/>
                  </a:cubicBezTo>
                  <a:close/>
                  <a:moveTo>
                    <a:pt x="439" y="386"/>
                  </a:moveTo>
                  <a:lnTo>
                    <a:pt x="439" y="386"/>
                  </a:lnTo>
                  <a:cubicBezTo>
                    <a:pt x="439" y="387"/>
                    <a:pt x="439" y="387"/>
                    <a:pt x="439" y="388"/>
                  </a:cubicBezTo>
                  <a:lnTo>
                    <a:pt x="439" y="388"/>
                  </a:lnTo>
                  <a:cubicBezTo>
                    <a:pt x="439" y="388"/>
                    <a:pt x="439" y="389"/>
                    <a:pt x="438" y="389"/>
                  </a:cubicBezTo>
                  <a:lnTo>
                    <a:pt x="438" y="389"/>
                  </a:lnTo>
                  <a:cubicBezTo>
                    <a:pt x="438" y="389"/>
                    <a:pt x="438" y="388"/>
                    <a:pt x="438" y="388"/>
                  </a:cubicBezTo>
                  <a:lnTo>
                    <a:pt x="438" y="388"/>
                  </a:lnTo>
                  <a:cubicBezTo>
                    <a:pt x="438" y="387"/>
                    <a:pt x="438" y="387"/>
                    <a:pt x="439" y="386"/>
                  </a:cubicBezTo>
                  <a:close/>
                  <a:moveTo>
                    <a:pt x="413" y="421"/>
                  </a:moveTo>
                  <a:lnTo>
                    <a:pt x="413" y="421"/>
                  </a:lnTo>
                  <a:cubicBezTo>
                    <a:pt x="411" y="424"/>
                    <a:pt x="409" y="425"/>
                    <a:pt x="408" y="425"/>
                  </a:cubicBezTo>
                  <a:cubicBezTo>
                    <a:pt x="408" y="425"/>
                    <a:pt x="408" y="424"/>
                    <a:pt x="408" y="423"/>
                  </a:cubicBezTo>
                  <a:lnTo>
                    <a:pt x="408" y="423"/>
                  </a:lnTo>
                  <a:cubicBezTo>
                    <a:pt x="410" y="423"/>
                    <a:pt x="412" y="422"/>
                    <a:pt x="413" y="421"/>
                  </a:cubicBezTo>
                  <a:close/>
                  <a:moveTo>
                    <a:pt x="337" y="0"/>
                  </a:moveTo>
                  <a:cubicBezTo>
                    <a:pt x="316" y="0"/>
                    <a:pt x="295" y="3"/>
                    <a:pt x="274" y="9"/>
                  </a:cubicBezTo>
                  <a:lnTo>
                    <a:pt x="283" y="17"/>
                  </a:lnTo>
                  <a:cubicBezTo>
                    <a:pt x="163" y="60"/>
                    <a:pt x="69" y="154"/>
                    <a:pt x="35" y="274"/>
                  </a:cubicBezTo>
                  <a:cubicBezTo>
                    <a:pt x="1" y="385"/>
                    <a:pt x="9" y="497"/>
                    <a:pt x="69" y="599"/>
                  </a:cubicBezTo>
                  <a:cubicBezTo>
                    <a:pt x="110" y="661"/>
                    <a:pt x="185" y="701"/>
                    <a:pt x="261" y="701"/>
                  </a:cubicBezTo>
                  <a:cubicBezTo>
                    <a:pt x="280" y="701"/>
                    <a:pt x="299" y="698"/>
                    <a:pt x="317" y="693"/>
                  </a:cubicBezTo>
                  <a:cubicBezTo>
                    <a:pt x="471" y="659"/>
                    <a:pt x="591" y="539"/>
                    <a:pt x="634" y="394"/>
                  </a:cubicBezTo>
                  <a:cubicBezTo>
                    <a:pt x="665" y="288"/>
                    <a:pt x="619" y="188"/>
                    <a:pt x="533" y="140"/>
                  </a:cubicBezTo>
                  <a:lnTo>
                    <a:pt x="533" y="140"/>
                  </a:lnTo>
                  <a:cubicBezTo>
                    <a:pt x="505" y="54"/>
                    <a:pt x="425" y="0"/>
                    <a:pt x="33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982825" y="3026757"/>
              <a:ext cx="102329" cy="89817"/>
            </a:xfrm>
            <a:custGeom>
              <a:avLst/>
              <a:gdLst/>
              <a:ahLst/>
              <a:cxnLst/>
              <a:rect l="l" t="t" r="r" b="b"/>
              <a:pathLst>
                <a:path w="916" h="804" extrusionOk="0">
                  <a:moveTo>
                    <a:pt x="463" y="1"/>
                  </a:moveTo>
                  <a:lnTo>
                    <a:pt x="454" y="9"/>
                  </a:lnTo>
                  <a:cubicBezTo>
                    <a:pt x="189" y="9"/>
                    <a:pt x="1" y="257"/>
                    <a:pt x="78" y="514"/>
                  </a:cubicBezTo>
                  <a:cubicBezTo>
                    <a:pt x="126" y="695"/>
                    <a:pt x="289" y="804"/>
                    <a:pt x="460" y="804"/>
                  </a:cubicBezTo>
                  <a:cubicBezTo>
                    <a:pt x="531" y="804"/>
                    <a:pt x="602" y="785"/>
                    <a:pt x="668" y="745"/>
                  </a:cubicBezTo>
                  <a:cubicBezTo>
                    <a:pt x="882" y="608"/>
                    <a:pt x="916" y="257"/>
                    <a:pt x="685" y="120"/>
                  </a:cubicBezTo>
                  <a:cubicBezTo>
                    <a:pt x="674" y="114"/>
                    <a:pt x="662" y="108"/>
                    <a:pt x="650" y="103"/>
                  </a:cubicBezTo>
                  <a:lnTo>
                    <a:pt x="650" y="103"/>
                  </a:lnTo>
                  <a:cubicBezTo>
                    <a:pt x="616" y="44"/>
                    <a:pt x="554" y="1"/>
                    <a:pt x="46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563840" y="2984976"/>
              <a:ext cx="94732" cy="91828"/>
            </a:xfrm>
            <a:custGeom>
              <a:avLst/>
              <a:gdLst/>
              <a:ahLst/>
              <a:cxnLst/>
              <a:rect l="l" t="t" r="r" b="b"/>
              <a:pathLst>
                <a:path w="848" h="822" extrusionOk="0">
                  <a:moveTo>
                    <a:pt x="292" y="1"/>
                  </a:moveTo>
                  <a:cubicBezTo>
                    <a:pt x="197" y="1"/>
                    <a:pt x="107" y="59"/>
                    <a:pt x="78" y="161"/>
                  </a:cubicBezTo>
                  <a:lnTo>
                    <a:pt x="86" y="161"/>
                  </a:lnTo>
                  <a:cubicBezTo>
                    <a:pt x="1" y="340"/>
                    <a:pt x="35" y="546"/>
                    <a:pt x="155" y="700"/>
                  </a:cubicBezTo>
                  <a:cubicBezTo>
                    <a:pt x="239" y="778"/>
                    <a:pt x="345" y="822"/>
                    <a:pt x="453" y="822"/>
                  </a:cubicBezTo>
                  <a:cubicBezTo>
                    <a:pt x="520" y="822"/>
                    <a:pt x="588" y="805"/>
                    <a:pt x="651" y="768"/>
                  </a:cubicBezTo>
                  <a:cubicBezTo>
                    <a:pt x="831" y="648"/>
                    <a:pt x="848" y="409"/>
                    <a:pt x="702" y="263"/>
                  </a:cubicBezTo>
                  <a:cubicBezTo>
                    <a:pt x="647" y="211"/>
                    <a:pt x="574" y="179"/>
                    <a:pt x="501" y="169"/>
                  </a:cubicBezTo>
                  <a:lnTo>
                    <a:pt x="501" y="169"/>
                  </a:lnTo>
                  <a:cubicBezTo>
                    <a:pt x="485" y="92"/>
                    <a:pt x="426" y="25"/>
                    <a:pt x="343" y="7"/>
                  </a:cubicBezTo>
                  <a:cubicBezTo>
                    <a:pt x="326" y="3"/>
                    <a:pt x="309" y="1"/>
                    <a:pt x="29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323212" y="2899628"/>
              <a:ext cx="96520" cy="91939"/>
            </a:xfrm>
            <a:custGeom>
              <a:avLst/>
              <a:gdLst/>
              <a:ahLst/>
              <a:cxnLst/>
              <a:rect l="l" t="t" r="r" b="b"/>
              <a:pathLst>
                <a:path w="864" h="823" extrusionOk="0">
                  <a:moveTo>
                    <a:pt x="450" y="427"/>
                  </a:moveTo>
                  <a:cubicBezTo>
                    <a:pt x="449" y="428"/>
                    <a:pt x="447" y="431"/>
                    <a:pt x="444" y="437"/>
                  </a:cubicBezTo>
                  <a:cubicBezTo>
                    <a:pt x="444" y="435"/>
                    <a:pt x="444" y="432"/>
                    <a:pt x="444" y="429"/>
                  </a:cubicBezTo>
                  <a:cubicBezTo>
                    <a:pt x="447" y="429"/>
                    <a:pt x="449" y="428"/>
                    <a:pt x="450" y="427"/>
                  </a:cubicBezTo>
                  <a:lnTo>
                    <a:pt x="450" y="427"/>
                  </a:lnTo>
                  <a:cubicBezTo>
                    <a:pt x="450" y="427"/>
                    <a:pt x="450" y="427"/>
                    <a:pt x="450" y="427"/>
                  </a:cubicBezTo>
                  <a:close/>
                  <a:moveTo>
                    <a:pt x="391" y="0"/>
                  </a:moveTo>
                  <a:cubicBezTo>
                    <a:pt x="370" y="0"/>
                    <a:pt x="348" y="3"/>
                    <a:pt x="324" y="9"/>
                  </a:cubicBezTo>
                  <a:lnTo>
                    <a:pt x="333" y="9"/>
                  </a:lnTo>
                  <a:cubicBezTo>
                    <a:pt x="119" y="63"/>
                    <a:pt x="0" y="264"/>
                    <a:pt x="21" y="462"/>
                  </a:cubicBezTo>
                  <a:lnTo>
                    <a:pt x="21" y="462"/>
                  </a:lnTo>
                  <a:cubicBezTo>
                    <a:pt x="22" y="474"/>
                    <a:pt x="24" y="485"/>
                    <a:pt x="27" y="497"/>
                  </a:cubicBezTo>
                  <a:lnTo>
                    <a:pt x="27" y="497"/>
                  </a:lnTo>
                  <a:cubicBezTo>
                    <a:pt x="41" y="573"/>
                    <a:pt x="77" y="647"/>
                    <a:pt x="136" y="711"/>
                  </a:cubicBezTo>
                  <a:cubicBezTo>
                    <a:pt x="210" y="788"/>
                    <a:pt x="311" y="823"/>
                    <a:pt x="413" y="823"/>
                  </a:cubicBezTo>
                  <a:cubicBezTo>
                    <a:pt x="606" y="823"/>
                    <a:pt x="804" y="698"/>
                    <a:pt x="837" y="497"/>
                  </a:cubicBezTo>
                  <a:cubicBezTo>
                    <a:pt x="863" y="403"/>
                    <a:pt x="820" y="300"/>
                    <a:pt x="743" y="249"/>
                  </a:cubicBezTo>
                  <a:cubicBezTo>
                    <a:pt x="698" y="223"/>
                    <a:pt x="650" y="203"/>
                    <a:pt x="602" y="190"/>
                  </a:cubicBezTo>
                  <a:lnTo>
                    <a:pt x="602" y="190"/>
                  </a:lnTo>
                  <a:cubicBezTo>
                    <a:pt x="586" y="91"/>
                    <a:pt x="508" y="0"/>
                    <a:pt x="39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825200" y="2988104"/>
              <a:ext cx="88923" cy="105457"/>
            </a:xfrm>
            <a:custGeom>
              <a:avLst/>
              <a:gdLst/>
              <a:ahLst/>
              <a:cxnLst/>
              <a:rect l="l" t="t" r="r" b="b"/>
              <a:pathLst>
                <a:path w="796" h="944" extrusionOk="0">
                  <a:moveTo>
                    <a:pt x="240" y="0"/>
                  </a:moveTo>
                  <a:cubicBezTo>
                    <a:pt x="133" y="0"/>
                    <a:pt x="26" y="73"/>
                    <a:pt x="26" y="218"/>
                  </a:cubicBezTo>
                  <a:lnTo>
                    <a:pt x="26" y="227"/>
                  </a:lnTo>
                  <a:cubicBezTo>
                    <a:pt x="24" y="261"/>
                    <a:pt x="24" y="294"/>
                    <a:pt x="27" y="327"/>
                  </a:cubicBezTo>
                  <a:lnTo>
                    <a:pt x="27" y="327"/>
                  </a:lnTo>
                  <a:cubicBezTo>
                    <a:pt x="2" y="406"/>
                    <a:pt x="1" y="493"/>
                    <a:pt x="26" y="578"/>
                  </a:cubicBezTo>
                  <a:cubicBezTo>
                    <a:pt x="51" y="660"/>
                    <a:pt x="123" y="718"/>
                    <a:pt x="203" y="733"/>
                  </a:cubicBezTo>
                  <a:lnTo>
                    <a:pt x="203" y="733"/>
                  </a:lnTo>
                  <a:cubicBezTo>
                    <a:pt x="287" y="827"/>
                    <a:pt x="396" y="898"/>
                    <a:pt x="522" y="937"/>
                  </a:cubicBezTo>
                  <a:cubicBezTo>
                    <a:pt x="539" y="941"/>
                    <a:pt x="556" y="943"/>
                    <a:pt x="572" y="943"/>
                  </a:cubicBezTo>
                  <a:cubicBezTo>
                    <a:pt x="691" y="943"/>
                    <a:pt x="796" y="843"/>
                    <a:pt x="796" y="723"/>
                  </a:cubicBezTo>
                  <a:cubicBezTo>
                    <a:pt x="790" y="543"/>
                    <a:pt x="715" y="381"/>
                    <a:pt x="591" y="264"/>
                  </a:cubicBezTo>
                  <a:lnTo>
                    <a:pt x="591" y="264"/>
                  </a:lnTo>
                  <a:cubicBezTo>
                    <a:pt x="564" y="229"/>
                    <a:pt x="527" y="201"/>
                    <a:pt x="486" y="184"/>
                  </a:cubicBezTo>
                  <a:lnTo>
                    <a:pt x="486" y="184"/>
                  </a:lnTo>
                  <a:cubicBezTo>
                    <a:pt x="473" y="177"/>
                    <a:pt x="461" y="170"/>
                    <a:pt x="448" y="163"/>
                  </a:cubicBezTo>
                  <a:lnTo>
                    <a:pt x="448" y="163"/>
                  </a:lnTo>
                  <a:cubicBezTo>
                    <a:pt x="424" y="54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368902" y="3117467"/>
              <a:ext cx="88029" cy="88141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244" y="1"/>
                  </a:moveTo>
                  <a:cubicBezTo>
                    <a:pt x="198" y="1"/>
                    <a:pt x="158" y="18"/>
                    <a:pt x="127" y="45"/>
                  </a:cubicBezTo>
                  <a:lnTo>
                    <a:pt x="127" y="45"/>
                  </a:lnTo>
                  <a:cubicBezTo>
                    <a:pt x="52" y="78"/>
                    <a:pt x="1" y="152"/>
                    <a:pt x="1" y="241"/>
                  </a:cubicBezTo>
                  <a:cubicBezTo>
                    <a:pt x="4" y="294"/>
                    <a:pt x="23" y="340"/>
                    <a:pt x="53" y="376"/>
                  </a:cubicBezTo>
                  <a:lnTo>
                    <a:pt x="53" y="376"/>
                  </a:lnTo>
                  <a:cubicBezTo>
                    <a:pt x="56" y="389"/>
                    <a:pt x="60" y="402"/>
                    <a:pt x="64" y="414"/>
                  </a:cubicBezTo>
                  <a:lnTo>
                    <a:pt x="64" y="414"/>
                  </a:lnTo>
                  <a:cubicBezTo>
                    <a:pt x="85" y="617"/>
                    <a:pt x="255" y="789"/>
                    <a:pt x="475" y="789"/>
                  </a:cubicBezTo>
                  <a:cubicBezTo>
                    <a:pt x="480" y="789"/>
                    <a:pt x="484" y="789"/>
                    <a:pt x="488" y="788"/>
                  </a:cubicBezTo>
                  <a:cubicBezTo>
                    <a:pt x="591" y="788"/>
                    <a:pt x="677" y="720"/>
                    <a:pt x="702" y="626"/>
                  </a:cubicBezTo>
                  <a:cubicBezTo>
                    <a:pt x="788" y="326"/>
                    <a:pt x="565" y="27"/>
                    <a:pt x="257" y="1"/>
                  </a:cubicBezTo>
                  <a:cubicBezTo>
                    <a:pt x="253" y="1"/>
                    <a:pt x="249" y="1"/>
                    <a:pt x="2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863964" y="3210076"/>
              <a:ext cx="93168" cy="99983"/>
            </a:xfrm>
            <a:custGeom>
              <a:avLst/>
              <a:gdLst/>
              <a:ahLst/>
              <a:cxnLst/>
              <a:rect l="l" t="t" r="r" b="b"/>
              <a:pathLst>
                <a:path w="834" h="895" extrusionOk="0">
                  <a:moveTo>
                    <a:pt x="460" y="466"/>
                  </a:moveTo>
                  <a:cubicBezTo>
                    <a:pt x="461" y="466"/>
                    <a:pt x="462" y="467"/>
                    <a:pt x="463" y="467"/>
                  </a:cubicBezTo>
                  <a:lnTo>
                    <a:pt x="463" y="467"/>
                  </a:lnTo>
                  <a:cubicBezTo>
                    <a:pt x="464" y="469"/>
                    <a:pt x="465" y="471"/>
                    <a:pt x="466" y="473"/>
                  </a:cubicBezTo>
                  <a:cubicBezTo>
                    <a:pt x="461" y="468"/>
                    <a:pt x="459" y="466"/>
                    <a:pt x="460" y="466"/>
                  </a:cubicBezTo>
                  <a:close/>
                  <a:moveTo>
                    <a:pt x="552" y="0"/>
                  </a:moveTo>
                  <a:cubicBezTo>
                    <a:pt x="462" y="0"/>
                    <a:pt x="373" y="55"/>
                    <a:pt x="338" y="135"/>
                  </a:cubicBezTo>
                  <a:lnTo>
                    <a:pt x="338" y="135"/>
                  </a:lnTo>
                  <a:cubicBezTo>
                    <a:pt x="246" y="158"/>
                    <a:pt x="167" y="219"/>
                    <a:pt x="123" y="307"/>
                  </a:cubicBezTo>
                  <a:lnTo>
                    <a:pt x="123" y="307"/>
                  </a:lnTo>
                  <a:cubicBezTo>
                    <a:pt x="93" y="334"/>
                    <a:pt x="69" y="370"/>
                    <a:pt x="55" y="413"/>
                  </a:cubicBezTo>
                  <a:cubicBezTo>
                    <a:pt x="1" y="656"/>
                    <a:pt x="214" y="895"/>
                    <a:pt x="450" y="895"/>
                  </a:cubicBezTo>
                  <a:cubicBezTo>
                    <a:pt x="512" y="895"/>
                    <a:pt x="576" y="878"/>
                    <a:pt x="637" y="841"/>
                  </a:cubicBezTo>
                  <a:cubicBezTo>
                    <a:pt x="768" y="755"/>
                    <a:pt x="818" y="620"/>
                    <a:pt x="804" y="489"/>
                  </a:cubicBezTo>
                  <a:lnTo>
                    <a:pt x="804" y="489"/>
                  </a:lnTo>
                  <a:cubicBezTo>
                    <a:pt x="834" y="357"/>
                    <a:pt x="811" y="218"/>
                    <a:pt x="731" y="105"/>
                  </a:cubicBezTo>
                  <a:cubicBezTo>
                    <a:pt x="686" y="31"/>
                    <a:pt x="619" y="0"/>
                    <a:pt x="55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149165" y="3221694"/>
              <a:ext cx="109031" cy="94956"/>
            </a:xfrm>
            <a:custGeom>
              <a:avLst/>
              <a:gdLst/>
              <a:ahLst/>
              <a:cxnLst/>
              <a:rect l="l" t="t" r="r" b="b"/>
              <a:pathLst>
                <a:path w="976" h="850" extrusionOk="0">
                  <a:moveTo>
                    <a:pt x="478" y="1"/>
                  </a:moveTo>
                  <a:cubicBezTo>
                    <a:pt x="438" y="1"/>
                    <a:pt x="398" y="6"/>
                    <a:pt x="359" y="18"/>
                  </a:cubicBezTo>
                  <a:cubicBezTo>
                    <a:pt x="343" y="23"/>
                    <a:pt x="328" y="30"/>
                    <a:pt x="312" y="37"/>
                  </a:cubicBezTo>
                  <a:lnTo>
                    <a:pt x="312" y="37"/>
                  </a:lnTo>
                  <a:cubicBezTo>
                    <a:pt x="267" y="41"/>
                    <a:pt x="221" y="62"/>
                    <a:pt x="180" y="104"/>
                  </a:cubicBezTo>
                  <a:lnTo>
                    <a:pt x="171" y="104"/>
                  </a:lnTo>
                  <a:cubicBezTo>
                    <a:pt x="0" y="283"/>
                    <a:pt x="9" y="565"/>
                    <a:pt x="188" y="745"/>
                  </a:cubicBezTo>
                  <a:cubicBezTo>
                    <a:pt x="270" y="815"/>
                    <a:pt x="371" y="850"/>
                    <a:pt x="473" y="850"/>
                  </a:cubicBezTo>
                  <a:cubicBezTo>
                    <a:pt x="594" y="850"/>
                    <a:pt x="716" y="800"/>
                    <a:pt x="804" y="702"/>
                  </a:cubicBezTo>
                  <a:cubicBezTo>
                    <a:pt x="975" y="497"/>
                    <a:pt x="924" y="198"/>
                    <a:pt x="693" y="61"/>
                  </a:cubicBezTo>
                  <a:cubicBezTo>
                    <a:pt x="631" y="21"/>
                    <a:pt x="555" y="1"/>
                    <a:pt x="47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272698" y="4098635"/>
              <a:ext cx="2356799" cy="654412"/>
            </a:xfrm>
            <a:custGeom>
              <a:avLst/>
              <a:gdLst/>
              <a:ahLst/>
              <a:cxnLst/>
              <a:rect l="l" t="t" r="r" b="b"/>
              <a:pathLst>
                <a:path w="21097" h="5858" extrusionOk="0">
                  <a:moveTo>
                    <a:pt x="7863" y="1"/>
                  </a:moveTo>
                  <a:cubicBezTo>
                    <a:pt x="6618" y="1"/>
                    <a:pt x="5396" y="132"/>
                    <a:pt x="4192" y="509"/>
                  </a:cubicBezTo>
                  <a:cubicBezTo>
                    <a:pt x="2712" y="979"/>
                    <a:pt x="1326" y="1690"/>
                    <a:pt x="86" y="2631"/>
                  </a:cubicBezTo>
                  <a:cubicBezTo>
                    <a:pt x="0" y="2682"/>
                    <a:pt x="0" y="2810"/>
                    <a:pt x="86" y="2870"/>
                  </a:cubicBezTo>
                  <a:cubicBezTo>
                    <a:pt x="2190" y="4342"/>
                    <a:pt x="4611" y="5300"/>
                    <a:pt x="7152" y="5668"/>
                  </a:cubicBezTo>
                  <a:cubicBezTo>
                    <a:pt x="7988" y="5794"/>
                    <a:pt x="8830" y="5857"/>
                    <a:pt x="9671" y="5857"/>
                  </a:cubicBezTo>
                  <a:cubicBezTo>
                    <a:pt x="11385" y="5857"/>
                    <a:pt x="13093" y="5597"/>
                    <a:pt x="14740" y="5086"/>
                  </a:cubicBezTo>
                  <a:cubicBezTo>
                    <a:pt x="16246" y="4607"/>
                    <a:pt x="17640" y="3862"/>
                    <a:pt x="19018" y="3084"/>
                  </a:cubicBezTo>
                  <a:cubicBezTo>
                    <a:pt x="19052" y="3085"/>
                    <a:pt x="19086" y="3086"/>
                    <a:pt x="19120" y="3086"/>
                  </a:cubicBezTo>
                  <a:cubicBezTo>
                    <a:pt x="19291" y="3086"/>
                    <a:pt x="19461" y="3068"/>
                    <a:pt x="19625" y="3033"/>
                  </a:cubicBezTo>
                  <a:lnTo>
                    <a:pt x="20925" y="2827"/>
                  </a:lnTo>
                  <a:cubicBezTo>
                    <a:pt x="21097" y="2803"/>
                    <a:pt x="21042" y="2552"/>
                    <a:pt x="20873" y="2552"/>
                  </a:cubicBezTo>
                  <a:cubicBezTo>
                    <a:pt x="20865" y="2552"/>
                    <a:pt x="20857" y="2552"/>
                    <a:pt x="20848" y="2554"/>
                  </a:cubicBezTo>
                  <a:lnTo>
                    <a:pt x="19736" y="2733"/>
                  </a:lnTo>
                  <a:cubicBezTo>
                    <a:pt x="19548" y="2759"/>
                    <a:pt x="19360" y="2802"/>
                    <a:pt x="19172" y="2819"/>
                  </a:cubicBezTo>
                  <a:cubicBezTo>
                    <a:pt x="19143" y="2779"/>
                    <a:pt x="19101" y="2759"/>
                    <a:pt x="19057" y="2759"/>
                  </a:cubicBezTo>
                  <a:cubicBezTo>
                    <a:pt x="19035" y="2759"/>
                    <a:pt x="19012" y="2764"/>
                    <a:pt x="18992" y="2776"/>
                  </a:cubicBezTo>
                  <a:lnTo>
                    <a:pt x="18941" y="2802"/>
                  </a:lnTo>
                  <a:cubicBezTo>
                    <a:pt x="18795" y="2759"/>
                    <a:pt x="18650" y="2699"/>
                    <a:pt x="18521" y="2622"/>
                  </a:cubicBezTo>
                  <a:cubicBezTo>
                    <a:pt x="17914" y="2297"/>
                    <a:pt x="17289" y="2006"/>
                    <a:pt x="16648" y="1741"/>
                  </a:cubicBezTo>
                  <a:cubicBezTo>
                    <a:pt x="15347" y="1202"/>
                    <a:pt x="13996" y="791"/>
                    <a:pt x="12610" y="509"/>
                  </a:cubicBezTo>
                  <a:cubicBezTo>
                    <a:pt x="11267" y="227"/>
                    <a:pt x="9907" y="64"/>
                    <a:pt x="8538" y="13"/>
                  </a:cubicBezTo>
                  <a:cubicBezTo>
                    <a:pt x="8312" y="5"/>
                    <a:pt x="8087" y="1"/>
                    <a:pt x="78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549855" y="4417239"/>
              <a:ext cx="1848283" cy="68368"/>
            </a:xfrm>
            <a:custGeom>
              <a:avLst/>
              <a:gdLst/>
              <a:ahLst/>
              <a:cxnLst/>
              <a:rect l="l" t="t" r="r" b="b"/>
              <a:pathLst>
                <a:path w="16545" h="612" extrusionOk="0">
                  <a:moveTo>
                    <a:pt x="16467" y="1"/>
                  </a:moveTo>
                  <a:cubicBezTo>
                    <a:pt x="16465" y="1"/>
                    <a:pt x="16462" y="1"/>
                    <a:pt x="16460" y="1"/>
                  </a:cubicBezTo>
                  <a:cubicBezTo>
                    <a:pt x="13244" y="320"/>
                    <a:pt x="10016" y="480"/>
                    <a:pt x="6787" y="480"/>
                  </a:cubicBezTo>
                  <a:cubicBezTo>
                    <a:pt x="4553" y="480"/>
                    <a:pt x="2318" y="403"/>
                    <a:pt x="85" y="249"/>
                  </a:cubicBezTo>
                  <a:cubicBezTo>
                    <a:pt x="83" y="249"/>
                    <a:pt x="80" y="249"/>
                    <a:pt x="77" y="249"/>
                  </a:cubicBezTo>
                  <a:cubicBezTo>
                    <a:pt x="0" y="249"/>
                    <a:pt x="3" y="369"/>
                    <a:pt x="85" y="377"/>
                  </a:cubicBezTo>
                  <a:cubicBezTo>
                    <a:pt x="2342" y="533"/>
                    <a:pt x="4602" y="611"/>
                    <a:pt x="6861" y="611"/>
                  </a:cubicBezTo>
                  <a:cubicBezTo>
                    <a:pt x="10065" y="611"/>
                    <a:pt x="13268" y="454"/>
                    <a:pt x="16460" y="138"/>
                  </a:cubicBezTo>
                  <a:cubicBezTo>
                    <a:pt x="16542" y="130"/>
                    <a:pt x="16545" y="1"/>
                    <a:pt x="164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463771" y="4295807"/>
              <a:ext cx="437801" cy="174383"/>
            </a:xfrm>
            <a:custGeom>
              <a:avLst/>
              <a:gdLst/>
              <a:ahLst/>
              <a:cxnLst/>
              <a:rect l="l" t="t" r="r" b="b"/>
              <a:pathLst>
                <a:path w="3919" h="1561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cubicBezTo>
                    <a:pt x="1264" y="712"/>
                    <a:pt x="2521" y="1199"/>
                    <a:pt x="3813" y="1558"/>
                  </a:cubicBezTo>
                  <a:cubicBezTo>
                    <a:pt x="3818" y="1560"/>
                    <a:pt x="3824" y="1560"/>
                    <a:pt x="3829" y="1560"/>
                  </a:cubicBezTo>
                  <a:cubicBezTo>
                    <a:pt x="3894" y="1560"/>
                    <a:pt x="3919" y="1462"/>
                    <a:pt x="3847" y="1430"/>
                  </a:cubicBezTo>
                  <a:cubicBezTo>
                    <a:pt x="2564" y="1071"/>
                    <a:pt x="1323" y="592"/>
                    <a:pt x="134" y="10"/>
                  </a:cubicBezTo>
                  <a:cubicBezTo>
                    <a:pt x="123" y="4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829024" y="4334348"/>
              <a:ext cx="268222" cy="145226"/>
            </a:xfrm>
            <a:custGeom>
              <a:avLst/>
              <a:gdLst/>
              <a:ahLst/>
              <a:cxnLst/>
              <a:rect l="l" t="t" r="r" b="b"/>
              <a:pathLst>
                <a:path w="2401" h="1300" extrusionOk="0">
                  <a:moveTo>
                    <a:pt x="107" y="1"/>
                  </a:moveTo>
                  <a:cubicBezTo>
                    <a:pt x="44" y="1"/>
                    <a:pt x="0" y="90"/>
                    <a:pt x="67" y="127"/>
                  </a:cubicBezTo>
                  <a:lnTo>
                    <a:pt x="2266" y="1290"/>
                  </a:lnTo>
                  <a:cubicBezTo>
                    <a:pt x="2277" y="1297"/>
                    <a:pt x="2289" y="1300"/>
                    <a:pt x="2299" y="1300"/>
                  </a:cubicBezTo>
                  <a:cubicBezTo>
                    <a:pt x="2360" y="1300"/>
                    <a:pt x="2400" y="1207"/>
                    <a:pt x="2334" y="1171"/>
                  </a:cubicBezTo>
                  <a:lnTo>
                    <a:pt x="136" y="7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35897" y="4313011"/>
              <a:ext cx="276600" cy="167010"/>
            </a:xfrm>
            <a:custGeom>
              <a:avLst/>
              <a:gdLst/>
              <a:ahLst/>
              <a:cxnLst/>
              <a:rect l="l" t="t" r="r" b="b"/>
              <a:pathLst>
                <a:path w="2476" h="1495" extrusionOk="0">
                  <a:moveTo>
                    <a:pt x="102" y="1"/>
                  </a:moveTo>
                  <a:cubicBezTo>
                    <a:pt x="41" y="1"/>
                    <a:pt x="1" y="92"/>
                    <a:pt x="67" y="121"/>
                  </a:cubicBezTo>
                  <a:cubicBezTo>
                    <a:pt x="836" y="549"/>
                    <a:pt x="1606" y="1002"/>
                    <a:pt x="2351" y="1481"/>
                  </a:cubicBezTo>
                  <a:cubicBezTo>
                    <a:pt x="2362" y="1490"/>
                    <a:pt x="2374" y="1494"/>
                    <a:pt x="2385" y="1494"/>
                  </a:cubicBezTo>
                  <a:cubicBezTo>
                    <a:pt x="2439" y="1494"/>
                    <a:pt x="2476" y="1406"/>
                    <a:pt x="2419" y="1370"/>
                  </a:cubicBezTo>
                  <a:cubicBezTo>
                    <a:pt x="1675" y="891"/>
                    <a:pt x="905" y="438"/>
                    <a:pt x="135" y="10"/>
                  </a:cubicBezTo>
                  <a:cubicBezTo>
                    <a:pt x="124" y="4"/>
                    <a:pt x="112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983344" y="4364064"/>
              <a:ext cx="218175" cy="9674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84" y="1"/>
                  </a:moveTo>
                  <a:cubicBezTo>
                    <a:pt x="19" y="1"/>
                    <a:pt x="1" y="105"/>
                    <a:pt x="69" y="135"/>
                  </a:cubicBezTo>
                  <a:lnTo>
                    <a:pt x="1848" y="862"/>
                  </a:lnTo>
                  <a:cubicBezTo>
                    <a:pt x="1855" y="864"/>
                    <a:pt x="1862" y="865"/>
                    <a:pt x="1868" y="865"/>
                  </a:cubicBezTo>
                  <a:cubicBezTo>
                    <a:pt x="1930" y="865"/>
                    <a:pt x="1952" y="757"/>
                    <a:pt x="1882" y="734"/>
                  </a:cubicBezTo>
                  <a:lnTo>
                    <a:pt x="1882" y="725"/>
                  </a:lnTo>
                  <a:lnTo>
                    <a:pt x="111" y="6"/>
                  </a:lnTo>
                  <a:cubicBezTo>
                    <a:pt x="102" y="2"/>
                    <a:pt x="92" y="1"/>
                    <a:pt x="8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454723" y="4473430"/>
              <a:ext cx="175500" cy="194827"/>
            </a:xfrm>
            <a:custGeom>
              <a:avLst/>
              <a:gdLst/>
              <a:ahLst/>
              <a:cxnLst/>
              <a:rect l="l" t="t" r="r" b="b"/>
              <a:pathLst>
                <a:path w="1571" h="1744" extrusionOk="0">
                  <a:moveTo>
                    <a:pt x="1474" y="1"/>
                  </a:moveTo>
                  <a:cubicBezTo>
                    <a:pt x="1459" y="1"/>
                    <a:pt x="1444" y="6"/>
                    <a:pt x="1430" y="20"/>
                  </a:cubicBezTo>
                  <a:cubicBezTo>
                    <a:pt x="925" y="525"/>
                    <a:pt x="463" y="1072"/>
                    <a:pt x="36" y="1654"/>
                  </a:cubicBezTo>
                  <a:cubicBezTo>
                    <a:pt x="0" y="1701"/>
                    <a:pt x="46" y="1744"/>
                    <a:pt x="95" y="1744"/>
                  </a:cubicBezTo>
                  <a:cubicBezTo>
                    <a:pt x="117" y="1744"/>
                    <a:pt x="139" y="1735"/>
                    <a:pt x="155" y="1714"/>
                  </a:cubicBezTo>
                  <a:cubicBezTo>
                    <a:pt x="575" y="1149"/>
                    <a:pt x="1028" y="610"/>
                    <a:pt x="1524" y="114"/>
                  </a:cubicBezTo>
                  <a:cubicBezTo>
                    <a:pt x="1571" y="68"/>
                    <a:pt x="1525" y="1"/>
                    <a:pt x="147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064624" y="4469185"/>
              <a:ext cx="160531" cy="173601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4" y="1"/>
                  </a:moveTo>
                  <a:cubicBezTo>
                    <a:pt x="1330" y="1"/>
                    <a:pt x="1315" y="8"/>
                    <a:pt x="1303" y="24"/>
                  </a:cubicBezTo>
                  <a:lnTo>
                    <a:pt x="46" y="1435"/>
                  </a:lnTo>
                  <a:cubicBezTo>
                    <a:pt x="1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29"/>
                  </a:cubicBezTo>
                  <a:cubicBezTo>
                    <a:pt x="559" y="1059"/>
                    <a:pt x="978" y="588"/>
                    <a:pt x="1397" y="118"/>
                  </a:cubicBezTo>
                  <a:cubicBezTo>
                    <a:pt x="1437" y="72"/>
                    <a:pt x="1391" y="1"/>
                    <a:pt x="134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686256" y="4457232"/>
              <a:ext cx="139976" cy="118080"/>
            </a:xfrm>
            <a:custGeom>
              <a:avLst/>
              <a:gdLst/>
              <a:ahLst/>
              <a:cxnLst/>
              <a:rect l="l" t="t" r="r" b="b"/>
              <a:pathLst>
                <a:path w="1253" h="1057" extrusionOk="0">
                  <a:moveTo>
                    <a:pt x="1154" y="0"/>
                  </a:moveTo>
                  <a:cubicBezTo>
                    <a:pt x="1138" y="0"/>
                    <a:pt x="1121" y="6"/>
                    <a:pt x="1106" y="19"/>
                  </a:cubicBezTo>
                  <a:lnTo>
                    <a:pt x="54" y="943"/>
                  </a:lnTo>
                  <a:cubicBezTo>
                    <a:pt x="1" y="990"/>
                    <a:pt x="50" y="1057"/>
                    <a:pt x="103" y="1057"/>
                  </a:cubicBezTo>
                  <a:cubicBezTo>
                    <a:pt x="119" y="1057"/>
                    <a:pt x="134" y="1051"/>
                    <a:pt x="148" y="1037"/>
                  </a:cubicBezTo>
                  <a:lnTo>
                    <a:pt x="1200" y="113"/>
                  </a:lnTo>
                  <a:cubicBezTo>
                    <a:pt x="1253" y="67"/>
                    <a:pt x="1208" y="0"/>
                    <a:pt x="115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852976" y="4457232"/>
              <a:ext cx="187454" cy="179299"/>
            </a:xfrm>
            <a:custGeom>
              <a:avLst/>
              <a:gdLst/>
              <a:ahLst/>
              <a:cxnLst/>
              <a:rect l="l" t="t" r="r" b="b"/>
              <a:pathLst>
                <a:path w="1678" h="1605" extrusionOk="0">
                  <a:moveTo>
                    <a:pt x="1505" y="1"/>
                  </a:moveTo>
                  <a:cubicBezTo>
                    <a:pt x="1305" y="1"/>
                    <a:pt x="1140" y="280"/>
                    <a:pt x="1030" y="404"/>
                  </a:cubicBezTo>
                  <a:lnTo>
                    <a:pt x="47" y="1491"/>
                  </a:lnTo>
                  <a:cubicBezTo>
                    <a:pt x="0" y="1537"/>
                    <a:pt x="51" y="1604"/>
                    <a:pt x="101" y="1604"/>
                  </a:cubicBezTo>
                  <a:cubicBezTo>
                    <a:pt x="115" y="1604"/>
                    <a:pt x="129" y="1598"/>
                    <a:pt x="141" y="1585"/>
                  </a:cubicBezTo>
                  <a:lnTo>
                    <a:pt x="808" y="849"/>
                  </a:lnTo>
                  <a:cubicBezTo>
                    <a:pt x="898" y="751"/>
                    <a:pt x="1359" y="134"/>
                    <a:pt x="1521" y="134"/>
                  </a:cubicBezTo>
                  <a:cubicBezTo>
                    <a:pt x="1530" y="134"/>
                    <a:pt x="1537" y="136"/>
                    <a:pt x="1544" y="139"/>
                  </a:cubicBezTo>
                  <a:cubicBezTo>
                    <a:pt x="1555" y="146"/>
                    <a:pt x="1566" y="148"/>
                    <a:pt x="1577" y="148"/>
                  </a:cubicBezTo>
                  <a:cubicBezTo>
                    <a:pt x="1638" y="148"/>
                    <a:pt x="1678" y="57"/>
                    <a:pt x="1612" y="28"/>
                  </a:cubicBezTo>
                  <a:cubicBezTo>
                    <a:pt x="1576" y="9"/>
                    <a:pt x="1540" y="1"/>
                    <a:pt x="150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240393" y="2356371"/>
              <a:ext cx="680553" cy="2346968"/>
            </a:xfrm>
            <a:custGeom>
              <a:avLst/>
              <a:gdLst/>
              <a:ahLst/>
              <a:cxnLst/>
              <a:rect l="l" t="t" r="r" b="b"/>
              <a:pathLst>
                <a:path w="6092" h="21009" extrusionOk="0">
                  <a:moveTo>
                    <a:pt x="3299" y="0"/>
                  </a:moveTo>
                  <a:cubicBezTo>
                    <a:pt x="3254" y="0"/>
                    <a:pt x="3209" y="22"/>
                    <a:pt x="3183" y="65"/>
                  </a:cubicBezTo>
                  <a:cubicBezTo>
                    <a:pt x="1711" y="2169"/>
                    <a:pt x="753" y="4590"/>
                    <a:pt x="385" y="7131"/>
                  </a:cubicBezTo>
                  <a:cubicBezTo>
                    <a:pt x="1" y="9672"/>
                    <a:pt x="197" y="12264"/>
                    <a:pt x="967" y="14719"/>
                  </a:cubicBezTo>
                  <a:cubicBezTo>
                    <a:pt x="1446" y="16225"/>
                    <a:pt x="2182" y="17619"/>
                    <a:pt x="2961" y="18996"/>
                  </a:cubicBezTo>
                  <a:cubicBezTo>
                    <a:pt x="2961" y="19202"/>
                    <a:pt x="2978" y="19407"/>
                    <a:pt x="3020" y="19612"/>
                  </a:cubicBezTo>
                  <a:cubicBezTo>
                    <a:pt x="3089" y="20040"/>
                    <a:pt x="3157" y="20476"/>
                    <a:pt x="3226" y="20904"/>
                  </a:cubicBezTo>
                  <a:cubicBezTo>
                    <a:pt x="3236" y="20977"/>
                    <a:pt x="3287" y="21009"/>
                    <a:pt x="3342" y="21009"/>
                  </a:cubicBezTo>
                  <a:cubicBezTo>
                    <a:pt x="3422" y="21009"/>
                    <a:pt x="3511" y="20939"/>
                    <a:pt x="3491" y="20827"/>
                  </a:cubicBezTo>
                  <a:cubicBezTo>
                    <a:pt x="3431" y="20459"/>
                    <a:pt x="3380" y="20092"/>
                    <a:pt x="3320" y="19715"/>
                  </a:cubicBezTo>
                  <a:cubicBezTo>
                    <a:pt x="3294" y="19527"/>
                    <a:pt x="3251" y="19339"/>
                    <a:pt x="3234" y="19150"/>
                  </a:cubicBezTo>
                  <a:cubicBezTo>
                    <a:pt x="3294" y="19108"/>
                    <a:pt x="3311" y="19031"/>
                    <a:pt x="3268" y="18971"/>
                  </a:cubicBezTo>
                  <a:lnTo>
                    <a:pt x="3243" y="18919"/>
                  </a:lnTo>
                  <a:cubicBezTo>
                    <a:pt x="3286" y="18774"/>
                    <a:pt x="3345" y="18629"/>
                    <a:pt x="3431" y="18492"/>
                  </a:cubicBezTo>
                  <a:cubicBezTo>
                    <a:pt x="3756" y="17884"/>
                    <a:pt x="4047" y="17268"/>
                    <a:pt x="4312" y="16627"/>
                  </a:cubicBezTo>
                  <a:cubicBezTo>
                    <a:pt x="4843" y="15318"/>
                    <a:pt x="5262" y="13966"/>
                    <a:pt x="5544" y="12589"/>
                  </a:cubicBezTo>
                  <a:cubicBezTo>
                    <a:pt x="5818" y="11246"/>
                    <a:pt x="5989" y="9886"/>
                    <a:pt x="6032" y="8517"/>
                  </a:cubicBezTo>
                  <a:cubicBezTo>
                    <a:pt x="6092" y="7037"/>
                    <a:pt x="5989" y="5591"/>
                    <a:pt x="5544" y="4171"/>
                  </a:cubicBezTo>
                  <a:cubicBezTo>
                    <a:pt x="5074" y="2691"/>
                    <a:pt x="4355" y="1305"/>
                    <a:pt x="3422" y="65"/>
                  </a:cubicBezTo>
                  <a:cubicBezTo>
                    <a:pt x="3393" y="22"/>
                    <a:pt x="3345" y="0"/>
                    <a:pt x="32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5512747" y="2633529"/>
              <a:ext cx="85683" cy="1843256"/>
            </a:xfrm>
            <a:custGeom>
              <a:avLst/>
              <a:gdLst/>
              <a:ahLst/>
              <a:cxnLst/>
              <a:rect l="l" t="t" r="r" b="b"/>
              <a:pathLst>
                <a:path w="767" h="16500" extrusionOk="0">
                  <a:moveTo>
                    <a:pt x="452" y="0"/>
                  </a:moveTo>
                  <a:cubicBezTo>
                    <a:pt x="418" y="0"/>
                    <a:pt x="381" y="22"/>
                    <a:pt x="377" y="64"/>
                  </a:cubicBezTo>
                  <a:cubicBezTo>
                    <a:pt x="1" y="5522"/>
                    <a:pt x="86" y="10998"/>
                    <a:pt x="625" y="16438"/>
                  </a:cubicBezTo>
                  <a:cubicBezTo>
                    <a:pt x="630" y="16478"/>
                    <a:pt x="668" y="16499"/>
                    <a:pt x="703" y="16499"/>
                  </a:cubicBezTo>
                  <a:cubicBezTo>
                    <a:pt x="736" y="16499"/>
                    <a:pt x="766" y="16480"/>
                    <a:pt x="762" y="16438"/>
                  </a:cubicBezTo>
                  <a:cubicBezTo>
                    <a:pt x="223" y="10998"/>
                    <a:pt x="138" y="5522"/>
                    <a:pt x="514" y="64"/>
                  </a:cubicBezTo>
                  <a:cubicBezTo>
                    <a:pt x="518" y="22"/>
                    <a:pt x="486" y="0"/>
                    <a:pt x="45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5543580" y="3548676"/>
              <a:ext cx="177399" cy="430875"/>
            </a:xfrm>
            <a:custGeom>
              <a:avLst/>
              <a:gdLst/>
              <a:ahLst/>
              <a:cxnLst/>
              <a:rect l="l" t="t" r="r" b="b"/>
              <a:pathLst>
                <a:path w="1588" h="3857" extrusionOk="0">
                  <a:moveTo>
                    <a:pt x="1497" y="0"/>
                  </a:moveTo>
                  <a:cubicBezTo>
                    <a:pt x="1477" y="0"/>
                    <a:pt x="1457" y="10"/>
                    <a:pt x="1444" y="34"/>
                  </a:cubicBezTo>
                  <a:cubicBezTo>
                    <a:pt x="854" y="1232"/>
                    <a:pt x="375" y="2481"/>
                    <a:pt x="16" y="3772"/>
                  </a:cubicBezTo>
                  <a:cubicBezTo>
                    <a:pt x="0" y="3823"/>
                    <a:pt x="40" y="3856"/>
                    <a:pt x="79" y="3856"/>
                  </a:cubicBezTo>
                  <a:cubicBezTo>
                    <a:pt x="106" y="3856"/>
                    <a:pt x="133" y="3841"/>
                    <a:pt x="144" y="3807"/>
                  </a:cubicBezTo>
                  <a:lnTo>
                    <a:pt x="144" y="3807"/>
                  </a:lnTo>
                  <a:lnTo>
                    <a:pt x="135" y="3815"/>
                  </a:lnTo>
                  <a:cubicBezTo>
                    <a:pt x="495" y="2532"/>
                    <a:pt x="974" y="1291"/>
                    <a:pt x="1564" y="102"/>
                  </a:cubicBezTo>
                  <a:cubicBezTo>
                    <a:pt x="1588" y="49"/>
                    <a:pt x="1542" y="0"/>
                    <a:pt x="14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533302" y="2914039"/>
              <a:ext cx="149136" cy="260514"/>
            </a:xfrm>
            <a:custGeom>
              <a:avLst/>
              <a:gdLst/>
              <a:ahLst/>
              <a:cxnLst/>
              <a:rect l="l" t="t" r="r" b="b"/>
              <a:pathLst>
                <a:path w="1335" h="2332" extrusionOk="0">
                  <a:moveTo>
                    <a:pt x="1247" y="1"/>
                  </a:moveTo>
                  <a:cubicBezTo>
                    <a:pt x="1227" y="1"/>
                    <a:pt x="1207" y="11"/>
                    <a:pt x="1194" y="34"/>
                  </a:cubicBezTo>
                  <a:lnTo>
                    <a:pt x="31" y="2233"/>
                  </a:lnTo>
                  <a:cubicBezTo>
                    <a:pt x="1" y="2286"/>
                    <a:pt x="45" y="2331"/>
                    <a:pt x="89" y="2331"/>
                  </a:cubicBezTo>
                  <a:cubicBezTo>
                    <a:pt x="109" y="2331"/>
                    <a:pt x="129" y="2323"/>
                    <a:pt x="142" y="2301"/>
                  </a:cubicBezTo>
                  <a:lnTo>
                    <a:pt x="1305" y="103"/>
                  </a:lnTo>
                  <a:cubicBezTo>
                    <a:pt x="1335" y="50"/>
                    <a:pt x="1291" y="1"/>
                    <a:pt x="124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532297" y="3219907"/>
              <a:ext cx="172149" cy="270791"/>
            </a:xfrm>
            <a:custGeom>
              <a:avLst/>
              <a:gdLst/>
              <a:ahLst/>
              <a:cxnLst/>
              <a:rect l="l" t="t" r="r" b="b"/>
              <a:pathLst>
                <a:path w="1541" h="2424" extrusionOk="0">
                  <a:moveTo>
                    <a:pt x="1446" y="0"/>
                  </a:moveTo>
                  <a:cubicBezTo>
                    <a:pt x="1425" y="0"/>
                    <a:pt x="1404" y="10"/>
                    <a:pt x="1391" y="34"/>
                  </a:cubicBezTo>
                  <a:cubicBezTo>
                    <a:pt x="963" y="812"/>
                    <a:pt x="510" y="1574"/>
                    <a:pt x="31" y="2327"/>
                  </a:cubicBezTo>
                  <a:cubicBezTo>
                    <a:pt x="1" y="2375"/>
                    <a:pt x="47" y="2423"/>
                    <a:pt x="96" y="2423"/>
                  </a:cubicBezTo>
                  <a:cubicBezTo>
                    <a:pt x="116" y="2423"/>
                    <a:pt x="136" y="2415"/>
                    <a:pt x="151" y="2395"/>
                  </a:cubicBezTo>
                  <a:cubicBezTo>
                    <a:pt x="630" y="1642"/>
                    <a:pt x="1083" y="881"/>
                    <a:pt x="1511" y="102"/>
                  </a:cubicBezTo>
                  <a:cubicBezTo>
                    <a:pt x="1540" y="49"/>
                    <a:pt x="1493" y="0"/>
                    <a:pt x="14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5553075" y="4067468"/>
              <a:ext cx="99759" cy="212365"/>
            </a:xfrm>
            <a:custGeom>
              <a:avLst/>
              <a:gdLst/>
              <a:ahLst/>
              <a:cxnLst/>
              <a:rect l="l" t="t" r="r" b="b"/>
              <a:pathLst>
                <a:path w="893" h="1901" extrusionOk="0">
                  <a:moveTo>
                    <a:pt x="812" y="0"/>
                  </a:moveTo>
                  <a:cubicBezTo>
                    <a:pt x="785" y="0"/>
                    <a:pt x="757" y="13"/>
                    <a:pt x="743" y="44"/>
                  </a:cubicBezTo>
                  <a:lnTo>
                    <a:pt x="16" y="1823"/>
                  </a:lnTo>
                  <a:cubicBezTo>
                    <a:pt x="1" y="1870"/>
                    <a:pt x="42" y="1901"/>
                    <a:pt x="84" y="1901"/>
                  </a:cubicBezTo>
                  <a:cubicBezTo>
                    <a:pt x="111" y="1901"/>
                    <a:pt x="139" y="1888"/>
                    <a:pt x="153" y="1857"/>
                  </a:cubicBezTo>
                  <a:cubicBezTo>
                    <a:pt x="392" y="1267"/>
                    <a:pt x="632" y="668"/>
                    <a:pt x="872" y="78"/>
                  </a:cubicBezTo>
                  <a:cubicBezTo>
                    <a:pt x="892" y="31"/>
                    <a:pt x="853" y="0"/>
                    <a:pt x="81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5342945" y="3538622"/>
              <a:ext cx="201864" cy="169915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2" y="0"/>
                  </a:moveTo>
                  <a:cubicBezTo>
                    <a:pt x="38" y="0"/>
                    <a:pt x="1" y="90"/>
                    <a:pt x="58" y="132"/>
                  </a:cubicBezTo>
                  <a:cubicBezTo>
                    <a:pt x="622" y="543"/>
                    <a:pt x="1161" y="1005"/>
                    <a:pt x="1666" y="1501"/>
                  </a:cubicBezTo>
                  <a:cubicBezTo>
                    <a:pt x="1680" y="1515"/>
                    <a:pt x="1695" y="1520"/>
                    <a:pt x="1710" y="1520"/>
                  </a:cubicBezTo>
                  <a:cubicBezTo>
                    <a:pt x="1761" y="1520"/>
                    <a:pt x="1807" y="1453"/>
                    <a:pt x="1760" y="1407"/>
                  </a:cubicBezTo>
                  <a:cubicBezTo>
                    <a:pt x="1247" y="902"/>
                    <a:pt x="708" y="440"/>
                    <a:pt x="126" y="13"/>
                  </a:cubicBezTo>
                  <a:cubicBezTo>
                    <a:pt x="115" y="4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5369085" y="3148411"/>
              <a:ext cx="180304" cy="154945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2" y="1380"/>
                    <a:pt x="1498" y="1386"/>
                    <a:pt x="1514" y="1386"/>
                  </a:cubicBezTo>
                  <a:cubicBezTo>
                    <a:pt x="1569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436783" y="2770824"/>
              <a:ext cx="123442" cy="133496"/>
            </a:xfrm>
            <a:custGeom>
              <a:avLst/>
              <a:gdLst/>
              <a:ahLst/>
              <a:cxnLst/>
              <a:rect l="l" t="t" r="r" b="b"/>
              <a:pathLst>
                <a:path w="1105" h="1195" extrusionOk="0">
                  <a:moveTo>
                    <a:pt x="90" y="1"/>
                  </a:moveTo>
                  <a:cubicBezTo>
                    <a:pt x="44" y="1"/>
                    <a:pt x="0" y="67"/>
                    <a:pt x="39" y="119"/>
                  </a:cubicBezTo>
                  <a:lnTo>
                    <a:pt x="972" y="1171"/>
                  </a:lnTo>
                  <a:cubicBezTo>
                    <a:pt x="984" y="1188"/>
                    <a:pt x="999" y="1195"/>
                    <a:pt x="1014" y="1195"/>
                  </a:cubicBezTo>
                  <a:cubicBezTo>
                    <a:pt x="1060" y="1195"/>
                    <a:pt x="1104" y="1129"/>
                    <a:pt x="1066" y="1077"/>
                  </a:cubicBezTo>
                  <a:lnTo>
                    <a:pt x="133" y="25"/>
                  </a:lnTo>
                  <a:cubicBezTo>
                    <a:pt x="121" y="8"/>
                    <a:pt x="105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375006" y="3937323"/>
              <a:ext cx="194268" cy="179969"/>
            </a:xfrm>
            <a:custGeom>
              <a:avLst/>
              <a:gdLst/>
              <a:ahLst/>
              <a:cxnLst/>
              <a:rect l="l" t="t" r="r" b="b"/>
              <a:pathLst>
                <a:path w="1739" h="1611" extrusionOk="0">
                  <a:moveTo>
                    <a:pt x="99" y="0"/>
                  </a:moveTo>
                  <a:cubicBezTo>
                    <a:pt x="45" y="0"/>
                    <a:pt x="0" y="67"/>
                    <a:pt x="53" y="114"/>
                  </a:cubicBezTo>
                  <a:lnTo>
                    <a:pt x="789" y="781"/>
                  </a:lnTo>
                  <a:cubicBezTo>
                    <a:pt x="883" y="866"/>
                    <a:pt x="1567" y="1380"/>
                    <a:pt x="1490" y="1508"/>
                  </a:cubicBezTo>
                  <a:cubicBezTo>
                    <a:pt x="1467" y="1561"/>
                    <a:pt x="1512" y="1610"/>
                    <a:pt x="1557" y="1610"/>
                  </a:cubicBezTo>
                  <a:cubicBezTo>
                    <a:pt x="1577" y="1610"/>
                    <a:pt x="1597" y="1600"/>
                    <a:pt x="1610" y="1577"/>
                  </a:cubicBezTo>
                  <a:cubicBezTo>
                    <a:pt x="1738" y="1337"/>
                    <a:pt x="1371" y="1132"/>
                    <a:pt x="1225" y="995"/>
                  </a:cubicBezTo>
                  <a:lnTo>
                    <a:pt x="147" y="20"/>
                  </a:lnTo>
                  <a:cubicBezTo>
                    <a:pt x="132" y="6"/>
                    <a:pt x="115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633574" y="3513040"/>
              <a:ext cx="1331390" cy="1345912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9832" y="1"/>
                  </a:moveTo>
                  <a:cubicBezTo>
                    <a:pt x="9293" y="1"/>
                    <a:pt x="8854" y="343"/>
                    <a:pt x="8589" y="798"/>
                  </a:cubicBezTo>
                  <a:cubicBezTo>
                    <a:pt x="8375" y="1183"/>
                    <a:pt x="8247" y="1610"/>
                    <a:pt x="8204" y="2047"/>
                  </a:cubicBezTo>
                  <a:cubicBezTo>
                    <a:pt x="8144" y="1953"/>
                    <a:pt x="8076" y="1867"/>
                    <a:pt x="7999" y="1781"/>
                  </a:cubicBezTo>
                  <a:cubicBezTo>
                    <a:pt x="7668" y="1407"/>
                    <a:pt x="7188" y="1160"/>
                    <a:pt x="6705" y="1160"/>
                  </a:cubicBezTo>
                  <a:cubicBezTo>
                    <a:pt x="6439" y="1160"/>
                    <a:pt x="6172" y="1235"/>
                    <a:pt x="5929" y="1405"/>
                  </a:cubicBezTo>
                  <a:cubicBezTo>
                    <a:pt x="5202" y="1901"/>
                    <a:pt x="5415" y="2877"/>
                    <a:pt x="5629" y="3587"/>
                  </a:cubicBezTo>
                  <a:cubicBezTo>
                    <a:pt x="5646" y="3655"/>
                    <a:pt x="5672" y="3732"/>
                    <a:pt x="5698" y="3800"/>
                  </a:cubicBezTo>
                  <a:cubicBezTo>
                    <a:pt x="5330" y="3587"/>
                    <a:pt x="4953" y="3390"/>
                    <a:pt x="4568" y="3219"/>
                  </a:cubicBezTo>
                  <a:cubicBezTo>
                    <a:pt x="4235" y="3071"/>
                    <a:pt x="3753" y="2931"/>
                    <a:pt x="3314" y="2931"/>
                  </a:cubicBezTo>
                  <a:cubicBezTo>
                    <a:pt x="2786" y="2931"/>
                    <a:pt x="2320" y="3134"/>
                    <a:pt x="2250" y="3775"/>
                  </a:cubicBezTo>
                  <a:cubicBezTo>
                    <a:pt x="2207" y="4220"/>
                    <a:pt x="2370" y="4716"/>
                    <a:pt x="2532" y="5126"/>
                  </a:cubicBezTo>
                  <a:cubicBezTo>
                    <a:pt x="2695" y="5529"/>
                    <a:pt x="2909" y="5913"/>
                    <a:pt x="3174" y="6256"/>
                  </a:cubicBezTo>
                  <a:cubicBezTo>
                    <a:pt x="3217" y="6316"/>
                    <a:pt x="3260" y="6367"/>
                    <a:pt x="3302" y="6427"/>
                  </a:cubicBezTo>
                  <a:cubicBezTo>
                    <a:pt x="3200" y="6401"/>
                    <a:pt x="3088" y="6375"/>
                    <a:pt x="2977" y="6358"/>
                  </a:cubicBezTo>
                  <a:cubicBezTo>
                    <a:pt x="2652" y="6300"/>
                    <a:pt x="2210" y="6223"/>
                    <a:pt x="1778" y="6223"/>
                  </a:cubicBezTo>
                  <a:cubicBezTo>
                    <a:pt x="1199" y="6223"/>
                    <a:pt x="638" y="6362"/>
                    <a:pt x="402" y="6872"/>
                  </a:cubicBezTo>
                  <a:cubicBezTo>
                    <a:pt x="0" y="7736"/>
                    <a:pt x="958" y="8762"/>
                    <a:pt x="1591" y="9224"/>
                  </a:cubicBezTo>
                  <a:cubicBezTo>
                    <a:pt x="1797" y="9370"/>
                    <a:pt x="2011" y="9498"/>
                    <a:pt x="2233" y="9609"/>
                  </a:cubicBezTo>
                  <a:cubicBezTo>
                    <a:pt x="1925" y="9643"/>
                    <a:pt x="1626" y="9712"/>
                    <a:pt x="1335" y="9823"/>
                  </a:cubicBezTo>
                  <a:cubicBezTo>
                    <a:pt x="924" y="9986"/>
                    <a:pt x="385" y="10371"/>
                    <a:pt x="539" y="10892"/>
                  </a:cubicBezTo>
                  <a:cubicBezTo>
                    <a:pt x="667" y="11337"/>
                    <a:pt x="1258" y="11585"/>
                    <a:pt x="1660" y="11714"/>
                  </a:cubicBezTo>
                  <a:cubicBezTo>
                    <a:pt x="2609" y="12005"/>
                    <a:pt x="3679" y="11996"/>
                    <a:pt x="4663" y="12030"/>
                  </a:cubicBezTo>
                  <a:cubicBezTo>
                    <a:pt x="5021" y="12042"/>
                    <a:pt x="5379" y="12048"/>
                    <a:pt x="5737" y="12048"/>
                  </a:cubicBezTo>
                  <a:cubicBezTo>
                    <a:pt x="6423" y="12048"/>
                    <a:pt x="7108" y="12027"/>
                    <a:pt x="7794" y="11987"/>
                  </a:cubicBezTo>
                  <a:cubicBezTo>
                    <a:pt x="8837" y="11919"/>
                    <a:pt x="9881" y="11799"/>
                    <a:pt x="10916" y="11637"/>
                  </a:cubicBezTo>
                  <a:cubicBezTo>
                    <a:pt x="10955" y="11651"/>
                    <a:pt x="10997" y="11657"/>
                    <a:pt x="11039" y="11657"/>
                  </a:cubicBezTo>
                  <a:cubicBezTo>
                    <a:pt x="11126" y="11657"/>
                    <a:pt x="11215" y="11629"/>
                    <a:pt x="11284" y="11577"/>
                  </a:cubicBezTo>
                  <a:lnTo>
                    <a:pt x="11293" y="11577"/>
                  </a:lnTo>
                  <a:cubicBezTo>
                    <a:pt x="11566" y="11525"/>
                    <a:pt x="11729" y="11235"/>
                    <a:pt x="11626" y="10978"/>
                  </a:cubicBezTo>
                  <a:cubicBezTo>
                    <a:pt x="11669" y="10696"/>
                    <a:pt x="11626" y="10388"/>
                    <a:pt x="11652" y="10105"/>
                  </a:cubicBezTo>
                  <a:cubicBezTo>
                    <a:pt x="11712" y="9498"/>
                    <a:pt x="11746" y="8873"/>
                    <a:pt x="11772" y="8258"/>
                  </a:cubicBezTo>
                  <a:cubicBezTo>
                    <a:pt x="11823" y="7017"/>
                    <a:pt x="11917" y="5751"/>
                    <a:pt x="11797" y="4502"/>
                  </a:cubicBezTo>
                  <a:cubicBezTo>
                    <a:pt x="11746" y="3920"/>
                    <a:pt x="11660" y="3330"/>
                    <a:pt x="11532" y="2748"/>
                  </a:cubicBezTo>
                  <a:cubicBezTo>
                    <a:pt x="11412" y="2175"/>
                    <a:pt x="11293" y="1576"/>
                    <a:pt x="11070" y="1029"/>
                  </a:cubicBezTo>
                  <a:cubicBezTo>
                    <a:pt x="10865" y="507"/>
                    <a:pt x="10480" y="36"/>
                    <a:pt x="9890" y="2"/>
                  </a:cubicBezTo>
                  <a:cubicBezTo>
                    <a:pt x="9870" y="1"/>
                    <a:pt x="9851" y="1"/>
                    <a:pt x="9832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5065452" y="3619278"/>
              <a:ext cx="140646" cy="119644"/>
            </a:xfrm>
            <a:custGeom>
              <a:avLst/>
              <a:gdLst/>
              <a:ahLst/>
              <a:cxnLst/>
              <a:rect l="l" t="t" r="r" b="b"/>
              <a:pathLst>
                <a:path w="1259" h="1071" extrusionOk="0">
                  <a:moveTo>
                    <a:pt x="529" y="1"/>
                  </a:moveTo>
                  <a:cubicBezTo>
                    <a:pt x="411" y="1"/>
                    <a:pt x="294" y="34"/>
                    <a:pt x="198" y="103"/>
                  </a:cubicBezTo>
                  <a:cubicBezTo>
                    <a:pt x="104" y="155"/>
                    <a:pt x="44" y="257"/>
                    <a:pt x="52" y="369"/>
                  </a:cubicBezTo>
                  <a:cubicBezTo>
                    <a:pt x="1" y="463"/>
                    <a:pt x="18" y="574"/>
                    <a:pt x="87" y="651"/>
                  </a:cubicBezTo>
                  <a:cubicBezTo>
                    <a:pt x="138" y="906"/>
                    <a:pt x="360" y="1071"/>
                    <a:pt x="597" y="1071"/>
                  </a:cubicBezTo>
                  <a:cubicBezTo>
                    <a:pt x="678" y="1071"/>
                    <a:pt x="761" y="1052"/>
                    <a:pt x="839" y="1010"/>
                  </a:cubicBezTo>
                  <a:cubicBezTo>
                    <a:pt x="968" y="942"/>
                    <a:pt x="1053" y="813"/>
                    <a:pt x="1079" y="668"/>
                  </a:cubicBezTo>
                  <a:cubicBezTo>
                    <a:pt x="1130" y="608"/>
                    <a:pt x="1139" y="523"/>
                    <a:pt x="1113" y="454"/>
                  </a:cubicBezTo>
                  <a:cubicBezTo>
                    <a:pt x="1259" y="334"/>
                    <a:pt x="1241" y="52"/>
                    <a:pt x="1010" y="35"/>
                  </a:cubicBezTo>
                  <a:cubicBezTo>
                    <a:pt x="963" y="31"/>
                    <a:pt x="918" y="28"/>
                    <a:pt x="874" y="28"/>
                  </a:cubicBezTo>
                  <a:cubicBezTo>
                    <a:pt x="829" y="28"/>
                    <a:pt x="784" y="31"/>
                    <a:pt x="737" y="35"/>
                  </a:cubicBezTo>
                  <a:cubicBezTo>
                    <a:pt x="670" y="13"/>
                    <a:pt x="599" y="1"/>
                    <a:pt x="52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790641" y="3773664"/>
              <a:ext cx="151706" cy="115399"/>
            </a:xfrm>
            <a:custGeom>
              <a:avLst/>
              <a:gdLst/>
              <a:ahLst/>
              <a:cxnLst/>
              <a:rect l="l" t="t" r="r" b="b"/>
              <a:pathLst>
                <a:path w="1358" h="1033" extrusionOk="0">
                  <a:moveTo>
                    <a:pt x="843" y="1"/>
                  </a:moveTo>
                  <a:cubicBezTo>
                    <a:pt x="786" y="1"/>
                    <a:pt x="728" y="6"/>
                    <a:pt x="673" y="13"/>
                  </a:cubicBezTo>
                  <a:cubicBezTo>
                    <a:pt x="476" y="13"/>
                    <a:pt x="297" y="107"/>
                    <a:pt x="177" y="261"/>
                  </a:cubicBezTo>
                  <a:cubicBezTo>
                    <a:pt x="100" y="372"/>
                    <a:pt x="83" y="518"/>
                    <a:pt x="117" y="646"/>
                  </a:cubicBezTo>
                  <a:cubicBezTo>
                    <a:pt x="100" y="672"/>
                    <a:pt x="91" y="689"/>
                    <a:pt x="83" y="715"/>
                  </a:cubicBezTo>
                  <a:cubicBezTo>
                    <a:pt x="1" y="886"/>
                    <a:pt x="153" y="1032"/>
                    <a:pt x="313" y="1032"/>
                  </a:cubicBezTo>
                  <a:cubicBezTo>
                    <a:pt x="336" y="1032"/>
                    <a:pt x="359" y="1029"/>
                    <a:pt x="382" y="1023"/>
                  </a:cubicBezTo>
                  <a:cubicBezTo>
                    <a:pt x="562" y="963"/>
                    <a:pt x="776" y="1005"/>
                    <a:pt x="955" y="928"/>
                  </a:cubicBezTo>
                  <a:cubicBezTo>
                    <a:pt x="1109" y="869"/>
                    <a:pt x="1229" y="749"/>
                    <a:pt x="1298" y="603"/>
                  </a:cubicBezTo>
                  <a:cubicBezTo>
                    <a:pt x="1357" y="449"/>
                    <a:pt x="1340" y="278"/>
                    <a:pt x="1238" y="159"/>
                  </a:cubicBezTo>
                  <a:cubicBezTo>
                    <a:pt x="1139" y="35"/>
                    <a:pt x="991" y="1"/>
                    <a:pt x="84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283402" y="3742385"/>
              <a:ext cx="177846" cy="133050"/>
            </a:xfrm>
            <a:custGeom>
              <a:avLst/>
              <a:gdLst/>
              <a:ahLst/>
              <a:cxnLst/>
              <a:rect l="l" t="t" r="r" b="b"/>
              <a:pathLst>
                <a:path w="1592" h="1191" extrusionOk="0">
                  <a:moveTo>
                    <a:pt x="1054" y="0"/>
                  </a:moveTo>
                  <a:cubicBezTo>
                    <a:pt x="942" y="0"/>
                    <a:pt x="833" y="46"/>
                    <a:pt x="753" y="131"/>
                  </a:cubicBezTo>
                  <a:lnTo>
                    <a:pt x="676" y="131"/>
                  </a:lnTo>
                  <a:cubicBezTo>
                    <a:pt x="634" y="89"/>
                    <a:pt x="577" y="67"/>
                    <a:pt x="520" y="67"/>
                  </a:cubicBezTo>
                  <a:cubicBezTo>
                    <a:pt x="472" y="67"/>
                    <a:pt x="424" y="82"/>
                    <a:pt x="385" y="113"/>
                  </a:cubicBezTo>
                  <a:cubicBezTo>
                    <a:pt x="112" y="327"/>
                    <a:pt x="0" y="687"/>
                    <a:pt x="112" y="1020"/>
                  </a:cubicBezTo>
                  <a:cubicBezTo>
                    <a:pt x="146" y="1097"/>
                    <a:pt x="214" y="1149"/>
                    <a:pt x="300" y="1166"/>
                  </a:cubicBezTo>
                  <a:cubicBezTo>
                    <a:pt x="389" y="1179"/>
                    <a:pt x="479" y="1190"/>
                    <a:pt x="569" y="1190"/>
                  </a:cubicBezTo>
                  <a:cubicBezTo>
                    <a:pt x="703" y="1190"/>
                    <a:pt x="835" y="1166"/>
                    <a:pt x="959" y="1089"/>
                  </a:cubicBezTo>
                  <a:cubicBezTo>
                    <a:pt x="1113" y="935"/>
                    <a:pt x="1309" y="832"/>
                    <a:pt x="1523" y="789"/>
                  </a:cubicBezTo>
                  <a:lnTo>
                    <a:pt x="1532" y="798"/>
                  </a:lnTo>
                  <a:cubicBezTo>
                    <a:pt x="1592" y="712"/>
                    <a:pt x="1592" y="601"/>
                    <a:pt x="1532" y="516"/>
                  </a:cubicBezTo>
                  <a:cubicBezTo>
                    <a:pt x="1515" y="498"/>
                    <a:pt x="1506" y="481"/>
                    <a:pt x="1489" y="473"/>
                  </a:cubicBezTo>
                  <a:cubicBezTo>
                    <a:pt x="1489" y="302"/>
                    <a:pt x="1403" y="139"/>
                    <a:pt x="1258" y="54"/>
                  </a:cubicBezTo>
                  <a:cubicBezTo>
                    <a:pt x="1193" y="18"/>
                    <a:pt x="1123" y="0"/>
                    <a:pt x="10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5074054" y="3870742"/>
              <a:ext cx="144444" cy="100206"/>
            </a:xfrm>
            <a:custGeom>
              <a:avLst/>
              <a:gdLst/>
              <a:ahLst/>
              <a:cxnLst/>
              <a:rect l="l" t="t" r="r" b="b"/>
              <a:pathLst>
                <a:path w="1293" h="897" extrusionOk="0">
                  <a:moveTo>
                    <a:pt x="865" y="539"/>
                  </a:moveTo>
                  <a:cubicBezTo>
                    <a:pt x="856" y="547"/>
                    <a:pt x="848" y="551"/>
                    <a:pt x="840" y="551"/>
                  </a:cubicBezTo>
                  <a:cubicBezTo>
                    <a:pt x="833" y="551"/>
                    <a:pt x="827" y="547"/>
                    <a:pt x="822" y="539"/>
                  </a:cubicBezTo>
                  <a:close/>
                  <a:moveTo>
                    <a:pt x="870" y="0"/>
                  </a:moveTo>
                  <a:cubicBezTo>
                    <a:pt x="842" y="0"/>
                    <a:pt x="814" y="6"/>
                    <a:pt x="788" y="17"/>
                  </a:cubicBezTo>
                  <a:cubicBezTo>
                    <a:pt x="651" y="68"/>
                    <a:pt x="489" y="111"/>
                    <a:pt x="343" y="179"/>
                  </a:cubicBezTo>
                  <a:cubicBezTo>
                    <a:pt x="172" y="239"/>
                    <a:pt x="1" y="342"/>
                    <a:pt x="27" y="547"/>
                  </a:cubicBezTo>
                  <a:cubicBezTo>
                    <a:pt x="18" y="650"/>
                    <a:pt x="69" y="752"/>
                    <a:pt x="164" y="812"/>
                  </a:cubicBezTo>
                  <a:cubicBezTo>
                    <a:pt x="255" y="868"/>
                    <a:pt x="358" y="897"/>
                    <a:pt x="462" y="897"/>
                  </a:cubicBezTo>
                  <a:cubicBezTo>
                    <a:pt x="534" y="897"/>
                    <a:pt x="607" y="883"/>
                    <a:pt x="677" y="855"/>
                  </a:cubicBezTo>
                  <a:cubicBezTo>
                    <a:pt x="848" y="795"/>
                    <a:pt x="1096" y="735"/>
                    <a:pt x="1199" y="573"/>
                  </a:cubicBezTo>
                  <a:cubicBezTo>
                    <a:pt x="1293" y="419"/>
                    <a:pt x="1233" y="205"/>
                    <a:pt x="1070" y="128"/>
                  </a:cubicBezTo>
                  <a:cubicBezTo>
                    <a:pt x="1032" y="45"/>
                    <a:pt x="951" y="0"/>
                    <a:pt x="87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800695" y="3583865"/>
              <a:ext cx="139752" cy="116963"/>
            </a:xfrm>
            <a:custGeom>
              <a:avLst/>
              <a:gdLst/>
              <a:ahLst/>
              <a:cxnLst/>
              <a:rect l="l" t="t" r="r" b="b"/>
              <a:pathLst>
                <a:path w="1251" h="1047" extrusionOk="0">
                  <a:moveTo>
                    <a:pt x="700" y="0"/>
                  </a:moveTo>
                  <a:cubicBezTo>
                    <a:pt x="651" y="0"/>
                    <a:pt x="602" y="8"/>
                    <a:pt x="549" y="18"/>
                  </a:cubicBezTo>
                  <a:cubicBezTo>
                    <a:pt x="292" y="27"/>
                    <a:pt x="53" y="138"/>
                    <a:pt x="27" y="446"/>
                  </a:cubicBezTo>
                  <a:cubicBezTo>
                    <a:pt x="0" y="790"/>
                    <a:pt x="327" y="1047"/>
                    <a:pt x="650" y="1047"/>
                  </a:cubicBezTo>
                  <a:cubicBezTo>
                    <a:pt x="745" y="1047"/>
                    <a:pt x="840" y="1025"/>
                    <a:pt x="925" y="976"/>
                  </a:cubicBezTo>
                  <a:cubicBezTo>
                    <a:pt x="1156" y="831"/>
                    <a:pt x="1250" y="532"/>
                    <a:pt x="1148" y="283"/>
                  </a:cubicBezTo>
                  <a:cubicBezTo>
                    <a:pt x="1139" y="198"/>
                    <a:pt x="1088" y="129"/>
                    <a:pt x="1011" y="104"/>
                  </a:cubicBezTo>
                  <a:cubicBezTo>
                    <a:pt x="951" y="52"/>
                    <a:pt x="874" y="18"/>
                    <a:pt x="788" y="10"/>
                  </a:cubicBezTo>
                  <a:cubicBezTo>
                    <a:pt x="759" y="3"/>
                    <a:pt x="730" y="0"/>
                    <a:pt x="70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530352" y="3813099"/>
              <a:ext cx="112830" cy="102440"/>
            </a:xfrm>
            <a:custGeom>
              <a:avLst/>
              <a:gdLst/>
              <a:ahLst/>
              <a:cxnLst/>
              <a:rect l="l" t="t" r="r" b="b"/>
              <a:pathLst>
                <a:path w="1010" h="917" extrusionOk="0">
                  <a:moveTo>
                    <a:pt x="475" y="0"/>
                  </a:moveTo>
                  <a:cubicBezTo>
                    <a:pt x="397" y="0"/>
                    <a:pt x="321" y="18"/>
                    <a:pt x="257" y="54"/>
                  </a:cubicBezTo>
                  <a:cubicBezTo>
                    <a:pt x="154" y="96"/>
                    <a:pt x="69" y="182"/>
                    <a:pt x="26" y="276"/>
                  </a:cubicBezTo>
                  <a:cubicBezTo>
                    <a:pt x="0" y="319"/>
                    <a:pt x="0" y="370"/>
                    <a:pt x="9" y="413"/>
                  </a:cubicBezTo>
                  <a:cubicBezTo>
                    <a:pt x="0" y="447"/>
                    <a:pt x="0" y="490"/>
                    <a:pt x="9" y="524"/>
                  </a:cubicBezTo>
                  <a:cubicBezTo>
                    <a:pt x="35" y="757"/>
                    <a:pt x="232" y="917"/>
                    <a:pt x="447" y="917"/>
                  </a:cubicBezTo>
                  <a:cubicBezTo>
                    <a:pt x="509" y="917"/>
                    <a:pt x="572" y="904"/>
                    <a:pt x="633" y="875"/>
                  </a:cubicBezTo>
                  <a:cubicBezTo>
                    <a:pt x="941" y="755"/>
                    <a:pt x="1010" y="353"/>
                    <a:pt x="770" y="131"/>
                  </a:cubicBezTo>
                  <a:cubicBezTo>
                    <a:pt x="736" y="105"/>
                    <a:pt x="693" y="79"/>
                    <a:pt x="650" y="62"/>
                  </a:cubicBezTo>
                  <a:cubicBezTo>
                    <a:pt x="616" y="19"/>
                    <a:pt x="565" y="2"/>
                    <a:pt x="522" y="2"/>
                  </a:cubicBezTo>
                  <a:cubicBezTo>
                    <a:pt x="506" y="1"/>
                    <a:pt x="491" y="0"/>
                    <a:pt x="4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70197" y="4015857"/>
              <a:ext cx="119086" cy="99648"/>
            </a:xfrm>
            <a:custGeom>
              <a:avLst/>
              <a:gdLst/>
              <a:ahLst/>
              <a:cxnLst/>
              <a:rect l="l" t="t" r="r" b="b"/>
              <a:pathLst>
                <a:path w="1066" h="892" extrusionOk="0">
                  <a:moveTo>
                    <a:pt x="758" y="0"/>
                  </a:moveTo>
                  <a:cubicBezTo>
                    <a:pt x="751" y="0"/>
                    <a:pt x="744" y="0"/>
                    <a:pt x="736" y="1"/>
                  </a:cubicBezTo>
                  <a:cubicBezTo>
                    <a:pt x="676" y="1"/>
                    <a:pt x="608" y="18"/>
                    <a:pt x="548" y="44"/>
                  </a:cubicBezTo>
                  <a:cubicBezTo>
                    <a:pt x="488" y="44"/>
                    <a:pt x="420" y="52"/>
                    <a:pt x="368" y="78"/>
                  </a:cubicBezTo>
                  <a:cubicBezTo>
                    <a:pt x="43" y="198"/>
                    <a:pt x="1" y="634"/>
                    <a:pt x="291" y="814"/>
                  </a:cubicBezTo>
                  <a:cubicBezTo>
                    <a:pt x="366" y="866"/>
                    <a:pt x="456" y="892"/>
                    <a:pt x="546" y="892"/>
                  </a:cubicBezTo>
                  <a:cubicBezTo>
                    <a:pt x="633" y="892"/>
                    <a:pt x="721" y="868"/>
                    <a:pt x="796" y="822"/>
                  </a:cubicBezTo>
                  <a:cubicBezTo>
                    <a:pt x="856" y="779"/>
                    <a:pt x="890" y="711"/>
                    <a:pt x="899" y="643"/>
                  </a:cubicBezTo>
                  <a:cubicBezTo>
                    <a:pt x="916" y="617"/>
                    <a:pt x="933" y="591"/>
                    <a:pt x="950" y="557"/>
                  </a:cubicBezTo>
                  <a:cubicBezTo>
                    <a:pt x="967" y="497"/>
                    <a:pt x="976" y="437"/>
                    <a:pt x="959" y="377"/>
                  </a:cubicBezTo>
                  <a:cubicBezTo>
                    <a:pt x="1066" y="212"/>
                    <a:pt x="951" y="0"/>
                    <a:pt x="75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515941" y="4046354"/>
              <a:ext cx="111936" cy="98754"/>
            </a:xfrm>
            <a:custGeom>
              <a:avLst/>
              <a:gdLst/>
              <a:ahLst/>
              <a:cxnLst/>
              <a:rect l="l" t="t" r="r" b="b"/>
              <a:pathLst>
                <a:path w="1002" h="884" extrusionOk="0">
                  <a:moveTo>
                    <a:pt x="730" y="0"/>
                  </a:moveTo>
                  <a:cubicBezTo>
                    <a:pt x="701" y="0"/>
                    <a:pt x="671" y="6"/>
                    <a:pt x="643" y="19"/>
                  </a:cubicBezTo>
                  <a:lnTo>
                    <a:pt x="181" y="164"/>
                  </a:lnTo>
                  <a:cubicBezTo>
                    <a:pt x="61" y="216"/>
                    <a:pt x="1" y="352"/>
                    <a:pt x="52" y="472"/>
                  </a:cubicBezTo>
                  <a:cubicBezTo>
                    <a:pt x="84" y="552"/>
                    <a:pt x="169" y="610"/>
                    <a:pt x="257" y="610"/>
                  </a:cubicBezTo>
                  <a:cubicBezTo>
                    <a:pt x="263" y="610"/>
                    <a:pt x="269" y="610"/>
                    <a:pt x="275" y="609"/>
                  </a:cubicBezTo>
                  <a:cubicBezTo>
                    <a:pt x="275" y="618"/>
                    <a:pt x="275" y="618"/>
                    <a:pt x="275" y="618"/>
                  </a:cubicBezTo>
                  <a:cubicBezTo>
                    <a:pt x="261" y="765"/>
                    <a:pt x="379" y="884"/>
                    <a:pt x="512" y="884"/>
                  </a:cubicBezTo>
                  <a:cubicBezTo>
                    <a:pt x="541" y="884"/>
                    <a:pt x="571" y="878"/>
                    <a:pt x="600" y="866"/>
                  </a:cubicBezTo>
                  <a:cubicBezTo>
                    <a:pt x="856" y="755"/>
                    <a:pt x="1002" y="481"/>
                    <a:pt x="959" y="198"/>
                  </a:cubicBezTo>
                  <a:cubicBezTo>
                    <a:pt x="946" y="83"/>
                    <a:pt x="841" y="0"/>
                    <a:pt x="73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604864" y="3647765"/>
              <a:ext cx="85125" cy="80768"/>
            </a:xfrm>
            <a:custGeom>
              <a:avLst/>
              <a:gdLst/>
              <a:ahLst/>
              <a:cxnLst/>
              <a:rect l="l" t="t" r="r" b="b"/>
              <a:pathLst>
                <a:path w="762" h="723" extrusionOk="0">
                  <a:moveTo>
                    <a:pt x="521" y="0"/>
                  </a:moveTo>
                  <a:cubicBezTo>
                    <a:pt x="510" y="0"/>
                    <a:pt x="499" y="1"/>
                    <a:pt x="488" y="2"/>
                  </a:cubicBezTo>
                  <a:cubicBezTo>
                    <a:pt x="360" y="11"/>
                    <a:pt x="249" y="79"/>
                    <a:pt x="180" y="182"/>
                  </a:cubicBezTo>
                  <a:cubicBezTo>
                    <a:pt x="172" y="191"/>
                    <a:pt x="172" y="199"/>
                    <a:pt x="163" y="208"/>
                  </a:cubicBezTo>
                  <a:lnTo>
                    <a:pt x="78" y="302"/>
                  </a:lnTo>
                  <a:cubicBezTo>
                    <a:pt x="1" y="404"/>
                    <a:pt x="26" y="550"/>
                    <a:pt x="129" y="627"/>
                  </a:cubicBezTo>
                  <a:cubicBezTo>
                    <a:pt x="137" y="635"/>
                    <a:pt x="155" y="644"/>
                    <a:pt x="172" y="652"/>
                  </a:cubicBezTo>
                  <a:cubicBezTo>
                    <a:pt x="214" y="687"/>
                    <a:pt x="257" y="712"/>
                    <a:pt x="309" y="721"/>
                  </a:cubicBezTo>
                  <a:cubicBezTo>
                    <a:pt x="321" y="722"/>
                    <a:pt x="334" y="723"/>
                    <a:pt x="347" y="723"/>
                  </a:cubicBezTo>
                  <a:cubicBezTo>
                    <a:pt x="496" y="723"/>
                    <a:pt x="637" y="632"/>
                    <a:pt x="676" y="490"/>
                  </a:cubicBezTo>
                  <a:cubicBezTo>
                    <a:pt x="693" y="456"/>
                    <a:pt x="693" y="413"/>
                    <a:pt x="702" y="379"/>
                  </a:cubicBezTo>
                  <a:cubicBezTo>
                    <a:pt x="745" y="327"/>
                    <a:pt x="762" y="259"/>
                    <a:pt x="753" y="199"/>
                  </a:cubicBezTo>
                  <a:cubicBezTo>
                    <a:pt x="738" y="82"/>
                    <a:pt x="636" y="0"/>
                    <a:pt x="52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5083103" y="4468068"/>
              <a:ext cx="147684" cy="140423"/>
            </a:xfrm>
            <a:custGeom>
              <a:avLst/>
              <a:gdLst/>
              <a:ahLst/>
              <a:cxnLst/>
              <a:rect l="l" t="t" r="r" b="b"/>
              <a:pathLst>
                <a:path w="1322" h="1257" extrusionOk="0">
                  <a:moveTo>
                    <a:pt x="875" y="1"/>
                  </a:moveTo>
                  <a:cubicBezTo>
                    <a:pt x="854" y="1"/>
                    <a:pt x="833" y="10"/>
                    <a:pt x="818" y="25"/>
                  </a:cubicBezTo>
                  <a:cubicBezTo>
                    <a:pt x="724" y="128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0" y="239"/>
                    <a:pt x="416" y="205"/>
                    <a:pt x="390" y="162"/>
                  </a:cubicBezTo>
                  <a:cubicBezTo>
                    <a:pt x="378" y="149"/>
                    <a:pt x="356" y="141"/>
                    <a:pt x="335" y="141"/>
                  </a:cubicBezTo>
                  <a:cubicBezTo>
                    <a:pt x="328" y="141"/>
                    <a:pt x="320" y="143"/>
                    <a:pt x="313" y="145"/>
                  </a:cubicBezTo>
                  <a:cubicBezTo>
                    <a:pt x="262" y="111"/>
                    <a:pt x="202" y="68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8" y="29"/>
                    <a:pt x="1" y="113"/>
                    <a:pt x="57" y="162"/>
                  </a:cubicBezTo>
                  <a:lnTo>
                    <a:pt x="185" y="290"/>
                  </a:lnTo>
                  <a:cubicBezTo>
                    <a:pt x="279" y="384"/>
                    <a:pt x="373" y="470"/>
                    <a:pt x="467" y="555"/>
                  </a:cubicBezTo>
                  <a:cubicBezTo>
                    <a:pt x="433" y="632"/>
                    <a:pt x="399" y="718"/>
                    <a:pt x="382" y="795"/>
                  </a:cubicBezTo>
                  <a:cubicBezTo>
                    <a:pt x="373" y="812"/>
                    <a:pt x="373" y="821"/>
                    <a:pt x="382" y="838"/>
                  </a:cubicBezTo>
                  <a:cubicBezTo>
                    <a:pt x="365" y="872"/>
                    <a:pt x="356" y="906"/>
                    <a:pt x="339" y="949"/>
                  </a:cubicBezTo>
                  <a:cubicBezTo>
                    <a:pt x="331" y="966"/>
                    <a:pt x="331" y="983"/>
                    <a:pt x="339" y="1009"/>
                  </a:cubicBezTo>
                  <a:cubicBezTo>
                    <a:pt x="322" y="1052"/>
                    <a:pt x="296" y="1094"/>
                    <a:pt x="279" y="1137"/>
                  </a:cubicBezTo>
                  <a:cubicBezTo>
                    <a:pt x="250" y="1201"/>
                    <a:pt x="300" y="1257"/>
                    <a:pt x="351" y="1257"/>
                  </a:cubicBezTo>
                  <a:cubicBezTo>
                    <a:pt x="375" y="1257"/>
                    <a:pt x="400" y="1244"/>
                    <a:pt x="416" y="1214"/>
                  </a:cubicBezTo>
                  <a:cubicBezTo>
                    <a:pt x="476" y="1112"/>
                    <a:pt x="536" y="1000"/>
                    <a:pt x="587" y="889"/>
                  </a:cubicBezTo>
                  <a:cubicBezTo>
                    <a:pt x="621" y="881"/>
                    <a:pt x="647" y="863"/>
                    <a:pt x="656" y="838"/>
                  </a:cubicBezTo>
                  <a:cubicBezTo>
                    <a:pt x="656" y="821"/>
                    <a:pt x="664" y="804"/>
                    <a:pt x="673" y="795"/>
                  </a:cubicBezTo>
                  <a:cubicBezTo>
                    <a:pt x="827" y="949"/>
                    <a:pt x="989" y="1094"/>
                    <a:pt x="1169" y="1223"/>
                  </a:cubicBezTo>
                  <a:cubicBezTo>
                    <a:pt x="1182" y="1231"/>
                    <a:pt x="1195" y="1235"/>
                    <a:pt x="1208" y="1235"/>
                  </a:cubicBezTo>
                  <a:cubicBezTo>
                    <a:pt x="1271" y="1235"/>
                    <a:pt x="1321" y="1144"/>
                    <a:pt x="1272" y="1094"/>
                  </a:cubicBezTo>
                  <a:lnTo>
                    <a:pt x="1178" y="1000"/>
                  </a:lnTo>
                  <a:cubicBezTo>
                    <a:pt x="1186" y="966"/>
                    <a:pt x="1178" y="940"/>
                    <a:pt x="1152" y="923"/>
                  </a:cubicBezTo>
                  <a:lnTo>
                    <a:pt x="1143" y="915"/>
                  </a:lnTo>
                  <a:cubicBezTo>
                    <a:pt x="1143" y="898"/>
                    <a:pt x="1135" y="881"/>
                    <a:pt x="1126" y="863"/>
                  </a:cubicBezTo>
                  <a:cubicBezTo>
                    <a:pt x="1032" y="761"/>
                    <a:pt x="938" y="667"/>
                    <a:pt x="835" y="581"/>
                  </a:cubicBezTo>
                  <a:cubicBezTo>
                    <a:pt x="912" y="461"/>
                    <a:pt x="964" y="333"/>
                    <a:pt x="989" y="205"/>
                  </a:cubicBezTo>
                  <a:cubicBezTo>
                    <a:pt x="989" y="179"/>
                    <a:pt x="989" y="153"/>
                    <a:pt x="972" y="136"/>
                  </a:cubicBezTo>
                  <a:cubicBezTo>
                    <a:pt x="989" y="85"/>
                    <a:pt x="964" y="34"/>
                    <a:pt x="921" y="16"/>
                  </a:cubicBezTo>
                  <a:cubicBezTo>
                    <a:pt x="907" y="6"/>
                    <a:pt x="891" y="1"/>
                    <a:pt x="87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5297478" y="4497113"/>
              <a:ext cx="153046" cy="132379"/>
            </a:xfrm>
            <a:custGeom>
              <a:avLst/>
              <a:gdLst/>
              <a:ahLst/>
              <a:cxnLst/>
              <a:rect l="l" t="t" r="r" b="b"/>
              <a:pathLst>
                <a:path w="1370" h="1185" extrusionOk="0">
                  <a:moveTo>
                    <a:pt x="955" y="0"/>
                  </a:moveTo>
                  <a:cubicBezTo>
                    <a:pt x="937" y="0"/>
                    <a:pt x="918" y="7"/>
                    <a:pt x="901" y="22"/>
                  </a:cubicBezTo>
                  <a:lnTo>
                    <a:pt x="893" y="30"/>
                  </a:lnTo>
                  <a:cubicBezTo>
                    <a:pt x="877" y="18"/>
                    <a:pt x="859" y="12"/>
                    <a:pt x="840" y="12"/>
                  </a:cubicBezTo>
                  <a:cubicBezTo>
                    <a:pt x="807" y="12"/>
                    <a:pt x="772" y="31"/>
                    <a:pt x="756" y="64"/>
                  </a:cubicBezTo>
                  <a:lnTo>
                    <a:pt x="756" y="82"/>
                  </a:lnTo>
                  <a:cubicBezTo>
                    <a:pt x="751" y="80"/>
                    <a:pt x="746" y="79"/>
                    <a:pt x="741" y="79"/>
                  </a:cubicBezTo>
                  <a:cubicBezTo>
                    <a:pt x="718" y="79"/>
                    <a:pt x="693" y="95"/>
                    <a:pt x="679" y="116"/>
                  </a:cubicBezTo>
                  <a:cubicBezTo>
                    <a:pt x="636" y="184"/>
                    <a:pt x="602" y="261"/>
                    <a:pt x="567" y="330"/>
                  </a:cubicBezTo>
                  <a:lnTo>
                    <a:pt x="259" y="116"/>
                  </a:lnTo>
                  <a:cubicBezTo>
                    <a:pt x="249" y="109"/>
                    <a:pt x="235" y="105"/>
                    <a:pt x="221" y="105"/>
                  </a:cubicBezTo>
                  <a:cubicBezTo>
                    <a:pt x="201" y="105"/>
                    <a:pt x="180" y="113"/>
                    <a:pt x="165" y="133"/>
                  </a:cubicBezTo>
                  <a:lnTo>
                    <a:pt x="148" y="124"/>
                  </a:lnTo>
                  <a:cubicBezTo>
                    <a:pt x="135" y="114"/>
                    <a:pt x="121" y="110"/>
                    <a:pt x="108" y="110"/>
                  </a:cubicBezTo>
                  <a:cubicBezTo>
                    <a:pt x="47" y="110"/>
                    <a:pt x="1" y="212"/>
                    <a:pt x="71" y="261"/>
                  </a:cubicBezTo>
                  <a:cubicBezTo>
                    <a:pt x="105" y="287"/>
                    <a:pt x="140" y="313"/>
                    <a:pt x="174" y="338"/>
                  </a:cubicBezTo>
                  <a:lnTo>
                    <a:pt x="259" y="390"/>
                  </a:lnTo>
                  <a:cubicBezTo>
                    <a:pt x="259" y="398"/>
                    <a:pt x="268" y="407"/>
                    <a:pt x="277" y="407"/>
                  </a:cubicBezTo>
                  <a:cubicBezTo>
                    <a:pt x="328" y="449"/>
                    <a:pt x="388" y="484"/>
                    <a:pt x="439" y="518"/>
                  </a:cubicBezTo>
                  <a:lnTo>
                    <a:pt x="473" y="535"/>
                  </a:lnTo>
                  <a:cubicBezTo>
                    <a:pt x="396" y="715"/>
                    <a:pt x="345" y="894"/>
                    <a:pt x="302" y="1082"/>
                  </a:cubicBezTo>
                  <a:cubicBezTo>
                    <a:pt x="292" y="1144"/>
                    <a:pt x="343" y="1184"/>
                    <a:pt x="390" y="1184"/>
                  </a:cubicBezTo>
                  <a:cubicBezTo>
                    <a:pt x="421" y="1184"/>
                    <a:pt x="449" y="1166"/>
                    <a:pt x="456" y="1125"/>
                  </a:cubicBezTo>
                  <a:lnTo>
                    <a:pt x="473" y="1057"/>
                  </a:lnTo>
                  <a:cubicBezTo>
                    <a:pt x="488" y="1076"/>
                    <a:pt x="513" y="1087"/>
                    <a:pt x="538" y="1087"/>
                  </a:cubicBezTo>
                  <a:cubicBezTo>
                    <a:pt x="558" y="1087"/>
                    <a:pt x="578" y="1080"/>
                    <a:pt x="593" y="1065"/>
                  </a:cubicBezTo>
                  <a:cubicBezTo>
                    <a:pt x="602" y="1057"/>
                    <a:pt x="610" y="1048"/>
                    <a:pt x="619" y="1048"/>
                  </a:cubicBezTo>
                  <a:cubicBezTo>
                    <a:pt x="704" y="963"/>
                    <a:pt x="773" y="860"/>
                    <a:pt x="816" y="749"/>
                  </a:cubicBezTo>
                  <a:lnTo>
                    <a:pt x="1226" y="1014"/>
                  </a:lnTo>
                  <a:cubicBezTo>
                    <a:pt x="1238" y="1020"/>
                    <a:pt x="1250" y="1023"/>
                    <a:pt x="1260" y="1023"/>
                  </a:cubicBezTo>
                  <a:cubicBezTo>
                    <a:pt x="1328" y="1023"/>
                    <a:pt x="1369" y="920"/>
                    <a:pt x="1303" y="869"/>
                  </a:cubicBezTo>
                  <a:lnTo>
                    <a:pt x="1029" y="672"/>
                  </a:lnTo>
                  <a:cubicBezTo>
                    <a:pt x="1047" y="629"/>
                    <a:pt x="1029" y="578"/>
                    <a:pt x="987" y="569"/>
                  </a:cubicBezTo>
                  <a:lnTo>
                    <a:pt x="867" y="518"/>
                  </a:lnTo>
                  <a:cubicBezTo>
                    <a:pt x="867" y="475"/>
                    <a:pt x="867" y="432"/>
                    <a:pt x="867" y="398"/>
                  </a:cubicBezTo>
                  <a:cubicBezTo>
                    <a:pt x="875" y="347"/>
                    <a:pt x="884" y="295"/>
                    <a:pt x="893" y="244"/>
                  </a:cubicBezTo>
                  <a:cubicBezTo>
                    <a:pt x="927" y="201"/>
                    <a:pt x="970" y="167"/>
                    <a:pt x="1012" y="133"/>
                  </a:cubicBezTo>
                  <a:cubicBezTo>
                    <a:pt x="1072" y="80"/>
                    <a:pt x="1018" y="0"/>
                    <a:pt x="9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5195262" y="4650941"/>
              <a:ext cx="154498" cy="131709"/>
            </a:xfrm>
            <a:custGeom>
              <a:avLst/>
              <a:gdLst/>
              <a:ahLst/>
              <a:cxnLst/>
              <a:rect l="l" t="t" r="r" b="b"/>
              <a:pathLst>
                <a:path w="1383" h="1179" extrusionOk="0">
                  <a:moveTo>
                    <a:pt x="963" y="1"/>
                  </a:moveTo>
                  <a:cubicBezTo>
                    <a:pt x="945" y="1"/>
                    <a:pt x="926" y="7"/>
                    <a:pt x="909" y="22"/>
                  </a:cubicBezTo>
                  <a:lnTo>
                    <a:pt x="901" y="31"/>
                  </a:lnTo>
                  <a:cubicBezTo>
                    <a:pt x="883" y="18"/>
                    <a:pt x="863" y="13"/>
                    <a:pt x="845" y="13"/>
                  </a:cubicBezTo>
                  <a:cubicBezTo>
                    <a:pt x="811" y="13"/>
                    <a:pt x="780" y="32"/>
                    <a:pt x="764" y="65"/>
                  </a:cubicBezTo>
                  <a:lnTo>
                    <a:pt x="755" y="82"/>
                  </a:lnTo>
                  <a:cubicBezTo>
                    <a:pt x="749" y="80"/>
                    <a:pt x="743" y="80"/>
                    <a:pt x="738" y="80"/>
                  </a:cubicBezTo>
                  <a:cubicBezTo>
                    <a:pt x="712" y="80"/>
                    <a:pt x="692" y="95"/>
                    <a:pt x="678" y="116"/>
                  </a:cubicBezTo>
                  <a:cubicBezTo>
                    <a:pt x="635" y="193"/>
                    <a:pt x="601" y="262"/>
                    <a:pt x="559" y="330"/>
                  </a:cubicBezTo>
                  <a:lnTo>
                    <a:pt x="259" y="116"/>
                  </a:lnTo>
                  <a:cubicBezTo>
                    <a:pt x="247" y="110"/>
                    <a:pt x="235" y="107"/>
                    <a:pt x="223" y="107"/>
                  </a:cubicBezTo>
                  <a:cubicBezTo>
                    <a:pt x="202" y="107"/>
                    <a:pt x="182" y="117"/>
                    <a:pt x="165" y="133"/>
                  </a:cubicBezTo>
                  <a:lnTo>
                    <a:pt x="148" y="125"/>
                  </a:lnTo>
                  <a:cubicBezTo>
                    <a:pt x="133" y="114"/>
                    <a:pt x="119" y="110"/>
                    <a:pt x="105" y="110"/>
                  </a:cubicBezTo>
                  <a:cubicBezTo>
                    <a:pt x="41" y="110"/>
                    <a:pt x="0" y="212"/>
                    <a:pt x="71" y="262"/>
                  </a:cubicBezTo>
                  <a:cubicBezTo>
                    <a:pt x="105" y="287"/>
                    <a:pt x="139" y="313"/>
                    <a:pt x="174" y="339"/>
                  </a:cubicBezTo>
                  <a:lnTo>
                    <a:pt x="251" y="390"/>
                  </a:lnTo>
                  <a:cubicBezTo>
                    <a:pt x="259" y="398"/>
                    <a:pt x="268" y="407"/>
                    <a:pt x="276" y="416"/>
                  </a:cubicBezTo>
                  <a:cubicBezTo>
                    <a:pt x="328" y="450"/>
                    <a:pt x="387" y="484"/>
                    <a:pt x="439" y="518"/>
                  </a:cubicBezTo>
                  <a:lnTo>
                    <a:pt x="473" y="535"/>
                  </a:lnTo>
                  <a:cubicBezTo>
                    <a:pt x="396" y="706"/>
                    <a:pt x="345" y="895"/>
                    <a:pt x="302" y="1083"/>
                  </a:cubicBezTo>
                  <a:cubicBezTo>
                    <a:pt x="291" y="1140"/>
                    <a:pt x="344" y="1178"/>
                    <a:pt x="391" y="1178"/>
                  </a:cubicBezTo>
                  <a:cubicBezTo>
                    <a:pt x="421" y="1178"/>
                    <a:pt x="449" y="1162"/>
                    <a:pt x="456" y="1126"/>
                  </a:cubicBezTo>
                  <a:cubicBezTo>
                    <a:pt x="456" y="1100"/>
                    <a:pt x="464" y="1074"/>
                    <a:pt x="473" y="1049"/>
                  </a:cubicBezTo>
                  <a:cubicBezTo>
                    <a:pt x="488" y="1074"/>
                    <a:pt x="514" y="1087"/>
                    <a:pt x="541" y="1087"/>
                  </a:cubicBezTo>
                  <a:cubicBezTo>
                    <a:pt x="560" y="1087"/>
                    <a:pt x="578" y="1080"/>
                    <a:pt x="593" y="1066"/>
                  </a:cubicBezTo>
                  <a:lnTo>
                    <a:pt x="618" y="1040"/>
                  </a:lnTo>
                  <a:cubicBezTo>
                    <a:pt x="704" y="955"/>
                    <a:pt x="772" y="860"/>
                    <a:pt x="815" y="749"/>
                  </a:cubicBezTo>
                  <a:lnTo>
                    <a:pt x="1226" y="1006"/>
                  </a:lnTo>
                  <a:cubicBezTo>
                    <a:pt x="1242" y="1016"/>
                    <a:pt x="1258" y="1021"/>
                    <a:pt x="1272" y="1021"/>
                  </a:cubicBezTo>
                  <a:cubicBezTo>
                    <a:pt x="1342" y="1021"/>
                    <a:pt x="1382" y="918"/>
                    <a:pt x="1311" y="869"/>
                  </a:cubicBezTo>
                  <a:lnTo>
                    <a:pt x="1046" y="672"/>
                  </a:lnTo>
                  <a:cubicBezTo>
                    <a:pt x="1063" y="629"/>
                    <a:pt x="1038" y="587"/>
                    <a:pt x="995" y="570"/>
                  </a:cubicBezTo>
                  <a:lnTo>
                    <a:pt x="875" y="527"/>
                  </a:lnTo>
                  <a:cubicBezTo>
                    <a:pt x="875" y="484"/>
                    <a:pt x="875" y="441"/>
                    <a:pt x="875" y="398"/>
                  </a:cubicBezTo>
                  <a:cubicBezTo>
                    <a:pt x="884" y="347"/>
                    <a:pt x="892" y="296"/>
                    <a:pt x="901" y="244"/>
                  </a:cubicBezTo>
                  <a:cubicBezTo>
                    <a:pt x="935" y="210"/>
                    <a:pt x="978" y="167"/>
                    <a:pt x="1020" y="133"/>
                  </a:cubicBezTo>
                  <a:cubicBezTo>
                    <a:pt x="1080" y="80"/>
                    <a:pt x="1026" y="1"/>
                    <a:pt x="96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288206" y="4772595"/>
              <a:ext cx="124783" cy="131262"/>
            </a:xfrm>
            <a:custGeom>
              <a:avLst/>
              <a:gdLst/>
              <a:ahLst/>
              <a:cxnLst/>
              <a:rect l="l" t="t" r="r" b="b"/>
              <a:pathLst>
                <a:path w="1117" h="1175" extrusionOk="0">
                  <a:moveTo>
                    <a:pt x="679" y="1"/>
                  </a:moveTo>
                  <a:cubicBezTo>
                    <a:pt x="666" y="1"/>
                    <a:pt x="653" y="4"/>
                    <a:pt x="642" y="11"/>
                  </a:cubicBezTo>
                  <a:cubicBezTo>
                    <a:pt x="505" y="45"/>
                    <a:pt x="488" y="199"/>
                    <a:pt x="462" y="319"/>
                  </a:cubicBezTo>
                  <a:cubicBezTo>
                    <a:pt x="454" y="362"/>
                    <a:pt x="454" y="404"/>
                    <a:pt x="445" y="447"/>
                  </a:cubicBezTo>
                  <a:lnTo>
                    <a:pt x="360" y="413"/>
                  </a:lnTo>
                  <a:lnTo>
                    <a:pt x="206" y="345"/>
                  </a:lnTo>
                  <a:cubicBezTo>
                    <a:pt x="238" y="288"/>
                    <a:pt x="186" y="224"/>
                    <a:pt x="130" y="224"/>
                  </a:cubicBezTo>
                  <a:cubicBezTo>
                    <a:pt x="127" y="224"/>
                    <a:pt x="123" y="224"/>
                    <a:pt x="120" y="225"/>
                  </a:cubicBezTo>
                  <a:cubicBezTo>
                    <a:pt x="9" y="250"/>
                    <a:pt x="0" y="327"/>
                    <a:pt x="34" y="396"/>
                  </a:cubicBezTo>
                  <a:cubicBezTo>
                    <a:pt x="34" y="422"/>
                    <a:pt x="52" y="447"/>
                    <a:pt x="77" y="456"/>
                  </a:cubicBezTo>
                  <a:cubicBezTo>
                    <a:pt x="86" y="473"/>
                    <a:pt x="94" y="481"/>
                    <a:pt x="111" y="490"/>
                  </a:cubicBezTo>
                  <a:cubicBezTo>
                    <a:pt x="188" y="550"/>
                    <a:pt x="274" y="601"/>
                    <a:pt x="360" y="644"/>
                  </a:cubicBezTo>
                  <a:lnTo>
                    <a:pt x="411" y="670"/>
                  </a:lnTo>
                  <a:cubicBezTo>
                    <a:pt x="402" y="721"/>
                    <a:pt x="394" y="764"/>
                    <a:pt x="385" y="807"/>
                  </a:cubicBezTo>
                  <a:cubicBezTo>
                    <a:pt x="377" y="832"/>
                    <a:pt x="385" y="849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5" y="1038"/>
                    <a:pt x="377" y="1055"/>
                  </a:cubicBezTo>
                  <a:cubicBezTo>
                    <a:pt x="348" y="1118"/>
                    <a:pt x="397" y="1174"/>
                    <a:pt x="448" y="1174"/>
                  </a:cubicBezTo>
                  <a:cubicBezTo>
                    <a:pt x="473" y="1174"/>
                    <a:pt x="497" y="1162"/>
                    <a:pt x="514" y="1132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0" y="815"/>
                    <a:pt x="753" y="824"/>
                    <a:pt x="796" y="832"/>
                  </a:cubicBezTo>
                  <a:cubicBezTo>
                    <a:pt x="801" y="835"/>
                    <a:pt x="807" y="836"/>
                    <a:pt x="813" y="836"/>
                  </a:cubicBezTo>
                  <a:cubicBezTo>
                    <a:pt x="827" y="836"/>
                    <a:pt x="844" y="830"/>
                    <a:pt x="856" y="824"/>
                  </a:cubicBezTo>
                  <a:lnTo>
                    <a:pt x="958" y="866"/>
                  </a:lnTo>
                  <a:cubicBezTo>
                    <a:pt x="973" y="874"/>
                    <a:pt x="987" y="878"/>
                    <a:pt x="1000" y="878"/>
                  </a:cubicBezTo>
                  <a:cubicBezTo>
                    <a:pt x="1072" y="878"/>
                    <a:pt x="1116" y="773"/>
                    <a:pt x="1044" y="730"/>
                  </a:cubicBezTo>
                  <a:cubicBezTo>
                    <a:pt x="941" y="670"/>
                    <a:pt x="839" y="618"/>
                    <a:pt x="736" y="567"/>
                  </a:cubicBezTo>
                  <a:cubicBezTo>
                    <a:pt x="736" y="558"/>
                    <a:pt x="736" y="558"/>
                    <a:pt x="736" y="558"/>
                  </a:cubicBez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70" y="79"/>
                    <a:pt x="753" y="62"/>
                  </a:cubicBezTo>
                  <a:cubicBezTo>
                    <a:pt x="747" y="25"/>
                    <a:pt x="713" y="1"/>
                    <a:pt x="67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5437230" y="4957144"/>
              <a:ext cx="124001" cy="130033"/>
            </a:xfrm>
            <a:custGeom>
              <a:avLst/>
              <a:gdLst/>
              <a:ahLst/>
              <a:cxnLst/>
              <a:rect l="l" t="t" r="r" b="b"/>
              <a:pathLst>
                <a:path w="1110" h="1164" extrusionOk="0">
                  <a:moveTo>
                    <a:pt x="647" y="1"/>
                  </a:moveTo>
                  <a:cubicBezTo>
                    <a:pt x="643" y="1"/>
                    <a:pt x="638" y="1"/>
                    <a:pt x="634" y="1"/>
                  </a:cubicBezTo>
                  <a:cubicBezTo>
                    <a:pt x="497" y="36"/>
                    <a:pt x="480" y="190"/>
                    <a:pt x="454" y="309"/>
                  </a:cubicBezTo>
                  <a:cubicBezTo>
                    <a:pt x="446" y="352"/>
                    <a:pt x="446" y="395"/>
                    <a:pt x="437" y="438"/>
                  </a:cubicBezTo>
                  <a:lnTo>
                    <a:pt x="352" y="404"/>
                  </a:lnTo>
                  <a:lnTo>
                    <a:pt x="206" y="335"/>
                  </a:lnTo>
                  <a:cubicBezTo>
                    <a:pt x="230" y="279"/>
                    <a:pt x="186" y="215"/>
                    <a:pt x="124" y="215"/>
                  </a:cubicBezTo>
                  <a:cubicBezTo>
                    <a:pt x="120" y="215"/>
                    <a:pt x="116" y="215"/>
                    <a:pt x="112" y="215"/>
                  </a:cubicBezTo>
                  <a:cubicBezTo>
                    <a:pt x="1" y="232"/>
                    <a:pt x="1" y="318"/>
                    <a:pt x="35" y="386"/>
                  </a:cubicBezTo>
                  <a:cubicBezTo>
                    <a:pt x="26" y="412"/>
                    <a:pt x="44" y="438"/>
                    <a:pt x="69" y="446"/>
                  </a:cubicBezTo>
                  <a:cubicBezTo>
                    <a:pt x="78" y="455"/>
                    <a:pt x="86" y="472"/>
                    <a:pt x="103" y="481"/>
                  </a:cubicBezTo>
                  <a:cubicBezTo>
                    <a:pt x="180" y="540"/>
                    <a:pt x="266" y="592"/>
                    <a:pt x="360" y="635"/>
                  </a:cubicBezTo>
                  <a:cubicBezTo>
                    <a:pt x="369" y="643"/>
                    <a:pt x="386" y="652"/>
                    <a:pt x="403" y="660"/>
                  </a:cubicBezTo>
                  <a:cubicBezTo>
                    <a:pt x="394" y="712"/>
                    <a:pt x="386" y="754"/>
                    <a:pt x="377" y="797"/>
                  </a:cubicBezTo>
                  <a:cubicBezTo>
                    <a:pt x="369" y="823"/>
                    <a:pt x="377" y="840"/>
                    <a:pt x="386" y="857"/>
                  </a:cubicBezTo>
                  <a:lnTo>
                    <a:pt x="386" y="994"/>
                  </a:lnTo>
                  <a:cubicBezTo>
                    <a:pt x="386" y="1011"/>
                    <a:pt x="377" y="1028"/>
                    <a:pt x="369" y="1045"/>
                  </a:cubicBezTo>
                  <a:cubicBezTo>
                    <a:pt x="339" y="1104"/>
                    <a:pt x="391" y="1163"/>
                    <a:pt x="443" y="1163"/>
                  </a:cubicBezTo>
                  <a:cubicBezTo>
                    <a:pt x="466" y="1163"/>
                    <a:pt x="490" y="1151"/>
                    <a:pt x="506" y="1122"/>
                  </a:cubicBezTo>
                  <a:cubicBezTo>
                    <a:pt x="557" y="1037"/>
                    <a:pt x="600" y="951"/>
                    <a:pt x="634" y="857"/>
                  </a:cubicBezTo>
                  <a:cubicBezTo>
                    <a:pt x="642" y="831"/>
                    <a:pt x="651" y="814"/>
                    <a:pt x="660" y="789"/>
                  </a:cubicBezTo>
                  <a:cubicBezTo>
                    <a:pt x="702" y="806"/>
                    <a:pt x="745" y="814"/>
                    <a:pt x="788" y="823"/>
                  </a:cubicBezTo>
                  <a:cubicBezTo>
                    <a:pt x="793" y="825"/>
                    <a:pt x="799" y="826"/>
                    <a:pt x="805" y="826"/>
                  </a:cubicBezTo>
                  <a:cubicBezTo>
                    <a:pt x="820" y="826"/>
                    <a:pt x="838" y="820"/>
                    <a:pt x="856" y="814"/>
                  </a:cubicBezTo>
                  <a:lnTo>
                    <a:pt x="950" y="857"/>
                  </a:lnTo>
                  <a:cubicBezTo>
                    <a:pt x="963" y="863"/>
                    <a:pt x="976" y="866"/>
                    <a:pt x="988" y="866"/>
                  </a:cubicBezTo>
                  <a:cubicBezTo>
                    <a:pt x="1063" y="866"/>
                    <a:pt x="1110" y="764"/>
                    <a:pt x="1036" y="720"/>
                  </a:cubicBezTo>
                  <a:cubicBezTo>
                    <a:pt x="933" y="660"/>
                    <a:pt x="831" y="600"/>
                    <a:pt x="728" y="558"/>
                  </a:cubicBezTo>
                  <a:cubicBezTo>
                    <a:pt x="728" y="549"/>
                    <a:pt x="728" y="549"/>
                    <a:pt x="728" y="540"/>
                  </a:cubicBezTo>
                  <a:cubicBezTo>
                    <a:pt x="754" y="404"/>
                    <a:pt x="771" y="258"/>
                    <a:pt x="771" y="113"/>
                  </a:cubicBezTo>
                  <a:cubicBezTo>
                    <a:pt x="755" y="49"/>
                    <a:pt x="702" y="1"/>
                    <a:pt x="6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437118" y="4645355"/>
              <a:ext cx="139529" cy="112941"/>
            </a:xfrm>
            <a:custGeom>
              <a:avLst/>
              <a:gdLst/>
              <a:ahLst/>
              <a:cxnLst/>
              <a:rect l="l" t="t" r="r" b="b"/>
              <a:pathLst>
                <a:path w="1249" h="1011" extrusionOk="0">
                  <a:moveTo>
                    <a:pt x="664" y="0"/>
                  </a:moveTo>
                  <a:cubicBezTo>
                    <a:pt x="645" y="0"/>
                    <a:pt x="626" y="6"/>
                    <a:pt x="609" y="21"/>
                  </a:cubicBezTo>
                  <a:cubicBezTo>
                    <a:pt x="602" y="18"/>
                    <a:pt x="596" y="17"/>
                    <a:pt x="590" y="17"/>
                  </a:cubicBezTo>
                  <a:cubicBezTo>
                    <a:pt x="574" y="17"/>
                    <a:pt x="562" y="25"/>
                    <a:pt x="549" y="38"/>
                  </a:cubicBezTo>
                  <a:cubicBezTo>
                    <a:pt x="455" y="140"/>
                    <a:pt x="387" y="260"/>
                    <a:pt x="344" y="380"/>
                  </a:cubicBezTo>
                  <a:lnTo>
                    <a:pt x="327" y="380"/>
                  </a:lnTo>
                  <a:cubicBezTo>
                    <a:pt x="276" y="337"/>
                    <a:pt x="224" y="294"/>
                    <a:pt x="173" y="243"/>
                  </a:cubicBezTo>
                  <a:cubicBezTo>
                    <a:pt x="157" y="229"/>
                    <a:pt x="139" y="223"/>
                    <a:pt x="122" y="223"/>
                  </a:cubicBezTo>
                  <a:cubicBezTo>
                    <a:pt x="57" y="223"/>
                    <a:pt x="1" y="307"/>
                    <a:pt x="62" y="354"/>
                  </a:cubicBezTo>
                  <a:cubicBezTo>
                    <a:pt x="79" y="371"/>
                    <a:pt x="96" y="389"/>
                    <a:pt x="122" y="406"/>
                  </a:cubicBezTo>
                  <a:cubicBezTo>
                    <a:pt x="122" y="431"/>
                    <a:pt x="130" y="457"/>
                    <a:pt x="156" y="466"/>
                  </a:cubicBezTo>
                  <a:cubicBezTo>
                    <a:pt x="207" y="491"/>
                    <a:pt x="250" y="517"/>
                    <a:pt x="293" y="543"/>
                  </a:cubicBezTo>
                  <a:cubicBezTo>
                    <a:pt x="284" y="628"/>
                    <a:pt x="276" y="705"/>
                    <a:pt x="276" y="791"/>
                  </a:cubicBezTo>
                  <a:cubicBezTo>
                    <a:pt x="267" y="808"/>
                    <a:pt x="258" y="816"/>
                    <a:pt x="258" y="833"/>
                  </a:cubicBezTo>
                  <a:cubicBezTo>
                    <a:pt x="241" y="876"/>
                    <a:pt x="250" y="919"/>
                    <a:pt x="284" y="945"/>
                  </a:cubicBezTo>
                  <a:lnTo>
                    <a:pt x="293" y="953"/>
                  </a:lnTo>
                  <a:cubicBezTo>
                    <a:pt x="302" y="991"/>
                    <a:pt x="335" y="1010"/>
                    <a:pt x="368" y="1010"/>
                  </a:cubicBezTo>
                  <a:cubicBezTo>
                    <a:pt x="395" y="1010"/>
                    <a:pt x="423" y="997"/>
                    <a:pt x="438" y="970"/>
                  </a:cubicBezTo>
                  <a:cubicBezTo>
                    <a:pt x="455" y="936"/>
                    <a:pt x="472" y="893"/>
                    <a:pt x="489" y="859"/>
                  </a:cubicBezTo>
                  <a:cubicBezTo>
                    <a:pt x="532" y="825"/>
                    <a:pt x="566" y="782"/>
                    <a:pt x="601" y="739"/>
                  </a:cubicBezTo>
                  <a:cubicBezTo>
                    <a:pt x="712" y="799"/>
                    <a:pt x="832" y="851"/>
                    <a:pt x="951" y="902"/>
                  </a:cubicBezTo>
                  <a:cubicBezTo>
                    <a:pt x="959" y="906"/>
                    <a:pt x="966" y="907"/>
                    <a:pt x="974" y="907"/>
                  </a:cubicBezTo>
                  <a:cubicBezTo>
                    <a:pt x="1003" y="907"/>
                    <a:pt x="1032" y="884"/>
                    <a:pt x="1046" y="851"/>
                  </a:cubicBezTo>
                  <a:lnTo>
                    <a:pt x="1140" y="859"/>
                  </a:lnTo>
                  <a:cubicBezTo>
                    <a:pt x="1142" y="859"/>
                    <a:pt x="1145" y="859"/>
                    <a:pt x="1147" y="859"/>
                  </a:cubicBezTo>
                  <a:cubicBezTo>
                    <a:pt x="1235" y="859"/>
                    <a:pt x="1248" y="722"/>
                    <a:pt x="1165" y="705"/>
                  </a:cubicBezTo>
                  <a:cubicBezTo>
                    <a:pt x="1003" y="671"/>
                    <a:pt x="849" y="620"/>
                    <a:pt x="695" y="560"/>
                  </a:cubicBezTo>
                  <a:cubicBezTo>
                    <a:pt x="720" y="474"/>
                    <a:pt x="729" y="389"/>
                    <a:pt x="729" y="303"/>
                  </a:cubicBezTo>
                  <a:lnTo>
                    <a:pt x="755" y="269"/>
                  </a:lnTo>
                  <a:cubicBezTo>
                    <a:pt x="772" y="235"/>
                    <a:pt x="763" y="183"/>
                    <a:pt x="729" y="166"/>
                  </a:cubicBezTo>
                  <a:cubicBezTo>
                    <a:pt x="738" y="140"/>
                    <a:pt x="746" y="123"/>
                    <a:pt x="746" y="98"/>
                  </a:cubicBezTo>
                  <a:cubicBezTo>
                    <a:pt x="758" y="42"/>
                    <a:pt x="713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490851" y="4437794"/>
              <a:ext cx="131262" cy="106015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790" y="1"/>
                  </a:moveTo>
                  <a:cubicBezTo>
                    <a:pt x="772" y="1"/>
                    <a:pt x="753" y="7"/>
                    <a:pt x="736" y="22"/>
                  </a:cubicBezTo>
                  <a:cubicBezTo>
                    <a:pt x="616" y="125"/>
                    <a:pt x="513" y="245"/>
                    <a:pt x="436" y="382"/>
                  </a:cubicBezTo>
                  <a:lnTo>
                    <a:pt x="205" y="228"/>
                  </a:lnTo>
                  <a:cubicBezTo>
                    <a:pt x="194" y="217"/>
                    <a:pt x="181" y="212"/>
                    <a:pt x="166" y="212"/>
                  </a:cubicBezTo>
                  <a:cubicBezTo>
                    <a:pt x="147" y="212"/>
                    <a:pt x="126" y="221"/>
                    <a:pt x="111" y="236"/>
                  </a:cubicBezTo>
                  <a:cubicBezTo>
                    <a:pt x="100" y="230"/>
                    <a:pt x="90" y="228"/>
                    <a:pt x="81" y="228"/>
                  </a:cubicBezTo>
                  <a:cubicBezTo>
                    <a:pt x="24" y="228"/>
                    <a:pt x="1" y="329"/>
                    <a:pt x="60" y="373"/>
                  </a:cubicBezTo>
                  <a:cubicBezTo>
                    <a:pt x="154" y="433"/>
                    <a:pt x="257" y="493"/>
                    <a:pt x="359" y="544"/>
                  </a:cubicBezTo>
                  <a:cubicBezTo>
                    <a:pt x="316" y="647"/>
                    <a:pt x="291" y="758"/>
                    <a:pt x="282" y="869"/>
                  </a:cubicBezTo>
                  <a:cubicBezTo>
                    <a:pt x="274" y="912"/>
                    <a:pt x="308" y="946"/>
                    <a:pt x="342" y="946"/>
                  </a:cubicBezTo>
                  <a:cubicBezTo>
                    <a:pt x="350" y="948"/>
                    <a:pt x="357" y="948"/>
                    <a:pt x="364" y="948"/>
                  </a:cubicBezTo>
                  <a:cubicBezTo>
                    <a:pt x="396" y="948"/>
                    <a:pt x="422" y="933"/>
                    <a:pt x="436" y="912"/>
                  </a:cubicBezTo>
                  <a:cubicBezTo>
                    <a:pt x="488" y="835"/>
                    <a:pt x="530" y="758"/>
                    <a:pt x="573" y="681"/>
                  </a:cubicBezTo>
                  <a:lnTo>
                    <a:pt x="573" y="672"/>
                  </a:lnTo>
                  <a:lnTo>
                    <a:pt x="778" y="809"/>
                  </a:lnTo>
                  <a:cubicBezTo>
                    <a:pt x="792" y="816"/>
                    <a:pt x="807" y="819"/>
                    <a:pt x="820" y="819"/>
                  </a:cubicBezTo>
                  <a:cubicBezTo>
                    <a:pt x="858" y="819"/>
                    <a:pt x="892" y="796"/>
                    <a:pt x="898" y="758"/>
                  </a:cubicBezTo>
                  <a:cubicBezTo>
                    <a:pt x="941" y="775"/>
                    <a:pt x="992" y="784"/>
                    <a:pt x="1035" y="792"/>
                  </a:cubicBezTo>
                  <a:cubicBezTo>
                    <a:pt x="1041" y="794"/>
                    <a:pt x="1046" y="794"/>
                    <a:pt x="1052" y="794"/>
                  </a:cubicBezTo>
                  <a:cubicBezTo>
                    <a:pt x="1115" y="794"/>
                    <a:pt x="1175" y="710"/>
                    <a:pt x="1112" y="655"/>
                  </a:cubicBezTo>
                  <a:lnTo>
                    <a:pt x="1069" y="621"/>
                  </a:lnTo>
                  <a:cubicBezTo>
                    <a:pt x="1055" y="607"/>
                    <a:pt x="1036" y="601"/>
                    <a:pt x="1017" y="601"/>
                  </a:cubicBezTo>
                  <a:cubicBezTo>
                    <a:pt x="1002" y="601"/>
                    <a:pt x="987" y="605"/>
                    <a:pt x="975" y="613"/>
                  </a:cubicBezTo>
                  <a:cubicBezTo>
                    <a:pt x="864" y="587"/>
                    <a:pt x="753" y="553"/>
                    <a:pt x="650" y="510"/>
                  </a:cubicBezTo>
                  <a:cubicBezTo>
                    <a:pt x="701" y="407"/>
                    <a:pt x="753" y="296"/>
                    <a:pt x="787" y="185"/>
                  </a:cubicBezTo>
                  <a:cubicBezTo>
                    <a:pt x="804" y="168"/>
                    <a:pt x="821" y="142"/>
                    <a:pt x="847" y="125"/>
                  </a:cubicBezTo>
                  <a:cubicBezTo>
                    <a:pt x="907" y="78"/>
                    <a:pt x="853" y="1"/>
                    <a:pt x="79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092933" y="4768909"/>
              <a:ext cx="128246" cy="121878"/>
            </a:xfrm>
            <a:custGeom>
              <a:avLst/>
              <a:gdLst/>
              <a:ahLst/>
              <a:cxnLst/>
              <a:rect l="l" t="t" r="r" b="b"/>
              <a:pathLst>
                <a:path w="1148" h="1091" extrusionOk="0">
                  <a:moveTo>
                    <a:pt x="783" y="0"/>
                  </a:moveTo>
                  <a:cubicBezTo>
                    <a:pt x="754" y="0"/>
                    <a:pt x="728" y="16"/>
                    <a:pt x="722" y="52"/>
                  </a:cubicBezTo>
                  <a:cubicBezTo>
                    <a:pt x="710" y="46"/>
                    <a:pt x="698" y="42"/>
                    <a:pt x="685" y="42"/>
                  </a:cubicBezTo>
                  <a:cubicBezTo>
                    <a:pt x="650" y="42"/>
                    <a:pt x="617" y="66"/>
                    <a:pt x="610" y="104"/>
                  </a:cubicBezTo>
                  <a:cubicBezTo>
                    <a:pt x="593" y="224"/>
                    <a:pt x="559" y="335"/>
                    <a:pt x="525" y="455"/>
                  </a:cubicBezTo>
                  <a:cubicBezTo>
                    <a:pt x="439" y="395"/>
                    <a:pt x="345" y="335"/>
                    <a:pt x="260" y="275"/>
                  </a:cubicBezTo>
                  <a:lnTo>
                    <a:pt x="208" y="241"/>
                  </a:lnTo>
                  <a:lnTo>
                    <a:pt x="200" y="232"/>
                  </a:lnTo>
                  <a:lnTo>
                    <a:pt x="148" y="198"/>
                  </a:lnTo>
                  <a:cubicBezTo>
                    <a:pt x="135" y="188"/>
                    <a:pt x="122" y="183"/>
                    <a:pt x="109" y="183"/>
                  </a:cubicBezTo>
                  <a:cubicBezTo>
                    <a:pt x="47" y="183"/>
                    <a:pt x="1" y="285"/>
                    <a:pt x="72" y="335"/>
                  </a:cubicBezTo>
                  <a:lnTo>
                    <a:pt x="114" y="369"/>
                  </a:lnTo>
                  <a:lnTo>
                    <a:pt x="123" y="378"/>
                  </a:lnTo>
                  <a:cubicBezTo>
                    <a:pt x="106" y="386"/>
                    <a:pt x="97" y="386"/>
                    <a:pt x="89" y="395"/>
                  </a:cubicBezTo>
                  <a:cubicBezTo>
                    <a:pt x="29" y="437"/>
                    <a:pt x="37" y="523"/>
                    <a:pt x="106" y="540"/>
                  </a:cubicBezTo>
                  <a:lnTo>
                    <a:pt x="439" y="686"/>
                  </a:lnTo>
                  <a:cubicBezTo>
                    <a:pt x="405" y="780"/>
                    <a:pt x="362" y="874"/>
                    <a:pt x="320" y="968"/>
                  </a:cubicBezTo>
                  <a:cubicBezTo>
                    <a:pt x="288" y="1025"/>
                    <a:pt x="336" y="1091"/>
                    <a:pt x="387" y="1091"/>
                  </a:cubicBezTo>
                  <a:cubicBezTo>
                    <a:pt x="405" y="1091"/>
                    <a:pt x="424" y="1082"/>
                    <a:pt x="439" y="1062"/>
                  </a:cubicBezTo>
                  <a:lnTo>
                    <a:pt x="456" y="1053"/>
                  </a:lnTo>
                  <a:lnTo>
                    <a:pt x="499" y="994"/>
                  </a:lnTo>
                  <a:cubicBezTo>
                    <a:pt x="512" y="1010"/>
                    <a:pt x="531" y="1017"/>
                    <a:pt x="551" y="1017"/>
                  </a:cubicBezTo>
                  <a:cubicBezTo>
                    <a:pt x="584" y="1017"/>
                    <a:pt x="620" y="997"/>
                    <a:pt x="636" y="959"/>
                  </a:cubicBezTo>
                  <a:cubicBezTo>
                    <a:pt x="645" y="908"/>
                    <a:pt x="662" y="848"/>
                    <a:pt x="679" y="788"/>
                  </a:cubicBezTo>
                  <a:lnTo>
                    <a:pt x="705" y="797"/>
                  </a:lnTo>
                  <a:lnTo>
                    <a:pt x="910" y="951"/>
                  </a:lnTo>
                  <a:cubicBezTo>
                    <a:pt x="923" y="960"/>
                    <a:pt x="938" y="965"/>
                    <a:pt x="953" y="965"/>
                  </a:cubicBezTo>
                  <a:cubicBezTo>
                    <a:pt x="978" y="965"/>
                    <a:pt x="1002" y="952"/>
                    <a:pt x="1013" y="925"/>
                  </a:cubicBezTo>
                  <a:cubicBezTo>
                    <a:pt x="1024" y="931"/>
                    <a:pt x="1035" y="933"/>
                    <a:pt x="1045" y="933"/>
                  </a:cubicBezTo>
                  <a:cubicBezTo>
                    <a:pt x="1112" y="933"/>
                    <a:pt x="1148" y="825"/>
                    <a:pt x="1081" y="788"/>
                  </a:cubicBezTo>
                  <a:cubicBezTo>
                    <a:pt x="961" y="720"/>
                    <a:pt x="850" y="651"/>
                    <a:pt x="730" y="583"/>
                  </a:cubicBezTo>
                  <a:cubicBezTo>
                    <a:pt x="799" y="429"/>
                    <a:pt x="841" y="266"/>
                    <a:pt x="876" y="104"/>
                  </a:cubicBezTo>
                  <a:cubicBezTo>
                    <a:pt x="881" y="41"/>
                    <a:pt x="828" y="0"/>
                    <a:pt x="7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544250" y="4828675"/>
              <a:ext cx="118639" cy="115064"/>
            </a:xfrm>
            <a:custGeom>
              <a:avLst/>
              <a:gdLst/>
              <a:ahLst/>
              <a:cxnLst/>
              <a:rect l="l" t="t" r="r" b="b"/>
              <a:pathLst>
                <a:path w="1062" h="1030" extrusionOk="0">
                  <a:moveTo>
                    <a:pt x="607" y="0"/>
                  </a:moveTo>
                  <a:cubicBezTo>
                    <a:pt x="584" y="0"/>
                    <a:pt x="562" y="12"/>
                    <a:pt x="548" y="39"/>
                  </a:cubicBezTo>
                  <a:cubicBezTo>
                    <a:pt x="480" y="176"/>
                    <a:pt x="420" y="322"/>
                    <a:pt x="377" y="467"/>
                  </a:cubicBezTo>
                  <a:cubicBezTo>
                    <a:pt x="309" y="416"/>
                    <a:pt x="241" y="364"/>
                    <a:pt x="172" y="305"/>
                  </a:cubicBezTo>
                  <a:cubicBezTo>
                    <a:pt x="155" y="289"/>
                    <a:pt x="136" y="283"/>
                    <a:pt x="118" y="283"/>
                  </a:cubicBezTo>
                  <a:cubicBezTo>
                    <a:pt x="55" y="283"/>
                    <a:pt x="1" y="361"/>
                    <a:pt x="61" y="407"/>
                  </a:cubicBezTo>
                  <a:lnTo>
                    <a:pt x="112" y="450"/>
                  </a:lnTo>
                  <a:cubicBezTo>
                    <a:pt x="87" y="484"/>
                    <a:pt x="95" y="536"/>
                    <a:pt x="129" y="553"/>
                  </a:cubicBezTo>
                  <a:lnTo>
                    <a:pt x="335" y="655"/>
                  </a:lnTo>
                  <a:cubicBezTo>
                    <a:pt x="335" y="672"/>
                    <a:pt x="335" y="690"/>
                    <a:pt x="326" y="707"/>
                  </a:cubicBezTo>
                  <a:lnTo>
                    <a:pt x="309" y="758"/>
                  </a:lnTo>
                  <a:lnTo>
                    <a:pt x="309" y="766"/>
                  </a:lnTo>
                  <a:cubicBezTo>
                    <a:pt x="283" y="818"/>
                    <a:pt x="258" y="861"/>
                    <a:pt x="232" y="912"/>
                  </a:cubicBezTo>
                  <a:cubicBezTo>
                    <a:pt x="204" y="968"/>
                    <a:pt x="245" y="1024"/>
                    <a:pt x="298" y="1024"/>
                  </a:cubicBezTo>
                  <a:cubicBezTo>
                    <a:pt x="309" y="1024"/>
                    <a:pt x="322" y="1021"/>
                    <a:pt x="335" y="1015"/>
                  </a:cubicBezTo>
                  <a:cubicBezTo>
                    <a:pt x="347" y="1024"/>
                    <a:pt x="363" y="1029"/>
                    <a:pt x="378" y="1029"/>
                  </a:cubicBezTo>
                  <a:cubicBezTo>
                    <a:pt x="404" y="1029"/>
                    <a:pt x="430" y="1016"/>
                    <a:pt x="446" y="989"/>
                  </a:cubicBezTo>
                  <a:cubicBezTo>
                    <a:pt x="480" y="912"/>
                    <a:pt x="506" y="835"/>
                    <a:pt x="540" y="758"/>
                  </a:cubicBezTo>
                  <a:lnTo>
                    <a:pt x="548" y="758"/>
                  </a:lnTo>
                  <a:cubicBezTo>
                    <a:pt x="634" y="809"/>
                    <a:pt x="720" y="852"/>
                    <a:pt x="814" y="895"/>
                  </a:cubicBezTo>
                  <a:cubicBezTo>
                    <a:pt x="823" y="899"/>
                    <a:pt x="833" y="902"/>
                    <a:pt x="844" y="902"/>
                  </a:cubicBezTo>
                  <a:cubicBezTo>
                    <a:pt x="873" y="902"/>
                    <a:pt x="904" y="886"/>
                    <a:pt x="916" y="861"/>
                  </a:cubicBezTo>
                  <a:lnTo>
                    <a:pt x="951" y="861"/>
                  </a:lnTo>
                  <a:cubicBezTo>
                    <a:pt x="1028" y="861"/>
                    <a:pt x="1062" y="775"/>
                    <a:pt x="1002" y="724"/>
                  </a:cubicBezTo>
                  <a:lnTo>
                    <a:pt x="608" y="578"/>
                  </a:lnTo>
                  <a:cubicBezTo>
                    <a:pt x="643" y="467"/>
                    <a:pt x="677" y="364"/>
                    <a:pt x="702" y="253"/>
                  </a:cubicBezTo>
                  <a:cubicBezTo>
                    <a:pt x="711" y="228"/>
                    <a:pt x="702" y="193"/>
                    <a:pt x="677" y="176"/>
                  </a:cubicBezTo>
                  <a:cubicBezTo>
                    <a:pt x="685" y="151"/>
                    <a:pt x="685" y="133"/>
                    <a:pt x="694" y="108"/>
                  </a:cubicBezTo>
                  <a:cubicBezTo>
                    <a:pt x="705" y="50"/>
                    <a:pt x="655" y="0"/>
                    <a:pt x="6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616527" y="4581232"/>
              <a:ext cx="134390" cy="134167"/>
            </a:xfrm>
            <a:custGeom>
              <a:avLst/>
              <a:gdLst/>
              <a:ahLst/>
              <a:cxnLst/>
              <a:rect l="l" t="t" r="r" b="b"/>
              <a:pathLst>
                <a:path w="1203" h="1201" extrusionOk="0">
                  <a:moveTo>
                    <a:pt x="854" y="0"/>
                  </a:moveTo>
                  <a:cubicBezTo>
                    <a:pt x="836" y="0"/>
                    <a:pt x="817" y="7"/>
                    <a:pt x="800" y="22"/>
                  </a:cubicBezTo>
                  <a:cubicBezTo>
                    <a:pt x="793" y="20"/>
                    <a:pt x="785" y="19"/>
                    <a:pt x="779" y="19"/>
                  </a:cubicBezTo>
                  <a:cubicBezTo>
                    <a:pt x="744" y="19"/>
                    <a:pt x="713" y="37"/>
                    <a:pt x="706" y="73"/>
                  </a:cubicBezTo>
                  <a:cubicBezTo>
                    <a:pt x="646" y="210"/>
                    <a:pt x="603" y="338"/>
                    <a:pt x="552" y="475"/>
                  </a:cubicBezTo>
                  <a:cubicBezTo>
                    <a:pt x="415" y="415"/>
                    <a:pt x="286" y="347"/>
                    <a:pt x="158" y="278"/>
                  </a:cubicBezTo>
                  <a:cubicBezTo>
                    <a:pt x="144" y="270"/>
                    <a:pt x="130" y="267"/>
                    <a:pt x="117" y="267"/>
                  </a:cubicBezTo>
                  <a:cubicBezTo>
                    <a:pt x="44" y="267"/>
                    <a:pt x="0" y="372"/>
                    <a:pt x="73" y="415"/>
                  </a:cubicBezTo>
                  <a:cubicBezTo>
                    <a:pt x="209" y="492"/>
                    <a:pt x="346" y="560"/>
                    <a:pt x="492" y="620"/>
                  </a:cubicBezTo>
                  <a:cubicBezTo>
                    <a:pt x="415" y="766"/>
                    <a:pt x="346" y="920"/>
                    <a:pt x="278" y="1082"/>
                  </a:cubicBezTo>
                  <a:cubicBezTo>
                    <a:pt x="242" y="1141"/>
                    <a:pt x="297" y="1200"/>
                    <a:pt x="351" y="1200"/>
                  </a:cubicBezTo>
                  <a:cubicBezTo>
                    <a:pt x="375" y="1200"/>
                    <a:pt x="399" y="1188"/>
                    <a:pt x="415" y="1159"/>
                  </a:cubicBezTo>
                  <a:cubicBezTo>
                    <a:pt x="449" y="1108"/>
                    <a:pt x="475" y="1065"/>
                    <a:pt x="509" y="1014"/>
                  </a:cubicBezTo>
                  <a:cubicBezTo>
                    <a:pt x="535" y="1005"/>
                    <a:pt x="560" y="988"/>
                    <a:pt x="569" y="963"/>
                  </a:cubicBezTo>
                  <a:cubicBezTo>
                    <a:pt x="612" y="877"/>
                    <a:pt x="637" y="791"/>
                    <a:pt x="671" y="697"/>
                  </a:cubicBezTo>
                  <a:lnTo>
                    <a:pt x="671" y="689"/>
                  </a:lnTo>
                  <a:cubicBezTo>
                    <a:pt x="714" y="697"/>
                    <a:pt x="748" y="714"/>
                    <a:pt x="783" y="723"/>
                  </a:cubicBezTo>
                  <a:cubicBezTo>
                    <a:pt x="817" y="732"/>
                    <a:pt x="997" y="749"/>
                    <a:pt x="1031" y="783"/>
                  </a:cubicBezTo>
                  <a:cubicBezTo>
                    <a:pt x="1049" y="801"/>
                    <a:pt x="1069" y="809"/>
                    <a:pt x="1089" y="809"/>
                  </a:cubicBezTo>
                  <a:cubicBezTo>
                    <a:pt x="1150" y="809"/>
                    <a:pt x="1203" y="730"/>
                    <a:pt x="1150" y="672"/>
                  </a:cubicBezTo>
                  <a:cubicBezTo>
                    <a:pt x="1073" y="586"/>
                    <a:pt x="851" y="569"/>
                    <a:pt x="740" y="535"/>
                  </a:cubicBezTo>
                  <a:cubicBezTo>
                    <a:pt x="757" y="483"/>
                    <a:pt x="783" y="424"/>
                    <a:pt x="800" y="364"/>
                  </a:cubicBezTo>
                  <a:cubicBezTo>
                    <a:pt x="834" y="278"/>
                    <a:pt x="877" y="201"/>
                    <a:pt x="928" y="124"/>
                  </a:cubicBezTo>
                  <a:cubicBezTo>
                    <a:pt x="960" y="60"/>
                    <a:pt x="910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989600" y="4620667"/>
              <a:ext cx="125677" cy="125453"/>
            </a:xfrm>
            <a:custGeom>
              <a:avLst/>
              <a:gdLst/>
              <a:ahLst/>
              <a:cxnLst/>
              <a:rect l="l" t="t" r="r" b="b"/>
              <a:pathLst>
                <a:path w="1125" h="1123" extrusionOk="0">
                  <a:moveTo>
                    <a:pt x="571" y="1"/>
                  </a:moveTo>
                  <a:cubicBezTo>
                    <a:pt x="540" y="1"/>
                    <a:pt x="510" y="17"/>
                    <a:pt x="500" y="53"/>
                  </a:cubicBezTo>
                  <a:cubicBezTo>
                    <a:pt x="475" y="190"/>
                    <a:pt x="466" y="319"/>
                    <a:pt x="458" y="447"/>
                  </a:cubicBezTo>
                  <a:cubicBezTo>
                    <a:pt x="398" y="413"/>
                    <a:pt x="329" y="361"/>
                    <a:pt x="278" y="310"/>
                  </a:cubicBezTo>
                  <a:cubicBezTo>
                    <a:pt x="262" y="298"/>
                    <a:pt x="243" y="292"/>
                    <a:pt x="224" y="292"/>
                  </a:cubicBezTo>
                  <a:cubicBezTo>
                    <a:pt x="191" y="292"/>
                    <a:pt x="157" y="309"/>
                    <a:pt x="141" y="336"/>
                  </a:cubicBezTo>
                  <a:lnTo>
                    <a:pt x="132" y="336"/>
                  </a:lnTo>
                  <a:cubicBezTo>
                    <a:pt x="126" y="334"/>
                    <a:pt x="120" y="334"/>
                    <a:pt x="114" y="334"/>
                  </a:cubicBezTo>
                  <a:cubicBezTo>
                    <a:pt x="47" y="334"/>
                    <a:pt x="0" y="418"/>
                    <a:pt x="55" y="473"/>
                  </a:cubicBezTo>
                  <a:cubicBezTo>
                    <a:pt x="167" y="575"/>
                    <a:pt x="295" y="661"/>
                    <a:pt x="440" y="721"/>
                  </a:cubicBezTo>
                  <a:cubicBezTo>
                    <a:pt x="432" y="832"/>
                    <a:pt x="432" y="935"/>
                    <a:pt x="440" y="1046"/>
                  </a:cubicBezTo>
                  <a:cubicBezTo>
                    <a:pt x="445" y="1097"/>
                    <a:pt x="485" y="1123"/>
                    <a:pt x="524" y="1123"/>
                  </a:cubicBezTo>
                  <a:cubicBezTo>
                    <a:pt x="562" y="1123"/>
                    <a:pt x="599" y="1097"/>
                    <a:pt x="594" y="1046"/>
                  </a:cubicBezTo>
                  <a:cubicBezTo>
                    <a:pt x="637" y="1046"/>
                    <a:pt x="671" y="1012"/>
                    <a:pt x="671" y="969"/>
                  </a:cubicBezTo>
                  <a:cubicBezTo>
                    <a:pt x="671" y="909"/>
                    <a:pt x="663" y="858"/>
                    <a:pt x="663" y="798"/>
                  </a:cubicBezTo>
                  <a:lnTo>
                    <a:pt x="663" y="798"/>
                  </a:lnTo>
                  <a:cubicBezTo>
                    <a:pt x="746" y="817"/>
                    <a:pt x="834" y="827"/>
                    <a:pt x="924" y="827"/>
                  </a:cubicBezTo>
                  <a:cubicBezTo>
                    <a:pt x="954" y="827"/>
                    <a:pt x="984" y="826"/>
                    <a:pt x="1014" y="823"/>
                  </a:cubicBezTo>
                  <a:cubicBezTo>
                    <a:pt x="1116" y="823"/>
                    <a:pt x="1125" y="661"/>
                    <a:pt x="1014" y="661"/>
                  </a:cubicBezTo>
                  <a:cubicBezTo>
                    <a:pt x="1005" y="652"/>
                    <a:pt x="997" y="644"/>
                    <a:pt x="979" y="644"/>
                  </a:cubicBezTo>
                  <a:lnTo>
                    <a:pt x="663" y="524"/>
                  </a:lnTo>
                  <a:lnTo>
                    <a:pt x="663" y="370"/>
                  </a:lnTo>
                  <a:cubicBezTo>
                    <a:pt x="663" y="344"/>
                    <a:pt x="646" y="319"/>
                    <a:pt x="629" y="302"/>
                  </a:cubicBezTo>
                  <a:cubicBezTo>
                    <a:pt x="629" y="233"/>
                    <a:pt x="646" y="165"/>
                    <a:pt x="654" y="96"/>
                  </a:cubicBezTo>
                  <a:cubicBezTo>
                    <a:pt x="670" y="39"/>
                    <a:pt x="619" y="1"/>
                    <a:pt x="57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256992" y="-1539"/>
              <a:ext cx="1951617" cy="1416514"/>
            </a:xfrm>
            <a:custGeom>
              <a:avLst/>
              <a:gdLst/>
              <a:ahLst/>
              <a:cxnLst/>
              <a:rect l="l" t="t" r="r" b="b"/>
              <a:pathLst>
                <a:path w="17470" h="12680" extrusionOk="0">
                  <a:moveTo>
                    <a:pt x="6737" y="0"/>
                  </a:moveTo>
                  <a:cubicBezTo>
                    <a:pt x="6550" y="0"/>
                    <a:pt x="6360" y="38"/>
                    <a:pt x="6177" y="84"/>
                  </a:cubicBezTo>
                  <a:cubicBezTo>
                    <a:pt x="5202" y="323"/>
                    <a:pt x="4235" y="768"/>
                    <a:pt x="3619" y="1564"/>
                  </a:cubicBezTo>
                  <a:cubicBezTo>
                    <a:pt x="3157" y="2163"/>
                    <a:pt x="2961" y="2984"/>
                    <a:pt x="3140" y="3703"/>
                  </a:cubicBezTo>
                  <a:cubicBezTo>
                    <a:pt x="2490" y="4721"/>
                    <a:pt x="1498" y="5516"/>
                    <a:pt x="882" y="6568"/>
                  </a:cubicBezTo>
                  <a:cubicBezTo>
                    <a:pt x="120" y="7860"/>
                    <a:pt x="1" y="9554"/>
                    <a:pt x="736" y="10863"/>
                  </a:cubicBezTo>
                  <a:cubicBezTo>
                    <a:pt x="1339" y="11948"/>
                    <a:pt x="2558" y="12680"/>
                    <a:pt x="3786" y="12680"/>
                  </a:cubicBezTo>
                  <a:cubicBezTo>
                    <a:pt x="4040" y="12680"/>
                    <a:pt x="4294" y="12648"/>
                    <a:pt x="4543" y="12583"/>
                  </a:cubicBezTo>
                  <a:cubicBezTo>
                    <a:pt x="5989" y="12189"/>
                    <a:pt x="7075" y="10812"/>
                    <a:pt x="8555" y="10777"/>
                  </a:cubicBezTo>
                  <a:cubicBezTo>
                    <a:pt x="8571" y="10777"/>
                    <a:pt x="8586" y="10777"/>
                    <a:pt x="8602" y="10777"/>
                  </a:cubicBezTo>
                  <a:cubicBezTo>
                    <a:pt x="9465" y="10777"/>
                    <a:pt x="10256" y="11243"/>
                    <a:pt x="11088" y="11453"/>
                  </a:cubicBezTo>
                  <a:cubicBezTo>
                    <a:pt x="11427" y="11541"/>
                    <a:pt x="11773" y="11583"/>
                    <a:pt x="12118" y="11583"/>
                  </a:cubicBezTo>
                  <a:cubicBezTo>
                    <a:pt x="14019" y="11583"/>
                    <a:pt x="15906" y="10316"/>
                    <a:pt x="16623" y="8528"/>
                  </a:cubicBezTo>
                  <a:cubicBezTo>
                    <a:pt x="17470" y="6414"/>
                    <a:pt x="16717" y="3822"/>
                    <a:pt x="14997" y="2325"/>
                  </a:cubicBezTo>
                  <a:cubicBezTo>
                    <a:pt x="14362" y="1779"/>
                    <a:pt x="13562" y="1353"/>
                    <a:pt x="12722" y="1353"/>
                  </a:cubicBezTo>
                  <a:cubicBezTo>
                    <a:pt x="12668" y="1353"/>
                    <a:pt x="12614" y="1355"/>
                    <a:pt x="12559" y="1359"/>
                  </a:cubicBezTo>
                  <a:cubicBezTo>
                    <a:pt x="11566" y="1423"/>
                    <a:pt x="10525" y="2085"/>
                    <a:pt x="9603" y="2085"/>
                  </a:cubicBezTo>
                  <a:cubicBezTo>
                    <a:pt x="9302" y="2085"/>
                    <a:pt x="9013" y="2014"/>
                    <a:pt x="8744" y="1829"/>
                  </a:cubicBezTo>
                  <a:cubicBezTo>
                    <a:pt x="8042" y="1350"/>
                    <a:pt x="7837" y="246"/>
                    <a:pt x="7016" y="33"/>
                  </a:cubicBezTo>
                  <a:cubicBezTo>
                    <a:pt x="6924" y="10"/>
                    <a:pt x="6831" y="0"/>
                    <a:pt x="67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275201" y="199879"/>
              <a:ext cx="2002223" cy="1433160"/>
            </a:xfrm>
            <a:custGeom>
              <a:avLst/>
              <a:gdLst/>
              <a:ahLst/>
              <a:cxnLst/>
              <a:rect l="l" t="t" r="r" b="b"/>
              <a:pathLst>
                <a:path w="17923" h="12829" extrusionOk="0">
                  <a:moveTo>
                    <a:pt x="6589" y="166"/>
                  </a:moveTo>
                  <a:cubicBezTo>
                    <a:pt x="6876" y="166"/>
                    <a:pt x="7145" y="247"/>
                    <a:pt x="7374" y="471"/>
                  </a:cubicBezTo>
                  <a:cubicBezTo>
                    <a:pt x="7580" y="693"/>
                    <a:pt x="7768" y="941"/>
                    <a:pt x="7922" y="1207"/>
                  </a:cubicBezTo>
                  <a:cubicBezTo>
                    <a:pt x="8256" y="1720"/>
                    <a:pt x="8658" y="2165"/>
                    <a:pt x="9308" y="2233"/>
                  </a:cubicBezTo>
                  <a:cubicBezTo>
                    <a:pt x="9374" y="2240"/>
                    <a:pt x="9440" y="2243"/>
                    <a:pt x="9506" y="2243"/>
                  </a:cubicBezTo>
                  <a:cubicBezTo>
                    <a:pt x="10140" y="2243"/>
                    <a:pt x="10764" y="1964"/>
                    <a:pt x="11352" y="1763"/>
                  </a:cubicBezTo>
                  <a:cubicBezTo>
                    <a:pt x="11700" y="1639"/>
                    <a:pt x="12071" y="1554"/>
                    <a:pt x="12436" y="1510"/>
                  </a:cubicBezTo>
                  <a:lnTo>
                    <a:pt x="12436" y="1510"/>
                  </a:lnTo>
                  <a:cubicBezTo>
                    <a:pt x="12444" y="1513"/>
                    <a:pt x="12454" y="1515"/>
                    <a:pt x="12465" y="1515"/>
                  </a:cubicBezTo>
                  <a:cubicBezTo>
                    <a:pt x="12511" y="1512"/>
                    <a:pt x="12557" y="1511"/>
                    <a:pt x="12602" y="1511"/>
                  </a:cubicBezTo>
                  <a:cubicBezTo>
                    <a:pt x="14286" y="1511"/>
                    <a:pt x="15690" y="3025"/>
                    <a:pt x="16314" y="4475"/>
                  </a:cubicBezTo>
                  <a:cubicBezTo>
                    <a:pt x="16922" y="5886"/>
                    <a:pt x="16990" y="7563"/>
                    <a:pt x="16280" y="8949"/>
                  </a:cubicBezTo>
                  <a:cubicBezTo>
                    <a:pt x="15561" y="10300"/>
                    <a:pt x="14261" y="11250"/>
                    <a:pt x="12755" y="11515"/>
                  </a:cubicBezTo>
                  <a:cubicBezTo>
                    <a:pt x="12523" y="11555"/>
                    <a:pt x="12294" y="11574"/>
                    <a:pt x="12067" y="11574"/>
                  </a:cubicBezTo>
                  <a:cubicBezTo>
                    <a:pt x="11507" y="11574"/>
                    <a:pt x="10961" y="11459"/>
                    <a:pt x="10420" y="11259"/>
                  </a:cubicBezTo>
                  <a:cubicBezTo>
                    <a:pt x="9778" y="11030"/>
                    <a:pt x="9148" y="10772"/>
                    <a:pt x="8475" y="10772"/>
                  </a:cubicBezTo>
                  <a:cubicBezTo>
                    <a:pt x="8341" y="10772"/>
                    <a:pt x="8205" y="10782"/>
                    <a:pt x="8067" y="10805"/>
                  </a:cubicBezTo>
                  <a:cubicBezTo>
                    <a:pt x="6622" y="11062"/>
                    <a:pt x="5621" y="12371"/>
                    <a:pt x="4175" y="12627"/>
                  </a:cubicBezTo>
                  <a:cubicBezTo>
                    <a:pt x="4006" y="12657"/>
                    <a:pt x="3837" y="12671"/>
                    <a:pt x="3669" y="12671"/>
                  </a:cubicBezTo>
                  <a:cubicBezTo>
                    <a:pt x="2278" y="12671"/>
                    <a:pt x="959" y="11700"/>
                    <a:pt x="471" y="10395"/>
                  </a:cubicBezTo>
                  <a:cubicBezTo>
                    <a:pt x="180" y="9573"/>
                    <a:pt x="146" y="8684"/>
                    <a:pt x="377" y="7845"/>
                  </a:cubicBezTo>
                  <a:cubicBezTo>
                    <a:pt x="599" y="6998"/>
                    <a:pt x="1069" y="6288"/>
                    <a:pt x="1626" y="5629"/>
                  </a:cubicBezTo>
                  <a:cubicBezTo>
                    <a:pt x="1908" y="5313"/>
                    <a:pt x="2190" y="4988"/>
                    <a:pt x="2472" y="4671"/>
                  </a:cubicBezTo>
                  <a:cubicBezTo>
                    <a:pt x="2601" y="4517"/>
                    <a:pt x="2729" y="4355"/>
                    <a:pt x="2849" y="4192"/>
                  </a:cubicBezTo>
                  <a:cubicBezTo>
                    <a:pt x="2934" y="4090"/>
                    <a:pt x="3097" y="3919"/>
                    <a:pt x="3123" y="3782"/>
                  </a:cubicBezTo>
                  <a:cubicBezTo>
                    <a:pt x="3123" y="3696"/>
                    <a:pt x="3106" y="3611"/>
                    <a:pt x="3080" y="3534"/>
                  </a:cubicBezTo>
                  <a:cubicBezTo>
                    <a:pt x="3063" y="3414"/>
                    <a:pt x="3054" y="3303"/>
                    <a:pt x="3054" y="3183"/>
                  </a:cubicBezTo>
                  <a:cubicBezTo>
                    <a:pt x="3063" y="2952"/>
                    <a:pt x="3097" y="2721"/>
                    <a:pt x="3165" y="2507"/>
                  </a:cubicBezTo>
                  <a:cubicBezTo>
                    <a:pt x="3294" y="2079"/>
                    <a:pt x="3533" y="1694"/>
                    <a:pt x="3850" y="1378"/>
                  </a:cubicBezTo>
                  <a:cubicBezTo>
                    <a:pt x="4449" y="779"/>
                    <a:pt x="5278" y="428"/>
                    <a:pt x="6091" y="231"/>
                  </a:cubicBezTo>
                  <a:cubicBezTo>
                    <a:pt x="6261" y="191"/>
                    <a:pt x="6428" y="166"/>
                    <a:pt x="6589" y="166"/>
                  </a:cubicBezTo>
                  <a:close/>
                  <a:moveTo>
                    <a:pt x="6636" y="0"/>
                  </a:moveTo>
                  <a:cubicBezTo>
                    <a:pt x="6625" y="0"/>
                    <a:pt x="6615" y="0"/>
                    <a:pt x="6604" y="0"/>
                  </a:cubicBezTo>
                  <a:cubicBezTo>
                    <a:pt x="5826" y="9"/>
                    <a:pt x="4928" y="394"/>
                    <a:pt x="4295" y="822"/>
                  </a:cubicBezTo>
                  <a:cubicBezTo>
                    <a:pt x="3610" y="1275"/>
                    <a:pt x="3097" y="1942"/>
                    <a:pt x="2943" y="2755"/>
                  </a:cubicBezTo>
                  <a:cubicBezTo>
                    <a:pt x="2909" y="2943"/>
                    <a:pt x="2892" y="3131"/>
                    <a:pt x="2900" y="3328"/>
                  </a:cubicBezTo>
                  <a:cubicBezTo>
                    <a:pt x="2909" y="3568"/>
                    <a:pt x="2986" y="3739"/>
                    <a:pt x="2840" y="3944"/>
                  </a:cubicBezTo>
                  <a:cubicBezTo>
                    <a:pt x="2558" y="4329"/>
                    <a:pt x="2259" y="4697"/>
                    <a:pt x="1933" y="5039"/>
                  </a:cubicBezTo>
                  <a:cubicBezTo>
                    <a:pt x="1335" y="5724"/>
                    <a:pt x="736" y="6408"/>
                    <a:pt x="394" y="7255"/>
                  </a:cubicBezTo>
                  <a:cubicBezTo>
                    <a:pt x="94" y="8016"/>
                    <a:pt x="0" y="8838"/>
                    <a:pt x="111" y="9642"/>
                  </a:cubicBezTo>
                  <a:cubicBezTo>
                    <a:pt x="334" y="11190"/>
                    <a:pt x="1489" y="12431"/>
                    <a:pt x="3011" y="12764"/>
                  </a:cubicBezTo>
                  <a:cubicBezTo>
                    <a:pt x="3227" y="12807"/>
                    <a:pt x="3445" y="12829"/>
                    <a:pt x="3663" y="12829"/>
                  </a:cubicBezTo>
                  <a:cubicBezTo>
                    <a:pt x="4181" y="12829"/>
                    <a:pt x="4698" y="12708"/>
                    <a:pt x="5167" y="12473"/>
                  </a:cubicBezTo>
                  <a:cubicBezTo>
                    <a:pt x="5877" y="12131"/>
                    <a:pt x="6510" y="11626"/>
                    <a:pt x="7220" y="11276"/>
                  </a:cubicBezTo>
                  <a:cubicBezTo>
                    <a:pt x="7605" y="11079"/>
                    <a:pt x="8025" y="10959"/>
                    <a:pt x="8461" y="10942"/>
                  </a:cubicBezTo>
                  <a:cubicBezTo>
                    <a:pt x="8474" y="10942"/>
                    <a:pt x="8487" y="10942"/>
                    <a:pt x="8500" y="10942"/>
                  </a:cubicBezTo>
                  <a:cubicBezTo>
                    <a:pt x="9008" y="10942"/>
                    <a:pt x="9491" y="11101"/>
                    <a:pt x="9967" y="11276"/>
                  </a:cubicBezTo>
                  <a:cubicBezTo>
                    <a:pt x="10664" y="11531"/>
                    <a:pt x="11333" y="11745"/>
                    <a:pt x="12069" y="11745"/>
                  </a:cubicBezTo>
                  <a:cubicBezTo>
                    <a:pt x="12146" y="11745"/>
                    <a:pt x="12224" y="11743"/>
                    <a:pt x="12302" y="11738"/>
                  </a:cubicBezTo>
                  <a:cubicBezTo>
                    <a:pt x="13791" y="11652"/>
                    <a:pt x="15211" y="10822"/>
                    <a:pt x="16075" y="9616"/>
                  </a:cubicBezTo>
                  <a:cubicBezTo>
                    <a:pt x="17923" y="7032"/>
                    <a:pt x="16716" y="2849"/>
                    <a:pt x="13799" y="1600"/>
                  </a:cubicBezTo>
                  <a:cubicBezTo>
                    <a:pt x="13429" y="1434"/>
                    <a:pt x="13031" y="1348"/>
                    <a:pt x="12631" y="1348"/>
                  </a:cubicBezTo>
                  <a:cubicBezTo>
                    <a:pt x="12578" y="1348"/>
                    <a:pt x="12526" y="1349"/>
                    <a:pt x="12473" y="1352"/>
                  </a:cubicBezTo>
                  <a:cubicBezTo>
                    <a:pt x="12470" y="1352"/>
                    <a:pt x="12467" y="1352"/>
                    <a:pt x="12465" y="1352"/>
                  </a:cubicBezTo>
                  <a:lnTo>
                    <a:pt x="12465" y="1352"/>
                  </a:lnTo>
                  <a:cubicBezTo>
                    <a:pt x="12462" y="1352"/>
                    <a:pt x="12459" y="1352"/>
                    <a:pt x="12456" y="1352"/>
                  </a:cubicBezTo>
                  <a:cubicBezTo>
                    <a:pt x="11609" y="1421"/>
                    <a:pt x="10856" y="1840"/>
                    <a:pt x="10035" y="2019"/>
                  </a:cubicBezTo>
                  <a:cubicBezTo>
                    <a:pt x="9862" y="2056"/>
                    <a:pt x="9685" y="2080"/>
                    <a:pt x="9509" y="2080"/>
                  </a:cubicBezTo>
                  <a:cubicBezTo>
                    <a:pt x="9275" y="2080"/>
                    <a:pt x="9044" y="2038"/>
                    <a:pt x="8829" y="1925"/>
                  </a:cubicBezTo>
                  <a:cubicBezTo>
                    <a:pt x="8478" y="1737"/>
                    <a:pt x="8256" y="1403"/>
                    <a:pt x="8042" y="1087"/>
                  </a:cubicBezTo>
                  <a:cubicBezTo>
                    <a:pt x="7696" y="556"/>
                    <a:pt x="7326" y="0"/>
                    <a:pt x="6636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638265" y="-1684818"/>
              <a:ext cx="1937318" cy="1753439"/>
            </a:xfrm>
            <a:custGeom>
              <a:avLst/>
              <a:gdLst/>
              <a:ahLst/>
              <a:cxnLst/>
              <a:rect l="l" t="t" r="r" b="b"/>
              <a:pathLst>
                <a:path w="17342" h="15696" extrusionOk="0">
                  <a:moveTo>
                    <a:pt x="6758" y="1"/>
                  </a:moveTo>
                  <a:cubicBezTo>
                    <a:pt x="3350" y="1"/>
                    <a:pt x="1272" y="1556"/>
                    <a:pt x="805" y="2371"/>
                  </a:cubicBezTo>
                  <a:cubicBezTo>
                    <a:pt x="1" y="3765"/>
                    <a:pt x="1164" y="3440"/>
                    <a:pt x="1618" y="4766"/>
                  </a:cubicBezTo>
                  <a:cubicBezTo>
                    <a:pt x="2071" y="6092"/>
                    <a:pt x="506" y="5921"/>
                    <a:pt x="258" y="8222"/>
                  </a:cubicBezTo>
                  <a:cubicBezTo>
                    <a:pt x="26" y="10372"/>
                    <a:pt x="1855" y="10708"/>
                    <a:pt x="2550" y="10708"/>
                  </a:cubicBezTo>
                  <a:cubicBezTo>
                    <a:pt x="2599" y="10708"/>
                    <a:pt x="2642" y="10706"/>
                    <a:pt x="2679" y="10703"/>
                  </a:cubicBezTo>
                  <a:cubicBezTo>
                    <a:pt x="2697" y="10702"/>
                    <a:pt x="2717" y="10702"/>
                    <a:pt x="2737" y="10702"/>
                  </a:cubicBezTo>
                  <a:cubicBezTo>
                    <a:pt x="3353" y="10702"/>
                    <a:pt x="4953" y="11202"/>
                    <a:pt x="4655" y="12808"/>
                  </a:cubicBezTo>
                  <a:cubicBezTo>
                    <a:pt x="4418" y="14077"/>
                    <a:pt x="5643" y="15696"/>
                    <a:pt x="7388" y="15696"/>
                  </a:cubicBezTo>
                  <a:cubicBezTo>
                    <a:pt x="7913" y="15696"/>
                    <a:pt x="8484" y="15549"/>
                    <a:pt x="9078" y="15203"/>
                  </a:cubicBezTo>
                  <a:cubicBezTo>
                    <a:pt x="9588" y="14906"/>
                    <a:pt x="9985" y="14797"/>
                    <a:pt x="10318" y="14797"/>
                  </a:cubicBezTo>
                  <a:cubicBezTo>
                    <a:pt x="11220" y="14797"/>
                    <a:pt x="11650" y="15593"/>
                    <a:pt x="12561" y="15593"/>
                  </a:cubicBezTo>
                  <a:cubicBezTo>
                    <a:pt x="13007" y="15593"/>
                    <a:pt x="13568" y="15403"/>
                    <a:pt x="14356" y="14835"/>
                  </a:cubicBezTo>
                  <a:cubicBezTo>
                    <a:pt x="17342" y="12688"/>
                    <a:pt x="16118" y="3303"/>
                    <a:pt x="16118" y="3303"/>
                  </a:cubicBezTo>
                  <a:cubicBezTo>
                    <a:pt x="12376" y="813"/>
                    <a:pt x="9220" y="1"/>
                    <a:pt x="67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940939" y="-1401181"/>
              <a:ext cx="113835" cy="99759"/>
            </a:xfrm>
            <a:custGeom>
              <a:avLst/>
              <a:gdLst/>
              <a:ahLst/>
              <a:cxnLst/>
              <a:rect l="l" t="t" r="r" b="b"/>
              <a:pathLst>
                <a:path w="1019" h="893" extrusionOk="0">
                  <a:moveTo>
                    <a:pt x="332" y="0"/>
                  </a:moveTo>
                  <a:cubicBezTo>
                    <a:pt x="285" y="0"/>
                    <a:pt x="237" y="7"/>
                    <a:pt x="188" y="20"/>
                  </a:cubicBezTo>
                  <a:cubicBezTo>
                    <a:pt x="111" y="46"/>
                    <a:pt x="52" y="114"/>
                    <a:pt x="43" y="191"/>
                  </a:cubicBezTo>
                  <a:cubicBezTo>
                    <a:pt x="0" y="260"/>
                    <a:pt x="0" y="354"/>
                    <a:pt x="43" y="422"/>
                  </a:cubicBezTo>
                  <a:cubicBezTo>
                    <a:pt x="43" y="661"/>
                    <a:pt x="279" y="893"/>
                    <a:pt x="513" y="893"/>
                  </a:cubicBezTo>
                  <a:cubicBezTo>
                    <a:pt x="539" y="893"/>
                    <a:pt x="565" y="890"/>
                    <a:pt x="591" y="884"/>
                  </a:cubicBezTo>
                  <a:cubicBezTo>
                    <a:pt x="702" y="850"/>
                    <a:pt x="787" y="773"/>
                    <a:pt x="822" y="670"/>
                  </a:cubicBezTo>
                  <a:cubicBezTo>
                    <a:pt x="864" y="628"/>
                    <a:pt x="890" y="559"/>
                    <a:pt x="873" y="508"/>
                  </a:cubicBezTo>
                  <a:cubicBezTo>
                    <a:pt x="1018" y="422"/>
                    <a:pt x="1001" y="208"/>
                    <a:pt x="839" y="157"/>
                  </a:cubicBezTo>
                  <a:cubicBezTo>
                    <a:pt x="770" y="131"/>
                    <a:pt x="702" y="106"/>
                    <a:pt x="625" y="97"/>
                  </a:cubicBezTo>
                  <a:cubicBezTo>
                    <a:pt x="537" y="32"/>
                    <a:pt x="436" y="0"/>
                    <a:pt x="33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700311" y="-1340856"/>
              <a:ext cx="126012" cy="90375"/>
            </a:xfrm>
            <a:custGeom>
              <a:avLst/>
              <a:gdLst/>
              <a:ahLst/>
              <a:cxnLst/>
              <a:rect l="l" t="t" r="r" b="b"/>
              <a:pathLst>
                <a:path w="1128" h="809" extrusionOk="0">
                  <a:moveTo>
                    <a:pt x="514" y="1"/>
                  </a:moveTo>
                  <a:cubicBezTo>
                    <a:pt x="409" y="1"/>
                    <a:pt x="306" y="38"/>
                    <a:pt x="221" y="105"/>
                  </a:cubicBezTo>
                  <a:cubicBezTo>
                    <a:pt x="152" y="173"/>
                    <a:pt x="110" y="284"/>
                    <a:pt x="127" y="387"/>
                  </a:cubicBezTo>
                  <a:cubicBezTo>
                    <a:pt x="118" y="404"/>
                    <a:pt x="101" y="413"/>
                    <a:pt x="93" y="430"/>
                  </a:cubicBezTo>
                  <a:cubicBezTo>
                    <a:pt x="1" y="563"/>
                    <a:pt x="145" y="738"/>
                    <a:pt x="288" y="738"/>
                  </a:cubicBezTo>
                  <a:cubicBezTo>
                    <a:pt x="291" y="738"/>
                    <a:pt x="294" y="738"/>
                    <a:pt x="298" y="738"/>
                  </a:cubicBezTo>
                  <a:cubicBezTo>
                    <a:pt x="430" y="738"/>
                    <a:pt x="576" y="808"/>
                    <a:pt x="718" y="808"/>
                  </a:cubicBezTo>
                  <a:cubicBezTo>
                    <a:pt x="732" y="808"/>
                    <a:pt x="746" y="808"/>
                    <a:pt x="760" y="806"/>
                  </a:cubicBezTo>
                  <a:cubicBezTo>
                    <a:pt x="880" y="798"/>
                    <a:pt x="991" y="729"/>
                    <a:pt x="1059" y="626"/>
                  </a:cubicBezTo>
                  <a:cubicBezTo>
                    <a:pt x="1128" y="515"/>
                    <a:pt x="1128" y="378"/>
                    <a:pt x="1068" y="267"/>
                  </a:cubicBezTo>
                  <a:cubicBezTo>
                    <a:pt x="982" y="105"/>
                    <a:pt x="794" y="53"/>
                    <a:pt x="640" y="19"/>
                  </a:cubicBezTo>
                  <a:cubicBezTo>
                    <a:pt x="598" y="7"/>
                    <a:pt x="556" y="1"/>
                    <a:pt x="5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095772" y="-1247130"/>
              <a:ext cx="139641" cy="103446"/>
            </a:xfrm>
            <a:custGeom>
              <a:avLst/>
              <a:gdLst/>
              <a:ahLst/>
              <a:cxnLst/>
              <a:rect l="l" t="t" r="r" b="b"/>
              <a:pathLst>
                <a:path w="1250" h="926" extrusionOk="0">
                  <a:moveTo>
                    <a:pt x="433" y="0"/>
                  </a:moveTo>
                  <a:cubicBezTo>
                    <a:pt x="411" y="0"/>
                    <a:pt x="389" y="3"/>
                    <a:pt x="368" y="10"/>
                  </a:cubicBezTo>
                  <a:cubicBezTo>
                    <a:pt x="120" y="113"/>
                    <a:pt x="0" y="369"/>
                    <a:pt x="43" y="652"/>
                  </a:cubicBezTo>
                  <a:cubicBezTo>
                    <a:pt x="60" y="720"/>
                    <a:pt x="111" y="780"/>
                    <a:pt x="180" y="805"/>
                  </a:cubicBezTo>
                  <a:cubicBezTo>
                    <a:pt x="304" y="871"/>
                    <a:pt x="442" y="926"/>
                    <a:pt x="577" y="926"/>
                  </a:cubicBezTo>
                  <a:cubicBezTo>
                    <a:pt x="619" y="926"/>
                    <a:pt x="661" y="920"/>
                    <a:pt x="702" y="908"/>
                  </a:cubicBezTo>
                  <a:cubicBezTo>
                    <a:pt x="736" y="891"/>
                    <a:pt x="779" y="874"/>
                    <a:pt x="804" y="857"/>
                  </a:cubicBezTo>
                  <a:cubicBezTo>
                    <a:pt x="847" y="868"/>
                    <a:pt x="891" y="874"/>
                    <a:pt x="934" y="874"/>
                  </a:cubicBezTo>
                  <a:cubicBezTo>
                    <a:pt x="1021" y="874"/>
                    <a:pt x="1107" y="851"/>
                    <a:pt x="1181" y="805"/>
                  </a:cubicBezTo>
                  <a:cubicBezTo>
                    <a:pt x="1241" y="746"/>
                    <a:pt x="1249" y="660"/>
                    <a:pt x="1215" y="583"/>
                  </a:cubicBezTo>
                  <a:cubicBezTo>
                    <a:pt x="1206" y="566"/>
                    <a:pt x="1198" y="557"/>
                    <a:pt x="1189" y="540"/>
                  </a:cubicBezTo>
                  <a:cubicBezTo>
                    <a:pt x="1206" y="403"/>
                    <a:pt x="1155" y="258"/>
                    <a:pt x="1061" y="164"/>
                  </a:cubicBezTo>
                  <a:cubicBezTo>
                    <a:pt x="993" y="96"/>
                    <a:pt x="905" y="60"/>
                    <a:pt x="817" y="60"/>
                  </a:cubicBezTo>
                  <a:cubicBezTo>
                    <a:pt x="760" y="60"/>
                    <a:pt x="703" y="74"/>
                    <a:pt x="650" y="104"/>
                  </a:cubicBezTo>
                  <a:cubicBezTo>
                    <a:pt x="633" y="95"/>
                    <a:pt x="608" y="95"/>
                    <a:pt x="590" y="87"/>
                  </a:cubicBezTo>
                  <a:cubicBezTo>
                    <a:pt x="558" y="29"/>
                    <a:pt x="497" y="0"/>
                    <a:pt x="43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17926" y="-1193508"/>
              <a:ext cx="115846" cy="70155"/>
            </a:xfrm>
            <a:custGeom>
              <a:avLst/>
              <a:gdLst/>
              <a:ahLst/>
              <a:cxnLst/>
              <a:rect l="l" t="t" r="r" b="b"/>
              <a:pathLst>
                <a:path w="1037" h="628" extrusionOk="0">
                  <a:moveTo>
                    <a:pt x="651" y="420"/>
                  </a:moveTo>
                  <a:cubicBezTo>
                    <a:pt x="643" y="420"/>
                    <a:pt x="651" y="420"/>
                    <a:pt x="677" y="428"/>
                  </a:cubicBezTo>
                  <a:cubicBezTo>
                    <a:pt x="670" y="432"/>
                    <a:pt x="664" y="434"/>
                    <a:pt x="659" y="434"/>
                  </a:cubicBezTo>
                  <a:cubicBezTo>
                    <a:pt x="653" y="434"/>
                    <a:pt x="648" y="430"/>
                    <a:pt x="643" y="420"/>
                  </a:cubicBezTo>
                  <a:close/>
                  <a:moveTo>
                    <a:pt x="668" y="0"/>
                  </a:moveTo>
                  <a:cubicBezTo>
                    <a:pt x="566" y="9"/>
                    <a:pt x="420" y="0"/>
                    <a:pt x="300" y="26"/>
                  </a:cubicBezTo>
                  <a:cubicBezTo>
                    <a:pt x="163" y="35"/>
                    <a:pt x="18" y="77"/>
                    <a:pt x="9" y="240"/>
                  </a:cubicBezTo>
                  <a:cubicBezTo>
                    <a:pt x="1" y="325"/>
                    <a:pt x="27" y="411"/>
                    <a:pt x="86" y="479"/>
                  </a:cubicBezTo>
                  <a:cubicBezTo>
                    <a:pt x="177" y="570"/>
                    <a:pt x="309" y="628"/>
                    <a:pt x="439" y="628"/>
                  </a:cubicBezTo>
                  <a:cubicBezTo>
                    <a:pt x="455" y="628"/>
                    <a:pt x="472" y="627"/>
                    <a:pt x="489" y="625"/>
                  </a:cubicBezTo>
                  <a:cubicBezTo>
                    <a:pt x="509" y="625"/>
                    <a:pt x="531" y="625"/>
                    <a:pt x="554" y="625"/>
                  </a:cubicBezTo>
                  <a:cubicBezTo>
                    <a:pt x="688" y="625"/>
                    <a:pt x="845" y="619"/>
                    <a:pt x="933" y="531"/>
                  </a:cubicBezTo>
                  <a:cubicBezTo>
                    <a:pt x="1036" y="437"/>
                    <a:pt x="1002" y="266"/>
                    <a:pt x="882" y="154"/>
                  </a:cubicBezTo>
                  <a:cubicBezTo>
                    <a:pt x="856" y="60"/>
                    <a:pt x="762" y="0"/>
                    <a:pt x="6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731479" y="-1489322"/>
              <a:ext cx="114952" cy="97302"/>
            </a:xfrm>
            <a:custGeom>
              <a:avLst/>
              <a:gdLst/>
              <a:ahLst/>
              <a:cxnLst/>
              <a:rect l="l" t="t" r="r" b="b"/>
              <a:pathLst>
                <a:path w="1029" h="871" extrusionOk="0">
                  <a:moveTo>
                    <a:pt x="371" y="0"/>
                  </a:moveTo>
                  <a:cubicBezTo>
                    <a:pt x="231" y="0"/>
                    <a:pt x="114" y="61"/>
                    <a:pt x="70" y="236"/>
                  </a:cubicBezTo>
                  <a:cubicBezTo>
                    <a:pt x="0" y="546"/>
                    <a:pt x="325" y="871"/>
                    <a:pt x="622" y="871"/>
                  </a:cubicBezTo>
                  <a:cubicBezTo>
                    <a:pt x="652" y="871"/>
                    <a:pt x="682" y="868"/>
                    <a:pt x="712" y="860"/>
                  </a:cubicBezTo>
                  <a:cubicBezTo>
                    <a:pt x="917" y="792"/>
                    <a:pt x="1028" y="570"/>
                    <a:pt x="968" y="364"/>
                  </a:cubicBezTo>
                  <a:cubicBezTo>
                    <a:pt x="968" y="296"/>
                    <a:pt x="934" y="236"/>
                    <a:pt x="883" y="193"/>
                  </a:cubicBezTo>
                  <a:cubicBezTo>
                    <a:pt x="840" y="142"/>
                    <a:pt x="789" y="99"/>
                    <a:pt x="720" y="73"/>
                  </a:cubicBezTo>
                  <a:cubicBezTo>
                    <a:pt x="660" y="39"/>
                    <a:pt x="601" y="22"/>
                    <a:pt x="532" y="22"/>
                  </a:cubicBezTo>
                  <a:cubicBezTo>
                    <a:pt x="477" y="8"/>
                    <a:pt x="422" y="0"/>
                    <a:pt x="3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495655" y="-1376381"/>
              <a:ext cx="94620" cy="82891"/>
            </a:xfrm>
            <a:custGeom>
              <a:avLst/>
              <a:gdLst/>
              <a:ahLst/>
              <a:cxnLst/>
              <a:rect l="l" t="t" r="r" b="b"/>
              <a:pathLst>
                <a:path w="847" h="742" extrusionOk="0">
                  <a:moveTo>
                    <a:pt x="376" y="388"/>
                  </a:moveTo>
                  <a:cubicBezTo>
                    <a:pt x="376" y="393"/>
                    <a:pt x="374" y="395"/>
                    <a:pt x="372" y="395"/>
                  </a:cubicBezTo>
                  <a:cubicBezTo>
                    <a:pt x="370" y="395"/>
                    <a:pt x="368" y="393"/>
                    <a:pt x="368" y="388"/>
                  </a:cubicBezTo>
                  <a:close/>
                  <a:moveTo>
                    <a:pt x="353" y="1"/>
                  </a:moveTo>
                  <a:cubicBezTo>
                    <a:pt x="323" y="1"/>
                    <a:pt x="293" y="5"/>
                    <a:pt x="265" y="12"/>
                  </a:cubicBezTo>
                  <a:cubicBezTo>
                    <a:pt x="179" y="21"/>
                    <a:pt x="102" y="63"/>
                    <a:pt x="51" y="132"/>
                  </a:cubicBezTo>
                  <a:cubicBezTo>
                    <a:pt x="34" y="157"/>
                    <a:pt x="25" y="192"/>
                    <a:pt x="25" y="234"/>
                  </a:cubicBezTo>
                  <a:cubicBezTo>
                    <a:pt x="17" y="260"/>
                    <a:pt x="8" y="286"/>
                    <a:pt x="8" y="320"/>
                  </a:cubicBezTo>
                  <a:cubicBezTo>
                    <a:pt x="0" y="553"/>
                    <a:pt x="189" y="741"/>
                    <a:pt x="418" y="741"/>
                  </a:cubicBezTo>
                  <a:cubicBezTo>
                    <a:pt x="432" y="741"/>
                    <a:pt x="447" y="741"/>
                    <a:pt x="462" y="739"/>
                  </a:cubicBezTo>
                  <a:cubicBezTo>
                    <a:pt x="727" y="705"/>
                    <a:pt x="847" y="388"/>
                    <a:pt x="667" y="192"/>
                  </a:cubicBezTo>
                  <a:cubicBezTo>
                    <a:pt x="641" y="157"/>
                    <a:pt x="607" y="132"/>
                    <a:pt x="581" y="106"/>
                  </a:cubicBezTo>
                  <a:cubicBezTo>
                    <a:pt x="556" y="72"/>
                    <a:pt x="522" y="46"/>
                    <a:pt x="479" y="29"/>
                  </a:cubicBezTo>
                  <a:cubicBezTo>
                    <a:pt x="439" y="9"/>
                    <a:pt x="396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5660877" y="-1156643"/>
              <a:ext cx="98530" cy="77305"/>
            </a:xfrm>
            <a:custGeom>
              <a:avLst/>
              <a:gdLst/>
              <a:ahLst/>
              <a:cxnLst/>
              <a:rect l="l" t="t" r="r" b="b"/>
              <a:pathLst>
                <a:path w="882" h="692" extrusionOk="0">
                  <a:moveTo>
                    <a:pt x="384" y="1"/>
                  </a:moveTo>
                  <a:cubicBezTo>
                    <a:pt x="370" y="1"/>
                    <a:pt x="357" y="2"/>
                    <a:pt x="343" y="4"/>
                  </a:cubicBezTo>
                  <a:cubicBezTo>
                    <a:pt x="78" y="21"/>
                    <a:pt x="1" y="346"/>
                    <a:pt x="197" y="560"/>
                  </a:cubicBezTo>
                  <a:cubicBezTo>
                    <a:pt x="277" y="646"/>
                    <a:pt x="387" y="691"/>
                    <a:pt x="501" y="691"/>
                  </a:cubicBezTo>
                  <a:cubicBezTo>
                    <a:pt x="534" y="691"/>
                    <a:pt x="567" y="688"/>
                    <a:pt x="600" y="680"/>
                  </a:cubicBezTo>
                  <a:cubicBezTo>
                    <a:pt x="651" y="663"/>
                    <a:pt x="694" y="620"/>
                    <a:pt x="702" y="569"/>
                  </a:cubicBezTo>
                  <a:cubicBezTo>
                    <a:pt x="719" y="552"/>
                    <a:pt x="736" y="534"/>
                    <a:pt x="745" y="509"/>
                  </a:cubicBezTo>
                  <a:cubicBezTo>
                    <a:pt x="771" y="466"/>
                    <a:pt x="779" y="415"/>
                    <a:pt x="779" y="372"/>
                  </a:cubicBezTo>
                  <a:cubicBezTo>
                    <a:pt x="882" y="244"/>
                    <a:pt x="813" y="55"/>
                    <a:pt x="651" y="30"/>
                  </a:cubicBezTo>
                  <a:cubicBezTo>
                    <a:pt x="621" y="20"/>
                    <a:pt x="591" y="16"/>
                    <a:pt x="561" y="16"/>
                  </a:cubicBezTo>
                  <a:cubicBezTo>
                    <a:pt x="539" y="16"/>
                    <a:pt x="518" y="18"/>
                    <a:pt x="497" y="21"/>
                  </a:cubicBezTo>
                  <a:cubicBezTo>
                    <a:pt x="459" y="9"/>
                    <a:pt x="422" y="1"/>
                    <a:pt x="38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5460242" y="-1190715"/>
              <a:ext cx="88029" cy="73060"/>
            </a:xfrm>
            <a:custGeom>
              <a:avLst/>
              <a:gdLst/>
              <a:ahLst/>
              <a:cxnLst/>
              <a:rect l="l" t="t" r="r" b="b"/>
              <a:pathLst>
                <a:path w="788" h="654" extrusionOk="0">
                  <a:moveTo>
                    <a:pt x="563" y="1"/>
                  </a:moveTo>
                  <a:cubicBezTo>
                    <a:pt x="558" y="1"/>
                    <a:pt x="553" y="1"/>
                    <a:pt x="548" y="1"/>
                  </a:cubicBezTo>
                  <a:lnTo>
                    <a:pt x="163" y="10"/>
                  </a:lnTo>
                  <a:cubicBezTo>
                    <a:pt x="69" y="27"/>
                    <a:pt x="0" y="121"/>
                    <a:pt x="34" y="215"/>
                  </a:cubicBezTo>
                  <a:cubicBezTo>
                    <a:pt x="51" y="300"/>
                    <a:pt x="111" y="360"/>
                    <a:pt x="197" y="377"/>
                  </a:cubicBezTo>
                  <a:lnTo>
                    <a:pt x="197" y="386"/>
                  </a:lnTo>
                  <a:cubicBezTo>
                    <a:pt x="149" y="505"/>
                    <a:pt x="271" y="654"/>
                    <a:pt x="392" y="654"/>
                  </a:cubicBezTo>
                  <a:cubicBezTo>
                    <a:pt x="401" y="654"/>
                    <a:pt x="410" y="653"/>
                    <a:pt x="419" y="651"/>
                  </a:cubicBezTo>
                  <a:cubicBezTo>
                    <a:pt x="633" y="617"/>
                    <a:pt x="787" y="437"/>
                    <a:pt x="779" y="224"/>
                  </a:cubicBezTo>
                  <a:cubicBezTo>
                    <a:pt x="779" y="100"/>
                    <a:pt x="684" y="1"/>
                    <a:pt x="56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576758" y="-1486529"/>
              <a:ext cx="68033" cy="62000"/>
            </a:xfrm>
            <a:custGeom>
              <a:avLst/>
              <a:gdLst/>
              <a:ahLst/>
              <a:cxnLst/>
              <a:rect l="l" t="t" r="r" b="b"/>
              <a:pathLst>
                <a:path w="609" h="555" extrusionOk="0">
                  <a:moveTo>
                    <a:pt x="371" y="0"/>
                  </a:moveTo>
                  <a:cubicBezTo>
                    <a:pt x="295" y="0"/>
                    <a:pt x="218" y="28"/>
                    <a:pt x="163" y="83"/>
                  </a:cubicBezTo>
                  <a:lnTo>
                    <a:pt x="146" y="91"/>
                  </a:lnTo>
                  <a:lnTo>
                    <a:pt x="69" y="151"/>
                  </a:lnTo>
                  <a:cubicBezTo>
                    <a:pt x="1" y="228"/>
                    <a:pt x="1" y="339"/>
                    <a:pt x="69" y="416"/>
                  </a:cubicBezTo>
                  <a:cubicBezTo>
                    <a:pt x="78" y="425"/>
                    <a:pt x="95" y="433"/>
                    <a:pt x="103" y="450"/>
                  </a:cubicBezTo>
                  <a:cubicBezTo>
                    <a:pt x="129" y="485"/>
                    <a:pt x="163" y="510"/>
                    <a:pt x="206" y="527"/>
                  </a:cubicBezTo>
                  <a:cubicBezTo>
                    <a:pt x="240" y="546"/>
                    <a:pt x="277" y="555"/>
                    <a:pt x="313" y="555"/>
                  </a:cubicBezTo>
                  <a:cubicBezTo>
                    <a:pt x="395" y="555"/>
                    <a:pt x="475" y="510"/>
                    <a:pt x="523" y="433"/>
                  </a:cubicBezTo>
                  <a:cubicBezTo>
                    <a:pt x="531" y="408"/>
                    <a:pt x="540" y="382"/>
                    <a:pt x="548" y="356"/>
                  </a:cubicBezTo>
                  <a:cubicBezTo>
                    <a:pt x="591" y="322"/>
                    <a:pt x="608" y="271"/>
                    <a:pt x="608" y="220"/>
                  </a:cubicBezTo>
                  <a:cubicBezTo>
                    <a:pt x="608" y="117"/>
                    <a:pt x="531" y="31"/>
                    <a:pt x="429" y="6"/>
                  </a:cubicBezTo>
                  <a:cubicBezTo>
                    <a:pt x="410" y="2"/>
                    <a:pt x="391" y="0"/>
                    <a:pt x="3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210474" y="-1357055"/>
              <a:ext cx="76188" cy="90040"/>
            </a:xfrm>
            <a:custGeom>
              <a:avLst/>
              <a:gdLst/>
              <a:ahLst/>
              <a:cxnLst/>
              <a:rect l="l" t="t" r="r" b="b"/>
              <a:pathLst>
                <a:path w="682" h="806" extrusionOk="0">
                  <a:moveTo>
                    <a:pt x="351" y="1"/>
                  </a:moveTo>
                  <a:cubicBezTo>
                    <a:pt x="318" y="1"/>
                    <a:pt x="284" y="7"/>
                    <a:pt x="249" y="19"/>
                  </a:cubicBezTo>
                  <a:cubicBezTo>
                    <a:pt x="234" y="24"/>
                    <a:pt x="221" y="29"/>
                    <a:pt x="208" y="36"/>
                  </a:cubicBezTo>
                  <a:lnTo>
                    <a:pt x="208" y="36"/>
                  </a:lnTo>
                  <a:cubicBezTo>
                    <a:pt x="176" y="47"/>
                    <a:pt x="149" y="66"/>
                    <a:pt x="127" y="92"/>
                  </a:cubicBezTo>
                  <a:lnTo>
                    <a:pt x="127" y="92"/>
                  </a:lnTo>
                  <a:cubicBezTo>
                    <a:pt x="1" y="215"/>
                    <a:pt x="8" y="428"/>
                    <a:pt x="69" y="592"/>
                  </a:cubicBezTo>
                  <a:cubicBezTo>
                    <a:pt x="85" y="639"/>
                    <a:pt x="112" y="672"/>
                    <a:pt x="145" y="693"/>
                  </a:cubicBezTo>
                  <a:lnTo>
                    <a:pt x="145" y="693"/>
                  </a:lnTo>
                  <a:cubicBezTo>
                    <a:pt x="168" y="725"/>
                    <a:pt x="196" y="752"/>
                    <a:pt x="232" y="771"/>
                  </a:cubicBezTo>
                  <a:cubicBezTo>
                    <a:pt x="273" y="795"/>
                    <a:pt x="313" y="805"/>
                    <a:pt x="349" y="805"/>
                  </a:cubicBezTo>
                  <a:cubicBezTo>
                    <a:pt x="526" y="805"/>
                    <a:pt x="646" y="566"/>
                    <a:pt x="660" y="404"/>
                  </a:cubicBezTo>
                  <a:cubicBezTo>
                    <a:pt x="682" y="205"/>
                    <a:pt x="546" y="1"/>
                    <a:pt x="3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357711" y="-1533448"/>
              <a:ext cx="90934" cy="89147"/>
            </a:xfrm>
            <a:custGeom>
              <a:avLst/>
              <a:gdLst/>
              <a:ahLst/>
              <a:cxnLst/>
              <a:rect l="l" t="t" r="r" b="b"/>
              <a:pathLst>
                <a:path w="814" h="798" extrusionOk="0">
                  <a:moveTo>
                    <a:pt x="372" y="0"/>
                  </a:moveTo>
                  <a:cubicBezTo>
                    <a:pt x="279" y="0"/>
                    <a:pt x="187" y="33"/>
                    <a:pt x="112" y="101"/>
                  </a:cubicBezTo>
                  <a:cubicBezTo>
                    <a:pt x="57" y="158"/>
                    <a:pt x="28" y="232"/>
                    <a:pt x="23" y="308"/>
                  </a:cubicBezTo>
                  <a:lnTo>
                    <a:pt x="23" y="308"/>
                  </a:lnTo>
                  <a:cubicBezTo>
                    <a:pt x="1" y="362"/>
                    <a:pt x="3" y="424"/>
                    <a:pt x="35" y="477"/>
                  </a:cubicBezTo>
                  <a:cubicBezTo>
                    <a:pt x="108" y="630"/>
                    <a:pt x="278" y="797"/>
                    <a:pt x="455" y="797"/>
                  </a:cubicBezTo>
                  <a:cubicBezTo>
                    <a:pt x="506" y="797"/>
                    <a:pt x="558" y="783"/>
                    <a:pt x="608" y="751"/>
                  </a:cubicBezTo>
                  <a:cubicBezTo>
                    <a:pt x="796" y="631"/>
                    <a:pt x="813" y="340"/>
                    <a:pt x="685" y="160"/>
                  </a:cubicBezTo>
                  <a:cubicBezTo>
                    <a:pt x="608" y="55"/>
                    <a:pt x="490" y="0"/>
                    <a:pt x="37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180312" y="-1505855"/>
              <a:ext cx="97190" cy="85460"/>
            </a:xfrm>
            <a:custGeom>
              <a:avLst/>
              <a:gdLst/>
              <a:ahLst/>
              <a:cxnLst/>
              <a:rect l="l" t="t" r="r" b="b"/>
              <a:pathLst>
                <a:path w="870" h="765" extrusionOk="0">
                  <a:moveTo>
                    <a:pt x="390" y="0"/>
                  </a:moveTo>
                  <a:cubicBezTo>
                    <a:pt x="297" y="0"/>
                    <a:pt x="207" y="36"/>
                    <a:pt x="143" y="119"/>
                  </a:cubicBezTo>
                  <a:cubicBezTo>
                    <a:pt x="1" y="290"/>
                    <a:pt x="48" y="533"/>
                    <a:pt x="221" y="627"/>
                  </a:cubicBezTo>
                  <a:lnTo>
                    <a:pt x="221" y="627"/>
                  </a:lnTo>
                  <a:cubicBezTo>
                    <a:pt x="231" y="641"/>
                    <a:pt x="242" y="654"/>
                    <a:pt x="254" y="666"/>
                  </a:cubicBezTo>
                  <a:cubicBezTo>
                    <a:pt x="311" y="730"/>
                    <a:pt x="392" y="765"/>
                    <a:pt x="478" y="765"/>
                  </a:cubicBezTo>
                  <a:cubicBezTo>
                    <a:pt x="508" y="765"/>
                    <a:pt x="539" y="761"/>
                    <a:pt x="570" y="752"/>
                  </a:cubicBezTo>
                  <a:cubicBezTo>
                    <a:pt x="810" y="683"/>
                    <a:pt x="870" y="367"/>
                    <a:pt x="733" y="179"/>
                  </a:cubicBezTo>
                  <a:cubicBezTo>
                    <a:pt x="653" y="69"/>
                    <a:pt x="519" y="0"/>
                    <a:pt x="39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283087" y="-1672977"/>
              <a:ext cx="78534" cy="82444"/>
            </a:xfrm>
            <a:custGeom>
              <a:avLst/>
              <a:gdLst/>
              <a:ahLst/>
              <a:cxnLst/>
              <a:rect l="l" t="t" r="r" b="b"/>
              <a:pathLst>
                <a:path w="703" h="738" extrusionOk="0">
                  <a:moveTo>
                    <a:pt x="222" y="1"/>
                  </a:moveTo>
                  <a:cubicBezTo>
                    <a:pt x="142" y="1"/>
                    <a:pt x="66" y="57"/>
                    <a:pt x="44" y="143"/>
                  </a:cubicBezTo>
                  <a:lnTo>
                    <a:pt x="52" y="152"/>
                  </a:lnTo>
                  <a:cubicBezTo>
                    <a:pt x="49" y="168"/>
                    <a:pt x="47" y="183"/>
                    <a:pt x="46" y="199"/>
                  </a:cubicBezTo>
                  <a:lnTo>
                    <a:pt x="46" y="199"/>
                  </a:lnTo>
                  <a:cubicBezTo>
                    <a:pt x="1" y="293"/>
                    <a:pt x="6" y="404"/>
                    <a:pt x="61" y="494"/>
                  </a:cubicBezTo>
                  <a:cubicBezTo>
                    <a:pt x="86" y="530"/>
                    <a:pt x="120" y="555"/>
                    <a:pt x="158" y="569"/>
                  </a:cubicBezTo>
                  <a:lnTo>
                    <a:pt x="158" y="569"/>
                  </a:lnTo>
                  <a:cubicBezTo>
                    <a:pt x="225" y="649"/>
                    <a:pt x="318" y="709"/>
                    <a:pt x="429" y="734"/>
                  </a:cubicBezTo>
                  <a:cubicBezTo>
                    <a:pt x="443" y="736"/>
                    <a:pt x="458" y="738"/>
                    <a:pt x="472" y="738"/>
                  </a:cubicBezTo>
                  <a:cubicBezTo>
                    <a:pt x="542" y="738"/>
                    <a:pt x="606" y="703"/>
                    <a:pt x="634" y="639"/>
                  </a:cubicBezTo>
                  <a:cubicBezTo>
                    <a:pt x="694" y="520"/>
                    <a:pt x="703" y="383"/>
                    <a:pt x="660" y="263"/>
                  </a:cubicBezTo>
                  <a:cubicBezTo>
                    <a:pt x="617" y="143"/>
                    <a:pt x="523" y="58"/>
                    <a:pt x="403" y="32"/>
                  </a:cubicBezTo>
                  <a:cubicBezTo>
                    <a:pt x="376" y="24"/>
                    <a:pt x="348" y="20"/>
                    <a:pt x="321" y="20"/>
                  </a:cubicBezTo>
                  <a:cubicBezTo>
                    <a:pt x="318" y="20"/>
                    <a:pt x="315" y="20"/>
                    <a:pt x="311" y="21"/>
                  </a:cubicBezTo>
                  <a:lnTo>
                    <a:pt x="311" y="21"/>
                  </a:lnTo>
                  <a:cubicBezTo>
                    <a:pt x="298" y="14"/>
                    <a:pt x="282" y="9"/>
                    <a:pt x="266" y="6"/>
                  </a:cubicBezTo>
                  <a:cubicBezTo>
                    <a:pt x="252" y="2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332352" y="-1837082"/>
              <a:ext cx="72278" cy="85683"/>
            </a:xfrm>
            <a:custGeom>
              <a:avLst/>
              <a:gdLst/>
              <a:ahLst/>
              <a:cxnLst/>
              <a:rect l="l" t="t" r="r" b="b"/>
              <a:pathLst>
                <a:path w="647" h="767" extrusionOk="0">
                  <a:moveTo>
                    <a:pt x="433" y="398"/>
                  </a:moveTo>
                  <a:lnTo>
                    <a:pt x="433" y="398"/>
                  </a:lnTo>
                  <a:cubicBezTo>
                    <a:pt x="446" y="408"/>
                    <a:pt x="441" y="416"/>
                    <a:pt x="428" y="421"/>
                  </a:cubicBezTo>
                  <a:lnTo>
                    <a:pt x="428" y="421"/>
                  </a:lnTo>
                  <a:cubicBezTo>
                    <a:pt x="430" y="409"/>
                    <a:pt x="433" y="398"/>
                    <a:pt x="433" y="398"/>
                  </a:cubicBezTo>
                  <a:close/>
                  <a:moveTo>
                    <a:pt x="212" y="1"/>
                  </a:moveTo>
                  <a:cubicBezTo>
                    <a:pt x="112" y="1"/>
                    <a:pt x="13" y="69"/>
                    <a:pt x="31" y="201"/>
                  </a:cubicBezTo>
                  <a:lnTo>
                    <a:pt x="22" y="209"/>
                  </a:lnTo>
                  <a:lnTo>
                    <a:pt x="29" y="428"/>
                  </a:lnTo>
                  <a:lnTo>
                    <a:pt x="29" y="428"/>
                  </a:lnTo>
                  <a:cubicBezTo>
                    <a:pt x="1" y="495"/>
                    <a:pt x="13" y="573"/>
                    <a:pt x="69" y="633"/>
                  </a:cubicBezTo>
                  <a:lnTo>
                    <a:pt x="69" y="633"/>
                  </a:lnTo>
                  <a:cubicBezTo>
                    <a:pt x="91" y="671"/>
                    <a:pt x="122" y="705"/>
                    <a:pt x="159" y="731"/>
                  </a:cubicBezTo>
                  <a:cubicBezTo>
                    <a:pt x="203" y="755"/>
                    <a:pt x="250" y="767"/>
                    <a:pt x="296" y="767"/>
                  </a:cubicBezTo>
                  <a:cubicBezTo>
                    <a:pt x="430" y="767"/>
                    <a:pt x="557" y="674"/>
                    <a:pt x="595" y="534"/>
                  </a:cubicBezTo>
                  <a:cubicBezTo>
                    <a:pt x="647" y="372"/>
                    <a:pt x="621" y="124"/>
                    <a:pt x="416" y="72"/>
                  </a:cubicBezTo>
                  <a:cubicBezTo>
                    <a:pt x="400" y="70"/>
                    <a:pt x="385" y="69"/>
                    <a:pt x="370" y="69"/>
                  </a:cubicBezTo>
                  <a:cubicBezTo>
                    <a:pt x="368" y="69"/>
                    <a:pt x="365" y="69"/>
                    <a:pt x="362" y="69"/>
                  </a:cubicBezTo>
                  <a:lnTo>
                    <a:pt x="362" y="69"/>
                  </a:lnTo>
                  <a:cubicBezTo>
                    <a:pt x="326" y="23"/>
                    <a:pt x="269" y="1"/>
                    <a:pt x="21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3568400" y="-1585953"/>
              <a:ext cx="73283" cy="92721"/>
            </a:xfrm>
            <a:custGeom>
              <a:avLst/>
              <a:gdLst/>
              <a:ahLst/>
              <a:cxnLst/>
              <a:rect l="l" t="t" r="r" b="b"/>
              <a:pathLst>
                <a:path w="656" h="830" extrusionOk="0">
                  <a:moveTo>
                    <a:pt x="448" y="349"/>
                  </a:moveTo>
                  <a:cubicBezTo>
                    <a:pt x="448" y="349"/>
                    <a:pt x="448" y="350"/>
                    <a:pt x="447" y="351"/>
                  </a:cubicBezTo>
                  <a:lnTo>
                    <a:pt x="447" y="351"/>
                  </a:lnTo>
                  <a:cubicBezTo>
                    <a:pt x="448" y="349"/>
                    <a:pt x="448" y="349"/>
                    <a:pt x="448" y="349"/>
                  </a:cubicBezTo>
                  <a:close/>
                  <a:moveTo>
                    <a:pt x="381" y="0"/>
                  </a:moveTo>
                  <a:cubicBezTo>
                    <a:pt x="355" y="0"/>
                    <a:pt x="326" y="5"/>
                    <a:pt x="296" y="14"/>
                  </a:cubicBezTo>
                  <a:cubicBezTo>
                    <a:pt x="222" y="37"/>
                    <a:pt x="166" y="88"/>
                    <a:pt x="124" y="153"/>
                  </a:cubicBezTo>
                  <a:lnTo>
                    <a:pt x="124" y="153"/>
                  </a:lnTo>
                  <a:cubicBezTo>
                    <a:pt x="52" y="188"/>
                    <a:pt x="1" y="265"/>
                    <a:pt x="31" y="365"/>
                  </a:cubicBezTo>
                  <a:lnTo>
                    <a:pt x="22" y="374"/>
                  </a:lnTo>
                  <a:cubicBezTo>
                    <a:pt x="22" y="391"/>
                    <a:pt x="22" y="417"/>
                    <a:pt x="22" y="434"/>
                  </a:cubicBezTo>
                  <a:cubicBezTo>
                    <a:pt x="19" y="449"/>
                    <a:pt x="17" y="464"/>
                    <a:pt x="16" y="481"/>
                  </a:cubicBezTo>
                  <a:lnTo>
                    <a:pt x="16" y="481"/>
                  </a:lnTo>
                  <a:cubicBezTo>
                    <a:pt x="10" y="525"/>
                    <a:pt x="7" y="567"/>
                    <a:pt x="5" y="605"/>
                  </a:cubicBezTo>
                  <a:cubicBezTo>
                    <a:pt x="12" y="685"/>
                    <a:pt x="65" y="749"/>
                    <a:pt x="137" y="774"/>
                  </a:cubicBezTo>
                  <a:lnTo>
                    <a:pt x="137" y="774"/>
                  </a:lnTo>
                  <a:cubicBezTo>
                    <a:pt x="164" y="793"/>
                    <a:pt x="195" y="809"/>
                    <a:pt x="227" y="819"/>
                  </a:cubicBezTo>
                  <a:cubicBezTo>
                    <a:pt x="256" y="826"/>
                    <a:pt x="284" y="829"/>
                    <a:pt x="311" y="829"/>
                  </a:cubicBezTo>
                  <a:cubicBezTo>
                    <a:pt x="509" y="829"/>
                    <a:pt x="655" y="646"/>
                    <a:pt x="655" y="442"/>
                  </a:cubicBezTo>
                  <a:cubicBezTo>
                    <a:pt x="655" y="268"/>
                    <a:pt x="581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348104" y="-1260312"/>
              <a:ext cx="83338" cy="103893"/>
            </a:xfrm>
            <a:custGeom>
              <a:avLst/>
              <a:gdLst/>
              <a:ahLst/>
              <a:cxnLst/>
              <a:rect l="l" t="t" r="r" b="b"/>
              <a:pathLst>
                <a:path w="746" h="930" extrusionOk="0">
                  <a:moveTo>
                    <a:pt x="305" y="1"/>
                  </a:moveTo>
                  <a:cubicBezTo>
                    <a:pt x="248" y="1"/>
                    <a:pt x="190" y="28"/>
                    <a:pt x="155" y="94"/>
                  </a:cubicBezTo>
                  <a:lnTo>
                    <a:pt x="129" y="94"/>
                  </a:lnTo>
                  <a:cubicBezTo>
                    <a:pt x="9" y="290"/>
                    <a:pt x="1" y="539"/>
                    <a:pt x="104" y="752"/>
                  </a:cubicBezTo>
                  <a:cubicBezTo>
                    <a:pt x="161" y="871"/>
                    <a:pt x="273" y="929"/>
                    <a:pt x="385" y="929"/>
                  </a:cubicBezTo>
                  <a:cubicBezTo>
                    <a:pt x="507" y="929"/>
                    <a:pt x="628" y="860"/>
                    <a:pt x="677" y="727"/>
                  </a:cubicBezTo>
                  <a:cubicBezTo>
                    <a:pt x="745" y="539"/>
                    <a:pt x="719" y="154"/>
                    <a:pt x="523" y="51"/>
                  </a:cubicBezTo>
                  <a:cubicBezTo>
                    <a:pt x="485" y="33"/>
                    <a:pt x="445" y="25"/>
                    <a:pt x="406" y="25"/>
                  </a:cubicBezTo>
                  <a:cubicBezTo>
                    <a:pt x="404" y="25"/>
                    <a:pt x="402" y="25"/>
                    <a:pt x="399" y="25"/>
                  </a:cubicBezTo>
                  <a:lnTo>
                    <a:pt x="399" y="25"/>
                  </a:lnTo>
                  <a:cubicBezTo>
                    <a:pt x="370" y="10"/>
                    <a:pt x="338" y="1"/>
                    <a:pt x="30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384410" y="-1105702"/>
              <a:ext cx="111042" cy="83673"/>
            </a:xfrm>
            <a:custGeom>
              <a:avLst/>
              <a:gdLst/>
              <a:ahLst/>
              <a:cxnLst/>
              <a:rect l="l" t="t" r="r" b="b"/>
              <a:pathLst>
                <a:path w="994" h="749" extrusionOk="0">
                  <a:moveTo>
                    <a:pt x="620" y="363"/>
                  </a:moveTo>
                  <a:cubicBezTo>
                    <a:pt x="623" y="363"/>
                    <a:pt x="616" y="370"/>
                    <a:pt x="605" y="371"/>
                  </a:cubicBezTo>
                  <a:lnTo>
                    <a:pt x="605" y="371"/>
                  </a:lnTo>
                  <a:lnTo>
                    <a:pt x="608" y="369"/>
                  </a:lnTo>
                  <a:cubicBezTo>
                    <a:pt x="615" y="365"/>
                    <a:pt x="619" y="363"/>
                    <a:pt x="620" y="363"/>
                  </a:cubicBezTo>
                  <a:close/>
                  <a:moveTo>
                    <a:pt x="383" y="0"/>
                  </a:moveTo>
                  <a:cubicBezTo>
                    <a:pt x="228" y="0"/>
                    <a:pt x="80" y="100"/>
                    <a:pt x="27" y="267"/>
                  </a:cubicBezTo>
                  <a:cubicBezTo>
                    <a:pt x="1" y="369"/>
                    <a:pt x="44" y="489"/>
                    <a:pt x="129" y="558"/>
                  </a:cubicBezTo>
                  <a:cubicBezTo>
                    <a:pt x="189" y="617"/>
                    <a:pt x="292" y="635"/>
                    <a:pt x="352" y="694"/>
                  </a:cubicBezTo>
                  <a:cubicBezTo>
                    <a:pt x="390" y="733"/>
                    <a:pt x="432" y="749"/>
                    <a:pt x="472" y="749"/>
                  </a:cubicBezTo>
                  <a:cubicBezTo>
                    <a:pt x="492" y="749"/>
                    <a:pt x="512" y="745"/>
                    <a:pt x="530" y="737"/>
                  </a:cubicBezTo>
                  <a:lnTo>
                    <a:pt x="530" y="737"/>
                  </a:lnTo>
                  <a:cubicBezTo>
                    <a:pt x="550" y="741"/>
                    <a:pt x="569" y="742"/>
                    <a:pt x="589" y="742"/>
                  </a:cubicBezTo>
                  <a:cubicBezTo>
                    <a:pt x="661" y="742"/>
                    <a:pt x="734" y="721"/>
                    <a:pt x="797" y="677"/>
                  </a:cubicBezTo>
                  <a:cubicBezTo>
                    <a:pt x="993" y="489"/>
                    <a:pt x="762" y="164"/>
                    <a:pt x="583" y="61"/>
                  </a:cubicBezTo>
                  <a:cubicBezTo>
                    <a:pt x="520" y="19"/>
                    <a:pt x="451" y="0"/>
                    <a:pt x="3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531646" y="-1086599"/>
              <a:ext cx="90934" cy="75183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207" y="1"/>
                  </a:moveTo>
                  <a:cubicBezTo>
                    <a:pt x="174" y="1"/>
                    <a:pt x="141" y="9"/>
                    <a:pt x="112" y="27"/>
                  </a:cubicBezTo>
                  <a:cubicBezTo>
                    <a:pt x="26" y="79"/>
                    <a:pt x="0" y="198"/>
                    <a:pt x="52" y="284"/>
                  </a:cubicBezTo>
                  <a:lnTo>
                    <a:pt x="60" y="284"/>
                  </a:lnTo>
                  <a:cubicBezTo>
                    <a:pt x="69" y="296"/>
                    <a:pt x="78" y="308"/>
                    <a:pt x="87" y="322"/>
                  </a:cubicBezTo>
                  <a:lnTo>
                    <a:pt x="87" y="322"/>
                  </a:lnTo>
                  <a:cubicBezTo>
                    <a:pt x="77" y="423"/>
                    <a:pt x="108" y="528"/>
                    <a:pt x="180" y="609"/>
                  </a:cubicBezTo>
                  <a:cubicBezTo>
                    <a:pt x="216" y="641"/>
                    <a:pt x="260" y="656"/>
                    <a:pt x="304" y="656"/>
                  </a:cubicBezTo>
                  <a:cubicBezTo>
                    <a:pt x="327" y="656"/>
                    <a:pt x="351" y="652"/>
                    <a:pt x="374" y="643"/>
                  </a:cubicBezTo>
                  <a:lnTo>
                    <a:pt x="374" y="643"/>
                  </a:lnTo>
                  <a:cubicBezTo>
                    <a:pt x="410" y="662"/>
                    <a:pt x="448" y="673"/>
                    <a:pt x="489" y="673"/>
                  </a:cubicBezTo>
                  <a:cubicBezTo>
                    <a:pt x="513" y="673"/>
                    <a:pt x="538" y="669"/>
                    <a:pt x="565" y="660"/>
                  </a:cubicBezTo>
                  <a:cubicBezTo>
                    <a:pt x="779" y="592"/>
                    <a:pt x="813" y="318"/>
                    <a:pt x="693" y="156"/>
                  </a:cubicBezTo>
                  <a:cubicBezTo>
                    <a:pt x="626" y="60"/>
                    <a:pt x="521" y="9"/>
                    <a:pt x="417" y="9"/>
                  </a:cubicBezTo>
                  <a:cubicBezTo>
                    <a:pt x="379" y="9"/>
                    <a:pt x="342" y="16"/>
                    <a:pt x="306" y="29"/>
                  </a:cubicBezTo>
                  <a:lnTo>
                    <a:pt x="306" y="29"/>
                  </a:lnTo>
                  <a:cubicBezTo>
                    <a:pt x="276" y="10"/>
                    <a:pt x="241" y="1"/>
                    <a:pt x="20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3573650" y="-1238305"/>
              <a:ext cx="96631" cy="90822"/>
            </a:xfrm>
            <a:custGeom>
              <a:avLst/>
              <a:gdLst/>
              <a:ahLst/>
              <a:cxnLst/>
              <a:rect l="l" t="t" r="r" b="b"/>
              <a:pathLst>
                <a:path w="865" h="813" extrusionOk="0">
                  <a:moveTo>
                    <a:pt x="506" y="464"/>
                  </a:moveTo>
                  <a:cubicBezTo>
                    <a:pt x="507" y="466"/>
                    <a:pt x="507" y="468"/>
                    <a:pt x="507" y="468"/>
                  </a:cubicBezTo>
                  <a:cubicBezTo>
                    <a:pt x="507" y="468"/>
                    <a:pt x="506" y="467"/>
                    <a:pt x="506" y="464"/>
                  </a:cubicBezTo>
                  <a:close/>
                  <a:moveTo>
                    <a:pt x="425" y="1"/>
                  </a:moveTo>
                  <a:cubicBezTo>
                    <a:pt x="381" y="1"/>
                    <a:pt x="336" y="8"/>
                    <a:pt x="292" y="25"/>
                  </a:cubicBezTo>
                  <a:cubicBezTo>
                    <a:pt x="78" y="111"/>
                    <a:pt x="1" y="376"/>
                    <a:pt x="129" y="564"/>
                  </a:cubicBezTo>
                  <a:cubicBezTo>
                    <a:pt x="140" y="578"/>
                    <a:pt x="153" y="591"/>
                    <a:pt x="168" y="603"/>
                  </a:cubicBezTo>
                  <a:lnTo>
                    <a:pt x="168" y="603"/>
                  </a:lnTo>
                  <a:cubicBezTo>
                    <a:pt x="176" y="622"/>
                    <a:pt x="186" y="640"/>
                    <a:pt x="198" y="658"/>
                  </a:cubicBezTo>
                  <a:cubicBezTo>
                    <a:pt x="254" y="754"/>
                    <a:pt x="362" y="813"/>
                    <a:pt x="474" y="813"/>
                  </a:cubicBezTo>
                  <a:cubicBezTo>
                    <a:pt x="482" y="813"/>
                    <a:pt x="489" y="813"/>
                    <a:pt x="497" y="812"/>
                  </a:cubicBezTo>
                  <a:cubicBezTo>
                    <a:pt x="745" y="795"/>
                    <a:pt x="865" y="478"/>
                    <a:pt x="796" y="273"/>
                  </a:cubicBezTo>
                  <a:cubicBezTo>
                    <a:pt x="736" y="105"/>
                    <a:pt x="586" y="1"/>
                    <a:pt x="42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619229" y="-1407549"/>
              <a:ext cx="81662" cy="90822"/>
            </a:xfrm>
            <a:custGeom>
              <a:avLst/>
              <a:gdLst/>
              <a:ahLst/>
              <a:cxnLst/>
              <a:rect l="l" t="t" r="r" b="b"/>
              <a:pathLst>
                <a:path w="731" h="813" extrusionOk="0">
                  <a:moveTo>
                    <a:pt x="437" y="516"/>
                  </a:moveTo>
                  <a:lnTo>
                    <a:pt x="437" y="516"/>
                  </a:lnTo>
                  <a:cubicBezTo>
                    <a:pt x="435" y="519"/>
                    <a:pt x="434" y="521"/>
                    <a:pt x="431" y="522"/>
                  </a:cubicBezTo>
                  <a:cubicBezTo>
                    <a:pt x="433" y="520"/>
                    <a:pt x="435" y="518"/>
                    <a:pt x="437" y="516"/>
                  </a:cubicBezTo>
                  <a:close/>
                  <a:moveTo>
                    <a:pt x="393" y="1"/>
                  </a:moveTo>
                  <a:cubicBezTo>
                    <a:pt x="190" y="1"/>
                    <a:pt x="74" y="192"/>
                    <a:pt x="21" y="377"/>
                  </a:cubicBezTo>
                  <a:cubicBezTo>
                    <a:pt x="1" y="456"/>
                    <a:pt x="27" y="518"/>
                    <a:pt x="73" y="557"/>
                  </a:cubicBezTo>
                  <a:lnTo>
                    <a:pt x="73" y="557"/>
                  </a:lnTo>
                  <a:cubicBezTo>
                    <a:pt x="94" y="669"/>
                    <a:pt x="176" y="768"/>
                    <a:pt x="303" y="804"/>
                  </a:cubicBezTo>
                  <a:cubicBezTo>
                    <a:pt x="327" y="810"/>
                    <a:pt x="352" y="812"/>
                    <a:pt x="376" y="812"/>
                  </a:cubicBezTo>
                  <a:cubicBezTo>
                    <a:pt x="546" y="812"/>
                    <a:pt x="699" y="685"/>
                    <a:pt x="714" y="505"/>
                  </a:cubicBezTo>
                  <a:cubicBezTo>
                    <a:pt x="731" y="317"/>
                    <a:pt x="679" y="60"/>
                    <a:pt x="465" y="9"/>
                  </a:cubicBezTo>
                  <a:cubicBezTo>
                    <a:pt x="440" y="3"/>
                    <a:pt x="416" y="1"/>
                    <a:pt x="3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540695" y="-1737547"/>
              <a:ext cx="84678" cy="85013"/>
            </a:xfrm>
            <a:custGeom>
              <a:avLst/>
              <a:gdLst/>
              <a:ahLst/>
              <a:cxnLst/>
              <a:rect l="l" t="t" r="r" b="b"/>
              <a:pathLst>
                <a:path w="758" h="761" extrusionOk="0">
                  <a:moveTo>
                    <a:pt x="353" y="0"/>
                  </a:moveTo>
                  <a:cubicBezTo>
                    <a:pt x="312" y="0"/>
                    <a:pt x="270" y="9"/>
                    <a:pt x="227" y="28"/>
                  </a:cubicBezTo>
                  <a:cubicBezTo>
                    <a:pt x="122" y="75"/>
                    <a:pt x="41" y="190"/>
                    <a:pt x="38" y="308"/>
                  </a:cubicBezTo>
                  <a:lnTo>
                    <a:pt x="38" y="308"/>
                  </a:lnTo>
                  <a:cubicBezTo>
                    <a:pt x="7" y="359"/>
                    <a:pt x="1" y="424"/>
                    <a:pt x="39" y="490"/>
                  </a:cubicBezTo>
                  <a:lnTo>
                    <a:pt x="48" y="499"/>
                  </a:lnTo>
                  <a:cubicBezTo>
                    <a:pt x="127" y="636"/>
                    <a:pt x="255" y="761"/>
                    <a:pt x="416" y="761"/>
                  </a:cubicBezTo>
                  <a:cubicBezTo>
                    <a:pt x="446" y="761"/>
                    <a:pt x="477" y="756"/>
                    <a:pt x="510" y="747"/>
                  </a:cubicBezTo>
                  <a:cubicBezTo>
                    <a:pt x="715" y="679"/>
                    <a:pt x="758" y="422"/>
                    <a:pt x="672" y="242"/>
                  </a:cubicBezTo>
                  <a:cubicBezTo>
                    <a:pt x="613" y="103"/>
                    <a:pt x="492" y="0"/>
                    <a:pt x="3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518241" y="-1961865"/>
              <a:ext cx="77528" cy="95291"/>
            </a:xfrm>
            <a:custGeom>
              <a:avLst/>
              <a:gdLst/>
              <a:ahLst/>
              <a:cxnLst/>
              <a:rect l="l" t="t" r="r" b="b"/>
              <a:pathLst>
                <a:path w="694" h="853" extrusionOk="0">
                  <a:moveTo>
                    <a:pt x="180" y="0"/>
                  </a:moveTo>
                  <a:cubicBezTo>
                    <a:pt x="78" y="9"/>
                    <a:pt x="1" y="94"/>
                    <a:pt x="1" y="197"/>
                  </a:cubicBezTo>
                  <a:cubicBezTo>
                    <a:pt x="9" y="251"/>
                    <a:pt x="19" y="305"/>
                    <a:pt x="33" y="359"/>
                  </a:cubicBezTo>
                  <a:lnTo>
                    <a:pt x="33" y="359"/>
                  </a:lnTo>
                  <a:cubicBezTo>
                    <a:pt x="12" y="431"/>
                    <a:pt x="8" y="508"/>
                    <a:pt x="18" y="582"/>
                  </a:cubicBezTo>
                  <a:cubicBezTo>
                    <a:pt x="26" y="687"/>
                    <a:pt x="100" y="742"/>
                    <a:pt x="180" y="750"/>
                  </a:cubicBezTo>
                  <a:lnTo>
                    <a:pt x="180" y="750"/>
                  </a:lnTo>
                  <a:cubicBezTo>
                    <a:pt x="203" y="780"/>
                    <a:pt x="230" y="805"/>
                    <a:pt x="266" y="822"/>
                  </a:cubicBezTo>
                  <a:cubicBezTo>
                    <a:pt x="306" y="843"/>
                    <a:pt x="345" y="853"/>
                    <a:pt x="380" y="853"/>
                  </a:cubicBezTo>
                  <a:cubicBezTo>
                    <a:pt x="540" y="853"/>
                    <a:pt x="647" y="659"/>
                    <a:pt x="668" y="505"/>
                  </a:cubicBezTo>
                  <a:cubicBezTo>
                    <a:pt x="693" y="303"/>
                    <a:pt x="603" y="77"/>
                    <a:pt x="373" y="77"/>
                  </a:cubicBezTo>
                  <a:cubicBezTo>
                    <a:pt x="369" y="77"/>
                    <a:pt x="364" y="77"/>
                    <a:pt x="360" y="77"/>
                  </a:cubicBezTo>
                  <a:cubicBezTo>
                    <a:pt x="353" y="77"/>
                    <a:pt x="345" y="78"/>
                    <a:pt x="338" y="78"/>
                  </a:cubicBezTo>
                  <a:lnTo>
                    <a:pt x="338" y="78"/>
                  </a:lnTo>
                  <a:cubicBezTo>
                    <a:pt x="302" y="30"/>
                    <a:pt x="244" y="0"/>
                    <a:pt x="1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677319" y="-1694314"/>
              <a:ext cx="112383" cy="93615"/>
            </a:xfrm>
            <a:custGeom>
              <a:avLst/>
              <a:gdLst/>
              <a:ahLst/>
              <a:cxnLst/>
              <a:rect l="l" t="t" r="r" b="b"/>
              <a:pathLst>
                <a:path w="1006" h="838" extrusionOk="0">
                  <a:moveTo>
                    <a:pt x="261" y="1"/>
                  </a:moveTo>
                  <a:cubicBezTo>
                    <a:pt x="131" y="1"/>
                    <a:pt x="0" y="144"/>
                    <a:pt x="91" y="283"/>
                  </a:cubicBezTo>
                  <a:cubicBezTo>
                    <a:pt x="137" y="361"/>
                    <a:pt x="187" y="440"/>
                    <a:pt x="243" y="514"/>
                  </a:cubicBezTo>
                  <a:lnTo>
                    <a:pt x="243" y="514"/>
                  </a:lnTo>
                  <a:cubicBezTo>
                    <a:pt x="248" y="598"/>
                    <a:pt x="304" y="657"/>
                    <a:pt x="371" y="684"/>
                  </a:cubicBezTo>
                  <a:lnTo>
                    <a:pt x="371" y="684"/>
                  </a:lnTo>
                  <a:cubicBezTo>
                    <a:pt x="424" y="741"/>
                    <a:pt x="489" y="789"/>
                    <a:pt x="561" y="822"/>
                  </a:cubicBezTo>
                  <a:cubicBezTo>
                    <a:pt x="595" y="833"/>
                    <a:pt x="626" y="838"/>
                    <a:pt x="657" y="838"/>
                  </a:cubicBezTo>
                  <a:cubicBezTo>
                    <a:pt x="869" y="838"/>
                    <a:pt x="1005" y="596"/>
                    <a:pt x="998" y="394"/>
                  </a:cubicBezTo>
                  <a:cubicBezTo>
                    <a:pt x="990" y="187"/>
                    <a:pt x="836" y="13"/>
                    <a:pt x="640" y="13"/>
                  </a:cubicBezTo>
                  <a:cubicBezTo>
                    <a:pt x="609" y="13"/>
                    <a:pt x="577" y="17"/>
                    <a:pt x="544" y="26"/>
                  </a:cubicBezTo>
                  <a:cubicBezTo>
                    <a:pt x="495" y="42"/>
                    <a:pt x="452" y="68"/>
                    <a:pt x="416" y="101"/>
                  </a:cubicBezTo>
                  <a:lnTo>
                    <a:pt x="416" y="101"/>
                  </a:lnTo>
                  <a:cubicBezTo>
                    <a:pt x="413" y="96"/>
                    <a:pt x="410" y="91"/>
                    <a:pt x="407" y="86"/>
                  </a:cubicBezTo>
                  <a:cubicBezTo>
                    <a:pt x="370" y="26"/>
                    <a:pt x="316" y="1"/>
                    <a:pt x="26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800090" y="-1225681"/>
              <a:ext cx="82444" cy="100430"/>
            </a:xfrm>
            <a:custGeom>
              <a:avLst/>
              <a:gdLst/>
              <a:ahLst/>
              <a:cxnLst/>
              <a:rect l="l" t="t" r="r" b="b"/>
              <a:pathLst>
                <a:path w="738" h="899" extrusionOk="0">
                  <a:moveTo>
                    <a:pt x="370" y="1"/>
                  </a:moveTo>
                  <a:cubicBezTo>
                    <a:pt x="290" y="1"/>
                    <a:pt x="213" y="41"/>
                    <a:pt x="173" y="117"/>
                  </a:cubicBezTo>
                  <a:lnTo>
                    <a:pt x="173" y="117"/>
                  </a:lnTo>
                  <a:cubicBezTo>
                    <a:pt x="59" y="208"/>
                    <a:pt x="1" y="363"/>
                    <a:pt x="53" y="519"/>
                  </a:cubicBezTo>
                  <a:cubicBezTo>
                    <a:pt x="55" y="527"/>
                    <a:pt x="57" y="534"/>
                    <a:pt x="59" y="541"/>
                  </a:cubicBezTo>
                  <a:lnTo>
                    <a:pt x="59" y="541"/>
                  </a:lnTo>
                  <a:cubicBezTo>
                    <a:pt x="49" y="625"/>
                    <a:pt x="88" y="687"/>
                    <a:pt x="143" y="721"/>
                  </a:cubicBezTo>
                  <a:lnTo>
                    <a:pt x="143" y="721"/>
                  </a:lnTo>
                  <a:cubicBezTo>
                    <a:pt x="171" y="763"/>
                    <a:pt x="203" y="802"/>
                    <a:pt x="241" y="836"/>
                  </a:cubicBezTo>
                  <a:cubicBezTo>
                    <a:pt x="290" y="878"/>
                    <a:pt x="350" y="899"/>
                    <a:pt x="408" y="899"/>
                  </a:cubicBezTo>
                  <a:cubicBezTo>
                    <a:pt x="491" y="899"/>
                    <a:pt x="572" y="857"/>
                    <a:pt x="617" y="776"/>
                  </a:cubicBezTo>
                  <a:cubicBezTo>
                    <a:pt x="737" y="588"/>
                    <a:pt x="703" y="211"/>
                    <a:pt x="523" y="57"/>
                  </a:cubicBezTo>
                  <a:cubicBezTo>
                    <a:pt x="478" y="19"/>
                    <a:pt x="423" y="1"/>
                    <a:pt x="3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3703348" y="-1315833"/>
              <a:ext cx="66357" cy="82444"/>
            </a:xfrm>
            <a:custGeom>
              <a:avLst/>
              <a:gdLst/>
              <a:ahLst/>
              <a:cxnLst/>
              <a:rect l="l" t="t" r="r" b="b"/>
              <a:pathLst>
                <a:path w="594" h="738" extrusionOk="0">
                  <a:moveTo>
                    <a:pt x="344" y="0"/>
                  </a:moveTo>
                  <a:cubicBezTo>
                    <a:pt x="279" y="0"/>
                    <a:pt x="214" y="32"/>
                    <a:pt x="174" y="94"/>
                  </a:cubicBezTo>
                  <a:cubicBezTo>
                    <a:pt x="170" y="106"/>
                    <a:pt x="165" y="118"/>
                    <a:pt x="161" y="130"/>
                  </a:cubicBezTo>
                  <a:lnTo>
                    <a:pt x="161" y="130"/>
                  </a:lnTo>
                  <a:cubicBezTo>
                    <a:pt x="89" y="171"/>
                    <a:pt x="45" y="245"/>
                    <a:pt x="37" y="325"/>
                  </a:cubicBezTo>
                  <a:cubicBezTo>
                    <a:pt x="1" y="429"/>
                    <a:pt x="21" y="542"/>
                    <a:pt x="85" y="626"/>
                  </a:cubicBezTo>
                  <a:lnTo>
                    <a:pt x="85" y="626"/>
                  </a:lnTo>
                  <a:cubicBezTo>
                    <a:pt x="101" y="651"/>
                    <a:pt x="123" y="672"/>
                    <a:pt x="148" y="688"/>
                  </a:cubicBezTo>
                  <a:lnTo>
                    <a:pt x="148" y="688"/>
                  </a:lnTo>
                  <a:cubicBezTo>
                    <a:pt x="159" y="696"/>
                    <a:pt x="171" y="704"/>
                    <a:pt x="183" y="710"/>
                  </a:cubicBezTo>
                  <a:cubicBezTo>
                    <a:pt x="222" y="729"/>
                    <a:pt x="262" y="737"/>
                    <a:pt x="301" y="737"/>
                  </a:cubicBezTo>
                  <a:cubicBezTo>
                    <a:pt x="426" y="737"/>
                    <a:pt x="540" y="650"/>
                    <a:pt x="559" y="514"/>
                  </a:cubicBezTo>
                  <a:cubicBezTo>
                    <a:pt x="594" y="368"/>
                    <a:pt x="568" y="223"/>
                    <a:pt x="499" y="86"/>
                  </a:cubicBezTo>
                  <a:cubicBezTo>
                    <a:pt x="462" y="28"/>
                    <a:pt x="403" y="0"/>
                    <a:pt x="34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731387" y="-1098664"/>
              <a:ext cx="69820" cy="106015"/>
            </a:xfrm>
            <a:custGeom>
              <a:avLst/>
              <a:gdLst/>
              <a:ahLst/>
              <a:cxnLst/>
              <a:rect l="l" t="t" r="r" b="b"/>
              <a:pathLst>
                <a:path w="625" h="949" extrusionOk="0">
                  <a:moveTo>
                    <a:pt x="325" y="0"/>
                  </a:moveTo>
                  <a:cubicBezTo>
                    <a:pt x="289" y="0"/>
                    <a:pt x="254" y="11"/>
                    <a:pt x="223" y="33"/>
                  </a:cubicBezTo>
                  <a:cubicBezTo>
                    <a:pt x="141" y="87"/>
                    <a:pt x="86" y="168"/>
                    <a:pt x="62" y="259"/>
                  </a:cubicBezTo>
                  <a:lnTo>
                    <a:pt x="62" y="259"/>
                  </a:lnTo>
                  <a:cubicBezTo>
                    <a:pt x="27" y="291"/>
                    <a:pt x="4" y="338"/>
                    <a:pt x="9" y="400"/>
                  </a:cubicBezTo>
                  <a:lnTo>
                    <a:pt x="0" y="392"/>
                  </a:lnTo>
                  <a:lnTo>
                    <a:pt x="0" y="392"/>
                  </a:lnTo>
                  <a:cubicBezTo>
                    <a:pt x="9" y="563"/>
                    <a:pt x="69" y="726"/>
                    <a:pt x="171" y="862"/>
                  </a:cubicBezTo>
                  <a:cubicBezTo>
                    <a:pt x="209" y="920"/>
                    <a:pt x="270" y="948"/>
                    <a:pt x="330" y="948"/>
                  </a:cubicBezTo>
                  <a:cubicBezTo>
                    <a:pt x="396" y="948"/>
                    <a:pt x="461" y="916"/>
                    <a:pt x="497" y="854"/>
                  </a:cubicBezTo>
                  <a:cubicBezTo>
                    <a:pt x="625" y="614"/>
                    <a:pt x="616" y="323"/>
                    <a:pt x="479" y="92"/>
                  </a:cubicBezTo>
                  <a:cubicBezTo>
                    <a:pt x="447" y="33"/>
                    <a:pt x="386" y="0"/>
                    <a:pt x="3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3750267" y="-921265"/>
              <a:ext cx="84455" cy="94844"/>
            </a:xfrm>
            <a:custGeom>
              <a:avLst/>
              <a:gdLst/>
              <a:ahLst/>
              <a:cxnLst/>
              <a:rect l="l" t="t" r="r" b="b"/>
              <a:pathLst>
                <a:path w="756" h="849" extrusionOk="0">
                  <a:moveTo>
                    <a:pt x="497" y="296"/>
                  </a:moveTo>
                  <a:cubicBezTo>
                    <a:pt x="503" y="296"/>
                    <a:pt x="515" y="313"/>
                    <a:pt x="502" y="331"/>
                  </a:cubicBezTo>
                  <a:lnTo>
                    <a:pt x="502" y="331"/>
                  </a:lnTo>
                  <a:cubicBezTo>
                    <a:pt x="501" y="327"/>
                    <a:pt x="500" y="322"/>
                    <a:pt x="499" y="318"/>
                  </a:cubicBezTo>
                  <a:cubicBezTo>
                    <a:pt x="492" y="302"/>
                    <a:pt x="493" y="296"/>
                    <a:pt x="497" y="296"/>
                  </a:cubicBezTo>
                  <a:close/>
                  <a:moveTo>
                    <a:pt x="385" y="0"/>
                  </a:moveTo>
                  <a:cubicBezTo>
                    <a:pt x="330" y="0"/>
                    <a:pt x="277" y="19"/>
                    <a:pt x="233" y="51"/>
                  </a:cubicBezTo>
                  <a:lnTo>
                    <a:pt x="233" y="51"/>
                  </a:lnTo>
                  <a:cubicBezTo>
                    <a:pt x="229" y="51"/>
                    <a:pt x="226" y="51"/>
                    <a:pt x="222" y="51"/>
                  </a:cubicBezTo>
                  <a:cubicBezTo>
                    <a:pt x="112" y="51"/>
                    <a:pt x="0" y="144"/>
                    <a:pt x="37" y="284"/>
                  </a:cubicBezTo>
                  <a:cubicBezTo>
                    <a:pt x="63" y="383"/>
                    <a:pt x="104" y="476"/>
                    <a:pt x="155" y="562"/>
                  </a:cubicBezTo>
                  <a:lnTo>
                    <a:pt x="155" y="562"/>
                  </a:lnTo>
                  <a:cubicBezTo>
                    <a:pt x="158" y="575"/>
                    <a:pt x="162" y="587"/>
                    <a:pt x="165" y="600"/>
                  </a:cubicBezTo>
                  <a:cubicBezTo>
                    <a:pt x="172" y="687"/>
                    <a:pt x="234" y="755"/>
                    <a:pt x="315" y="775"/>
                  </a:cubicBezTo>
                  <a:lnTo>
                    <a:pt x="315" y="775"/>
                  </a:lnTo>
                  <a:cubicBezTo>
                    <a:pt x="322" y="782"/>
                    <a:pt x="329" y="790"/>
                    <a:pt x="336" y="797"/>
                  </a:cubicBezTo>
                  <a:cubicBezTo>
                    <a:pt x="375" y="832"/>
                    <a:pt x="421" y="849"/>
                    <a:pt x="465" y="849"/>
                  </a:cubicBezTo>
                  <a:cubicBezTo>
                    <a:pt x="530" y="849"/>
                    <a:pt x="592" y="815"/>
                    <a:pt x="627" y="754"/>
                  </a:cubicBezTo>
                  <a:cubicBezTo>
                    <a:pt x="755" y="541"/>
                    <a:pt x="755" y="147"/>
                    <a:pt x="499" y="27"/>
                  </a:cubicBezTo>
                  <a:cubicBezTo>
                    <a:pt x="462" y="9"/>
                    <a:pt x="423" y="0"/>
                    <a:pt x="38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3915824" y="-1027057"/>
              <a:ext cx="120538" cy="69709"/>
            </a:xfrm>
            <a:custGeom>
              <a:avLst/>
              <a:gdLst/>
              <a:ahLst/>
              <a:cxnLst/>
              <a:rect l="l" t="t" r="r" b="b"/>
              <a:pathLst>
                <a:path w="1079" h="624" extrusionOk="0">
                  <a:moveTo>
                    <a:pt x="499" y="0"/>
                  </a:moveTo>
                  <a:cubicBezTo>
                    <a:pt x="386" y="0"/>
                    <a:pt x="278" y="36"/>
                    <a:pt x="221" y="135"/>
                  </a:cubicBezTo>
                  <a:lnTo>
                    <a:pt x="221" y="135"/>
                  </a:lnTo>
                  <a:cubicBezTo>
                    <a:pt x="221" y="135"/>
                    <a:pt x="221" y="135"/>
                    <a:pt x="221" y="135"/>
                  </a:cubicBezTo>
                  <a:cubicBezTo>
                    <a:pt x="154" y="135"/>
                    <a:pt x="88" y="169"/>
                    <a:pt x="52" y="230"/>
                  </a:cubicBezTo>
                  <a:cubicBezTo>
                    <a:pt x="0" y="324"/>
                    <a:pt x="35" y="435"/>
                    <a:pt x="129" y="478"/>
                  </a:cubicBezTo>
                  <a:lnTo>
                    <a:pt x="120" y="478"/>
                  </a:lnTo>
                  <a:cubicBezTo>
                    <a:pt x="275" y="540"/>
                    <a:pt x="501" y="624"/>
                    <a:pt x="698" y="624"/>
                  </a:cubicBezTo>
                  <a:cubicBezTo>
                    <a:pt x="774" y="624"/>
                    <a:pt x="846" y="612"/>
                    <a:pt x="907" y="581"/>
                  </a:cubicBezTo>
                  <a:cubicBezTo>
                    <a:pt x="1018" y="529"/>
                    <a:pt x="1078" y="410"/>
                    <a:pt x="1044" y="290"/>
                  </a:cubicBezTo>
                  <a:cubicBezTo>
                    <a:pt x="993" y="179"/>
                    <a:pt x="890" y="93"/>
                    <a:pt x="770" y="59"/>
                  </a:cubicBezTo>
                  <a:cubicBezTo>
                    <a:pt x="692" y="25"/>
                    <a:pt x="594" y="0"/>
                    <a:pt x="4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3979835" y="-817261"/>
              <a:ext cx="102329" cy="71161"/>
            </a:xfrm>
            <a:custGeom>
              <a:avLst/>
              <a:gdLst/>
              <a:ahLst/>
              <a:cxnLst/>
              <a:rect l="l" t="t" r="r" b="b"/>
              <a:pathLst>
                <a:path w="916" h="637" extrusionOk="0">
                  <a:moveTo>
                    <a:pt x="586" y="257"/>
                  </a:moveTo>
                  <a:cubicBezTo>
                    <a:pt x="588" y="257"/>
                    <a:pt x="589" y="258"/>
                    <a:pt x="591" y="260"/>
                  </a:cubicBezTo>
                  <a:cubicBezTo>
                    <a:pt x="589" y="259"/>
                    <a:pt x="588" y="258"/>
                    <a:pt x="586" y="257"/>
                  </a:cubicBezTo>
                  <a:lnTo>
                    <a:pt x="586" y="257"/>
                  </a:lnTo>
                  <a:cubicBezTo>
                    <a:pt x="586" y="257"/>
                    <a:pt x="586" y="257"/>
                    <a:pt x="586" y="257"/>
                  </a:cubicBezTo>
                  <a:close/>
                  <a:moveTo>
                    <a:pt x="393" y="0"/>
                  </a:moveTo>
                  <a:cubicBezTo>
                    <a:pt x="322" y="0"/>
                    <a:pt x="254" y="18"/>
                    <a:pt x="196" y="59"/>
                  </a:cubicBezTo>
                  <a:lnTo>
                    <a:pt x="196" y="59"/>
                  </a:lnTo>
                  <a:cubicBezTo>
                    <a:pt x="149" y="61"/>
                    <a:pt x="103" y="80"/>
                    <a:pt x="69" y="114"/>
                  </a:cubicBezTo>
                  <a:cubicBezTo>
                    <a:pt x="1" y="191"/>
                    <a:pt x="1" y="302"/>
                    <a:pt x="78" y="379"/>
                  </a:cubicBezTo>
                  <a:cubicBezTo>
                    <a:pt x="82" y="383"/>
                    <a:pt x="87" y="387"/>
                    <a:pt x="92" y="390"/>
                  </a:cubicBezTo>
                  <a:lnTo>
                    <a:pt x="92" y="390"/>
                  </a:lnTo>
                  <a:cubicBezTo>
                    <a:pt x="130" y="492"/>
                    <a:pt x="225" y="569"/>
                    <a:pt x="344" y="569"/>
                  </a:cubicBezTo>
                  <a:cubicBezTo>
                    <a:pt x="347" y="569"/>
                    <a:pt x="350" y="569"/>
                    <a:pt x="353" y="569"/>
                  </a:cubicBezTo>
                  <a:lnTo>
                    <a:pt x="353" y="569"/>
                  </a:lnTo>
                  <a:cubicBezTo>
                    <a:pt x="429" y="609"/>
                    <a:pt x="510" y="637"/>
                    <a:pt x="591" y="637"/>
                  </a:cubicBezTo>
                  <a:cubicBezTo>
                    <a:pt x="616" y="637"/>
                    <a:pt x="642" y="634"/>
                    <a:pt x="668" y="628"/>
                  </a:cubicBezTo>
                  <a:cubicBezTo>
                    <a:pt x="907" y="559"/>
                    <a:pt x="916" y="277"/>
                    <a:pt x="745" y="131"/>
                  </a:cubicBezTo>
                  <a:cubicBezTo>
                    <a:pt x="650" y="55"/>
                    <a:pt x="518" y="0"/>
                    <a:pt x="3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105064" y="-872224"/>
              <a:ext cx="76523" cy="103446"/>
            </a:xfrm>
            <a:custGeom>
              <a:avLst/>
              <a:gdLst/>
              <a:ahLst/>
              <a:cxnLst/>
              <a:rect l="l" t="t" r="r" b="b"/>
              <a:pathLst>
                <a:path w="685" h="926" extrusionOk="0">
                  <a:moveTo>
                    <a:pt x="335" y="0"/>
                  </a:moveTo>
                  <a:cubicBezTo>
                    <a:pt x="304" y="0"/>
                    <a:pt x="272" y="5"/>
                    <a:pt x="240" y="16"/>
                  </a:cubicBezTo>
                  <a:cubicBezTo>
                    <a:pt x="103" y="67"/>
                    <a:pt x="26" y="230"/>
                    <a:pt x="17" y="367"/>
                  </a:cubicBezTo>
                  <a:cubicBezTo>
                    <a:pt x="7" y="448"/>
                    <a:pt x="0" y="551"/>
                    <a:pt x="20" y="643"/>
                  </a:cubicBezTo>
                  <a:lnTo>
                    <a:pt x="20" y="643"/>
                  </a:lnTo>
                  <a:cubicBezTo>
                    <a:pt x="30" y="798"/>
                    <a:pt x="90" y="925"/>
                    <a:pt x="271" y="925"/>
                  </a:cubicBezTo>
                  <a:cubicBezTo>
                    <a:pt x="285" y="925"/>
                    <a:pt x="301" y="924"/>
                    <a:pt x="317" y="923"/>
                  </a:cubicBezTo>
                  <a:cubicBezTo>
                    <a:pt x="642" y="897"/>
                    <a:pt x="685" y="435"/>
                    <a:pt x="599" y="196"/>
                  </a:cubicBezTo>
                  <a:cubicBezTo>
                    <a:pt x="559" y="74"/>
                    <a:pt x="454" y="0"/>
                    <a:pt x="33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174772" y="-1068167"/>
              <a:ext cx="72725" cy="102217"/>
            </a:xfrm>
            <a:custGeom>
              <a:avLst/>
              <a:gdLst/>
              <a:ahLst/>
              <a:cxnLst/>
              <a:rect l="l" t="t" r="r" b="b"/>
              <a:pathLst>
                <a:path w="651" h="915" extrusionOk="0">
                  <a:moveTo>
                    <a:pt x="247" y="563"/>
                  </a:moveTo>
                  <a:cubicBezTo>
                    <a:pt x="247" y="563"/>
                    <a:pt x="248" y="563"/>
                    <a:pt x="249" y="564"/>
                  </a:cubicBezTo>
                  <a:lnTo>
                    <a:pt x="249" y="564"/>
                  </a:lnTo>
                  <a:cubicBezTo>
                    <a:pt x="248" y="572"/>
                    <a:pt x="248" y="575"/>
                    <a:pt x="247" y="575"/>
                  </a:cubicBezTo>
                  <a:cubicBezTo>
                    <a:pt x="245" y="575"/>
                    <a:pt x="244" y="563"/>
                    <a:pt x="247" y="563"/>
                  </a:cubicBezTo>
                  <a:close/>
                  <a:moveTo>
                    <a:pt x="310" y="0"/>
                  </a:moveTo>
                  <a:cubicBezTo>
                    <a:pt x="256" y="0"/>
                    <a:pt x="203" y="19"/>
                    <a:pt x="163" y="59"/>
                  </a:cubicBezTo>
                  <a:cubicBezTo>
                    <a:pt x="78" y="119"/>
                    <a:pt x="35" y="213"/>
                    <a:pt x="35" y="307"/>
                  </a:cubicBezTo>
                  <a:cubicBezTo>
                    <a:pt x="38" y="338"/>
                    <a:pt x="47" y="366"/>
                    <a:pt x="62" y="391"/>
                  </a:cubicBezTo>
                  <a:lnTo>
                    <a:pt x="62" y="391"/>
                  </a:lnTo>
                  <a:cubicBezTo>
                    <a:pt x="25" y="421"/>
                    <a:pt x="1" y="468"/>
                    <a:pt x="1" y="530"/>
                  </a:cubicBezTo>
                  <a:cubicBezTo>
                    <a:pt x="9" y="701"/>
                    <a:pt x="86" y="914"/>
                    <a:pt x="292" y="914"/>
                  </a:cubicBezTo>
                  <a:cubicBezTo>
                    <a:pt x="296" y="915"/>
                    <a:pt x="301" y="915"/>
                    <a:pt x="306" y="915"/>
                  </a:cubicBezTo>
                  <a:cubicBezTo>
                    <a:pt x="502" y="915"/>
                    <a:pt x="600" y="739"/>
                    <a:pt x="625" y="564"/>
                  </a:cubicBezTo>
                  <a:cubicBezTo>
                    <a:pt x="651" y="376"/>
                    <a:pt x="591" y="187"/>
                    <a:pt x="454" y="50"/>
                  </a:cubicBezTo>
                  <a:cubicBezTo>
                    <a:pt x="413" y="17"/>
                    <a:pt x="361" y="0"/>
                    <a:pt x="3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984639" y="-1432796"/>
              <a:ext cx="74401" cy="104116"/>
            </a:xfrm>
            <a:custGeom>
              <a:avLst/>
              <a:gdLst/>
              <a:ahLst/>
              <a:cxnLst/>
              <a:rect l="l" t="t" r="r" b="b"/>
              <a:pathLst>
                <a:path w="666" h="932" extrusionOk="0">
                  <a:moveTo>
                    <a:pt x="380" y="0"/>
                  </a:moveTo>
                  <a:cubicBezTo>
                    <a:pt x="355" y="0"/>
                    <a:pt x="329" y="4"/>
                    <a:pt x="300" y="12"/>
                  </a:cubicBezTo>
                  <a:cubicBezTo>
                    <a:pt x="170" y="51"/>
                    <a:pt x="94" y="152"/>
                    <a:pt x="58" y="271"/>
                  </a:cubicBezTo>
                  <a:lnTo>
                    <a:pt x="58" y="271"/>
                  </a:lnTo>
                  <a:cubicBezTo>
                    <a:pt x="42" y="293"/>
                    <a:pt x="31" y="320"/>
                    <a:pt x="26" y="354"/>
                  </a:cubicBezTo>
                  <a:lnTo>
                    <a:pt x="35" y="354"/>
                  </a:lnTo>
                  <a:cubicBezTo>
                    <a:pt x="0" y="551"/>
                    <a:pt x="9" y="893"/>
                    <a:pt x="274" y="928"/>
                  </a:cubicBezTo>
                  <a:cubicBezTo>
                    <a:pt x="289" y="930"/>
                    <a:pt x="304" y="931"/>
                    <a:pt x="318" y="931"/>
                  </a:cubicBezTo>
                  <a:cubicBezTo>
                    <a:pt x="543" y="931"/>
                    <a:pt x="634" y="626"/>
                    <a:pt x="651" y="449"/>
                  </a:cubicBezTo>
                  <a:cubicBezTo>
                    <a:pt x="666" y="272"/>
                    <a:pt x="592" y="0"/>
                    <a:pt x="3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891918" y="-1663146"/>
              <a:ext cx="91828" cy="95291"/>
            </a:xfrm>
            <a:custGeom>
              <a:avLst/>
              <a:gdLst/>
              <a:ahLst/>
              <a:cxnLst/>
              <a:rect l="l" t="t" r="r" b="b"/>
              <a:pathLst>
                <a:path w="822" h="853" extrusionOk="0">
                  <a:moveTo>
                    <a:pt x="397" y="0"/>
                  </a:moveTo>
                  <a:cubicBezTo>
                    <a:pt x="364" y="0"/>
                    <a:pt x="329" y="7"/>
                    <a:pt x="291" y="21"/>
                  </a:cubicBezTo>
                  <a:cubicBezTo>
                    <a:pt x="259" y="32"/>
                    <a:pt x="232" y="48"/>
                    <a:pt x="210" y="66"/>
                  </a:cubicBezTo>
                  <a:lnTo>
                    <a:pt x="210" y="66"/>
                  </a:lnTo>
                  <a:cubicBezTo>
                    <a:pt x="208" y="66"/>
                    <a:pt x="206" y="66"/>
                    <a:pt x="204" y="66"/>
                  </a:cubicBezTo>
                  <a:cubicBezTo>
                    <a:pt x="187" y="66"/>
                    <a:pt x="171" y="68"/>
                    <a:pt x="155" y="72"/>
                  </a:cubicBezTo>
                  <a:cubicBezTo>
                    <a:pt x="52" y="107"/>
                    <a:pt x="1" y="209"/>
                    <a:pt x="35" y="303"/>
                  </a:cubicBezTo>
                  <a:lnTo>
                    <a:pt x="43" y="303"/>
                  </a:lnTo>
                  <a:cubicBezTo>
                    <a:pt x="60" y="349"/>
                    <a:pt x="81" y="393"/>
                    <a:pt x="105" y="435"/>
                  </a:cubicBezTo>
                  <a:lnTo>
                    <a:pt x="105" y="435"/>
                  </a:lnTo>
                  <a:cubicBezTo>
                    <a:pt x="110" y="522"/>
                    <a:pt x="123" y="609"/>
                    <a:pt x="129" y="680"/>
                  </a:cubicBezTo>
                  <a:cubicBezTo>
                    <a:pt x="141" y="796"/>
                    <a:pt x="235" y="852"/>
                    <a:pt x="326" y="852"/>
                  </a:cubicBezTo>
                  <a:cubicBezTo>
                    <a:pt x="378" y="852"/>
                    <a:pt x="430" y="833"/>
                    <a:pt x="465" y="796"/>
                  </a:cubicBezTo>
                  <a:lnTo>
                    <a:pt x="465" y="796"/>
                  </a:lnTo>
                  <a:cubicBezTo>
                    <a:pt x="498" y="811"/>
                    <a:pt x="533" y="818"/>
                    <a:pt x="567" y="818"/>
                  </a:cubicBezTo>
                  <a:cubicBezTo>
                    <a:pt x="651" y="818"/>
                    <a:pt x="732" y="774"/>
                    <a:pt x="779" y="697"/>
                  </a:cubicBezTo>
                  <a:cubicBezTo>
                    <a:pt x="822" y="586"/>
                    <a:pt x="813" y="466"/>
                    <a:pt x="753" y="363"/>
                  </a:cubicBezTo>
                  <a:cubicBezTo>
                    <a:pt x="695" y="203"/>
                    <a:pt x="582" y="0"/>
                    <a:pt x="3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700778" y="-1550764"/>
              <a:ext cx="71831" cy="102217"/>
            </a:xfrm>
            <a:custGeom>
              <a:avLst/>
              <a:gdLst/>
              <a:ahLst/>
              <a:cxnLst/>
              <a:rect l="l" t="t" r="r" b="b"/>
              <a:pathLst>
                <a:path w="643" h="915" extrusionOk="0">
                  <a:moveTo>
                    <a:pt x="401" y="0"/>
                  </a:moveTo>
                  <a:cubicBezTo>
                    <a:pt x="354" y="0"/>
                    <a:pt x="306" y="19"/>
                    <a:pt x="266" y="59"/>
                  </a:cubicBezTo>
                  <a:cubicBezTo>
                    <a:pt x="234" y="97"/>
                    <a:pt x="206" y="139"/>
                    <a:pt x="184" y="182"/>
                  </a:cubicBezTo>
                  <a:lnTo>
                    <a:pt x="184" y="182"/>
                  </a:lnTo>
                  <a:cubicBezTo>
                    <a:pt x="116" y="189"/>
                    <a:pt x="56" y="233"/>
                    <a:pt x="43" y="324"/>
                  </a:cubicBezTo>
                  <a:lnTo>
                    <a:pt x="43" y="333"/>
                  </a:lnTo>
                  <a:cubicBezTo>
                    <a:pt x="1" y="555"/>
                    <a:pt x="103" y="914"/>
                    <a:pt x="394" y="914"/>
                  </a:cubicBezTo>
                  <a:cubicBezTo>
                    <a:pt x="540" y="906"/>
                    <a:pt x="642" y="777"/>
                    <a:pt x="625" y="641"/>
                  </a:cubicBezTo>
                  <a:cubicBezTo>
                    <a:pt x="625" y="487"/>
                    <a:pt x="599" y="333"/>
                    <a:pt x="591" y="179"/>
                  </a:cubicBezTo>
                  <a:cubicBezTo>
                    <a:pt x="580" y="71"/>
                    <a:pt x="493" y="0"/>
                    <a:pt x="4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3727589" y="-1921201"/>
              <a:ext cx="105233" cy="98419"/>
            </a:xfrm>
            <a:custGeom>
              <a:avLst/>
              <a:gdLst/>
              <a:ahLst/>
              <a:cxnLst/>
              <a:rect l="l" t="t" r="r" b="b"/>
              <a:pathLst>
                <a:path w="942" h="881" extrusionOk="0">
                  <a:moveTo>
                    <a:pt x="495" y="1"/>
                  </a:moveTo>
                  <a:cubicBezTo>
                    <a:pt x="250" y="1"/>
                    <a:pt x="46" y="307"/>
                    <a:pt x="17" y="526"/>
                  </a:cubicBezTo>
                  <a:cubicBezTo>
                    <a:pt x="0" y="671"/>
                    <a:pt x="60" y="834"/>
                    <a:pt x="223" y="868"/>
                  </a:cubicBezTo>
                  <a:cubicBezTo>
                    <a:pt x="238" y="871"/>
                    <a:pt x="253" y="873"/>
                    <a:pt x="268" y="873"/>
                  </a:cubicBezTo>
                  <a:cubicBezTo>
                    <a:pt x="271" y="873"/>
                    <a:pt x="274" y="873"/>
                    <a:pt x="277" y="873"/>
                  </a:cubicBezTo>
                  <a:lnTo>
                    <a:pt x="277" y="873"/>
                  </a:lnTo>
                  <a:cubicBezTo>
                    <a:pt x="298" y="878"/>
                    <a:pt x="320" y="881"/>
                    <a:pt x="342" y="881"/>
                  </a:cubicBezTo>
                  <a:cubicBezTo>
                    <a:pt x="411" y="881"/>
                    <a:pt x="480" y="855"/>
                    <a:pt x="531" y="800"/>
                  </a:cubicBezTo>
                  <a:cubicBezTo>
                    <a:pt x="719" y="637"/>
                    <a:pt x="941" y="175"/>
                    <a:pt x="625" y="30"/>
                  </a:cubicBezTo>
                  <a:cubicBezTo>
                    <a:pt x="581" y="10"/>
                    <a:pt x="537" y="1"/>
                    <a:pt x="49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3726919" y="-2184507"/>
              <a:ext cx="91493" cy="99983"/>
            </a:xfrm>
            <a:custGeom>
              <a:avLst/>
              <a:gdLst/>
              <a:ahLst/>
              <a:cxnLst/>
              <a:rect l="l" t="t" r="r" b="b"/>
              <a:pathLst>
                <a:path w="819" h="895" extrusionOk="0">
                  <a:moveTo>
                    <a:pt x="229" y="0"/>
                  </a:moveTo>
                  <a:cubicBezTo>
                    <a:pt x="152" y="0"/>
                    <a:pt x="74" y="45"/>
                    <a:pt x="49" y="145"/>
                  </a:cubicBezTo>
                  <a:lnTo>
                    <a:pt x="49" y="154"/>
                  </a:lnTo>
                  <a:cubicBezTo>
                    <a:pt x="0" y="297"/>
                    <a:pt x="31" y="437"/>
                    <a:pt x="109" y="547"/>
                  </a:cubicBezTo>
                  <a:lnTo>
                    <a:pt x="109" y="547"/>
                  </a:lnTo>
                  <a:cubicBezTo>
                    <a:pt x="121" y="650"/>
                    <a:pt x="166" y="750"/>
                    <a:pt x="246" y="830"/>
                  </a:cubicBezTo>
                  <a:cubicBezTo>
                    <a:pt x="301" y="875"/>
                    <a:pt x="362" y="894"/>
                    <a:pt x="422" y="894"/>
                  </a:cubicBezTo>
                  <a:cubicBezTo>
                    <a:pt x="557" y="894"/>
                    <a:pt x="689" y="795"/>
                    <a:pt x="742" y="659"/>
                  </a:cubicBezTo>
                  <a:cubicBezTo>
                    <a:pt x="785" y="548"/>
                    <a:pt x="819" y="411"/>
                    <a:pt x="716" y="317"/>
                  </a:cubicBezTo>
                  <a:cubicBezTo>
                    <a:pt x="674" y="281"/>
                    <a:pt x="623" y="263"/>
                    <a:pt x="572" y="263"/>
                  </a:cubicBezTo>
                  <a:cubicBezTo>
                    <a:pt x="558" y="263"/>
                    <a:pt x="544" y="265"/>
                    <a:pt x="530" y="267"/>
                  </a:cubicBezTo>
                  <a:lnTo>
                    <a:pt x="530" y="267"/>
                  </a:lnTo>
                  <a:cubicBezTo>
                    <a:pt x="526" y="264"/>
                    <a:pt x="523" y="260"/>
                    <a:pt x="519" y="257"/>
                  </a:cubicBezTo>
                  <a:cubicBezTo>
                    <a:pt x="492" y="224"/>
                    <a:pt x="458" y="202"/>
                    <a:pt x="422" y="190"/>
                  </a:cubicBezTo>
                  <a:lnTo>
                    <a:pt x="422" y="190"/>
                  </a:lnTo>
                  <a:cubicBezTo>
                    <a:pt x="425" y="70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890465" y="-1983425"/>
              <a:ext cx="83338" cy="81997"/>
            </a:xfrm>
            <a:custGeom>
              <a:avLst/>
              <a:gdLst/>
              <a:ahLst/>
              <a:cxnLst/>
              <a:rect l="l" t="t" r="r" b="b"/>
              <a:pathLst>
                <a:path w="746" h="734" extrusionOk="0">
                  <a:moveTo>
                    <a:pt x="393" y="1"/>
                  </a:moveTo>
                  <a:cubicBezTo>
                    <a:pt x="337" y="1"/>
                    <a:pt x="280" y="16"/>
                    <a:pt x="227" y="48"/>
                  </a:cubicBezTo>
                  <a:cubicBezTo>
                    <a:pt x="212" y="58"/>
                    <a:pt x="198" y="69"/>
                    <a:pt x="185" y="81"/>
                  </a:cubicBezTo>
                  <a:lnTo>
                    <a:pt x="185" y="81"/>
                  </a:lnTo>
                  <a:cubicBezTo>
                    <a:pt x="92" y="83"/>
                    <a:pt x="1" y="146"/>
                    <a:pt x="5" y="262"/>
                  </a:cubicBezTo>
                  <a:lnTo>
                    <a:pt x="5" y="270"/>
                  </a:lnTo>
                  <a:cubicBezTo>
                    <a:pt x="5" y="346"/>
                    <a:pt x="27" y="416"/>
                    <a:pt x="66" y="475"/>
                  </a:cubicBezTo>
                  <a:lnTo>
                    <a:pt x="66" y="475"/>
                  </a:lnTo>
                  <a:cubicBezTo>
                    <a:pt x="71" y="519"/>
                    <a:pt x="80" y="562"/>
                    <a:pt x="91" y="604"/>
                  </a:cubicBezTo>
                  <a:cubicBezTo>
                    <a:pt x="118" y="680"/>
                    <a:pt x="190" y="733"/>
                    <a:pt x="266" y="733"/>
                  </a:cubicBezTo>
                  <a:cubicBezTo>
                    <a:pt x="285" y="733"/>
                    <a:pt x="303" y="730"/>
                    <a:pt x="322" y="724"/>
                  </a:cubicBezTo>
                  <a:cubicBezTo>
                    <a:pt x="367" y="711"/>
                    <a:pt x="404" y="681"/>
                    <a:pt x="427" y="642"/>
                  </a:cubicBezTo>
                  <a:lnTo>
                    <a:pt x="427" y="642"/>
                  </a:lnTo>
                  <a:cubicBezTo>
                    <a:pt x="610" y="608"/>
                    <a:pt x="745" y="426"/>
                    <a:pt x="698" y="236"/>
                  </a:cubicBezTo>
                  <a:cubicBezTo>
                    <a:pt x="662" y="90"/>
                    <a:pt x="530" y="1"/>
                    <a:pt x="3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844105" y="-1864005"/>
              <a:ext cx="99536" cy="97190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82" y="0"/>
                  </a:moveTo>
                  <a:cubicBezTo>
                    <a:pt x="364" y="0"/>
                    <a:pt x="245" y="63"/>
                    <a:pt x="185" y="168"/>
                  </a:cubicBezTo>
                  <a:lnTo>
                    <a:pt x="185" y="168"/>
                  </a:lnTo>
                  <a:cubicBezTo>
                    <a:pt x="129" y="198"/>
                    <a:pt x="82" y="245"/>
                    <a:pt x="52" y="305"/>
                  </a:cubicBezTo>
                  <a:cubicBezTo>
                    <a:pt x="1" y="416"/>
                    <a:pt x="9" y="544"/>
                    <a:pt x="78" y="647"/>
                  </a:cubicBezTo>
                  <a:cubicBezTo>
                    <a:pt x="164" y="773"/>
                    <a:pt x="347" y="870"/>
                    <a:pt x="512" y="870"/>
                  </a:cubicBezTo>
                  <a:cubicBezTo>
                    <a:pt x="627" y="870"/>
                    <a:pt x="732" y="823"/>
                    <a:pt x="788" y="707"/>
                  </a:cubicBezTo>
                  <a:cubicBezTo>
                    <a:pt x="891" y="476"/>
                    <a:pt x="831" y="74"/>
                    <a:pt x="540" y="5"/>
                  </a:cubicBezTo>
                  <a:cubicBezTo>
                    <a:pt x="521" y="2"/>
                    <a:pt x="501" y="0"/>
                    <a:pt x="48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123161" y="-1177757"/>
              <a:ext cx="97637" cy="72390"/>
            </a:xfrm>
            <a:custGeom>
              <a:avLst/>
              <a:gdLst/>
              <a:ahLst/>
              <a:cxnLst/>
              <a:rect l="l" t="t" r="r" b="b"/>
              <a:pathLst>
                <a:path w="874" h="648" extrusionOk="0">
                  <a:moveTo>
                    <a:pt x="446" y="398"/>
                  </a:moveTo>
                  <a:cubicBezTo>
                    <a:pt x="452" y="402"/>
                    <a:pt x="455" y="407"/>
                    <a:pt x="446" y="407"/>
                  </a:cubicBezTo>
                  <a:cubicBezTo>
                    <a:pt x="441" y="407"/>
                    <a:pt x="439" y="406"/>
                    <a:pt x="439" y="403"/>
                  </a:cubicBezTo>
                  <a:lnTo>
                    <a:pt x="439" y="403"/>
                  </a:lnTo>
                  <a:cubicBezTo>
                    <a:pt x="442" y="401"/>
                    <a:pt x="444" y="400"/>
                    <a:pt x="446" y="398"/>
                  </a:cubicBezTo>
                  <a:close/>
                  <a:moveTo>
                    <a:pt x="192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27" y="347"/>
                    <a:pt x="121" y="484"/>
                    <a:pt x="266" y="552"/>
                  </a:cubicBezTo>
                  <a:cubicBezTo>
                    <a:pt x="352" y="603"/>
                    <a:pt x="455" y="647"/>
                    <a:pt x="552" y="647"/>
                  </a:cubicBezTo>
                  <a:cubicBezTo>
                    <a:pt x="620" y="647"/>
                    <a:pt x="684" y="626"/>
                    <a:pt x="737" y="569"/>
                  </a:cubicBezTo>
                  <a:cubicBezTo>
                    <a:pt x="873" y="433"/>
                    <a:pt x="805" y="227"/>
                    <a:pt x="685" y="125"/>
                  </a:cubicBezTo>
                  <a:cubicBezTo>
                    <a:pt x="593" y="50"/>
                    <a:pt x="482" y="10"/>
                    <a:pt x="372" y="10"/>
                  </a:cubicBezTo>
                  <a:cubicBezTo>
                    <a:pt x="342" y="10"/>
                    <a:pt x="311" y="13"/>
                    <a:pt x="281" y="19"/>
                  </a:cubicBezTo>
                  <a:lnTo>
                    <a:pt x="281" y="19"/>
                  </a:lnTo>
                  <a:cubicBezTo>
                    <a:pt x="265" y="13"/>
                    <a:pt x="248" y="9"/>
                    <a:pt x="232" y="5"/>
                  </a:cubicBezTo>
                  <a:cubicBezTo>
                    <a:pt x="218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944311" y="-1262099"/>
              <a:ext cx="85348" cy="72613"/>
            </a:xfrm>
            <a:custGeom>
              <a:avLst/>
              <a:gdLst/>
              <a:ahLst/>
              <a:cxnLst/>
              <a:rect l="l" t="t" r="r" b="b"/>
              <a:pathLst>
                <a:path w="764" h="650" extrusionOk="0">
                  <a:moveTo>
                    <a:pt x="478" y="283"/>
                  </a:moveTo>
                  <a:cubicBezTo>
                    <a:pt x="488" y="283"/>
                    <a:pt x="498" y="285"/>
                    <a:pt x="507" y="289"/>
                  </a:cubicBezTo>
                  <a:lnTo>
                    <a:pt x="475" y="283"/>
                  </a:lnTo>
                  <a:lnTo>
                    <a:pt x="475" y="283"/>
                  </a:lnTo>
                  <a:cubicBezTo>
                    <a:pt x="476" y="283"/>
                    <a:pt x="477" y="283"/>
                    <a:pt x="478" y="283"/>
                  </a:cubicBezTo>
                  <a:close/>
                  <a:moveTo>
                    <a:pt x="316" y="0"/>
                  </a:moveTo>
                  <a:cubicBezTo>
                    <a:pt x="253" y="0"/>
                    <a:pt x="190" y="18"/>
                    <a:pt x="130" y="58"/>
                  </a:cubicBezTo>
                  <a:cubicBezTo>
                    <a:pt x="93" y="85"/>
                    <a:pt x="64" y="122"/>
                    <a:pt x="45" y="164"/>
                  </a:cubicBezTo>
                  <a:lnTo>
                    <a:pt x="45" y="164"/>
                  </a:lnTo>
                  <a:cubicBezTo>
                    <a:pt x="10" y="211"/>
                    <a:pt x="0" y="274"/>
                    <a:pt x="20" y="331"/>
                  </a:cubicBezTo>
                  <a:lnTo>
                    <a:pt x="20" y="331"/>
                  </a:lnTo>
                  <a:cubicBezTo>
                    <a:pt x="31" y="435"/>
                    <a:pt x="94" y="531"/>
                    <a:pt x="207" y="557"/>
                  </a:cubicBezTo>
                  <a:lnTo>
                    <a:pt x="207" y="557"/>
                  </a:lnTo>
                  <a:cubicBezTo>
                    <a:pt x="290" y="612"/>
                    <a:pt x="389" y="644"/>
                    <a:pt x="490" y="649"/>
                  </a:cubicBezTo>
                  <a:cubicBezTo>
                    <a:pt x="495" y="649"/>
                    <a:pt x="501" y="649"/>
                    <a:pt x="507" y="649"/>
                  </a:cubicBezTo>
                  <a:cubicBezTo>
                    <a:pt x="611" y="649"/>
                    <a:pt x="705" y="575"/>
                    <a:pt x="738" y="469"/>
                  </a:cubicBezTo>
                  <a:cubicBezTo>
                    <a:pt x="763" y="366"/>
                    <a:pt x="738" y="264"/>
                    <a:pt x="669" y="187"/>
                  </a:cubicBezTo>
                  <a:cubicBezTo>
                    <a:pt x="582" y="81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55611" y="-1367667"/>
              <a:ext cx="51499" cy="47925"/>
            </a:xfrm>
            <a:custGeom>
              <a:avLst/>
              <a:gdLst/>
              <a:ahLst/>
              <a:cxnLst/>
              <a:rect l="l" t="t" r="r" b="b"/>
              <a:pathLst>
                <a:path w="461" h="429" extrusionOk="0">
                  <a:moveTo>
                    <a:pt x="242" y="238"/>
                  </a:moveTo>
                  <a:cubicBezTo>
                    <a:pt x="246" y="238"/>
                    <a:pt x="252" y="241"/>
                    <a:pt x="240" y="242"/>
                  </a:cubicBezTo>
                  <a:lnTo>
                    <a:pt x="240" y="242"/>
                  </a:lnTo>
                  <a:cubicBezTo>
                    <a:pt x="237" y="239"/>
                    <a:pt x="239" y="238"/>
                    <a:pt x="242" y="238"/>
                  </a:cubicBezTo>
                  <a:close/>
                  <a:moveTo>
                    <a:pt x="249" y="0"/>
                  </a:moveTo>
                  <a:cubicBezTo>
                    <a:pt x="188" y="0"/>
                    <a:pt x="127" y="26"/>
                    <a:pt x="86" y="79"/>
                  </a:cubicBezTo>
                  <a:cubicBezTo>
                    <a:pt x="1" y="174"/>
                    <a:pt x="18" y="319"/>
                    <a:pt x="129" y="396"/>
                  </a:cubicBezTo>
                  <a:cubicBezTo>
                    <a:pt x="163" y="418"/>
                    <a:pt x="201" y="428"/>
                    <a:pt x="238" y="428"/>
                  </a:cubicBezTo>
                  <a:cubicBezTo>
                    <a:pt x="332" y="428"/>
                    <a:pt x="423" y="365"/>
                    <a:pt x="454" y="268"/>
                  </a:cubicBezTo>
                  <a:cubicBezTo>
                    <a:pt x="461" y="247"/>
                    <a:pt x="459" y="226"/>
                    <a:pt x="452" y="208"/>
                  </a:cubicBezTo>
                  <a:lnTo>
                    <a:pt x="452" y="208"/>
                  </a:lnTo>
                  <a:cubicBezTo>
                    <a:pt x="455" y="168"/>
                    <a:pt x="445" y="126"/>
                    <a:pt x="420" y="88"/>
                  </a:cubicBezTo>
                  <a:cubicBezTo>
                    <a:pt x="380" y="30"/>
                    <a:pt x="314" y="0"/>
                    <a:pt x="2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73820" y="-1524176"/>
              <a:ext cx="43121" cy="36418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20" y="0"/>
                  </a:moveTo>
                  <a:cubicBezTo>
                    <a:pt x="60" y="0"/>
                    <a:pt x="17" y="69"/>
                    <a:pt x="9" y="129"/>
                  </a:cubicBezTo>
                  <a:cubicBezTo>
                    <a:pt x="0" y="180"/>
                    <a:pt x="9" y="231"/>
                    <a:pt x="34" y="274"/>
                  </a:cubicBezTo>
                  <a:cubicBezTo>
                    <a:pt x="53" y="311"/>
                    <a:pt x="82" y="326"/>
                    <a:pt x="112" y="326"/>
                  </a:cubicBezTo>
                  <a:cubicBezTo>
                    <a:pt x="126" y="326"/>
                    <a:pt x="141" y="322"/>
                    <a:pt x="154" y="316"/>
                  </a:cubicBezTo>
                  <a:lnTo>
                    <a:pt x="154" y="316"/>
                  </a:lnTo>
                  <a:cubicBezTo>
                    <a:pt x="159" y="317"/>
                    <a:pt x="163" y="317"/>
                    <a:pt x="168" y="317"/>
                  </a:cubicBezTo>
                  <a:cubicBezTo>
                    <a:pt x="233" y="317"/>
                    <a:pt x="292" y="283"/>
                    <a:pt x="325" y="223"/>
                  </a:cubicBezTo>
                  <a:cubicBezTo>
                    <a:pt x="385" y="112"/>
                    <a:pt x="231" y="0"/>
                    <a:pt x="1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09698" y="-1309465"/>
              <a:ext cx="48930" cy="3977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71" y="1"/>
                  </a:moveTo>
                  <a:cubicBezTo>
                    <a:pt x="158" y="1"/>
                    <a:pt x="144" y="4"/>
                    <a:pt x="129" y="12"/>
                  </a:cubicBezTo>
                  <a:lnTo>
                    <a:pt x="121" y="3"/>
                  </a:lnTo>
                  <a:cubicBezTo>
                    <a:pt x="35" y="55"/>
                    <a:pt x="1" y="157"/>
                    <a:pt x="35" y="243"/>
                  </a:cubicBezTo>
                  <a:cubicBezTo>
                    <a:pt x="70" y="313"/>
                    <a:pt x="138" y="356"/>
                    <a:pt x="208" y="356"/>
                  </a:cubicBezTo>
                  <a:cubicBezTo>
                    <a:pt x="239" y="356"/>
                    <a:pt x="271" y="347"/>
                    <a:pt x="300" y="328"/>
                  </a:cubicBezTo>
                  <a:cubicBezTo>
                    <a:pt x="412" y="277"/>
                    <a:pt x="437" y="106"/>
                    <a:pt x="317" y="55"/>
                  </a:cubicBezTo>
                  <a:cubicBezTo>
                    <a:pt x="298" y="49"/>
                    <a:pt x="279" y="46"/>
                    <a:pt x="261" y="46"/>
                  </a:cubicBezTo>
                  <a:cubicBezTo>
                    <a:pt x="257" y="46"/>
                    <a:pt x="253" y="46"/>
                    <a:pt x="249" y="47"/>
                  </a:cubicBezTo>
                  <a:lnTo>
                    <a:pt x="249" y="47"/>
                  </a:lnTo>
                  <a:cubicBezTo>
                    <a:pt x="233" y="20"/>
                    <a:pt x="204" y="1"/>
                    <a:pt x="17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788696" y="-1438270"/>
              <a:ext cx="50717" cy="45132"/>
            </a:xfrm>
            <a:custGeom>
              <a:avLst/>
              <a:gdLst/>
              <a:ahLst/>
              <a:cxnLst/>
              <a:rect l="l" t="t" r="r" b="b"/>
              <a:pathLst>
                <a:path w="454" h="404" extrusionOk="0">
                  <a:moveTo>
                    <a:pt x="240" y="185"/>
                  </a:moveTo>
                  <a:lnTo>
                    <a:pt x="240" y="190"/>
                  </a:lnTo>
                  <a:lnTo>
                    <a:pt x="240" y="198"/>
                  </a:lnTo>
                  <a:lnTo>
                    <a:pt x="240" y="207"/>
                  </a:lnTo>
                  <a:cubicBezTo>
                    <a:pt x="240" y="207"/>
                    <a:pt x="240" y="207"/>
                    <a:pt x="240" y="208"/>
                  </a:cubicBezTo>
                  <a:lnTo>
                    <a:pt x="240" y="208"/>
                  </a:lnTo>
                  <a:cubicBezTo>
                    <a:pt x="238" y="204"/>
                    <a:pt x="235" y="201"/>
                    <a:pt x="232" y="198"/>
                  </a:cubicBezTo>
                  <a:cubicBezTo>
                    <a:pt x="232" y="195"/>
                    <a:pt x="236" y="189"/>
                    <a:pt x="240" y="185"/>
                  </a:cubicBezTo>
                  <a:close/>
                  <a:moveTo>
                    <a:pt x="245" y="214"/>
                  </a:moveTo>
                  <a:cubicBezTo>
                    <a:pt x="245" y="214"/>
                    <a:pt x="245" y="214"/>
                    <a:pt x="245" y="214"/>
                  </a:cubicBezTo>
                  <a:lnTo>
                    <a:pt x="245" y="214"/>
                  </a:lnTo>
                  <a:cubicBezTo>
                    <a:pt x="245" y="214"/>
                    <a:pt x="245" y="214"/>
                    <a:pt x="245" y="214"/>
                  </a:cubicBezTo>
                  <a:close/>
                  <a:moveTo>
                    <a:pt x="236" y="211"/>
                  </a:moveTo>
                  <a:cubicBezTo>
                    <a:pt x="237" y="211"/>
                    <a:pt x="239" y="212"/>
                    <a:pt x="240" y="212"/>
                  </a:cubicBezTo>
                  <a:lnTo>
                    <a:pt x="240" y="212"/>
                  </a:lnTo>
                  <a:cubicBezTo>
                    <a:pt x="240" y="213"/>
                    <a:pt x="240" y="214"/>
                    <a:pt x="240" y="215"/>
                  </a:cubicBezTo>
                  <a:lnTo>
                    <a:pt x="236" y="211"/>
                  </a:lnTo>
                  <a:close/>
                  <a:moveTo>
                    <a:pt x="249" y="0"/>
                  </a:moveTo>
                  <a:cubicBezTo>
                    <a:pt x="217" y="0"/>
                    <a:pt x="185" y="9"/>
                    <a:pt x="155" y="27"/>
                  </a:cubicBezTo>
                  <a:cubicBezTo>
                    <a:pt x="139" y="35"/>
                    <a:pt x="125" y="46"/>
                    <a:pt x="113" y="57"/>
                  </a:cubicBezTo>
                  <a:lnTo>
                    <a:pt x="113" y="57"/>
                  </a:lnTo>
                  <a:cubicBezTo>
                    <a:pt x="77" y="61"/>
                    <a:pt x="48" y="90"/>
                    <a:pt x="35" y="130"/>
                  </a:cubicBezTo>
                  <a:lnTo>
                    <a:pt x="35" y="121"/>
                  </a:lnTo>
                  <a:lnTo>
                    <a:pt x="35" y="121"/>
                  </a:lnTo>
                  <a:cubicBezTo>
                    <a:pt x="1" y="249"/>
                    <a:pt x="86" y="378"/>
                    <a:pt x="215" y="403"/>
                  </a:cubicBezTo>
                  <a:cubicBezTo>
                    <a:pt x="219" y="404"/>
                    <a:pt x="224" y="404"/>
                    <a:pt x="228" y="404"/>
                  </a:cubicBezTo>
                  <a:cubicBezTo>
                    <a:pt x="358" y="404"/>
                    <a:pt x="453" y="288"/>
                    <a:pt x="428" y="155"/>
                  </a:cubicBezTo>
                  <a:cubicBezTo>
                    <a:pt x="416" y="62"/>
                    <a:pt x="335" y="0"/>
                    <a:pt x="2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912919" y="-1423188"/>
              <a:ext cx="50829" cy="42116"/>
            </a:xfrm>
            <a:custGeom>
              <a:avLst/>
              <a:gdLst/>
              <a:ahLst/>
              <a:cxnLst/>
              <a:rect l="l" t="t" r="r" b="b"/>
              <a:pathLst>
                <a:path w="455" h="377" extrusionOk="0">
                  <a:moveTo>
                    <a:pt x="234" y="189"/>
                  </a:moveTo>
                  <a:cubicBezTo>
                    <a:pt x="234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189"/>
                    <a:pt x="234" y="189"/>
                  </a:cubicBezTo>
                  <a:close/>
                  <a:moveTo>
                    <a:pt x="236" y="189"/>
                  </a:moveTo>
                  <a:cubicBezTo>
                    <a:pt x="237" y="190"/>
                    <a:pt x="238" y="190"/>
                    <a:pt x="240" y="191"/>
                  </a:cubicBezTo>
                  <a:cubicBezTo>
                    <a:pt x="239" y="191"/>
                    <a:pt x="237" y="191"/>
                    <a:pt x="236" y="191"/>
                  </a:cubicBezTo>
                  <a:lnTo>
                    <a:pt x="236" y="191"/>
                  </a:lnTo>
                  <a:cubicBezTo>
                    <a:pt x="236" y="191"/>
                    <a:pt x="235" y="191"/>
                    <a:pt x="235" y="190"/>
                  </a:cubicBezTo>
                  <a:lnTo>
                    <a:pt x="235" y="190"/>
                  </a:lnTo>
                  <a:cubicBezTo>
                    <a:pt x="235" y="190"/>
                    <a:pt x="236" y="190"/>
                    <a:pt x="236" y="189"/>
                  </a:cubicBezTo>
                  <a:close/>
                  <a:moveTo>
                    <a:pt x="248" y="199"/>
                  </a:moveTo>
                  <a:cubicBezTo>
                    <a:pt x="248" y="199"/>
                    <a:pt x="246" y="200"/>
                    <a:pt x="243" y="202"/>
                  </a:cubicBezTo>
                  <a:lnTo>
                    <a:pt x="243" y="202"/>
                  </a:lnTo>
                  <a:lnTo>
                    <a:pt x="242" y="202"/>
                  </a:lnTo>
                  <a:lnTo>
                    <a:pt x="242" y="202"/>
                  </a:lnTo>
                  <a:cubicBezTo>
                    <a:pt x="246" y="200"/>
                    <a:pt x="248" y="199"/>
                    <a:pt x="248" y="199"/>
                  </a:cubicBezTo>
                  <a:close/>
                  <a:moveTo>
                    <a:pt x="232" y="209"/>
                  </a:moveTo>
                  <a:cubicBezTo>
                    <a:pt x="232" y="213"/>
                    <a:pt x="232" y="215"/>
                    <a:pt x="232" y="217"/>
                  </a:cubicBezTo>
                  <a:lnTo>
                    <a:pt x="232" y="217"/>
                  </a:lnTo>
                  <a:cubicBezTo>
                    <a:pt x="230" y="218"/>
                    <a:pt x="229" y="219"/>
                    <a:pt x="228" y="219"/>
                  </a:cubicBezTo>
                  <a:cubicBezTo>
                    <a:pt x="226" y="219"/>
                    <a:pt x="226" y="217"/>
                    <a:pt x="232" y="209"/>
                  </a:cubicBezTo>
                  <a:close/>
                  <a:moveTo>
                    <a:pt x="239" y="0"/>
                  </a:moveTo>
                  <a:cubicBezTo>
                    <a:pt x="211" y="0"/>
                    <a:pt x="182" y="7"/>
                    <a:pt x="155" y="20"/>
                  </a:cubicBezTo>
                  <a:cubicBezTo>
                    <a:pt x="140" y="28"/>
                    <a:pt x="126" y="38"/>
                    <a:pt x="114" y="49"/>
                  </a:cubicBezTo>
                  <a:lnTo>
                    <a:pt x="114" y="49"/>
                  </a:lnTo>
                  <a:cubicBezTo>
                    <a:pt x="112" y="49"/>
                    <a:pt x="111" y="49"/>
                    <a:pt x="110" y="49"/>
                  </a:cubicBezTo>
                  <a:cubicBezTo>
                    <a:pt x="99" y="49"/>
                    <a:pt x="89" y="51"/>
                    <a:pt x="78" y="55"/>
                  </a:cubicBezTo>
                  <a:cubicBezTo>
                    <a:pt x="35" y="72"/>
                    <a:pt x="1" y="123"/>
                    <a:pt x="18" y="166"/>
                  </a:cubicBezTo>
                  <a:lnTo>
                    <a:pt x="18" y="191"/>
                  </a:lnTo>
                  <a:cubicBezTo>
                    <a:pt x="22" y="201"/>
                    <a:pt x="27" y="209"/>
                    <a:pt x="33" y="217"/>
                  </a:cubicBezTo>
                  <a:lnTo>
                    <a:pt x="33" y="217"/>
                  </a:lnTo>
                  <a:cubicBezTo>
                    <a:pt x="32" y="243"/>
                    <a:pt x="35" y="269"/>
                    <a:pt x="44" y="294"/>
                  </a:cubicBezTo>
                  <a:cubicBezTo>
                    <a:pt x="57" y="342"/>
                    <a:pt x="95" y="362"/>
                    <a:pt x="133" y="362"/>
                  </a:cubicBezTo>
                  <a:cubicBezTo>
                    <a:pt x="147" y="362"/>
                    <a:pt x="160" y="360"/>
                    <a:pt x="173" y="355"/>
                  </a:cubicBezTo>
                  <a:lnTo>
                    <a:pt x="173" y="355"/>
                  </a:lnTo>
                  <a:cubicBezTo>
                    <a:pt x="197" y="368"/>
                    <a:pt x="225" y="376"/>
                    <a:pt x="256" y="376"/>
                  </a:cubicBezTo>
                  <a:cubicBezTo>
                    <a:pt x="270" y="376"/>
                    <a:pt x="285" y="375"/>
                    <a:pt x="300" y="371"/>
                  </a:cubicBezTo>
                  <a:cubicBezTo>
                    <a:pt x="403" y="337"/>
                    <a:pt x="454" y="226"/>
                    <a:pt x="411" y="132"/>
                  </a:cubicBezTo>
                  <a:cubicBezTo>
                    <a:pt x="393" y="50"/>
                    <a:pt x="318" y="0"/>
                    <a:pt x="23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023068" y="-1110394"/>
              <a:ext cx="46472" cy="37647"/>
            </a:xfrm>
            <a:custGeom>
              <a:avLst/>
              <a:gdLst/>
              <a:ahLst/>
              <a:cxnLst/>
              <a:rect l="l" t="t" r="r" b="b"/>
              <a:pathLst>
                <a:path w="416" h="337" extrusionOk="0">
                  <a:moveTo>
                    <a:pt x="183" y="0"/>
                  </a:moveTo>
                  <a:cubicBezTo>
                    <a:pt x="178" y="0"/>
                    <a:pt x="174" y="0"/>
                    <a:pt x="170" y="1"/>
                  </a:cubicBezTo>
                  <a:cubicBezTo>
                    <a:pt x="132" y="1"/>
                    <a:pt x="97" y="14"/>
                    <a:pt x="69" y="35"/>
                  </a:cubicBezTo>
                  <a:lnTo>
                    <a:pt x="69" y="35"/>
                  </a:lnTo>
                  <a:cubicBezTo>
                    <a:pt x="63" y="37"/>
                    <a:pt x="56" y="40"/>
                    <a:pt x="50" y="43"/>
                  </a:cubicBezTo>
                  <a:cubicBezTo>
                    <a:pt x="22" y="66"/>
                    <a:pt x="9" y="95"/>
                    <a:pt x="10" y="124"/>
                  </a:cubicBezTo>
                  <a:lnTo>
                    <a:pt x="10" y="124"/>
                  </a:lnTo>
                  <a:cubicBezTo>
                    <a:pt x="0" y="161"/>
                    <a:pt x="3" y="202"/>
                    <a:pt x="24" y="240"/>
                  </a:cubicBezTo>
                  <a:cubicBezTo>
                    <a:pt x="44" y="268"/>
                    <a:pt x="70" y="279"/>
                    <a:pt x="95" y="279"/>
                  </a:cubicBezTo>
                  <a:cubicBezTo>
                    <a:pt x="107" y="279"/>
                    <a:pt x="119" y="276"/>
                    <a:pt x="130" y="272"/>
                  </a:cubicBezTo>
                  <a:lnTo>
                    <a:pt x="130" y="272"/>
                  </a:lnTo>
                  <a:cubicBezTo>
                    <a:pt x="178" y="303"/>
                    <a:pt x="234" y="325"/>
                    <a:pt x="289" y="334"/>
                  </a:cubicBezTo>
                  <a:cubicBezTo>
                    <a:pt x="297" y="336"/>
                    <a:pt x="304" y="337"/>
                    <a:pt x="311" y="337"/>
                  </a:cubicBezTo>
                  <a:cubicBezTo>
                    <a:pt x="370" y="337"/>
                    <a:pt x="416" y="277"/>
                    <a:pt x="401" y="223"/>
                  </a:cubicBezTo>
                  <a:cubicBezTo>
                    <a:pt x="368" y="116"/>
                    <a:pt x="303" y="0"/>
                    <a:pt x="1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46786" y="-1066715"/>
              <a:ext cx="50941" cy="37759"/>
            </a:xfrm>
            <a:custGeom>
              <a:avLst/>
              <a:gdLst/>
              <a:ahLst/>
              <a:cxnLst/>
              <a:rect l="l" t="t" r="r" b="b"/>
              <a:pathLst>
                <a:path w="456" h="338" extrusionOk="0">
                  <a:moveTo>
                    <a:pt x="222" y="1"/>
                  </a:moveTo>
                  <a:cubicBezTo>
                    <a:pt x="203" y="1"/>
                    <a:pt x="184" y="7"/>
                    <a:pt x="169" y="17"/>
                  </a:cubicBezTo>
                  <a:lnTo>
                    <a:pt x="169" y="17"/>
                  </a:lnTo>
                  <a:cubicBezTo>
                    <a:pt x="154" y="7"/>
                    <a:pt x="137" y="2"/>
                    <a:pt x="121" y="2"/>
                  </a:cubicBezTo>
                  <a:cubicBezTo>
                    <a:pt x="59" y="2"/>
                    <a:pt x="0" y="67"/>
                    <a:pt x="37" y="140"/>
                  </a:cubicBezTo>
                  <a:cubicBezTo>
                    <a:pt x="60" y="187"/>
                    <a:pt x="92" y="225"/>
                    <a:pt x="131" y="255"/>
                  </a:cubicBezTo>
                  <a:lnTo>
                    <a:pt x="131" y="255"/>
                  </a:lnTo>
                  <a:cubicBezTo>
                    <a:pt x="133" y="311"/>
                    <a:pt x="175" y="338"/>
                    <a:pt x="218" y="338"/>
                  </a:cubicBezTo>
                  <a:cubicBezTo>
                    <a:pt x="238" y="338"/>
                    <a:pt x="259" y="332"/>
                    <a:pt x="275" y="321"/>
                  </a:cubicBezTo>
                  <a:lnTo>
                    <a:pt x="275" y="321"/>
                  </a:lnTo>
                  <a:cubicBezTo>
                    <a:pt x="300" y="326"/>
                    <a:pt x="327" y="328"/>
                    <a:pt x="353" y="328"/>
                  </a:cubicBezTo>
                  <a:cubicBezTo>
                    <a:pt x="413" y="328"/>
                    <a:pt x="456" y="268"/>
                    <a:pt x="439" y="209"/>
                  </a:cubicBezTo>
                  <a:cubicBezTo>
                    <a:pt x="413" y="123"/>
                    <a:pt x="345" y="46"/>
                    <a:pt x="268" y="12"/>
                  </a:cubicBezTo>
                  <a:cubicBezTo>
                    <a:pt x="253" y="4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708822" y="-1202110"/>
              <a:ext cx="33179" cy="35189"/>
            </a:xfrm>
            <a:custGeom>
              <a:avLst/>
              <a:gdLst/>
              <a:ahLst/>
              <a:cxnLst/>
              <a:rect l="l" t="t" r="r" b="b"/>
              <a:pathLst>
                <a:path w="297" h="315" extrusionOk="0">
                  <a:moveTo>
                    <a:pt x="164" y="0"/>
                  </a:moveTo>
                  <a:cubicBezTo>
                    <a:pt x="150" y="0"/>
                    <a:pt x="136" y="4"/>
                    <a:pt x="123" y="10"/>
                  </a:cubicBezTo>
                  <a:lnTo>
                    <a:pt x="123" y="10"/>
                  </a:lnTo>
                  <a:cubicBezTo>
                    <a:pt x="113" y="7"/>
                    <a:pt x="103" y="5"/>
                    <a:pt x="94" y="5"/>
                  </a:cubicBezTo>
                  <a:cubicBezTo>
                    <a:pt x="61" y="5"/>
                    <a:pt x="32" y="23"/>
                    <a:pt x="14" y="52"/>
                  </a:cubicBezTo>
                  <a:lnTo>
                    <a:pt x="40" y="77"/>
                  </a:lnTo>
                  <a:cubicBezTo>
                    <a:pt x="0" y="150"/>
                    <a:pt x="27" y="238"/>
                    <a:pt x="88" y="282"/>
                  </a:cubicBezTo>
                  <a:lnTo>
                    <a:pt x="88" y="282"/>
                  </a:lnTo>
                  <a:cubicBezTo>
                    <a:pt x="105" y="303"/>
                    <a:pt x="131" y="314"/>
                    <a:pt x="158" y="314"/>
                  </a:cubicBezTo>
                  <a:cubicBezTo>
                    <a:pt x="167" y="314"/>
                    <a:pt x="175" y="313"/>
                    <a:pt x="183" y="311"/>
                  </a:cubicBezTo>
                  <a:lnTo>
                    <a:pt x="183" y="311"/>
                  </a:lnTo>
                  <a:cubicBezTo>
                    <a:pt x="246" y="308"/>
                    <a:pt x="296" y="256"/>
                    <a:pt x="296" y="197"/>
                  </a:cubicBezTo>
                  <a:cubicBezTo>
                    <a:pt x="296" y="129"/>
                    <a:pt x="271" y="69"/>
                    <a:pt x="228" y="26"/>
                  </a:cubicBezTo>
                  <a:cubicBezTo>
                    <a:pt x="211" y="9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542147" y="-1377275"/>
              <a:ext cx="50717" cy="36418"/>
            </a:xfrm>
            <a:custGeom>
              <a:avLst/>
              <a:gdLst/>
              <a:ahLst/>
              <a:cxnLst/>
              <a:rect l="l" t="t" r="r" b="b"/>
              <a:pathLst>
                <a:path w="454" h="326" extrusionOk="0">
                  <a:moveTo>
                    <a:pt x="174" y="1"/>
                  </a:moveTo>
                  <a:cubicBezTo>
                    <a:pt x="142" y="1"/>
                    <a:pt x="109" y="7"/>
                    <a:pt x="77" y="20"/>
                  </a:cubicBezTo>
                  <a:cubicBezTo>
                    <a:pt x="26" y="37"/>
                    <a:pt x="1" y="88"/>
                    <a:pt x="9" y="140"/>
                  </a:cubicBezTo>
                  <a:cubicBezTo>
                    <a:pt x="35" y="200"/>
                    <a:pt x="69" y="260"/>
                    <a:pt x="120" y="302"/>
                  </a:cubicBezTo>
                  <a:cubicBezTo>
                    <a:pt x="138" y="318"/>
                    <a:pt x="158" y="325"/>
                    <a:pt x="177" y="325"/>
                  </a:cubicBezTo>
                  <a:cubicBezTo>
                    <a:pt x="200" y="325"/>
                    <a:pt x="222" y="315"/>
                    <a:pt x="240" y="300"/>
                  </a:cubicBezTo>
                  <a:lnTo>
                    <a:pt x="240" y="300"/>
                  </a:lnTo>
                  <a:cubicBezTo>
                    <a:pt x="275" y="312"/>
                    <a:pt x="312" y="319"/>
                    <a:pt x="351" y="319"/>
                  </a:cubicBezTo>
                  <a:cubicBezTo>
                    <a:pt x="411" y="311"/>
                    <a:pt x="454" y="251"/>
                    <a:pt x="437" y="200"/>
                  </a:cubicBezTo>
                  <a:cubicBezTo>
                    <a:pt x="397" y="79"/>
                    <a:pt x="289" y="1"/>
                    <a:pt x="17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489866" y="-1519037"/>
              <a:ext cx="51388" cy="47366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219" y="1"/>
                  </a:moveTo>
                  <a:cubicBezTo>
                    <a:pt x="178" y="1"/>
                    <a:pt x="139" y="31"/>
                    <a:pt x="126" y="74"/>
                  </a:cubicBezTo>
                  <a:cubicBezTo>
                    <a:pt x="123" y="93"/>
                    <a:pt x="120" y="111"/>
                    <a:pt x="117" y="130"/>
                  </a:cubicBezTo>
                  <a:lnTo>
                    <a:pt x="117" y="130"/>
                  </a:lnTo>
                  <a:cubicBezTo>
                    <a:pt x="111" y="133"/>
                    <a:pt x="106" y="138"/>
                    <a:pt x="101" y="143"/>
                  </a:cubicBezTo>
                  <a:lnTo>
                    <a:pt x="92" y="143"/>
                  </a:lnTo>
                  <a:cubicBezTo>
                    <a:pt x="1" y="269"/>
                    <a:pt x="99" y="424"/>
                    <a:pt x="227" y="424"/>
                  </a:cubicBezTo>
                  <a:cubicBezTo>
                    <a:pt x="256" y="424"/>
                    <a:pt x="285" y="416"/>
                    <a:pt x="315" y="399"/>
                  </a:cubicBezTo>
                  <a:cubicBezTo>
                    <a:pt x="460" y="297"/>
                    <a:pt x="434" y="74"/>
                    <a:pt x="263" y="14"/>
                  </a:cubicBezTo>
                  <a:cubicBezTo>
                    <a:pt x="249" y="5"/>
                    <a:pt x="234" y="1"/>
                    <a:pt x="21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459257" y="-1651305"/>
              <a:ext cx="47590" cy="45244"/>
            </a:xfrm>
            <a:custGeom>
              <a:avLst/>
              <a:gdLst/>
              <a:ahLst/>
              <a:cxnLst/>
              <a:rect l="l" t="t" r="r" b="b"/>
              <a:pathLst>
                <a:path w="426" h="405" extrusionOk="0">
                  <a:moveTo>
                    <a:pt x="204" y="1"/>
                  </a:moveTo>
                  <a:cubicBezTo>
                    <a:pt x="182" y="1"/>
                    <a:pt x="163" y="5"/>
                    <a:pt x="148" y="14"/>
                  </a:cubicBezTo>
                  <a:lnTo>
                    <a:pt x="148" y="14"/>
                  </a:lnTo>
                  <a:cubicBezTo>
                    <a:pt x="139" y="11"/>
                    <a:pt x="130" y="10"/>
                    <a:pt x="120" y="10"/>
                  </a:cubicBezTo>
                  <a:cubicBezTo>
                    <a:pt x="84" y="10"/>
                    <a:pt x="47" y="31"/>
                    <a:pt x="32" y="78"/>
                  </a:cubicBezTo>
                  <a:cubicBezTo>
                    <a:pt x="1" y="188"/>
                    <a:pt x="13" y="313"/>
                    <a:pt x="122" y="365"/>
                  </a:cubicBezTo>
                  <a:lnTo>
                    <a:pt x="122" y="365"/>
                  </a:lnTo>
                  <a:cubicBezTo>
                    <a:pt x="140" y="389"/>
                    <a:pt x="168" y="404"/>
                    <a:pt x="201" y="404"/>
                  </a:cubicBezTo>
                  <a:cubicBezTo>
                    <a:pt x="208" y="404"/>
                    <a:pt x="214" y="404"/>
                    <a:pt x="221" y="403"/>
                  </a:cubicBezTo>
                  <a:cubicBezTo>
                    <a:pt x="234" y="398"/>
                    <a:pt x="246" y="391"/>
                    <a:pt x="256" y="383"/>
                  </a:cubicBezTo>
                  <a:lnTo>
                    <a:pt x="256" y="383"/>
                  </a:lnTo>
                  <a:cubicBezTo>
                    <a:pt x="326" y="368"/>
                    <a:pt x="386" y="316"/>
                    <a:pt x="409" y="240"/>
                  </a:cubicBezTo>
                  <a:cubicBezTo>
                    <a:pt x="426" y="112"/>
                    <a:pt x="332" y="1"/>
                    <a:pt x="20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631182" y="-1835518"/>
              <a:ext cx="42004" cy="49042"/>
            </a:xfrm>
            <a:custGeom>
              <a:avLst/>
              <a:gdLst/>
              <a:ahLst/>
              <a:cxnLst/>
              <a:rect l="l" t="t" r="r" b="b"/>
              <a:pathLst>
                <a:path w="376" h="439" extrusionOk="0">
                  <a:moveTo>
                    <a:pt x="169" y="1"/>
                  </a:moveTo>
                  <a:cubicBezTo>
                    <a:pt x="133" y="1"/>
                    <a:pt x="95" y="18"/>
                    <a:pt x="76" y="50"/>
                  </a:cubicBezTo>
                  <a:cubicBezTo>
                    <a:pt x="56" y="102"/>
                    <a:pt x="42" y="159"/>
                    <a:pt x="36" y="218"/>
                  </a:cubicBezTo>
                  <a:lnTo>
                    <a:pt x="36" y="218"/>
                  </a:lnTo>
                  <a:cubicBezTo>
                    <a:pt x="0" y="318"/>
                    <a:pt x="86" y="439"/>
                    <a:pt x="195" y="439"/>
                  </a:cubicBezTo>
                  <a:cubicBezTo>
                    <a:pt x="220" y="439"/>
                    <a:pt x="247" y="432"/>
                    <a:pt x="273" y="418"/>
                  </a:cubicBezTo>
                  <a:cubicBezTo>
                    <a:pt x="341" y="375"/>
                    <a:pt x="376" y="298"/>
                    <a:pt x="367" y="212"/>
                  </a:cubicBezTo>
                  <a:cubicBezTo>
                    <a:pt x="350" y="127"/>
                    <a:pt x="290" y="50"/>
                    <a:pt x="204" y="7"/>
                  </a:cubicBezTo>
                  <a:cubicBezTo>
                    <a:pt x="193" y="3"/>
                    <a:pt x="181" y="1"/>
                    <a:pt x="16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750490" y="-1767821"/>
              <a:ext cx="58426" cy="48818"/>
            </a:xfrm>
            <a:custGeom>
              <a:avLst/>
              <a:gdLst/>
              <a:ahLst/>
              <a:cxnLst/>
              <a:rect l="l" t="t" r="r" b="b"/>
              <a:pathLst>
                <a:path w="523" h="437" extrusionOk="0">
                  <a:moveTo>
                    <a:pt x="231" y="1"/>
                  </a:moveTo>
                  <a:cubicBezTo>
                    <a:pt x="178" y="1"/>
                    <a:pt x="126" y="20"/>
                    <a:pt x="86" y="60"/>
                  </a:cubicBezTo>
                  <a:cubicBezTo>
                    <a:pt x="0" y="162"/>
                    <a:pt x="52" y="308"/>
                    <a:pt x="172" y="342"/>
                  </a:cubicBezTo>
                  <a:cubicBezTo>
                    <a:pt x="177" y="343"/>
                    <a:pt x="182" y="343"/>
                    <a:pt x="187" y="343"/>
                  </a:cubicBezTo>
                  <a:cubicBezTo>
                    <a:pt x="189" y="343"/>
                    <a:pt x="190" y="343"/>
                    <a:pt x="191" y="343"/>
                  </a:cubicBezTo>
                  <a:lnTo>
                    <a:pt x="191" y="343"/>
                  </a:lnTo>
                  <a:cubicBezTo>
                    <a:pt x="234" y="393"/>
                    <a:pt x="285" y="436"/>
                    <a:pt x="339" y="436"/>
                  </a:cubicBezTo>
                  <a:cubicBezTo>
                    <a:pt x="363" y="436"/>
                    <a:pt x="386" y="429"/>
                    <a:pt x="411" y="411"/>
                  </a:cubicBezTo>
                  <a:cubicBezTo>
                    <a:pt x="522" y="342"/>
                    <a:pt x="471" y="162"/>
                    <a:pt x="394" y="77"/>
                  </a:cubicBezTo>
                  <a:cubicBezTo>
                    <a:pt x="353" y="27"/>
                    <a:pt x="292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644364" y="-2004092"/>
              <a:ext cx="50829" cy="50382"/>
            </a:xfrm>
            <a:custGeom>
              <a:avLst/>
              <a:gdLst/>
              <a:ahLst/>
              <a:cxnLst/>
              <a:rect l="l" t="t" r="r" b="b"/>
              <a:pathLst>
                <a:path w="455" h="451" extrusionOk="0">
                  <a:moveTo>
                    <a:pt x="232" y="1"/>
                  </a:moveTo>
                  <a:cubicBezTo>
                    <a:pt x="207" y="1"/>
                    <a:pt x="183" y="10"/>
                    <a:pt x="167" y="28"/>
                  </a:cubicBezTo>
                  <a:lnTo>
                    <a:pt x="167" y="28"/>
                  </a:lnTo>
                  <a:cubicBezTo>
                    <a:pt x="147" y="10"/>
                    <a:pt x="121" y="2"/>
                    <a:pt x="96" y="2"/>
                  </a:cubicBezTo>
                  <a:cubicBezTo>
                    <a:pt x="47" y="2"/>
                    <a:pt x="1" y="34"/>
                    <a:pt x="9" y="96"/>
                  </a:cubicBezTo>
                  <a:cubicBezTo>
                    <a:pt x="20" y="184"/>
                    <a:pt x="59" y="269"/>
                    <a:pt x="118" y="336"/>
                  </a:cubicBezTo>
                  <a:lnTo>
                    <a:pt x="118" y="336"/>
                  </a:lnTo>
                  <a:cubicBezTo>
                    <a:pt x="108" y="383"/>
                    <a:pt x="141" y="422"/>
                    <a:pt x="189" y="438"/>
                  </a:cubicBezTo>
                  <a:cubicBezTo>
                    <a:pt x="194" y="439"/>
                    <a:pt x="198" y="440"/>
                    <a:pt x="203" y="440"/>
                  </a:cubicBezTo>
                  <a:cubicBezTo>
                    <a:pt x="216" y="440"/>
                    <a:pt x="229" y="436"/>
                    <a:pt x="241" y="430"/>
                  </a:cubicBezTo>
                  <a:lnTo>
                    <a:pt x="241" y="430"/>
                  </a:lnTo>
                  <a:cubicBezTo>
                    <a:pt x="246" y="433"/>
                    <a:pt x="252" y="436"/>
                    <a:pt x="258" y="438"/>
                  </a:cubicBezTo>
                  <a:cubicBezTo>
                    <a:pt x="271" y="446"/>
                    <a:pt x="287" y="450"/>
                    <a:pt x="302" y="450"/>
                  </a:cubicBezTo>
                  <a:cubicBezTo>
                    <a:pt x="335" y="450"/>
                    <a:pt x="368" y="433"/>
                    <a:pt x="386" y="404"/>
                  </a:cubicBezTo>
                  <a:cubicBezTo>
                    <a:pt x="454" y="259"/>
                    <a:pt x="412" y="96"/>
                    <a:pt x="275" y="10"/>
                  </a:cubicBezTo>
                  <a:cubicBezTo>
                    <a:pt x="261" y="4"/>
                    <a:pt x="247" y="1"/>
                    <a:pt x="2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651290" y="-1914052"/>
              <a:ext cx="46696" cy="49712"/>
            </a:xfrm>
            <a:custGeom>
              <a:avLst/>
              <a:gdLst/>
              <a:ahLst/>
              <a:cxnLst/>
              <a:rect l="l" t="t" r="r" b="b"/>
              <a:pathLst>
                <a:path w="418" h="445" extrusionOk="0">
                  <a:moveTo>
                    <a:pt x="273" y="0"/>
                  </a:moveTo>
                  <a:cubicBezTo>
                    <a:pt x="161" y="17"/>
                    <a:pt x="67" y="68"/>
                    <a:pt x="16" y="163"/>
                  </a:cubicBezTo>
                  <a:cubicBezTo>
                    <a:pt x="0" y="188"/>
                    <a:pt x="0" y="220"/>
                    <a:pt x="12" y="247"/>
                  </a:cubicBezTo>
                  <a:lnTo>
                    <a:pt x="12" y="247"/>
                  </a:lnTo>
                  <a:cubicBezTo>
                    <a:pt x="11" y="265"/>
                    <a:pt x="12" y="283"/>
                    <a:pt x="16" y="299"/>
                  </a:cubicBezTo>
                  <a:cubicBezTo>
                    <a:pt x="33" y="385"/>
                    <a:pt x="110" y="445"/>
                    <a:pt x="196" y="445"/>
                  </a:cubicBezTo>
                  <a:cubicBezTo>
                    <a:pt x="290" y="445"/>
                    <a:pt x="367" y="385"/>
                    <a:pt x="392" y="291"/>
                  </a:cubicBezTo>
                  <a:cubicBezTo>
                    <a:pt x="418" y="205"/>
                    <a:pt x="401" y="120"/>
                    <a:pt x="350" y="43"/>
                  </a:cubicBezTo>
                  <a:cubicBezTo>
                    <a:pt x="332" y="17"/>
                    <a:pt x="307" y="0"/>
                    <a:pt x="27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549073" y="-2064305"/>
              <a:ext cx="62000" cy="43009"/>
            </a:xfrm>
            <a:custGeom>
              <a:avLst/>
              <a:gdLst/>
              <a:ahLst/>
              <a:cxnLst/>
              <a:rect l="l" t="t" r="r" b="b"/>
              <a:pathLst>
                <a:path w="555" h="385" extrusionOk="0">
                  <a:moveTo>
                    <a:pt x="134" y="1"/>
                  </a:moveTo>
                  <a:cubicBezTo>
                    <a:pt x="63" y="1"/>
                    <a:pt x="0" y="98"/>
                    <a:pt x="67" y="164"/>
                  </a:cubicBezTo>
                  <a:cubicBezTo>
                    <a:pt x="86" y="185"/>
                    <a:pt x="105" y="205"/>
                    <a:pt x="126" y="223"/>
                  </a:cubicBezTo>
                  <a:lnTo>
                    <a:pt x="126" y="223"/>
                  </a:lnTo>
                  <a:cubicBezTo>
                    <a:pt x="121" y="248"/>
                    <a:pt x="121" y="274"/>
                    <a:pt x="127" y="301"/>
                  </a:cubicBezTo>
                  <a:cubicBezTo>
                    <a:pt x="142" y="339"/>
                    <a:pt x="182" y="363"/>
                    <a:pt x="227" y="363"/>
                  </a:cubicBezTo>
                  <a:cubicBezTo>
                    <a:pt x="233" y="363"/>
                    <a:pt x="240" y="362"/>
                    <a:pt x="246" y="361"/>
                  </a:cubicBezTo>
                  <a:cubicBezTo>
                    <a:pt x="260" y="356"/>
                    <a:pt x="272" y="347"/>
                    <a:pt x="282" y="335"/>
                  </a:cubicBezTo>
                  <a:lnTo>
                    <a:pt x="282" y="335"/>
                  </a:lnTo>
                  <a:cubicBezTo>
                    <a:pt x="309" y="351"/>
                    <a:pt x="338" y="365"/>
                    <a:pt x="366" y="378"/>
                  </a:cubicBezTo>
                  <a:cubicBezTo>
                    <a:pt x="380" y="383"/>
                    <a:pt x="393" y="385"/>
                    <a:pt x="406" y="385"/>
                  </a:cubicBezTo>
                  <a:cubicBezTo>
                    <a:pt x="442" y="385"/>
                    <a:pt x="476" y="367"/>
                    <a:pt x="495" y="336"/>
                  </a:cubicBezTo>
                  <a:cubicBezTo>
                    <a:pt x="554" y="207"/>
                    <a:pt x="469" y="53"/>
                    <a:pt x="323" y="45"/>
                  </a:cubicBezTo>
                  <a:cubicBezTo>
                    <a:pt x="292" y="47"/>
                    <a:pt x="262" y="56"/>
                    <a:pt x="236" y="70"/>
                  </a:cubicBezTo>
                  <a:lnTo>
                    <a:pt x="236" y="70"/>
                  </a:lnTo>
                  <a:cubicBezTo>
                    <a:pt x="222" y="57"/>
                    <a:pt x="209" y="42"/>
                    <a:pt x="195" y="28"/>
                  </a:cubicBezTo>
                  <a:cubicBezTo>
                    <a:pt x="176" y="9"/>
                    <a:pt x="155" y="1"/>
                    <a:pt x="13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470205" y="-1789269"/>
              <a:ext cx="53175" cy="58314"/>
            </a:xfrm>
            <a:custGeom>
              <a:avLst/>
              <a:gdLst/>
              <a:ahLst/>
              <a:cxnLst/>
              <a:rect l="l" t="t" r="r" b="b"/>
              <a:pathLst>
                <a:path w="476" h="522" extrusionOk="0">
                  <a:moveTo>
                    <a:pt x="267" y="189"/>
                  </a:moveTo>
                  <a:cubicBezTo>
                    <a:pt x="270" y="189"/>
                    <a:pt x="278" y="197"/>
                    <a:pt x="260" y="209"/>
                  </a:cubicBezTo>
                  <a:cubicBezTo>
                    <a:pt x="257" y="210"/>
                    <a:pt x="255" y="211"/>
                    <a:pt x="254" y="212"/>
                  </a:cubicBezTo>
                  <a:lnTo>
                    <a:pt x="254" y="212"/>
                  </a:lnTo>
                  <a:cubicBezTo>
                    <a:pt x="253" y="206"/>
                    <a:pt x="252" y="199"/>
                    <a:pt x="251" y="192"/>
                  </a:cubicBezTo>
                  <a:lnTo>
                    <a:pt x="268" y="192"/>
                  </a:lnTo>
                  <a:cubicBezTo>
                    <a:pt x="266" y="190"/>
                    <a:pt x="266" y="189"/>
                    <a:pt x="267" y="189"/>
                  </a:cubicBezTo>
                  <a:close/>
                  <a:moveTo>
                    <a:pt x="258" y="1"/>
                  </a:moveTo>
                  <a:cubicBezTo>
                    <a:pt x="224" y="1"/>
                    <a:pt x="189" y="10"/>
                    <a:pt x="157" y="29"/>
                  </a:cubicBezTo>
                  <a:cubicBezTo>
                    <a:pt x="154" y="31"/>
                    <a:pt x="152" y="32"/>
                    <a:pt x="150" y="34"/>
                  </a:cubicBezTo>
                  <a:lnTo>
                    <a:pt x="150" y="34"/>
                  </a:lnTo>
                  <a:cubicBezTo>
                    <a:pt x="141" y="31"/>
                    <a:pt x="131" y="30"/>
                    <a:pt x="122" y="30"/>
                  </a:cubicBezTo>
                  <a:cubicBezTo>
                    <a:pt x="83" y="30"/>
                    <a:pt x="43" y="51"/>
                    <a:pt x="29" y="98"/>
                  </a:cubicBezTo>
                  <a:lnTo>
                    <a:pt x="29" y="89"/>
                  </a:lnTo>
                  <a:lnTo>
                    <a:pt x="29" y="89"/>
                  </a:lnTo>
                  <a:cubicBezTo>
                    <a:pt x="1" y="178"/>
                    <a:pt x="27" y="271"/>
                    <a:pt x="87" y="332"/>
                  </a:cubicBezTo>
                  <a:lnTo>
                    <a:pt x="87" y="332"/>
                  </a:lnTo>
                  <a:cubicBezTo>
                    <a:pt x="96" y="376"/>
                    <a:pt x="107" y="419"/>
                    <a:pt x="114" y="457"/>
                  </a:cubicBezTo>
                  <a:cubicBezTo>
                    <a:pt x="121" y="492"/>
                    <a:pt x="157" y="522"/>
                    <a:pt x="198" y="522"/>
                  </a:cubicBezTo>
                  <a:cubicBezTo>
                    <a:pt x="207" y="522"/>
                    <a:pt x="216" y="520"/>
                    <a:pt x="225" y="517"/>
                  </a:cubicBezTo>
                  <a:cubicBezTo>
                    <a:pt x="277" y="500"/>
                    <a:pt x="302" y="449"/>
                    <a:pt x="285" y="397"/>
                  </a:cubicBezTo>
                  <a:cubicBezTo>
                    <a:pt x="285" y="397"/>
                    <a:pt x="285" y="396"/>
                    <a:pt x="285" y="396"/>
                  </a:cubicBezTo>
                  <a:lnTo>
                    <a:pt x="285" y="396"/>
                  </a:lnTo>
                  <a:cubicBezTo>
                    <a:pt x="395" y="373"/>
                    <a:pt x="476" y="260"/>
                    <a:pt x="448" y="141"/>
                  </a:cubicBezTo>
                  <a:cubicBezTo>
                    <a:pt x="423" y="55"/>
                    <a:pt x="343" y="1"/>
                    <a:pt x="2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441160" y="-1959295"/>
              <a:ext cx="41892" cy="64458"/>
            </a:xfrm>
            <a:custGeom>
              <a:avLst/>
              <a:gdLst/>
              <a:ahLst/>
              <a:cxnLst/>
              <a:rect l="l" t="t" r="r" b="b"/>
              <a:pathLst>
                <a:path w="375" h="577" extrusionOk="0">
                  <a:moveTo>
                    <a:pt x="103" y="0"/>
                  </a:moveTo>
                  <a:cubicBezTo>
                    <a:pt x="64" y="0"/>
                    <a:pt x="25" y="22"/>
                    <a:pt x="15" y="71"/>
                  </a:cubicBezTo>
                  <a:lnTo>
                    <a:pt x="15" y="63"/>
                  </a:lnTo>
                  <a:lnTo>
                    <a:pt x="15" y="63"/>
                  </a:lnTo>
                  <a:cubicBezTo>
                    <a:pt x="0" y="130"/>
                    <a:pt x="10" y="197"/>
                    <a:pt x="39" y="252"/>
                  </a:cubicBezTo>
                  <a:lnTo>
                    <a:pt x="39" y="252"/>
                  </a:lnTo>
                  <a:cubicBezTo>
                    <a:pt x="21" y="326"/>
                    <a:pt x="22" y="406"/>
                    <a:pt x="40" y="482"/>
                  </a:cubicBezTo>
                  <a:cubicBezTo>
                    <a:pt x="40" y="533"/>
                    <a:pt x="83" y="576"/>
                    <a:pt x="135" y="576"/>
                  </a:cubicBezTo>
                  <a:cubicBezTo>
                    <a:pt x="186" y="568"/>
                    <a:pt x="220" y="525"/>
                    <a:pt x="220" y="473"/>
                  </a:cubicBezTo>
                  <a:cubicBezTo>
                    <a:pt x="215" y="439"/>
                    <a:pt x="213" y="402"/>
                    <a:pt x="214" y="364"/>
                  </a:cubicBezTo>
                  <a:lnTo>
                    <a:pt x="214" y="364"/>
                  </a:lnTo>
                  <a:cubicBezTo>
                    <a:pt x="222" y="362"/>
                    <a:pt x="230" y="359"/>
                    <a:pt x="237" y="354"/>
                  </a:cubicBezTo>
                  <a:cubicBezTo>
                    <a:pt x="323" y="320"/>
                    <a:pt x="374" y="243"/>
                    <a:pt x="374" y="157"/>
                  </a:cubicBezTo>
                  <a:cubicBezTo>
                    <a:pt x="374" y="71"/>
                    <a:pt x="306" y="3"/>
                    <a:pt x="220" y="3"/>
                  </a:cubicBezTo>
                  <a:cubicBezTo>
                    <a:pt x="199" y="3"/>
                    <a:pt x="180" y="9"/>
                    <a:pt x="163" y="19"/>
                  </a:cubicBezTo>
                  <a:lnTo>
                    <a:pt x="163" y="19"/>
                  </a:lnTo>
                  <a:cubicBezTo>
                    <a:pt x="146" y="7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423062" y="-1721907"/>
              <a:ext cx="34184" cy="51723"/>
            </a:xfrm>
            <a:custGeom>
              <a:avLst/>
              <a:gdLst/>
              <a:ahLst/>
              <a:cxnLst/>
              <a:rect l="l" t="t" r="r" b="b"/>
              <a:pathLst>
                <a:path w="306" h="463" extrusionOk="0">
                  <a:moveTo>
                    <a:pt x="191" y="1"/>
                  </a:moveTo>
                  <a:cubicBezTo>
                    <a:pt x="168" y="1"/>
                    <a:pt x="145" y="8"/>
                    <a:pt x="125" y="25"/>
                  </a:cubicBezTo>
                  <a:cubicBezTo>
                    <a:pt x="98" y="56"/>
                    <a:pt x="74" y="89"/>
                    <a:pt x="54" y="124"/>
                  </a:cubicBezTo>
                  <a:lnTo>
                    <a:pt x="54" y="124"/>
                  </a:lnTo>
                  <a:cubicBezTo>
                    <a:pt x="31" y="134"/>
                    <a:pt x="13" y="155"/>
                    <a:pt x="6" y="188"/>
                  </a:cubicBezTo>
                  <a:cubicBezTo>
                    <a:pt x="1" y="216"/>
                    <a:pt x="1" y="245"/>
                    <a:pt x="7" y="274"/>
                  </a:cubicBezTo>
                  <a:lnTo>
                    <a:pt x="7" y="274"/>
                  </a:lnTo>
                  <a:cubicBezTo>
                    <a:pt x="6" y="282"/>
                    <a:pt x="6" y="291"/>
                    <a:pt x="6" y="299"/>
                  </a:cubicBezTo>
                  <a:cubicBezTo>
                    <a:pt x="6" y="329"/>
                    <a:pt x="20" y="353"/>
                    <a:pt x="44" y="368"/>
                  </a:cubicBezTo>
                  <a:lnTo>
                    <a:pt x="44" y="368"/>
                  </a:lnTo>
                  <a:cubicBezTo>
                    <a:pt x="66" y="403"/>
                    <a:pt x="97" y="433"/>
                    <a:pt x="134" y="453"/>
                  </a:cubicBezTo>
                  <a:cubicBezTo>
                    <a:pt x="147" y="460"/>
                    <a:pt x="162" y="463"/>
                    <a:pt x="177" y="463"/>
                  </a:cubicBezTo>
                  <a:cubicBezTo>
                    <a:pt x="218" y="463"/>
                    <a:pt x="258" y="437"/>
                    <a:pt x="271" y="393"/>
                  </a:cubicBezTo>
                  <a:cubicBezTo>
                    <a:pt x="297" y="290"/>
                    <a:pt x="305" y="188"/>
                    <a:pt x="288" y="85"/>
                  </a:cubicBezTo>
                  <a:cubicBezTo>
                    <a:pt x="282" y="33"/>
                    <a:pt x="238" y="1"/>
                    <a:pt x="19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504836" y="-1231937"/>
              <a:ext cx="47925" cy="43680"/>
            </a:xfrm>
            <a:custGeom>
              <a:avLst/>
              <a:gdLst/>
              <a:ahLst/>
              <a:cxnLst/>
              <a:rect l="l" t="t" r="r" b="b"/>
              <a:pathLst>
                <a:path w="429" h="391" extrusionOk="0">
                  <a:moveTo>
                    <a:pt x="231" y="1"/>
                  </a:moveTo>
                  <a:cubicBezTo>
                    <a:pt x="200" y="1"/>
                    <a:pt x="168" y="9"/>
                    <a:pt x="138" y="28"/>
                  </a:cubicBezTo>
                  <a:cubicBezTo>
                    <a:pt x="135" y="29"/>
                    <a:pt x="133" y="31"/>
                    <a:pt x="130" y="32"/>
                  </a:cubicBezTo>
                  <a:lnTo>
                    <a:pt x="130" y="32"/>
                  </a:lnTo>
                  <a:cubicBezTo>
                    <a:pt x="122" y="27"/>
                    <a:pt x="113" y="23"/>
                    <a:pt x="104" y="19"/>
                  </a:cubicBezTo>
                  <a:cubicBezTo>
                    <a:pt x="98" y="18"/>
                    <a:pt x="93" y="18"/>
                    <a:pt x="88" y="18"/>
                  </a:cubicBezTo>
                  <a:cubicBezTo>
                    <a:pt x="44" y="18"/>
                    <a:pt x="9" y="49"/>
                    <a:pt x="1" y="88"/>
                  </a:cubicBezTo>
                  <a:lnTo>
                    <a:pt x="18" y="88"/>
                  </a:lnTo>
                  <a:cubicBezTo>
                    <a:pt x="8" y="137"/>
                    <a:pt x="13" y="186"/>
                    <a:pt x="31" y="230"/>
                  </a:cubicBezTo>
                  <a:lnTo>
                    <a:pt x="31" y="230"/>
                  </a:lnTo>
                  <a:cubicBezTo>
                    <a:pt x="34" y="260"/>
                    <a:pt x="44" y="290"/>
                    <a:pt x="61" y="319"/>
                  </a:cubicBezTo>
                  <a:cubicBezTo>
                    <a:pt x="78" y="348"/>
                    <a:pt x="111" y="365"/>
                    <a:pt x="144" y="365"/>
                  </a:cubicBezTo>
                  <a:cubicBezTo>
                    <a:pt x="149" y="365"/>
                    <a:pt x="153" y="365"/>
                    <a:pt x="157" y="364"/>
                  </a:cubicBezTo>
                  <a:lnTo>
                    <a:pt x="157" y="364"/>
                  </a:lnTo>
                  <a:cubicBezTo>
                    <a:pt x="170" y="370"/>
                    <a:pt x="184" y="375"/>
                    <a:pt x="198" y="379"/>
                  </a:cubicBezTo>
                  <a:cubicBezTo>
                    <a:pt x="216" y="387"/>
                    <a:pt x="236" y="390"/>
                    <a:pt x="257" y="390"/>
                  </a:cubicBezTo>
                  <a:cubicBezTo>
                    <a:pt x="302" y="390"/>
                    <a:pt x="348" y="371"/>
                    <a:pt x="377" y="336"/>
                  </a:cubicBezTo>
                  <a:cubicBezTo>
                    <a:pt x="411" y="285"/>
                    <a:pt x="429" y="216"/>
                    <a:pt x="411" y="156"/>
                  </a:cubicBezTo>
                  <a:cubicBezTo>
                    <a:pt x="393" y="63"/>
                    <a:pt x="315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398821" y="-1359177"/>
              <a:ext cx="47701" cy="41892"/>
            </a:xfrm>
            <a:custGeom>
              <a:avLst/>
              <a:gdLst/>
              <a:ahLst/>
              <a:cxnLst/>
              <a:rect l="l" t="t" r="r" b="b"/>
              <a:pathLst>
                <a:path w="427" h="375" extrusionOk="0">
                  <a:moveTo>
                    <a:pt x="210" y="1"/>
                  </a:moveTo>
                  <a:cubicBezTo>
                    <a:pt x="190" y="1"/>
                    <a:pt x="168" y="4"/>
                    <a:pt x="146" y="12"/>
                  </a:cubicBezTo>
                  <a:cubicBezTo>
                    <a:pt x="141" y="14"/>
                    <a:pt x="136" y="15"/>
                    <a:pt x="132" y="17"/>
                  </a:cubicBezTo>
                  <a:lnTo>
                    <a:pt x="132" y="17"/>
                  </a:lnTo>
                  <a:cubicBezTo>
                    <a:pt x="125" y="16"/>
                    <a:pt x="118" y="15"/>
                    <a:pt x="111" y="15"/>
                  </a:cubicBezTo>
                  <a:cubicBezTo>
                    <a:pt x="93" y="15"/>
                    <a:pt x="76" y="19"/>
                    <a:pt x="60" y="29"/>
                  </a:cubicBezTo>
                  <a:cubicBezTo>
                    <a:pt x="9" y="54"/>
                    <a:pt x="0" y="113"/>
                    <a:pt x="25" y="156"/>
                  </a:cubicBezTo>
                  <a:lnTo>
                    <a:pt x="25" y="156"/>
                  </a:lnTo>
                  <a:cubicBezTo>
                    <a:pt x="13" y="221"/>
                    <a:pt x="34" y="290"/>
                    <a:pt x="103" y="329"/>
                  </a:cubicBezTo>
                  <a:cubicBezTo>
                    <a:pt x="117" y="336"/>
                    <a:pt x="131" y="339"/>
                    <a:pt x="145" y="339"/>
                  </a:cubicBezTo>
                  <a:cubicBezTo>
                    <a:pt x="166" y="339"/>
                    <a:pt x="185" y="331"/>
                    <a:pt x="200" y="319"/>
                  </a:cubicBezTo>
                  <a:lnTo>
                    <a:pt x="200" y="319"/>
                  </a:lnTo>
                  <a:cubicBezTo>
                    <a:pt x="226" y="336"/>
                    <a:pt x="254" y="351"/>
                    <a:pt x="283" y="363"/>
                  </a:cubicBezTo>
                  <a:cubicBezTo>
                    <a:pt x="297" y="371"/>
                    <a:pt x="312" y="375"/>
                    <a:pt x="327" y="375"/>
                  </a:cubicBezTo>
                  <a:cubicBezTo>
                    <a:pt x="375" y="375"/>
                    <a:pt x="419" y="336"/>
                    <a:pt x="419" y="277"/>
                  </a:cubicBezTo>
                  <a:cubicBezTo>
                    <a:pt x="427" y="158"/>
                    <a:pt x="344" y="1"/>
                    <a:pt x="21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317941" y="-1388558"/>
              <a:ext cx="54627" cy="47143"/>
            </a:xfrm>
            <a:custGeom>
              <a:avLst/>
              <a:gdLst/>
              <a:ahLst/>
              <a:cxnLst/>
              <a:rect l="l" t="t" r="r" b="b"/>
              <a:pathLst>
                <a:path w="489" h="422" extrusionOk="0">
                  <a:moveTo>
                    <a:pt x="298" y="1"/>
                  </a:moveTo>
                  <a:cubicBezTo>
                    <a:pt x="281" y="1"/>
                    <a:pt x="263" y="4"/>
                    <a:pt x="245" y="10"/>
                  </a:cubicBezTo>
                  <a:cubicBezTo>
                    <a:pt x="200" y="26"/>
                    <a:pt x="169" y="53"/>
                    <a:pt x="150" y="86"/>
                  </a:cubicBezTo>
                  <a:lnTo>
                    <a:pt x="150" y="86"/>
                  </a:lnTo>
                  <a:cubicBezTo>
                    <a:pt x="136" y="78"/>
                    <a:pt x="119" y="74"/>
                    <a:pt x="102" y="74"/>
                  </a:cubicBezTo>
                  <a:cubicBezTo>
                    <a:pt x="51" y="74"/>
                    <a:pt x="1" y="110"/>
                    <a:pt x="14" y="181"/>
                  </a:cubicBezTo>
                  <a:cubicBezTo>
                    <a:pt x="5" y="337"/>
                    <a:pt x="124" y="422"/>
                    <a:pt x="241" y="422"/>
                  </a:cubicBezTo>
                  <a:cubicBezTo>
                    <a:pt x="343" y="422"/>
                    <a:pt x="443" y="358"/>
                    <a:pt x="459" y="224"/>
                  </a:cubicBezTo>
                  <a:cubicBezTo>
                    <a:pt x="488" y="106"/>
                    <a:pt x="404" y="1"/>
                    <a:pt x="29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486068" y="-1153403"/>
              <a:ext cx="63788" cy="57532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116" y="1"/>
                  </a:moveTo>
                  <a:cubicBezTo>
                    <a:pt x="57" y="1"/>
                    <a:pt x="0" y="48"/>
                    <a:pt x="32" y="112"/>
                  </a:cubicBezTo>
                  <a:lnTo>
                    <a:pt x="23" y="112"/>
                  </a:lnTo>
                  <a:cubicBezTo>
                    <a:pt x="60" y="204"/>
                    <a:pt x="114" y="286"/>
                    <a:pt x="181" y="355"/>
                  </a:cubicBezTo>
                  <a:lnTo>
                    <a:pt x="181" y="355"/>
                  </a:lnTo>
                  <a:cubicBezTo>
                    <a:pt x="183" y="363"/>
                    <a:pt x="184" y="370"/>
                    <a:pt x="186" y="377"/>
                  </a:cubicBezTo>
                  <a:cubicBezTo>
                    <a:pt x="203" y="425"/>
                    <a:pt x="240" y="445"/>
                    <a:pt x="277" y="445"/>
                  </a:cubicBezTo>
                  <a:cubicBezTo>
                    <a:pt x="280" y="445"/>
                    <a:pt x="282" y="445"/>
                    <a:pt x="285" y="445"/>
                  </a:cubicBezTo>
                  <a:lnTo>
                    <a:pt x="285" y="445"/>
                  </a:lnTo>
                  <a:cubicBezTo>
                    <a:pt x="316" y="467"/>
                    <a:pt x="349" y="487"/>
                    <a:pt x="383" y="505"/>
                  </a:cubicBezTo>
                  <a:cubicBezTo>
                    <a:pt x="395" y="511"/>
                    <a:pt x="408" y="514"/>
                    <a:pt x="421" y="514"/>
                  </a:cubicBezTo>
                  <a:cubicBezTo>
                    <a:pt x="463" y="514"/>
                    <a:pt x="507" y="485"/>
                    <a:pt x="520" y="446"/>
                  </a:cubicBezTo>
                  <a:cubicBezTo>
                    <a:pt x="571" y="266"/>
                    <a:pt x="460" y="86"/>
                    <a:pt x="280" y="61"/>
                  </a:cubicBezTo>
                  <a:cubicBezTo>
                    <a:pt x="275" y="60"/>
                    <a:pt x="269" y="59"/>
                    <a:pt x="264" y="59"/>
                  </a:cubicBezTo>
                  <a:cubicBezTo>
                    <a:pt x="245" y="59"/>
                    <a:pt x="226" y="66"/>
                    <a:pt x="211" y="76"/>
                  </a:cubicBezTo>
                  <a:lnTo>
                    <a:pt x="211" y="76"/>
                  </a:lnTo>
                  <a:cubicBezTo>
                    <a:pt x="208" y="71"/>
                    <a:pt x="206" y="66"/>
                    <a:pt x="203" y="61"/>
                  </a:cubicBezTo>
                  <a:cubicBezTo>
                    <a:pt x="187" y="18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668270" y="-963046"/>
              <a:ext cx="51723" cy="44685"/>
            </a:xfrm>
            <a:custGeom>
              <a:avLst/>
              <a:gdLst/>
              <a:ahLst/>
              <a:cxnLst/>
              <a:rect l="l" t="t" r="r" b="b"/>
              <a:pathLst>
                <a:path w="463" h="400" extrusionOk="0">
                  <a:moveTo>
                    <a:pt x="249" y="180"/>
                  </a:moveTo>
                  <a:cubicBezTo>
                    <a:pt x="249" y="196"/>
                    <a:pt x="249" y="196"/>
                    <a:pt x="240" y="204"/>
                  </a:cubicBezTo>
                  <a:cubicBezTo>
                    <a:pt x="240" y="202"/>
                    <a:pt x="238" y="201"/>
                    <a:pt x="236" y="201"/>
                  </a:cubicBezTo>
                  <a:cubicBezTo>
                    <a:pt x="233" y="201"/>
                    <a:pt x="229" y="204"/>
                    <a:pt x="240" y="204"/>
                  </a:cubicBezTo>
                  <a:cubicBezTo>
                    <a:pt x="223" y="204"/>
                    <a:pt x="240" y="204"/>
                    <a:pt x="223" y="196"/>
                  </a:cubicBezTo>
                  <a:cubicBezTo>
                    <a:pt x="223" y="196"/>
                    <a:pt x="232" y="196"/>
                    <a:pt x="240" y="187"/>
                  </a:cubicBezTo>
                  <a:cubicBezTo>
                    <a:pt x="242" y="185"/>
                    <a:pt x="244" y="185"/>
                    <a:pt x="245" y="185"/>
                  </a:cubicBezTo>
                  <a:cubicBezTo>
                    <a:pt x="247" y="185"/>
                    <a:pt x="248" y="187"/>
                    <a:pt x="248" y="187"/>
                  </a:cubicBezTo>
                  <a:cubicBezTo>
                    <a:pt x="249" y="187"/>
                    <a:pt x="249" y="185"/>
                    <a:pt x="249" y="180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4"/>
                  </a:cubicBezTo>
                  <a:lnTo>
                    <a:pt x="139" y="24"/>
                  </a:lnTo>
                  <a:cubicBezTo>
                    <a:pt x="124" y="14"/>
                    <a:pt x="106" y="8"/>
                    <a:pt x="86" y="8"/>
                  </a:cubicBezTo>
                  <a:cubicBezTo>
                    <a:pt x="35" y="16"/>
                    <a:pt x="1" y="59"/>
                    <a:pt x="1" y="110"/>
                  </a:cubicBezTo>
                  <a:lnTo>
                    <a:pt x="1" y="119"/>
                  </a:lnTo>
                  <a:cubicBezTo>
                    <a:pt x="1" y="222"/>
                    <a:pt x="61" y="324"/>
                    <a:pt x="146" y="384"/>
                  </a:cubicBezTo>
                  <a:cubicBezTo>
                    <a:pt x="171" y="394"/>
                    <a:pt x="197" y="399"/>
                    <a:pt x="222" y="399"/>
                  </a:cubicBezTo>
                  <a:cubicBezTo>
                    <a:pt x="302" y="399"/>
                    <a:pt x="379" y="351"/>
                    <a:pt x="411" y="273"/>
                  </a:cubicBezTo>
                  <a:cubicBezTo>
                    <a:pt x="463" y="179"/>
                    <a:pt x="420" y="68"/>
                    <a:pt x="326" y="25"/>
                  </a:cubicBezTo>
                  <a:cubicBezTo>
                    <a:pt x="296" y="9"/>
                    <a:pt x="264" y="1"/>
                    <a:pt x="2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533657" y="-950869"/>
              <a:ext cx="63118" cy="45690"/>
            </a:xfrm>
            <a:custGeom>
              <a:avLst/>
              <a:gdLst/>
              <a:ahLst/>
              <a:cxnLst/>
              <a:rect l="l" t="t" r="r" b="b"/>
              <a:pathLst>
                <a:path w="565" h="409" extrusionOk="0">
                  <a:moveTo>
                    <a:pt x="348" y="186"/>
                  </a:moveTo>
                  <a:cubicBezTo>
                    <a:pt x="362" y="186"/>
                    <a:pt x="378" y="207"/>
                    <a:pt x="350" y="224"/>
                  </a:cubicBezTo>
                  <a:cubicBezTo>
                    <a:pt x="344" y="226"/>
                    <a:pt x="338" y="227"/>
                    <a:pt x="332" y="227"/>
                  </a:cubicBezTo>
                  <a:cubicBezTo>
                    <a:pt x="331" y="227"/>
                    <a:pt x="330" y="227"/>
                    <a:pt x="329" y="227"/>
                  </a:cubicBezTo>
                  <a:lnTo>
                    <a:pt x="329" y="227"/>
                  </a:lnTo>
                  <a:cubicBezTo>
                    <a:pt x="331" y="221"/>
                    <a:pt x="333" y="214"/>
                    <a:pt x="333" y="207"/>
                  </a:cubicBezTo>
                  <a:cubicBezTo>
                    <a:pt x="333" y="192"/>
                    <a:pt x="340" y="186"/>
                    <a:pt x="348" y="186"/>
                  </a:cubicBezTo>
                  <a:close/>
                  <a:moveTo>
                    <a:pt x="352" y="1"/>
                  </a:moveTo>
                  <a:cubicBezTo>
                    <a:pt x="288" y="1"/>
                    <a:pt x="230" y="30"/>
                    <a:pt x="191" y="79"/>
                  </a:cubicBezTo>
                  <a:lnTo>
                    <a:pt x="191" y="79"/>
                  </a:lnTo>
                  <a:cubicBezTo>
                    <a:pt x="173" y="50"/>
                    <a:pt x="148" y="39"/>
                    <a:pt x="123" y="39"/>
                  </a:cubicBezTo>
                  <a:cubicBezTo>
                    <a:pt x="62" y="39"/>
                    <a:pt x="1" y="110"/>
                    <a:pt x="42" y="181"/>
                  </a:cubicBezTo>
                  <a:cubicBezTo>
                    <a:pt x="85" y="292"/>
                    <a:pt x="179" y="369"/>
                    <a:pt x="290" y="403"/>
                  </a:cubicBezTo>
                  <a:cubicBezTo>
                    <a:pt x="305" y="407"/>
                    <a:pt x="320" y="408"/>
                    <a:pt x="334" y="408"/>
                  </a:cubicBezTo>
                  <a:cubicBezTo>
                    <a:pt x="431" y="408"/>
                    <a:pt x="525" y="338"/>
                    <a:pt x="547" y="241"/>
                  </a:cubicBezTo>
                  <a:cubicBezTo>
                    <a:pt x="564" y="130"/>
                    <a:pt x="487" y="18"/>
                    <a:pt x="367" y="1"/>
                  </a:cubicBezTo>
                  <a:cubicBezTo>
                    <a:pt x="362" y="1"/>
                    <a:pt x="357" y="1"/>
                    <a:pt x="35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636767" y="-866750"/>
              <a:ext cx="55521" cy="43009"/>
            </a:xfrm>
            <a:custGeom>
              <a:avLst/>
              <a:gdLst/>
              <a:ahLst/>
              <a:cxnLst/>
              <a:rect l="l" t="t" r="r" b="b"/>
              <a:pathLst>
                <a:path w="497" h="385" extrusionOk="0">
                  <a:moveTo>
                    <a:pt x="246" y="1"/>
                  </a:moveTo>
                  <a:cubicBezTo>
                    <a:pt x="218" y="1"/>
                    <a:pt x="189" y="7"/>
                    <a:pt x="163" y="18"/>
                  </a:cubicBezTo>
                  <a:cubicBezTo>
                    <a:pt x="52" y="78"/>
                    <a:pt x="0" y="275"/>
                    <a:pt x="146" y="343"/>
                  </a:cubicBezTo>
                  <a:cubicBezTo>
                    <a:pt x="160" y="350"/>
                    <a:pt x="173" y="353"/>
                    <a:pt x="186" y="353"/>
                  </a:cubicBezTo>
                  <a:cubicBezTo>
                    <a:pt x="203" y="353"/>
                    <a:pt x="220" y="347"/>
                    <a:pt x="234" y="338"/>
                  </a:cubicBezTo>
                  <a:lnTo>
                    <a:pt x="234" y="338"/>
                  </a:lnTo>
                  <a:cubicBezTo>
                    <a:pt x="275" y="367"/>
                    <a:pt x="324" y="384"/>
                    <a:pt x="374" y="384"/>
                  </a:cubicBezTo>
                  <a:cubicBezTo>
                    <a:pt x="392" y="384"/>
                    <a:pt x="410" y="382"/>
                    <a:pt x="428" y="378"/>
                  </a:cubicBezTo>
                  <a:cubicBezTo>
                    <a:pt x="471" y="360"/>
                    <a:pt x="497" y="326"/>
                    <a:pt x="497" y="283"/>
                  </a:cubicBezTo>
                  <a:cubicBezTo>
                    <a:pt x="488" y="198"/>
                    <a:pt x="454" y="121"/>
                    <a:pt x="394" y="61"/>
                  </a:cubicBezTo>
                  <a:cubicBezTo>
                    <a:pt x="355" y="22"/>
                    <a:pt x="301" y="1"/>
                    <a:pt x="2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736191" y="-810335"/>
              <a:ext cx="59319" cy="48036"/>
            </a:xfrm>
            <a:custGeom>
              <a:avLst/>
              <a:gdLst/>
              <a:ahLst/>
              <a:cxnLst/>
              <a:rect l="l" t="t" r="r" b="b"/>
              <a:pathLst>
                <a:path w="531" h="430" extrusionOk="0">
                  <a:moveTo>
                    <a:pt x="141" y="1"/>
                  </a:moveTo>
                  <a:cubicBezTo>
                    <a:pt x="117" y="1"/>
                    <a:pt x="94" y="10"/>
                    <a:pt x="77" y="27"/>
                  </a:cubicBezTo>
                  <a:cubicBezTo>
                    <a:pt x="0" y="104"/>
                    <a:pt x="0" y="223"/>
                    <a:pt x="60" y="300"/>
                  </a:cubicBezTo>
                  <a:cubicBezTo>
                    <a:pt x="83" y="329"/>
                    <a:pt x="114" y="347"/>
                    <a:pt x="145" y="347"/>
                  </a:cubicBezTo>
                  <a:cubicBezTo>
                    <a:pt x="154" y="347"/>
                    <a:pt x="163" y="345"/>
                    <a:pt x="172" y="342"/>
                  </a:cubicBezTo>
                  <a:lnTo>
                    <a:pt x="172" y="342"/>
                  </a:lnTo>
                  <a:cubicBezTo>
                    <a:pt x="174" y="345"/>
                    <a:pt x="177" y="349"/>
                    <a:pt x="180" y="352"/>
                  </a:cubicBezTo>
                  <a:lnTo>
                    <a:pt x="171" y="352"/>
                  </a:lnTo>
                  <a:cubicBezTo>
                    <a:pt x="229" y="403"/>
                    <a:pt x="300" y="430"/>
                    <a:pt x="375" y="430"/>
                  </a:cubicBezTo>
                  <a:cubicBezTo>
                    <a:pt x="401" y="430"/>
                    <a:pt x="427" y="427"/>
                    <a:pt x="454" y="420"/>
                  </a:cubicBezTo>
                  <a:cubicBezTo>
                    <a:pt x="505" y="403"/>
                    <a:pt x="531" y="335"/>
                    <a:pt x="505" y="283"/>
                  </a:cubicBezTo>
                  <a:cubicBezTo>
                    <a:pt x="428" y="163"/>
                    <a:pt x="317" y="69"/>
                    <a:pt x="180" y="9"/>
                  </a:cubicBezTo>
                  <a:cubicBezTo>
                    <a:pt x="168" y="3"/>
                    <a:pt x="154" y="1"/>
                    <a:pt x="14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439931" y="-972765"/>
              <a:ext cx="51164" cy="43791"/>
            </a:xfrm>
            <a:custGeom>
              <a:avLst/>
              <a:gdLst/>
              <a:ahLst/>
              <a:cxnLst/>
              <a:rect l="l" t="t" r="r" b="b"/>
              <a:pathLst>
                <a:path w="458" h="392" extrusionOk="0">
                  <a:moveTo>
                    <a:pt x="94" y="1"/>
                  </a:moveTo>
                  <a:cubicBezTo>
                    <a:pt x="43" y="9"/>
                    <a:pt x="0" y="52"/>
                    <a:pt x="9" y="103"/>
                  </a:cubicBezTo>
                  <a:lnTo>
                    <a:pt x="0" y="103"/>
                  </a:lnTo>
                  <a:cubicBezTo>
                    <a:pt x="17" y="223"/>
                    <a:pt x="69" y="360"/>
                    <a:pt x="205" y="386"/>
                  </a:cubicBezTo>
                  <a:cubicBezTo>
                    <a:pt x="221" y="390"/>
                    <a:pt x="237" y="391"/>
                    <a:pt x="253" y="391"/>
                  </a:cubicBezTo>
                  <a:cubicBezTo>
                    <a:pt x="368" y="391"/>
                    <a:pt x="457" y="284"/>
                    <a:pt x="419" y="163"/>
                  </a:cubicBezTo>
                  <a:cubicBezTo>
                    <a:pt x="397" y="86"/>
                    <a:pt x="329" y="37"/>
                    <a:pt x="259" y="37"/>
                  </a:cubicBezTo>
                  <a:cubicBezTo>
                    <a:pt x="232" y="37"/>
                    <a:pt x="206" y="44"/>
                    <a:pt x="181" y="59"/>
                  </a:cubicBezTo>
                  <a:lnTo>
                    <a:pt x="181" y="59"/>
                  </a:lnTo>
                  <a:cubicBezTo>
                    <a:pt x="167" y="25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271693" y="-1205014"/>
              <a:ext cx="39323" cy="36865"/>
            </a:xfrm>
            <a:custGeom>
              <a:avLst/>
              <a:gdLst/>
              <a:ahLst/>
              <a:cxnLst/>
              <a:rect l="l" t="t" r="r" b="b"/>
              <a:pathLst>
                <a:path w="352" h="330" extrusionOk="0">
                  <a:moveTo>
                    <a:pt x="146" y="1"/>
                  </a:moveTo>
                  <a:cubicBezTo>
                    <a:pt x="136" y="2"/>
                    <a:pt x="126" y="5"/>
                    <a:pt x="118" y="10"/>
                  </a:cubicBezTo>
                  <a:lnTo>
                    <a:pt x="118" y="10"/>
                  </a:lnTo>
                  <a:cubicBezTo>
                    <a:pt x="107" y="6"/>
                    <a:pt x="96" y="4"/>
                    <a:pt x="85" y="4"/>
                  </a:cubicBezTo>
                  <a:cubicBezTo>
                    <a:pt x="50" y="4"/>
                    <a:pt x="14" y="24"/>
                    <a:pt x="0" y="69"/>
                  </a:cubicBezTo>
                  <a:lnTo>
                    <a:pt x="18" y="61"/>
                  </a:lnTo>
                  <a:lnTo>
                    <a:pt x="9" y="172"/>
                  </a:lnTo>
                  <a:cubicBezTo>
                    <a:pt x="0" y="215"/>
                    <a:pt x="18" y="257"/>
                    <a:pt x="52" y="292"/>
                  </a:cubicBezTo>
                  <a:cubicBezTo>
                    <a:pt x="87" y="317"/>
                    <a:pt x="127" y="330"/>
                    <a:pt x="167" y="330"/>
                  </a:cubicBezTo>
                  <a:cubicBezTo>
                    <a:pt x="196" y="330"/>
                    <a:pt x="224" y="323"/>
                    <a:pt x="249" y="309"/>
                  </a:cubicBezTo>
                  <a:cubicBezTo>
                    <a:pt x="317" y="275"/>
                    <a:pt x="351" y="198"/>
                    <a:pt x="326" y="121"/>
                  </a:cubicBezTo>
                  <a:cubicBezTo>
                    <a:pt x="300" y="44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955035" y="-913334"/>
              <a:ext cx="64123" cy="32173"/>
            </a:xfrm>
            <a:custGeom>
              <a:avLst/>
              <a:gdLst/>
              <a:ahLst/>
              <a:cxnLst/>
              <a:rect l="l" t="t" r="r" b="b"/>
              <a:pathLst>
                <a:path w="574" h="288" extrusionOk="0">
                  <a:moveTo>
                    <a:pt x="254" y="0"/>
                  </a:moveTo>
                  <a:cubicBezTo>
                    <a:pt x="229" y="0"/>
                    <a:pt x="205" y="3"/>
                    <a:pt x="180" y="8"/>
                  </a:cubicBezTo>
                  <a:cubicBezTo>
                    <a:pt x="160" y="13"/>
                    <a:pt x="144" y="22"/>
                    <a:pt x="130" y="34"/>
                  </a:cubicBezTo>
                  <a:lnTo>
                    <a:pt x="130" y="34"/>
                  </a:lnTo>
                  <a:cubicBezTo>
                    <a:pt x="128" y="34"/>
                    <a:pt x="126" y="34"/>
                    <a:pt x="125" y="34"/>
                  </a:cubicBezTo>
                  <a:cubicBezTo>
                    <a:pt x="51" y="34"/>
                    <a:pt x="0" y="156"/>
                    <a:pt x="86" y="213"/>
                  </a:cubicBezTo>
                  <a:cubicBezTo>
                    <a:pt x="95" y="219"/>
                    <a:pt x="105" y="224"/>
                    <a:pt x="114" y="230"/>
                  </a:cubicBezTo>
                  <a:lnTo>
                    <a:pt x="114" y="230"/>
                  </a:lnTo>
                  <a:cubicBezTo>
                    <a:pt x="127" y="244"/>
                    <a:pt x="143" y="256"/>
                    <a:pt x="163" y="264"/>
                  </a:cubicBezTo>
                  <a:cubicBezTo>
                    <a:pt x="178" y="271"/>
                    <a:pt x="192" y="274"/>
                    <a:pt x="206" y="274"/>
                  </a:cubicBezTo>
                  <a:cubicBezTo>
                    <a:pt x="211" y="274"/>
                    <a:pt x="217" y="274"/>
                    <a:pt x="222" y="272"/>
                  </a:cubicBezTo>
                  <a:lnTo>
                    <a:pt x="222" y="272"/>
                  </a:lnTo>
                  <a:cubicBezTo>
                    <a:pt x="261" y="282"/>
                    <a:pt x="300" y="287"/>
                    <a:pt x="339" y="287"/>
                  </a:cubicBezTo>
                  <a:cubicBezTo>
                    <a:pt x="389" y="287"/>
                    <a:pt x="439" y="279"/>
                    <a:pt x="488" y="264"/>
                  </a:cubicBezTo>
                  <a:cubicBezTo>
                    <a:pt x="548" y="247"/>
                    <a:pt x="573" y="162"/>
                    <a:pt x="522" y="110"/>
                  </a:cubicBezTo>
                  <a:cubicBezTo>
                    <a:pt x="446" y="41"/>
                    <a:pt x="354" y="0"/>
                    <a:pt x="2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825002" y="-962711"/>
              <a:ext cx="66469" cy="48483"/>
            </a:xfrm>
            <a:custGeom>
              <a:avLst/>
              <a:gdLst/>
              <a:ahLst/>
              <a:cxnLst/>
              <a:rect l="l" t="t" r="r" b="b"/>
              <a:pathLst>
                <a:path w="595" h="434" extrusionOk="0">
                  <a:moveTo>
                    <a:pt x="318" y="1"/>
                  </a:moveTo>
                  <a:cubicBezTo>
                    <a:pt x="288" y="1"/>
                    <a:pt x="256" y="7"/>
                    <a:pt x="223" y="22"/>
                  </a:cubicBezTo>
                  <a:cubicBezTo>
                    <a:pt x="203" y="31"/>
                    <a:pt x="184" y="43"/>
                    <a:pt x="168" y="57"/>
                  </a:cubicBezTo>
                  <a:lnTo>
                    <a:pt x="168" y="57"/>
                  </a:lnTo>
                  <a:cubicBezTo>
                    <a:pt x="160" y="55"/>
                    <a:pt x="152" y="54"/>
                    <a:pt x="143" y="54"/>
                  </a:cubicBezTo>
                  <a:cubicBezTo>
                    <a:pt x="69" y="54"/>
                    <a:pt x="1" y="148"/>
                    <a:pt x="69" y="210"/>
                  </a:cubicBezTo>
                  <a:lnTo>
                    <a:pt x="61" y="210"/>
                  </a:lnTo>
                  <a:cubicBezTo>
                    <a:pt x="71" y="219"/>
                    <a:pt x="81" y="227"/>
                    <a:pt x="92" y="235"/>
                  </a:cubicBezTo>
                  <a:lnTo>
                    <a:pt x="92" y="235"/>
                  </a:lnTo>
                  <a:cubicBezTo>
                    <a:pt x="92" y="244"/>
                    <a:pt x="93" y="253"/>
                    <a:pt x="95" y="261"/>
                  </a:cubicBezTo>
                  <a:cubicBezTo>
                    <a:pt x="119" y="359"/>
                    <a:pt x="205" y="433"/>
                    <a:pt x="309" y="433"/>
                  </a:cubicBezTo>
                  <a:cubicBezTo>
                    <a:pt x="315" y="433"/>
                    <a:pt x="320" y="433"/>
                    <a:pt x="326" y="432"/>
                  </a:cubicBezTo>
                  <a:cubicBezTo>
                    <a:pt x="354" y="430"/>
                    <a:pt x="374" y="417"/>
                    <a:pt x="387" y="398"/>
                  </a:cubicBezTo>
                  <a:lnTo>
                    <a:pt x="387" y="398"/>
                  </a:lnTo>
                  <a:cubicBezTo>
                    <a:pt x="395" y="401"/>
                    <a:pt x="403" y="404"/>
                    <a:pt x="411" y="407"/>
                  </a:cubicBezTo>
                  <a:cubicBezTo>
                    <a:pt x="421" y="411"/>
                    <a:pt x="430" y="412"/>
                    <a:pt x="439" y="412"/>
                  </a:cubicBezTo>
                  <a:cubicBezTo>
                    <a:pt x="472" y="412"/>
                    <a:pt x="503" y="391"/>
                    <a:pt x="523" y="364"/>
                  </a:cubicBezTo>
                  <a:cubicBezTo>
                    <a:pt x="595" y="198"/>
                    <a:pt x="484" y="1"/>
                    <a:pt x="31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894822" y="-806425"/>
              <a:ext cx="59319" cy="47478"/>
            </a:xfrm>
            <a:custGeom>
              <a:avLst/>
              <a:gdLst/>
              <a:ahLst/>
              <a:cxnLst/>
              <a:rect l="l" t="t" r="r" b="b"/>
              <a:pathLst>
                <a:path w="531" h="425" extrusionOk="0">
                  <a:moveTo>
                    <a:pt x="317" y="0"/>
                  </a:moveTo>
                  <a:cubicBezTo>
                    <a:pt x="267" y="6"/>
                    <a:pt x="228" y="32"/>
                    <a:pt x="203" y="67"/>
                  </a:cubicBezTo>
                  <a:lnTo>
                    <a:pt x="203" y="67"/>
                  </a:lnTo>
                  <a:lnTo>
                    <a:pt x="137" y="34"/>
                  </a:lnTo>
                  <a:cubicBezTo>
                    <a:pt x="124" y="27"/>
                    <a:pt x="110" y="23"/>
                    <a:pt x="96" y="23"/>
                  </a:cubicBezTo>
                  <a:cubicBezTo>
                    <a:pt x="47" y="23"/>
                    <a:pt x="0" y="66"/>
                    <a:pt x="0" y="120"/>
                  </a:cubicBezTo>
                  <a:cubicBezTo>
                    <a:pt x="0" y="257"/>
                    <a:pt x="86" y="377"/>
                    <a:pt x="214" y="419"/>
                  </a:cubicBezTo>
                  <a:cubicBezTo>
                    <a:pt x="230" y="423"/>
                    <a:pt x="245" y="424"/>
                    <a:pt x="261" y="424"/>
                  </a:cubicBezTo>
                  <a:cubicBezTo>
                    <a:pt x="364" y="424"/>
                    <a:pt x="458" y="353"/>
                    <a:pt x="488" y="257"/>
                  </a:cubicBezTo>
                  <a:cubicBezTo>
                    <a:pt x="531" y="137"/>
                    <a:pt x="445" y="0"/>
                    <a:pt x="31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75460" y="-952098"/>
              <a:ext cx="59319" cy="48930"/>
            </a:xfrm>
            <a:custGeom>
              <a:avLst/>
              <a:gdLst/>
              <a:ahLst/>
              <a:cxnLst/>
              <a:rect l="l" t="t" r="r" b="b"/>
              <a:pathLst>
                <a:path w="531" h="438" extrusionOk="0">
                  <a:moveTo>
                    <a:pt x="266" y="182"/>
                  </a:moveTo>
                  <a:cubicBezTo>
                    <a:pt x="270" y="182"/>
                    <a:pt x="276" y="185"/>
                    <a:pt x="282" y="192"/>
                  </a:cubicBezTo>
                  <a:cubicBezTo>
                    <a:pt x="302" y="205"/>
                    <a:pt x="297" y="232"/>
                    <a:pt x="282" y="245"/>
                  </a:cubicBezTo>
                  <a:lnTo>
                    <a:pt x="282" y="245"/>
                  </a:lnTo>
                  <a:cubicBezTo>
                    <a:pt x="275" y="238"/>
                    <a:pt x="267" y="232"/>
                    <a:pt x="257" y="226"/>
                  </a:cubicBezTo>
                  <a:cubicBezTo>
                    <a:pt x="250" y="226"/>
                    <a:pt x="249" y="182"/>
                    <a:pt x="266" y="182"/>
                  </a:cubicBezTo>
                  <a:close/>
                  <a:moveTo>
                    <a:pt x="270" y="1"/>
                  </a:moveTo>
                  <a:cubicBezTo>
                    <a:pt x="208" y="1"/>
                    <a:pt x="145" y="30"/>
                    <a:pt x="103" y="89"/>
                  </a:cubicBezTo>
                  <a:cubicBezTo>
                    <a:pt x="100" y="92"/>
                    <a:pt x="98" y="95"/>
                    <a:pt x="96" y="98"/>
                  </a:cubicBezTo>
                  <a:lnTo>
                    <a:pt x="96" y="98"/>
                  </a:lnTo>
                  <a:cubicBezTo>
                    <a:pt x="92" y="98"/>
                    <a:pt x="89" y="98"/>
                    <a:pt x="86" y="98"/>
                  </a:cubicBezTo>
                  <a:cubicBezTo>
                    <a:pt x="34" y="106"/>
                    <a:pt x="0" y="149"/>
                    <a:pt x="0" y="201"/>
                  </a:cubicBezTo>
                  <a:cubicBezTo>
                    <a:pt x="8" y="336"/>
                    <a:pt x="127" y="438"/>
                    <a:pt x="260" y="438"/>
                  </a:cubicBezTo>
                  <a:cubicBezTo>
                    <a:pt x="279" y="438"/>
                    <a:pt x="298" y="436"/>
                    <a:pt x="317" y="432"/>
                  </a:cubicBezTo>
                  <a:cubicBezTo>
                    <a:pt x="462" y="397"/>
                    <a:pt x="531" y="218"/>
                    <a:pt x="436" y="98"/>
                  </a:cubicBezTo>
                  <a:cubicBezTo>
                    <a:pt x="397" y="33"/>
                    <a:pt x="334" y="1"/>
                    <a:pt x="2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236884" y="-833236"/>
              <a:ext cx="64905" cy="45579"/>
            </a:xfrm>
            <a:custGeom>
              <a:avLst/>
              <a:gdLst/>
              <a:ahLst/>
              <a:cxnLst/>
              <a:rect l="l" t="t" r="r" b="b"/>
              <a:pathLst>
                <a:path w="581" h="408" extrusionOk="0">
                  <a:moveTo>
                    <a:pt x="267" y="0"/>
                  </a:moveTo>
                  <a:cubicBezTo>
                    <a:pt x="264" y="0"/>
                    <a:pt x="261" y="0"/>
                    <a:pt x="258" y="1"/>
                  </a:cubicBezTo>
                  <a:cubicBezTo>
                    <a:pt x="104" y="9"/>
                    <a:pt x="1" y="180"/>
                    <a:pt x="86" y="317"/>
                  </a:cubicBezTo>
                  <a:cubicBezTo>
                    <a:pt x="125" y="371"/>
                    <a:pt x="184" y="404"/>
                    <a:pt x="251" y="404"/>
                  </a:cubicBezTo>
                  <a:cubicBezTo>
                    <a:pt x="259" y="404"/>
                    <a:pt x="267" y="404"/>
                    <a:pt x="275" y="403"/>
                  </a:cubicBezTo>
                  <a:cubicBezTo>
                    <a:pt x="280" y="402"/>
                    <a:pt x="285" y="401"/>
                    <a:pt x="290" y="400"/>
                  </a:cubicBezTo>
                  <a:lnTo>
                    <a:pt x="290" y="400"/>
                  </a:lnTo>
                  <a:cubicBezTo>
                    <a:pt x="305" y="406"/>
                    <a:pt x="321" y="408"/>
                    <a:pt x="337" y="408"/>
                  </a:cubicBezTo>
                  <a:cubicBezTo>
                    <a:pt x="382" y="408"/>
                    <a:pt x="428" y="390"/>
                    <a:pt x="463" y="360"/>
                  </a:cubicBezTo>
                  <a:cubicBezTo>
                    <a:pt x="580" y="217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194881" y="-927298"/>
              <a:ext cx="67028" cy="63006"/>
            </a:xfrm>
            <a:custGeom>
              <a:avLst/>
              <a:gdLst/>
              <a:ahLst/>
              <a:cxnLst/>
              <a:rect l="l" t="t" r="r" b="b"/>
              <a:pathLst>
                <a:path w="600" h="564" extrusionOk="0">
                  <a:moveTo>
                    <a:pt x="315" y="191"/>
                  </a:moveTo>
                  <a:cubicBezTo>
                    <a:pt x="345" y="191"/>
                    <a:pt x="374" y="204"/>
                    <a:pt x="394" y="235"/>
                  </a:cubicBezTo>
                  <a:cubicBezTo>
                    <a:pt x="420" y="269"/>
                    <a:pt x="411" y="329"/>
                    <a:pt x="377" y="355"/>
                  </a:cubicBezTo>
                  <a:cubicBezTo>
                    <a:pt x="360" y="366"/>
                    <a:pt x="344" y="373"/>
                    <a:pt x="328" y="375"/>
                  </a:cubicBezTo>
                  <a:lnTo>
                    <a:pt x="328" y="375"/>
                  </a:lnTo>
                  <a:cubicBezTo>
                    <a:pt x="332" y="364"/>
                    <a:pt x="334" y="351"/>
                    <a:pt x="334" y="338"/>
                  </a:cubicBezTo>
                  <a:cubicBezTo>
                    <a:pt x="334" y="291"/>
                    <a:pt x="298" y="251"/>
                    <a:pt x="253" y="251"/>
                  </a:cubicBezTo>
                  <a:cubicBezTo>
                    <a:pt x="249" y="251"/>
                    <a:pt x="244" y="252"/>
                    <a:pt x="240" y="252"/>
                  </a:cubicBezTo>
                  <a:lnTo>
                    <a:pt x="240" y="244"/>
                  </a:lnTo>
                  <a:cubicBezTo>
                    <a:pt x="235" y="244"/>
                    <a:pt x="230" y="245"/>
                    <a:pt x="226" y="246"/>
                  </a:cubicBezTo>
                  <a:lnTo>
                    <a:pt x="226" y="246"/>
                  </a:lnTo>
                  <a:cubicBezTo>
                    <a:pt x="241" y="212"/>
                    <a:pt x="278" y="191"/>
                    <a:pt x="315" y="191"/>
                  </a:cubicBezTo>
                  <a:close/>
                  <a:moveTo>
                    <a:pt x="303" y="1"/>
                  </a:moveTo>
                  <a:cubicBezTo>
                    <a:pt x="288" y="1"/>
                    <a:pt x="273" y="2"/>
                    <a:pt x="257" y="4"/>
                  </a:cubicBezTo>
                  <a:cubicBezTo>
                    <a:pt x="103" y="47"/>
                    <a:pt x="0" y="210"/>
                    <a:pt x="43" y="372"/>
                  </a:cubicBezTo>
                  <a:cubicBezTo>
                    <a:pt x="54" y="407"/>
                    <a:pt x="78" y="426"/>
                    <a:pt x="106" y="432"/>
                  </a:cubicBezTo>
                  <a:lnTo>
                    <a:pt x="106" y="432"/>
                  </a:lnTo>
                  <a:cubicBezTo>
                    <a:pt x="122" y="500"/>
                    <a:pt x="187" y="552"/>
                    <a:pt x="266" y="560"/>
                  </a:cubicBezTo>
                  <a:cubicBezTo>
                    <a:pt x="280" y="562"/>
                    <a:pt x="295" y="564"/>
                    <a:pt x="309" y="564"/>
                  </a:cubicBezTo>
                  <a:cubicBezTo>
                    <a:pt x="462" y="564"/>
                    <a:pt x="592" y="443"/>
                    <a:pt x="599" y="287"/>
                  </a:cubicBezTo>
                  <a:cubicBezTo>
                    <a:pt x="592" y="122"/>
                    <a:pt x="462" y="1"/>
                    <a:pt x="30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633863" y="-2121390"/>
              <a:ext cx="57532" cy="61218"/>
            </a:xfrm>
            <a:custGeom>
              <a:avLst/>
              <a:gdLst/>
              <a:ahLst/>
              <a:cxnLst/>
              <a:rect l="l" t="t" r="r" b="b"/>
              <a:pathLst>
                <a:path w="515" h="548" extrusionOk="0">
                  <a:moveTo>
                    <a:pt x="264" y="296"/>
                  </a:moveTo>
                  <a:lnTo>
                    <a:pt x="264" y="296"/>
                  </a:lnTo>
                  <a:cubicBezTo>
                    <a:pt x="257" y="308"/>
                    <a:pt x="252" y="322"/>
                    <a:pt x="251" y="336"/>
                  </a:cubicBezTo>
                  <a:lnTo>
                    <a:pt x="251" y="336"/>
                  </a:lnTo>
                  <a:cubicBezTo>
                    <a:pt x="241" y="324"/>
                    <a:pt x="233" y="311"/>
                    <a:pt x="226" y="297"/>
                  </a:cubicBezTo>
                  <a:lnTo>
                    <a:pt x="226" y="297"/>
                  </a:lnTo>
                  <a:cubicBezTo>
                    <a:pt x="227" y="297"/>
                    <a:pt x="228" y="297"/>
                    <a:pt x="229" y="297"/>
                  </a:cubicBezTo>
                  <a:cubicBezTo>
                    <a:pt x="241" y="297"/>
                    <a:pt x="253" y="297"/>
                    <a:pt x="264" y="296"/>
                  </a:cubicBezTo>
                  <a:close/>
                  <a:moveTo>
                    <a:pt x="271" y="0"/>
                  </a:moveTo>
                  <a:cubicBezTo>
                    <a:pt x="244" y="0"/>
                    <a:pt x="216" y="6"/>
                    <a:pt x="189" y="17"/>
                  </a:cubicBezTo>
                  <a:cubicBezTo>
                    <a:pt x="61" y="68"/>
                    <a:pt x="1" y="205"/>
                    <a:pt x="44" y="333"/>
                  </a:cubicBezTo>
                  <a:cubicBezTo>
                    <a:pt x="69" y="462"/>
                    <a:pt x="189" y="547"/>
                    <a:pt x="317" y="547"/>
                  </a:cubicBezTo>
                  <a:cubicBezTo>
                    <a:pt x="454" y="530"/>
                    <a:pt x="514" y="359"/>
                    <a:pt x="411" y="265"/>
                  </a:cubicBezTo>
                  <a:cubicBezTo>
                    <a:pt x="411" y="264"/>
                    <a:pt x="410" y="264"/>
                    <a:pt x="409" y="263"/>
                  </a:cubicBezTo>
                  <a:lnTo>
                    <a:pt x="409" y="263"/>
                  </a:lnTo>
                  <a:cubicBezTo>
                    <a:pt x="421" y="258"/>
                    <a:pt x="434" y="253"/>
                    <a:pt x="446" y="248"/>
                  </a:cubicBezTo>
                  <a:cubicBezTo>
                    <a:pt x="488" y="214"/>
                    <a:pt x="497" y="162"/>
                    <a:pt x="471" y="119"/>
                  </a:cubicBezTo>
                  <a:cubicBezTo>
                    <a:pt x="427" y="43"/>
                    <a:pt x="350" y="0"/>
                    <a:pt x="2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778195" y="-2018056"/>
              <a:ext cx="59766" cy="66916"/>
            </a:xfrm>
            <a:custGeom>
              <a:avLst/>
              <a:gdLst/>
              <a:ahLst/>
              <a:cxnLst/>
              <a:rect l="l" t="t" r="r" b="b"/>
              <a:pathLst>
                <a:path w="535" h="599" extrusionOk="0">
                  <a:moveTo>
                    <a:pt x="261" y="185"/>
                  </a:moveTo>
                  <a:cubicBezTo>
                    <a:pt x="262" y="185"/>
                    <a:pt x="262" y="188"/>
                    <a:pt x="266" y="195"/>
                  </a:cubicBezTo>
                  <a:lnTo>
                    <a:pt x="273" y="217"/>
                  </a:lnTo>
                  <a:lnTo>
                    <a:pt x="273" y="217"/>
                  </a:lnTo>
                  <a:cubicBezTo>
                    <a:pt x="268" y="211"/>
                    <a:pt x="262" y="205"/>
                    <a:pt x="255" y="201"/>
                  </a:cubicBezTo>
                  <a:lnTo>
                    <a:pt x="255" y="201"/>
                  </a:lnTo>
                  <a:cubicBezTo>
                    <a:pt x="256" y="198"/>
                    <a:pt x="257" y="195"/>
                    <a:pt x="257" y="195"/>
                  </a:cubicBezTo>
                  <a:cubicBezTo>
                    <a:pt x="262" y="190"/>
                    <a:pt x="261" y="185"/>
                    <a:pt x="261" y="185"/>
                  </a:cubicBezTo>
                  <a:close/>
                  <a:moveTo>
                    <a:pt x="279" y="1"/>
                  </a:moveTo>
                  <a:cubicBezTo>
                    <a:pt x="203" y="1"/>
                    <a:pt x="128" y="64"/>
                    <a:pt x="86" y="135"/>
                  </a:cubicBezTo>
                  <a:cubicBezTo>
                    <a:pt x="18" y="255"/>
                    <a:pt x="1" y="401"/>
                    <a:pt x="43" y="529"/>
                  </a:cubicBezTo>
                  <a:cubicBezTo>
                    <a:pt x="60" y="569"/>
                    <a:pt x="95" y="587"/>
                    <a:pt x="129" y="587"/>
                  </a:cubicBezTo>
                  <a:cubicBezTo>
                    <a:pt x="145" y="587"/>
                    <a:pt x="160" y="583"/>
                    <a:pt x="174" y="576"/>
                  </a:cubicBezTo>
                  <a:lnTo>
                    <a:pt x="174" y="576"/>
                  </a:lnTo>
                  <a:cubicBezTo>
                    <a:pt x="184" y="582"/>
                    <a:pt x="194" y="587"/>
                    <a:pt x="206" y="589"/>
                  </a:cubicBezTo>
                  <a:cubicBezTo>
                    <a:pt x="229" y="596"/>
                    <a:pt x="251" y="599"/>
                    <a:pt x="271" y="599"/>
                  </a:cubicBezTo>
                  <a:cubicBezTo>
                    <a:pt x="504" y="599"/>
                    <a:pt x="534" y="175"/>
                    <a:pt x="377" y="41"/>
                  </a:cubicBezTo>
                  <a:cubicBezTo>
                    <a:pt x="346" y="13"/>
                    <a:pt x="312" y="1"/>
                    <a:pt x="2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857510" y="-2114799"/>
              <a:ext cx="52728" cy="61665"/>
            </a:xfrm>
            <a:custGeom>
              <a:avLst/>
              <a:gdLst/>
              <a:ahLst/>
              <a:cxnLst/>
              <a:rect l="l" t="t" r="r" b="b"/>
              <a:pathLst>
                <a:path w="472" h="552" extrusionOk="0">
                  <a:moveTo>
                    <a:pt x="202" y="0"/>
                  </a:moveTo>
                  <a:cubicBezTo>
                    <a:pt x="160" y="0"/>
                    <a:pt x="118" y="30"/>
                    <a:pt x="112" y="69"/>
                  </a:cubicBezTo>
                  <a:cubicBezTo>
                    <a:pt x="110" y="75"/>
                    <a:pt x="108" y="81"/>
                    <a:pt x="107" y="87"/>
                  </a:cubicBezTo>
                  <a:lnTo>
                    <a:pt x="107" y="87"/>
                  </a:lnTo>
                  <a:cubicBezTo>
                    <a:pt x="103" y="86"/>
                    <a:pt x="99" y="86"/>
                    <a:pt x="95" y="86"/>
                  </a:cubicBezTo>
                  <a:cubicBezTo>
                    <a:pt x="43" y="86"/>
                    <a:pt x="1" y="129"/>
                    <a:pt x="9" y="180"/>
                  </a:cubicBezTo>
                  <a:cubicBezTo>
                    <a:pt x="14" y="223"/>
                    <a:pt x="25" y="265"/>
                    <a:pt x="41" y="305"/>
                  </a:cubicBezTo>
                  <a:lnTo>
                    <a:pt x="41" y="305"/>
                  </a:lnTo>
                  <a:cubicBezTo>
                    <a:pt x="39" y="312"/>
                    <a:pt x="37" y="319"/>
                    <a:pt x="35" y="326"/>
                  </a:cubicBezTo>
                  <a:cubicBezTo>
                    <a:pt x="15" y="393"/>
                    <a:pt x="67" y="436"/>
                    <a:pt x="120" y="439"/>
                  </a:cubicBezTo>
                  <a:lnTo>
                    <a:pt x="120" y="439"/>
                  </a:lnTo>
                  <a:cubicBezTo>
                    <a:pt x="152" y="479"/>
                    <a:pt x="190" y="513"/>
                    <a:pt x="232" y="539"/>
                  </a:cubicBezTo>
                  <a:cubicBezTo>
                    <a:pt x="248" y="548"/>
                    <a:pt x="264" y="552"/>
                    <a:pt x="280" y="552"/>
                  </a:cubicBezTo>
                  <a:cubicBezTo>
                    <a:pt x="313" y="552"/>
                    <a:pt x="342" y="534"/>
                    <a:pt x="360" y="505"/>
                  </a:cubicBezTo>
                  <a:cubicBezTo>
                    <a:pt x="471" y="334"/>
                    <a:pt x="420" y="112"/>
                    <a:pt x="240" y="9"/>
                  </a:cubicBezTo>
                  <a:cubicBezTo>
                    <a:pt x="228" y="3"/>
                    <a:pt x="215" y="0"/>
                    <a:pt x="20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975031" y="-2281250"/>
              <a:ext cx="1003625" cy="1408918"/>
            </a:xfrm>
            <a:custGeom>
              <a:avLst/>
              <a:gdLst/>
              <a:ahLst/>
              <a:cxnLst/>
              <a:rect l="l" t="t" r="r" b="b"/>
              <a:pathLst>
                <a:path w="8984" h="12612" extrusionOk="0">
                  <a:moveTo>
                    <a:pt x="1705" y="0"/>
                  </a:moveTo>
                  <a:cubicBezTo>
                    <a:pt x="1370" y="0"/>
                    <a:pt x="1066" y="52"/>
                    <a:pt x="831" y="182"/>
                  </a:cubicBezTo>
                  <a:cubicBezTo>
                    <a:pt x="386" y="421"/>
                    <a:pt x="1" y="601"/>
                    <a:pt x="206" y="772"/>
                  </a:cubicBezTo>
                  <a:lnTo>
                    <a:pt x="172" y="780"/>
                  </a:lnTo>
                  <a:cubicBezTo>
                    <a:pt x="497" y="2183"/>
                    <a:pt x="822" y="3586"/>
                    <a:pt x="1156" y="4989"/>
                  </a:cubicBezTo>
                  <a:cubicBezTo>
                    <a:pt x="1370" y="5922"/>
                    <a:pt x="1584" y="6854"/>
                    <a:pt x="1909" y="7761"/>
                  </a:cubicBezTo>
                  <a:cubicBezTo>
                    <a:pt x="2490" y="9370"/>
                    <a:pt x="3406" y="10909"/>
                    <a:pt x="3500" y="12612"/>
                  </a:cubicBezTo>
                  <a:cubicBezTo>
                    <a:pt x="5271" y="12526"/>
                    <a:pt x="6896" y="11329"/>
                    <a:pt x="7649" y="9729"/>
                  </a:cubicBezTo>
                  <a:cubicBezTo>
                    <a:pt x="8410" y="8129"/>
                    <a:pt x="8983" y="5828"/>
                    <a:pt x="8256" y="4211"/>
                  </a:cubicBezTo>
                  <a:cubicBezTo>
                    <a:pt x="7426" y="2346"/>
                    <a:pt x="6152" y="1388"/>
                    <a:pt x="4270" y="609"/>
                  </a:cubicBezTo>
                  <a:cubicBezTo>
                    <a:pt x="3635" y="345"/>
                    <a:pt x="2567" y="0"/>
                    <a:pt x="17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"/>
          <p:cNvSpPr/>
          <p:nvPr/>
        </p:nvSpPr>
        <p:spPr>
          <a:xfrm>
            <a:off x="1733550" y="800100"/>
            <a:ext cx="5695800" cy="35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"/>
          <p:cNvSpPr txBox="1">
            <a:spLocks noGrp="1"/>
          </p:cNvSpPr>
          <p:nvPr>
            <p:ph type="ctrTitle"/>
          </p:nvPr>
        </p:nvSpPr>
        <p:spPr>
          <a:xfrm>
            <a:off x="2736897" y="1303975"/>
            <a:ext cx="3670200" cy="12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9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431" name="Google Shape;431;p2"/>
          <p:cNvSpPr txBox="1">
            <a:spLocks noGrp="1"/>
          </p:cNvSpPr>
          <p:nvPr>
            <p:ph type="ctrTitle" idx="2"/>
          </p:nvPr>
        </p:nvSpPr>
        <p:spPr>
          <a:xfrm>
            <a:off x="2104500" y="2649875"/>
            <a:ext cx="4935000" cy="5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41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432" name="Google Shape;432;p2"/>
          <p:cNvSpPr txBox="1">
            <a:spLocks noGrp="1"/>
          </p:cNvSpPr>
          <p:nvPr>
            <p:ph type="subTitle" idx="1"/>
          </p:nvPr>
        </p:nvSpPr>
        <p:spPr>
          <a:xfrm>
            <a:off x="311700" y="350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highlight>
                  <a:schemeClr val="accent4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6" name="Google Shape;148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7" name="Google Shape;148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8" name="Google Shape;1488;p11"/>
          <p:cNvGrpSpPr/>
          <p:nvPr/>
        </p:nvGrpSpPr>
        <p:grpSpPr>
          <a:xfrm rot="10800000">
            <a:off x="7232366" y="-276912"/>
            <a:ext cx="2445039" cy="2314058"/>
            <a:chOff x="-189409" y="3469024"/>
            <a:chExt cx="2129454" cy="2015379"/>
          </a:xfrm>
        </p:grpSpPr>
        <p:sp>
          <p:nvSpPr>
            <p:cNvPr id="1489" name="Google Shape;1489;p11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1"/>
            <p:cNvSpPr/>
            <p:nvPr/>
          </p:nvSpPr>
          <p:spPr>
            <a:xfrm>
              <a:off x="870971" y="4435539"/>
              <a:ext cx="1069073" cy="1048863"/>
            </a:xfrm>
            <a:custGeom>
              <a:avLst/>
              <a:gdLst/>
              <a:ahLst/>
              <a:cxnLst/>
              <a:rect l="l" t="t" r="r" b="b"/>
              <a:pathLst>
                <a:path w="13542" h="13286" extrusionOk="0">
                  <a:moveTo>
                    <a:pt x="4736" y="0"/>
                  </a:moveTo>
                  <a:cubicBezTo>
                    <a:pt x="4708" y="0"/>
                    <a:pt x="4679" y="13"/>
                    <a:pt x="4658" y="44"/>
                  </a:cubicBezTo>
                  <a:lnTo>
                    <a:pt x="4658" y="44"/>
                  </a:lnTo>
                  <a:lnTo>
                    <a:pt x="4654" y="41"/>
                  </a:lnTo>
                  <a:cubicBezTo>
                    <a:pt x="4642" y="64"/>
                    <a:pt x="4631" y="87"/>
                    <a:pt x="4619" y="110"/>
                  </a:cubicBezTo>
                  <a:lnTo>
                    <a:pt x="4619" y="110"/>
                  </a:lnTo>
                  <a:cubicBezTo>
                    <a:pt x="3487" y="2095"/>
                    <a:pt x="2214" y="4005"/>
                    <a:pt x="811" y="5818"/>
                  </a:cubicBezTo>
                  <a:lnTo>
                    <a:pt x="811" y="5818"/>
                  </a:lnTo>
                  <a:cubicBezTo>
                    <a:pt x="1433" y="4453"/>
                    <a:pt x="2098" y="3106"/>
                    <a:pt x="2806" y="1778"/>
                  </a:cubicBezTo>
                  <a:cubicBezTo>
                    <a:pt x="2848" y="1695"/>
                    <a:pt x="2773" y="1619"/>
                    <a:pt x="2703" y="1619"/>
                  </a:cubicBezTo>
                  <a:cubicBezTo>
                    <a:pt x="2673" y="1619"/>
                    <a:pt x="2644" y="1633"/>
                    <a:pt x="2626" y="1667"/>
                  </a:cubicBezTo>
                  <a:cubicBezTo>
                    <a:pt x="1796" y="3241"/>
                    <a:pt x="1018" y="4841"/>
                    <a:pt x="291" y="6475"/>
                  </a:cubicBezTo>
                  <a:cubicBezTo>
                    <a:pt x="259" y="6544"/>
                    <a:pt x="321" y="6632"/>
                    <a:pt x="386" y="6632"/>
                  </a:cubicBezTo>
                  <a:cubicBezTo>
                    <a:pt x="409" y="6632"/>
                    <a:pt x="433" y="6621"/>
                    <a:pt x="453" y="6595"/>
                  </a:cubicBezTo>
                  <a:cubicBezTo>
                    <a:pt x="458" y="6588"/>
                    <a:pt x="463" y="6582"/>
                    <a:pt x="468" y="6576"/>
                  </a:cubicBezTo>
                  <a:lnTo>
                    <a:pt x="468" y="6576"/>
                  </a:lnTo>
                  <a:lnTo>
                    <a:pt x="470" y="6577"/>
                  </a:lnTo>
                  <a:cubicBezTo>
                    <a:pt x="472" y="6574"/>
                    <a:pt x="473" y="6571"/>
                    <a:pt x="474" y="6568"/>
                  </a:cubicBezTo>
                  <a:lnTo>
                    <a:pt x="474" y="6568"/>
                  </a:lnTo>
                  <a:cubicBezTo>
                    <a:pt x="1432" y="5372"/>
                    <a:pt x="2333" y="4128"/>
                    <a:pt x="3174" y="2845"/>
                  </a:cubicBezTo>
                  <a:lnTo>
                    <a:pt x="3174" y="2845"/>
                  </a:lnTo>
                  <a:cubicBezTo>
                    <a:pt x="2437" y="4166"/>
                    <a:pt x="1656" y="5462"/>
                    <a:pt x="830" y="6731"/>
                  </a:cubicBezTo>
                  <a:cubicBezTo>
                    <a:pt x="781" y="6804"/>
                    <a:pt x="853" y="6877"/>
                    <a:pt x="926" y="6877"/>
                  </a:cubicBezTo>
                  <a:cubicBezTo>
                    <a:pt x="954" y="6877"/>
                    <a:pt x="983" y="6866"/>
                    <a:pt x="1005" y="6840"/>
                  </a:cubicBezTo>
                  <a:lnTo>
                    <a:pt x="1005" y="6840"/>
                  </a:lnTo>
                  <a:lnTo>
                    <a:pt x="1009" y="6843"/>
                  </a:lnTo>
                  <a:cubicBezTo>
                    <a:pt x="1025" y="6819"/>
                    <a:pt x="1040" y="6796"/>
                    <a:pt x="1055" y="6772"/>
                  </a:cubicBezTo>
                  <a:lnTo>
                    <a:pt x="1055" y="6772"/>
                  </a:lnTo>
                  <a:cubicBezTo>
                    <a:pt x="1912" y="5612"/>
                    <a:pt x="2742" y="4433"/>
                    <a:pt x="3547" y="3234"/>
                  </a:cubicBezTo>
                  <a:lnTo>
                    <a:pt x="3547" y="3234"/>
                  </a:lnTo>
                  <a:cubicBezTo>
                    <a:pt x="2725" y="4707"/>
                    <a:pt x="1889" y="6173"/>
                    <a:pt x="1035" y="7630"/>
                  </a:cubicBezTo>
                  <a:cubicBezTo>
                    <a:pt x="987" y="7707"/>
                    <a:pt x="1060" y="7780"/>
                    <a:pt x="1131" y="7780"/>
                  </a:cubicBezTo>
                  <a:cubicBezTo>
                    <a:pt x="1163" y="7780"/>
                    <a:pt x="1194" y="7766"/>
                    <a:pt x="1215" y="7732"/>
                  </a:cubicBezTo>
                  <a:lnTo>
                    <a:pt x="1217" y="7729"/>
                  </a:lnTo>
                  <a:lnTo>
                    <a:pt x="1223" y="7732"/>
                  </a:lnTo>
                  <a:cubicBezTo>
                    <a:pt x="1239" y="7705"/>
                    <a:pt x="1255" y="7678"/>
                    <a:pt x="1271" y="7650"/>
                  </a:cubicBezTo>
                  <a:lnTo>
                    <a:pt x="1271" y="7650"/>
                  </a:lnTo>
                  <a:lnTo>
                    <a:pt x="3253" y="4773"/>
                  </a:lnTo>
                  <a:lnTo>
                    <a:pt x="3253" y="4773"/>
                  </a:lnTo>
                  <a:cubicBezTo>
                    <a:pt x="2224" y="6399"/>
                    <a:pt x="1165" y="8006"/>
                    <a:pt x="73" y="9592"/>
                  </a:cubicBezTo>
                  <a:lnTo>
                    <a:pt x="73" y="9592"/>
                  </a:lnTo>
                  <a:cubicBezTo>
                    <a:pt x="71" y="9593"/>
                    <a:pt x="70" y="9595"/>
                    <a:pt x="68" y="9597"/>
                  </a:cubicBezTo>
                  <a:lnTo>
                    <a:pt x="69" y="9598"/>
                  </a:lnTo>
                  <a:lnTo>
                    <a:pt x="69" y="9598"/>
                  </a:lnTo>
                  <a:cubicBezTo>
                    <a:pt x="63" y="9606"/>
                    <a:pt x="57" y="9614"/>
                    <a:pt x="51" y="9623"/>
                  </a:cubicBezTo>
                  <a:cubicBezTo>
                    <a:pt x="0" y="9693"/>
                    <a:pt x="72" y="9777"/>
                    <a:pt x="144" y="9777"/>
                  </a:cubicBezTo>
                  <a:cubicBezTo>
                    <a:pt x="169" y="9777"/>
                    <a:pt x="194" y="9767"/>
                    <a:pt x="214" y="9743"/>
                  </a:cubicBezTo>
                  <a:cubicBezTo>
                    <a:pt x="1832" y="7686"/>
                    <a:pt x="3400" y="5591"/>
                    <a:pt x="4915" y="3453"/>
                  </a:cubicBezTo>
                  <a:lnTo>
                    <a:pt x="4915" y="3453"/>
                  </a:lnTo>
                  <a:cubicBezTo>
                    <a:pt x="3772" y="5473"/>
                    <a:pt x="2536" y="7435"/>
                    <a:pt x="1206" y="9341"/>
                  </a:cubicBezTo>
                  <a:cubicBezTo>
                    <a:pt x="1155" y="9411"/>
                    <a:pt x="1227" y="9495"/>
                    <a:pt x="1295" y="9495"/>
                  </a:cubicBezTo>
                  <a:cubicBezTo>
                    <a:pt x="1319" y="9495"/>
                    <a:pt x="1342" y="9485"/>
                    <a:pt x="1360" y="9460"/>
                  </a:cubicBezTo>
                  <a:cubicBezTo>
                    <a:pt x="1364" y="9456"/>
                    <a:pt x="1367" y="9451"/>
                    <a:pt x="1371" y="9447"/>
                  </a:cubicBezTo>
                  <a:lnTo>
                    <a:pt x="1371" y="9447"/>
                  </a:lnTo>
                  <a:lnTo>
                    <a:pt x="1377" y="9452"/>
                  </a:lnTo>
                  <a:cubicBezTo>
                    <a:pt x="1398" y="9421"/>
                    <a:pt x="1420" y="9391"/>
                    <a:pt x="1441" y="9361"/>
                  </a:cubicBezTo>
                  <a:lnTo>
                    <a:pt x="1441" y="9361"/>
                  </a:lnTo>
                  <a:cubicBezTo>
                    <a:pt x="2280" y="8326"/>
                    <a:pt x="3095" y="7273"/>
                    <a:pt x="3886" y="6202"/>
                  </a:cubicBezTo>
                  <a:lnTo>
                    <a:pt x="3886" y="6202"/>
                  </a:lnTo>
                  <a:lnTo>
                    <a:pt x="941" y="10821"/>
                  </a:lnTo>
                  <a:cubicBezTo>
                    <a:pt x="887" y="10898"/>
                    <a:pt x="954" y="10967"/>
                    <a:pt x="1026" y="10967"/>
                  </a:cubicBezTo>
                  <a:cubicBezTo>
                    <a:pt x="1057" y="10967"/>
                    <a:pt x="1089" y="10954"/>
                    <a:pt x="1112" y="10923"/>
                  </a:cubicBezTo>
                  <a:lnTo>
                    <a:pt x="6942" y="3285"/>
                  </a:lnTo>
                  <a:lnTo>
                    <a:pt x="6942" y="3285"/>
                  </a:lnTo>
                  <a:cubicBezTo>
                    <a:pt x="5584" y="5582"/>
                    <a:pt x="4168" y="7839"/>
                    <a:pt x="2695" y="10068"/>
                  </a:cubicBezTo>
                  <a:cubicBezTo>
                    <a:pt x="2650" y="10138"/>
                    <a:pt x="2719" y="10222"/>
                    <a:pt x="2789" y="10222"/>
                  </a:cubicBezTo>
                  <a:cubicBezTo>
                    <a:pt x="2813" y="10222"/>
                    <a:pt x="2837" y="10212"/>
                    <a:pt x="2857" y="10188"/>
                  </a:cubicBezTo>
                  <a:lnTo>
                    <a:pt x="8987" y="2728"/>
                  </a:lnTo>
                  <a:lnTo>
                    <a:pt x="8987" y="2728"/>
                  </a:lnTo>
                  <a:cubicBezTo>
                    <a:pt x="7192" y="5499"/>
                    <a:pt x="5349" y="8234"/>
                    <a:pt x="3456" y="10932"/>
                  </a:cubicBezTo>
                  <a:cubicBezTo>
                    <a:pt x="3405" y="11002"/>
                    <a:pt x="3477" y="11086"/>
                    <a:pt x="3549" y="11086"/>
                  </a:cubicBezTo>
                  <a:cubicBezTo>
                    <a:pt x="3574" y="11086"/>
                    <a:pt x="3599" y="11076"/>
                    <a:pt x="3618" y="11052"/>
                  </a:cubicBezTo>
                  <a:cubicBezTo>
                    <a:pt x="5048" y="9301"/>
                    <a:pt x="6464" y="7540"/>
                    <a:pt x="7869" y="5772"/>
                  </a:cubicBezTo>
                  <a:lnTo>
                    <a:pt x="7869" y="5772"/>
                  </a:lnTo>
                  <a:cubicBezTo>
                    <a:pt x="6232" y="8078"/>
                    <a:pt x="4611" y="10393"/>
                    <a:pt x="3005" y="12717"/>
                  </a:cubicBezTo>
                  <a:lnTo>
                    <a:pt x="3005" y="12717"/>
                  </a:lnTo>
                  <a:cubicBezTo>
                    <a:pt x="3004" y="12718"/>
                    <a:pt x="3003" y="12719"/>
                    <a:pt x="3002" y="12720"/>
                  </a:cubicBezTo>
                  <a:lnTo>
                    <a:pt x="3003" y="12720"/>
                  </a:lnTo>
                  <a:lnTo>
                    <a:pt x="3003" y="12720"/>
                  </a:lnTo>
                  <a:cubicBezTo>
                    <a:pt x="2997" y="12729"/>
                    <a:pt x="2991" y="12737"/>
                    <a:pt x="2985" y="12745"/>
                  </a:cubicBezTo>
                  <a:cubicBezTo>
                    <a:pt x="2934" y="12822"/>
                    <a:pt x="3003" y="12904"/>
                    <a:pt x="3073" y="12904"/>
                  </a:cubicBezTo>
                  <a:cubicBezTo>
                    <a:pt x="3097" y="12904"/>
                    <a:pt x="3120" y="12895"/>
                    <a:pt x="3139" y="12874"/>
                  </a:cubicBezTo>
                  <a:cubicBezTo>
                    <a:pt x="5573" y="10159"/>
                    <a:pt x="7924" y="7373"/>
                    <a:pt x="10187" y="4506"/>
                  </a:cubicBezTo>
                  <a:lnTo>
                    <a:pt x="10187" y="4506"/>
                  </a:lnTo>
                  <a:cubicBezTo>
                    <a:pt x="8613" y="7054"/>
                    <a:pt x="6934" y="9532"/>
                    <a:pt x="5146" y="11934"/>
                  </a:cubicBezTo>
                  <a:lnTo>
                    <a:pt x="5146" y="11934"/>
                  </a:lnTo>
                  <a:cubicBezTo>
                    <a:pt x="5107" y="11982"/>
                    <a:pt x="5069" y="12030"/>
                    <a:pt x="5030" y="12078"/>
                  </a:cubicBezTo>
                  <a:lnTo>
                    <a:pt x="5035" y="12082"/>
                  </a:lnTo>
                  <a:lnTo>
                    <a:pt x="5035" y="12082"/>
                  </a:lnTo>
                  <a:cubicBezTo>
                    <a:pt x="5028" y="12092"/>
                    <a:pt x="5020" y="12102"/>
                    <a:pt x="5013" y="12112"/>
                  </a:cubicBezTo>
                  <a:cubicBezTo>
                    <a:pt x="4961" y="12177"/>
                    <a:pt x="5036" y="12265"/>
                    <a:pt x="5108" y="12265"/>
                  </a:cubicBezTo>
                  <a:cubicBezTo>
                    <a:pt x="5132" y="12265"/>
                    <a:pt x="5156" y="12256"/>
                    <a:pt x="5175" y="12232"/>
                  </a:cubicBezTo>
                  <a:cubicBezTo>
                    <a:pt x="5991" y="11215"/>
                    <a:pt x="6808" y="10198"/>
                    <a:pt x="7614" y="9171"/>
                  </a:cubicBezTo>
                  <a:lnTo>
                    <a:pt x="7614" y="9171"/>
                  </a:lnTo>
                  <a:cubicBezTo>
                    <a:pt x="6639" y="10512"/>
                    <a:pt x="5631" y="11829"/>
                    <a:pt x="4568" y="13105"/>
                  </a:cubicBezTo>
                  <a:cubicBezTo>
                    <a:pt x="4503" y="13183"/>
                    <a:pt x="4571" y="13285"/>
                    <a:pt x="4645" y="13285"/>
                  </a:cubicBezTo>
                  <a:cubicBezTo>
                    <a:pt x="4669" y="13285"/>
                    <a:pt x="4693" y="13275"/>
                    <a:pt x="4713" y="13250"/>
                  </a:cubicBezTo>
                  <a:cubicBezTo>
                    <a:pt x="4715" y="13249"/>
                    <a:pt x="4716" y="13247"/>
                    <a:pt x="4718" y="13246"/>
                  </a:cubicBezTo>
                  <a:lnTo>
                    <a:pt x="4718" y="13246"/>
                  </a:lnTo>
                  <a:lnTo>
                    <a:pt x="4722" y="13250"/>
                  </a:lnTo>
                  <a:cubicBezTo>
                    <a:pt x="4758" y="13207"/>
                    <a:pt x="4794" y="13163"/>
                    <a:pt x="4830" y="13120"/>
                  </a:cubicBezTo>
                  <a:lnTo>
                    <a:pt x="4830" y="13120"/>
                  </a:lnTo>
                  <a:cubicBezTo>
                    <a:pt x="6926" y="10774"/>
                    <a:pt x="8925" y="8345"/>
                    <a:pt x="10823" y="5836"/>
                  </a:cubicBezTo>
                  <a:lnTo>
                    <a:pt x="10823" y="5836"/>
                  </a:lnTo>
                  <a:cubicBezTo>
                    <a:pt x="9491" y="8098"/>
                    <a:pt x="7954" y="10237"/>
                    <a:pt x="6236" y="12224"/>
                  </a:cubicBezTo>
                  <a:lnTo>
                    <a:pt x="6250" y="12237"/>
                  </a:lnTo>
                  <a:lnTo>
                    <a:pt x="6250" y="12237"/>
                  </a:lnTo>
                  <a:cubicBezTo>
                    <a:pt x="6191" y="12314"/>
                    <a:pt x="6253" y="12413"/>
                    <a:pt x="6323" y="12413"/>
                  </a:cubicBezTo>
                  <a:cubicBezTo>
                    <a:pt x="6346" y="12413"/>
                    <a:pt x="6370" y="12402"/>
                    <a:pt x="6390" y="12378"/>
                  </a:cubicBezTo>
                  <a:cubicBezTo>
                    <a:pt x="7101" y="11557"/>
                    <a:pt x="7780" y="10712"/>
                    <a:pt x="8426" y="9843"/>
                  </a:cubicBezTo>
                  <a:lnTo>
                    <a:pt x="8426" y="9843"/>
                  </a:lnTo>
                  <a:cubicBezTo>
                    <a:pt x="9473" y="8519"/>
                    <a:pt x="10495" y="7175"/>
                    <a:pt x="11492" y="5811"/>
                  </a:cubicBezTo>
                  <a:lnTo>
                    <a:pt x="11492" y="5811"/>
                  </a:lnTo>
                  <a:cubicBezTo>
                    <a:pt x="10007" y="8222"/>
                    <a:pt x="8423" y="10572"/>
                    <a:pt x="6750" y="12857"/>
                  </a:cubicBezTo>
                  <a:cubicBezTo>
                    <a:pt x="6695" y="12936"/>
                    <a:pt x="6770" y="13006"/>
                    <a:pt x="6846" y="13006"/>
                  </a:cubicBezTo>
                  <a:cubicBezTo>
                    <a:pt x="6876" y="13006"/>
                    <a:pt x="6905" y="12996"/>
                    <a:pt x="6927" y="12970"/>
                  </a:cubicBezTo>
                  <a:lnTo>
                    <a:pt x="6927" y="12970"/>
                  </a:lnTo>
                  <a:lnTo>
                    <a:pt x="6938" y="12976"/>
                  </a:lnTo>
                  <a:cubicBezTo>
                    <a:pt x="7032" y="12848"/>
                    <a:pt x="7125" y="12720"/>
                    <a:pt x="7219" y="12591"/>
                  </a:cubicBezTo>
                  <a:lnTo>
                    <a:pt x="7219" y="12591"/>
                  </a:lnTo>
                  <a:lnTo>
                    <a:pt x="11001" y="7670"/>
                  </a:lnTo>
                  <a:lnTo>
                    <a:pt x="11001" y="7670"/>
                  </a:lnTo>
                  <a:cubicBezTo>
                    <a:pt x="9827" y="9454"/>
                    <a:pt x="8614" y="11214"/>
                    <a:pt x="7357" y="12942"/>
                  </a:cubicBezTo>
                  <a:cubicBezTo>
                    <a:pt x="7311" y="13014"/>
                    <a:pt x="7384" y="13100"/>
                    <a:pt x="7456" y="13100"/>
                  </a:cubicBezTo>
                  <a:cubicBezTo>
                    <a:pt x="7478" y="13100"/>
                    <a:pt x="7501" y="13091"/>
                    <a:pt x="7519" y="13071"/>
                  </a:cubicBezTo>
                  <a:cubicBezTo>
                    <a:pt x="7524" y="13065"/>
                    <a:pt x="7530" y="13059"/>
                    <a:pt x="7535" y="13053"/>
                  </a:cubicBezTo>
                  <a:lnTo>
                    <a:pt x="7535" y="13053"/>
                  </a:lnTo>
                  <a:lnTo>
                    <a:pt x="7545" y="13062"/>
                  </a:lnTo>
                  <a:cubicBezTo>
                    <a:pt x="7576" y="13019"/>
                    <a:pt x="7608" y="12976"/>
                    <a:pt x="7639" y="12933"/>
                  </a:cubicBezTo>
                  <a:lnTo>
                    <a:pt x="7639" y="12933"/>
                  </a:lnTo>
                  <a:cubicBezTo>
                    <a:pt x="9321" y="10984"/>
                    <a:pt x="10907" y="8957"/>
                    <a:pt x="12401" y="6868"/>
                  </a:cubicBezTo>
                  <a:lnTo>
                    <a:pt x="12401" y="6868"/>
                  </a:lnTo>
                  <a:cubicBezTo>
                    <a:pt x="11413" y="8672"/>
                    <a:pt x="10293" y="10403"/>
                    <a:pt x="9059" y="12053"/>
                  </a:cubicBezTo>
                  <a:lnTo>
                    <a:pt x="9080" y="12064"/>
                  </a:lnTo>
                  <a:lnTo>
                    <a:pt x="9080" y="12064"/>
                  </a:lnTo>
                  <a:cubicBezTo>
                    <a:pt x="9079" y="12066"/>
                    <a:pt x="9078" y="12068"/>
                    <a:pt x="9076" y="12070"/>
                  </a:cubicBezTo>
                  <a:cubicBezTo>
                    <a:pt x="9022" y="12142"/>
                    <a:pt x="9092" y="12215"/>
                    <a:pt x="9164" y="12215"/>
                  </a:cubicBezTo>
                  <a:cubicBezTo>
                    <a:pt x="9194" y="12215"/>
                    <a:pt x="9225" y="12202"/>
                    <a:pt x="9248" y="12172"/>
                  </a:cubicBezTo>
                  <a:cubicBezTo>
                    <a:pt x="9664" y="11617"/>
                    <a:pt x="10068" y="11051"/>
                    <a:pt x="10457" y="10476"/>
                  </a:cubicBezTo>
                  <a:lnTo>
                    <a:pt x="10457" y="10476"/>
                  </a:lnTo>
                  <a:cubicBezTo>
                    <a:pt x="11315" y="9312"/>
                    <a:pt x="12189" y="8161"/>
                    <a:pt x="13078" y="7019"/>
                  </a:cubicBezTo>
                  <a:lnTo>
                    <a:pt x="13078" y="7019"/>
                  </a:lnTo>
                  <a:cubicBezTo>
                    <a:pt x="12448" y="8613"/>
                    <a:pt x="11670" y="10150"/>
                    <a:pt x="10745" y="11599"/>
                  </a:cubicBezTo>
                  <a:cubicBezTo>
                    <a:pt x="10725" y="11671"/>
                    <a:pt x="10781" y="11739"/>
                    <a:pt x="10847" y="11739"/>
                  </a:cubicBezTo>
                  <a:cubicBezTo>
                    <a:pt x="10867" y="11739"/>
                    <a:pt x="10887" y="11733"/>
                    <a:pt x="10907" y="11719"/>
                  </a:cubicBezTo>
                  <a:cubicBezTo>
                    <a:pt x="10913" y="11714"/>
                    <a:pt x="10918" y="11708"/>
                    <a:pt x="10923" y="11703"/>
                  </a:cubicBezTo>
                  <a:lnTo>
                    <a:pt x="10923" y="11703"/>
                  </a:lnTo>
                  <a:lnTo>
                    <a:pt x="10933" y="11710"/>
                  </a:lnTo>
                  <a:cubicBezTo>
                    <a:pt x="10943" y="11694"/>
                    <a:pt x="10953" y="11678"/>
                    <a:pt x="10963" y="11662"/>
                  </a:cubicBezTo>
                  <a:lnTo>
                    <a:pt x="10963" y="11662"/>
                  </a:lnTo>
                  <a:cubicBezTo>
                    <a:pt x="11814" y="10797"/>
                    <a:pt x="12600" y="9867"/>
                    <a:pt x="13311" y="8887"/>
                  </a:cubicBezTo>
                  <a:cubicBezTo>
                    <a:pt x="13366" y="8808"/>
                    <a:pt x="13291" y="8734"/>
                    <a:pt x="13216" y="8734"/>
                  </a:cubicBezTo>
                  <a:cubicBezTo>
                    <a:pt x="13185" y="8734"/>
                    <a:pt x="13154" y="8746"/>
                    <a:pt x="13131" y="8776"/>
                  </a:cubicBezTo>
                  <a:lnTo>
                    <a:pt x="13149" y="8793"/>
                  </a:lnTo>
                  <a:cubicBezTo>
                    <a:pt x="12607" y="9526"/>
                    <a:pt x="12033" y="10234"/>
                    <a:pt x="11421" y="10909"/>
                  </a:cubicBezTo>
                  <a:lnTo>
                    <a:pt x="11421" y="10909"/>
                  </a:lnTo>
                  <a:cubicBezTo>
                    <a:pt x="12251" y="9495"/>
                    <a:pt x="12956" y="8012"/>
                    <a:pt x="13516" y="6475"/>
                  </a:cubicBezTo>
                  <a:cubicBezTo>
                    <a:pt x="13541" y="6406"/>
                    <a:pt x="13476" y="6342"/>
                    <a:pt x="13415" y="6342"/>
                  </a:cubicBezTo>
                  <a:cubicBezTo>
                    <a:pt x="13392" y="6342"/>
                    <a:pt x="13370" y="6351"/>
                    <a:pt x="13354" y="6372"/>
                  </a:cubicBezTo>
                  <a:cubicBezTo>
                    <a:pt x="13343" y="6386"/>
                    <a:pt x="13333" y="6399"/>
                    <a:pt x="13322" y="6412"/>
                  </a:cubicBezTo>
                  <a:lnTo>
                    <a:pt x="13322" y="6412"/>
                  </a:lnTo>
                  <a:lnTo>
                    <a:pt x="13311" y="6406"/>
                  </a:lnTo>
                  <a:cubicBezTo>
                    <a:pt x="13307" y="6419"/>
                    <a:pt x="13302" y="6431"/>
                    <a:pt x="13297" y="6444"/>
                  </a:cubicBezTo>
                  <a:lnTo>
                    <a:pt x="13297" y="6444"/>
                  </a:lnTo>
                  <a:cubicBezTo>
                    <a:pt x="12783" y="7097"/>
                    <a:pt x="12274" y="7754"/>
                    <a:pt x="11770" y="8415"/>
                  </a:cubicBezTo>
                  <a:lnTo>
                    <a:pt x="11770" y="8415"/>
                  </a:lnTo>
                  <a:cubicBezTo>
                    <a:pt x="12320" y="7496"/>
                    <a:pt x="12837" y="6557"/>
                    <a:pt x="13320" y="5602"/>
                  </a:cubicBezTo>
                  <a:cubicBezTo>
                    <a:pt x="13339" y="5527"/>
                    <a:pt x="13279" y="5465"/>
                    <a:pt x="13212" y="5465"/>
                  </a:cubicBezTo>
                  <a:cubicBezTo>
                    <a:pt x="13191" y="5465"/>
                    <a:pt x="13169" y="5471"/>
                    <a:pt x="13148" y="5485"/>
                  </a:cubicBezTo>
                  <a:lnTo>
                    <a:pt x="13148" y="5485"/>
                  </a:lnTo>
                  <a:lnTo>
                    <a:pt x="13131" y="5474"/>
                  </a:lnTo>
                  <a:cubicBezTo>
                    <a:pt x="13113" y="5510"/>
                    <a:pt x="13095" y="5546"/>
                    <a:pt x="13077" y="5582"/>
                  </a:cubicBezTo>
                  <a:lnTo>
                    <a:pt x="13077" y="5582"/>
                  </a:lnTo>
                  <a:cubicBezTo>
                    <a:pt x="11787" y="7450"/>
                    <a:pt x="10426" y="9269"/>
                    <a:pt x="8992" y="11028"/>
                  </a:cubicBezTo>
                  <a:lnTo>
                    <a:pt x="8992" y="11028"/>
                  </a:lnTo>
                  <a:cubicBezTo>
                    <a:pt x="10206" y="9289"/>
                    <a:pt x="11379" y="7525"/>
                    <a:pt x="12516" y="5730"/>
                  </a:cubicBezTo>
                  <a:cubicBezTo>
                    <a:pt x="12563" y="5653"/>
                    <a:pt x="12494" y="5587"/>
                    <a:pt x="12422" y="5587"/>
                  </a:cubicBezTo>
                  <a:cubicBezTo>
                    <a:pt x="12392" y="5587"/>
                    <a:pt x="12361" y="5599"/>
                    <a:pt x="12338" y="5626"/>
                  </a:cubicBezTo>
                  <a:lnTo>
                    <a:pt x="12338" y="5626"/>
                  </a:lnTo>
                  <a:lnTo>
                    <a:pt x="12327" y="5619"/>
                  </a:lnTo>
                  <a:cubicBezTo>
                    <a:pt x="12303" y="5657"/>
                    <a:pt x="12279" y="5696"/>
                    <a:pt x="12255" y="5734"/>
                  </a:cubicBezTo>
                  <a:lnTo>
                    <a:pt x="12255" y="5734"/>
                  </a:lnTo>
                  <a:lnTo>
                    <a:pt x="9524" y="9287"/>
                  </a:lnTo>
                  <a:lnTo>
                    <a:pt x="9524" y="9287"/>
                  </a:lnTo>
                  <a:cubicBezTo>
                    <a:pt x="10741" y="7468"/>
                    <a:pt x="11902" y="5612"/>
                    <a:pt x="13003" y="3720"/>
                  </a:cubicBezTo>
                  <a:cubicBezTo>
                    <a:pt x="13051" y="3643"/>
                    <a:pt x="12986" y="3573"/>
                    <a:pt x="12917" y="3573"/>
                  </a:cubicBezTo>
                  <a:cubicBezTo>
                    <a:pt x="12888" y="3573"/>
                    <a:pt x="12858" y="3585"/>
                    <a:pt x="12835" y="3613"/>
                  </a:cubicBezTo>
                  <a:lnTo>
                    <a:pt x="12835" y="3613"/>
                  </a:lnTo>
                  <a:lnTo>
                    <a:pt x="12815" y="3600"/>
                  </a:lnTo>
                  <a:cubicBezTo>
                    <a:pt x="12768" y="3681"/>
                    <a:pt x="12721" y="3762"/>
                    <a:pt x="12673" y="3843"/>
                  </a:cubicBezTo>
                  <a:lnTo>
                    <a:pt x="12673" y="3843"/>
                  </a:lnTo>
                  <a:cubicBezTo>
                    <a:pt x="11911" y="4923"/>
                    <a:pt x="11134" y="5991"/>
                    <a:pt x="10342" y="7048"/>
                  </a:cubicBezTo>
                  <a:lnTo>
                    <a:pt x="10342" y="7048"/>
                  </a:lnTo>
                  <a:cubicBezTo>
                    <a:pt x="10864" y="6218"/>
                    <a:pt x="11358" y="5371"/>
                    <a:pt x="11823" y="4507"/>
                  </a:cubicBezTo>
                  <a:cubicBezTo>
                    <a:pt x="11848" y="4432"/>
                    <a:pt x="11785" y="4370"/>
                    <a:pt x="11719" y="4370"/>
                  </a:cubicBezTo>
                  <a:cubicBezTo>
                    <a:pt x="11696" y="4370"/>
                    <a:pt x="11672" y="4378"/>
                    <a:pt x="11651" y="4396"/>
                  </a:cubicBezTo>
                  <a:cubicBezTo>
                    <a:pt x="11650" y="4398"/>
                    <a:pt x="11648" y="4401"/>
                    <a:pt x="11646" y="4403"/>
                  </a:cubicBezTo>
                  <a:lnTo>
                    <a:pt x="11646" y="4403"/>
                  </a:lnTo>
                  <a:lnTo>
                    <a:pt x="11634" y="4396"/>
                  </a:lnTo>
                  <a:cubicBezTo>
                    <a:pt x="11618" y="4426"/>
                    <a:pt x="11602" y="4455"/>
                    <a:pt x="11586" y="4485"/>
                  </a:cubicBezTo>
                  <a:lnTo>
                    <a:pt x="11586" y="4485"/>
                  </a:lnTo>
                  <a:cubicBezTo>
                    <a:pt x="10191" y="6390"/>
                    <a:pt x="8735" y="8247"/>
                    <a:pt x="7221" y="10059"/>
                  </a:cubicBezTo>
                  <a:lnTo>
                    <a:pt x="7221" y="10059"/>
                  </a:lnTo>
                  <a:cubicBezTo>
                    <a:pt x="8853" y="7859"/>
                    <a:pt x="10387" y="5587"/>
                    <a:pt x="11917" y="3318"/>
                  </a:cubicBezTo>
                  <a:lnTo>
                    <a:pt x="11914" y="3317"/>
                  </a:lnTo>
                  <a:lnTo>
                    <a:pt x="11914" y="3317"/>
                  </a:lnTo>
                  <a:cubicBezTo>
                    <a:pt x="11956" y="3241"/>
                    <a:pt x="11885" y="3173"/>
                    <a:pt x="11816" y="3173"/>
                  </a:cubicBezTo>
                  <a:cubicBezTo>
                    <a:pt x="11786" y="3173"/>
                    <a:pt x="11757" y="3186"/>
                    <a:pt x="11737" y="3215"/>
                  </a:cubicBezTo>
                  <a:cubicBezTo>
                    <a:pt x="11575" y="3454"/>
                    <a:pt x="11414" y="3693"/>
                    <a:pt x="11252" y="3932"/>
                  </a:cubicBezTo>
                  <a:lnTo>
                    <a:pt x="11252" y="3932"/>
                  </a:lnTo>
                  <a:cubicBezTo>
                    <a:pt x="10063" y="5659"/>
                    <a:pt x="8800" y="7327"/>
                    <a:pt x="7507" y="8973"/>
                  </a:cubicBezTo>
                  <a:lnTo>
                    <a:pt x="7507" y="8973"/>
                  </a:lnTo>
                  <a:cubicBezTo>
                    <a:pt x="8810" y="7082"/>
                    <a:pt x="10049" y="5149"/>
                    <a:pt x="11226" y="3174"/>
                  </a:cubicBezTo>
                  <a:lnTo>
                    <a:pt x="11226" y="3174"/>
                  </a:lnTo>
                  <a:cubicBezTo>
                    <a:pt x="11231" y="3168"/>
                    <a:pt x="11236" y="3162"/>
                    <a:pt x="11241" y="3155"/>
                  </a:cubicBezTo>
                  <a:lnTo>
                    <a:pt x="11239" y="3154"/>
                  </a:lnTo>
                  <a:lnTo>
                    <a:pt x="11239" y="3154"/>
                  </a:lnTo>
                  <a:cubicBezTo>
                    <a:pt x="11245" y="3143"/>
                    <a:pt x="11251" y="3132"/>
                    <a:pt x="11258" y="3121"/>
                  </a:cubicBezTo>
                  <a:cubicBezTo>
                    <a:pt x="11302" y="3051"/>
                    <a:pt x="11234" y="2967"/>
                    <a:pt x="11164" y="2967"/>
                  </a:cubicBezTo>
                  <a:cubicBezTo>
                    <a:pt x="11140" y="2967"/>
                    <a:pt x="11115" y="2977"/>
                    <a:pt x="11095" y="3001"/>
                  </a:cubicBezTo>
                  <a:cubicBezTo>
                    <a:pt x="8870" y="5884"/>
                    <a:pt x="6549" y="8691"/>
                    <a:pt x="4144" y="11432"/>
                  </a:cubicBezTo>
                  <a:lnTo>
                    <a:pt x="4144" y="11432"/>
                  </a:lnTo>
                  <a:cubicBezTo>
                    <a:pt x="6245" y="8415"/>
                    <a:pt x="8365" y="5412"/>
                    <a:pt x="10505" y="2428"/>
                  </a:cubicBezTo>
                  <a:cubicBezTo>
                    <a:pt x="10557" y="2357"/>
                    <a:pt x="10481" y="2271"/>
                    <a:pt x="10407" y="2271"/>
                  </a:cubicBezTo>
                  <a:cubicBezTo>
                    <a:pt x="10384" y="2271"/>
                    <a:pt x="10361" y="2279"/>
                    <a:pt x="10343" y="2300"/>
                  </a:cubicBezTo>
                  <a:cubicBezTo>
                    <a:pt x="8624" y="4500"/>
                    <a:pt x="6891" y="6685"/>
                    <a:pt x="5140" y="8855"/>
                  </a:cubicBezTo>
                  <a:lnTo>
                    <a:pt x="5140" y="8855"/>
                  </a:lnTo>
                  <a:cubicBezTo>
                    <a:pt x="6830" y="6390"/>
                    <a:pt x="8480" y="3900"/>
                    <a:pt x="10090" y="1385"/>
                  </a:cubicBezTo>
                  <a:lnTo>
                    <a:pt x="10090" y="1385"/>
                  </a:lnTo>
                  <a:lnTo>
                    <a:pt x="10112" y="1359"/>
                  </a:lnTo>
                  <a:lnTo>
                    <a:pt x="10108" y="1356"/>
                  </a:lnTo>
                  <a:lnTo>
                    <a:pt x="10108" y="1356"/>
                  </a:lnTo>
                  <a:cubicBezTo>
                    <a:pt x="10115" y="1346"/>
                    <a:pt x="10122" y="1335"/>
                    <a:pt x="10129" y="1325"/>
                  </a:cubicBezTo>
                  <a:cubicBezTo>
                    <a:pt x="10173" y="1255"/>
                    <a:pt x="10104" y="1171"/>
                    <a:pt x="10038" y="1171"/>
                  </a:cubicBezTo>
                  <a:cubicBezTo>
                    <a:pt x="10015" y="1171"/>
                    <a:pt x="9992" y="1181"/>
                    <a:pt x="9975" y="1205"/>
                  </a:cubicBezTo>
                  <a:cubicBezTo>
                    <a:pt x="9967" y="1214"/>
                    <a:pt x="9959" y="1224"/>
                    <a:pt x="9952" y="1233"/>
                  </a:cubicBezTo>
                  <a:lnTo>
                    <a:pt x="9952" y="1233"/>
                  </a:lnTo>
                  <a:lnTo>
                    <a:pt x="9949" y="1231"/>
                  </a:lnTo>
                  <a:cubicBezTo>
                    <a:pt x="9944" y="1239"/>
                    <a:pt x="9939" y="1247"/>
                    <a:pt x="9933" y="1255"/>
                  </a:cubicBezTo>
                  <a:lnTo>
                    <a:pt x="9933" y="1255"/>
                  </a:lnTo>
                  <a:cubicBezTo>
                    <a:pt x="7926" y="3696"/>
                    <a:pt x="5918" y="6136"/>
                    <a:pt x="3916" y="8576"/>
                  </a:cubicBezTo>
                  <a:lnTo>
                    <a:pt x="3916" y="8576"/>
                  </a:lnTo>
                  <a:cubicBezTo>
                    <a:pt x="5324" y="6397"/>
                    <a:pt x="6678" y="4183"/>
                    <a:pt x="7976" y="1931"/>
                  </a:cubicBezTo>
                  <a:lnTo>
                    <a:pt x="7976" y="1931"/>
                  </a:lnTo>
                  <a:lnTo>
                    <a:pt x="7981" y="1924"/>
                  </a:lnTo>
                  <a:lnTo>
                    <a:pt x="7980" y="1923"/>
                  </a:lnTo>
                  <a:lnTo>
                    <a:pt x="7980" y="1923"/>
                  </a:lnTo>
                  <a:cubicBezTo>
                    <a:pt x="7984" y="1917"/>
                    <a:pt x="7987" y="1912"/>
                    <a:pt x="7990" y="1906"/>
                  </a:cubicBezTo>
                  <a:cubicBezTo>
                    <a:pt x="8038" y="1822"/>
                    <a:pt x="7968" y="1755"/>
                    <a:pt x="7895" y="1755"/>
                  </a:cubicBezTo>
                  <a:cubicBezTo>
                    <a:pt x="7865" y="1755"/>
                    <a:pt x="7833" y="1767"/>
                    <a:pt x="7810" y="1795"/>
                  </a:cubicBezTo>
                  <a:lnTo>
                    <a:pt x="2424" y="8872"/>
                  </a:lnTo>
                  <a:lnTo>
                    <a:pt x="7460" y="1000"/>
                  </a:lnTo>
                  <a:lnTo>
                    <a:pt x="7456" y="997"/>
                  </a:lnTo>
                  <a:lnTo>
                    <a:pt x="7456" y="997"/>
                  </a:lnTo>
                  <a:cubicBezTo>
                    <a:pt x="7457" y="995"/>
                    <a:pt x="7458" y="993"/>
                    <a:pt x="7460" y="991"/>
                  </a:cubicBezTo>
                  <a:cubicBezTo>
                    <a:pt x="7508" y="912"/>
                    <a:pt x="7432" y="838"/>
                    <a:pt x="7359" y="838"/>
                  </a:cubicBezTo>
                  <a:cubicBezTo>
                    <a:pt x="7329" y="838"/>
                    <a:pt x="7300" y="850"/>
                    <a:pt x="7280" y="880"/>
                  </a:cubicBezTo>
                  <a:lnTo>
                    <a:pt x="6455" y="2173"/>
                  </a:lnTo>
                  <a:lnTo>
                    <a:pt x="6455" y="2173"/>
                  </a:lnTo>
                  <a:cubicBezTo>
                    <a:pt x="5324" y="3892"/>
                    <a:pt x="4135" y="5571"/>
                    <a:pt x="2889" y="7207"/>
                  </a:cubicBezTo>
                  <a:lnTo>
                    <a:pt x="2889" y="7207"/>
                  </a:lnTo>
                  <a:cubicBezTo>
                    <a:pt x="4005" y="5477"/>
                    <a:pt x="5045" y="3701"/>
                    <a:pt x="6011" y="1884"/>
                  </a:cubicBezTo>
                  <a:lnTo>
                    <a:pt x="6011" y="1884"/>
                  </a:lnTo>
                  <a:cubicBezTo>
                    <a:pt x="6018" y="1874"/>
                    <a:pt x="6024" y="1865"/>
                    <a:pt x="6031" y="1855"/>
                  </a:cubicBezTo>
                  <a:lnTo>
                    <a:pt x="6028" y="1853"/>
                  </a:lnTo>
                  <a:lnTo>
                    <a:pt x="6028" y="1853"/>
                  </a:lnTo>
                  <a:cubicBezTo>
                    <a:pt x="6029" y="1851"/>
                    <a:pt x="6030" y="1849"/>
                    <a:pt x="6031" y="1847"/>
                  </a:cubicBezTo>
                  <a:cubicBezTo>
                    <a:pt x="6049" y="1773"/>
                    <a:pt x="5988" y="1716"/>
                    <a:pt x="5923" y="1716"/>
                  </a:cubicBezTo>
                  <a:cubicBezTo>
                    <a:pt x="5898" y="1716"/>
                    <a:pt x="5873" y="1725"/>
                    <a:pt x="5851" y="1744"/>
                  </a:cubicBezTo>
                  <a:cubicBezTo>
                    <a:pt x="4588" y="3582"/>
                    <a:pt x="3285" y="5393"/>
                    <a:pt x="1939" y="7174"/>
                  </a:cubicBezTo>
                  <a:lnTo>
                    <a:pt x="1939" y="7174"/>
                  </a:lnTo>
                  <a:cubicBezTo>
                    <a:pt x="3144" y="5343"/>
                    <a:pt x="4312" y="3485"/>
                    <a:pt x="5436" y="1603"/>
                  </a:cubicBezTo>
                  <a:lnTo>
                    <a:pt x="5436" y="1603"/>
                  </a:lnTo>
                  <a:lnTo>
                    <a:pt x="5475" y="1547"/>
                  </a:lnTo>
                  <a:lnTo>
                    <a:pt x="5471" y="1545"/>
                  </a:lnTo>
                  <a:lnTo>
                    <a:pt x="5471" y="1545"/>
                  </a:lnTo>
                  <a:cubicBezTo>
                    <a:pt x="5472" y="1543"/>
                    <a:pt x="5474" y="1541"/>
                    <a:pt x="5475" y="1539"/>
                  </a:cubicBezTo>
                  <a:cubicBezTo>
                    <a:pt x="5523" y="1461"/>
                    <a:pt x="5454" y="1392"/>
                    <a:pt x="5385" y="1392"/>
                  </a:cubicBezTo>
                  <a:cubicBezTo>
                    <a:pt x="5355" y="1392"/>
                    <a:pt x="5324" y="1405"/>
                    <a:pt x="5304" y="1436"/>
                  </a:cubicBezTo>
                  <a:lnTo>
                    <a:pt x="2529" y="5469"/>
                  </a:lnTo>
                  <a:lnTo>
                    <a:pt x="2529" y="5469"/>
                  </a:lnTo>
                  <a:cubicBezTo>
                    <a:pt x="3401" y="3940"/>
                    <a:pt x="4257" y="2399"/>
                    <a:pt x="5098" y="854"/>
                  </a:cubicBezTo>
                  <a:cubicBezTo>
                    <a:pt x="5124" y="779"/>
                    <a:pt x="5061" y="717"/>
                    <a:pt x="4995" y="717"/>
                  </a:cubicBezTo>
                  <a:cubicBezTo>
                    <a:pt x="4972" y="717"/>
                    <a:pt x="4948" y="725"/>
                    <a:pt x="4927" y="743"/>
                  </a:cubicBezTo>
                  <a:cubicBezTo>
                    <a:pt x="4927" y="744"/>
                    <a:pt x="4926" y="745"/>
                    <a:pt x="4925" y="747"/>
                  </a:cubicBezTo>
                  <a:lnTo>
                    <a:pt x="4925" y="747"/>
                  </a:lnTo>
                  <a:lnTo>
                    <a:pt x="4919" y="743"/>
                  </a:lnTo>
                  <a:cubicBezTo>
                    <a:pt x="4900" y="777"/>
                    <a:pt x="4882" y="811"/>
                    <a:pt x="4863" y="845"/>
                  </a:cubicBezTo>
                  <a:lnTo>
                    <a:pt x="4863" y="845"/>
                  </a:lnTo>
                  <a:cubicBezTo>
                    <a:pt x="4136" y="2000"/>
                    <a:pt x="3381" y="3142"/>
                    <a:pt x="2603" y="4267"/>
                  </a:cubicBezTo>
                  <a:lnTo>
                    <a:pt x="2603" y="4267"/>
                  </a:lnTo>
                  <a:cubicBezTo>
                    <a:pt x="3393" y="2922"/>
                    <a:pt x="4134" y="1550"/>
                    <a:pt x="4825" y="153"/>
                  </a:cubicBezTo>
                  <a:cubicBezTo>
                    <a:pt x="4866" y="71"/>
                    <a:pt x="4802" y="0"/>
                    <a:pt x="4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1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1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1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1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1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6" name="Google Shape;1516;p11"/>
          <p:cNvGrpSpPr/>
          <p:nvPr/>
        </p:nvGrpSpPr>
        <p:grpSpPr>
          <a:xfrm rot="10800000">
            <a:off x="7072566" y="3070957"/>
            <a:ext cx="2349380" cy="2349458"/>
            <a:chOff x="-53525" y="-261700"/>
            <a:chExt cx="1781048" cy="1781107"/>
          </a:xfrm>
        </p:grpSpPr>
        <p:sp>
          <p:nvSpPr>
            <p:cNvPr id="1517" name="Google Shape;1517;p11"/>
            <p:cNvSpPr/>
            <p:nvPr/>
          </p:nvSpPr>
          <p:spPr>
            <a:xfrm>
              <a:off x="168549" y="-66023"/>
              <a:ext cx="1558973" cy="432625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11407" y="0"/>
                  </a:moveTo>
                  <a:cubicBezTo>
                    <a:pt x="9697" y="0"/>
                    <a:pt x="7995" y="259"/>
                    <a:pt x="6354" y="773"/>
                  </a:cubicBezTo>
                  <a:cubicBezTo>
                    <a:pt x="4849" y="1252"/>
                    <a:pt x="3454" y="1988"/>
                    <a:pt x="2077" y="2767"/>
                  </a:cubicBezTo>
                  <a:cubicBezTo>
                    <a:pt x="1872" y="2767"/>
                    <a:pt x="1666" y="2784"/>
                    <a:pt x="1461" y="2827"/>
                  </a:cubicBezTo>
                  <a:lnTo>
                    <a:pt x="169" y="3023"/>
                  </a:lnTo>
                  <a:cubicBezTo>
                    <a:pt x="0" y="3056"/>
                    <a:pt x="51" y="3300"/>
                    <a:pt x="207" y="3300"/>
                  </a:cubicBezTo>
                  <a:cubicBezTo>
                    <a:pt x="217" y="3300"/>
                    <a:pt x="227" y="3299"/>
                    <a:pt x="238" y="3297"/>
                  </a:cubicBezTo>
                  <a:lnTo>
                    <a:pt x="1350" y="3126"/>
                  </a:lnTo>
                  <a:cubicBezTo>
                    <a:pt x="1538" y="3100"/>
                    <a:pt x="1735" y="3058"/>
                    <a:pt x="1923" y="3040"/>
                  </a:cubicBezTo>
                  <a:cubicBezTo>
                    <a:pt x="1944" y="3078"/>
                    <a:pt x="1986" y="3098"/>
                    <a:pt x="2028" y="3098"/>
                  </a:cubicBezTo>
                  <a:cubicBezTo>
                    <a:pt x="2054" y="3098"/>
                    <a:pt x="2080" y="3091"/>
                    <a:pt x="2103" y="3075"/>
                  </a:cubicBezTo>
                  <a:lnTo>
                    <a:pt x="2145" y="3049"/>
                  </a:lnTo>
                  <a:cubicBezTo>
                    <a:pt x="2299" y="3092"/>
                    <a:pt x="2436" y="3152"/>
                    <a:pt x="2573" y="3237"/>
                  </a:cubicBezTo>
                  <a:cubicBezTo>
                    <a:pt x="3181" y="3562"/>
                    <a:pt x="3805" y="3853"/>
                    <a:pt x="4438" y="4118"/>
                  </a:cubicBezTo>
                  <a:cubicBezTo>
                    <a:pt x="5747" y="4649"/>
                    <a:pt x="7099" y="5068"/>
                    <a:pt x="8476" y="5350"/>
                  </a:cubicBezTo>
                  <a:cubicBezTo>
                    <a:pt x="9819" y="5624"/>
                    <a:pt x="11179" y="5787"/>
                    <a:pt x="12548" y="5838"/>
                  </a:cubicBezTo>
                  <a:cubicBezTo>
                    <a:pt x="12799" y="5848"/>
                    <a:pt x="13049" y="5853"/>
                    <a:pt x="13297" y="5853"/>
                  </a:cubicBezTo>
                  <a:cubicBezTo>
                    <a:pt x="14523" y="5853"/>
                    <a:pt x="15722" y="5720"/>
                    <a:pt x="16903" y="5350"/>
                  </a:cubicBezTo>
                  <a:cubicBezTo>
                    <a:pt x="18383" y="4880"/>
                    <a:pt x="19769" y="4161"/>
                    <a:pt x="21009" y="3229"/>
                  </a:cubicBezTo>
                  <a:cubicBezTo>
                    <a:pt x="21095" y="3169"/>
                    <a:pt x="21095" y="3040"/>
                    <a:pt x="21009" y="2981"/>
                  </a:cubicBezTo>
                  <a:cubicBezTo>
                    <a:pt x="18904" y="1518"/>
                    <a:pt x="16483" y="560"/>
                    <a:pt x="13951" y="192"/>
                  </a:cubicBezTo>
                  <a:cubicBezTo>
                    <a:pt x="13106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321378" y="111047"/>
              <a:ext cx="1222791" cy="45154"/>
            </a:xfrm>
            <a:custGeom>
              <a:avLst/>
              <a:gdLst/>
              <a:ahLst/>
              <a:cxnLst/>
              <a:rect l="l" t="t" r="r" b="b"/>
              <a:pathLst>
                <a:path w="16546" h="611" extrusionOk="0">
                  <a:moveTo>
                    <a:pt x="9685" y="0"/>
                  </a:moveTo>
                  <a:cubicBezTo>
                    <a:pt x="6480" y="0"/>
                    <a:pt x="3277" y="157"/>
                    <a:pt x="86" y="473"/>
                  </a:cubicBezTo>
                  <a:cubicBezTo>
                    <a:pt x="3" y="482"/>
                    <a:pt x="1" y="611"/>
                    <a:pt x="78" y="611"/>
                  </a:cubicBezTo>
                  <a:cubicBezTo>
                    <a:pt x="81" y="611"/>
                    <a:pt x="83" y="611"/>
                    <a:pt x="86" y="610"/>
                  </a:cubicBezTo>
                  <a:cubicBezTo>
                    <a:pt x="3284" y="293"/>
                    <a:pt x="6494" y="133"/>
                    <a:pt x="9706" y="133"/>
                  </a:cubicBezTo>
                  <a:cubicBezTo>
                    <a:pt x="11958" y="133"/>
                    <a:pt x="14210" y="212"/>
                    <a:pt x="16460" y="371"/>
                  </a:cubicBezTo>
                  <a:cubicBezTo>
                    <a:pt x="16546" y="371"/>
                    <a:pt x="16546" y="242"/>
                    <a:pt x="16460" y="234"/>
                  </a:cubicBezTo>
                  <a:cubicBezTo>
                    <a:pt x="14203" y="78"/>
                    <a:pt x="11944" y="0"/>
                    <a:pt x="96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726292" y="120433"/>
              <a:ext cx="289550" cy="115879"/>
            </a:xfrm>
            <a:custGeom>
              <a:avLst/>
              <a:gdLst/>
              <a:ahLst/>
              <a:cxnLst/>
              <a:rect l="l" t="t" r="r" b="b"/>
              <a:pathLst>
                <a:path w="3918" h="1568" extrusionOk="0">
                  <a:moveTo>
                    <a:pt x="90" y="1"/>
                  </a:moveTo>
                  <a:cubicBezTo>
                    <a:pt x="21" y="1"/>
                    <a:pt x="0" y="109"/>
                    <a:pt x="78" y="132"/>
                  </a:cubicBezTo>
                  <a:cubicBezTo>
                    <a:pt x="1353" y="492"/>
                    <a:pt x="2593" y="971"/>
                    <a:pt x="3782" y="1561"/>
                  </a:cubicBezTo>
                  <a:cubicBezTo>
                    <a:pt x="3792" y="1566"/>
                    <a:pt x="3802" y="1568"/>
                    <a:pt x="3812" y="1568"/>
                  </a:cubicBezTo>
                  <a:cubicBezTo>
                    <a:pt x="3875" y="1568"/>
                    <a:pt x="3918" y="1479"/>
                    <a:pt x="3851" y="1441"/>
                  </a:cubicBezTo>
                  <a:cubicBezTo>
                    <a:pt x="2653" y="851"/>
                    <a:pt x="1395" y="372"/>
                    <a:pt x="112" y="4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1205686" y="119880"/>
              <a:ext cx="147129" cy="79393"/>
            </a:xfrm>
            <a:custGeom>
              <a:avLst/>
              <a:gdLst/>
              <a:ahLst/>
              <a:cxnLst/>
              <a:rect l="l" t="t" r="r" b="b"/>
              <a:pathLst>
                <a:path w="2398" h="1294" extrusionOk="0">
                  <a:moveTo>
                    <a:pt x="99" y="0"/>
                  </a:moveTo>
                  <a:cubicBezTo>
                    <a:pt x="39" y="0"/>
                    <a:pt x="0" y="85"/>
                    <a:pt x="65" y="121"/>
                  </a:cubicBezTo>
                  <a:lnTo>
                    <a:pt x="2264" y="1284"/>
                  </a:lnTo>
                  <a:cubicBezTo>
                    <a:pt x="2275" y="1291"/>
                    <a:pt x="2286" y="1294"/>
                    <a:pt x="2297" y="1294"/>
                  </a:cubicBezTo>
                  <a:cubicBezTo>
                    <a:pt x="2358" y="1294"/>
                    <a:pt x="2398" y="1202"/>
                    <a:pt x="2332" y="1173"/>
                  </a:cubicBezTo>
                  <a:lnTo>
                    <a:pt x="134" y="10"/>
                  </a:lnTo>
                  <a:cubicBezTo>
                    <a:pt x="121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967308" y="113453"/>
              <a:ext cx="152529" cy="91848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1"/>
                  </a:moveTo>
                  <a:cubicBezTo>
                    <a:pt x="40" y="1"/>
                    <a:pt x="1" y="87"/>
                    <a:pt x="66" y="130"/>
                  </a:cubicBezTo>
                  <a:cubicBezTo>
                    <a:pt x="810" y="609"/>
                    <a:pt x="1572" y="1062"/>
                    <a:pt x="2350" y="1490"/>
                  </a:cubicBezTo>
                  <a:cubicBezTo>
                    <a:pt x="2360" y="1495"/>
                    <a:pt x="2370" y="1497"/>
                    <a:pt x="2379" y="1497"/>
                  </a:cubicBezTo>
                  <a:cubicBezTo>
                    <a:pt x="2442" y="1497"/>
                    <a:pt x="2486" y="1408"/>
                    <a:pt x="2419" y="1370"/>
                  </a:cubicBezTo>
                  <a:cubicBezTo>
                    <a:pt x="1640" y="943"/>
                    <a:pt x="879" y="489"/>
                    <a:pt x="126" y="10"/>
                  </a:cubicBezTo>
                  <a:cubicBezTo>
                    <a:pt x="115" y="4"/>
                    <a:pt x="105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451519" y="127380"/>
              <a:ext cx="144258" cy="64000"/>
            </a:xfrm>
            <a:custGeom>
              <a:avLst/>
              <a:gdLst/>
              <a:ahLst/>
              <a:cxnLst/>
              <a:rect l="l" t="t" r="r" b="b"/>
              <a:pathLst>
                <a:path w="1952" h="866" extrusionOk="0">
                  <a:moveTo>
                    <a:pt x="91" y="1"/>
                  </a:moveTo>
                  <a:cubicBezTo>
                    <a:pt x="22" y="1"/>
                    <a:pt x="0" y="109"/>
                    <a:pt x="70" y="133"/>
                  </a:cubicBezTo>
                  <a:lnTo>
                    <a:pt x="1850" y="860"/>
                  </a:lnTo>
                  <a:cubicBezTo>
                    <a:pt x="1859" y="864"/>
                    <a:pt x="1867" y="866"/>
                    <a:pt x="1875" y="866"/>
                  </a:cubicBezTo>
                  <a:cubicBezTo>
                    <a:pt x="1933" y="866"/>
                    <a:pt x="1952" y="762"/>
                    <a:pt x="1884" y="731"/>
                  </a:cubicBezTo>
                  <a:lnTo>
                    <a:pt x="113" y="4"/>
                  </a:ln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829378" y="-10375"/>
              <a:ext cx="116249" cy="129403"/>
            </a:xfrm>
            <a:custGeom>
              <a:avLst/>
              <a:gdLst/>
              <a:ahLst/>
              <a:cxnLst/>
              <a:rect l="l" t="t" r="r" b="b"/>
              <a:pathLst>
                <a:path w="1573" h="1751" extrusionOk="0">
                  <a:moveTo>
                    <a:pt x="1476" y="1"/>
                  </a:moveTo>
                  <a:cubicBezTo>
                    <a:pt x="1456" y="1"/>
                    <a:pt x="1437" y="9"/>
                    <a:pt x="1425" y="29"/>
                  </a:cubicBezTo>
                  <a:cubicBezTo>
                    <a:pt x="1006" y="594"/>
                    <a:pt x="544" y="1133"/>
                    <a:pt x="47" y="1637"/>
                  </a:cubicBezTo>
                  <a:cubicBezTo>
                    <a:pt x="1" y="1684"/>
                    <a:pt x="47" y="1751"/>
                    <a:pt x="98" y="1751"/>
                  </a:cubicBezTo>
                  <a:cubicBezTo>
                    <a:pt x="113" y="1751"/>
                    <a:pt x="128" y="1745"/>
                    <a:pt x="141" y="1731"/>
                  </a:cubicBezTo>
                  <a:lnTo>
                    <a:pt x="150" y="1731"/>
                  </a:lnTo>
                  <a:cubicBezTo>
                    <a:pt x="646" y="1218"/>
                    <a:pt x="1108" y="671"/>
                    <a:pt x="1536" y="97"/>
                  </a:cubicBezTo>
                  <a:cubicBezTo>
                    <a:pt x="1572" y="49"/>
                    <a:pt x="1523" y="1"/>
                    <a:pt x="14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978334" y="16014"/>
              <a:ext cx="88167" cy="95346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6" y="0"/>
                  </a:moveTo>
                  <a:cubicBezTo>
                    <a:pt x="1331" y="0"/>
                    <a:pt x="1316" y="7"/>
                    <a:pt x="1303" y="24"/>
                  </a:cubicBezTo>
                  <a:cubicBezTo>
                    <a:pt x="884" y="494"/>
                    <a:pt x="465" y="965"/>
                    <a:pt x="46" y="1436"/>
                  </a:cubicBezTo>
                  <a:cubicBezTo>
                    <a:pt x="0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30"/>
                  </a:cubicBezTo>
                  <a:lnTo>
                    <a:pt x="1397" y="118"/>
                  </a:lnTo>
                  <a:cubicBezTo>
                    <a:pt x="1436" y="66"/>
                    <a:pt x="1392" y="0"/>
                    <a:pt x="13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1120986" y="43241"/>
              <a:ext cx="77062" cy="64852"/>
            </a:xfrm>
            <a:custGeom>
              <a:avLst/>
              <a:gdLst/>
              <a:ahLst/>
              <a:cxnLst/>
              <a:rect l="l" t="t" r="r" b="b"/>
              <a:pathLst>
                <a:path w="1256" h="1057" extrusionOk="0">
                  <a:moveTo>
                    <a:pt x="1150" y="0"/>
                  </a:moveTo>
                  <a:cubicBezTo>
                    <a:pt x="1136" y="0"/>
                    <a:pt x="1121" y="5"/>
                    <a:pt x="1107" y="15"/>
                  </a:cubicBezTo>
                  <a:lnTo>
                    <a:pt x="55" y="948"/>
                  </a:lnTo>
                  <a:cubicBezTo>
                    <a:pt x="0" y="989"/>
                    <a:pt x="54" y="1057"/>
                    <a:pt x="109" y="1057"/>
                  </a:cubicBezTo>
                  <a:cubicBezTo>
                    <a:pt x="123" y="1057"/>
                    <a:pt x="136" y="1052"/>
                    <a:pt x="149" y="1042"/>
                  </a:cubicBezTo>
                  <a:lnTo>
                    <a:pt x="1201" y="109"/>
                  </a:lnTo>
                  <a:cubicBezTo>
                    <a:pt x="1255" y="68"/>
                    <a:pt x="1207" y="0"/>
                    <a:pt x="115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558602" y="10540"/>
              <a:ext cx="123491" cy="119131"/>
            </a:xfrm>
            <a:custGeom>
              <a:avLst/>
              <a:gdLst/>
              <a:ahLst/>
              <a:cxnLst/>
              <a:rect l="l" t="t" r="r" b="b"/>
              <a:pathLst>
                <a:path w="1671" h="1612" extrusionOk="0">
                  <a:moveTo>
                    <a:pt x="1573" y="1"/>
                  </a:moveTo>
                  <a:cubicBezTo>
                    <a:pt x="1559" y="1"/>
                    <a:pt x="1543" y="6"/>
                    <a:pt x="1530" y="20"/>
                  </a:cubicBezTo>
                  <a:lnTo>
                    <a:pt x="863" y="764"/>
                  </a:lnTo>
                  <a:cubicBezTo>
                    <a:pt x="781" y="854"/>
                    <a:pt x="312" y="1470"/>
                    <a:pt x="149" y="1470"/>
                  </a:cubicBezTo>
                  <a:cubicBezTo>
                    <a:pt x="141" y="1470"/>
                    <a:pt x="133" y="1469"/>
                    <a:pt x="127" y="1466"/>
                  </a:cubicBezTo>
                  <a:cubicBezTo>
                    <a:pt x="118" y="1461"/>
                    <a:pt x="109" y="1459"/>
                    <a:pt x="100" y="1459"/>
                  </a:cubicBezTo>
                  <a:cubicBezTo>
                    <a:pt x="43" y="1459"/>
                    <a:pt x="0" y="1548"/>
                    <a:pt x="67" y="1585"/>
                  </a:cubicBezTo>
                  <a:cubicBezTo>
                    <a:pt x="102" y="1604"/>
                    <a:pt x="135" y="1612"/>
                    <a:pt x="168" y="1612"/>
                  </a:cubicBezTo>
                  <a:cubicBezTo>
                    <a:pt x="364" y="1612"/>
                    <a:pt x="530" y="1325"/>
                    <a:pt x="640" y="1200"/>
                  </a:cubicBezTo>
                  <a:lnTo>
                    <a:pt x="1624" y="114"/>
                  </a:lnTo>
                  <a:cubicBezTo>
                    <a:pt x="1670" y="67"/>
                    <a:pt x="1624" y="1"/>
                    <a:pt x="157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-24482" y="-33137"/>
              <a:ext cx="450288" cy="1552544"/>
            </a:xfrm>
            <a:custGeom>
              <a:avLst/>
              <a:gdLst/>
              <a:ahLst/>
              <a:cxnLst/>
              <a:rect l="l" t="t" r="r" b="b"/>
              <a:pathLst>
                <a:path w="6093" h="21008" extrusionOk="0">
                  <a:moveTo>
                    <a:pt x="2751" y="1"/>
                  </a:moveTo>
                  <a:cubicBezTo>
                    <a:pt x="2669" y="1"/>
                    <a:pt x="2581" y="68"/>
                    <a:pt x="2602" y="174"/>
                  </a:cubicBezTo>
                  <a:lnTo>
                    <a:pt x="2773" y="1287"/>
                  </a:lnTo>
                  <a:cubicBezTo>
                    <a:pt x="2807" y="1475"/>
                    <a:pt x="2850" y="1672"/>
                    <a:pt x="2858" y="1860"/>
                  </a:cubicBezTo>
                  <a:cubicBezTo>
                    <a:pt x="2798" y="1894"/>
                    <a:pt x="2781" y="1980"/>
                    <a:pt x="2824" y="2039"/>
                  </a:cubicBezTo>
                  <a:lnTo>
                    <a:pt x="2850" y="2082"/>
                  </a:lnTo>
                  <a:cubicBezTo>
                    <a:pt x="2807" y="2236"/>
                    <a:pt x="2747" y="2373"/>
                    <a:pt x="2662" y="2510"/>
                  </a:cubicBezTo>
                  <a:cubicBezTo>
                    <a:pt x="2345" y="3117"/>
                    <a:pt x="2046" y="3742"/>
                    <a:pt x="1789" y="4383"/>
                  </a:cubicBezTo>
                  <a:cubicBezTo>
                    <a:pt x="1250" y="5684"/>
                    <a:pt x="831" y="7035"/>
                    <a:pt x="548" y="8421"/>
                  </a:cubicBezTo>
                  <a:cubicBezTo>
                    <a:pt x="275" y="9764"/>
                    <a:pt x="112" y="11125"/>
                    <a:pt x="61" y="12493"/>
                  </a:cubicBezTo>
                  <a:cubicBezTo>
                    <a:pt x="1" y="13965"/>
                    <a:pt x="112" y="15419"/>
                    <a:pt x="557" y="16831"/>
                  </a:cubicBezTo>
                  <a:cubicBezTo>
                    <a:pt x="1019" y="18311"/>
                    <a:pt x="1738" y="19697"/>
                    <a:pt x="2670" y="20937"/>
                  </a:cubicBezTo>
                  <a:cubicBezTo>
                    <a:pt x="2700" y="20984"/>
                    <a:pt x="2747" y="21008"/>
                    <a:pt x="2794" y="21008"/>
                  </a:cubicBezTo>
                  <a:cubicBezTo>
                    <a:pt x="2841" y="21008"/>
                    <a:pt x="2888" y="20984"/>
                    <a:pt x="2918" y="20937"/>
                  </a:cubicBezTo>
                  <a:cubicBezTo>
                    <a:pt x="4381" y="18833"/>
                    <a:pt x="5339" y="16412"/>
                    <a:pt x="5707" y="13871"/>
                  </a:cubicBezTo>
                  <a:cubicBezTo>
                    <a:pt x="6092" y="11339"/>
                    <a:pt x="5895" y="8738"/>
                    <a:pt x="5125" y="6291"/>
                  </a:cubicBezTo>
                  <a:cubicBezTo>
                    <a:pt x="4646" y="4777"/>
                    <a:pt x="3911" y="3391"/>
                    <a:pt x="3132" y="2014"/>
                  </a:cubicBezTo>
                  <a:cubicBezTo>
                    <a:pt x="3132" y="1808"/>
                    <a:pt x="3115" y="1603"/>
                    <a:pt x="3072" y="1398"/>
                  </a:cubicBezTo>
                  <a:cubicBezTo>
                    <a:pt x="3012" y="970"/>
                    <a:pt x="2944" y="534"/>
                    <a:pt x="2875" y="106"/>
                  </a:cubicBezTo>
                  <a:cubicBezTo>
                    <a:pt x="2861" y="33"/>
                    <a:pt x="2808" y="1"/>
                    <a:pt x="275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189537" y="116590"/>
              <a:ext cx="56018" cy="1219022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3" y="1"/>
                  </a:moveTo>
                  <a:cubicBezTo>
                    <a:pt x="31" y="1"/>
                    <a:pt x="1" y="22"/>
                    <a:pt x="5" y="65"/>
                  </a:cubicBezTo>
                  <a:cubicBezTo>
                    <a:pt x="544" y="5506"/>
                    <a:pt x="621" y="10981"/>
                    <a:pt x="245" y="16430"/>
                  </a:cubicBezTo>
                  <a:cubicBezTo>
                    <a:pt x="240" y="16473"/>
                    <a:pt x="272" y="16494"/>
                    <a:pt x="307" y="16494"/>
                  </a:cubicBezTo>
                  <a:cubicBezTo>
                    <a:pt x="341" y="16494"/>
                    <a:pt x="377" y="16473"/>
                    <a:pt x="381" y="16430"/>
                  </a:cubicBezTo>
                  <a:cubicBezTo>
                    <a:pt x="758" y="10981"/>
                    <a:pt x="672" y="5506"/>
                    <a:pt x="133" y="65"/>
                  </a:cubicBezTo>
                  <a:cubicBezTo>
                    <a:pt x="129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107802" y="445457"/>
              <a:ext cx="117653" cy="284746"/>
            </a:xfrm>
            <a:custGeom>
              <a:avLst/>
              <a:gdLst/>
              <a:ahLst/>
              <a:cxnLst/>
              <a:rect l="l" t="t" r="r" b="b"/>
              <a:pathLst>
                <a:path w="1592" h="3853" extrusionOk="0">
                  <a:moveTo>
                    <a:pt x="1516" y="0"/>
                  </a:moveTo>
                  <a:cubicBezTo>
                    <a:pt x="1490" y="0"/>
                    <a:pt x="1464" y="15"/>
                    <a:pt x="1453" y="46"/>
                  </a:cubicBezTo>
                  <a:cubicBezTo>
                    <a:pt x="1094" y="1321"/>
                    <a:pt x="615" y="2561"/>
                    <a:pt x="25" y="3750"/>
                  </a:cubicBezTo>
                  <a:cubicBezTo>
                    <a:pt x="1" y="3804"/>
                    <a:pt x="47" y="3853"/>
                    <a:pt x="91" y="3853"/>
                  </a:cubicBezTo>
                  <a:cubicBezTo>
                    <a:pt x="111" y="3853"/>
                    <a:pt x="131" y="3843"/>
                    <a:pt x="144" y="3819"/>
                  </a:cubicBezTo>
                  <a:cubicBezTo>
                    <a:pt x="735" y="2621"/>
                    <a:pt x="1214" y="1364"/>
                    <a:pt x="1582" y="80"/>
                  </a:cubicBezTo>
                  <a:cubicBezTo>
                    <a:pt x="1592" y="30"/>
                    <a:pt x="1554" y="0"/>
                    <a:pt x="151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133298" y="978074"/>
              <a:ext cx="98882" cy="172562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30" y="2232"/>
                  </a:lnTo>
                  <a:cubicBezTo>
                    <a:pt x="1" y="2286"/>
                    <a:pt x="49" y="2335"/>
                    <a:pt x="92" y="2335"/>
                  </a:cubicBezTo>
                  <a:cubicBezTo>
                    <a:pt x="112" y="2335"/>
                    <a:pt x="131" y="2325"/>
                    <a:pt x="142" y="2301"/>
                  </a:cubicBezTo>
                  <a:lnTo>
                    <a:pt x="1314" y="102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119405" y="769077"/>
              <a:ext cx="113662" cy="178622"/>
            </a:xfrm>
            <a:custGeom>
              <a:avLst/>
              <a:gdLst/>
              <a:ahLst/>
              <a:cxnLst/>
              <a:rect l="l" t="t" r="r" b="b"/>
              <a:pathLst>
                <a:path w="1538" h="2417" extrusionOk="0">
                  <a:moveTo>
                    <a:pt x="1444" y="0"/>
                  </a:moveTo>
                  <a:cubicBezTo>
                    <a:pt x="1424" y="0"/>
                    <a:pt x="1404" y="9"/>
                    <a:pt x="1390" y="30"/>
                  </a:cubicBezTo>
                  <a:cubicBezTo>
                    <a:pt x="903" y="774"/>
                    <a:pt x="449" y="1536"/>
                    <a:pt x="30" y="2314"/>
                  </a:cubicBezTo>
                  <a:cubicBezTo>
                    <a:pt x="1" y="2367"/>
                    <a:pt x="44" y="2416"/>
                    <a:pt x="88" y="2416"/>
                  </a:cubicBezTo>
                  <a:cubicBezTo>
                    <a:pt x="108" y="2416"/>
                    <a:pt x="128" y="2407"/>
                    <a:pt x="141" y="2383"/>
                  </a:cubicBezTo>
                  <a:cubicBezTo>
                    <a:pt x="569" y="1604"/>
                    <a:pt x="1022" y="843"/>
                    <a:pt x="1502" y="99"/>
                  </a:cubicBezTo>
                  <a:cubicBezTo>
                    <a:pt x="1537" y="45"/>
                    <a:pt x="1491" y="0"/>
                    <a:pt x="144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152956" y="247102"/>
              <a:ext cx="66364" cy="140193"/>
            </a:xfrm>
            <a:custGeom>
              <a:avLst/>
              <a:gdLst/>
              <a:ahLst/>
              <a:cxnLst/>
              <a:rect l="l" t="t" r="r" b="b"/>
              <a:pathLst>
                <a:path w="898" h="1897" extrusionOk="0">
                  <a:moveTo>
                    <a:pt x="817" y="1"/>
                  </a:moveTo>
                  <a:cubicBezTo>
                    <a:pt x="790" y="1"/>
                    <a:pt x="762" y="14"/>
                    <a:pt x="748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2"/>
                    <a:pt x="40" y="1896"/>
                    <a:pt x="82" y="1896"/>
                  </a:cubicBezTo>
                  <a:cubicBezTo>
                    <a:pt x="108" y="1896"/>
                    <a:pt x="136" y="1882"/>
                    <a:pt x="149" y="1849"/>
                  </a:cubicBezTo>
                  <a:cubicBezTo>
                    <a:pt x="389" y="1259"/>
                    <a:pt x="628" y="668"/>
                    <a:pt x="876" y="78"/>
                  </a:cubicBezTo>
                  <a:cubicBezTo>
                    <a:pt x="897" y="31"/>
                    <a:pt x="858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224345" y="625041"/>
              <a:ext cx="133542" cy="112480"/>
            </a:xfrm>
            <a:custGeom>
              <a:avLst/>
              <a:gdLst/>
              <a:ahLst/>
              <a:cxnLst/>
              <a:rect l="l" t="t" r="r" b="b"/>
              <a:pathLst>
                <a:path w="1807" h="1522" extrusionOk="0">
                  <a:moveTo>
                    <a:pt x="102" y="1"/>
                  </a:moveTo>
                  <a:cubicBezTo>
                    <a:pt x="47" y="1"/>
                    <a:pt x="1" y="68"/>
                    <a:pt x="47" y="114"/>
                  </a:cubicBezTo>
                  <a:cubicBezTo>
                    <a:pt x="561" y="619"/>
                    <a:pt x="1108" y="1081"/>
                    <a:pt x="1681" y="1509"/>
                  </a:cubicBezTo>
                  <a:cubicBezTo>
                    <a:pt x="1693" y="1517"/>
                    <a:pt x="1705" y="1521"/>
                    <a:pt x="1716" y="1521"/>
                  </a:cubicBezTo>
                  <a:cubicBezTo>
                    <a:pt x="1769" y="1521"/>
                    <a:pt x="1807" y="1431"/>
                    <a:pt x="1750" y="1389"/>
                  </a:cubicBezTo>
                  <a:cubicBezTo>
                    <a:pt x="1185" y="970"/>
                    <a:pt x="646" y="516"/>
                    <a:pt x="150" y="20"/>
                  </a:cubicBezTo>
                  <a:cubicBezTo>
                    <a:pt x="135" y="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221759" y="892790"/>
              <a:ext cx="118909" cy="102503"/>
            </a:xfrm>
            <a:custGeom>
              <a:avLst/>
              <a:gdLst/>
              <a:ahLst/>
              <a:cxnLst/>
              <a:rect l="l" t="t" r="r" b="b"/>
              <a:pathLst>
                <a:path w="1609" h="1387" extrusionOk="0">
                  <a:moveTo>
                    <a:pt x="103" y="1"/>
                  </a:moveTo>
                  <a:cubicBezTo>
                    <a:pt x="50" y="1"/>
                    <a:pt x="0" y="69"/>
                    <a:pt x="48" y="110"/>
                  </a:cubicBezTo>
                  <a:lnTo>
                    <a:pt x="1468" y="1367"/>
                  </a:lnTo>
                  <a:cubicBezTo>
                    <a:pt x="1482" y="1381"/>
                    <a:pt x="1497" y="1387"/>
                    <a:pt x="1512" y="1387"/>
                  </a:cubicBezTo>
                  <a:cubicBezTo>
                    <a:pt x="1563" y="1387"/>
                    <a:pt x="1609" y="1320"/>
                    <a:pt x="1562" y="1273"/>
                  </a:cubicBezTo>
                  <a:lnTo>
                    <a:pt x="142" y="16"/>
                  </a:lnTo>
                  <a:cubicBezTo>
                    <a:pt x="130" y="5"/>
                    <a:pt x="116" y="1"/>
                    <a:pt x="10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208826" y="354631"/>
              <a:ext cx="128073" cy="119057"/>
            </a:xfrm>
            <a:custGeom>
              <a:avLst/>
              <a:gdLst/>
              <a:ahLst/>
              <a:cxnLst/>
              <a:rect l="l" t="t" r="r" b="b"/>
              <a:pathLst>
                <a:path w="1733" h="1611" extrusionOk="0">
                  <a:moveTo>
                    <a:pt x="176" y="1"/>
                  </a:moveTo>
                  <a:cubicBezTo>
                    <a:pt x="155" y="1"/>
                    <a:pt x="134" y="11"/>
                    <a:pt x="120" y="35"/>
                  </a:cubicBezTo>
                  <a:lnTo>
                    <a:pt x="120" y="26"/>
                  </a:lnTo>
                  <a:lnTo>
                    <a:pt x="120" y="26"/>
                  </a:lnTo>
                  <a:cubicBezTo>
                    <a:pt x="1" y="266"/>
                    <a:pt x="360" y="471"/>
                    <a:pt x="505" y="608"/>
                  </a:cubicBezTo>
                  <a:lnTo>
                    <a:pt x="1592" y="1592"/>
                  </a:lnTo>
                  <a:cubicBezTo>
                    <a:pt x="1605" y="1605"/>
                    <a:pt x="1621" y="1611"/>
                    <a:pt x="1635" y="1611"/>
                  </a:cubicBezTo>
                  <a:cubicBezTo>
                    <a:pt x="1686" y="1611"/>
                    <a:pt x="1732" y="1544"/>
                    <a:pt x="1686" y="1498"/>
                  </a:cubicBezTo>
                  <a:lnTo>
                    <a:pt x="942" y="830"/>
                  </a:lnTo>
                  <a:cubicBezTo>
                    <a:pt x="848" y="745"/>
                    <a:pt x="172" y="231"/>
                    <a:pt x="240" y="95"/>
                  </a:cubicBezTo>
                  <a:cubicBezTo>
                    <a:pt x="270" y="48"/>
                    <a:pt x="222" y="1"/>
                    <a:pt x="1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-53525" y="-136601"/>
              <a:ext cx="880770" cy="890377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6211" y="0"/>
                  </a:moveTo>
                  <a:cubicBezTo>
                    <a:pt x="5515" y="0"/>
                    <a:pt x="4820" y="23"/>
                    <a:pt x="4124" y="69"/>
                  </a:cubicBezTo>
                  <a:cubicBezTo>
                    <a:pt x="3080" y="137"/>
                    <a:pt x="2036" y="248"/>
                    <a:pt x="1010" y="411"/>
                  </a:cubicBezTo>
                  <a:cubicBezTo>
                    <a:pt x="969" y="400"/>
                    <a:pt x="928" y="394"/>
                    <a:pt x="887" y="394"/>
                  </a:cubicBezTo>
                  <a:cubicBezTo>
                    <a:pt x="797" y="394"/>
                    <a:pt x="709" y="421"/>
                    <a:pt x="633" y="479"/>
                  </a:cubicBezTo>
                  <a:lnTo>
                    <a:pt x="625" y="479"/>
                  </a:lnTo>
                  <a:cubicBezTo>
                    <a:pt x="351" y="522"/>
                    <a:pt x="189" y="813"/>
                    <a:pt x="291" y="1078"/>
                  </a:cubicBezTo>
                  <a:cubicBezTo>
                    <a:pt x="249" y="1352"/>
                    <a:pt x="291" y="1660"/>
                    <a:pt x="266" y="1942"/>
                  </a:cubicBezTo>
                  <a:cubicBezTo>
                    <a:pt x="206" y="2558"/>
                    <a:pt x="172" y="3174"/>
                    <a:pt x="146" y="3790"/>
                  </a:cubicBezTo>
                  <a:cubicBezTo>
                    <a:pt x="95" y="5039"/>
                    <a:pt x="0" y="6297"/>
                    <a:pt x="120" y="7546"/>
                  </a:cubicBezTo>
                  <a:cubicBezTo>
                    <a:pt x="172" y="8136"/>
                    <a:pt x="257" y="8726"/>
                    <a:pt x="385" y="9308"/>
                  </a:cubicBezTo>
                  <a:cubicBezTo>
                    <a:pt x="505" y="9881"/>
                    <a:pt x="625" y="10489"/>
                    <a:pt x="847" y="11028"/>
                  </a:cubicBezTo>
                  <a:cubicBezTo>
                    <a:pt x="1053" y="11549"/>
                    <a:pt x="1446" y="12020"/>
                    <a:pt x="2028" y="12046"/>
                  </a:cubicBezTo>
                  <a:cubicBezTo>
                    <a:pt x="2053" y="12047"/>
                    <a:pt x="2078" y="12048"/>
                    <a:pt x="2102" y="12048"/>
                  </a:cubicBezTo>
                  <a:cubicBezTo>
                    <a:pt x="2633" y="12048"/>
                    <a:pt x="3067" y="11700"/>
                    <a:pt x="3328" y="11259"/>
                  </a:cubicBezTo>
                  <a:cubicBezTo>
                    <a:pt x="3542" y="10874"/>
                    <a:pt x="3670" y="10446"/>
                    <a:pt x="3722" y="10010"/>
                  </a:cubicBezTo>
                  <a:cubicBezTo>
                    <a:pt x="3782" y="10095"/>
                    <a:pt x="3842" y="10189"/>
                    <a:pt x="3919" y="10266"/>
                  </a:cubicBezTo>
                  <a:cubicBezTo>
                    <a:pt x="4255" y="10647"/>
                    <a:pt x="4738" y="10892"/>
                    <a:pt x="5222" y="10892"/>
                  </a:cubicBezTo>
                  <a:cubicBezTo>
                    <a:pt x="5488" y="10892"/>
                    <a:pt x="5754" y="10818"/>
                    <a:pt x="5997" y="10651"/>
                  </a:cubicBezTo>
                  <a:cubicBezTo>
                    <a:pt x="6716" y="10146"/>
                    <a:pt x="6502" y="9180"/>
                    <a:pt x="6288" y="8461"/>
                  </a:cubicBezTo>
                  <a:cubicBezTo>
                    <a:pt x="6271" y="8393"/>
                    <a:pt x="6245" y="8324"/>
                    <a:pt x="6220" y="8247"/>
                  </a:cubicBezTo>
                  <a:lnTo>
                    <a:pt x="6220" y="8247"/>
                  </a:lnTo>
                  <a:cubicBezTo>
                    <a:pt x="6588" y="8470"/>
                    <a:pt x="6964" y="8666"/>
                    <a:pt x="7358" y="8838"/>
                  </a:cubicBezTo>
                  <a:cubicBezTo>
                    <a:pt x="7686" y="8981"/>
                    <a:pt x="8163" y="9118"/>
                    <a:pt x="8599" y="9118"/>
                  </a:cubicBezTo>
                  <a:cubicBezTo>
                    <a:pt x="9128" y="9118"/>
                    <a:pt x="9597" y="8915"/>
                    <a:pt x="9667" y="8273"/>
                  </a:cubicBezTo>
                  <a:cubicBezTo>
                    <a:pt x="9719" y="7828"/>
                    <a:pt x="9548" y="7332"/>
                    <a:pt x="9385" y="6930"/>
                  </a:cubicBezTo>
                  <a:cubicBezTo>
                    <a:pt x="9223" y="6519"/>
                    <a:pt x="9009" y="6143"/>
                    <a:pt x="8744" y="5792"/>
                  </a:cubicBezTo>
                  <a:cubicBezTo>
                    <a:pt x="8701" y="5732"/>
                    <a:pt x="8658" y="5681"/>
                    <a:pt x="8615" y="5629"/>
                  </a:cubicBezTo>
                  <a:lnTo>
                    <a:pt x="8615" y="5629"/>
                  </a:lnTo>
                  <a:cubicBezTo>
                    <a:pt x="8718" y="5647"/>
                    <a:pt x="8829" y="5672"/>
                    <a:pt x="8940" y="5689"/>
                  </a:cubicBezTo>
                  <a:cubicBezTo>
                    <a:pt x="9268" y="5748"/>
                    <a:pt x="9714" y="5828"/>
                    <a:pt x="10148" y="5828"/>
                  </a:cubicBezTo>
                  <a:cubicBezTo>
                    <a:pt x="10725" y="5828"/>
                    <a:pt x="11281" y="5688"/>
                    <a:pt x="11515" y="5176"/>
                  </a:cubicBezTo>
                  <a:cubicBezTo>
                    <a:pt x="11917" y="4312"/>
                    <a:pt x="10968" y="3285"/>
                    <a:pt x="10326" y="2823"/>
                  </a:cubicBezTo>
                  <a:cubicBezTo>
                    <a:pt x="10121" y="2678"/>
                    <a:pt x="9907" y="2550"/>
                    <a:pt x="9685" y="2447"/>
                  </a:cubicBezTo>
                  <a:cubicBezTo>
                    <a:pt x="9993" y="2413"/>
                    <a:pt x="10292" y="2336"/>
                    <a:pt x="10583" y="2233"/>
                  </a:cubicBezTo>
                  <a:cubicBezTo>
                    <a:pt x="10993" y="2062"/>
                    <a:pt x="11532" y="1677"/>
                    <a:pt x="11387" y="1164"/>
                  </a:cubicBezTo>
                  <a:cubicBezTo>
                    <a:pt x="11250" y="719"/>
                    <a:pt x="10660" y="471"/>
                    <a:pt x="10258" y="343"/>
                  </a:cubicBezTo>
                  <a:cubicBezTo>
                    <a:pt x="9308" y="43"/>
                    <a:pt x="8239" y="52"/>
                    <a:pt x="7255" y="17"/>
                  </a:cubicBezTo>
                  <a:cubicBezTo>
                    <a:pt x="6907" y="6"/>
                    <a:pt x="6559" y="0"/>
                    <a:pt x="6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448415" y="604644"/>
              <a:ext cx="93043" cy="79297"/>
            </a:xfrm>
            <a:custGeom>
              <a:avLst/>
              <a:gdLst/>
              <a:ahLst/>
              <a:cxnLst/>
              <a:rect l="l" t="t" r="r" b="b"/>
              <a:pathLst>
                <a:path w="1259" h="1073" extrusionOk="0">
                  <a:moveTo>
                    <a:pt x="655" y="1"/>
                  </a:moveTo>
                  <a:cubicBezTo>
                    <a:pt x="576" y="1"/>
                    <a:pt x="496" y="19"/>
                    <a:pt x="420" y="57"/>
                  </a:cubicBezTo>
                  <a:cubicBezTo>
                    <a:pt x="292" y="134"/>
                    <a:pt x="206" y="253"/>
                    <a:pt x="181" y="399"/>
                  </a:cubicBezTo>
                  <a:cubicBezTo>
                    <a:pt x="129" y="467"/>
                    <a:pt x="121" y="544"/>
                    <a:pt x="146" y="621"/>
                  </a:cubicBezTo>
                  <a:cubicBezTo>
                    <a:pt x="1" y="732"/>
                    <a:pt x="18" y="1023"/>
                    <a:pt x="249" y="1040"/>
                  </a:cubicBezTo>
                  <a:lnTo>
                    <a:pt x="523" y="1040"/>
                  </a:lnTo>
                  <a:cubicBezTo>
                    <a:pt x="587" y="1062"/>
                    <a:pt x="654" y="1072"/>
                    <a:pt x="722" y="1072"/>
                  </a:cubicBezTo>
                  <a:cubicBezTo>
                    <a:pt x="843" y="1072"/>
                    <a:pt x="966" y="1038"/>
                    <a:pt x="1070" y="972"/>
                  </a:cubicBezTo>
                  <a:cubicBezTo>
                    <a:pt x="1156" y="912"/>
                    <a:pt x="1216" y="809"/>
                    <a:pt x="1216" y="707"/>
                  </a:cubicBezTo>
                  <a:cubicBezTo>
                    <a:pt x="1259" y="613"/>
                    <a:pt x="1241" y="493"/>
                    <a:pt x="1173" y="424"/>
                  </a:cubicBezTo>
                  <a:cubicBezTo>
                    <a:pt x="1121" y="166"/>
                    <a:pt x="895" y="1"/>
                    <a:pt x="6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622970" y="505614"/>
              <a:ext cx="100360" cy="76046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1047" y="1"/>
                  </a:moveTo>
                  <a:cubicBezTo>
                    <a:pt x="1023" y="1"/>
                    <a:pt x="999" y="4"/>
                    <a:pt x="975" y="11"/>
                  </a:cubicBezTo>
                  <a:cubicBezTo>
                    <a:pt x="796" y="71"/>
                    <a:pt x="590" y="28"/>
                    <a:pt x="402" y="96"/>
                  </a:cubicBezTo>
                  <a:cubicBezTo>
                    <a:pt x="248" y="156"/>
                    <a:pt x="128" y="276"/>
                    <a:pt x="69" y="430"/>
                  </a:cubicBezTo>
                  <a:cubicBezTo>
                    <a:pt x="0" y="575"/>
                    <a:pt x="17" y="746"/>
                    <a:pt x="120" y="875"/>
                  </a:cubicBezTo>
                  <a:cubicBezTo>
                    <a:pt x="220" y="1000"/>
                    <a:pt x="370" y="1029"/>
                    <a:pt x="520" y="1029"/>
                  </a:cubicBezTo>
                  <a:cubicBezTo>
                    <a:pt x="576" y="1029"/>
                    <a:pt x="631" y="1025"/>
                    <a:pt x="685" y="1020"/>
                  </a:cubicBezTo>
                  <a:cubicBezTo>
                    <a:pt x="881" y="1012"/>
                    <a:pt x="1061" y="926"/>
                    <a:pt x="1181" y="772"/>
                  </a:cubicBezTo>
                  <a:cubicBezTo>
                    <a:pt x="1258" y="652"/>
                    <a:pt x="1283" y="515"/>
                    <a:pt x="1249" y="378"/>
                  </a:cubicBezTo>
                  <a:cubicBezTo>
                    <a:pt x="1258" y="361"/>
                    <a:pt x="1275" y="336"/>
                    <a:pt x="1283" y="319"/>
                  </a:cubicBezTo>
                  <a:cubicBezTo>
                    <a:pt x="1358" y="140"/>
                    <a:pt x="1206" y="1"/>
                    <a:pt x="10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279624" y="514408"/>
              <a:ext cx="117727" cy="87648"/>
            </a:xfrm>
            <a:custGeom>
              <a:avLst/>
              <a:gdLst/>
              <a:ahLst/>
              <a:cxnLst/>
              <a:rect l="l" t="t" r="r" b="b"/>
              <a:pathLst>
                <a:path w="1593" h="1186" extrusionOk="0">
                  <a:moveTo>
                    <a:pt x="1004" y="1"/>
                  </a:moveTo>
                  <a:cubicBezTo>
                    <a:pt x="878" y="1"/>
                    <a:pt x="755" y="24"/>
                    <a:pt x="642" y="97"/>
                  </a:cubicBezTo>
                  <a:cubicBezTo>
                    <a:pt x="591" y="123"/>
                    <a:pt x="548" y="165"/>
                    <a:pt x="523" y="200"/>
                  </a:cubicBezTo>
                  <a:cubicBezTo>
                    <a:pt x="352" y="200"/>
                    <a:pt x="180" y="268"/>
                    <a:pt x="69" y="396"/>
                  </a:cubicBezTo>
                  <a:cubicBezTo>
                    <a:pt x="1" y="473"/>
                    <a:pt x="1" y="593"/>
                    <a:pt x="69" y="679"/>
                  </a:cubicBezTo>
                  <a:lnTo>
                    <a:pt x="103" y="721"/>
                  </a:lnTo>
                  <a:cubicBezTo>
                    <a:pt x="103" y="893"/>
                    <a:pt x="189" y="1047"/>
                    <a:pt x="334" y="1132"/>
                  </a:cubicBezTo>
                  <a:cubicBezTo>
                    <a:pt x="400" y="1168"/>
                    <a:pt x="470" y="1185"/>
                    <a:pt x="539" y="1185"/>
                  </a:cubicBezTo>
                  <a:cubicBezTo>
                    <a:pt x="651" y="1185"/>
                    <a:pt x="760" y="1140"/>
                    <a:pt x="839" y="1055"/>
                  </a:cubicBezTo>
                  <a:lnTo>
                    <a:pt x="916" y="1055"/>
                  </a:lnTo>
                  <a:cubicBezTo>
                    <a:pt x="957" y="1100"/>
                    <a:pt x="1012" y="1122"/>
                    <a:pt x="1067" y="1122"/>
                  </a:cubicBezTo>
                  <a:cubicBezTo>
                    <a:pt x="1117" y="1122"/>
                    <a:pt x="1167" y="1105"/>
                    <a:pt x="1207" y="1072"/>
                  </a:cubicBezTo>
                  <a:cubicBezTo>
                    <a:pt x="1481" y="867"/>
                    <a:pt x="1592" y="499"/>
                    <a:pt x="1481" y="165"/>
                  </a:cubicBezTo>
                  <a:cubicBezTo>
                    <a:pt x="1447" y="88"/>
                    <a:pt x="1378" y="37"/>
                    <a:pt x="1293" y="29"/>
                  </a:cubicBezTo>
                  <a:cubicBezTo>
                    <a:pt x="1197" y="14"/>
                    <a:pt x="1100" y="1"/>
                    <a:pt x="10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440212" y="451222"/>
              <a:ext cx="95556" cy="65921"/>
            </a:xfrm>
            <a:custGeom>
              <a:avLst/>
              <a:gdLst/>
              <a:ahLst/>
              <a:cxnLst/>
              <a:rect l="l" t="t" r="r" b="b"/>
              <a:pathLst>
                <a:path w="1293" h="892" extrusionOk="0">
                  <a:moveTo>
                    <a:pt x="454" y="342"/>
                  </a:moveTo>
                  <a:cubicBezTo>
                    <a:pt x="463" y="342"/>
                    <a:pt x="471" y="349"/>
                    <a:pt x="480" y="362"/>
                  </a:cubicBezTo>
                  <a:lnTo>
                    <a:pt x="429" y="362"/>
                  </a:lnTo>
                  <a:cubicBezTo>
                    <a:pt x="437" y="349"/>
                    <a:pt x="446" y="342"/>
                    <a:pt x="454" y="342"/>
                  </a:cubicBezTo>
                  <a:close/>
                  <a:moveTo>
                    <a:pt x="846" y="0"/>
                  </a:moveTo>
                  <a:cubicBezTo>
                    <a:pt x="768" y="0"/>
                    <a:pt x="691" y="15"/>
                    <a:pt x="617" y="45"/>
                  </a:cubicBezTo>
                  <a:cubicBezTo>
                    <a:pt x="446" y="105"/>
                    <a:pt x="198" y="165"/>
                    <a:pt x="95" y="319"/>
                  </a:cubicBezTo>
                  <a:cubicBezTo>
                    <a:pt x="1" y="481"/>
                    <a:pt x="61" y="687"/>
                    <a:pt x="223" y="772"/>
                  </a:cubicBezTo>
                  <a:cubicBezTo>
                    <a:pt x="261" y="848"/>
                    <a:pt x="341" y="891"/>
                    <a:pt x="425" y="891"/>
                  </a:cubicBezTo>
                  <a:cubicBezTo>
                    <a:pt x="455" y="891"/>
                    <a:pt x="485" y="886"/>
                    <a:pt x="514" y="875"/>
                  </a:cubicBezTo>
                  <a:cubicBezTo>
                    <a:pt x="642" y="832"/>
                    <a:pt x="813" y="789"/>
                    <a:pt x="950" y="721"/>
                  </a:cubicBezTo>
                  <a:cubicBezTo>
                    <a:pt x="1121" y="661"/>
                    <a:pt x="1293" y="550"/>
                    <a:pt x="1267" y="353"/>
                  </a:cubicBezTo>
                  <a:cubicBezTo>
                    <a:pt x="1275" y="242"/>
                    <a:pt x="1224" y="139"/>
                    <a:pt x="1139" y="79"/>
                  </a:cubicBezTo>
                  <a:cubicBezTo>
                    <a:pt x="1047" y="26"/>
                    <a:pt x="946" y="0"/>
                    <a:pt x="84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624227" y="629475"/>
              <a:ext cx="92452" cy="77745"/>
            </a:xfrm>
            <a:custGeom>
              <a:avLst/>
              <a:gdLst/>
              <a:ahLst/>
              <a:cxnLst/>
              <a:rect l="l" t="t" r="r" b="b"/>
              <a:pathLst>
                <a:path w="1251" h="1052" extrusionOk="0">
                  <a:moveTo>
                    <a:pt x="599" y="1"/>
                  </a:moveTo>
                  <a:cubicBezTo>
                    <a:pt x="505" y="1"/>
                    <a:pt x="410" y="23"/>
                    <a:pt x="325" y="71"/>
                  </a:cubicBezTo>
                  <a:cubicBezTo>
                    <a:pt x="94" y="225"/>
                    <a:pt x="0" y="516"/>
                    <a:pt x="111" y="773"/>
                  </a:cubicBezTo>
                  <a:cubicBezTo>
                    <a:pt x="111" y="850"/>
                    <a:pt x="163" y="918"/>
                    <a:pt x="240" y="944"/>
                  </a:cubicBezTo>
                  <a:cubicBezTo>
                    <a:pt x="300" y="995"/>
                    <a:pt x="377" y="1029"/>
                    <a:pt x="462" y="1047"/>
                  </a:cubicBezTo>
                  <a:cubicBezTo>
                    <a:pt x="490" y="1050"/>
                    <a:pt x="520" y="1052"/>
                    <a:pt x="549" y="1052"/>
                  </a:cubicBezTo>
                  <a:cubicBezTo>
                    <a:pt x="601" y="1052"/>
                    <a:pt x="653" y="1046"/>
                    <a:pt x="702" y="1029"/>
                  </a:cubicBezTo>
                  <a:cubicBezTo>
                    <a:pt x="958" y="1021"/>
                    <a:pt x="1198" y="918"/>
                    <a:pt x="1224" y="610"/>
                  </a:cubicBezTo>
                  <a:cubicBezTo>
                    <a:pt x="1250" y="259"/>
                    <a:pt x="923" y="1"/>
                    <a:pt x="5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820805" y="487730"/>
              <a:ext cx="74715" cy="68212"/>
            </a:xfrm>
            <a:custGeom>
              <a:avLst/>
              <a:gdLst/>
              <a:ahLst/>
              <a:cxnLst/>
              <a:rect l="l" t="t" r="r" b="b"/>
              <a:pathLst>
                <a:path w="1011" h="923" extrusionOk="0">
                  <a:moveTo>
                    <a:pt x="574" y="432"/>
                  </a:moveTo>
                  <a:lnTo>
                    <a:pt x="565" y="441"/>
                  </a:lnTo>
                  <a:cubicBezTo>
                    <a:pt x="557" y="441"/>
                    <a:pt x="565" y="432"/>
                    <a:pt x="574" y="432"/>
                  </a:cubicBezTo>
                  <a:close/>
                  <a:moveTo>
                    <a:pt x="572" y="1"/>
                  </a:moveTo>
                  <a:cubicBezTo>
                    <a:pt x="507" y="1"/>
                    <a:pt x="441" y="15"/>
                    <a:pt x="377" y="47"/>
                  </a:cubicBezTo>
                  <a:cubicBezTo>
                    <a:pt x="69" y="167"/>
                    <a:pt x="1" y="561"/>
                    <a:pt x="240" y="783"/>
                  </a:cubicBezTo>
                  <a:cubicBezTo>
                    <a:pt x="275" y="817"/>
                    <a:pt x="317" y="843"/>
                    <a:pt x="360" y="860"/>
                  </a:cubicBezTo>
                  <a:cubicBezTo>
                    <a:pt x="394" y="894"/>
                    <a:pt x="446" y="911"/>
                    <a:pt x="497" y="920"/>
                  </a:cubicBezTo>
                  <a:cubicBezTo>
                    <a:pt x="511" y="921"/>
                    <a:pt x="526" y="922"/>
                    <a:pt x="540" y="922"/>
                  </a:cubicBezTo>
                  <a:cubicBezTo>
                    <a:pt x="613" y="922"/>
                    <a:pt x="689" y="904"/>
                    <a:pt x="754" y="869"/>
                  </a:cubicBezTo>
                  <a:cubicBezTo>
                    <a:pt x="856" y="817"/>
                    <a:pt x="942" y="740"/>
                    <a:pt x="993" y="638"/>
                  </a:cubicBezTo>
                  <a:cubicBezTo>
                    <a:pt x="1010" y="595"/>
                    <a:pt x="1010" y="552"/>
                    <a:pt x="1002" y="509"/>
                  </a:cubicBezTo>
                  <a:cubicBezTo>
                    <a:pt x="1010" y="467"/>
                    <a:pt x="1010" y="432"/>
                    <a:pt x="1002" y="390"/>
                  </a:cubicBezTo>
                  <a:cubicBezTo>
                    <a:pt x="975" y="160"/>
                    <a:pt x="783" y="1"/>
                    <a:pt x="5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658517" y="355444"/>
              <a:ext cx="78928" cy="66291"/>
            </a:xfrm>
            <a:custGeom>
              <a:avLst/>
              <a:gdLst/>
              <a:ahLst/>
              <a:cxnLst/>
              <a:rect l="l" t="t" r="r" b="b"/>
              <a:pathLst>
                <a:path w="1068" h="897" extrusionOk="0">
                  <a:moveTo>
                    <a:pt x="524" y="0"/>
                  </a:moveTo>
                  <a:cubicBezTo>
                    <a:pt x="437" y="0"/>
                    <a:pt x="349" y="28"/>
                    <a:pt x="272" y="84"/>
                  </a:cubicBezTo>
                  <a:cubicBezTo>
                    <a:pt x="212" y="118"/>
                    <a:pt x="169" y="186"/>
                    <a:pt x="161" y="255"/>
                  </a:cubicBezTo>
                  <a:cubicBezTo>
                    <a:pt x="144" y="280"/>
                    <a:pt x="127" y="306"/>
                    <a:pt x="118" y="332"/>
                  </a:cubicBezTo>
                  <a:cubicBezTo>
                    <a:pt x="101" y="392"/>
                    <a:pt x="92" y="460"/>
                    <a:pt x="101" y="520"/>
                  </a:cubicBezTo>
                  <a:cubicBezTo>
                    <a:pt x="0" y="688"/>
                    <a:pt x="122" y="897"/>
                    <a:pt x="312" y="897"/>
                  </a:cubicBezTo>
                  <a:cubicBezTo>
                    <a:pt x="316" y="897"/>
                    <a:pt x="319" y="896"/>
                    <a:pt x="323" y="896"/>
                  </a:cubicBezTo>
                  <a:cubicBezTo>
                    <a:pt x="392" y="888"/>
                    <a:pt x="452" y="871"/>
                    <a:pt x="520" y="845"/>
                  </a:cubicBezTo>
                  <a:cubicBezTo>
                    <a:pt x="580" y="845"/>
                    <a:pt x="640" y="836"/>
                    <a:pt x="700" y="819"/>
                  </a:cubicBezTo>
                  <a:cubicBezTo>
                    <a:pt x="1025" y="700"/>
                    <a:pt x="1068" y="263"/>
                    <a:pt x="777" y="84"/>
                  </a:cubicBezTo>
                  <a:cubicBezTo>
                    <a:pt x="700" y="28"/>
                    <a:pt x="612" y="0"/>
                    <a:pt x="5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830930" y="335860"/>
              <a:ext cx="74050" cy="65478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489" y="0"/>
                  </a:moveTo>
                  <a:cubicBezTo>
                    <a:pt x="461" y="0"/>
                    <a:pt x="432" y="5"/>
                    <a:pt x="403" y="15"/>
                  </a:cubicBezTo>
                  <a:cubicBezTo>
                    <a:pt x="146" y="135"/>
                    <a:pt x="1" y="408"/>
                    <a:pt x="43" y="682"/>
                  </a:cubicBezTo>
                  <a:cubicBezTo>
                    <a:pt x="57" y="806"/>
                    <a:pt x="165" y="885"/>
                    <a:pt x="282" y="885"/>
                  </a:cubicBezTo>
                  <a:cubicBezTo>
                    <a:pt x="311" y="885"/>
                    <a:pt x="340" y="881"/>
                    <a:pt x="369" y="870"/>
                  </a:cubicBezTo>
                  <a:lnTo>
                    <a:pt x="831" y="716"/>
                  </a:lnTo>
                  <a:cubicBezTo>
                    <a:pt x="950" y="674"/>
                    <a:pt x="1002" y="537"/>
                    <a:pt x="959" y="417"/>
                  </a:cubicBezTo>
                  <a:cubicBezTo>
                    <a:pt x="919" y="329"/>
                    <a:pt x="834" y="271"/>
                    <a:pt x="746" y="271"/>
                  </a:cubicBezTo>
                  <a:cubicBezTo>
                    <a:pt x="740" y="271"/>
                    <a:pt x="734" y="271"/>
                    <a:pt x="728" y="272"/>
                  </a:cubicBezTo>
                  <a:cubicBezTo>
                    <a:pt x="728" y="272"/>
                    <a:pt x="728" y="263"/>
                    <a:pt x="728" y="263"/>
                  </a:cubicBezTo>
                  <a:cubicBezTo>
                    <a:pt x="742" y="114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789840" y="611664"/>
              <a:ext cx="56388" cy="53579"/>
            </a:xfrm>
            <a:custGeom>
              <a:avLst/>
              <a:gdLst/>
              <a:ahLst/>
              <a:cxnLst/>
              <a:rect l="l" t="t" r="r" b="b"/>
              <a:pathLst>
                <a:path w="763" h="725" extrusionOk="0">
                  <a:moveTo>
                    <a:pt x="401" y="0"/>
                  </a:moveTo>
                  <a:cubicBezTo>
                    <a:pt x="259" y="0"/>
                    <a:pt x="132" y="91"/>
                    <a:pt x="86" y="235"/>
                  </a:cubicBezTo>
                  <a:cubicBezTo>
                    <a:pt x="78" y="269"/>
                    <a:pt x="69" y="304"/>
                    <a:pt x="69" y="338"/>
                  </a:cubicBezTo>
                  <a:cubicBezTo>
                    <a:pt x="18" y="389"/>
                    <a:pt x="1" y="458"/>
                    <a:pt x="9" y="526"/>
                  </a:cubicBezTo>
                  <a:cubicBezTo>
                    <a:pt x="33" y="636"/>
                    <a:pt x="129" y="725"/>
                    <a:pt x="244" y="725"/>
                  </a:cubicBezTo>
                  <a:cubicBezTo>
                    <a:pt x="254" y="725"/>
                    <a:pt x="264" y="724"/>
                    <a:pt x="274" y="723"/>
                  </a:cubicBezTo>
                  <a:cubicBezTo>
                    <a:pt x="403" y="714"/>
                    <a:pt x="514" y="646"/>
                    <a:pt x="582" y="543"/>
                  </a:cubicBezTo>
                  <a:lnTo>
                    <a:pt x="599" y="518"/>
                  </a:lnTo>
                  <a:cubicBezTo>
                    <a:pt x="625" y="483"/>
                    <a:pt x="659" y="449"/>
                    <a:pt x="685" y="423"/>
                  </a:cubicBezTo>
                  <a:cubicBezTo>
                    <a:pt x="762" y="321"/>
                    <a:pt x="736" y="167"/>
                    <a:pt x="642" y="90"/>
                  </a:cubicBezTo>
                  <a:cubicBezTo>
                    <a:pt x="625" y="81"/>
                    <a:pt x="608" y="73"/>
                    <a:pt x="591" y="64"/>
                  </a:cubicBezTo>
                  <a:cubicBezTo>
                    <a:pt x="548" y="30"/>
                    <a:pt x="505" y="13"/>
                    <a:pt x="454" y="4"/>
                  </a:cubicBezTo>
                  <a:cubicBezTo>
                    <a:pt x="436" y="1"/>
                    <a:pt x="418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432156" y="29163"/>
              <a:ext cx="97699" cy="92304"/>
            </a:xfrm>
            <a:custGeom>
              <a:avLst/>
              <a:gdLst/>
              <a:ahLst/>
              <a:cxnLst/>
              <a:rect l="l" t="t" r="r" b="b"/>
              <a:pathLst>
                <a:path w="1322" h="1249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5" y="144"/>
                    <a:pt x="786" y="255"/>
                    <a:pt x="734" y="367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1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3" y="20"/>
                  </a:cubicBezTo>
                  <a:cubicBezTo>
                    <a:pt x="51" y="20"/>
                    <a:pt x="0" y="112"/>
                    <a:pt x="50" y="161"/>
                  </a:cubicBezTo>
                  <a:lnTo>
                    <a:pt x="153" y="255"/>
                  </a:lnTo>
                  <a:cubicBezTo>
                    <a:pt x="144" y="281"/>
                    <a:pt x="153" y="315"/>
                    <a:pt x="170" y="332"/>
                  </a:cubicBezTo>
                  <a:lnTo>
                    <a:pt x="178" y="332"/>
                  </a:lnTo>
                  <a:cubicBezTo>
                    <a:pt x="178" y="349"/>
                    <a:pt x="187" y="375"/>
                    <a:pt x="204" y="384"/>
                  </a:cubicBezTo>
                  <a:cubicBezTo>
                    <a:pt x="289" y="486"/>
                    <a:pt x="384" y="580"/>
                    <a:pt x="486" y="675"/>
                  </a:cubicBezTo>
                  <a:cubicBezTo>
                    <a:pt x="418" y="786"/>
                    <a:pt x="366" y="914"/>
                    <a:pt x="332" y="1042"/>
                  </a:cubicBezTo>
                  <a:cubicBezTo>
                    <a:pt x="332" y="1068"/>
                    <a:pt x="332" y="1094"/>
                    <a:pt x="349" y="1111"/>
                  </a:cubicBezTo>
                  <a:cubicBezTo>
                    <a:pt x="332" y="1162"/>
                    <a:pt x="358" y="1222"/>
                    <a:pt x="409" y="1231"/>
                  </a:cubicBezTo>
                  <a:cubicBezTo>
                    <a:pt x="421" y="1243"/>
                    <a:pt x="437" y="1249"/>
                    <a:pt x="453" y="1249"/>
                  </a:cubicBezTo>
                  <a:cubicBezTo>
                    <a:pt x="471" y="1249"/>
                    <a:pt x="490" y="1240"/>
                    <a:pt x="503" y="1222"/>
                  </a:cubicBezTo>
                  <a:cubicBezTo>
                    <a:pt x="597" y="1128"/>
                    <a:pt x="683" y="1017"/>
                    <a:pt x="751" y="906"/>
                  </a:cubicBezTo>
                  <a:cubicBezTo>
                    <a:pt x="786" y="931"/>
                    <a:pt x="811" y="957"/>
                    <a:pt x="845" y="974"/>
                  </a:cubicBezTo>
                  <a:cubicBezTo>
                    <a:pt x="880" y="1000"/>
                    <a:pt x="905" y="1042"/>
                    <a:pt x="931" y="1085"/>
                  </a:cubicBezTo>
                  <a:cubicBezTo>
                    <a:pt x="942" y="1102"/>
                    <a:pt x="960" y="1111"/>
                    <a:pt x="979" y="1111"/>
                  </a:cubicBezTo>
                  <a:cubicBezTo>
                    <a:pt x="989" y="1111"/>
                    <a:pt x="999" y="1108"/>
                    <a:pt x="1008" y="1102"/>
                  </a:cubicBezTo>
                  <a:cubicBezTo>
                    <a:pt x="1068" y="1145"/>
                    <a:pt x="1119" y="1179"/>
                    <a:pt x="1171" y="1214"/>
                  </a:cubicBezTo>
                  <a:cubicBezTo>
                    <a:pt x="1184" y="1222"/>
                    <a:pt x="1197" y="1226"/>
                    <a:pt x="1210" y="1226"/>
                  </a:cubicBezTo>
                  <a:cubicBezTo>
                    <a:pt x="1272" y="1226"/>
                    <a:pt x="1322" y="1135"/>
                    <a:pt x="1265" y="1085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2" y="546"/>
                    <a:pt x="940" y="461"/>
                  </a:cubicBezTo>
                  <a:cubicBezTo>
                    <a:pt x="948" y="444"/>
                    <a:pt x="948" y="435"/>
                    <a:pt x="940" y="418"/>
                  </a:cubicBezTo>
                  <a:cubicBezTo>
                    <a:pt x="957" y="384"/>
                    <a:pt x="965" y="349"/>
                    <a:pt x="982" y="315"/>
                  </a:cubicBezTo>
                  <a:cubicBezTo>
                    <a:pt x="991" y="290"/>
                    <a:pt x="991" y="272"/>
                    <a:pt x="982" y="255"/>
                  </a:cubicBezTo>
                  <a:cubicBezTo>
                    <a:pt x="999" y="213"/>
                    <a:pt x="1025" y="161"/>
                    <a:pt x="1042" y="118"/>
                  </a:cubicBez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286718" y="15196"/>
              <a:ext cx="101468" cy="87796"/>
            </a:xfrm>
            <a:custGeom>
              <a:avLst/>
              <a:gdLst/>
              <a:ahLst/>
              <a:cxnLst/>
              <a:rect l="l" t="t" r="r" b="b"/>
              <a:pathLst>
                <a:path w="1373" h="1188" extrusionOk="0">
                  <a:moveTo>
                    <a:pt x="989" y="1"/>
                  </a:moveTo>
                  <a:cubicBezTo>
                    <a:pt x="958" y="1"/>
                    <a:pt x="930" y="18"/>
                    <a:pt x="923" y="59"/>
                  </a:cubicBezTo>
                  <a:lnTo>
                    <a:pt x="906" y="128"/>
                  </a:lnTo>
                  <a:cubicBezTo>
                    <a:pt x="887" y="109"/>
                    <a:pt x="862" y="97"/>
                    <a:pt x="838" y="97"/>
                  </a:cubicBezTo>
                  <a:cubicBezTo>
                    <a:pt x="819" y="97"/>
                    <a:pt x="801" y="104"/>
                    <a:pt x="786" y="119"/>
                  </a:cubicBezTo>
                  <a:lnTo>
                    <a:pt x="760" y="145"/>
                  </a:lnTo>
                  <a:cubicBezTo>
                    <a:pt x="675" y="222"/>
                    <a:pt x="606" y="325"/>
                    <a:pt x="564" y="436"/>
                  </a:cubicBezTo>
                  <a:cubicBezTo>
                    <a:pt x="427" y="350"/>
                    <a:pt x="290" y="256"/>
                    <a:pt x="153" y="171"/>
                  </a:cubicBezTo>
                  <a:cubicBezTo>
                    <a:pt x="141" y="165"/>
                    <a:pt x="129" y="162"/>
                    <a:pt x="117" y="162"/>
                  </a:cubicBezTo>
                  <a:cubicBezTo>
                    <a:pt x="43" y="162"/>
                    <a:pt x="1" y="273"/>
                    <a:pt x="67" y="325"/>
                  </a:cubicBezTo>
                  <a:lnTo>
                    <a:pt x="341" y="521"/>
                  </a:lnTo>
                  <a:cubicBezTo>
                    <a:pt x="324" y="564"/>
                    <a:pt x="350" y="607"/>
                    <a:pt x="392" y="624"/>
                  </a:cubicBezTo>
                  <a:cubicBezTo>
                    <a:pt x="427" y="641"/>
                    <a:pt x="469" y="658"/>
                    <a:pt x="504" y="667"/>
                  </a:cubicBezTo>
                  <a:cubicBezTo>
                    <a:pt x="504" y="710"/>
                    <a:pt x="504" y="752"/>
                    <a:pt x="504" y="795"/>
                  </a:cubicBezTo>
                  <a:cubicBezTo>
                    <a:pt x="495" y="846"/>
                    <a:pt x="487" y="898"/>
                    <a:pt x="478" y="949"/>
                  </a:cubicBezTo>
                  <a:cubicBezTo>
                    <a:pt x="444" y="983"/>
                    <a:pt x="401" y="1026"/>
                    <a:pt x="367" y="1060"/>
                  </a:cubicBezTo>
                  <a:cubicBezTo>
                    <a:pt x="301" y="1106"/>
                    <a:pt x="357" y="1188"/>
                    <a:pt x="421" y="1188"/>
                  </a:cubicBezTo>
                  <a:cubicBezTo>
                    <a:pt x="440" y="1188"/>
                    <a:pt x="460" y="1181"/>
                    <a:pt x="478" y="1163"/>
                  </a:cubicBezTo>
                  <a:cubicBezTo>
                    <a:pt x="491" y="1171"/>
                    <a:pt x="507" y="1175"/>
                    <a:pt x="523" y="1175"/>
                  </a:cubicBezTo>
                  <a:cubicBezTo>
                    <a:pt x="559" y="1175"/>
                    <a:pt x="597" y="1156"/>
                    <a:pt x="615" y="1120"/>
                  </a:cubicBezTo>
                  <a:lnTo>
                    <a:pt x="623" y="1103"/>
                  </a:lnTo>
                  <a:cubicBezTo>
                    <a:pt x="628" y="1105"/>
                    <a:pt x="633" y="1105"/>
                    <a:pt x="638" y="1105"/>
                  </a:cubicBezTo>
                  <a:cubicBezTo>
                    <a:pt x="661" y="1105"/>
                    <a:pt x="686" y="1090"/>
                    <a:pt x="700" y="1069"/>
                  </a:cubicBezTo>
                  <a:cubicBezTo>
                    <a:pt x="743" y="1000"/>
                    <a:pt x="777" y="923"/>
                    <a:pt x="812" y="855"/>
                  </a:cubicBezTo>
                  <a:lnTo>
                    <a:pt x="1120" y="1069"/>
                  </a:lnTo>
                  <a:cubicBezTo>
                    <a:pt x="1130" y="1076"/>
                    <a:pt x="1144" y="1080"/>
                    <a:pt x="1158" y="1080"/>
                  </a:cubicBezTo>
                  <a:cubicBezTo>
                    <a:pt x="1178" y="1080"/>
                    <a:pt x="1199" y="1072"/>
                    <a:pt x="1214" y="1052"/>
                  </a:cubicBezTo>
                  <a:lnTo>
                    <a:pt x="1222" y="1069"/>
                  </a:lnTo>
                  <a:cubicBezTo>
                    <a:pt x="1236" y="1079"/>
                    <a:pt x="1250" y="1083"/>
                    <a:pt x="1263" y="1083"/>
                  </a:cubicBezTo>
                  <a:cubicBezTo>
                    <a:pt x="1329" y="1083"/>
                    <a:pt x="1372" y="973"/>
                    <a:pt x="1308" y="923"/>
                  </a:cubicBezTo>
                  <a:lnTo>
                    <a:pt x="1197" y="855"/>
                  </a:lnTo>
                  <a:lnTo>
                    <a:pt x="1120" y="795"/>
                  </a:lnTo>
                  <a:cubicBezTo>
                    <a:pt x="1111" y="787"/>
                    <a:pt x="1111" y="778"/>
                    <a:pt x="1103" y="778"/>
                  </a:cubicBezTo>
                  <a:cubicBezTo>
                    <a:pt x="1043" y="735"/>
                    <a:pt x="991" y="701"/>
                    <a:pt x="940" y="667"/>
                  </a:cubicBezTo>
                  <a:lnTo>
                    <a:pt x="906" y="650"/>
                  </a:lnTo>
                  <a:cubicBezTo>
                    <a:pt x="974" y="470"/>
                    <a:pt x="1034" y="290"/>
                    <a:pt x="1068" y="102"/>
                  </a:cubicBezTo>
                  <a:cubicBezTo>
                    <a:pt x="1084" y="41"/>
                    <a:pt x="1034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353451" y="-85977"/>
              <a:ext cx="101025" cy="86983"/>
            </a:xfrm>
            <a:custGeom>
              <a:avLst/>
              <a:gdLst/>
              <a:ahLst/>
              <a:cxnLst/>
              <a:rect l="l" t="t" r="r" b="b"/>
              <a:pathLst>
                <a:path w="1367" h="1177" extrusionOk="0">
                  <a:moveTo>
                    <a:pt x="988" y="1"/>
                  </a:moveTo>
                  <a:cubicBezTo>
                    <a:pt x="958" y="1"/>
                    <a:pt x="928" y="19"/>
                    <a:pt x="918" y="60"/>
                  </a:cubicBezTo>
                  <a:cubicBezTo>
                    <a:pt x="918" y="85"/>
                    <a:pt x="910" y="111"/>
                    <a:pt x="901" y="128"/>
                  </a:cubicBezTo>
                  <a:cubicBezTo>
                    <a:pt x="887" y="109"/>
                    <a:pt x="861" y="98"/>
                    <a:pt x="836" y="98"/>
                  </a:cubicBezTo>
                  <a:cubicBezTo>
                    <a:pt x="816" y="98"/>
                    <a:pt x="796" y="104"/>
                    <a:pt x="781" y="120"/>
                  </a:cubicBezTo>
                  <a:lnTo>
                    <a:pt x="756" y="145"/>
                  </a:lnTo>
                  <a:cubicBezTo>
                    <a:pt x="679" y="222"/>
                    <a:pt x="610" y="325"/>
                    <a:pt x="567" y="436"/>
                  </a:cubicBezTo>
                  <a:lnTo>
                    <a:pt x="148" y="179"/>
                  </a:lnTo>
                  <a:cubicBezTo>
                    <a:pt x="133" y="169"/>
                    <a:pt x="119" y="165"/>
                    <a:pt x="105" y="165"/>
                  </a:cubicBezTo>
                  <a:cubicBezTo>
                    <a:pt x="41" y="165"/>
                    <a:pt x="0" y="267"/>
                    <a:pt x="71" y="316"/>
                  </a:cubicBezTo>
                  <a:lnTo>
                    <a:pt x="336" y="504"/>
                  </a:lnTo>
                  <a:cubicBezTo>
                    <a:pt x="319" y="547"/>
                    <a:pt x="345" y="599"/>
                    <a:pt x="388" y="616"/>
                  </a:cubicBezTo>
                  <a:cubicBezTo>
                    <a:pt x="431" y="624"/>
                    <a:pt x="465" y="641"/>
                    <a:pt x="507" y="658"/>
                  </a:cubicBezTo>
                  <a:cubicBezTo>
                    <a:pt x="499" y="701"/>
                    <a:pt x="499" y="744"/>
                    <a:pt x="507" y="787"/>
                  </a:cubicBezTo>
                  <a:cubicBezTo>
                    <a:pt x="499" y="830"/>
                    <a:pt x="490" y="881"/>
                    <a:pt x="482" y="932"/>
                  </a:cubicBezTo>
                  <a:cubicBezTo>
                    <a:pt x="439" y="975"/>
                    <a:pt x="405" y="1009"/>
                    <a:pt x="362" y="1043"/>
                  </a:cubicBezTo>
                  <a:cubicBezTo>
                    <a:pt x="302" y="1097"/>
                    <a:pt x="356" y="1176"/>
                    <a:pt x="420" y="1176"/>
                  </a:cubicBezTo>
                  <a:cubicBezTo>
                    <a:pt x="438" y="1176"/>
                    <a:pt x="456" y="1170"/>
                    <a:pt x="473" y="1155"/>
                  </a:cubicBezTo>
                  <a:lnTo>
                    <a:pt x="482" y="1146"/>
                  </a:lnTo>
                  <a:cubicBezTo>
                    <a:pt x="497" y="1158"/>
                    <a:pt x="515" y="1164"/>
                    <a:pt x="534" y="1164"/>
                  </a:cubicBezTo>
                  <a:cubicBezTo>
                    <a:pt x="567" y="1164"/>
                    <a:pt x="599" y="1145"/>
                    <a:pt x="610" y="1112"/>
                  </a:cubicBezTo>
                  <a:lnTo>
                    <a:pt x="610" y="1095"/>
                  </a:lnTo>
                  <a:cubicBezTo>
                    <a:pt x="644" y="1095"/>
                    <a:pt x="679" y="1078"/>
                    <a:pt x="696" y="1052"/>
                  </a:cubicBezTo>
                  <a:cubicBezTo>
                    <a:pt x="738" y="984"/>
                    <a:pt x="773" y="915"/>
                    <a:pt x="807" y="838"/>
                  </a:cubicBezTo>
                  <a:lnTo>
                    <a:pt x="1115" y="1052"/>
                  </a:lnTo>
                  <a:cubicBezTo>
                    <a:pt x="1126" y="1063"/>
                    <a:pt x="1139" y="1067"/>
                    <a:pt x="1154" y="1067"/>
                  </a:cubicBezTo>
                  <a:cubicBezTo>
                    <a:pt x="1173" y="1067"/>
                    <a:pt x="1194" y="1058"/>
                    <a:pt x="1209" y="1043"/>
                  </a:cubicBezTo>
                  <a:lnTo>
                    <a:pt x="1218" y="1052"/>
                  </a:lnTo>
                  <a:cubicBezTo>
                    <a:pt x="1232" y="1062"/>
                    <a:pt x="1247" y="1067"/>
                    <a:pt x="1260" y="1067"/>
                  </a:cubicBezTo>
                  <a:cubicBezTo>
                    <a:pt x="1325" y="1067"/>
                    <a:pt x="1367" y="965"/>
                    <a:pt x="1303" y="915"/>
                  </a:cubicBezTo>
                  <a:cubicBezTo>
                    <a:pt x="1269" y="889"/>
                    <a:pt x="1226" y="864"/>
                    <a:pt x="1192" y="838"/>
                  </a:cubicBezTo>
                  <a:lnTo>
                    <a:pt x="1115" y="787"/>
                  </a:lnTo>
                  <a:cubicBezTo>
                    <a:pt x="1106" y="778"/>
                    <a:pt x="1106" y="770"/>
                    <a:pt x="1098" y="761"/>
                  </a:cubicBezTo>
                  <a:cubicBezTo>
                    <a:pt x="1038" y="727"/>
                    <a:pt x="987" y="693"/>
                    <a:pt x="935" y="658"/>
                  </a:cubicBezTo>
                  <a:lnTo>
                    <a:pt x="901" y="633"/>
                  </a:lnTo>
                  <a:cubicBezTo>
                    <a:pt x="969" y="462"/>
                    <a:pt x="1029" y="282"/>
                    <a:pt x="1072" y="102"/>
                  </a:cubicBezTo>
                  <a:cubicBezTo>
                    <a:pt x="1082" y="41"/>
                    <a:pt x="1034" y="1"/>
                    <a:pt x="98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250487" y="-160771"/>
              <a:ext cx="67675" cy="72092"/>
            </a:xfrm>
            <a:custGeom>
              <a:avLst/>
              <a:gdLst/>
              <a:ahLst/>
              <a:cxnLst/>
              <a:rect l="l" t="t" r="r" b="b"/>
              <a:pathLst>
                <a:path w="1103" h="1175" extrusionOk="0">
                  <a:moveTo>
                    <a:pt x="654" y="1"/>
                  </a:moveTo>
                  <a:cubicBezTo>
                    <a:pt x="630" y="1"/>
                    <a:pt x="605" y="13"/>
                    <a:pt x="589" y="44"/>
                  </a:cubicBezTo>
                  <a:cubicBezTo>
                    <a:pt x="538" y="129"/>
                    <a:pt x="503" y="215"/>
                    <a:pt x="461" y="309"/>
                  </a:cubicBezTo>
                  <a:cubicBezTo>
                    <a:pt x="452" y="334"/>
                    <a:pt x="444" y="352"/>
                    <a:pt x="435" y="377"/>
                  </a:cubicBezTo>
                  <a:cubicBezTo>
                    <a:pt x="401" y="360"/>
                    <a:pt x="358" y="352"/>
                    <a:pt x="315" y="343"/>
                  </a:cubicBezTo>
                  <a:cubicBezTo>
                    <a:pt x="308" y="341"/>
                    <a:pt x="300" y="339"/>
                    <a:pt x="293" y="339"/>
                  </a:cubicBezTo>
                  <a:cubicBezTo>
                    <a:pt x="275" y="339"/>
                    <a:pt x="259" y="346"/>
                    <a:pt x="247" y="352"/>
                  </a:cubicBezTo>
                  <a:lnTo>
                    <a:pt x="144" y="309"/>
                  </a:lnTo>
                  <a:cubicBezTo>
                    <a:pt x="133" y="304"/>
                    <a:pt x="122" y="302"/>
                    <a:pt x="112" y="302"/>
                  </a:cubicBezTo>
                  <a:cubicBezTo>
                    <a:pt x="43" y="302"/>
                    <a:pt x="0" y="394"/>
                    <a:pt x="67" y="446"/>
                  </a:cubicBezTo>
                  <a:cubicBezTo>
                    <a:pt x="161" y="506"/>
                    <a:pt x="264" y="557"/>
                    <a:pt x="375" y="608"/>
                  </a:cubicBezTo>
                  <a:cubicBezTo>
                    <a:pt x="375" y="617"/>
                    <a:pt x="375" y="617"/>
                    <a:pt x="375" y="617"/>
                  </a:cubicBezTo>
                  <a:cubicBezTo>
                    <a:pt x="341" y="762"/>
                    <a:pt x="324" y="908"/>
                    <a:pt x="324" y="1053"/>
                  </a:cubicBezTo>
                  <a:cubicBezTo>
                    <a:pt x="324" y="1079"/>
                    <a:pt x="332" y="1096"/>
                    <a:pt x="349" y="1113"/>
                  </a:cubicBezTo>
                  <a:cubicBezTo>
                    <a:pt x="362" y="1151"/>
                    <a:pt x="393" y="1174"/>
                    <a:pt x="429" y="1174"/>
                  </a:cubicBezTo>
                  <a:cubicBezTo>
                    <a:pt x="442" y="1174"/>
                    <a:pt x="455" y="1171"/>
                    <a:pt x="469" y="1164"/>
                  </a:cubicBezTo>
                  <a:cubicBezTo>
                    <a:pt x="598" y="1130"/>
                    <a:pt x="615" y="976"/>
                    <a:pt x="640" y="856"/>
                  </a:cubicBezTo>
                  <a:cubicBezTo>
                    <a:pt x="649" y="814"/>
                    <a:pt x="657" y="771"/>
                    <a:pt x="666" y="728"/>
                  </a:cubicBezTo>
                  <a:lnTo>
                    <a:pt x="752" y="762"/>
                  </a:lnTo>
                  <a:lnTo>
                    <a:pt x="897" y="831"/>
                  </a:lnTo>
                  <a:cubicBezTo>
                    <a:pt x="873" y="887"/>
                    <a:pt x="917" y="951"/>
                    <a:pt x="979" y="951"/>
                  </a:cubicBezTo>
                  <a:cubicBezTo>
                    <a:pt x="983" y="951"/>
                    <a:pt x="987" y="951"/>
                    <a:pt x="991" y="950"/>
                  </a:cubicBezTo>
                  <a:cubicBezTo>
                    <a:pt x="1094" y="933"/>
                    <a:pt x="1102" y="848"/>
                    <a:pt x="1068" y="779"/>
                  </a:cubicBezTo>
                  <a:cubicBezTo>
                    <a:pt x="1068" y="754"/>
                    <a:pt x="1051" y="728"/>
                    <a:pt x="1025" y="719"/>
                  </a:cubicBezTo>
                  <a:cubicBezTo>
                    <a:pt x="1017" y="702"/>
                    <a:pt x="1008" y="694"/>
                    <a:pt x="1000" y="685"/>
                  </a:cubicBezTo>
                  <a:cubicBezTo>
                    <a:pt x="914" y="625"/>
                    <a:pt x="829" y="574"/>
                    <a:pt x="743" y="531"/>
                  </a:cubicBezTo>
                  <a:lnTo>
                    <a:pt x="700" y="506"/>
                  </a:lnTo>
                  <a:cubicBezTo>
                    <a:pt x="709" y="463"/>
                    <a:pt x="717" y="411"/>
                    <a:pt x="726" y="369"/>
                  </a:cubicBezTo>
                  <a:cubicBezTo>
                    <a:pt x="726" y="343"/>
                    <a:pt x="717" y="326"/>
                    <a:pt x="709" y="300"/>
                  </a:cubicBezTo>
                  <a:lnTo>
                    <a:pt x="709" y="172"/>
                  </a:lnTo>
                  <a:cubicBezTo>
                    <a:pt x="717" y="155"/>
                    <a:pt x="717" y="138"/>
                    <a:pt x="726" y="121"/>
                  </a:cubicBezTo>
                  <a:cubicBezTo>
                    <a:pt x="755" y="57"/>
                    <a:pt x="705" y="1"/>
                    <a:pt x="6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168272" y="-261700"/>
              <a:ext cx="67981" cy="72215"/>
            </a:xfrm>
            <a:custGeom>
              <a:avLst/>
              <a:gdLst/>
              <a:ahLst/>
              <a:cxnLst/>
              <a:rect l="l" t="t" r="r" b="b"/>
              <a:pathLst>
                <a:path w="1108" h="1177" extrusionOk="0">
                  <a:moveTo>
                    <a:pt x="664" y="0"/>
                  </a:moveTo>
                  <a:cubicBezTo>
                    <a:pt x="641" y="0"/>
                    <a:pt x="619" y="11"/>
                    <a:pt x="603" y="38"/>
                  </a:cubicBezTo>
                  <a:cubicBezTo>
                    <a:pt x="552" y="123"/>
                    <a:pt x="517" y="217"/>
                    <a:pt x="475" y="311"/>
                  </a:cubicBezTo>
                  <a:cubicBezTo>
                    <a:pt x="466" y="328"/>
                    <a:pt x="458" y="354"/>
                    <a:pt x="449" y="380"/>
                  </a:cubicBezTo>
                  <a:cubicBezTo>
                    <a:pt x="415" y="363"/>
                    <a:pt x="372" y="345"/>
                    <a:pt x="329" y="337"/>
                  </a:cubicBezTo>
                  <a:cubicBezTo>
                    <a:pt x="304" y="337"/>
                    <a:pt x="278" y="337"/>
                    <a:pt x="261" y="354"/>
                  </a:cubicBezTo>
                  <a:lnTo>
                    <a:pt x="158" y="311"/>
                  </a:lnTo>
                  <a:cubicBezTo>
                    <a:pt x="144" y="305"/>
                    <a:pt x="131" y="302"/>
                    <a:pt x="118" y="302"/>
                  </a:cubicBezTo>
                  <a:cubicBezTo>
                    <a:pt x="45" y="302"/>
                    <a:pt x="1" y="397"/>
                    <a:pt x="81" y="448"/>
                  </a:cubicBezTo>
                  <a:cubicBezTo>
                    <a:pt x="175" y="508"/>
                    <a:pt x="278" y="559"/>
                    <a:pt x="389" y="611"/>
                  </a:cubicBezTo>
                  <a:lnTo>
                    <a:pt x="389" y="619"/>
                  </a:lnTo>
                  <a:cubicBezTo>
                    <a:pt x="355" y="765"/>
                    <a:pt x="338" y="910"/>
                    <a:pt x="338" y="1056"/>
                  </a:cubicBezTo>
                  <a:cubicBezTo>
                    <a:pt x="338" y="1073"/>
                    <a:pt x="346" y="1098"/>
                    <a:pt x="363" y="1115"/>
                  </a:cubicBezTo>
                  <a:cubicBezTo>
                    <a:pt x="376" y="1153"/>
                    <a:pt x="407" y="1177"/>
                    <a:pt x="443" y="1177"/>
                  </a:cubicBezTo>
                  <a:cubicBezTo>
                    <a:pt x="456" y="1177"/>
                    <a:pt x="469" y="1174"/>
                    <a:pt x="483" y="1167"/>
                  </a:cubicBezTo>
                  <a:cubicBezTo>
                    <a:pt x="612" y="1133"/>
                    <a:pt x="629" y="979"/>
                    <a:pt x="654" y="850"/>
                  </a:cubicBezTo>
                  <a:cubicBezTo>
                    <a:pt x="663" y="816"/>
                    <a:pt x="671" y="773"/>
                    <a:pt x="680" y="730"/>
                  </a:cubicBezTo>
                  <a:lnTo>
                    <a:pt x="766" y="765"/>
                  </a:lnTo>
                  <a:lnTo>
                    <a:pt x="911" y="833"/>
                  </a:lnTo>
                  <a:cubicBezTo>
                    <a:pt x="879" y="890"/>
                    <a:pt x="930" y="954"/>
                    <a:pt x="993" y="954"/>
                  </a:cubicBezTo>
                  <a:cubicBezTo>
                    <a:pt x="997" y="954"/>
                    <a:pt x="1001" y="953"/>
                    <a:pt x="1005" y="953"/>
                  </a:cubicBezTo>
                  <a:cubicBezTo>
                    <a:pt x="1108" y="927"/>
                    <a:pt x="1108" y="850"/>
                    <a:pt x="1082" y="773"/>
                  </a:cubicBezTo>
                  <a:cubicBezTo>
                    <a:pt x="1082" y="748"/>
                    <a:pt x="1065" y="730"/>
                    <a:pt x="1039" y="713"/>
                  </a:cubicBezTo>
                  <a:cubicBezTo>
                    <a:pt x="1031" y="705"/>
                    <a:pt x="1022" y="696"/>
                    <a:pt x="1014" y="688"/>
                  </a:cubicBezTo>
                  <a:cubicBezTo>
                    <a:pt x="928" y="628"/>
                    <a:pt x="843" y="576"/>
                    <a:pt x="757" y="534"/>
                  </a:cubicBezTo>
                  <a:lnTo>
                    <a:pt x="714" y="499"/>
                  </a:lnTo>
                  <a:cubicBezTo>
                    <a:pt x="723" y="457"/>
                    <a:pt x="731" y="414"/>
                    <a:pt x="740" y="371"/>
                  </a:cubicBezTo>
                  <a:cubicBezTo>
                    <a:pt x="740" y="345"/>
                    <a:pt x="731" y="320"/>
                    <a:pt x="723" y="303"/>
                  </a:cubicBezTo>
                  <a:lnTo>
                    <a:pt x="723" y="174"/>
                  </a:lnTo>
                  <a:cubicBezTo>
                    <a:pt x="731" y="157"/>
                    <a:pt x="731" y="140"/>
                    <a:pt x="740" y="123"/>
                  </a:cubicBezTo>
                  <a:cubicBezTo>
                    <a:pt x="770" y="58"/>
                    <a:pt x="717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203948" y="-70014"/>
              <a:ext cx="91713" cy="75011"/>
            </a:xfrm>
            <a:custGeom>
              <a:avLst/>
              <a:gdLst/>
              <a:ahLst/>
              <a:cxnLst/>
              <a:rect l="l" t="t" r="r" b="b"/>
              <a:pathLst>
                <a:path w="1241" h="1015" extrusionOk="0">
                  <a:moveTo>
                    <a:pt x="876" y="0"/>
                  </a:moveTo>
                  <a:cubicBezTo>
                    <a:pt x="850" y="0"/>
                    <a:pt x="822" y="13"/>
                    <a:pt x="802" y="40"/>
                  </a:cubicBezTo>
                  <a:cubicBezTo>
                    <a:pt x="785" y="75"/>
                    <a:pt x="768" y="109"/>
                    <a:pt x="760" y="143"/>
                  </a:cubicBezTo>
                  <a:cubicBezTo>
                    <a:pt x="708" y="177"/>
                    <a:pt x="674" y="220"/>
                    <a:pt x="640" y="271"/>
                  </a:cubicBezTo>
                  <a:cubicBezTo>
                    <a:pt x="520" y="211"/>
                    <a:pt x="409" y="160"/>
                    <a:pt x="289" y="109"/>
                  </a:cubicBezTo>
                  <a:cubicBezTo>
                    <a:pt x="281" y="106"/>
                    <a:pt x="274" y="104"/>
                    <a:pt x="266" y="104"/>
                  </a:cubicBezTo>
                  <a:cubicBezTo>
                    <a:pt x="232" y="104"/>
                    <a:pt x="204" y="134"/>
                    <a:pt x="204" y="169"/>
                  </a:cubicBezTo>
                  <a:lnTo>
                    <a:pt x="101" y="152"/>
                  </a:lnTo>
                  <a:cubicBezTo>
                    <a:pt x="98" y="151"/>
                    <a:pt x="96" y="151"/>
                    <a:pt x="94" y="151"/>
                  </a:cubicBezTo>
                  <a:cubicBezTo>
                    <a:pt x="14" y="151"/>
                    <a:pt x="1" y="289"/>
                    <a:pt x="84" y="314"/>
                  </a:cubicBezTo>
                  <a:cubicBezTo>
                    <a:pt x="238" y="348"/>
                    <a:pt x="400" y="391"/>
                    <a:pt x="546" y="460"/>
                  </a:cubicBezTo>
                  <a:cubicBezTo>
                    <a:pt x="520" y="537"/>
                    <a:pt x="512" y="622"/>
                    <a:pt x="520" y="708"/>
                  </a:cubicBezTo>
                  <a:cubicBezTo>
                    <a:pt x="512" y="725"/>
                    <a:pt x="503" y="733"/>
                    <a:pt x="494" y="750"/>
                  </a:cubicBezTo>
                  <a:cubicBezTo>
                    <a:pt x="469" y="776"/>
                    <a:pt x="477" y="827"/>
                    <a:pt x="512" y="845"/>
                  </a:cubicBezTo>
                  <a:lnTo>
                    <a:pt x="494" y="913"/>
                  </a:lnTo>
                  <a:cubicBezTo>
                    <a:pt x="482" y="971"/>
                    <a:pt x="531" y="1014"/>
                    <a:pt x="582" y="1014"/>
                  </a:cubicBezTo>
                  <a:cubicBezTo>
                    <a:pt x="599" y="1014"/>
                    <a:pt x="616" y="1009"/>
                    <a:pt x="631" y="999"/>
                  </a:cubicBezTo>
                  <a:cubicBezTo>
                    <a:pt x="657" y="999"/>
                    <a:pt x="683" y="990"/>
                    <a:pt x="700" y="973"/>
                  </a:cubicBezTo>
                  <a:cubicBezTo>
                    <a:pt x="785" y="870"/>
                    <a:pt x="854" y="759"/>
                    <a:pt x="897" y="631"/>
                  </a:cubicBezTo>
                  <a:lnTo>
                    <a:pt x="914" y="639"/>
                  </a:lnTo>
                  <a:cubicBezTo>
                    <a:pt x="965" y="682"/>
                    <a:pt x="1016" y="725"/>
                    <a:pt x="1068" y="768"/>
                  </a:cubicBezTo>
                  <a:cubicBezTo>
                    <a:pt x="1085" y="783"/>
                    <a:pt x="1103" y="789"/>
                    <a:pt x="1121" y="789"/>
                  </a:cubicBezTo>
                  <a:cubicBezTo>
                    <a:pt x="1185" y="789"/>
                    <a:pt x="1241" y="710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4"/>
                    <a:pt x="1085" y="537"/>
                  </a:cubicBezTo>
                  <a:cubicBezTo>
                    <a:pt x="1042" y="511"/>
                    <a:pt x="991" y="485"/>
                    <a:pt x="948" y="460"/>
                  </a:cubicBezTo>
                  <a:cubicBezTo>
                    <a:pt x="965" y="383"/>
                    <a:pt x="965" y="297"/>
                    <a:pt x="965" y="220"/>
                  </a:cubicBezTo>
                  <a:cubicBezTo>
                    <a:pt x="974" y="203"/>
                    <a:pt x="982" y="186"/>
                    <a:pt x="991" y="169"/>
                  </a:cubicBezTo>
                  <a:cubicBezTo>
                    <a:pt x="1008" y="134"/>
                    <a:pt x="991" y="83"/>
                    <a:pt x="956" y="66"/>
                  </a:cubicBezTo>
                  <a:cubicBezTo>
                    <a:pt x="956" y="66"/>
                    <a:pt x="956" y="57"/>
                    <a:pt x="948" y="57"/>
                  </a:cubicBezTo>
                  <a:cubicBezTo>
                    <a:pt x="938" y="20"/>
                    <a:pt x="908" y="0"/>
                    <a:pt x="8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173205" y="72175"/>
              <a:ext cx="86909" cy="70429"/>
            </a:xfrm>
            <a:custGeom>
              <a:avLst/>
              <a:gdLst/>
              <a:ahLst/>
              <a:cxnLst/>
              <a:rect l="l" t="t" r="r" b="b"/>
              <a:pathLst>
                <a:path w="1176" h="953" extrusionOk="0">
                  <a:moveTo>
                    <a:pt x="805" y="0"/>
                  </a:moveTo>
                  <a:cubicBezTo>
                    <a:pt x="778" y="0"/>
                    <a:pt x="752" y="16"/>
                    <a:pt x="739" y="41"/>
                  </a:cubicBezTo>
                  <a:cubicBezTo>
                    <a:pt x="688" y="118"/>
                    <a:pt x="645" y="195"/>
                    <a:pt x="602" y="272"/>
                  </a:cubicBezTo>
                  <a:cubicBezTo>
                    <a:pt x="602" y="272"/>
                    <a:pt x="602" y="272"/>
                    <a:pt x="602" y="281"/>
                  </a:cubicBezTo>
                  <a:lnTo>
                    <a:pt x="397" y="135"/>
                  </a:lnTo>
                  <a:cubicBezTo>
                    <a:pt x="383" y="128"/>
                    <a:pt x="369" y="125"/>
                    <a:pt x="355" y="125"/>
                  </a:cubicBezTo>
                  <a:cubicBezTo>
                    <a:pt x="317" y="125"/>
                    <a:pt x="284" y="149"/>
                    <a:pt x="277" y="187"/>
                  </a:cubicBezTo>
                  <a:lnTo>
                    <a:pt x="140" y="161"/>
                  </a:lnTo>
                  <a:cubicBezTo>
                    <a:pt x="135" y="160"/>
                    <a:pt x="129" y="159"/>
                    <a:pt x="124" y="159"/>
                  </a:cubicBezTo>
                  <a:cubicBezTo>
                    <a:pt x="60" y="159"/>
                    <a:pt x="1" y="242"/>
                    <a:pt x="64" y="289"/>
                  </a:cubicBezTo>
                  <a:lnTo>
                    <a:pt x="106" y="332"/>
                  </a:lnTo>
                  <a:cubicBezTo>
                    <a:pt x="120" y="341"/>
                    <a:pt x="140" y="348"/>
                    <a:pt x="158" y="348"/>
                  </a:cubicBezTo>
                  <a:cubicBezTo>
                    <a:pt x="174" y="348"/>
                    <a:pt x="189" y="344"/>
                    <a:pt x="200" y="332"/>
                  </a:cubicBezTo>
                  <a:cubicBezTo>
                    <a:pt x="312" y="358"/>
                    <a:pt x="423" y="392"/>
                    <a:pt x="525" y="435"/>
                  </a:cubicBezTo>
                  <a:cubicBezTo>
                    <a:pt x="474" y="546"/>
                    <a:pt x="431" y="657"/>
                    <a:pt x="389" y="768"/>
                  </a:cubicBezTo>
                  <a:lnTo>
                    <a:pt x="329" y="820"/>
                  </a:lnTo>
                  <a:cubicBezTo>
                    <a:pt x="269" y="873"/>
                    <a:pt x="323" y="952"/>
                    <a:pt x="386" y="952"/>
                  </a:cubicBezTo>
                  <a:cubicBezTo>
                    <a:pt x="404" y="952"/>
                    <a:pt x="423" y="946"/>
                    <a:pt x="440" y="931"/>
                  </a:cubicBezTo>
                  <a:cubicBezTo>
                    <a:pt x="568" y="828"/>
                    <a:pt x="671" y="700"/>
                    <a:pt x="748" y="563"/>
                  </a:cubicBezTo>
                  <a:lnTo>
                    <a:pt x="979" y="726"/>
                  </a:lnTo>
                  <a:cubicBezTo>
                    <a:pt x="990" y="733"/>
                    <a:pt x="1005" y="738"/>
                    <a:pt x="1020" y="738"/>
                  </a:cubicBezTo>
                  <a:cubicBezTo>
                    <a:pt x="1038" y="738"/>
                    <a:pt x="1055" y="731"/>
                    <a:pt x="1064" y="717"/>
                  </a:cubicBezTo>
                  <a:cubicBezTo>
                    <a:pt x="1075" y="723"/>
                    <a:pt x="1084" y="725"/>
                    <a:pt x="1093" y="725"/>
                  </a:cubicBezTo>
                  <a:cubicBezTo>
                    <a:pt x="1151" y="725"/>
                    <a:pt x="1175" y="617"/>
                    <a:pt x="1116" y="580"/>
                  </a:cubicBezTo>
                  <a:cubicBezTo>
                    <a:pt x="1022" y="512"/>
                    <a:pt x="919" y="452"/>
                    <a:pt x="816" y="401"/>
                  </a:cubicBezTo>
                  <a:cubicBezTo>
                    <a:pt x="859" y="298"/>
                    <a:pt x="885" y="187"/>
                    <a:pt x="902" y="84"/>
                  </a:cubicBezTo>
                  <a:cubicBezTo>
                    <a:pt x="902" y="45"/>
                    <a:pt x="880" y="6"/>
                    <a:pt x="844" y="6"/>
                  </a:cubicBezTo>
                  <a:cubicBezTo>
                    <a:pt x="841" y="6"/>
                    <a:pt x="837" y="6"/>
                    <a:pt x="833" y="7"/>
                  </a:cubicBezTo>
                  <a:cubicBezTo>
                    <a:pt x="824" y="2"/>
                    <a:pt x="814" y="0"/>
                    <a:pt x="80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355342" y="-154329"/>
              <a:ext cx="70006" cy="67184"/>
            </a:xfrm>
            <a:custGeom>
              <a:avLst/>
              <a:gdLst/>
              <a:ahLst/>
              <a:cxnLst/>
              <a:rect l="l" t="t" r="r" b="b"/>
              <a:pathLst>
                <a:path w="1141" h="1095" extrusionOk="0">
                  <a:moveTo>
                    <a:pt x="751" y="0"/>
                  </a:moveTo>
                  <a:cubicBezTo>
                    <a:pt x="734" y="0"/>
                    <a:pt x="717" y="7"/>
                    <a:pt x="702" y="24"/>
                  </a:cubicBezTo>
                  <a:lnTo>
                    <a:pt x="685" y="41"/>
                  </a:lnTo>
                  <a:lnTo>
                    <a:pt x="642" y="101"/>
                  </a:lnTo>
                  <a:cubicBezTo>
                    <a:pt x="626" y="85"/>
                    <a:pt x="606" y="77"/>
                    <a:pt x="587" y="77"/>
                  </a:cubicBezTo>
                  <a:cubicBezTo>
                    <a:pt x="554" y="77"/>
                    <a:pt x="521" y="98"/>
                    <a:pt x="505" y="135"/>
                  </a:cubicBezTo>
                  <a:cubicBezTo>
                    <a:pt x="488" y="187"/>
                    <a:pt x="480" y="247"/>
                    <a:pt x="463" y="306"/>
                  </a:cubicBezTo>
                  <a:lnTo>
                    <a:pt x="437" y="298"/>
                  </a:lnTo>
                  <a:lnTo>
                    <a:pt x="240" y="144"/>
                  </a:lnTo>
                  <a:cubicBezTo>
                    <a:pt x="229" y="135"/>
                    <a:pt x="215" y="132"/>
                    <a:pt x="202" y="132"/>
                  </a:cubicBezTo>
                  <a:cubicBezTo>
                    <a:pt x="176" y="132"/>
                    <a:pt x="149" y="147"/>
                    <a:pt x="138" y="170"/>
                  </a:cubicBezTo>
                  <a:cubicBezTo>
                    <a:pt x="127" y="166"/>
                    <a:pt x="117" y="164"/>
                    <a:pt x="108" y="164"/>
                  </a:cubicBezTo>
                  <a:cubicBezTo>
                    <a:pt x="34" y="164"/>
                    <a:pt x="1" y="277"/>
                    <a:pt x="69" y="315"/>
                  </a:cubicBezTo>
                  <a:cubicBezTo>
                    <a:pt x="180" y="375"/>
                    <a:pt x="300" y="443"/>
                    <a:pt x="411" y="520"/>
                  </a:cubicBezTo>
                  <a:cubicBezTo>
                    <a:pt x="343" y="674"/>
                    <a:pt x="300" y="828"/>
                    <a:pt x="274" y="999"/>
                  </a:cubicBezTo>
                  <a:cubicBezTo>
                    <a:pt x="264" y="1057"/>
                    <a:pt x="314" y="1095"/>
                    <a:pt x="360" y="1095"/>
                  </a:cubicBezTo>
                  <a:cubicBezTo>
                    <a:pt x="390" y="1095"/>
                    <a:pt x="418" y="1079"/>
                    <a:pt x="428" y="1042"/>
                  </a:cubicBezTo>
                  <a:cubicBezTo>
                    <a:pt x="440" y="1049"/>
                    <a:pt x="453" y="1052"/>
                    <a:pt x="465" y="1052"/>
                  </a:cubicBezTo>
                  <a:cubicBezTo>
                    <a:pt x="496" y="1052"/>
                    <a:pt x="525" y="1030"/>
                    <a:pt x="531" y="999"/>
                  </a:cubicBezTo>
                  <a:cubicBezTo>
                    <a:pt x="557" y="880"/>
                    <a:pt x="582" y="760"/>
                    <a:pt x="617" y="649"/>
                  </a:cubicBezTo>
                  <a:cubicBezTo>
                    <a:pt x="711" y="700"/>
                    <a:pt x="796" y="760"/>
                    <a:pt x="882" y="820"/>
                  </a:cubicBezTo>
                  <a:lnTo>
                    <a:pt x="933" y="854"/>
                  </a:lnTo>
                  <a:cubicBezTo>
                    <a:pt x="933" y="863"/>
                    <a:pt x="942" y="863"/>
                    <a:pt x="950" y="863"/>
                  </a:cubicBezTo>
                  <a:lnTo>
                    <a:pt x="993" y="897"/>
                  </a:lnTo>
                  <a:cubicBezTo>
                    <a:pt x="1006" y="907"/>
                    <a:pt x="1020" y="912"/>
                    <a:pt x="1033" y="912"/>
                  </a:cubicBezTo>
                  <a:cubicBezTo>
                    <a:pt x="1095" y="912"/>
                    <a:pt x="1141" y="809"/>
                    <a:pt x="1070" y="760"/>
                  </a:cubicBezTo>
                  <a:lnTo>
                    <a:pt x="1027" y="726"/>
                  </a:lnTo>
                  <a:lnTo>
                    <a:pt x="1019" y="717"/>
                  </a:lnTo>
                  <a:cubicBezTo>
                    <a:pt x="1036" y="709"/>
                    <a:pt x="1044" y="709"/>
                    <a:pt x="1053" y="700"/>
                  </a:cubicBezTo>
                  <a:cubicBezTo>
                    <a:pt x="1113" y="657"/>
                    <a:pt x="1104" y="572"/>
                    <a:pt x="1036" y="555"/>
                  </a:cubicBezTo>
                  <a:lnTo>
                    <a:pt x="702" y="409"/>
                  </a:lnTo>
                  <a:cubicBezTo>
                    <a:pt x="736" y="315"/>
                    <a:pt x="779" y="221"/>
                    <a:pt x="822" y="127"/>
                  </a:cubicBezTo>
                  <a:cubicBezTo>
                    <a:pt x="854" y="69"/>
                    <a:pt x="803" y="0"/>
                    <a:pt x="75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112316" y="-183656"/>
              <a:ext cx="65282" cy="63686"/>
            </a:xfrm>
            <a:custGeom>
              <a:avLst/>
              <a:gdLst/>
              <a:ahLst/>
              <a:cxnLst/>
              <a:rect l="l" t="t" r="r" b="b"/>
              <a:pathLst>
                <a:path w="1064" h="1038" extrusionOk="0">
                  <a:moveTo>
                    <a:pt x="687" y="0"/>
                  </a:moveTo>
                  <a:cubicBezTo>
                    <a:pt x="659" y="0"/>
                    <a:pt x="633" y="13"/>
                    <a:pt x="617" y="40"/>
                  </a:cubicBezTo>
                  <a:cubicBezTo>
                    <a:pt x="582" y="117"/>
                    <a:pt x="557" y="194"/>
                    <a:pt x="523" y="280"/>
                  </a:cubicBezTo>
                  <a:lnTo>
                    <a:pt x="514" y="280"/>
                  </a:lnTo>
                  <a:cubicBezTo>
                    <a:pt x="429" y="228"/>
                    <a:pt x="343" y="177"/>
                    <a:pt x="257" y="134"/>
                  </a:cubicBezTo>
                  <a:cubicBezTo>
                    <a:pt x="246" y="130"/>
                    <a:pt x="235" y="128"/>
                    <a:pt x="223" y="128"/>
                  </a:cubicBezTo>
                  <a:cubicBezTo>
                    <a:pt x="190" y="128"/>
                    <a:pt x="159" y="145"/>
                    <a:pt x="146" y="177"/>
                  </a:cubicBezTo>
                  <a:lnTo>
                    <a:pt x="103" y="169"/>
                  </a:lnTo>
                  <a:cubicBezTo>
                    <a:pt x="26" y="169"/>
                    <a:pt x="1" y="271"/>
                    <a:pt x="61" y="314"/>
                  </a:cubicBezTo>
                  <a:lnTo>
                    <a:pt x="454" y="459"/>
                  </a:lnTo>
                  <a:cubicBezTo>
                    <a:pt x="420" y="571"/>
                    <a:pt x="386" y="673"/>
                    <a:pt x="360" y="784"/>
                  </a:cubicBezTo>
                  <a:cubicBezTo>
                    <a:pt x="352" y="810"/>
                    <a:pt x="360" y="844"/>
                    <a:pt x="386" y="861"/>
                  </a:cubicBezTo>
                  <a:cubicBezTo>
                    <a:pt x="377" y="887"/>
                    <a:pt x="377" y="913"/>
                    <a:pt x="369" y="938"/>
                  </a:cubicBezTo>
                  <a:cubicBezTo>
                    <a:pt x="363" y="990"/>
                    <a:pt x="411" y="1038"/>
                    <a:pt x="456" y="1038"/>
                  </a:cubicBezTo>
                  <a:cubicBezTo>
                    <a:pt x="479" y="1038"/>
                    <a:pt x="500" y="1026"/>
                    <a:pt x="514" y="998"/>
                  </a:cubicBezTo>
                  <a:cubicBezTo>
                    <a:pt x="591" y="861"/>
                    <a:pt x="642" y="716"/>
                    <a:pt x="685" y="571"/>
                  </a:cubicBezTo>
                  <a:cubicBezTo>
                    <a:pt x="754" y="622"/>
                    <a:pt x="831" y="682"/>
                    <a:pt x="890" y="733"/>
                  </a:cubicBezTo>
                  <a:cubicBezTo>
                    <a:pt x="907" y="748"/>
                    <a:pt x="926" y="755"/>
                    <a:pt x="944" y="755"/>
                  </a:cubicBezTo>
                  <a:cubicBezTo>
                    <a:pt x="1008" y="755"/>
                    <a:pt x="1064" y="675"/>
                    <a:pt x="1010" y="622"/>
                  </a:cubicBezTo>
                  <a:lnTo>
                    <a:pt x="959" y="588"/>
                  </a:lnTo>
                  <a:cubicBezTo>
                    <a:pt x="985" y="553"/>
                    <a:pt x="976" y="502"/>
                    <a:pt x="933" y="476"/>
                  </a:cubicBezTo>
                  <a:cubicBezTo>
                    <a:pt x="865" y="442"/>
                    <a:pt x="796" y="408"/>
                    <a:pt x="728" y="374"/>
                  </a:cubicBezTo>
                  <a:lnTo>
                    <a:pt x="745" y="322"/>
                  </a:lnTo>
                  <a:lnTo>
                    <a:pt x="762" y="271"/>
                  </a:lnTo>
                  <a:cubicBezTo>
                    <a:pt x="762" y="271"/>
                    <a:pt x="762" y="271"/>
                    <a:pt x="762" y="263"/>
                  </a:cubicBezTo>
                  <a:cubicBezTo>
                    <a:pt x="788" y="220"/>
                    <a:pt x="813" y="169"/>
                    <a:pt x="839" y="126"/>
                  </a:cubicBezTo>
                  <a:cubicBezTo>
                    <a:pt x="861" y="67"/>
                    <a:pt x="814" y="9"/>
                    <a:pt x="763" y="9"/>
                  </a:cubicBezTo>
                  <a:cubicBezTo>
                    <a:pt x="754" y="9"/>
                    <a:pt x="745" y="11"/>
                    <a:pt x="736" y="15"/>
                  </a:cubicBezTo>
                  <a:cubicBezTo>
                    <a:pt x="720" y="5"/>
                    <a:pt x="703" y="0"/>
                    <a:pt x="6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88588" y="-40453"/>
              <a:ext cx="88387" cy="88166"/>
            </a:xfrm>
            <a:custGeom>
              <a:avLst/>
              <a:gdLst/>
              <a:ahLst/>
              <a:cxnLst/>
              <a:rect l="l" t="t" r="r" b="b"/>
              <a:pathLst>
                <a:path w="1196" h="1193" extrusionOk="0">
                  <a:moveTo>
                    <a:pt x="845" y="1"/>
                  </a:moveTo>
                  <a:cubicBezTo>
                    <a:pt x="822" y="1"/>
                    <a:pt x="799" y="11"/>
                    <a:pt x="781" y="34"/>
                  </a:cubicBezTo>
                  <a:cubicBezTo>
                    <a:pt x="747" y="85"/>
                    <a:pt x="721" y="137"/>
                    <a:pt x="687" y="179"/>
                  </a:cubicBezTo>
                  <a:cubicBezTo>
                    <a:pt x="661" y="188"/>
                    <a:pt x="635" y="205"/>
                    <a:pt x="627" y="239"/>
                  </a:cubicBezTo>
                  <a:cubicBezTo>
                    <a:pt x="593" y="325"/>
                    <a:pt x="558" y="410"/>
                    <a:pt x="524" y="496"/>
                  </a:cubicBezTo>
                  <a:lnTo>
                    <a:pt x="524" y="504"/>
                  </a:lnTo>
                  <a:lnTo>
                    <a:pt x="413" y="470"/>
                  </a:lnTo>
                  <a:cubicBezTo>
                    <a:pt x="362" y="462"/>
                    <a:pt x="199" y="445"/>
                    <a:pt x="165" y="410"/>
                  </a:cubicBezTo>
                  <a:cubicBezTo>
                    <a:pt x="147" y="389"/>
                    <a:pt x="127" y="380"/>
                    <a:pt x="108" y="380"/>
                  </a:cubicBezTo>
                  <a:cubicBezTo>
                    <a:pt x="51" y="380"/>
                    <a:pt x="0" y="458"/>
                    <a:pt x="45" y="522"/>
                  </a:cubicBezTo>
                  <a:cubicBezTo>
                    <a:pt x="122" y="616"/>
                    <a:pt x="344" y="624"/>
                    <a:pt x="456" y="658"/>
                  </a:cubicBezTo>
                  <a:cubicBezTo>
                    <a:pt x="439" y="718"/>
                    <a:pt x="421" y="770"/>
                    <a:pt x="404" y="830"/>
                  </a:cubicBezTo>
                  <a:cubicBezTo>
                    <a:pt x="362" y="915"/>
                    <a:pt x="319" y="992"/>
                    <a:pt x="267" y="1069"/>
                  </a:cubicBezTo>
                  <a:cubicBezTo>
                    <a:pt x="235" y="1133"/>
                    <a:pt x="285" y="1193"/>
                    <a:pt x="341" y="1193"/>
                  </a:cubicBezTo>
                  <a:cubicBezTo>
                    <a:pt x="360" y="1193"/>
                    <a:pt x="379" y="1187"/>
                    <a:pt x="396" y="1172"/>
                  </a:cubicBezTo>
                  <a:cubicBezTo>
                    <a:pt x="403" y="1173"/>
                    <a:pt x="410" y="1174"/>
                    <a:pt x="417" y="1174"/>
                  </a:cubicBezTo>
                  <a:cubicBezTo>
                    <a:pt x="452" y="1174"/>
                    <a:pt x="484" y="1156"/>
                    <a:pt x="498" y="1120"/>
                  </a:cubicBezTo>
                  <a:cubicBezTo>
                    <a:pt x="550" y="992"/>
                    <a:pt x="601" y="855"/>
                    <a:pt x="644" y="727"/>
                  </a:cubicBezTo>
                  <a:cubicBezTo>
                    <a:pt x="781" y="778"/>
                    <a:pt x="909" y="838"/>
                    <a:pt x="1037" y="915"/>
                  </a:cubicBezTo>
                  <a:cubicBezTo>
                    <a:pt x="1052" y="923"/>
                    <a:pt x="1066" y="926"/>
                    <a:pt x="1079" y="926"/>
                  </a:cubicBezTo>
                  <a:cubicBezTo>
                    <a:pt x="1151" y="926"/>
                    <a:pt x="1195" y="822"/>
                    <a:pt x="1123" y="778"/>
                  </a:cubicBezTo>
                  <a:cubicBezTo>
                    <a:pt x="986" y="701"/>
                    <a:pt x="849" y="633"/>
                    <a:pt x="704" y="581"/>
                  </a:cubicBezTo>
                  <a:cubicBezTo>
                    <a:pt x="781" y="427"/>
                    <a:pt x="849" y="273"/>
                    <a:pt x="918" y="119"/>
                  </a:cubicBezTo>
                  <a:cubicBezTo>
                    <a:pt x="947" y="54"/>
                    <a:pt x="898" y="1"/>
                    <a:pt x="84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509162" y="-61368"/>
              <a:ext cx="81662" cy="82845"/>
            </a:xfrm>
            <a:custGeom>
              <a:avLst/>
              <a:gdLst/>
              <a:ahLst/>
              <a:cxnLst/>
              <a:rect l="l" t="t" r="r" b="b"/>
              <a:pathLst>
                <a:path w="1105" h="1121" extrusionOk="0">
                  <a:moveTo>
                    <a:pt x="588" y="0"/>
                  </a:moveTo>
                  <a:cubicBezTo>
                    <a:pt x="548" y="0"/>
                    <a:pt x="509" y="26"/>
                    <a:pt x="514" y="77"/>
                  </a:cubicBezTo>
                  <a:cubicBezTo>
                    <a:pt x="471" y="77"/>
                    <a:pt x="437" y="112"/>
                    <a:pt x="445" y="154"/>
                  </a:cubicBezTo>
                  <a:cubicBezTo>
                    <a:pt x="445" y="214"/>
                    <a:pt x="454" y="266"/>
                    <a:pt x="454" y="325"/>
                  </a:cubicBezTo>
                  <a:cubicBezTo>
                    <a:pt x="370" y="306"/>
                    <a:pt x="282" y="297"/>
                    <a:pt x="193" y="297"/>
                  </a:cubicBezTo>
                  <a:cubicBezTo>
                    <a:pt x="163" y="297"/>
                    <a:pt x="133" y="298"/>
                    <a:pt x="103" y="300"/>
                  </a:cubicBezTo>
                  <a:cubicBezTo>
                    <a:pt x="3" y="300"/>
                    <a:pt x="0" y="454"/>
                    <a:pt x="95" y="454"/>
                  </a:cubicBezTo>
                  <a:cubicBezTo>
                    <a:pt x="98" y="454"/>
                    <a:pt x="100" y="454"/>
                    <a:pt x="103" y="454"/>
                  </a:cubicBezTo>
                  <a:cubicBezTo>
                    <a:pt x="111" y="462"/>
                    <a:pt x="129" y="471"/>
                    <a:pt x="137" y="479"/>
                  </a:cubicBezTo>
                  <a:lnTo>
                    <a:pt x="462" y="591"/>
                  </a:lnTo>
                  <a:lnTo>
                    <a:pt x="462" y="745"/>
                  </a:lnTo>
                  <a:cubicBezTo>
                    <a:pt x="454" y="770"/>
                    <a:pt x="471" y="796"/>
                    <a:pt x="496" y="813"/>
                  </a:cubicBezTo>
                  <a:cubicBezTo>
                    <a:pt x="479" y="882"/>
                    <a:pt x="471" y="950"/>
                    <a:pt x="454" y="1018"/>
                  </a:cubicBezTo>
                  <a:cubicBezTo>
                    <a:pt x="438" y="1080"/>
                    <a:pt x="488" y="1120"/>
                    <a:pt x="535" y="1120"/>
                  </a:cubicBezTo>
                  <a:cubicBezTo>
                    <a:pt x="567" y="1120"/>
                    <a:pt x="597" y="1102"/>
                    <a:pt x="608" y="1061"/>
                  </a:cubicBezTo>
                  <a:cubicBezTo>
                    <a:pt x="633" y="933"/>
                    <a:pt x="650" y="796"/>
                    <a:pt x="650" y="668"/>
                  </a:cubicBezTo>
                  <a:cubicBezTo>
                    <a:pt x="710" y="710"/>
                    <a:pt x="779" y="753"/>
                    <a:pt x="839" y="805"/>
                  </a:cubicBezTo>
                  <a:cubicBezTo>
                    <a:pt x="852" y="818"/>
                    <a:pt x="871" y="825"/>
                    <a:pt x="891" y="825"/>
                  </a:cubicBezTo>
                  <a:cubicBezTo>
                    <a:pt x="921" y="825"/>
                    <a:pt x="952" y="810"/>
                    <a:pt x="967" y="779"/>
                  </a:cubicBezTo>
                  <a:lnTo>
                    <a:pt x="976" y="779"/>
                  </a:lnTo>
                  <a:cubicBezTo>
                    <a:pt x="985" y="783"/>
                    <a:pt x="995" y="785"/>
                    <a:pt x="1004" y="785"/>
                  </a:cubicBezTo>
                  <a:cubicBezTo>
                    <a:pt x="1066" y="785"/>
                    <a:pt x="1105" y="695"/>
                    <a:pt x="1053" y="651"/>
                  </a:cubicBezTo>
                  <a:cubicBezTo>
                    <a:pt x="941" y="548"/>
                    <a:pt x="813" y="462"/>
                    <a:pt x="676" y="402"/>
                  </a:cubicBezTo>
                  <a:cubicBezTo>
                    <a:pt x="685" y="291"/>
                    <a:pt x="685" y="189"/>
                    <a:pt x="676" y="77"/>
                  </a:cubicBezTo>
                  <a:cubicBezTo>
                    <a:pt x="672" y="26"/>
                    <a:pt x="629" y="0"/>
                    <a:pt x="58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11"/>
          <p:cNvGrpSpPr/>
          <p:nvPr/>
        </p:nvGrpSpPr>
        <p:grpSpPr>
          <a:xfrm rot="-8100000">
            <a:off x="-526106" y="-913727"/>
            <a:ext cx="1682182" cy="2182081"/>
            <a:chOff x="-189409" y="3469024"/>
            <a:chExt cx="1465060" cy="1900436"/>
          </a:xfrm>
        </p:grpSpPr>
        <p:sp>
          <p:nvSpPr>
            <p:cNvPr id="1558" name="Google Shape;1558;p11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11"/>
          <p:cNvGrpSpPr/>
          <p:nvPr/>
        </p:nvGrpSpPr>
        <p:grpSpPr>
          <a:xfrm>
            <a:off x="-341804" y="3002042"/>
            <a:ext cx="2623061" cy="2482544"/>
            <a:chOff x="-189409" y="3469024"/>
            <a:chExt cx="2129454" cy="2015379"/>
          </a:xfrm>
        </p:grpSpPr>
        <p:sp>
          <p:nvSpPr>
            <p:cNvPr id="1585" name="Google Shape;1585;p11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870971" y="4435539"/>
              <a:ext cx="1069073" cy="1048863"/>
            </a:xfrm>
            <a:custGeom>
              <a:avLst/>
              <a:gdLst/>
              <a:ahLst/>
              <a:cxnLst/>
              <a:rect l="l" t="t" r="r" b="b"/>
              <a:pathLst>
                <a:path w="13542" h="13286" extrusionOk="0">
                  <a:moveTo>
                    <a:pt x="4736" y="0"/>
                  </a:moveTo>
                  <a:cubicBezTo>
                    <a:pt x="4708" y="0"/>
                    <a:pt x="4679" y="13"/>
                    <a:pt x="4658" y="44"/>
                  </a:cubicBezTo>
                  <a:lnTo>
                    <a:pt x="4658" y="44"/>
                  </a:lnTo>
                  <a:lnTo>
                    <a:pt x="4654" y="41"/>
                  </a:lnTo>
                  <a:cubicBezTo>
                    <a:pt x="4642" y="64"/>
                    <a:pt x="4631" y="87"/>
                    <a:pt x="4619" y="110"/>
                  </a:cubicBezTo>
                  <a:lnTo>
                    <a:pt x="4619" y="110"/>
                  </a:lnTo>
                  <a:cubicBezTo>
                    <a:pt x="3487" y="2095"/>
                    <a:pt x="2214" y="4005"/>
                    <a:pt x="811" y="5818"/>
                  </a:cubicBezTo>
                  <a:lnTo>
                    <a:pt x="811" y="5818"/>
                  </a:lnTo>
                  <a:cubicBezTo>
                    <a:pt x="1433" y="4453"/>
                    <a:pt x="2098" y="3106"/>
                    <a:pt x="2806" y="1778"/>
                  </a:cubicBezTo>
                  <a:cubicBezTo>
                    <a:pt x="2848" y="1695"/>
                    <a:pt x="2773" y="1619"/>
                    <a:pt x="2703" y="1619"/>
                  </a:cubicBezTo>
                  <a:cubicBezTo>
                    <a:pt x="2673" y="1619"/>
                    <a:pt x="2644" y="1633"/>
                    <a:pt x="2626" y="1667"/>
                  </a:cubicBezTo>
                  <a:cubicBezTo>
                    <a:pt x="1796" y="3241"/>
                    <a:pt x="1018" y="4841"/>
                    <a:pt x="291" y="6475"/>
                  </a:cubicBezTo>
                  <a:cubicBezTo>
                    <a:pt x="259" y="6544"/>
                    <a:pt x="321" y="6632"/>
                    <a:pt x="386" y="6632"/>
                  </a:cubicBezTo>
                  <a:cubicBezTo>
                    <a:pt x="409" y="6632"/>
                    <a:pt x="433" y="6621"/>
                    <a:pt x="453" y="6595"/>
                  </a:cubicBezTo>
                  <a:cubicBezTo>
                    <a:pt x="458" y="6588"/>
                    <a:pt x="463" y="6582"/>
                    <a:pt x="468" y="6576"/>
                  </a:cubicBezTo>
                  <a:lnTo>
                    <a:pt x="468" y="6576"/>
                  </a:lnTo>
                  <a:lnTo>
                    <a:pt x="470" y="6577"/>
                  </a:lnTo>
                  <a:cubicBezTo>
                    <a:pt x="472" y="6574"/>
                    <a:pt x="473" y="6571"/>
                    <a:pt x="474" y="6568"/>
                  </a:cubicBezTo>
                  <a:lnTo>
                    <a:pt x="474" y="6568"/>
                  </a:lnTo>
                  <a:cubicBezTo>
                    <a:pt x="1432" y="5372"/>
                    <a:pt x="2333" y="4128"/>
                    <a:pt x="3174" y="2845"/>
                  </a:cubicBezTo>
                  <a:lnTo>
                    <a:pt x="3174" y="2845"/>
                  </a:lnTo>
                  <a:cubicBezTo>
                    <a:pt x="2437" y="4166"/>
                    <a:pt x="1656" y="5462"/>
                    <a:pt x="830" y="6731"/>
                  </a:cubicBezTo>
                  <a:cubicBezTo>
                    <a:pt x="781" y="6804"/>
                    <a:pt x="853" y="6877"/>
                    <a:pt x="926" y="6877"/>
                  </a:cubicBezTo>
                  <a:cubicBezTo>
                    <a:pt x="954" y="6877"/>
                    <a:pt x="983" y="6866"/>
                    <a:pt x="1005" y="6840"/>
                  </a:cubicBezTo>
                  <a:lnTo>
                    <a:pt x="1005" y="6840"/>
                  </a:lnTo>
                  <a:lnTo>
                    <a:pt x="1009" y="6843"/>
                  </a:lnTo>
                  <a:cubicBezTo>
                    <a:pt x="1025" y="6819"/>
                    <a:pt x="1040" y="6796"/>
                    <a:pt x="1055" y="6772"/>
                  </a:cubicBezTo>
                  <a:lnTo>
                    <a:pt x="1055" y="6772"/>
                  </a:lnTo>
                  <a:cubicBezTo>
                    <a:pt x="1912" y="5612"/>
                    <a:pt x="2742" y="4433"/>
                    <a:pt x="3547" y="3234"/>
                  </a:cubicBezTo>
                  <a:lnTo>
                    <a:pt x="3547" y="3234"/>
                  </a:lnTo>
                  <a:cubicBezTo>
                    <a:pt x="2725" y="4707"/>
                    <a:pt x="1889" y="6173"/>
                    <a:pt x="1035" y="7630"/>
                  </a:cubicBezTo>
                  <a:cubicBezTo>
                    <a:pt x="987" y="7707"/>
                    <a:pt x="1060" y="7780"/>
                    <a:pt x="1131" y="7780"/>
                  </a:cubicBezTo>
                  <a:cubicBezTo>
                    <a:pt x="1163" y="7780"/>
                    <a:pt x="1194" y="7766"/>
                    <a:pt x="1215" y="7732"/>
                  </a:cubicBezTo>
                  <a:lnTo>
                    <a:pt x="1217" y="7729"/>
                  </a:lnTo>
                  <a:lnTo>
                    <a:pt x="1223" y="7732"/>
                  </a:lnTo>
                  <a:cubicBezTo>
                    <a:pt x="1239" y="7705"/>
                    <a:pt x="1255" y="7678"/>
                    <a:pt x="1271" y="7650"/>
                  </a:cubicBezTo>
                  <a:lnTo>
                    <a:pt x="1271" y="7650"/>
                  </a:lnTo>
                  <a:lnTo>
                    <a:pt x="3253" y="4773"/>
                  </a:lnTo>
                  <a:lnTo>
                    <a:pt x="3253" y="4773"/>
                  </a:lnTo>
                  <a:cubicBezTo>
                    <a:pt x="2224" y="6399"/>
                    <a:pt x="1165" y="8006"/>
                    <a:pt x="73" y="9592"/>
                  </a:cubicBezTo>
                  <a:lnTo>
                    <a:pt x="73" y="9592"/>
                  </a:lnTo>
                  <a:cubicBezTo>
                    <a:pt x="71" y="9593"/>
                    <a:pt x="70" y="9595"/>
                    <a:pt x="68" y="9597"/>
                  </a:cubicBezTo>
                  <a:lnTo>
                    <a:pt x="69" y="9598"/>
                  </a:lnTo>
                  <a:lnTo>
                    <a:pt x="69" y="9598"/>
                  </a:lnTo>
                  <a:cubicBezTo>
                    <a:pt x="63" y="9606"/>
                    <a:pt x="57" y="9614"/>
                    <a:pt x="51" y="9623"/>
                  </a:cubicBezTo>
                  <a:cubicBezTo>
                    <a:pt x="0" y="9693"/>
                    <a:pt x="72" y="9777"/>
                    <a:pt x="144" y="9777"/>
                  </a:cubicBezTo>
                  <a:cubicBezTo>
                    <a:pt x="169" y="9777"/>
                    <a:pt x="194" y="9767"/>
                    <a:pt x="214" y="9743"/>
                  </a:cubicBezTo>
                  <a:cubicBezTo>
                    <a:pt x="1832" y="7686"/>
                    <a:pt x="3400" y="5591"/>
                    <a:pt x="4915" y="3453"/>
                  </a:cubicBezTo>
                  <a:lnTo>
                    <a:pt x="4915" y="3453"/>
                  </a:lnTo>
                  <a:cubicBezTo>
                    <a:pt x="3772" y="5473"/>
                    <a:pt x="2536" y="7435"/>
                    <a:pt x="1206" y="9341"/>
                  </a:cubicBezTo>
                  <a:cubicBezTo>
                    <a:pt x="1155" y="9411"/>
                    <a:pt x="1227" y="9495"/>
                    <a:pt x="1295" y="9495"/>
                  </a:cubicBezTo>
                  <a:cubicBezTo>
                    <a:pt x="1319" y="9495"/>
                    <a:pt x="1342" y="9485"/>
                    <a:pt x="1360" y="9460"/>
                  </a:cubicBezTo>
                  <a:cubicBezTo>
                    <a:pt x="1364" y="9456"/>
                    <a:pt x="1367" y="9451"/>
                    <a:pt x="1371" y="9447"/>
                  </a:cubicBezTo>
                  <a:lnTo>
                    <a:pt x="1371" y="9447"/>
                  </a:lnTo>
                  <a:lnTo>
                    <a:pt x="1377" y="9452"/>
                  </a:lnTo>
                  <a:cubicBezTo>
                    <a:pt x="1398" y="9421"/>
                    <a:pt x="1420" y="9391"/>
                    <a:pt x="1441" y="9361"/>
                  </a:cubicBezTo>
                  <a:lnTo>
                    <a:pt x="1441" y="9361"/>
                  </a:lnTo>
                  <a:cubicBezTo>
                    <a:pt x="2280" y="8326"/>
                    <a:pt x="3095" y="7273"/>
                    <a:pt x="3886" y="6202"/>
                  </a:cubicBezTo>
                  <a:lnTo>
                    <a:pt x="3886" y="6202"/>
                  </a:lnTo>
                  <a:lnTo>
                    <a:pt x="941" y="10821"/>
                  </a:lnTo>
                  <a:cubicBezTo>
                    <a:pt x="887" y="10898"/>
                    <a:pt x="954" y="10967"/>
                    <a:pt x="1026" y="10967"/>
                  </a:cubicBezTo>
                  <a:cubicBezTo>
                    <a:pt x="1057" y="10967"/>
                    <a:pt x="1089" y="10954"/>
                    <a:pt x="1112" y="10923"/>
                  </a:cubicBezTo>
                  <a:lnTo>
                    <a:pt x="6942" y="3285"/>
                  </a:lnTo>
                  <a:lnTo>
                    <a:pt x="6942" y="3285"/>
                  </a:lnTo>
                  <a:cubicBezTo>
                    <a:pt x="5584" y="5582"/>
                    <a:pt x="4168" y="7839"/>
                    <a:pt x="2695" y="10068"/>
                  </a:cubicBezTo>
                  <a:cubicBezTo>
                    <a:pt x="2650" y="10138"/>
                    <a:pt x="2719" y="10222"/>
                    <a:pt x="2789" y="10222"/>
                  </a:cubicBezTo>
                  <a:cubicBezTo>
                    <a:pt x="2813" y="10222"/>
                    <a:pt x="2837" y="10212"/>
                    <a:pt x="2857" y="10188"/>
                  </a:cubicBezTo>
                  <a:lnTo>
                    <a:pt x="8987" y="2728"/>
                  </a:lnTo>
                  <a:lnTo>
                    <a:pt x="8987" y="2728"/>
                  </a:lnTo>
                  <a:cubicBezTo>
                    <a:pt x="7192" y="5499"/>
                    <a:pt x="5349" y="8234"/>
                    <a:pt x="3456" y="10932"/>
                  </a:cubicBezTo>
                  <a:cubicBezTo>
                    <a:pt x="3405" y="11002"/>
                    <a:pt x="3477" y="11086"/>
                    <a:pt x="3549" y="11086"/>
                  </a:cubicBezTo>
                  <a:cubicBezTo>
                    <a:pt x="3574" y="11086"/>
                    <a:pt x="3599" y="11076"/>
                    <a:pt x="3618" y="11052"/>
                  </a:cubicBezTo>
                  <a:cubicBezTo>
                    <a:pt x="5048" y="9301"/>
                    <a:pt x="6464" y="7540"/>
                    <a:pt x="7869" y="5772"/>
                  </a:cubicBezTo>
                  <a:lnTo>
                    <a:pt x="7869" y="5772"/>
                  </a:lnTo>
                  <a:cubicBezTo>
                    <a:pt x="6232" y="8078"/>
                    <a:pt x="4611" y="10393"/>
                    <a:pt x="3005" y="12717"/>
                  </a:cubicBezTo>
                  <a:lnTo>
                    <a:pt x="3005" y="12717"/>
                  </a:lnTo>
                  <a:cubicBezTo>
                    <a:pt x="3004" y="12718"/>
                    <a:pt x="3003" y="12719"/>
                    <a:pt x="3002" y="12720"/>
                  </a:cubicBezTo>
                  <a:lnTo>
                    <a:pt x="3003" y="12720"/>
                  </a:lnTo>
                  <a:lnTo>
                    <a:pt x="3003" y="12720"/>
                  </a:lnTo>
                  <a:cubicBezTo>
                    <a:pt x="2997" y="12729"/>
                    <a:pt x="2991" y="12737"/>
                    <a:pt x="2985" y="12745"/>
                  </a:cubicBezTo>
                  <a:cubicBezTo>
                    <a:pt x="2934" y="12822"/>
                    <a:pt x="3003" y="12904"/>
                    <a:pt x="3073" y="12904"/>
                  </a:cubicBezTo>
                  <a:cubicBezTo>
                    <a:pt x="3097" y="12904"/>
                    <a:pt x="3120" y="12895"/>
                    <a:pt x="3139" y="12874"/>
                  </a:cubicBezTo>
                  <a:cubicBezTo>
                    <a:pt x="5573" y="10159"/>
                    <a:pt x="7924" y="7373"/>
                    <a:pt x="10187" y="4506"/>
                  </a:cubicBezTo>
                  <a:lnTo>
                    <a:pt x="10187" y="4506"/>
                  </a:lnTo>
                  <a:cubicBezTo>
                    <a:pt x="8613" y="7054"/>
                    <a:pt x="6934" y="9532"/>
                    <a:pt x="5146" y="11934"/>
                  </a:cubicBezTo>
                  <a:lnTo>
                    <a:pt x="5146" y="11934"/>
                  </a:lnTo>
                  <a:cubicBezTo>
                    <a:pt x="5107" y="11982"/>
                    <a:pt x="5069" y="12030"/>
                    <a:pt x="5030" y="12078"/>
                  </a:cubicBezTo>
                  <a:lnTo>
                    <a:pt x="5035" y="12082"/>
                  </a:lnTo>
                  <a:lnTo>
                    <a:pt x="5035" y="12082"/>
                  </a:lnTo>
                  <a:cubicBezTo>
                    <a:pt x="5028" y="12092"/>
                    <a:pt x="5020" y="12102"/>
                    <a:pt x="5013" y="12112"/>
                  </a:cubicBezTo>
                  <a:cubicBezTo>
                    <a:pt x="4961" y="12177"/>
                    <a:pt x="5036" y="12265"/>
                    <a:pt x="5108" y="12265"/>
                  </a:cubicBezTo>
                  <a:cubicBezTo>
                    <a:pt x="5132" y="12265"/>
                    <a:pt x="5156" y="12256"/>
                    <a:pt x="5175" y="12232"/>
                  </a:cubicBezTo>
                  <a:cubicBezTo>
                    <a:pt x="5991" y="11215"/>
                    <a:pt x="6808" y="10198"/>
                    <a:pt x="7614" y="9171"/>
                  </a:cubicBezTo>
                  <a:lnTo>
                    <a:pt x="7614" y="9171"/>
                  </a:lnTo>
                  <a:cubicBezTo>
                    <a:pt x="6639" y="10512"/>
                    <a:pt x="5631" y="11829"/>
                    <a:pt x="4568" y="13105"/>
                  </a:cubicBezTo>
                  <a:cubicBezTo>
                    <a:pt x="4503" y="13183"/>
                    <a:pt x="4571" y="13285"/>
                    <a:pt x="4645" y="13285"/>
                  </a:cubicBezTo>
                  <a:cubicBezTo>
                    <a:pt x="4669" y="13285"/>
                    <a:pt x="4693" y="13275"/>
                    <a:pt x="4713" y="13250"/>
                  </a:cubicBezTo>
                  <a:cubicBezTo>
                    <a:pt x="4715" y="13249"/>
                    <a:pt x="4716" y="13247"/>
                    <a:pt x="4718" y="13246"/>
                  </a:cubicBezTo>
                  <a:lnTo>
                    <a:pt x="4718" y="13246"/>
                  </a:lnTo>
                  <a:lnTo>
                    <a:pt x="4722" y="13250"/>
                  </a:lnTo>
                  <a:cubicBezTo>
                    <a:pt x="4758" y="13207"/>
                    <a:pt x="4794" y="13163"/>
                    <a:pt x="4830" y="13120"/>
                  </a:cubicBezTo>
                  <a:lnTo>
                    <a:pt x="4830" y="13120"/>
                  </a:lnTo>
                  <a:cubicBezTo>
                    <a:pt x="6926" y="10774"/>
                    <a:pt x="8925" y="8345"/>
                    <a:pt x="10823" y="5836"/>
                  </a:cubicBezTo>
                  <a:lnTo>
                    <a:pt x="10823" y="5836"/>
                  </a:lnTo>
                  <a:cubicBezTo>
                    <a:pt x="9491" y="8098"/>
                    <a:pt x="7954" y="10237"/>
                    <a:pt x="6236" y="12224"/>
                  </a:cubicBezTo>
                  <a:lnTo>
                    <a:pt x="6250" y="12237"/>
                  </a:lnTo>
                  <a:lnTo>
                    <a:pt x="6250" y="12237"/>
                  </a:lnTo>
                  <a:cubicBezTo>
                    <a:pt x="6191" y="12314"/>
                    <a:pt x="6253" y="12413"/>
                    <a:pt x="6323" y="12413"/>
                  </a:cubicBezTo>
                  <a:cubicBezTo>
                    <a:pt x="6346" y="12413"/>
                    <a:pt x="6370" y="12402"/>
                    <a:pt x="6390" y="12378"/>
                  </a:cubicBezTo>
                  <a:cubicBezTo>
                    <a:pt x="7101" y="11557"/>
                    <a:pt x="7780" y="10712"/>
                    <a:pt x="8426" y="9843"/>
                  </a:cubicBezTo>
                  <a:lnTo>
                    <a:pt x="8426" y="9843"/>
                  </a:lnTo>
                  <a:cubicBezTo>
                    <a:pt x="9473" y="8519"/>
                    <a:pt x="10495" y="7175"/>
                    <a:pt x="11492" y="5811"/>
                  </a:cubicBezTo>
                  <a:lnTo>
                    <a:pt x="11492" y="5811"/>
                  </a:lnTo>
                  <a:cubicBezTo>
                    <a:pt x="10007" y="8222"/>
                    <a:pt x="8423" y="10572"/>
                    <a:pt x="6750" y="12857"/>
                  </a:cubicBezTo>
                  <a:cubicBezTo>
                    <a:pt x="6695" y="12936"/>
                    <a:pt x="6770" y="13006"/>
                    <a:pt x="6846" y="13006"/>
                  </a:cubicBezTo>
                  <a:cubicBezTo>
                    <a:pt x="6876" y="13006"/>
                    <a:pt x="6905" y="12996"/>
                    <a:pt x="6927" y="12970"/>
                  </a:cubicBezTo>
                  <a:lnTo>
                    <a:pt x="6927" y="12970"/>
                  </a:lnTo>
                  <a:lnTo>
                    <a:pt x="6938" y="12976"/>
                  </a:lnTo>
                  <a:cubicBezTo>
                    <a:pt x="7032" y="12848"/>
                    <a:pt x="7125" y="12720"/>
                    <a:pt x="7219" y="12591"/>
                  </a:cubicBezTo>
                  <a:lnTo>
                    <a:pt x="7219" y="12591"/>
                  </a:lnTo>
                  <a:lnTo>
                    <a:pt x="11001" y="7670"/>
                  </a:lnTo>
                  <a:lnTo>
                    <a:pt x="11001" y="7670"/>
                  </a:lnTo>
                  <a:cubicBezTo>
                    <a:pt x="9827" y="9454"/>
                    <a:pt x="8614" y="11214"/>
                    <a:pt x="7357" y="12942"/>
                  </a:cubicBezTo>
                  <a:cubicBezTo>
                    <a:pt x="7311" y="13014"/>
                    <a:pt x="7384" y="13100"/>
                    <a:pt x="7456" y="13100"/>
                  </a:cubicBezTo>
                  <a:cubicBezTo>
                    <a:pt x="7478" y="13100"/>
                    <a:pt x="7501" y="13091"/>
                    <a:pt x="7519" y="13071"/>
                  </a:cubicBezTo>
                  <a:cubicBezTo>
                    <a:pt x="7524" y="13065"/>
                    <a:pt x="7530" y="13059"/>
                    <a:pt x="7535" y="13053"/>
                  </a:cubicBezTo>
                  <a:lnTo>
                    <a:pt x="7535" y="13053"/>
                  </a:lnTo>
                  <a:lnTo>
                    <a:pt x="7545" y="13062"/>
                  </a:lnTo>
                  <a:cubicBezTo>
                    <a:pt x="7576" y="13019"/>
                    <a:pt x="7608" y="12976"/>
                    <a:pt x="7639" y="12933"/>
                  </a:cubicBezTo>
                  <a:lnTo>
                    <a:pt x="7639" y="12933"/>
                  </a:lnTo>
                  <a:cubicBezTo>
                    <a:pt x="9321" y="10984"/>
                    <a:pt x="10907" y="8957"/>
                    <a:pt x="12401" y="6868"/>
                  </a:cubicBezTo>
                  <a:lnTo>
                    <a:pt x="12401" y="6868"/>
                  </a:lnTo>
                  <a:cubicBezTo>
                    <a:pt x="11413" y="8672"/>
                    <a:pt x="10293" y="10403"/>
                    <a:pt x="9059" y="12053"/>
                  </a:cubicBezTo>
                  <a:lnTo>
                    <a:pt x="9080" y="12064"/>
                  </a:lnTo>
                  <a:lnTo>
                    <a:pt x="9080" y="12064"/>
                  </a:lnTo>
                  <a:cubicBezTo>
                    <a:pt x="9079" y="12066"/>
                    <a:pt x="9078" y="12068"/>
                    <a:pt x="9076" y="12070"/>
                  </a:cubicBezTo>
                  <a:cubicBezTo>
                    <a:pt x="9022" y="12142"/>
                    <a:pt x="9092" y="12215"/>
                    <a:pt x="9164" y="12215"/>
                  </a:cubicBezTo>
                  <a:cubicBezTo>
                    <a:pt x="9194" y="12215"/>
                    <a:pt x="9225" y="12202"/>
                    <a:pt x="9248" y="12172"/>
                  </a:cubicBezTo>
                  <a:cubicBezTo>
                    <a:pt x="9664" y="11617"/>
                    <a:pt x="10068" y="11051"/>
                    <a:pt x="10457" y="10476"/>
                  </a:cubicBezTo>
                  <a:lnTo>
                    <a:pt x="10457" y="10476"/>
                  </a:lnTo>
                  <a:cubicBezTo>
                    <a:pt x="11315" y="9312"/>
                    <a:pt x="12189" y="8161"/>
                    <a:pt x="13078" y="7019"/>
                  </a:cubicBezTo>
                  <a:lnTo>
                    <a:pt x="13078" y="7019"/>
                  </a:lnTo>
                  <a:cubicBezTo>
                    <a:pt x="12448" y="8613"/>
                    <a:pt x="11670" y="10150"/>
                    <a:pt x="10745" y="11599"/>
                  </a:cubicBezTo>
                  <a:cubicBezTo>
                    <a:pt x="10725" y="11671"/>
                    <a:pt x="10781" y="11739"/>
                    <a:pt x="10847" y="11739"/>
                  </a:cubicBezTo>
                  <a:cubicBezTo>
                    <a:pt x="10867" y="11739"/>
                    <a:pt x="10887" y="11733"/>
                    <a:pt x="10907" y="11719"/>
                  </a:cubicBezTo>
                  <a:cubicBezTo>
                    <a:pt x="10913" y="11714"/>
                    <a:pt x="10918" y="11708"/>
                    <a:pt x="10923" y="11703"/>
                  </a:cubicBezTo>
                  <a:lnTo>
                    <a:pt x="10923" y="11703"/>
                  </a:lnTo>
                  <a:lnTo>
                    <a:pt x="10933" y="11710"/>
                  </a:lnTo>
                  <a:cubicBezTo>
                    <a:pt x="10943" y="11694"/>
                    <a:pt x="10953" y="11678"/>
                    <a:pt x="10963" y="11662"/>
                  </a:cubicBezTo>
                  <a:lnTo>
                    <a:pt x="10963" y="11662"/>
                  </a:lnTo>
                  <a:cubicBezTo>
                    <a:pt x="11814" y="10797"/>
                    <a:pt x="12600" y="9867"/>
                    <a:pt x="13311" y="8887"/>
                  </a:cubicBezTo>
                  <a:cubicBezTo>
                    <a:pt x="13366" y="8808"/>
                    <a:pt x="13291" y="8734"/>
                    <a:pt x="13216" y="8734"/>
                  </a:cubicBezTo>
                  <a:cubicBezTo>
                    <a:pt x="13185" y="8734"/>
                    <a:pt x="13154" y="8746"/>
                    <a:pt x="13131" y="8776"/>
                  </a:cubicBezTo>
                  <a:lnTo>
                    <a:pt x="13149" y="8793"/>
                  </a:lnTo>
                  <a:cubicBezTo>
                    <a:pt x="12607" y="9526"/>
                    <a:pt x="12033" y="10234"/>
                    <a:pt x="11421" y="10909"/>
                  </a:cubicBezTo>
                  <a:lnTo>
                    <a:pt x="11421" y="10909"/>
                  </a:lnTo>
                  <a:cubicBezTo>
                    <a:pt x="12251" y="9495"/>
                    <a:pt x="12956" y="8012"/>
                    <a:pt x="13516" y="6475"/>
                  </a:cubicBezTo>
                  <a:cubicBezTo>
                    <a:pt x="13541" y="6406"/>
                    <a:pt x="13476" y="6342"/>
                    <a:pt x="13415" y="6342"/>
                  </a:cubicBezTo>
                  <a:cubicBezTo>
                    <a:pt x="13392" y="6342"/>
                    <a:pt x="13370" y="6351"/>
                    <a:pt x="13354" y="6372"/>
                  </a:cubicBezTo>
                  <a:cubicBezTo>
                    <a:pt x="13343" y="6386"/>
                    <a:pt x="13333" y="6399"/>
                    <a:pt x="13322" y="6412"/>
                  </a:cubicBezTo>
                  <a:lnTo>
                    <a:pt x="13322" y="6412"/>
                  </a:lnTo>
                  <a:lnTo>
                    <a:pt x="13311" y="6406"/>
                  </a:lnTo>
                  <a:cubicBezTo>
                    <a:pt x="13307" y="6419"/>
                    <a:pt x="13302" y="6431"/>
                    <a:pt x="13297" y="6444"/>
                  </a:cubicBezTo>
                  <a:lnTo>
                    <a:pt x="13297" y="6444"/>
                  </a:lnTo>
                  <a:cubicBezTo>
                    <a:pt x="12783" y="7097"/>
                    <a:pt x="12274" y="7754"/>
                    <a:pt x="11770" y="8415"/>
                  </a:cubicBezTo>
                  <a:lnTo>
                    <a:pt x="11770" y="8415"/>
                  </a:lnTo>
                  <a:cubicBezTo>
                    <a:pt x="12320" y="7496"/>
                    <a:pt x="12837" y="6557"/>
                    <a:pt x="13320" y="5602"/>
                  </a:cubicBezTo>
                  <a:cubicBezTo>
                    <a:pt x="13339" y="5527"/>
                    <a:pt x="13279" y="5465"/>
                    <a:pt x="13212" y="5465"/>
                  </a:cubicBezTo>
                  <a:cubicBezTo>
                    <a:pt x="13191" y="5465"/>
                    <a:pt x="13169" y="5471"/>
                    <a:pt x="13148" y="5485"/>
                  </a:cubicBezTo>
                  <a:lnTo>
                    <a:pt x="13148" y="5485"/>
                  </a:lnTo>
                  <a:lnTo>
                    <a:pt x="13131" y="5474"/>
                  </a:lnTo>
                  <a:cubicBezTo>
                    <a:pt x="13113" y="5510"/>
                    <a:pt x="13095" y="5546"/>
                    <a:pt x="13077" y="5582"/>
                  </a:cubicBezTo>
                  <a:lnTo>
                    <a:pt x="13077" y="5582"/>
                  </a:lnTo>
                  <a:cubicBezTo>
                    <a:pt x="11787" y="7450"/>
                    <a:pt x="10426" y="9269"/>
                    <a:pt x="8992" y="11028"/>
                  </a:cubicBezTo>
                  <a:lnTo>
                    <a:pt x="8992" y="11028"/>
                  </a:lnTo>
                  <a:cubicBezTo>
                    <a:pt x="10206" y="9289"/>
                    <a:pt x="11379" y="7525"/>
                    <a:pt x="12516" y="5730"/>
                  </a:cubicBezTo>
                  <a:cubicBezTo>
                    <a:pt x="12563" y="5653"/>
                    <a:pt x="12494" y="5587"/>
                    <a:pt x="12422" y="5587"/>
                  </a:cubicBezTo>
                  <a:cubicBezTo>
                    <a:pt x="12392" y="5587"/>
                    <a:pt x="12361" y="5599"/>
                    <a:pt x="12338" y="5626"/>
                  </a:cubicBezTo>
                  <a:lnTo>
                    <a:pt x="12338" y="5626"/>
                  </a:lnTo>
                  <a:lnTo>
                    <a:pt x="12327" y="5619"/>
                  </a:lnTo>
                  <a:cubicBezTo>
                    <a:pt x="12303" y="5657"/>
                    <a:pt x="12279" y="5696"/>
                    <a:pt x="12255" y="5734"/>
                  </a:cubicBezTo>
                  <a:lnTo>
                    <a:pt x="12255" y="5734"/>
                  </a:lnTo>
                  <a:lnTo>
                    <a:pt x="9524" y="9287"/>
                  </a:lnTo>
                  <a:lnTo>
                    <a:pt x="9524" y="9287"/>
                  </a:lnTo>
                  <a:cubicBezTo>
                    <a:pt x="10741" y="7468"/>
                    <a:pt x="11902" y="5612"/>
                    <a:pt x="13003" y="3720"/>
                  </a:cubicBezTo>
                  <a:cubicBezTo>
                    <a:pt x="13051" y="3643"/>
                    <a:pt x="12986" y="3573"/>
                    <a:pt x="12917" y="3573"/>
                  </a:cubicBezTo>
                  <a:cubicBezTo>
                    <a:pt x="12888" y="3573"/>
                    <a:pt x="12858" y="3585"/>
                    <a:pt x="12835" y="3613"/>
                  </a:cubicBezTo>
                  <a:lnTo>
                    <a:pt x="12835" y="3613"/>
                  </a:lnTo>
                  <a:lnTo>
                    <a:pt x="12815" y="3600"/>
                  </a:lnTo>
                  <a:cubicBezTo>
                    <a:pt x="12768" y="3681"/>
                    <a:pt x="12721" y="3762"/>
                    <a:pt x="12673" y="3843"/>
                  </a:cubicBezTo>
                  <a:lnTo>
                    <a:pt x="12673" y="3843"/>
                  </a:lnTo>
                  <a:cubicBezTo>
                    <a:pt x="11911" y="4923"/>
                    <a:pt x="11134" y="5991"/>
                    <a:pt x="10342" y="7048"/>
                  </a:cubicBezTo>
                  <a:lnTo>
                    <a:pt x="10342" y="7048"/>
                  </a:lnTo>
                  <a:cubicBezTo>
                    <a:pt x="10864" y="6218"/>
                    <a:pt x="11358" y="5371"/>
                    <a:pt x="11823" y="4507"/>
                  </a:cubicBezTo>
                  <a:cubicBezTo>
                    <a:pt x="11848" y="4432"/>
                    <a:pt x="11785" y="4370"/>
                    <a:pt x="11719" y="4370"/>
                  </a:cubicBezTo>
                  <a:cubicBezTo>
                    <a:pt x="11696" y="4370"/>
                    <a:pt x="11672" y="4378"/>
                    <a:pt x="11651" y="4396"/>
                  </a:cubicBezTo>
                  <a:cubicBezTo>
                    <a:pt x="11650" y="4398"/>
                    <a:pt x="11648" y="4401"/>
                    <a:pt x="11646" y="4403"/>
                  </a:cubicBezTo>
                  <a:lnTo>
                    <a:pt x="11646" y="4403"/>
                  </a:lnTo>
                  <a:lnTo>
                    <a:pt x="11634" y="4396"/>
                  </a:lnTo>
                  <a:cubicBezTo>
                    <a:pt x="11618" y="4426"/>
                    <a:pt x="11602" y="4455"/>
                    <a:pt x="11586" y="4485"/>
                  </a:cubicBezTo>
                  <a:lnTo>
                    <a:pt x="11586" y="4485"/>
                  </a:lnTo>
                  <a:cubicBezTo>
                    <a:pt x="10191" y="6390"/>
                    <a:pt x="8735" y="8247"/>
                    <a:pt x="7221" y="10059"/>
                  </a:cubicBezTo>
                  <a:lnTo>
                    <a:pt x="7221" y="10059"/>
                  </a:lnTo>
                  <a:cubicBezTo>
                    <a:pt x="8853" y="7859"/>
                    <a:pt x="10387" y="5587"/>
                    <a:pt x="11917" y="3318"/>
                  </a:cubicBezTo>
                  <a:lnTo>
                    <a:pt x="11914" y="3317"/>
                  </a:lnTo>
                  <a:lnTo>
                    <a:pt x="11914" y="3317"/>
                  </a:lnTo>
                  <a:cubicBezTo>
                    <a:pt x="11956" y="3241"/>
                    <a:pt x="11885" y="3173"/>
                    <a:pt x="11816" y="3173"/>
                  </a:cubicBezTo>
                  <a:cubicBezTo>
                    <a:pt x="11786" y="3173"/>
                    <a:pt x="11757" y="3186"/>
                    <a:pt x="11737" y="3215"/>
                  </a:cubicBezTo>
                  <a:cubicBezTo>
                    <a:pt x="11575" y="3454"/>
                    <a:pt x="11414" y="3693"/>
                    <a:pt x="11252" y="3932"/>
                  </a:cubicBezTo>
                  <a:lnTo>
                    <a:pt x="11252" y="3932"/>
                  </a:lnTo>
                  <a:cubicBezTo>
                    <a:pt x="10063" y="5659"/>
                    <a:pt x="8800" y="7327"/>
                    <a:pt x="7507" y="8973"/>
                  </a:cubicBezTo>
                  <a:lnTo>
                    <a:pt x="7507" y="8973"/>
                  </a:lnTo>
                  <a:cubicBezTo>
                    <a:pt x="8810" y="7082"/>
                    <a:pt x="10049" y="5149"/>
                    <a:pt x="11226" y="3174"/>
                  </a:cubicBezTo>
                  <a:lnTo>
                    <a:pt x="11226" y="3174"/>
                  </a:lnTo>
                  <a:cubicBezTo>
                    <a:pt x="11231" y="3168"/>
                    <a:pt x="11236" y="3162"/>
                    <a:pt x="11241" y="3155"/>
                  </a:cubicBezTo>
                  <a:lnTo>
                    <a:pt x="11239" y="3154"/>
                  </a:lnTo>
                  <a:lnTo>
                    <a:pt x="11239" y="3154"/>
                  </a:lnTo>
                  <a:cubicBezTo>
                    <a:pt x="11245" y="3143"/>
                    <a:pt x="11251" y="3132"/>
                    <a:pt x="11258" y="3121"/>
                  </a:cubicBezTo>
                  <a:cubicBezTo>
                    <a:pt x="11302" y="3051"/>
                    <a:pt x="11234" y="2967"/>
                    <a:pt x="11164" y="2967"/>
                  </a:cubicBezTo>
                  <a:cubicBezTo>
                    <a:pt x="11140" y="2967"/>
                    <a:pt x="11115" y="2977"/>
                    <a:pt x="11095" y="3001"/>
                  </a:cubicBezTo>
                  <a:cubicBezTo>
                    <a:pt x="8870" y="5884"/>
                    <a:pt x="6549" y="8691"/>
                    <a:pt x="4144" y="11432"/>
                  </a:cubicBezTo>
                  <a:lnTo>
                    <a:pt x="4144" y="11432"/>
                  </a:lnTo>
                  <a:cubicBezTo>
                    <a:pt x="6245" y="8415"/>
                    <a:pt x="8365" y="5412"/>
                    <a:pt x="10505" y="2428"/>
                  </a:cubicBezTo>
                  <a:cubicBezTo>
                    <a:pt x="10557" y="2357"/>
                    <a:pt x="10481" y="2271"/>
                    <a:pt x="10407" y="2271"/>
                  </a:cubicBezTo>
                  <a:cubicBezTo>
                    <a:pt x="10384" y="2271"/>
                    <a:pt x="10361" y="2279"/>
                    <a:pt x="10343" y="2300"/>
                  </a:cubicBezTo>
                  <a:cubicBezTo>
                    <a:pt x="8624" y="4500"/>
                    <a:pt x="6891" y="6685"/>
                    <a:pt x="5140" y="8855"/>
                  </a:cubicBezTo>
                  <a:lnTo>
                    <a:pt x="5140" y="8855"/>
                  </a:lnTo>
                  <a:cubicBezTo>
                    <a:pt x="6830" y="6390"/>
                    <a:pt x="8480" y="3900"/>
                    <a:pt x="10090" y="1385"/>
                  </a:cubicBezTo>
                  <a:lnTo>
                    <a:pt x="10090" y="1385"/>
                  </a:lnTo>
                  <a:lnTo>
                    <a:pt x="10112" y="1359"/>
                  </a:lnTo>
                  <a:lnTo>
                    <a:pt x="10108" y="1356"/>
                  </a:lnTo>
                  <a:lnTo>
                    <a:pt x="10108" y="1356"/>
                  </a:lnTo>
                  <a:cubicBezTo>
                    <a:pt x="10115" y="1346"/>
                    <a:pt x="10122" y="1335"/>
                    <a:pt x="10129" y="1325"/>
                  </a:cubicBezTo>
                  <a:cubicBezTo>
                    <a:pt x="10173" y="1255"/>
                    <a:pt x="10104" y="1171"/>
                    <a:pt x="10038" y="1171"/>
                  </a:cubicBezTo>
                  <a:cubicBezTo>
                    <a:pt x="10015" y="1171"/>
                    <a:pt x="9992" y="1181"/>
                    <a:pt x="9975" y="1205"/>
                  </a:cubicBezTo>
                  <a:cubicBezTo>
                    <a:pt x="9967" y="1214"/>
                    <a:pt x="9959" y="1224"/>
                    <a:pt x="9952" y="1233"/>
                  </a:cubicBezTo>
                  <a:lnTo>
                    <a:pt x="9952" y="1233"/>
                  </a:lnTo>
                  <a:lnTo>
                    <a:pt x="9949" y="1231"/>
                  </a:lnTo>
                  <a:cubicBezTo>
                    <a:pt x="9944" y="1239"/>
                    <a:pt x="9939" y="1247"/>
                    <a:pt x="9933" y="1255"/>
                  </a:cubicBezTo>
                  <a:lnTo>
                    <a:pt x="9933" y="1255"/>
                  </a:lnTo>
                  <a:cubicBezTo>
                    <a:pt x="7926" y="3696"/>
                    <a:pt x="5918" y="6136"/>
                    <a:pt x="3916" y="8576"/>
                  </a:cubicBezTo>
                  <a:lnTo>
                    <a:pt x="3916" y="8576"/>
                  </a:lnTo>
                  <a:cubicBezTo>
                    <a:pt x="5324" y="6397"/>
                    <a:pt x="6678" y="4183"/>
                    <a:pt x="7976" y="1931"/>
                  </a:cubicBezTo>
                  <a:lnTo>
                    <a:pt x="7976" y="1931"/>
                  </a:lnTo>
                  <a:lnTo>
                    <a:pt x="7981" y="1924"/>
                  </a:lnTo>
                  <a:lnTo>
                    <a:pt x="7980" y="1923"/>
                  </a:lnTo>
                  <a:lnTo>
                    <a:pt x="7980" y="1923"/>
                  </a:lnTo>
                  <a:cubicBezTo>
                    <a:pt x="7984" y="1917"/>
                    <a:pt x="7987" y="1912"/>
                    <a:pt x="7990" y="1906"/>
                  </a:cubicBezTo>
                  <a:cubicBezTo>
                    <a:pt x="8038" y="1822"/>
                    <a:pt x="7968" y="1755"/>
                    <a:pt x="7895" y="1755"/>
                  </a:cubicBezTo>
                  <a:cubicBezTo>
                    <a:pt x="7865" y="1755"/>
                    <a:pt x="7833" y="1767"/>
                    <a:pt x="7810" y="1795"/>
                  </a:cubicBezTo>
                  <a:lnTo>
                    <a:pt x="2424" y="8872"/>
                  </a:lnTo>
                  <a:lnTo>
                    <a:pt x="7460" y="1000"/>
                  </a:lnTo>
                  <a:lnTo>
                    <a:pt x="7456" y="997"/>
                  </a:lnTo>
                  <a:lnTo>
                    <a:pt x="7456" y="997"/>
                  </a:lnTo>
                  <a:cubicBezTo>
                    <a:pt x="7457" y="995"/>
                    <a:pt x="7458" y="993"/>
                    <a:pt x="7460" y="991"/>
                  </a:cubicBezTo>
                  <a:cubicBezTo>
                    <a:pt x="7508" y="912"/>
                    <a:pt x="7432" y="838"/>
                    <a:pt x="7359" y="838"/>
                  </a:cubicBezTo>
                  <a:cubicBezTo>
                    <a:pt x="7329" y="838"/>
                    <a:pt x="7300" y="850"/>
                    <a:pt x="7280" y="880"/>
                  </a:cubicBezTo>
                  <a:lnTo>
                    <a:pt x="6455" y="2173"/>
                  </a:lnTo>
                  <a:lnTo>
                    <a:pt x="6455" y="2173"/>
                  </a:lnTo>
                  <a:cubicBezTo>
                    <a:pt x="5324" y="3892"/>
                    <a:pt x="4135" y="5571"/>
                    <a:pt x="2889" y="7207"/>
                  </a:cubicBezTo>
                  <a:lnTo>
                    <a:pt x="2889" y="7207"/>
                  </a:lnTo>
                  <a:cubicBezTo>
                    <a:pt x="4005" y="5477"/>
                    <a:pt x="5045" y="3701"/>
                    <a:pt x="6011" y="1884"/>
                  </a:cubicBezTo>
                  <a:lnTo>
                    <a:pt x="6011" y="1884"/>
                  </a:lnTo>
                  <a:cubicBezTo>
                    <a:pt x="6018" y="1874"/>
                    <a:pt x="6024" y="1865"/>
                    <a:pt x="6031" y="1855"/>
                  </a:cubicBezTo>
                  <a:lnTo>
                    <a:pt x="6028" y="1853"/>
                  </a:lnTo>
                  <a:lnTo>
                    <a:pt x="6028" y="1853"/>
                  </a:lnTo>
                  <a:cubicBezTo>
                    <a:pt x="6029" y="1851"/>
                    <a:pt x="6030" y="1849"/>
                    <a:pt x="6031" y="1847"/>
                  </a:cubicBezTo>
                  <a:cubicBezTo>
                    <a:pt x="6049" y="1773"/>
                    <a:pt x="5988" y="1716"/>
                    <a:pt x="5923" y="1716"/>
                  </a:cubicBezTo>
                  <a:cubicBezTo>
                    <a:pt x="5898" y="1716"/>
                    <a:pt x="5873" y="1725"/>
                    <a:pt x="5851" y="1744"/>
                  </a:cubicBezTo>
                  <a:cubicBezTo>
                    <a:pt x="4588" y="3582"/>
                    <a:pt x="3285" y="5393"/>
                    <a:pt x="1939" y="7174"/>
                  </a:cubicBezTo>
                  <a:lnTo>
                    <a:pt x="1939" y="7174"/>
                  </a:lnTo>
                  <a:cubicBezTo>
                    <a:pt x="3144" y="5343"/>
                    <a:pt x="4312" y="3485"/>
                    <a:pt x="5436" y="1603"/>
                  </a:cubicBezTo>
                  <a:lnTo>
                    <a:pt x="5436" y="1603"/>
                  </a:lnTo>
                  <a:lnTo>
                    <a:pt x="5475" y="1547"/>
                  </a:lnTo>
                  <a:lnTo>
                    <a:pt x="5471" y="1545"/>
                  </a:lnTo>
                  <a:lnTo>
                    <a:pt x="5471" y="1545"/>
                  </a:lnTo>
                  <a:cubicBezTo>
                    <a:pt x="5472" y="1543"/>
                    <a:pt x="5474" y="1541"/>
                    <a:pt x="5475" y="1539"/>
                  </a:cubicBezTo>
                  <a:cubicBezTo>
                    <a:pt x="5523" y="1461"/>
                    <a:pt x="5454" y="1392"/>
                    <a:pt x="5385" y="1392"/>
                  </a:cubicBezTo>
                  <a:cubicBezTo>
                    <a:pt x="5355" y="1392"/>
                    <a:pt x="5324" y="1405"/>
                    <a:pt x="5304" y="1436"/>
                  </a:cubicBezTo>
                  <a:lnTo>
                    <a:pt x="2529" y="5469"/>
                  </a:lnTo>
                  <a:lnTo>
                    <a:pt x="2529" y="5469"/>
                  </a:lnTo>
                  <a:cubicBezTo>
                    <a:pt x="3401" y="3940"/>
                    <a:pt x="4257" y="2399"/>
                    <a:pt x="5098" y="854"/>
                  </a:cubicBezTo>
                  <a:cubicBezTo>
                    <a:pt x="5124" y="779"/>
                    <a:pt x="5061" y="717"/>
                    <a:pt x="4995" y="717"/>
                  </a:cubicBezTo>
                  <a:cubicBezTo>
                    <a:pt x="4972" y="717"/>
                    <a:pt x="4948" y="725"/>
                    <a:pt x="4927" y="743"/>
                  </a:cubicBezTo>
                  <a:cubicBezTo>
                    <a:pt x="4927" y="744"/>
                    <a:pt x="4926" y="745"/>
                    <a:pt x="4925" y="747"/>
                  </a:cubicBezTo>
                  <a:lnTo>
                    <a:pt x="4925" y="747"/>
                  </a:lnTo>
                  <a:lnTo>
                    <a:pt x="4919" y="743"/>
                  </a:lnTo>
                  <a:cubicBezTo>
                    <a:pt x="4900" y="777"/>
                    <a:pt x="4882" y="811"/>
                    <a:pt x="4863" y="845"/>
                  </a:cubicBezTo>
                  <a:lnTo>
                    <a:pt x="4863" y="845"/>
                  </a:lnTo>
                  <a:cubicBezTo>
                    <a:pt x="4136" y="2000"/>
                    <a:pt x="3381" y="3142"/>
                    <a:pt x="2603" y="4267"/>
                  </a:cubicBezTo>
                  <a:lnTo>
                    <a:pt x="2603" y="4267"/>
                  </a:lnTo>
                  <a:cubicBezTo>
                    <a:pt x="3393" y="2922"/>
                    <a:pt x="4134" y="1550"/>
                    <a:pt x="4825" y="153"/>
                  </a:cubicBezTo>
                  <a:cubicBezTo>
                    <a:pt x="4866" y="71"/>
                    <a:pt x="4802" y="0"/>
                    <a:pt x="47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7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3"/>
          <p:cNvSpPr txBox="1">
            <a:spLocks noGrp="1"/>
          </p:cNvSpPr>
          <p:nvPr>
            <p:ph type="title"/>
          </p:nvPr>
        </p:nvSpPr>
        <p:spPr>
          <a:xfrm>
            <a:off x="685800" y="390525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grpSp>
        <p:nvGrpSpPr>
          <p:cNvPr id="1615" name="Google Shape;1615;p13"/>
          <p:cNvGrpSpPr/>
          <p:nvPr/>
        </p:nvGrpSpPr>
        <p:grpSpPr>
          <a:xfrm rot="10800000">
            <a:off x="-1019212" y="2760243"/>
            <a:ext cx="2985554" cy="2765492"/>
            <a:chOff x="7290684" y="-161989"/>
            <a:chExt cx="2267107" cy="2100001"/>
          </a:xfrm>
        </p:grpSpPr>
        <p:sp>
          <p:nvSpPr>
            <p:cNvPr id="1616" name="Google Shape;1616;p13"/>
            <p:cNvSpPr/>
            <p:nvPr/>
          </p:nvSpPr>
          <p:spPr>
            <a:xfrm>
              <a:off x="8420248" y="863841"/>
              <a:ext cx="1040348" cy="953981"/>
            </a:xfrm>
            <a:custGeom>
              <a:avLst/>
              <a:gdLst/>
              <a:ahLst/>
              <a:cxnLst/>
              <a:rect l="l" t="t" r="r" b="b"/>
              <a:pathLst>
                <a:path w="15563" h="14271" extrusionOk="0">
                  <a:moveTo>
                    <a:pt x="10337" y="1"/>
                  </a:moveTo>
                  <a:cubicBezTo>
                    <a:pt x="9915" y="1"/>
                    <a:pt x="9500" y="77"/>
                    <a:pt x="9120" y="259"/>
                  </a:cubicBezTo>
                  <a:cubicBezTo>
                    <a:pt x="8022" y="785"/>
                    <a:pt x="7190" y="2159"/>
                    <a:pt x="6063" y="2159"/>
                  </a:cubicBezTo>
                  <a:cubicBezTo>
                    <a:pt x="5961" y="2159"/>
                    <a:pt x="5857" y="2148"/>
                    <a:pt x="5750" y="2124"/>
                  </a:cubicBezTo>
                  <a:cubicBezTo>
                    <a:pt x="4974" y="1946"/>
                    <a:pt x="4381" y="1088"/>
                    <a:pt x="3610" y="1088"/>
                  </a:cubicBezTo>
                  <a:cubicBezTo>
                    <a:pt x="3566" y="1088"/>
                    <a:pt x="3520" y="1091"/>
                    <a:pt x="3474" y="1097"/>
                  </a:cubicBezTo>
                  <a:cubicBezTo>
                    <a:pt x="3200" y="1140"/>
                    <a:pt x="2952" y="1294"/>
                    <a:pt x="2721" y="1457"/>
                  </a:cubicBezTo>
                  <a:cubicBezTo>
                    <a:pt x="1900" y="2038"/>
                    <a:pt x="1173" y="2817"/>
                    <a:pt x="899" y="3784"/>
                  </a:cubicBezTo>
                  <a:cubicBezTo>
                    <a:pt x="694" y="4511"/>
                    <a:pt x="813" y="5349"/>
                    <a:pt x="1250" y="5948"/>
                  </a:cubicBezTo>
                  <a:cubicBezTo>
                    <a:pt x="1027" y="7137"/>
                    <a:pt x="403" y="8249"/>
                    <a:pt x="223" y="9456"/>
                  </a:cubicBezTo>
                  <a:cubicBezTo>
                    <a:pt x="1" y="10936"/>
                    <a:pt x="523" y="12552"/>
                    <a:pt x="1686" y="13493"/>
                  </a:cubicBezTo>
                  <a:cubicBezTo>
                    <a:pt x="2316" y="13999"/>
                    <a:pt x="3135" y="14270"/>
                    <a:pt x="3945" y="14270"/>
                  </a:cubicBezTo>
                  <a:cubicBezTo>
                    <a:pt x="4630" y="14270"/>
                    <a:pt x="5308" y="14076"/>
                    <a:pt x="5861" y="13665"/>
                  </a:cubicBezTo>
                  <a:cubicBezTo>
                    <a:pt x="7059" y="12766"/>
                    <a:pt x="7555" y="11081"/>
                    <a:pt x="8915" y="10499"/>
                  </a:cubicBezTo>
                  <a:cubicBezTo>
                    <a:pt x="9728" y="10157"/>
                    <a:pt x="10652" y="10294"/>
                    <a:pt x="11524" y="10183"/>
                  </a:cubicBezTo>
                  <a:cubicBezTo>
                    <a:pt x="13783" y="9892"/>
                    <a:pt x="15562" y="7685"/>
                    <a:pt x="15562" y="5401"/>
                  </a:cubicBezTo>
                  <a:cubicBezTo>
                    <a:pt x="15554" y="3125"/>
                    <a:pt x="13894" y="995"/>
                    <a:pt x="11738" y="251"/>
                  </a:cubicBezTo>
                  <a:cubicBezTo>
                    <a:pt x="11291" y="97"/>
                    <a:pt x="10810" y="1"/>
                    <a:pt x="10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8476867" y="973135"/>
              <a:ext cx="1080924" cy="964877"/>
            </a:xfrm>
            <a:custGeom>
              <a:avLst/>
              <a:gdLst/>
              <a:ahLst/>
              <a:cxnLst/>
              <a:rect l="l" t="t" r="r" b="b"/>
              <a:pathLst>
                <a:path w="16170" h="14434" extrusionOk="0">
                  <a:moveTo>
                    <a:pt x="10288" y="160"/>
                  </a:moveTo>
                  <a:cubicBezTo>
                    <a:pt x="11558" y="160"/>
                    <a:pt x="12864" y="884"/>
                    <a:pt x="13731" y="1738"/>
                  </a:cubicBezTo>
                  <a:cubicBezTo>
                    <a:pt x="14826" y="2816"/>
                    <a:pt x="15511" y="4356"/>
                    <a:pt x="15365" y="5904"/>
                  </a:cubicBezTo>
                  <a:cubicBezTo>
                    <a:pt x="15211" y="7427"/>
                    <a:pt x="14356" y="8787"/>
                    <a:pt x="13055" y="9591"/>
                  </a:cubicBezTo>
                  <a:cubicBezTo>
                    <a:pt x="12362" y="10019"/>
                    <a:pt x="11601" y="10199"/>
                    <a:pt x="10788" y="10233"/>
                  </a:cubicBezTo>
                  <a:cubicBezTo>
                    <a:pt x="9976" y="10267"/>
                    <a:pt x="9154" y="10250"/>
                    <a:pt x="8436" y="10695"/>
                  </a:cubicBezTo>
                  <a:cubicBezTo>
                    <a:pt x="7187" y="11465"/>
                    <a:pt x="6750" y="13056"/>
                    <a:pt x="5501" y="13826"/>
                  </a:cubicBezTo>
                  <a:cubicBezTo>
                    <a:pt x="5002" y="14136"/>
                    <a:pt x="4432" y="14280"/>
                    <a:pt x="3859" y="14280"/>
                  </a:cubicBezTo>
                  <a:cubicBezTo>
                    <a:pt x="2882" y="14280"/>
                    <a:pt x="1896" y="13861"/>
                    <a:pt x="1233" y="13133"/>
                  </a:cubicBezTo>
                  <a:cubicBezTo>
                    <a:pt x="659" y="12483"/>
                    <a:pt x="292" y="11670"/>
                    <a:pt x="189" y="10806"/>
                  </a:cubicBezTo>
                  <a:cubicBezTo>
                    <a:pt x="86" y="9934"/>
                    <a:pt x="257" y="9104"/>
                    <a:pt x="531" y="8282"/>
                  </a:cubicBezTo>
                  <a:cubicBezTo>
                    <a:pt x="668" y="7880"/>
                    <a:pt x="822" y="7487"/>
                    <a:pt x="959" y="7076"/>
                  </a:cubicBezTo>
                  <a:cubicBezTo>
                    <a:pt x="1019" y="6888"/>
                    <a:pt x="1079" y="6691"/>
                    <a:pt x="1130" y="6495"/>
                  </a:cubicBezTo>
                  <a:cubicBezTo>
                    <a:pt x="1164" y="6366"/>
                    <a:pt x="1258" y="6152"/>
                    <a:pt x="1233" y="6007"/>
                  </a:cubicBezTo>
                  <a:cubicBezTo>
                    <a:pt x="1215" y="5947"/>
                    <a:pt x="1130" y="5861"/>
                    <a:pt x="1096" y="5793"/>
                  </a:cubicBezTo>
                  <a:cubicBezTo>
                    <a:pt x="1036" y="5690"/>
                    <a:pt x="993" y="5588"/>
                    <a:pt x="950" y="5476"/>
                  </a:cubicBezTo>
                  <a:cubicBezTo>
                    <a:pt x="865" y="5263"/>
                    <a:pt x="813" y="5032"/>
                    <a:pt x="796" y="4809"/>
                  </a:cubicBezTo>
                  <a:cubicBezTo>
                    <a:pt x="762" y="4364"/>
                    <a:pt x="831" y="3920"/>
                    <a:pt x="1010" y="3509"/>
                  </a:cubicBezTo>
                  <a:cubicBezTo>
                    <a:pt x="1344" y="2730"/>
                    <a:pt x="1977" y="2097"/>
                    <a:pt x="2661" y="1610"/>
                  </a:cubicBezTo>
                  <a:cubicBezTo>
                    <a:pt x="2937" y="1412"/>
                    <a:pt x="3226" y="1268"/>
                    <a:pt x="3536" y="1268"/>
                  </a:cubicBezTo>
                  <a:cubicBezTo>
                    <a:pt x="3668" y="1268"/>
                    <a:pt x="3804" y="1294"/>
                    <a:pt x="3944" y="1353"/>
                  </a:cubicBezTo>
                  <a:cubicBezTo>
                    <a:pt x="4218" y="1481"/>
                    <a:pt x="4483" y="1644"/>
                    <a:pt x="4723" y="1832"/>
                  </a:cubicBezTo>
                  <a:cubicBezTo>
                    <a:pt x="5114" y="2104"/>
                    <a:pt x="5525" y="2319"/>
                    <a:pt x="5980" y="2319"/>
                  </a:cubicBezTo>
                  <a:cubicBezTo>
                    <a:pt x="6113" y="2319"/>
                    <a:pt x="6250" y="2300"/>
                    <a:pt x="6391" y="2260"/>
                  </a:cubicBezTo>
                  <a:cubicBezTo>
                    <a:pt x="7067" y="2063"/>
                    <a:pt x="7589" y="1507"/>
                    <a:pt x="8111" y="1062"/>
                  </a:cubicBezTo>
                  <a:cubicBezTo>
                    <a:pt x="8394" y="813"/>
                    <a:pt x="8701" y="603"/>
                    <a:pt x="9032" y="427"/>
                  </a:cubicBezTo>
                  <a:lnTo>
                    <a:pt x="9032" y="427"/>
                  </a:lnTo>
                  <a:cubicBezTo>
                    <a:pt x="9039" y="426"/>
                    <a:pt x="9045" y="424"/>
                    <a:pt x="9052" y="421"/>
                  </a:cubicBezTo>
                  <a:cubicBezTo>
                    <a:pt x="9448" y="239"/>
                    <a:pt x="9866" y="160"/>
                    <a:pt x="10288" y="160"/>
                  </a:cubicBezTo>
                  <a:close/>
                  <a:moveTo>
                    <a:pt x="10256" y="1"/>
                  </a:moveTo>
                  <a:cubicBezTo>
                    <a:pt x="9824" y="1"/>
                    <a:pt x="9401" y="87"/>
                    <a:pt x="9000" y="267"/>
                  </a:cubicBezTo>
                  <a:cubicBezTo>
                    <a:pt x="8991" y="271"/>
                    <a:pt x="8982" y="277"/>
                    <a:pt x="8976" y="283"/>
                  </a:cubicBezTo>
                  <a:lnTo>
                    <a:pt x="8976" y="283"/>
                  </a:lnTo>
                  <a:cubicBezTo>
                    <a:pt x="8223" y="661"/>
                    <a:pt x="7687" y="1331"/>
                    <a:pt x="6999" y="1789"/>
                  </a:cubicBezTo>
                  <a:cubicBezTo>
                    <a:pt x="6689" y="1993"/>
                    <a:pt x="6352" y="2157"/>
                    <a:pt x="5989" y="2157"/>
                  </a:cubicBezTo>
                  <a:cubicBezTo>
                    <a:pt x="5941" y="2157"/>
                    <a:pt x="5892" y="2155"/>
                    <a:pt x="5844" y="2149"/>
                  </a:cubicBezTo>
                  <a:cubicBezTo>
                    <a:pt x="5450" y="2106"/>
                    <a:pt x="5116" y="1883"/>
                    <a:pt x="4800" y="1670"/>
                  </a:cubicBezTo>
                  <a:cubicBezTo>
                    <a:pt x="4398" y="1391"/>
                    <a:pt x="3981" y="1102"/>
                    <a:pt x="3515" y="1102"/>
                  </a:cubicBezTo>
                  <a:cubicBezTo>
                    <a:pt x="3367" y="1102"/>
                    <a:pt x="3214" y="1131"/>
                    <a:pt x="3055" y="1199"/>
                  </a:cubicBezTo>
                  <a:cubicBezTo>
                    <a:pt x="2336" y="1498"/>
                    <a:pt x="1652" y="2183"/>
                    <a:pt x="1224" y="2816"/>
                  </a:cubicBezTo>
                  <a:cubicBezTo>
                    <a:pt x="762" y="3492"/>
                    <a:pt x="531" y="4304"/>
                    <a:pt x="685" y="5117"/>
                  </a:cubicBezTo>
                  <a:cubicBezTo>
                    <a:pt x="728" y="5305"/>
                    <a:pt x="779" y="5485"/>
                    <a:pt x="856" y="5665"/>
                  </a:cubicBezTo>
                  <a:cubicBezTo>
                    <a:pt x="959" y="5879"/>
                    <a:pt x="1087" y="6015"/>
                    <a:pt x="1036" y="6264"/>
                  </a:cubicBezTo>
                  <a:cubicBezTo>
                    <a:pt x="916" y="6717"/>
                    <a:pt x="771" y="7170"/>
                    <a:pt x="608" y="7615"/>
                  </a:cubicBezTo>
                  <a:cubicBezTo>
                    <a:pt x="300" y="8471"/>
                    <a:pt x="1" y="9326"/>
                    <a:pt x="1" y="10242"/>
                  </a:cubicBezTo>
                  <a:cubicBezTo>
                    <a:pt x="1" y="11063"/>
                    <a:pt x="223" y="11858"/>
                    <a:pt x="625" y="12568"/>
                  </a:cubicBezTo>
                  <a:cubicBezTo>
                    <a:pt x="1307" y="13732"/>
                    <a:pt x="2547" y="14433"/>
                    <a:pt x="3862" y="14433"/>
                  </a:cubicBezTo>
                  <a:cubicBezTo>
                    <a:pt x="4065" y="14433"/>
                    <a:pt x="4270" y="14416"/>
                    <a:pt x="4475" y="14382"/>
                  </a:cubicBezTo>
                  <a:cubicBezTo>
                    <a:pt x="5211" y="14245"/>
                    <a:pt x="5869" y="13869"/>
                    <a:pt x="6357" y="13313"/>
                  </a:cubicBezTo>
                  <a:cubicBezTo>
                    <a:pt x="6896" y="12722"/>
                    <a:pt x="7289" y="12030"/>
                    <a:pt x="7820" y="11431"/>
                  </a:cubicBezTo>
                  <a:cubicBezTo>
                    <a:pt x="8102" y="11106"/>
                    <a:pt x="8453" y="10840"/>
                    <a:pt x="8846" y="10661"/>
                  </a:cubicBezTo>
                  <a:cubicBezTo>
                    <a:pt x="9325" y="10455"/>
                    <a:pt x="9856" y="10430"/>
                    <a:pt x="10369" y="10413"/>
                  </a:cubicBezTo>
                  <a:cubicBezTo>
                    <a:pt x="11190" y="10387"/>
                    <a:pt x="11960" y="10327"/>
                    <a:pt x="12705" y="9976"/>
                  </a:cubicBezTo>
                  <a:cubicBezTo>
                    <a:pt x="14056" y="9335"/>
                    <a:pt x="15057" y="8034"/>
                    <a:pt x="15417" y="6589"/>
                  </a:cubicBezTo>
                  <a:cubicBezTo>
                    <a:pt x="16169" y="3509"/>
                    <a:pt x="13492" y="78"/>
                    <a:pt x="10318" y="1"/>
                  </a:cubicBezTo>
                  <a:cubicBezTo>
                    <a:pt x="10297" y="1"/>
                    <a:pt x="10277" y="1"/>
                    <a:pt x="10256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8146915" y="-140598"/>
              <a:ext cx="1298245" cy="1034131"/>
            </a:xfrm>
            <a:custGeom>
              <a:avLst/>
              <a:gdLst/>
              <a:ahLst/>
              <a:cxnLst/>
              <a:rect l="l" t="t" r="r" b="b"/>
              <a:pathLst>
                <a:path w="19421" h="15470" extrusionOk="0">
                  <a:moveTo>
                    <a:pt x="10158" y="1"/>
                  </a:moveTo>
                  <a:cubicBezTo>
                    <a:pt x="3133" y="1"/>
                    <a:pt x="409" y="4015"/>
                    <a:pt x="223" y="5353"/>
                  </a:cubicBezTo>
                  <a:cubicBezTo>
                    <a:pt x="1" y="6944"/>
                    <a:pt x="959" y="6208"/>
                    <a:pt x="1874" y="7278"/>
                  </a:cubicBezTo>
                  <a:cubicBezTo>
                    <a:pt x="2789" y="8339"/>
                    <a:pt x="1267" y="8758"/>
                    <a:pt x="1900" y="10991"/>
                  </a:cubicBezTo>
                  <a:cubicBezTo>
                    <a:pt x="2271" y="12314"/>
                    <a:pt x="3145" y="12644"/>
                    <a:pt x="3899" y="12644"/>
                  </a:cubicBezTo>
                  <a:cubicBezTo>
                    <a:pt x="4412" y="12644"/>
                    <a:pt x="4869" y="12491"/>
                    <a:pt x="5074" y="12394"/>
                  </a:cubicBezTo>
                  <a:cubicBezTo>
                    <a:pt x="5246" y="12309"/>
                    <a:pt x="5565" y="12231"/>
                    <a:pt x="5925" y="12231"/>
                  </a:cubicBezTo>
                  <a:cubicBezTo>
                    <a:pt x="6620" y="12231"/>
                    <a:pt x="7463" y="12521"/>
                    <a:pt x="7683" y="13608"/>
                  </a:cubicBezTo>
                  <a:cubicBezTo>
                    <a:pt x="7885" y="14605"/>
                    <a:pt x="9011" y="15469"/>
                    <a:pt x="10273" y="15469"/>
                  </a:cubicBezTo>
                  <a:cubicBezTo>
                    <a:pt x="11092" y="15469"/>
                    <a:pt x="11968" y="15106"/>
                    <a:pt x="12687" y="14181"/>
                  </a:cubicBezTo>
                  <a:cubicBezTo>
                    <a:pt x="13288" y="13409"/>
                    <a:pt x="13796" y="13233"/>
                    <a:pt x="14278" y="13233"/>
                  </a:cubicBezTo>
                  <a:cubicBezTo>
                    <a:pt x="14680" y="13233"/>
                    <a:pt x="15063" y="13355"/>
                    <a:pt x="15467" y="13355"/>
                  </a:cubicBezTo>
                  <a:cubicBezTo>
                    <a:pt x="16048" y="13355"/>
                    <a:pt x="16671" y="13102"/>
                    <a:pt x="17452" y="11872"/>
                  </a:cubicBezTo>
                  <a:cubicBezTo>
                    <a:pt x="19420" y="8758"/>
                    <a:pt x="14783" y="511"/>
                    <a:pt x="14783" y="511"/>
                  </a:cubicBezTo>
                  <a:cubicBezTo>
                    <a:pt x="13068" y="154"/>
                    <a:pt x="11531" y="1"/>
                    <a:pt x="10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8846325" y="-53965"/>
              <a:ext cx="67249" cy="55350"/>
            </a:xfrm>
            <a:custGeom>
              <a:avLst/>
              <a:gdLst/>
              <a:ahLst/>
              <a:cxnLst/>
              <a:rect l="l" t="t" r="r" b="b"/>
              <a:pathLst>
                <a:path w="1006" h="828" extrusionOk="0">
                  <a:moveTo>
                    <a:pt x="757" y="1"/>
                  </a:moveTo>
                  <a:cubicBezTo>
                    <a:pt x="750" y="1"/>
                    <a:pt x="743" y="1"/>
                    <a:pt x="736" y="2"/>
                  </a:cubicBezTo>
                  <a:cubicBezTo>
                    <a:pt x="667" y="2"/>
                    <a:pt x="590" y="10"/>
                    <a:pt x="522" y="28"/>
                  </a:cubicBezTo>
                  <a:cubicBezTo>
                    <a:pt x="478" y="15"/>
                    <a:pt x="434" y="9"/>
                    <a:pt x="390" y="9"/>
                  </a:cubicBezTo>
                  <a:cubicBezTo>
                    <a:pt x="282" y="9"/>
                    <a:pt x="180" y="46"/>
                    <a:pt x="94" y="113"/>
                  </a:cubicBezTo>
                  <a:cubicBezTo>
                    <a:pt x="26" y="164"/>
                    <a:pt x="0" y="250"/>
                    <a:pt x="26" y="327"/>
                  </a:cubicBezTo>
                  <a:cubicBezTo>
                    <a:pt x="0" y="413"/>
                    <a:pt x="34" y="498"/>
                    <a:pt x="103" y="541"/>
                  </a:cubicBezTo>
                  <a:cubicBezTo>
                    <a:pt x="174" y="713"/>
                    <a:pt x="372" y="827"/>
                    <a:pt x="556" y="827"/>
                  </a:cubicBezTo>
                  <a:cubicBezTo>
                    <a:pt x="637" y="827"/>
                    <a:pt x="716" y="805"/>
                    <a:pt x="779" y="755"/>
                  </a:cubicBezTo>
                  <a:cubicBezTo>
                    <a:pt x="873" y="695"/>
                    <a:pt x="924" y="592"/>
                    <a:pt x="916" y="481"/>
                  </a:cubicBezTo>
                  <a:cubicBezTo>
                    <a:pt x="941" y="421"/>
                    <a:pt x="933" y="361"/>
                    <a:pt x="898" y="310"/>
                  </a:cubicBezTo>
                  <a:cubicBezTo>
                    <a:pt x="1005" y="187"/>
                    <a:pt x="915" y="1"/>
                    <a:pt x="75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8733088" y="28190"/>
              <a:ext cx="69789" cy="56085"/>
            </a:xfrm>
            <a:custGeom>
              <a:avLst/>
              <a:gdLst/>
              <a:ahLst/>
              <a:cxnLst/>
              <a:rect l="l" t="t" r="r" b="b"/>
              <a:pathLst>
                <a:path w="1044" h="839" extrusionOk="0">
                  <a:moveTo>
                    <a:pt x="609" y="0"/>
                  </a:moveTo>
                  <a:cubicBezTo>
                    <a:pt x="538" y="0"/>
                    <a:pt x="467" y="11"/>
                    <a:pt x="402" y="22"/>
                  </a:cubicBezTo>
                  <a:cubicBezTo>
                    <a:pt x="248" y="39"/>
                    <a:pt x="120" y="125"/>
                    <a:pt x="43" y="253"/>
                  </a:cubicBezTo>
                  <a:cubicBezTo>
                    <a:pt x="0" y="347"/>
                    <a:pt x="9" y="467"/>
                    <a:pt x="60" y="552"/>
                  </a:cubicBezTo>
                  <a:cubicBezTo>
                    <a:pt x="52" y="569"/>
                    <a:pt x="52" y="595"/>
                    <a:pt x="43" y="612"/>
                  </a:cubicBezTo>
                  <a:cubicBezTo>
                    <a:pt x="15" y="740"/>
                    <a:pt x="152" y="839"/>
                    <a:pt x="278" y="839"/>
                  </a:cubicBezTo>
                  <a:cubicBezTo>
                    <a:pt x="303" y="839"/>
                    <a:pt x="328" y="835"/>
                    <a:pt x="351" y="826"/>
                  </a:cubicBezTo>
                  <a:cubicBezTo>
                    <a:pt x="488" y="775"/>
                    <a:pt x="668" y="783"/>
                    <a:pt x="804" y="715"/>
                  </a:cubicBezTo>
                  <a:cubicBezTo>
                    <a:pt x="907" y="663"/>
                    <a:pt x="993" y="561"/>
                    <a:pt x="1018" y="441"/>
                  </a:cubicBezTo>
                  <a:cubicBezTo>
                    <a:pt x="1044" y="304"/>
                    <a:pt x="993" y="176"/>
                    <a:pt x="890" y="90"/>
                  </a:cubicBezTo>
                  <a:cubicBezTo>
                    <a:pt x="806" y="21"/>
                    <a:pt x="707" y="0"/>
                    <a:pt x="60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8968653" y="-9512"/>
              <a:ext cx="87035" cy="64040"/>
            </a:xfrm>
            <a:custGeom>
              <a:avLst/>
              <a:gdLst/>
              <a:ahLst/>
              <a:cxnLst/>
              <a:rect l="l" t="t" r="r" b="b"/>
              <a:pathLst>
                <a:path w="1302" h="958" extrusionOk="0">
                  <a:moveTo>
                    <a:pt x="770" y="1"/>
                  </a:moveTo>
                  <a:cubicBezTo>
                    <a:pt x="673" y="1"/>
                    <a:pt x="578" y="43"/>
                    <a:pt x="514" y="124"/>
                  </a:cubicBezTo>
                  <a:lnTo>
                    <a:pt x="446" y="132"/>
                  </a:lnTo>
                  <a:cubicBezTo>
                    <a:pt x="413" y="108"/>
                    <a:pt x="372" y="95"/>
                    <a:pt x="332" y="95"/>
                  </a:cubicBezTo>
                  <a:cubicBezTo>
                    <a:pt x="288" y="95"/>
                    <a:pt x="246" y="110"/>
                    <a:pt x="215" y="141"/>
                  </a:cubicBezTo>
                  <a:cubicBezTo>
                    <a:pt x="18" y="329"/>
                    <a:pt x="1" y="612"/>
                    <a:pt x="155" y="860"/>
                  </a:cubicBezTo>
                  <a:cubicBezTo>
                    <a:pt x="189" y="920"/>
                    <a:pt x="258" y="954"/>
                    <a:pt x="335" y="954"/>
                  </a:cubicBezTo>
                  <a:cubicBezTo>
                    <a:pt x="374" y="956"/>
                    <a:pt x="413" y="957"/>
                    <a:pt x="453" y="957"/>
                  </a:cubicBezTo>
                  <a:cubicBezTo>
                    <a:pt x="597" y="957"/>
                    <a:pt x="743" y="938"/>
                    <a:pt x="856" y="851"/>
                  </a:cubicBezTo>
                  <a:cubicBezTo>
                    <a:pt x="882" y="825"/>
                    <a:pt x="908" y="791"/>
                    <a:pt x="933" y="757"/>
                  </a:cubicBezTo>
                  <a:cubicBezTo>
                    <a:pt x="1062" y="748"/>
                    <a:pt x="1190" y="680"/>
                    <a:pt x="1267" y="577"/>
                  </a:cubicBezTo>
                  <a:cubicBezTo>
                    <a:pt x="1301" y="500"/>
                    <a:pt x="1276" y="415"/>
                    <a:pt x="1216" y="363"/>
                  </a:cubicBezTo>
                  <a:lnTo>
                    <a:pt x="1173" y="329"/>
                  </a:lnTo>
                  <a:cubicBezTo>
                    <a:pt x="1139" y="192"/>
                    <a:pt x="1036" y="81"/>
                    <a:pt x="908" y="30"/>
                  </a:cubicBezTo>
                  <a:cubicBezTo>
                    <a:pt x="863" y="10"/>
                    <a:pt x="817" y="1"/>
                    <a:pt x="7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8876005" y="59675"/>
              <a:ext cx="72128" cy="48197"/>
            </a:xfrm>
            <a:custGeom>
              <a:avLst/>
              <a:gdLst/>
              <a:ahLst/>
              <a:cxnLst/>
              <a:rect l="l" t="t" r="r" b="b"/>
              <a:pathLst>
                <a:path w="1079" h="721" extrusionOk="0">
                  <a:moveTo>
                    <a:pt x="745" y="415"/>
                  </a:moveTo>
                  <a:cubicBezTo>
                    <a:pt x="741" y="423"/>
                    <a:pt x="735" y="428"/>
                    <a:pt x="728" y="428"/>
                  </a:cubicBezTo>
                  <a:cubicBezTo>
                    <a:pt x="722" y="428"/>
                    <a:pt x="715" y="423"/>
                    <a:pt x="711" y="415"/>
                  </a:cubicBezTo>
                  <a:close/>
                  <a:moveTo>
                    <a:pt x="672" y="1"/>
                  </a:moveTo>
                  <a:cubicBezTo>
                    <a:pt x="641" y="1"/>
                    <a:pt x="611" y="7"/>
                    <a:pt x="583" y="21"/>
                  </a:cubicBezTo>
                  <a:cubicBezTo>
                    <a:pt x="480" y="73"/>
                    <a:pt x="352" y="115"/>
                    <a:pt x="249" y="175"/>
                  </a:cubicBezTo>
                  <a:cubicBezTo>
                    <a:pt x="129" y="235"/>
                    <a:pt x="1" y="329"/>
                    <a:pt x="61" y="483"/>
                  </a:cubicBezTo>
                  <a:cubicBezTo>
                    <a:pt x="78" y="569"/>
                    <a:pt x="138" y="646"/>
                    <a:pt x="223" y="680"/>
                  </a:cubicBezTo>
                  <a:cubicBezTo>
                    <a:pt x="287" y="708"/>
                    <a:pt x="354" y="721"/>
                    <a:pt x="422" y="721"/>
                  </a:cubicBezTo>
                  <a:cubicBezTo>
                    <a:pt x="500" y="721"/>
                    <a:pt x="578" y="704"/>
                    <a:pt x="651" y="672"/>
                  </a:cubicBezTo>
                  <a:cubicBezTo>
                    <a:pt x="779" y="612"/>
                    <a:pt x="968" y="543"/>
                    <a:pt x="1028" y="415"/>
                  </a:cubicBezTo>
                  <a:cubicBezTo>
                    <a:pt x="1079" y="287"/>
                    <a:pt x="985" y="141"/>
                    <a:pt x="839" y="81"/>
                  </a:cubicBezTo>
                  <a:cubicBezTo>
                    <a:pt x="799" y="29"/>
                    <a:pt x="735" y="1"/>
                    <a:pt x="67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8711898" y="-58577"/>
              <a:ext cx="70390" cy="54481"/>
            </a:xfrm>
            <a:custGeom>
              <a:avLst/>
              <a:gdLst/>
              <a:ahLst/>
              <a:cxnLst/>
              <a:rect l="l" t="t" r="r" b="b"/>
              <a:pathLst>
                <a:path w="1053" h="815" extrusionOk="0">
                  <a:moveTo>
                    <a:pt x="537" y="0"/>
                  </a:moveTo>
                  <a:cubicBezTo>
                    <a:pt x="483" y="0"/>
                    <a:pt x="435" y="14"/>
                    <a:pt x="386" y="28"/>
                  </a:cubicBezTo>
                  <a:cubicBezTo>
                    <a:pt x="172" y="54"/>
                    <a:pt x="1" y="156"/>
                    <a:pt x="35" y="396"/>
                  </a:cubicBezTo>
                  <a:cubicBezTo>
                    <a:pt x="72" y="650"/>
                    <a:pt x="347" y="814"/>
                    <a:pt x="599" y="814"/>
                  </a:cubicBezTo>
                  <a:cubicBezTo>
                    <a:pt x="696" y="814"/>
                    <a:pt x="789" y="790"/>
                    <a:pt x="865" y="738"/>
                  </a:cubicBezTo>
                  <a:cubicBezTo>
                    <a:pt x="1027" y="593"/>
                    <a:pt x="1053" y="353"/>
                    <a:pt x="916" y="182"/>
                  </a:cubicBezTo>
                  <a:cubicBezTo>
                    <a:pt x="890" y="122"/>
                    <a:pt x="839" y="71"/>
                    <a:pt x="771" y="62"/>
                  </a:cubicBezTo>
                  <a:cubicBezTo>
                    <a:pt x="711" y="28"/>
                    <a:pt x="642" y="2"/>
                    <a:pt x="574" y="2"/>
                  </a:cubicBezTo>
                  <a:cubicBezTo>
                    <a:pt x="561" y="1"/>
                    <a:pt x="549" y="0"/>
                    <a:pt x="53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8604409" y="59942"/>
              <a:ext cx="56085" cy="47462"/>
            </a:xfrm>
            <a:custGeom>
              <a:avLst/>
              <a:gdLst/>
              <a:ahLst/>
              <a:cxnLst/>
              <a:rect l="l" t="t" r="r" b="b"/>
              <a:pathLst>
                <a:path w="839" h="710" extrusionOk="0">
                  <a:moveTo>
                    <a:pt x="420" y="360"/>
                  </a:moveTo>
                  <a:cubicBezTo>
                    <a:pt x="420" y="360"/>
                    <a:pt x="416" y="363"/>
                    <a:pt x="413" y="363"/>
                  </a:cubicBezTo>
                  <a:cubicBezTo>
                    <a:pt x="412" y="363"/>
                    <a:pt x="411" y="362"/>
                    <a:pt x="411" y="360"/>
                  </a:cubicBezTo>
                  <a:close/>
                  <a:moveTo>
                    <a:pt x="360" y="0"/>
                  </a:moveTo>
                  <a:cubicBezTo>
                    <a:pt x="291" y="0"/>
                    <a:pt x="214" y="17"/>
                    <a:pt x="163" y="60"/>
                  </a:cubicBezTo>
                  <a:cubicBezTo>
                    <a:pt x="86" y="103"/>
                    <a:pt x="26" y="171"/>
                    <a:pt x="9" y="257"/>
                  </a:cubicBezTo>
                  <a:cubicBezTo>
                    <a:pt x="0" y="291"/>
                    <a:pt x="0" y="325"/>
                    <a:pt x="18" y="360"/>
                  </a:cubicBezTo>
                  <a:cubicBezTo>
                    <a:pt x="18" y="385"/>
                    <a:pt x="26" y="419"/>
                    <a:pt x="35" y="445"/>
                  </a:cubicBezTo>
                  <a:cubicBezTo>
                    <a:pt x="102" y="610"/>
                    <a:pt x="256" y="709"/>
                    <a:pt x="420" y="709"/>
                  </a:cubicBezTo>
                  <a:cubicBezTo>
                    <a:pt x="485" y="709"/>
                    <a:pt x="553" y="693"/>
                    <a:pt x="616" y="659"/>
                  </a:cubicBezTo>
                  <a:cubicBezTo>
                    <a:pt x="839" y="531"/>
                    <a:pt x="822" y="197"/>
                    <a:pt x="591" y="86"/>
                  </a:cubicBezTo>
                  <a:cubicBezTo>
                    <a:pt x="556" y="60"/>
                    <a:pt x="522" y="43"/>
                    <a:pt x="479" y="35"/>
                  </a:cubicBezTo>
                  <a:cubicBezTo>
                    <a:pt x="445" y="17"/>
                    <a:pt x="402" y="0"/>
                    <a:pt x="36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8743917" y="140359"/>
              <a:ext cx="55350" cy="47662"/>
            </a:xfrm>
            <a:custGeom>
              <a:avLst/>
              <a:gdLst/>
              <a:ahLst/>
              <a:cxnLst/>
              <a:rect l="l" t="t" r="r" b="b"/>
              <a:pathLst>
                <a:path w="828" h="713" extrusionOk="0">
                  <a:moveTo>
                    <a:pt x="569" y="1"/>
                  </a:moveTo>
                  <a:cubicBezTo>
                    <a:pt x="556" y="1"/>
                    <a:pt x="544" y="2"/>
                    <a:pt x="531" y="4"/>
                  </a:cubicBezTo>
                  <a:cubicBezTo>
                    <a:pt x="480" y="21"/>
                    <a:pt x="437" y="38"/>
                    <a:pt x="386" y="55"/>
                  </a:cubicBezTo>
                  <a:cubicBezTo>
                    <a:pt x="334" y="63"/>
                    <a:pt x="292" y="72"/>
                    <a:pt x="240" y="98"/>
                  </a:cubicBezTo>
                  <a:cubicBezTo>
                    <a:pt x="1" y="217"/>
                    <a:pt x="52" y="542"/>
                    <a:pt x="317" y="671"/>
                  </a:cubicBezTo>
                  <a:cubicBezTo>
                    <a:pt x="370" y="699"/>
                    <a:pt x="428" y="712"/>
                    <a:pt x="486" y="712"/>
                  </a:cubicBezTo>
                  <a:cubicBezTo>
                    <a:pt x="571" y="712"/>
                    <a:pt x="657" y="684"/>
                    <a:pt x="728" y="628"/>
                  </a:cubicBezTo>
                  <a:cubicBezTo>
                    <a:pt x="771" y="594"/>
                    <a:pt x="788" y="542"/>
                    <a:pt x="788" y="491"/>
                  </a:cubicBezTo>
                  <a:cubicBezTo>
                    <a:pt x="796" y="465"/>
                    <a:pt x="805" y="448"/>
                    <a:pt x="805" y="423"/>
                  </a:cubicBezTo>
                  <a:cubicBezTo>
                    <a:pt x="814" y="371"/>
                    <a:pt x="805" y="320"/>
                    <a:pt x="788" y="277"/>
                  </a:cubicBezTo>
                  <a:cubicBezTo>
                    <a:pt x="827" y="135"/>
                    <a:pt x="714" y="1"/>
                    <a:pt x="56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8623260" y="166696"/>
              <a:ext cx="56152" cy="46192"/>
            </a:xfrm>
            <a:custGeom>
              <a:avLst/>
              <a:gdLst/>
              <a:ahLst/>
              <a:cxnLst/>
              <a:rect l="l" t="t" r="r" b="b"/>
              <a:pathLst>
                <a:path w="840" h="691" extrusionOk="0">
                  <a:moveTo>
                    <a:pt x="553" y="0"/>
                  </a:moveTo>
                  <a:cubicBezTo>
                    <a:pt x="523" y="0"/>
                    <a:pt x="492" y="7"/>
                    <a:pt x="463" y="20"/>
                  </a:cubicBezTo>
                  <a:lnTo>
                    <a:pt x="112" y="166"/>
                  </a:lnTo>
                  <a:cubicBezTo>
                    <a:pt x="18" y="217"/>
                    <a:pt x="1" y="337"/>
                    <a:pt x="61" y="414"/>
                  </a:cubicBezTo>
                  <a:cubicBezTo>
                    <a:pt x="103" y="470"/>
                    <a:pt x="163" y="504"/>
                    <a:pt x="231" y="504"/>
                  </a:cubicBezTo>
                  <a:cubicBezTo>
                    <a:pt x="245" y="504"/>
                    <a:pt x="260" y="502"/>
                    <a:pt x="274" y="499"/>
                  </a:cubicBezTo>
                  <a:lnTo>
                    <a:pt x="274" y="508"/>
                  </a:lnTo>
                  <a:cubicBezTo>
                    <a:pt x="294" y="619"/>
                    <a:pt x="384" y="691"/>
                    <a:pt x="487" y="691"/>
                  </a:cubicBezTo>
                  <a:cubicBezTo>
                    <a:pt x="518" y="691"/>
                    <a:pt x="551" y="684"/>
                    <a:pt x="582" y="670"/>
                  </a:cubicBezTo>
                  <a:cubicBezTo>
                    <a:pt x="771" y="568"/>
                    <a:pt x="839" y="337"/>
                    <a:pt x="754" y="140"/>
                  </a:cubicBezTo>
                  <a:cubicBezTo>
                    <a:pt x="722" y="51"/>
                    <a:pt x="639" y="0"/>
                    <a:pt x="5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8623861" y="-19739"/>
              <a:ext cx="39507" cy="38571"/>
            </a:xfrm>
            <a:custGeom>
              <a:avLst/>
              <a:gdLst/>
              <a:ahLst/>
              <a:cxnLst/>
              <a:rect l="l" t="t" r="r" b="b"/>
              <a:pathLst>
                <a:path w="591" h="577" extrusionOk="0">
                  <a:moveTo>
                    <a:pt x="361" y="0"/>
                  </a:moveTo>
                  <a:cubicBezTo>
                    <a:pt x="349" y="0"/>
                    <a:pt x="337" y="1"/>
                    <a:pt x="325" y="3"/>
                  </a:cubicBezTo>
                  <a:cubicBezTo>
                    <a:pt x="223" y="20"/>
                    <a:pt x="146" y="80"/>
                    <a:pt x="103" y="174"/>
                  </a:cubicBezTo>
                  <a:lnTo>
                    <a:pt x="94" y="191"/>
                  </a:lnTo>
                  <a:lnTo>
                    <a:pt x="43" y="268"/>
                  </a:lnTo>
                  <a:cubicBezTo>
                    <a:pt x="0" y="362"/>
                    <a:pt x="43" y="474"/>
                    <a:pt x="137" y="516"/>
                  </a:cubicBezTo>
                  <a:cubicBezTo>
                    <a:pt x="154" y="525"/>
                    <a:pt x="171" y="534"/>
                    <a:pt x="180" y="534"/>
                  </a:cubicBezTo>
                  <a:cubicBezTo>
                    <a:pt x="223" y="559"/>
                    <a:pt x="265" y="568"/>
                    <a:pt x="308" y="576"/>
                  </a:cubicBezTo>
                  <a:cubicBezTo>
                    <a:pt x="314" y="577"/>
                    <a:pt x="320" y="577"/>
                    <a:pt x="326" y="577"/>
                  </a:cubicBezTo>
                  <a:cubicBezTo>
                    <a:pt x="447" y="577"/>
                    <a:pt x="549" y="493"/>
                    <a:pt x="565" y="371"/>
                  </a:cubicBezTo>
                  <a:cubicBezTo>
                    <a:pt x="565" y="345"/>
                    <a:pt x="565" y="311"/>
                    <a:pt x="565" y="285"/>
                  </a:cubicBezTo>
                  <a:cubicBezTo>
                    <a:pt x="591" y="243"/>
                    <a:pt x="591" y="191"/>
                    <a:pt x="573" y="140"/>
                  </a:cubicBezTo>
                  <a:cubicBezTo>
                    <a:pt x="536" y="57"/>
                    <a:pt x="451" y="0"/>
                    <a:pt x="36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7339615" y="580611"/>
              <a:ext cx="48331" cy="52542"/>
            </a:xfrm>
            <a:custGeom>
              <a:avLst/>
              <a:gdLst/>
              <a:ahLst/>
              <a:cxnLst/>
              <a:rect l="l" t="t" r="r" b="b"/>
              <a:pathLst>
                <a:path w="723" h="786" extrusionOk="0">
                  <a:moveTo>
                    <a:pt x="336" y="0"/>
                  </a:moveTo>
                  <a:cubicBezTo>
                    <a:pt x="271" y="0"/>
                    <a:pt x="205" y="22"/>
                    <a:pt x="143" y="73"/>
                  </a:cubicBezTo>
                  <a:cubicBezTo>
                    <a:pt x="136" y="80"/>
                    <a:pt x="128" y="87"/>
                    <a:pt x="121" y="94"/>
                  </a:cubicBezTo>
                  <a:lnTo>
                    <a:pt x="121" y="94"/>
                  </a:lnTo>
                  <a:cubicBezTo>
                    <a:pt x="83" y="121"/>
                    <a:pt x="55" y="161"/>
                    <a:pt x="49" y="214"/>
                  </a:cubicBezTo>
                  <a:lnTo>
                    <a:pt x="49" y="214"/>
                  </a:lnTo>
                  <a:cubicBezTo>
                    <a:pt x="0" y="369"/>
                    <a:pt x="85" y="550"/>
                    <a:pt x="195" y="672"/>
                  </a:cubicBezTo>
                  <a:cubicBezTo>
                    <a:pt x="222" y="705"/>
                    <a:pt x="256" y="723"/>
                    <a:pt x="290" y="730"/>
                  </a:cubicBezTo>
                  <a:lnTo>
                    <a:pt x="290" y="730"/>
                  </a:lnTo>
                  <a:cubicBezTo>
                    <a:pt x="326" y="757"/>
                    <a:pt x="365" y="776"/>
                    <a:pt x="409" y="783"/>
                  </a:cubicBezTo>
                  <a:cubicBezTo>
                    <a:pt x="421" y="785"/>
                    <a:pt x="433" y="786"/>
                    <a:pt x="445" y="786"/>
                  </a:cubicBezTo>
                  <a:cubicBezTo>
                    <a:pt x="686" y="786"/>
                    <a:pt x="723" y="458"/>
                    <a:pt x="674" y="279"/>
                  </a:cubicBezTo>
                  <a:cubicBezTo>
                    <a:pt x="632" y="122"/>
                    <a:pt x="489" y="0"/>
                    <a:pt x="33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7383266" y="448856"/>
              <a:ext cx="57489" cy="50871"/>
            </a:xfrm>
            <a:custGeom>
              <a:avLst/>
              <a:gdLst/>
              <a:ahLst/>
              <a:cxnLst/>
              <a:rect l="l" t="t" r="r" b="b"/>
              <a:pathLst>
                <a:path w="860" h="761" extrusionOk="0">
                  <a:moveTo>
                    <a:pt x="378" y="1"/>
                  </a:moveTo>
                  <a:cubicBezTo>
                    <a:pt x="236" y="1"/>
                    <a:pt x="98" y="79"/>
                    <a:pt x="29" y="222"/>
                  </a:cubicBezTo>
                  <a:cubicBezTo>
                    <a:pt x="0" y="290"/>
                    <a:pt x="1" y="365"/>
                    <a:pt x="22" y="434"/>
                  </a:cubicBezTo>
                  <a:lnTo>
                    <a:pt x="22" y="434"/>
                  </a:lnTo>
                  <a:cubicBezTo>
                    <a:pt x="24" y="491"/>
                    <a:pt x="52" y="545"/>
                    <a:pt x="98" y="581"/>
                  </a:cubicBezTo>
                  <a:lnTo>
                    <a:pt x="98" y="598"/>
                  </a:lnTo>
                  <a:cubicBezTo>
                    <a:pt x="195" y="686"/>
                    <a:pt x="348" y="760"/>
                    <a:pt x="488" y="760"/>
                  </a:cubicBezTo>
                  <a:cubicBezTo>
                    <a:pt x="581" y="760"/>
                    <a:pt x="669" y="727"/>
                    <a:pt x="731" y="641"/>
                  </a:cubicBezTo>
                  <a:cubicBezTo>
                    <a:pt x="859" y="453"/>
                    <a:pt x="765" y="179"/>
                    <a:pt x="585" y="59"/>
                  </a:cubicBezTo>
                  <a:cubicBezTo>
                    <a:pt x="520" y="20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7290684" y="503136"/>
              <a:ext cx="59695" cy="48799"/>
            </a:xfrm>
            <a:custGeom>
              <a:avLst/>
              <a:gdLst/>
              <a:ahLst/>
              <a:cxnLst/>
              <a:rect l="l" t="t" r="r" b="b"/>
              <a:pathLst>
                <a:path w="893" h="730" extrusionOk="0">
                  <a:moveTo>
                    <a:pt x="394" y="0"/>
                  </a:moveTo>
                  <a:cubicBezTo>
                    <a:pt x="246" y="0"/>
                    <a:pt x="104" y="77"/>
                    <a:pt x="54" y="231"/>
                  </a:cubicBezTo>
                  <a:cubicBezTo>
                    <a:pt x="0" y="431"/>
                    <a:pt x="140" y="666"/>
                    <a:pt x="344" y="680"/>
                  </a:cubicBezTo>
                  <a:lnTo>
                    <a:pt x="344" y="680"/>
                  </a:lnTo>
                  <a:cubicBezTo>
                    <a:pt x="352" y="685"/>
                    <a:pt x="361" y="689"/>
                    <a:pt x="371" y="693"/>
                  </a:cubicBezTo>
                  <a:cubicBezTo>
                    <a:pt x="413" y="718"/>
                    <a:pt x="459" y="729"/>
                    <a:pt x="505" y="729"/>
                  </a:cubicBezTo>
                  <a:cubicBezTo>
                    <a:pt x="572" y="729"/>
                    <a:pt x="640" y="705"/>
                    <a:pt x="696" y="659"/>
                  </a:cubicBezTo>
                  <a:cubicBezTo>
                    <a:pt x="893" y="505"/>
                    <a:pt x="824" y="189"/>
                    <a:pt x="627" y="69"/>
                  </a:cubicBezTo>
                  <a:cubicBezTo>
                    <a:pt x="558" y="23"/>
                    <a:pt x="475" y="0"/>
                    <a:pt x="3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7309067" y="390232"/>
              <a:ext cx="50470" cy="43651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342" y="1"/>
                  </a:moveTo>
                  <a:cubicBezTo>
                    <a:pt x="325" y="1"/>
                    <a:pt x="309" y="2"/>
                    <a:pt x="292" y="4"/>
                  </a:cubicBezTo>
                  <a:cubicBezTo>
                    <a:pt x="259" y="9"/>
                    <a:pt x="227" y="19"/>
                    <a:pt x="198" y="34"/>
                  </a:cubicBezTo>
                  <a:lnTo>
                    <a:pt x="198" y="34"/>
                  </a:lnTo>
                  <a:cubicBezTo>
                    <a:pt x="198" y="34"/>
                    <a:pt x="198" y="34"/>
                    <a:pt x="198" y="34"/>
                  </a:cubicBezTo>
                  <a:cubicBezTo>
                    <a:pt x="99" y="34"/>
                    <a:pt x="1" y="107"/>
                    <a:pt x="10" y="235"/>
                  </a:cubicBezTo>
                  <a:lnTo>
                    <a:pt x="10" y="252"/>
                  </a:lnTo>
                  <a:cubicBezTo>
                    <a:pt x="15" y="275"/>
                    <a:pt x="21" y="297"/>
                    <a:pt x="28" y="319"/>
                  </a:cubicBezTo>
                  <a:lnTo>
                    <a:pt x="28" y="319"/>
                  </a:lnTo>
                  <a:cubicBezTo>
                    <a:pt x="28" y="417"/>
                    <a:pt x="73" y="511"/>
                    <a:pt x="156" y="569"/>
                  </a:cubicBezTo>
                  <a:cubicBezTo>
                    <a:pt x="188" y="588"/>
                    <a:pt x="225" y="598"/>
                    <a:pt x="261" y="598"/>
                  </a:cubicBezTo>
                  <a:cubicBezTo>
                    <a:pt x="265" y="598"/>
                    <a:pt x="269" y="598"/>
                    <a:pt x="273" y="598"/>
                  </a:cubicBezTo>
                  <a:lnTo>
                    <a:pt x="273" y="598"/>
                  </a:lnTo>
                  <a:cubicBezTo>
                    <a:pt x="343" y="633"/>
                    <a:pt x="421" y="652"/>
                    <a:pt x="502" y="652"/>
                  </a:cubicBezTo>
                  <a:cubicBezTo>
                    <a:pt x="529" y="652"/>
                    <a:pt x="556" y="650"/>
                    <a:pt x="583" y="646"/>
                  </a:cubicBezTo>
                  <a:cubicBezTo>
                    <a:pt x="669" y="637"/>
                    <a:pt x="729" y="569"/>
                    <a:pt x="746" y="483"/>
                  </a:cubicBezTo>
                  <a:cubicBezTo>
                    <a:pt x="754" y="355"/>
                    <a:pt x="712" y="226"/>
                    <a:pt x="626" y="124"/>
                  </a:cubicBezTo>
                  <a:cubicBezTo>
                    <a:pt x="552" y="49"/>
                    <a:pt x="451" y="1"/>
                    <a:pt x="34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7296433" y="290831"/>
              <a:ext cx="49267" cy="47729"/>
            </a:xfrm>
            <a:custGeom>
              <a:avLst/>
              <a:gdLst/>
              <a:ahLst/>
              <a:cxnLst/>
              <a:rect l="l" t="t" r="r" b="b"/>
              <a:pathLst>
                <a:path w="737" h="714" extrusionOk="0">
                  <a:moveTo>
                    <a:pt x="524" y="293"/>
                  </a:moveTo>
                  <a:cubicBezTo>
                    <a:pt x="542" y="299"/>
                    <a:pt x="536" y="310"/>
                    <a:pt x="522" y="322"/>
                  </a:cubicBezTo>
                  <a:lnTo>
                    <a:pt x="522" y="322"/>
                  </a:lnTo>
                  <a:cubicBezTo>
                    <a:pt x="520" y="308"/>
                    <a:pt x="519" y="293"/>
                    <a:pt x="524" y="293"/>
                  </a:cubicBezTo>
                  <a:close/>
                  <a:moveTo>
                    <a:pt x="412" y="0"/>
                  </a:moveTo>
                  <a:cubicBezTo>
                    <a:pt x="401" y="0"/>
                    <a:pt x="390" y="1"/>
                    <a:pt x="379" y="2"/>
                  </a:cubicBezTo>
                  <a:cubicBezTo>
                    <a:pt x="357" y="8"/>
                    <a:pt x="335" y="17"/>
                    <a:pt x="315" y="27"/>
                  </a:cubicBezTo>
                  <a:lnTo>
                    <a:pt x="315" y="27"/>
                  </a:lnTo>
                  <a:cubicBezTo>
                    <a:pt x="290" y="15"/>
                    <a:pt x="264" y="9"/>
                    <a:pt x="237" y="9"/>
                  </a:cubicBezTo>
                  <a:cubicBezTo>
                    <a:pt x="119" y="9"/>
                    <a:pt x="1" y="122"/>
                    <a:pt x="62" y="268"/>
                  </a:cubicBezTo>
                  <a:lnTo>
                    <a:pt x="147" y="451"/>
                  </a:lnTo>
                  <a:lnTo>
                    <a:pt x="147" y="451"/>
                  </a:lnTo>
                  <a:cubicBezTo>
                    <a:pt x="136" y="533"/>
                    <a:pt x="186" y="615"/>
                    <a:pt x="267" y="652"/>
                  </a:cubicBezTo>
                  <a:lnTo>
                    <a:pt x="267" y="652"/>
                  </a:lnTo>
                  <a:cubicBezTo>
                    <a:pt x="302" y="681"/>
                    <a:pt x="343" y="701"/>
                    <a:pt x="387" y="712"/>
                  </a:cubicBezTo>
                  <a:cubicBezTo>
                    <a:pt x="396" y="713"/>
                    <a:pt x="405" y="714"/>
                    <a:pt x="413" y="714"/>
                  </a:cubicBezTo>
                  <a:cubicBezTo>
                    <a:pt x="590" y="714"/>
                    <a:pt x="737" y="549"/>
                    <a:pt x="712" y="362"/>
                  </a:cubicBezTo>
                  <a:cubicBezTo>
                    <a:pt x="704" y="200"/>
                    <a:pt x="597" y="0"/>
                    <a:pt x="41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7488080" y="373253"/>
              <a:ext cx="49868" cy="55617"/>
            </a:xfrm>
            <a:custGeom>
              <a:avLst/>
              <a:gdLst/>
              <a:ahLst/>
              <a:cxnLst/>
              <a:rect l="l" t="t" r="r" b="b"/>
              <a:pathLst>
                <a:path w="746" h="832" extrusionOk="0">
                  <a:moveTo>
                    <a:pt x="324" y="0"/>
                  </a:moveTo>
                  <a:cubicBezTo>
                    <a:pt x="275" y="0"/>
                    <a:pt x="223" y="18"/>
                    <a:pt x="172" y="61"/>
                  </a:cubicBezTo>
                  <a:cubicBezTo>
                    <a:pt x="111" y="111"/>
                    <a:pt x="77" y="182"/>
                    <a:pt x="63" y="260"/>
                  </a:cubicBezTo>
                  <a:lnTo>
                    <a:pt x="63" y="260"/>
                  </a:lnTo>
                  <a:cubicBezTo>
                    <a:pt x="15" y="322"/>
                    <a:pt x="0" y="410"/>
                    <a:pt x="61" y="489"/>
                  </a:cubicBezTo>
                  <a:cubicBezTo>
                    <a:pt x="63" y="492"/>
                    <a:pt x="64" y="496"/>
                    <a:pt x="65" y="500"/>
                  </a:cubicBezTo>
                  <a:lnTo>
                    <a:pt x="65" y="500"/>
                  </a:lnTo>
                  <a:cubicBezTo>
                    <a:pt x="78" y="577"/>
                    <a:pt x="99" y="651"/>
                    <a:pt x="121" y="711"/>
                  </a:cubicBezTo>
                  <a:cubicBezTo>
                    <a:pt x="157" y="792"/>
                    <a:pt x="222" y="826"/>
                    <a:pt x="287" y="826"/>
                  </a:cubicBezTo>
                  <a:cubicBezTo>
                    <a:pt x="296" y="826"/>
                    <a:pt x="305" y="825"/>
                    <a:pt x="314" y="824"/>
                  </a:cubicBezTo>
                  <a:lnTo>
                    <a:pt x="314" y="824"/>
                  </a:lnTo>
                  <a:cubicBezTo>
                    <a:pt x="337" y="829"/>
                    <a:pt x="359" y="832"/>
                    <a:pt x="382" y="832"/>
                  </a:cubicBezTo>
                  <a:cubicBezTo>
                    <a:pt x="389" y="832"/>
                    <a:pt x="396" y="832"/>
                    <a:pt x="403" y="831"/>
                  </a:cubicBezTo>
                  <a:cubicBezTo>
                    <a:pt x="651" y="797"/>
                    <a:pt x="746" y="532"/>
                    <a:pt x="669" y="326"/>
                  </a:cubicBezTo>
                  <a:cubicBezTo>
                    <a:pt x="616" y="183"/>
                    <a:pt x="480" y="0"/>
                    <a:pt x="3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7439550" y="603740"/>
              <a:ext cx="51874" cy="59427"/>
            </a:xfrm>
            <a:custGeom>
              <a:avLst/>
              <a:gdLst/>
              <a:ahLst/>
              <a:cxnLst/>
              <a:rect l="l" t="t" r="r" b="b"/>
              <a:pathLst>
                <a:path w="776" h="889" extrusionOk="0">
                  <a:moveTo>
                    <a:pt x="357" y="0"/>
                  </a:moveTo>
                  <a:cubicBezTo>
                    <a:pt x="316" y="0"/>
                    <a:pt x="278" y="9"/>
                    <a:pt x="245" y="26"/>
                  </a:cubicBezTo>
                  <a:lnTo>
                    <a:pt x="245" y="26"/>
                  </a:lnTo>
                  <a:cubicBezTo>
                    <a:pt x="236" y="25"/>
                    <a:pt x="228" y="24"/>
                    <a:pt x="219" y="24"/>
                  </a:cubicBezTo>
                  <a:cubicBezTo>
                    <a:pt x="134" y="24"/>
                    <a:pt x="45" y="75"/>
                    <a:pt x="26" y="181"/>
                  </a:cubicBezTo>
                  <a:lnTo>
                    <a:pt x="34" y="181"/>
                  </a:lnTo>
                  <a:cubicBezTo>
                    <a:pt x="0" y="412"/>
                    <a:pt x="77" y="651"/>
                    <a:pt x="257" y="805"/>
                  </a:cubicBezTo>
                  <a:cubicBezTo>
                    <a:pt x="317" y="863"/>
                    <a:pt x="389" y="888"/>
                    <a:pt x="460" y="888"/>
                  </a:cubicBezTo>
                  <a:cubicBezTo>
                    <a:pt x="621" y="888"/>
                    <a:pt x="776" y="756"/>
                    <a:pt x="770" y="566"/>
                  </a:cubicBezTo>
                  <a:cubicBezTo>
                    <a:pt x="770" y="369"/>
                    <a:pt x="599" y="18"/>
                    <a:pt x="377" y="1"/>
                  </a:cubicBezTo>
                  <a:cubicBezTo>
                    <a:pt x="370" y="0"/>
                    <a:pt x="363" y="0"/>
                    <a:pt x="35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7492893" y="680012"/>
              <a:ext cx="66781" cy="46726"/>
            </a:xfrm>
            <a:custGeom>
              <a:avLst/>
              <a:gdLst/>
              <a:ahLst/>
              <a:cxnLst/>
              <a:rect l="l" t="t" r="r" b="b"/>
              <a:pathLst>
                <a:path w="999" h="699" extrusionOk="0">
                  <a:moveTo>
                    <a:pt x="609" y="283"/>
                  </a:moveTo>
                  <a:cubicBezTo>
                    <a:pt x="611" y="283"/>
                    <a:pt x="606" y="288"/>
                    <a:pt x="595" y="290"/>
                  </a:cubicBezTo>
                  <a:lnTo>
                    <a:pt x="595" y="290"/>
                  </a:lnTo>
                  <a:lnTo>
                    <a:pt x="597" y="289"/>
                  </a:lnTo>
                  <a:cubicBezTo>
                    <a:pt x="603" y="284"/>
                    <a:pt x="607" y="283"/>
                    <a:pt x="609" y="283"/>
                  </a:cubicBezTo>
                  <a:close/>
                  <a:moveTo>
                    <a:pt x="394" y="0"/>
                  </a:moveTo>
                  <a:cubicBezTo>
                    <a:pt x="181" y="0"/>
                    <a:pt x="0" y="183"/>
                    <a:pt x="23" y="408"/>
                  </a:cubicBezTo>
                  <a:cubicBezTo>
                    <a:pt x="41" y="511"/>
                    <a:pt x="118" y="605"/>
                    <a:pt x="220" y="639"/>
                  </a:cubicBezTo>
                  <a:cubicBezTo>
                    <a:pt x="306" y="674"/>
                    <a:pt x="408" y="639"/>
                    <a:pt x="485" y="682"/>
                  </a:cubicBezTo>
                  <a:cubicBezTo>
                    <a:pt x="511" y="693"/>
                    <a:pt x="535" y="698"/>
                    <a:pt x="558" y="698"/>
                  </a:cubicBezTo>
                  <a:cubicBezTo>
                    <a:pt x="600" y="698"/>
                    <a:pt x="637" y="681"/>
                    <a:pt x="666" y="653"/>
                  </a:cubicBezTo>
                  <a:lnTo>
                    <a:pt x="666" y="653"/>
                  </a:lnTo>
                  <a:cubicBezTo>
                    <a:pt x="758" y="636"/>
                    <a:pt x="838" y="582"/>
                    <a:pt x="887" y="502"/>
                  </a:cubicBezTo>
                  <a:cubicBezTo>
                    <a:pt x="999" y="254"/>
                    <a:pt x="665" y="41"/>
                    <a:pt x="460" y="6"/>
                  </a:cubicBezTo>
                  <a:cubicBezTo>
                    <a:pt x="438" y="2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7575649" y="657953"/>
              <a:ext cx="59494" cy="45791"/>
            </a:xfrm>
            <a:custGeom>
              <a:avLst/>
              <a:gdLst/>
              <a:ahLst/>
              <a:cxnLst/>
              <a:rect l="l" t="t" r="r" b="b"/>
              <a:pathLst>
                <a:path w="890" h="685" extrusionOk="0">
                  <a:moveTo>
                    <a:pt x="471" y="319"/>
                  </a:moveTo>
                  <a:lnTo>
                    <a:pt x="471" y="319"/>
                  </a:lnTo>
                  <a:cubicBezTo>
                    <a:pt x="475" y="319"/>
                    <a:pt x="479" y="321"/>
                    <a:pt x="483" y="323"/>
                  </a:cubicBezTo>
                  <a:lnTo>
                    <a:pt x="483" y="323"/>
                  </a:lnTo>
                  <a:cubicBezTo>
                    <a:pt x="479" y="322"/>
                    <a:pt x="475" y="320"/>
                    <a:pt x="471" y="319"/>
                  </a:cubicBezTo>
                  <a:close/>
                  <a:moveTo>
                    <a:pt x="494" y="328"/>
                  </a:moveTo>
                  <a:cubicBezTo>
                    <a:pt x="495" y="328"/>
                    <a:pt x="496" y="328"/>
                    <a:pt x="496" y="328"/>
                  </a:cubicBezTo>
                  <a:cubicBezTo>
                    <a:pt x="496" y="328"/>
                    <a:pt x="496" y="328"/>
                    <a:pt x="496" y="328"/>
                  </a:cubicBezTo>
                  <a:lnTo>
                    <a:pt x="496" y="328"/>
                  </a:lnTo>
                  <a:cubicBezTo>
                    <a:pt x="496" y="328"/>
                    <a:pt x="495" y="328"/>
                    <a:pt x="494" y="328"/>
                  </a:cubicBezTo>
                  <a:close/>
                  <a:moveTo>
                    <a:pt x="462" y="0"/>
                  </a:moveTo>
                  <a:cubicBezTo>
                    <a:pt x="381" y="0"/>
                    <a:pt x="303" y="29"/>
                    <a:pt x="241" y="83"/>
                  </a:cubicBezTo>
                  <a:lnTo>
                    <a:pt x="241" y="83"/>
                  </a:lnTo>
                  <a:cubicBezTo>
                    <a:pt x="231" y="82"/>
                    <a:pt x="222" y="81"/>
                    <a:pt x="213" y="81"/>
                  </a:cubicBezTo>
                  <a:cubicBezTo>
                    <a:pt x="154" y="81"/>
                    <a:pt x="97" y="109"/>
                    <a:pt x="60" y="157"/>
                  </a:cubicBezTo>
                  <a:cubicBezTo>
                    <a:pt x="0" y="242"/>
                    <a:pt x="17" y="353"/>
                    <a:pt x="94" y="413"/>
                  </a:cubicBezTo>
                  <a:lnTo>
                    <a:pt x="103" y="405"/>
                  </a:lnTo>
                  <a:cubicBezTo>
                    <a:pt x="115" y="413"/>
                    <a:pt x="129" y="423"/>
                    <a:pt x="142" y="432"/>
                  </a:cubicBezTo>
                  <a:lnTo>
                    <a:pt x="142" y="432"/>
                  </a:lnTo>
                  <a:cubicBezTo>
                    <a:pt x="169" y="531"/>
                    <a:pt x="236" y="617"/>
                    <a:pt x="334" y="661"/>
                  </a:cubicBezTo>
                  <a:cubicBezTo>
                    <a:pt x="366" y="677"/>
                    <a:pt x="396" y="684"/>
                    <a:pt x="424" y="684"/>
                  </a:cubicBezTo>
                  <a:cubicBezTo>
                    <a:pt x="475" y="684"/>
                    <a:pt x="519" y="661"/>
                    <a:pt x="550" y="626"/>
                  </a:cubicBezTo>
                  <a:lnTo>
                    <a:pt x="550" y="626"/>
                  </a:lnTo>
                  <a:cubicBezTo>
                    <a:pt x="552" y="626"/>
                    <a:pt x="555" y="626"/>
                    <a:pt x="557" y="626"/>
                  </a:cubicBezTo>
                  <a:cubicBezTo>
                    <a:pt x="613" y="626"/>
                    <a:pt x="668" y="609"/>
                    <a:pt x="719" y="567"/>
                  </a:cubicBezTo>
                  <a:cubicBezTo>
                    <a:pt x="890" y="422"/>
                    <a:pt x="813" y="157"/>
                    <a:pt x="642" y="54"/>
                  </a:cubicBezTo>
                  <a:cubicBezTo>
                    <a:pt x="586" y="18"/>
                    <a:pt x="523" y="0"/>
                    <a:pt x="46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7569365" y="563432"/>
              <a:ext cx="58358" cy="52275"/>
            </a:xfrm>
            <a:custGeom>
              <a:avLst/>
              <a:gdLst/>
              <a:ahLst/>
              <a:cxnLst/>
              <a:rect l="l" t="t" r="r" b="b"/>
              <a:pathLst>
                <a:path w="873" h="782" extrusionOk="0">
                  <a:moveTo>
                    <a:pt x="511" y="415"/>
                  </a:moveTo>
                  <a:cubicBezTo>
                    <a:pt x="518" y="418"/>
                    <a:pt x="522" y="423"/>
                    <a:pt x="520" y="423"/>
                  </a:cubicBezTo>
                  <a:cubicBezTo>
                    <a:pt x="519" y="423"/>
                    <a:pt x="516" y="421"/>
                    <a:pt x="511" y="415"/>
                  </a:cubicBezTo>
                  <a:close/>
                  <a:moveTo>
                    <a:pt x="422" y="0"/>
                  </a:moveTo>
                  <a:cubicBezTo>
                    <a:pt x="330" y="0"/>
                    <a:pt x="237" y="33"/>
                    <a:pt x="163" y="99"/>
                  </a:cubicBezTo>
                  <a:cubicBezTo>
                    <a:pt x="0" y="253"/>
                    <a:pt x="26" y="527"/>
                    <a:pt x="214" y="647"/>
                  </a:cubicBezTo>
                  <a:cubicBezTo>
                    <a:pt x="228" y="657"/>
                    <a:pt x="244" y="665"/>
                    <a:pt x="259" y="671"/>
                  </a:cubicBezTo>
                  <a:lnTo>
                    <a:pt x="259" y="671"/>
                  </a:lnTo>
                  <a:cubicBezTo>
                    <a:pt x="275" y="686"/>
                    <a:pt x="291" y="701"/>
                    <a:pt x="308" y="715"/>
                  </a:cubicBezTo>
                  <a:cubicBezTo>
                    <a:pt x="363" y="760"/>
                    <a:pt x="433" y="782"/>
                    <a:pt x="503" y="782"/>
                  </a:cubicBezTo>
                  <a:cubicBezTo>
                    <a:pt x="553" y="782"/>
                    <a:pt x="604" y="771"/>
                    <a:pt x="650" y="749"/>
                  </a:cubicBezTo>
                  <a:cubicBezTo>
                    <a:pt x="873" y="647"/>
                    <a:pt x="864" y="305"/>
                    <a:pt x="719" y="133"/>
                  </a:cubicBezTo>
                  <a:cubicBezTo>
                    <a:pt x="640" y="45"/>
                    <a:pt x="531" y="0"/>
                    <a:pt x="42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7557868" y="460421"/>
              <a:ext cx="51539" cy="53144"/>
            </a:xfrm>
            <a:custGeom>
              <a:avLst/>
              <a:gdLst/>
              <a:ahLst/>
              <a:cxnLst/>
              <a:rect l="l" t="t" r="r" b="b"/>
              <a:pathLst>
                <a:path w="771" h="795" extrusionOk="0">
                  <a:moveTo>
                    <a:pt x="353" y="1"/>
                  </a:moveTo>
                  <a:cubicBezTo>
                    <a:pt x="336" y="1"/>
                    <a:pt x="319" y="3"/>
                    <a:pt x="300" y="6"/>
                  </a:cubicBezTo>
                  <a:cubicBezTo>
                    <a:pt x="52" y="49"/>
                    <a:pt x="1" y="297"/>
                    <a:pt x="18" y="502"/>
                  </a:cubicBezTo>
                  <a:cubicBezTo>
                    <a:pt x="36" y="582"/>
                    <a:pt x="87" y="628"/>
                    <a:pt x="145" y="645"/>
                  </a:cubicBezTo>
                  <a:lnTo>
                    <a:pt x="145" y="645"/>
                  </a:lnTo>
                  <a:cubicBezTo>
                    <a:pt x="202" y="733"/>
                    <a:pt x="301" y="794"/>
                    <a:pt x="414" y="794"/>
                  </a:cubicBezTo>
                  <a:cubicBezTo>
                    <a:pt x="422" y="794"/>
                    <a:pt x="429" y="794"/>
                    <a:pt x="437" y="793"/>
                  </a:cubicBezTo>
                  <a:cubicBezTo>
                    <a:pt x="643" y="759"/>
                    <a:pt x="771" y="562"/>
                    <a:pt x="711" y="366"/>
                  </a:cubicBezTo>
                  <a:cubicBezTo>
                    <a:pt x="664" y="201"/>
                    <a:pt x="538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7438948" y="295510"/>
              <a:ext cx="54414" cy="48464"/>
            </a:xfrm>
            <a:custGeom>
              <a:avLst/>
              <a:gdLst/>
              <a:ahLst/>
              <a:cxnLst/>
              <a:rect l="l" t="t" r="r" b="b"/>
              <a:pathLst>
                <a:path w="814" h="725" extrusionOk="0">
                  <a:moveTo>
                    <a:pt x="394" y="326"/>
                  </a:moveTo>
                  <a:cubicBezTo>
                    <a:pt x="394" y="329"/>
                    <a:pt x="393" y="332"/>
                    <a:pt x="391" y="335"/>
                  </a:cubicBezTo>
                  <a:lnTo>
                    <a:pt x="391" y="335"/>
                  </a:lnTo>
                  <a:cubicBezTo>
                    <a:pt x="391" y="335"/>
                    <a:pt x="391" y="335"/>
                    <a:pt x="390" y="334"/>
                  </a:cubicBezTo>
                  <a:lnTo>
                    <a:pt x="390" y="334"/>
                  </a:lnTo>
                  <a:cubicBezTo>
                    <a:pt x="391" y="333"/>
                    <a:pt x="392" y="330"/>
                    <a:pt x="394" y="326"/>
                  </a:cubicBezTo>
                  <a:close/>
                  <a:moveTo>
                    <a:pt x="337" y="1"/>
                  </a:moveTo>
                  <a:cubicBezTo>
                    <a:pt x="258" y="1"/>
                    <a:pt x="182" y="30"/>
                    <a:pt x="120" y="95"/>
                  </a:cubicBezTo>
                  <a:cubicBezTo>
                    <a:pt x="33" y="182"/>
                    <a:pt x="1" y="332"/>
                    <a:pt x="51" y="443"/>
                  </a:cubicBezTo>
                  <a:lnTo>
                    <a:pt x="51" y="443"/>
                  </a:lnTo>
                  <a:cubicBezTo>
                    <a:pt x="48" y="499"/>
                    <a:pt x="70" y="556"/>
                    <a:pt x="129" y="600"/>
                  </a:cubicBezTo>
                  <a:lnTo>
                    <a:pt x="120" y="600"/>
                  </a:lnTo>
                  <a:cubicBezTo>
                    <a:pt x="216" y="669"/>
                    <a:pt x="331" y="724"/>
                    <a:pt x="443" y="724"/>
                  </a:cubicBezTo>
                  <a:cubicBezTo>
                    <a:pt x="512" y="724"/>
                    <a:pt x="580" y="703"/>
                    <a:pt x="642" y="651"/>
                  </a:cubicBezTo>
                  <a:cubicBezTo>
                    <a:pt x="813" y="514"/>
                    <a:pt x="753" y="266"/>
                    <a:pt x="608" y="121"/>
                  </a:cubicBezTo>
                  <a:cubicBezTo>
                    <a:pt x="532" y="45"/>
                    <a:pt x="433" y="1"/>
                    <a:pt x="33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7371501" y="180600"/>
              <a:ext cx="54815" cy="50470"/>
            </a:xfrm>
            <a:custGeom>
              <a:avLst/>
              <a:gdLst/>
              <a:ahLst/>
              <a:cxnLst/>
              <a:rect l="l" t="t" r="r" b="b"/>
              <a:pathLst>
                <a:path w="820" h="755" extrusionOk="0">
                  <a:moveTo>
                    <a:pt x="454" y="0"/>
                  </a:moveTo>
                  <a:cubicBezTo>
                    <a:pt x="416" y="0"/>
                    <a:pt x="376" y="8"/>
                    <a:pt x="334" y="26"/>
                  </a:cubicBezTo>
                  <a:cubicBezTo>
                    <a:pt x="327" y="29"/>
                    <a:pt x="320" y="31"/>
                    <a:pt x="314" y="34"/>
                  </a:cubicBezTo>
                  <a:lnTo>
                    <a:pt x="314" y="34"/>
                  </a:lnTo>
                  <a:cubicBezTo>
                    <a:pt x="282" y="15"/>
                    <a:pt x="246" y="4"/>
                    <a:pt x="209" y="4"/>
                  </a:cubicBezTo>
                  <a:cubicBezTo>
                    <a:pt x="185" y="4"/>
                    <a:pt x="161" y="9"/>
                    <a:pt x="137" y="17"/>
                  </a:cubicBezTo>
                  <a:cubicBezTo>
                    <a:pt x="43" y="60"/>
                    <a:pt x="0" y="171"/>
                    <a:pt x="43" y="266"/>
                  </a:cubicBezTo>
                  <a:lnTo>
                    <a:pt x="43" y="257"/>
                  </a:lnTo>
                  <a:cubicBezTo>
                    <a:pt x="71" y="305"/>
                    <a:pt x="100" y="351"/>
                    <a:pt x="131" y="395"/>
                  </a:cubicBezTo>
                  <a:lnTo>
                    <a:pt x="131" y="395"/>
                  </a:lnTo>
                  <a:cubicBezTo>
                    <a:pt x="136" y="475"/>
                    <a:pt x="160" y="551"/>
                    <a:pt x="197" y="625"/>
                  </a:cubicBezTo>
                  <a:cubicBezTo>
                    <a:pt x="235" y="696"/>
                    <a:pt x="298" y="726"/>
                    <a:pt x="360" y="726"/>
                  </a:cubicBezTo>
                  <a:cubicBezTo>
                    <a:pt x="381" y="726"/>
                    <a:pt x="401" y="722"/>
                    <a:pt x="421" y="716"/>
                  </a:cubicBezTo>
                  <a:lnTo>
                    <a:pt x="421" y="716"/>
                  </a:lnTo>
                  <a:cubicBezTo>
                    <a:pt x="452" y="735"/>
                    <a:pt x="485" y="748"/>
                    <a:pt x="522" y="753"/>
                  </a:cubicBezTo>
                  <a:cubicBezTo>
                    <a:pt x="532" y="754"/>
                    <a:pt x="542" y="755"/>
                    <a:pt x="552" y="755"/>
                  </a:cubicBezTo>
                  <a:cubicBezTo>
                    <a:pt x="774" y="755"/>
                    <a:pt x="820" y="480"/>
                    <a:pt x="779" y="308"/>
                  </a:cubicBezTo>
                  <a:cubicBezTo>
                    <a:pt x="737" y="149"/>
                    <a:pt x="616" y="0"/>
                    <a:pt x="4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7519765" y="282608"/>
              <a:ext cx="75939" cy="53612"/>
            </a:xfrm>
            <a:custGeom>
              <a:avLst/>
              <a:gdLst/>
              <a:ahLst/>
              <a:cxnLst/>
              <a:rect l="l" t="t" r="r" b="b"/>
              <a:pathLst>
                <a:path w="1136" h="802" extrusionOk="0">
                  <a:moveTo>
                    <a:pt x="689" y="0"/>
                  </a:moveTo>
                  <a:cubicBezTo>
                    <a:pt x="618" y="0"/>
                    <a:pt x="548" y="23"/>
                    <a:pt x="485" y="74"/>
                  </a:cubicBezTo>
                  <a:cubicBezTo>
                    <a:pt x="443" y="106"/>
                    <a:pt x="411" y="144"/>
                    <a:pt x="389" y="187"/>
                  </a:cubicBezTo>
                  <a:lnTo>
                    <a:pt x="389" y="187"/>
                  </a:lnTo>
                  <a:cubicBezTo>
                    <a:pt x="384" y="184"/>
                    <a:pt x="379" y="180"/>
                    <a:pt x="374" y="177"/>
                  </a:cubicBezTo>
                  <a:cubicBezTo>
                    <a:pt x="337" y="150"/>
                    <a:pt x="300" y="138"/>
                    <a:pt x="265" y="138"/>
                  </a:cubicBezTo>
                  <a:cubicBezTo>
                    <a:pt x="112" y="138"/>
                    <a:pt x="0" y="358"/>
                    <a:pt x="160" y="476"/>
                  </a:cubicBezTo>
                  <a:lnTo>
                    <a:pt x="152" y="476"/>
                  </a:lnTo>
                  <a:cubicBezTo>
                    <a:pt x="231" y="529"/>
                    <a:pt x="306" y="582"/>
                    <a:pt x="387" y="631"/>
                  </a:cubicBezTo>
                  <a:lnTo>
                    <a:pt x="387" y="631"/>
                  </a:lnTo>
                  <a:cubicBezTo>
                    <a:pt x="422" y="709"/>
                    <a:pt x="497" y="745"/>
                    <a:pt x="570" y="745"/>
                  </a:cubicBezTo>
                  <a:cubicBezTo>
                    <a:pt x="572" y="745"/>
                    <a:pt x="573" y="745"/>
                    <a:pt x="575" y="745"/>
                  </a:cubicBezTo>
                  <a:lnTo>
                    <a:pt x="575" y="745"/>
                  </a:lnTo>
                  <a:cubicBezTo>
                    <a:pt x="643" y="777"/>
                    <a:pt x="718" y="796"/>
                    <a:pt x="793" y="801"/>
                  </a:cubicBezTo>
                  <a:cubicBezTo>
                    <a:pt x="1067" y="784"/>
                    <a:pt x="1136" y="451"/>
                    <a:pt x="1042" y="237"/>
                  </a:cubicBezTo>
                  <a:cubicBezTo>
                    <a:pt x="973" y="94"/>
                    <a:pt x="831" y="0"/>
                    <a:pt x="68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7698846" y="521051"/>
              <a:ext cx="51272" cy="57689"/>
            </a:xfrm>
            <a:custGeom>
              <a:avLst/>
              <a:gdLst/>
              <a:ahLst/>
              <a:cxnLst/>
              <a:rect l="l" t="t" r="r" b="b"/>
              <a:pathLst>
                <a:path w="767" h="863" extrusionOk="0">
                  <a:moveTo>
                    <a:pt x="296" y="0"/>
                  </a:moveTo>
                  <a:cubicBezTo>
                    <a:pt x="186" y="0"/>
                    <a:pt x="87" y="85"/>
                    <a:pt x="73" y="203"/>
                  </a:cubicBezTo>
                  <a:cubicBezTo>
                    <a:pt x="73" y="205"/>
                    <a:pt x="73" y="207"/>
                    <a:pt x="73" y="209"/>
                  </a:cubicBezTo>
                  <a:lnTo>
                    <a:pt x="73" y="209"/>
                  </a:lnTo>
                  <a:cubicBezTo>
                    <a:pt x="1" y="333"/>
                    <a:pt x="3" y="497"/>
                    <a:pt x="108" y="622"/>
                  </a:cubicBezTo>
                  <a:cubicBezTo>
                    <a:pt x="117" y="634"/>
                    <a:pt x="126" y="645"/>
                    <a:pt x="135" y="656"/>
                  </a:cubicBezTo>
                  <a:lnTo>
                    <a:pt x="135" y="656"/>
                  </a:lnTo>
                  <a:cubicBezTo>
                    <a:pt x="159" y="716"/>
                    <a:pt x="204" y="751"/>
                    <a:pt x="254" y="765"/>
                  </a:cubicBezTo>
                  <a:lnTo>
                    <a:pt x="254" y="765"/>
                  </a:lnTo>
                  <a:cubicBezTo>
                    <a:pt x="301" y="798"/>
                    <a:pt x="352" y="825"/>
                    <a:pt x="407" y="844"/>
                  </a:cubicBezTo>
                  <a:cubicBezTo>
                    <a:pt x="437" y="857"/>
                    <a:pt x="468" y="863"/>
                    <a:pt x="498" y="863"/>
                  </a:cubicBezTo>
                  <a:cubicBezTo>
                    <a:pt x="611" y="863"/>
                    <a:pt x="712" y="778"/>
                    <a:pt x="732" y="656"/>
                  </a:cubicBezTo>
                  <a:cubicBezTo>
                    <a:pt x="766" y="434"/>
                    <a:pt x="595" y="92"/>
                    <a:pt x="373" y="15"/>
                  </a:cubicBezTo>
                  <a:cubicBezTo>
                    <a:pt x="347" y="5"/>
                    <a:pt x="321" y="0"/>
                    <a:pt x="29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7625516" y="493777"/>
              <a:ext cx="41579" cy="48866"/>
            </a:xfrm>
            <a:custGeom>
              <a:avLst/>
              <a:gdLst/>
              <a:ahLst/>
              <a:cxnLst/>
              <a:rect l="l" t="t" r="r" b="b"/>
              <a:pathLst>
                <a:path w="622" h="731" extrusionOk="0">
                  <a:moveTo>
                    <a:pt x="258" y="0"/>
                  </a:moveTo>
                  <a:cubicBezTo>
                    <a:pt x="171" y="0"/>
                    <a:pt x="87" y="64"/>
                    <a:pt x="75" y="166"/>
                  </a:cubicBezTo>
                  <a:cubicBezTo>
                    <a:pt x="75" y="176"/>
                    <a:pt x="74" y="185"/>
                    <a:pt x="74" y="195"/>
                  </a:cubicBezTo>
                  <a:lnTo>
                    <a:pt x="74" y="195"/>
                  </a:lnTo>
                  <a:cubicBezTo>
                    <a:pt x="20" y="261"/>
                    <a:pt x="0" y="346"/>
                    <a:pt x="16" y="431"/>
                  </a:cubicBezTo>
                  <a:cubicBezTo>
                    <a:pt x="24" y="585"/>
                    <a:pt x="144" y="713"/>
                    <a:pt x="306" y="731"/>
                  </a:cubicBezTo>
                  <a:cubicBezTo>
                    <a:pt x="311" y="731"/>
                    <a:pt x="316" y="731"/>
                    <a:pt x="320" y="731"/>
                  </a:cubicBezTo>
                  <a:cubicBezTo>
                    <a:pt x="485" y="731"/>
                    <a:pt x="622" y="580"/>
                    <a:pt x="580" y="405"/>
                  </a:cubicBezTo>
                  <a:cubicBezTo>
                    <a:pt x="555" y="260"/>
                    <a:pt x="478" y="132"/>
                    <a:pt x="366" y="38"/>
                  </a:cubicBezTo>
                  <a:cubicBezTo>
                    <a:pt x="333" y="12"/>
                    <a:pt x="295" y="0"/>
                    <a:pt x="25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7687883" y="608821"/>
              <a:ext cx="46793" cy="60631"/>
            </a:xfrm>
            <a:custGeom>
              <a:avLst/>
              <a:gdLst/>
              <a:ahLst/>
              <a:cxnLst/>
              <a:rect l="l" t="t" r="r" b="b"/>
              <a:pathLst>
                <a:path w="700" h="907" extrusionOk="0">
                  <a:moveTo>
                    <a:pt x="260" y="1"/>
                  </a:moveTo>
                  <a:cubicBezTo>
                    <a:pt x="203" y="1"/>
                    <a:pt x="145" y="27"/>
                    <a:pt x="109" y="79"/>
                  </a:cubicBezTo>
                  <a:cubicBezTo>
                    <a:pt x="60" y="153"/>
                    <a:pt x="38" y="239"/>
                    <a:pt x="43" y="325"/>
                  </a:cubicBezTo>
                  <a:lnTo>
                    <a:pt x="43" y="325"/>
                  </a:lnTo>
                  <a:cubicBezTo>
                    <a:pt x="11" y="371"/>
                    <a:pt x="0" y="432"/>
                    <a:pt x="32" y="498"/>
                  </a:cubicBezTo>
                  <a:lnTo>
                    <a:pt x="41" y="498"/>
                  </a:lnTo>
                  <a:cubicBezTo>
                    <a:pt x="109" y="652"/>
                    <a:pt x="229" y="780"/>
                    <a:pt x="374" y="875"/>
                  </a:cubicBezTo>
                  <a:cubicBezTo>
                    <a:pt x="406" y="897"/>
                    <a:pt x="442" y="907"/>
                    <a:pt x="478" y="907"/>
                  </a:cubicBezTo>
                  <a:cubicBezTo>
                    <a:pt x="567" y="907"/>
                    <a:pt x="653" y="844"/>
                    <a:pt x="665" y="746"/>
                  </a:cubicBezTo>
                  <a:cubicBezTo>
                    <a:pt x="699" y="472"/>
                    <a:pt x="580" y="207"/>
                    <a:pt x="366" y="36"/>
                  </a:cubicBezTo>
                  <a:cubicBezTo>
                    <a:pt x="335" y="12"/>
                    <a:pt x="298" y="1"/>
                    <a:pt x="2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7734475" y="701537"/>
              <a:ext cx="56219" cy="52408"/>
            </a:xfrm>
            <a:custGeom>
              <a:avLst/>
              <a:gdLst/>
              <a:ahLst/>
              <a:cxnLst/>
              <a:rect l="l" t="t" r="r" b="b"/>
              <a:pathLst>
                <a:path w="841" h="784" extrusionOk="0">
                  <a:moveTo>
                    <a:pt x="510" y="247"/>
                  </a:moveTo>
                  <a:cubicBezTo>
                    <a:pt x="519" y="247"/>
                    <a:pt x="537" y="261"/>
                    <a:pt x="528" y="285"/>
                  </a:cubicBezTo>
                  <a:lnTo>
                    <a:pt x="528" y="285"/>
                  </a:lnTo>
                  <a:cubicBezTo>
                    <a:pt x="524" y="278"/>
                    <a:pt x="520" y="272"/>
                    <a:pt x="516" y="266"/>
                  </a:cubicBezTo>
                  <a:cubicBezTo>
                    <a:pt x="503" y="253"/>
                    <a:pt x="505" y="247"/>
                    <a:pt x="510" y="247"/>
                  </a:cubicBezTo>
                  <a:close/>
                  <a:moveTo>
                    <a:pt x="391" y="0"/>
                  </a:moveTo>
                  <a:cubicBezTo>
                    <a:pt x="297" y="0"/>
                    <a:pt x="213" y="52"/>
                    <a:pt x="168" y="128"/>
                  </a:cubicBezTo>
                  <a:lnTo>
                    <a:pt x="168" y="128"/>
                  </a:lnTo>
                  <a:cubicBezTo>
                    <a:pt x="67" y="170"/>
                    <a:pt x="0" y="296"/>
                    <a:pt x="79" y="411"/>
                  </a:cubicBezTo>
                  <a:cubicBezTo>
                    <a:pt x="142" y="496"/>
                    <a:pt x="216" y="570"/>
                    <a:pt x="300" y="631"/>
                  </a:cubicBezTo>
                  <a:lnTo>
                    <a:pt x="300" y="631"/>
                  </a:lnTo>
                  <a:cubicBezTo>
                    <a:pt x="306" y="641"/>
                    <a:pt x="313" y="650"/>
                    <a:pt x="319" y="660"/>
                  </a:cubicBezTo>
                  <a:cubicBezTo>
                    <a:pt x="350" y="722"/>
                    <a:pt x="418" y="762"/>
                    <a:pt x="489" y="762"/>
                  </a:cubicBezTo>
                  <a:cubicBezTo>
                    <a:pt x="500" y="762"/>
                    <a:pt x="511" y="761"/>
                    <a:pt x="522" y="759"/>
                  </a:cubicBezTo>
                  <a:lnTo>
                    <a:pt x="522" y="759"/>
                  </a:lnTo>
                  <a:cubicBezTo>
                    <a:pt x="531" y="763"/>
                    <a:pt x="541" y="767"/>
                    <a:pt x="550" y="771"/>
                  </a:cubicBezTo>
                  <a:cubicBezTo>
                    <a:pt x="573" y="779"/>
                    <a:pt x="596" y="784"/>
                    <a:pt x="619" y="784"/>
                  </a:cubicBezTo>
                  <a:cubicBezTo>
                    <a:pt x="709" y="784"/>
                    <a:pt x="793" y="721"/>
                    <a:pt x="807" y="625"/>
                  </a:cubicBezTo>
                  <a:cubicBezTo>
                    <a:pt x="841" y="369"/>
                    <a:pt x="695" y="9"/>
                    <a:pt x="405" y="1"/>
                  </a:cubicBezTo>
                  <a:cubicBezTo>
                    <a:pt x="400" y="1"/>
                    <a:pt x="395" y="0"/>
                    <a:pt x="3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7806067" y="600665"/>
              <a:ext cx="69254" cy="42649"/>
            </a:xfrm>
            <a:custGeom>
              <a:avLst/>
              <a:gdLst/>
              <a:ahLst/>
              <a:cxnLst/>
              <a:rect l="l" t="t" r="r" b="b"/>
              <a:pathLst>
                <a:path w="1036" h="638" extrusionOk="0">
                  <a:moveTo>
                    <a:pt x="681" y="0"/>
                  </a:moveTo>
                  <a:cubicBezTo>
                    <a:pt x="663" y="0"/>
                    <a:pt x="644" y="2"/>
                    <a:pt x="625" y="4"/>
                  </a:cubicBezTo>
                  <a:cubicBezTo>
                    <a:pt x="438" y="4"/>
                    <a:pt x="172" y="76"/>
                    <a:pt x="143" y="279"/>
                  </a:cubicBezTo>
                  <a:lnTo>
                    <a:pt x="143" y="279"/>
                  </a:lnTo>
                  <a:cubicBezTo>
                    <a:pt x="76" y="300"/>
                    <a:pt x="24" y="357"/>
                    <a:pt x="18" y="432"/>
                  </a:cubicBezTo>
                  <a:cubicBezTo>
                    <a:pt x="1" y="535"/>
                    <a:pt x="78" y="629"/>
                    <a:pt x="180" y="637"/>
                  </a:cubicBezTo>
                  <a:cubicBezTo>
                    <a:pt x="411" y="637"/>
                    <a:pt x="779" y="637"/>
                    <a:pt x="950" y="440"/>
                  </a:cubicBezTo>
                  <a:cubicBezTo>
                    <a:pt x="1027" y="346"/>
                    <a:pt x="1036" y="218"/>
                    <a:pt x="968" y="115"/>
                  </a:cubicBezTo>
                  <a:cubicBezTo>
                    <a:pt x="887" y="42"/>
                    <a:pt x="788" y="0"/>
                    <a:pt x="6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7885012" y="706551"/>
              <a:ext cx="65845" cy="40109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570" y="207"/>
                  </a:moveTo>
                  <a:lnTo>
                    <a:pt x="570" y="207"/>
                  </a:lnTo>
                  <a:cubicBezTo>
                    <a:pt x="571" y="207"/>
                    <a:pt x="572" y="207"/>
                    <a:pt x="574" y="208"/>
                  </a:cubicBezTo>
                  <a:cubicBezTo>
                    <a:pt x="572" y="208"/>
                    <a:pt x="570" y="207"/>
                    <a:pt x="569" y="207"/>
                  </a:cubicBezTo>
                  <a:lnTo>
                    <a:pt x="569" y="207"/>
                  </a:lnTo>
                  <a:cubicBezTo>
                    <a:pt x="569" y="207"/>
                    <a:pt x="569" y="207"/>
                    <a:pt x="570" y="207"/>
                  </a:cubicBezTo>
                  <a:close/>
                  <a:moveTo>
                    <a:pt x="495" y="1"/>
                  </a:moveTo>
                  <a:cubicBezTo>
                    <a:pt x="356" y="1"/>
                    <a:pt x="219" y="49"/>
                    <a:pt x="144" y="161"/>
                  </a:cubicBezTo>
                  <a:lnTo>
                    <a:pt x="144" y="161"/>
                  </a:lnTo>
                  <a:cubicBezTo>
                    <a:pt x="97" y="180"/>
                    <a:pt x="57" y="218"/>
                    <a:pt x="35" y="268"/>
                  </a:cubicBezTo>
                  <a:cubicBezTo>
                    <a:pt x="0" y="362"/>
                    <a:pt x="52" y="465"/>
                    <a:pt x="146" y="508"/>
                  </a:cubicBezTo>
                  <a:cubicBezTo>
                    <a:pt x="154" y="510"/>
                    <a:pt x="162" y="512"/>
                    <a:pt x="171" y="514"/>
                  </a:cubicBezTo>
                  <a:lnTo>
                    <a:pt x="171" y="514"/>
                  </a:lnTo>
                  <a:cubicBezTo>
                    <a:pt x="223" y="567"/>
                    <a:pt x="297" y="600"/>
                    <a:pt x="373" y="600"/>
                  </a:cubicBezTo>
                  <a:cubicBezTo>
                    <a:pt x="408" y="600"/>
                    <a:pt x="442" y="594"/>
                    <a:pt x="477" y="580"/>
                  </a:cubicBezTo>
                  <a:lnTo>
                    <a:pt x="477" y="580"/>
                  </a:lnTo>
                  <a:cubicBezTo>
                    <a:pt x="502" y="582"/>
                    <a:pt x="526" y="583"/>
                    <a:pt x="551" y="583"/>
                  </a:cubicBezTo>
                  <a:cubicBezTo>
                    <a:pt x="638" y="583"/>
                    <a:pt x="721" y="566"/>
                    <a:pt x="787" y="516"/>
                  </a:cubicBezTo>
                  <a:cubicBezTo>
                    <a:pt x="984" y="362"/>
                    <a:pt x="890" y="97"/>
                    <a:pt x="676" y="28"/>
                  </a:cubicBezTo>
                  <a:cubicBezTo>
                    <a:pt x="619" y="10"/>
                    <a:pt x="557" y="1"/>
                    <a:pt x="49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7946176" y="650733"/>
              <a:ext cx="53812" cy="61834"/>
            </a:xfrm>
            <a:custGeom>
              <a:avLst/>
              <a:gdLst/>
              <a:ahLst/>
              <a:cxnLst/>
              <a:rect l="l" t="t" r="r" b="b"/>
              <a:pathLst>
                <a:path w="805" h="925" extrusionOk="0">
                  <a:moveTo>
                    <a:pt x="294" y="0"/>
                  </a:moveTo>
                  <a:cubicBezTo>
                    <a:pt x="230" y="0"/>
                    <a:pt x="165" y="22"/>
                    <a:pt x="112" y="68"/>
                  </a:cubicBezTo>
                  <a:cubicBezTo>
                    <a:pt x="1" y="171"/>
                    <a:pt x="1" y="342"/>
                    <a:pt x="26" y="479"/>
                  </a:cubicBezTo>
                  <a:cubicBezTo>
                    <a:pt x="49" y="571"/>
                    <a:pt x="88" y="686"/>
                    <a:pt x="155" y="764"/>
                  </a:cubicBezTo>
                  <a:lnTo>
                    <a:pt x="155" y="764"/>
                  </a:lnTo>
                  <a:cubicBezTo>
                    <a:pt x="206" y="857"/>
                    <a:pt x="276" y="925"/>
                    <a:pt x="374" y="925"/>
                  </a:cubicBezTo>
                  <a:cubicBezTo>
                    <a:pt x="417" y="925"/>
                    <a:pt x="467" y="911"/>
                    <a:pt x="523" y="881"/>
                  </a:cubicBezTo>
                  <a:cubicBezTo>
                    <a:pt x="805" y="735"/>
                    <a:pt x="677" y="290"/>
                    <a:pt x="505" y="102"/>
                  </a:cubicBezTo>
                  <a:cubicBezTo>
                    <a:pt x="453" y="35"/>
                    <a:pt x="374" y="0"/>
                    <a:pt x="2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7940494" y="527000"/>
              <a:ext cx="48665" cy="59628"/>
            </a:xfrm>
            <a:custGeom>
              <a:avLst/>
              <a:gdLst/>
              <a:ahLst/>
              <a:cxnLst/>
              <a:rect l="l" t="t" r="r" b="b"/>
              <a:pathLst>
                <a:path w="728" h="892" extrusionOk="0">
                  <a:moveTo>
                    <a:pt x="335" y="559"/>
                  </a:moveTo>
                  <a:cubicBezTo>
                    <a:pt x="336" y="568"/>
                    <a:pt x="335" y="572"/>
                    <a:pt x="333" y="572"/>
                  </a:cubicBezTo>
                  <a:cubicBezTo>
                    <a:pt x="329" y="572"/>
                    <a:pt x="323" y="559"/>
                    <a:pt x="334" y="559"/>
                  </a:cubicBezTo>
                  <a:cubicBezTo>
                    <a:pt x="334" y="559"/>
                    <a:pt x="335" y="559"/>
                    <a:pt x="335" y="559"/>
                  </a:cubicBezTo>
                  <a:close/>
                  <a:moveTo>
                    <a:pt x="264" y="1"/>
                  </a:moveTo>
                  <a:cubicBezTo>
                    <a:pt x="178" y="1"/>
                    <a:pt x="101" y="48"/>
                    <a:pt x="60" y="122"/>
                  </a:cubicBezTo>
                  <a:cubicBezTo>
                    <a:pt x="9" y="208"/>
                    <a:pt x="0" y="319"/>
                    <a:pt x="43" y="405"/>
                  </a:cubicBezTo>
                  <a:cubicBezTo>
                    <a:pt x="54" y="434"/>
                    <a:pt x="72" y="459"/>
                    <a:pt x="95" y="477"/>
                  </a:cubicBezTo>
                  <a:lnTo>
                    <a:pt x="95" y="477"/>
                  </a:lnTo>
                  <a:cubicBezTo>
                    <a:pt x="72" y="518"/>
                    <a:pt x="65" y="570"/>
                    <a:pt x="86" y="627"/>
                  </a:cubicBezTo>
                  <a:cubicBezTo>
                    <a:pt x="150" y="762"/>
                    <a:pt x="267" y="892"/>
                    <a:pt x="414" y="892"/>
                  </a:cubicBezTo>
                  <a:cubicBezTo>
                    <a:pt x="443" y="892"/>
                    <a:pt x="473" y="887"/>
                    <a:pt x="505" y="875"/>
                  </a:cubicBezTo>
                  <a:cubicBezTo>
                    <a:pt x="693" y="807"/>
                    <a:pt x="727" y="601"/>
                    <a:pt x="685" y="430"/>
                  </a:cubicBezTo>
                  <a:cubicBezTo>
                    <a:pt x="633" y="242"/>
                    <a:pt x="505" y="88"/>
                    <a:pt x="334" y="11"/>
                  </a:cubicBezTo>
                  <a:cubicBezTo>
                    <a:pt x="310" y="4"/>
                    <a:pt x="287" y="1"/>
                    <a:pt x="26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7755932" y="365030"/>
              <a:ext cx="47395" cy="62168"/>
            </a:xfrm>
            <a:custGeom>
              <a:avLst/>
              <a:gdLst/>
              <a:ahLst/>
              <a:cxnLst/>
              <a:rect l="l" t="t" r="r" b="b"/>
              <a:pathLst>
                <a:path w="709" h="930" extrusionOk="0">
                  <a:moveTo>
                    <a:pt x="291" y="1"/>
                  </a:moveTo>
                  <a:cubicBezTo>
                    <a:pt x="243" y="1"/>
                    <a:pt x="194" y="17"/>
                    <a:pt x="143" y="56"/>
                  </a:cubicBezTo>
                  <a:cubicBezTo>
                    <a:pt x="30" y="149"/>
                    <a:pt x="1" y="285"/>
                    <a:pt x="17" y="418"/>
                  </a:cubicBezTo>
                  <a:lnTo>
                    <a:pt x="17" y="418"/>
                  </a:lnTo>
                  <a:cubicBezTo>
                    <a:pt x="16" y="435"/>
                    <a:pt x="18" y="455"/>
                    <a:pt x="24" y="475"/>
                  </a:cubicBezTo>
                  <a:lnTo>
                    <a:pt x="15" y="475"/>
                  </a:lnTo>
                  <a:cubicBezTo>
                    <a:pt x="62" y="653"/>
                    <a:pt x="171" y="929"/>
                    <a:pt x="382" y="929"/>
                  </a:cubicBezTo>
                  <a:cubicBezTo>
                    <a:pt x="404" y="929"/>
                    <a:pt x="427" y="926"/>
                    <a:pt x="451" y="920"/>
                  </a:cubicBezTo>
                  <a:cubicBezTo>
                    <a:pt x="708" y="860"/>
                    <a:pt x="682" y="518"/>
                    <a:pt x="622" y="330"/>
                  </a:cubicBezTo>
                  <a:cubicBezTo>
                    <a:pt x="583" y="191"/>
                    <a:pt x="451" y="1"/>
                    <a:pt x="29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7648845" y="257608"/>
              <a:ext cx="60698" cy="56887"/>
            </a:xfrm>
            <a:custGeom>
              <a:avLst/>
              <a:gdLst/>
              <a:ahLst/>
              <a:cxnLst/>
              <a:rect l="l" t="t" r="r" b="b"/>
              <a:pathLst>
                <a:path w="908" h="851" extrusionOk="0">
                  <a:moveTo>
                    <a:pt x="381" y="0"/>
                  </a:moveTo>
                  <a:cubicBezTo>
                    <a:pt x="321" y="0"/>
                    <a:pt x="262" y="21"/>
                    <a:pt x="206" y="72"/>
                  </a:cubicBezTo>
                  <a:cubicBezTo>
                    <a:pt x="179" y="95"/>
                    <a:pt x="159" y="120"/>
                    <a:pt x="144" y="147"/>
                  </a:cubicBezTo>
                  <a:lnTo>
                    <a:pt x="144" y="147"/>
                  </a:lnTo>
                  <a:cubicBezTo>
                    <a:pt x="127" y="153"/>
                    <a:pt x="110" y="162"/>
                    <a:pt x="94" y="174"/>
                  </a:cubicBezTo>
                  <a:cubicBezTo>
                    <a:pt x="17" y="243"/>
                    <a:pt x="0" y="354"/>
                    <a:pt x="69" y="440"/>
                  </a:cubicBezTo>
                  <a:lnTo>
                    <a:pt x="69" y="431"/>
                  </a:lnTo>
                  <a:cubicBezTo>
                    <a:pt x="107" y="471"/>
                    <a:pt x="148" y="508"/>
                    <a:pt x="191" y="541"/>
                  </a:cubicBezTo>
                  <a:lnTo>
                    <a:pt x="191" y="541"/>
                  </a:lnTo>
                  <a:cubicBezTo>
                    <a:pt x="227" y="616"/>
                    <a:pt x="270" y="688"/>
                    <a:pt x="300" y="748"/>
                  </a:cubicBezTo>
                  <a:cubicBezTo>
                    <a:pt x="337" y="820"/>
                    <a:pt x="401" y="850"/>
                    <a:pt x="464" y="850"/>
                  </a:cubicBezTo>
                  <a:cubicBezTo>
                    <a:pt x="543" y="850"/>
                    <a:pt x="622" y="803"/>
                    <a:pt x="650" y="731"/>
                  </a:cubicBezTo>
                  <a:lnTo>
                    <a:pt x="650" y="731"/>
                  </a:lnTo>
                  <a:cubicBezTo>
                    <a:pt x="657" y="732"/>
                    <a:pt x="663" y="732"/>
                    <a:pt x="670" y="732"/>
                  </a:cubicBezTo>
                  <a:cubicBezTo>
                    <a:pt x="787" y="732"/>
                    <a:pt x="891" y="635"/>
                    <a:pt x="907" y="517"/>
                  </a:cubicBezTo>
                  <a:cubicBezTo>
                    <a:pt x="907" y="405"/>
                    <a:pt x="856" y="294"/>
                    <a:pt x="762" y="217"/>
                  </a:cubicBezTo>
                  <a:cubicBezTo>
                    <a:pt x="665" y="115"/>
                    <a:pt x="523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7570902" y="362891"/>
              <a:ext cx="50537" cy="59561"/>
            </a:xfrm>
            <a:custGeom>
              <a:avLst/>
              <a:gdLst/>
              <a:ahLst/>
              <a:cxnLst/>
              <a:rect l="l" t="t" r="r" b="b"/>
              <a:pathLst>
                <a:path w="756" h="891" extrusionOk="0">
                  <a:moveTo>
                    <a:pt x="310" y="0"/>
                  </a:moveTo>
                  <a:cubicBezTo>
                    <a:pt x="240" y="0"/>
                    <a:pt x="170" y="39"/>
                    <a:pt x="140" y="114"/>
                  </a:cubicBezTo>
                  <a:cubicBezTo>
                    <a:pt x="121" y="164"/>
                    <a:pt x="109" y="215"/>
                    <a:pt x="104" y="267"/>
                  </a:cubicBezTo>
                  <a:lnTo>
                    <a:pt x="104" y="267"/>
                  </a:lnTo>
                  <a:cubicBezTo>
                    <a:pt x="42" y="296"/>
                    <a:pt x="0" y="359"/>
                    <a:pt x="20" y="447"/>
                  </a:cubicBezTo>
                  <a:lnTo>
                    <a:pt x="28" y="456"/>
                  </a:lnTo>
                  <a:cubicBezTo>
                    <a:pt x="72" y="645"/>
                    <a:pt x="246" y="890"/>
                    <a:pt x="461" y="890"/>
                  </a:cubicBezTo>
                  <a:cubicBezTo>
                    <a:pt x="498" y="890"/>
                    <a:pt x="537" y="883"/>
                    <a:pt x="576" y="866"/>
                  </a:cubicBezTo>
                  <a:cubicBezTo>
                    <a:pt x="704" y="798"/>
                    <a:pt x="756" y="644"/>
                    <a:pt x="687" y="516"/>
                  </a:cubicBezTo>
                  <a:cubicBezTo>
                    <a:pt x="627" y="379"/>
                    <a:pt x="550" y="242"/>
                    <a:pt x="482" y="105"/>
                  </a:cubicBezTo>
                  <a:cubicBezTo>
                    <a:pt x="444" y="34"/>
                    <a:pt x="377" y="0"/>
                    <a:pt x="3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7504792" y="148514"/>
              <a:ext cx="52609" cy="62703"/>
            </a:xfrm>
            <a:custGeom>
              <a:avLst/>
              <a:gdLst/>
              <a:ahLst/>
              <a:cxnLst/>
              <a:rect l="l" t="t" r="r" b="b"/>
              <a:pathLst>
                <a:path w="787" h="938" extrusionOk="0">
                  <a:moveTo>
                    <a:pt x="426" y="1"/>
                  </a:moveTo>
                  <a:cubicBezTo>
                    <a:pt x="115" y="1"/>
                    <a:pt x="1" y="442"/>
                    <a:pt x="68" y="686"/>
                  </a:cubicBezTo>
                  <a:cubicBezTo>
                    <a:pt x="99" y="819"/>
                    <a:pt x="195" y="937"/>
                    <a:pt x="335" y="937"/>
                  </a:cubicBezTo>
                  <a:cubicBezTo>
                    <a:pt x="348" y="937"/>
                    <a:pt x="362" y="936"/>
                    <a:pt x="376" y="934"/>
                  </a:cubicBezTo>
                  <a:cubicBezTo>
                    <a:pt x="400" y="929"/>
                    <a:pt x="422" y="920"/>
                    <a:pt x="443" y="909"/>
                  </a:cubicBezTo>
                  <a:lnTo>
                    <a:pt x="443" y="909"/>
                  </a:lnTo>
                  <a:cubicBezTo>
                    <a:pt x="529" y="894"/>
                    <a:pt x="606" y="836"/>
                    <a:pt x="641" y="746"/>
                  </a:cubicBezTo>
                  <a:cubicBezTo>
                    <a:pt x="752" y="532"/>
                    <a:pt x="786" y="10"/>
                    <a:pt x="444" y="1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7441823" y="10007"/>
              <a:ext cx="56687" cy="52208"/>
            </a:xfrm>
            <a:custGeom>
              <a:avLst/>
              <a:gdLst/>
              <a:ahLst/>
              <a:cxnLst/>
              <a:rect l="l" t="t" r="r" b="b"/>
              <a:pathLst>
                <a:path w="848" h="781" extrusionOk="0">
                  <a:moveTo>
                    <a:pt x="203" y="0"/>
                  </a:moveTo>
                  <a:cubicBezTo>
                    <a:pt x="193" y="0"/>
                    <a:pt x="182" y="1"/>
                    <a:pt x="171" y="3"/>
                  </a:cubicBezTo>
                  <a:cubicBezTo>
                    <a:pt x="69" y="20"/>
                    <a:pt x="0" y="114"/>
                    <a:pt x="17" y="217"/>
                  </a:cubicBezTo>
                  <a:lnTo>
                    <a:pt x="9" y="208"/>
                  </a:lnTo>
                  <a:lnTo>
                    <a:pt x="9" y="208"/>
                  </a:lnTo>
                  <a:cubicBezTo>
                    <a:pt x="17" y="365"/>
                    <a:pt x="101" y="486"/>
                    <a:pt x="218" y="559"/>
                  </a:cubicBezTo>
                  <a:lnTo>
                    <a:pt x="218" y="559"/>
                  </a:lnTo>
                  <a:cubicBezTo>
                    <a:pt x="267" y="648"/>
                    <a:pt x="345" y="721"/>
                    <a:pt x="445" y="764"/>
                  </a:cubicBezTo>
                  <a:cubicBezTo>
                    <a:pt x="479" y="776"/>
                    <a:pt x="512" y="781"/>
                    <a:pt x="543" y="781"/>
                  </a:cubicBezTo>
                  <a:cubicBezTo>
                    <a:pt x="723" y="781"/>
                    <a:pt x="847" y="605"/>
                    <a:pt x="847" y="422"/>
                  </a:cubicBezTo>
                  <a:cubicBezTo>
                    <a:pt x="847" y="302"/>
                    <a:pt x="830" y="157"/>
                    <a:pt x="693" y="114"/>
                  </a:cubicBezTo>
                  <a:cubicBezTo>
                    <a:pt x="671" y="107"/>
                    <a:pt x="648" y="104"/>
                    <a:pt x="626" y="104"/>
                  </a:cubicBezTo>
                  <a:cubicBezTo>
                    <a:pt x="582" y="104"/>
                    <a:pt x="541" y="116"/>
                    <a:pt x="505" y="138"/>
                  </a:cubicBezTo>
                  <a:lnTo>
                    <a:pt x="505" y="138"/>
                  </a:lnTo>
                  <a:cubicBezTo>
                    <a:pt x="499" y="136"/>
                    <a:pt x="494" y="134"/>
                    <a:pt x="488" y="131"/>
                  </a:cubicBezTo>
                  <a:cubicBezTo>
                    <a:pt x="454" y="113"/>
                    <a:pt x="417" y="104"/>
                    <a:pt x="382" y="104"/>
                  </a:cubicBezTo>
                  <a:cubicBezTo>
                    <a:pt x="378" y="104"/>
                    <a:pt x="373" y="105"/>
                    <a:pt x="369" y="105"/>
                  </a:cubicBezTo>
                  <a:lnTo>
                    <a:pt x="369" y="105"/>
                  </a:lnTo>
                  <a:cubicBezTo>
                    <a:pt x="338" y="41"/>
                    <a:pt x="275" y="0"/>
                    <a:pt x="2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7573509" y="79528"/>
              <a:ext cx="54815" cy="51005"/>
            </a:xfrm>
            <a:custGeom>
              <a:avLst/>
              <a:gdLst/>
              <a:ahLst/>
              <a:cxnLst/>
              <a:rect l="l" t="t" r="r" b="b"/>
              <a:pathLst>
                <a:path w="820" h="763" extrusionOk="0">
                  <a:moveTo>
                    <a:pt x="452" y="0"/>
                  </a:moveTo>
                  <a:cubicBezTo>
                    <a:pt x="357" y="0"/>
                    <a:pt x="263" y="45"/>
                    <a:pt x="203" y="135"/>
                  </a:cubicBezTo>
                  <a:cubicBezTo>
                    <a:pt x="196" y="145"/>
                    <a:pt x="189" y="156"/>
                    <a:pt x="183" y="166"/>
                  </a:cubicBezTo>
                  <a:lnTo>
                    <a:pt x="183" y="166"/>
                  </a:lnTo>
                  <a:cubicBezTo>
                    <a:pt x="82" y="193"/>
                    <a:pt x="1" y="293"/>
                    <a:pt x="58" y="417"/>
                  </a:cubicBezTo>
                  <a:lnTo>
                    <a:pt x="66" y="417"/>
                  </a:lnTo>
                  <a:cubicBezTo>
                    <a:pt x="97" y="496"/>
                    <a:pt x="151" y="557"/>
                    <a:pt x="216" y="599"/>
                  </a:cubicBezTo>
                  <a:lnTo>
                    <a:pt x="216" y="599"/>
                  </a:lnTo>
                  <a:cubicBezTo>
                    <a:pt x="236" y="634"/>
                    <a:pt x="258" y="667"/>
                    <a:pt x="280" y="700"/>
                  </a:cubicBezTo>
                  <a:cubicBezTo>
                    <a:pt x="320" y="744"/>
                    <a:pt x="367" y="762"/>
                    <a:pt x="413" y="762"/>
                  </a:cubicBezTo>
                  <a:cubicBezTo>
                    <a:pt x="499" y="762"/>
                    <a:pt x="581" y="698"/>
                    <a:pt x="600" y="614"/>
                  </a:cubicBezTo>
                  <a:lnTo>
                    <a:pt x="600" y="614"/>
                  </a:lnTo>
                  <a:cubicBezTo>
                    <a:pt x="768" y="522"/>
                    <a:pt x="820" y="295"/>
                    <a:pt x="708" y="135"/>
                  </a:cubicBezTo>
                  <a:cubicBezTo>
                    <a:pt x="644" y="45"/>
                    <a:pt x="548" y="0"/>
                    <a:pt x="4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7582467" y="154062"/>
              <a:ext cx="57221" cy="57422"/>
            </a:xfrm>
            <a:custGeom>
              <a:avLst/>
              <a:gdLst/>
              <a:ahLst/>
              <a:cxnLst/>
              <a:rect l="l" t="t" r="r" b="b"/>
              <a:pathLst>
                <a:path w="856" h="859" extrusionOk="0">
                  <a:moveTo>
                    <a:pt x="400" y="0"/>
                  </a:moveTo>
                  <a:cubicBezTo>
                    <a:pt x="384" y="0"/>
                    <a:pt x="368" y="1"/>
                    <a:pt x="352" y="4"/>
                  </a:cubicBezTo>
                  <a:cubicBezTo>
                    <a:pt x="208" y="29"/>
                    <a:pt x="97" y="147"/>
                    <a:pt x="78" y="290"/>
                  </a:cubicBezTo>
                  <a:lnTo>
                    <a:pt x="78" y="290"/>
                  </a:lnTo>
                  <a:cubicBezTo>
                    <a:pt x="38" y="338"/>
                    <a:pt x="14" y="399"/>
                    <a:pt x="9" y="466"/>
                  </a:cubicBezTo>
                  <a:cubicBezTo>
                    <a:pt x="1" y="586"/>
                    <a:pt x="61" y="705"/>
                    <a:pt x="163" y="782"/>
                  </a:cubicBezTo>
                  <a:cubicBezTo>
                    <a:pt x="240" y="831"/>
                    <a:pt x="346" y="858"/>
                    <a:pt x="452" y="858"/>
                  </a:cubicBezTo>
                  <a:cubicBezTo>
                    <a:pt x="641" y="858"/>
                    <a:pt x="828" y="772"/>
                    <a:pt x="839" y="568"/>
                  </a:cubicBezTo>
                  <a:cubicBezTo>
                    <a:pt x="855" y="326"/>
                    <a:pt x="666" y="0"/>
                    <a:pt x="40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7882138" y="475394"/>
              <a:ext cx="62970" cy="39641"/>
            </a:xfrm>
            <a:custGeom>
              <a:avLst/>
              <a:gdLst/>
              <a:ahLst/>
              <a:cxnLst/>
              <a:rect l="l" t="t" r="r" b="b"/>
              <a:pathLst>
                <a:path w="942" h="593" extrusionOk="0">
                  <a:moveTo>
                    <a:pt x="512" y="0"/>
                  </a:moveTo>
                  <a:cubicBezTo>
                    <a:pt x="421" y="0"/>
                    <a:pt x="331" y="27"/>
                    <a:pt x="255" y="79"/>
                  </a:cubicBezTo>
                  <a:lnTo>
                    <a:pt x="255" y="79"/>
                  </a:lnTo>
                  <a:cubicBezTo>
                    <a:pt x="251" y="79"/>
                    <a:pt x="248" y="79"/>
                    <a:pt x="245" y="79"/>
                  </a:cubicBezTo>
                  <a:cubicBezTo>
                    <a:pt x="226" y="79"/>
                    <a:pt x="207" y="80"/>
                    <a:pt x="189" y="82"/>
                  </a:cubicBezTo>
                  <a:cubicBezTo>
                    <a:pt x="69" y="99"/>
                    <a:pt x="1" y="227"/>
                    <a:pt x="43" y="347"/>
                  </a:cubicBezTo>
                  <a:cubicBezTo>
                    <a:pt x="120" y="484"/>
                    <a:pt x="266" y="569"/>
                    <a:pt x="428" y="586"/>
                  </a:cubicBezTo>
                  <a:cubicBezTo>
                    <a:pt x="463" y="590"/>
                    <a:pt x="499" y="593"/>
                    <a:pt x="536" y="593"/>
                  </a:cubicBezTo>
                  <a:cubicBezTo>
                    <a:pt x="672" y="593"/>
                    <a:pt x="811" y="559"/>
                    <a:pt x="865" y="424"/>
                  </a:cubicBezTo>
                  <a:cubicBezTo>
                    <a:pt x="942" y="244"/>
                    <a:pt x="805" y="73"/>
                    <a:pt x="651" y="22"/>
                  </a:cubicBezTo>
                  <a:cubicBezTo>
                    <a:pt x="605" y="7"/>
                    <a:pt x="558" y="0"/>
                    <a:pt x="51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7763954" y="469913"/>
              <a:ext cx="56486" cy="40042"/>
            </a:xfrm>
            <a:custGeom>
              <a:avLst/>
              <a:gdLst/>
              <a:ahLst/>
              <a:cxnLst/>
              <a:rect l="l" t="t" r="r" b="b"/>
              <a:pathLst>
                <a:path w="845" h="599" extrusionOk="0">
                  <a:moveTo>
                    <a:pt x="412" y="1"/>
                  </a:moveTo>
                  <a:cubicBezTo>
                    <a:pt x="298" y="1"/>
                    <a:pt x="186" y="47"/>
                    <a:pt x="118" y="155"/>
                  </a:cubicBezTo>
                  <a:cubicBezTo>
                    <a:pt x="115" y="159"/>
                    <a:pt x="113" y="163"/>
                    <a:pt x="110" y="167"/>
                  </a:cubicBezTo>
                  <a:lnTo>
                    <a:pt x="110" y="167"/>
                  </a:lnTo>
                  <a:cubicBezTo>
                    <a:pt x="27" y="241"/>
                    <a:pt x="1" y="386"/>
                    <a:pt x="127" y="467"/>
                  </a:cubicBezTo>
                  <a:lnTo>
                    <a:pt x="127" y="467"/>
                  </a:lnTo>
                  <a:cubicBezTo>
                    <a:pt x="173" y="539"/>
                    <a:pt x="248" y="591"/>
                    <a:pt x="338" y="591"/>
                  </a:cubicBezTo>
                  <a:cubicBezTo>
                    <a:pt x="352" y="591"/>
                    <a:pt x="366" y="589"/>
                    <a:pt x="380" y="587"/>
                  </a:cubicBezTo>
                  <a:lnTo>
                    <a:pt x="380" y="587"/>
                  </a:lnTo>
                  <a:cubicBezTo>
                    <a:pt x="415" y="595"/>
                    <a:pt x="451" y="598"/>
                    <a:pt x="487" y="598"/>
                  </a:cubicBezTo>
                  <a:cubicBezTo>
                    <a:pt x="547" y="598"/>
                    <a:pt x="607" y="588"/>
                    <a:pt x="665" y="566"/>
                  </a:cubicBezTo>
                  <a:cubicBezTo>
                    <a:pt x="776" y="532"/>
                    <a:pt x="845" y="420"/>
                    <a:pt x="836" y="309"/>
                  </a:cubicBezTo>
                  <a:cubicBezTo>
                    <a:pt x="819" y="206"/>
                    <a:pt x="751" y="112"/>
                    <a:pt x="656" y="70"/>
                  </a:cubicBezTo>
                  <a:cubicBezTo>
                    <a:pt x="584" y="26"/>
                    <a:pt x="497" y="1"/>
                    <a:pt x="41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7693431" y="433348"/>
              <a:ext cx="31485" cy="28744"/>
            </a:xfrm>
            <a:custGeom>
              <a:avLst/>
              <a:gdLst/>
              <a:ahLst/>
              <a:cxnLst/>
              <a:rect l="l" t="t" r="r" b="b"/>
              <a:pathLst>
                <a:path w="471" h="430" extrusionOk="0">
                  <a:moveTo>
                    <a:pt x="245" y="1"/>
                  </a:moveTo>
                  <a:cubicBezTo>
                    <a:pt x="157" y="1"/>
                    <a:pt x="73" y="57"/>
                    <a:pt x="43" y="146"/>
                  </a:cubicBezTo>
                  <a:cubicBezTo>
                    <a:pt x="0" y="266"/>
                    <a:pt x="77" y="394"/>
                    <a:pt x="197" y="428"/>
                  </a:cubicBezTo>
                  <a:cubicBezTo>
                    <a:pt x="207" y="429"/>
                    <a:pt x="216" y="430"/>
                    <a:pt x="225" y="430"/>
                  </a:cubicBezTo>
                  <a:cubicBezTo>
                    <a:pt x="359" y="430"/>
                    <a:pt x="470" y="316"/>
                    <a:pt x="462" y="180"/>
                  </a:cubicBezTo>
                  <a:cubicBezTo>
                    <a:pt x="459" y="160"/>
                    <a:pt x="449" y="142"/>
                    <a:pt x="434" y="128"/>
                  </a:cubicBezTo>
                  <a:lnTo>
                    <a:pt x="434" y="128"/>
                  </a:lnTo>
                  <a:cubicBezTo>
                    <a:pt x="421" y="92"/>
                    <a:pt x="396" y="59"/>
                    <a:pt x="360" y="35"/>
                  </a:cubicBezTo>
                  <a:cubicBezTo>
                    <a:pt x="323" y="11"/>
                    <a:pt x="284" y="1"/>
                    <a:pt x="2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7666559" y="345712"/>
              <a:ext cx="23931" cy="21191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171" y="0"/>
                  </a:moveTo>
                  <a:cubicBezTo>
                    <a:pt x="140" y="0"/>
                    <a:pt x="110" y="7"/>
                    <a:pt x="86" y="20"/>
                  </a:cubicBezTo>
                  <a:cubicBezTo>
                    <a:pt x="26" y="54"/>
                    <a:pt x="0" y="114"/>
                    <a:pt x="18" y="174"/>
                  </a:cubicBezTo>
                  <a:cubicBezTo>
                    <a:pt x="26" y="225"/>
                    <a:pt x="60" y="268"/>
                    <a:pt x="103" y="302"/>
                  </a:cubicBezTo>
                  <a:cubicBezTo>
                    <a:pt x="119" y="312"/>
                    <a:pt x="136" y="317"/>
                    <a:pt x="153" y="317"/>
                  </a:cubicBezTo>
                  <a:cubicBezTo>
                    <a:pt x="165" y="317"/>
                    <a:pt x="177" y="314"/>
                    <a:pt x="188" y="310"/>
                  </a:cubicBezTo>
                  <a:lnTo>
                    <a:pt x="188" y="310"/>
                  </a:lnTo>
                  <a:cubicBezTo>
                    <a:pt x="278" y="298"/>
                    <a:pt x="343" y="231"/>
                    <a:pt x="351" y="148"/>
                  </a:cubicBezTo>
                  <a:cubicBezTo>
                    <a:pt x="358" y="53"/>
                    <a:pt x="260" y="0"/>
                    <a:pt x="1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7680263" y="477667"/>
              <a:ext cx="28678" cy="23330"/>
            </a:xfrm>
            <a:custGeom>
              <a:avLst/>
              <a:gdLst/>
              <a:ahLst/>
              <a:cxnLst/>
              <a:rect l="l" t="t" r="r" b="b"/>
              <a:pathLst>
                <a:path w="429" h="349" extrusionOk="0">
                  <a:moveTo>
                    <a:pt x="206" y="159"/>
                  </a:moveTo>
                  <a:cubicBezTo>
                    <a:pt x="206" y="159"/>
                    <a:pt x="206" y="159"/>
                    <a:pt x="206" y="159"/>
                  </a:cubicBezTo>
                  <a:lnTo>
                    <a:pt x="206" y="159"/>
                  </a:lnTo>
                  <a:cubicBezTo>
                    <a:pt x="206" y="159"/>
                    <a:pt x="206" y="159"/>
                    <a:pt x="206" y="159"/>
                  </a:cubicBezTo>
                  <a:close/>
                  <a:moveTo>
                    <a:pt x="133" y="1"/>
                  </a:moveTo>
                  <a:cubicBezTo>
                    <a:pt x="106" y="1"/>
                    <a:pt x="81" y="14"/>
                    <a:pt x="61" y="39"/>
                  </a:cubicBezTo>
                  <a:lnTo>
                    <a:pt x="61" y="48"/>
                  </a:lnTo>
                  <a:cubicBezTo>
                    <a:pt x="1" y="125"/>
                    <a:pt x="9" y="227"/>
                    <a:pt x="78" y="296"/>
                  </a:cubicBezTo>
                  <a:cubicBezTo>
                    <a:pt x="113" y="331"/>
                    <a:pt x="160" y="349"/>
                    <a:pt x="206" y="349"/>
                  </a:cubicBezTo>
                  <a:cubicBezTo>
                    <a:pt x="260" y="349"/>
                    <a:pt x="315" y="325"/>
                    <a:pt x="351" y="279"/>
                  </a:cubicBezTo>
                  <a:cubicBezTo>
                    <a:pt x="428" y="193"/>
                    <a:pt x="394" y="22"/>
                    <a:pt x="257" y="22"/>
                  </a:cubicBezTo>
                  <a:cubicBezTo>
                    <a:pt x="238" y="22"/>
                    <a:pt x="219" y="26"/>
                    <a:pt x="203" y="32"/>
                  </a:cubicBezTo>
                  <a:lnTo>
                    <a:pt x="203" y="32"/>
                  </a:lnTo>
                  <a:cubicBezTo>
                    <a:pt x="199" y="29"/>
                    <a:pt x="194" y="25"/>
                    <a:pt x="189" y="22"/>
                  </a:cubicBezTo>
                  <a:cubicBezTo>
                    <a:pt x="171" y="8"/>
                    <a:pt x="152" y="1"/>
                    <a:pt x="1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7640890" y="409082"/>
              <a:ext cx="30884" cy="26940"/>
            </a:xfrm>
            <a:custGeom>
              <a:avLst/>
              <a:gdLst/>
              <a:ahLst/>
              <a:cxnLst/>
              <a:rect l="l" t="t" r="r" b="b"/>
              <a:pathLst>
                <a:path w="462" h="403" extrusionOk="0">
                  <a:moveTo>
                    <a:pt x="232" y="180"/>
                  </a:moveTo>
                  <a:lnTo>
                    <a:pt x="232" y="180"/>
                  </a:lnTo>
                  <a:cubicBezTo>
                    <a:pt x="233" y="180"/>
                    <a:pt x="233" y="180"/>
                    <a:pt x="234" y="181"/>
                  </a:cubicBezTo>
                  <a:lnTo>
                    <a:pt x="234" y="181"/>
                  </a:lnTo>
                  <a:cubicBezTo>
                    <a:pt x="233" y="181"/>
                    <a:pt x="232" y="181"/>
                    <a:pt x="231" y="181"/>
                  </a:cubicBezTo>
                  <a:lnTo>
                    <a:pt x="231" y="181"/>
                  </a:lnTo>
                  <a:cubicBezTo>
                    <a:pt x="231" y="180"/>
                    <a:pt x="232" y="180"/>
                    <a:pt x="232" y="180"/>
                  </a:cubicBezTo>
                  <a:close/>
                  <a:moveTo>
                    <a:pt x="229" y="180"/>
                  </a:moveTo>
                  <a:cubicBezTo>
                    <a:pt x="229" y="180"/>
                    <a:pt x="230" y="181"/>
                    <a:pt x="230" y="182"/>
                  </a:cubicBezTo>
                  <a:lnTo>
                    <a:pt x="230" y="182"/>
                  </a:lnTo>
                  <a:cubicBezTo>
                    <a:pt x="229" y="182"/>
                    <a:pt x="227" y="182"/>
                    <a:pt x="227" y="183"/>
                  </a:cubicBezTo>
                  <a:lnTo>
                    <a:pt x="227" y="183"/>
                  </a:lnTo>
                  <a:cubicBezTo>
                    <a:pt x="226" y="182"/>
                    <a:pt x="227" y="180"/>
                    <a:pt x="229" y="180"/>
                  </a:cubicBezTo>
                  <a:close/>
                  <a:moveTo>
                    <a:pt x="233" y="191"/>
                  </a:moveTo>
                  <a:cubicBezTo>
                    <a:pt x="234" y="193"/>
                    <a:pt x="235" y="195"/>
                    <a:pt x="234" y="195"/>
                  </a:cubicBezTo>
                  <a:cubicBezTo>
                    <a:pt x="233" y="195"/>
                    <a:pt x="233" y="195"/>
                    <a:pt x="232" y="194"/>
                  </a:cubicBezTo>
                  <a:lnTo>
                    <a:pt x="232" y="194"/>
                  </a:lnTo>
                  <a:cubicBezTo>
                    <a:pt x="233" y="193"/>
                    <a:pt x="233" y="192"/>
                    <a:pt x="233" y="191"/>
                  </a:cubicBezTo>
                  <a:close/>
                  <a:moveTo>
                    <a:pt x="231" y="1"/>
                  </a:moveTo>
                  <a:cubicBezTo>
                    <a:pt x="176" y="1"/>
                    <a:pt x="121" y="24"/>
                    <a:pt x="85" y="73"/>
                  </a:cubicBezTo>
                  <a:cubicBezTo>
                    <a:pt x="77" y="83"/>
                    <a:pt x="70" y="94"/>
                    <a:pt x="64" y="105"/>
                  </a:cubicBezTo>
                  <a:lnTo>
                    <a:pt x="64" y="105"/>
                  </a:lnTo>
                  <a:cubicBezTo>
                    <a:pt x="25" y="122"/>
                    <a:pt x="1" y="166"/>
                    <a:pt x="8" y="210"/>
                  </a:cubicBezTo>
                  <a:cubicBezTo>
                    <a:pt x="23" y="323"/>
                    <a:pt x="124" y="402"/>
                    <a:pt x="236" y="402"/>
                  </a:cubicBezTo>
                  <a:cubicBezTo>
                    <a:pt x="251" y="402"/>
                    <a:pt x="266" y="401"/>
                    <a:pt x="282" y="398"/>
                  </a:cubicBezTo>
                  <a:cubicBezTo>
                    <a:pt x="410" y="355"/>
                    <a:pt x="461" y="201"/>
                    <a:pt x="384" y="90"/>
                  </a:cubicBezTo>
                  <a:cubicBezTo>
                    <a:pt x="353" y="31"/>
                    <a:pt x="292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7710143" y="390766"/>
              <a:ext cx="31953" cy="26338"/>
            </a:xfrm>
            <a:custGeom>
              <a:avLst/>
              <a:gdLst/>
              <a:ahLst/>
              <a:cxnLst/>
              <a:rect l="l" t="t" r="r" b="b"/>
              <a:pathLst>
                <a:path w="478" h="394" extrusionOk="0">
                  <a:moveTo>
                    <a:pt x="272" y="193"/>
                  </a:moveTo>
                  <a:cubicBezTo>
                    <a:pt x="270" y="195"/>
                    <a:pt x="269" y="196"/>
                    <a:pt x="267" y="197"/>
                  </a:cubicBezTo>
                  <a:lnTo>
                    <a:pt x="267" y="197"/>
                  </a:lnTo>
                  <a:cubicBezTo>
                    <a:pt x="267" y="196"/>
                    <a:pt x="267" y="194"/>
                    <a:pt x="267" y="193"/>
                  </a:cubicBezTo>
                  <a:close/>
                  <a:moveTo>
                    <a:pt x="266" y="216"/>
                  </a:moveTo>
                  <a:cubicBezTo>
                    <a:pt x="267" y="218"/>
                    <a:pt x="268" y="220"/>
                    <a:pt x="268" y="221"/>
                  </a:cubicBezTo>
                  <a:lnTo>
                    <a:pt x="268" y="221"/>
                  </a:lnTo>
                  <a:cubicBezTo>
                    <a:pt x="269" y="219"/>
                    <a:pt x="270" y="218"/>
                    <a:pt x="270" y="218"/>
                  </a:cubicBezTo>
                  <a:lnTo>
                    <a:pt x="270" y="218"/>
                  </a:lnTo>
                  <a:cubicBezTo>
                    <a:pt x="270" y="218"/>
                    <a:pt x="269" y="220"/>
                    <a:pt x="268" y="222"/>
                  </a:cubicBezTo>
                  <a:lnTo>
                    <a:pt x="268" y="222"/>
                  </a:lnTo>
                  <a:cubicBezTo>
                    <a:pt x="268" y="222"/>
                    <a:pt x="268" y="222"/>
                    <a:pt x="268" y="221"/>
                  </a:cubicBezTo>
                  <a:lnTo>
                    <a:pt x="268" y="221"/>
                  </a:lnTo>
                  <a:cubicBezTo>
                    <a:pt x="267" y="222"/>
                    <a:pt x="267" y="222"/>
                    <a:pt x="267" y="223"/>
                  </a:cubicBezTo>
                  <a:lnTo>
                    <a:pt x="267" y="223"/>
                  </a:lnTo>
                  <a:cubicBezTo>
                    <a:pt x="266" y="222"/>
                    <a:pt x="265" y="221"/>
                    <a:pt x="265" y="218"/>
                  </a:cubicBezTo>
                  <a:lnTo>
                    <a:pt x="265" y="218"/>
                  </a:lnTo>
                  <a:cubicBezTo>
                    <a:pt x="265" y="217"/>
                    <a:pt x="266" y="216"/>
                    <a:pt x="266" y="216"/>
                  </a:cubicBezTo>
                  <a:close/>
                  <a:moveTo>
                    <a:pt x="268" y="222"/>
                  </a:moveTo>
                  <a:cubicBezTo>
                    <a:pt x="267" y="222"/>
                    <a:pt x="267" y="223"/>
                    <a:pt x="267" y="223"/>
                  </a:cubicBezTo>
                  <a:cubicBezTo>
                    <a:pt x="266" y="224"/>
                    <a:pt x="266" y="224"/>
                    <a:pt x="265" y="225"/>
                  </a:cubicBezTo>
                  <a:lnTo>
                    <a:pt x="265" y="225"/>
                  </a:lnTo>
                  <a:cubicBezTo>
                    <a:pt x="266" y="224"/>
                    <a:pt x="266" y="223"/>
                    <a:pt x="267" y="223"/>
                  </a:cubicBezTo>
                  <a:lnTo>
                    <a:pt x="267" y="223"/>
                  </a:lnTo>
                  <a:cubicBezTo>
                    <a:pt x="267" y="223"/>
                    <a:pt x="267" y="223"/>
                    <a:pt x="267" y="223"/>
                  </a:cubicBezTo>
                  <a:cubicBezTo>
                    <a:pt x="267" y="222"/>
                    <a:pt x="267" y="222"/>
                    <a:pt x="268" y="222"/>
                  </a:cubicBezTo>
                  <a:close/>
                  <a:moveTo>
                    <a:pt x="265" y="0"/>
                  </a:moveTo>
                  <a:cubicBezTo>
                    <a:pt x="212" y="0"/>
                    <a:pt x="161" y="22"/>
                    <a:pt x="127" y="64"/>
                  </a:cubicBezTo>
                  <a:cubicBezTo>
                    <a:pt x="117" y="77"/>
                    <a:pt x="108" y="91"/>
                    <a:pt x="101" y="105"/>
                  </a:cubicBezTo>
                  <a:lnTo>
                    <a:pt x="101" y="105"/>
                  </a:lnTo>
                  <a:cubicBezTo>
                    <a:pt x="43" y="120"/>
                    <a:pt x="0" y="192"/>
                    <a:pt x="50" y="253"/>
                  </a:cubicBezTo>
                  <a:lnTo>
                    <a:pt x="58" y="270"/>
                  </a:lnTo>
                  <a:cubicBezTo>
                    <a:pt x="68" y="282"/>
                    <a:pt x="80" y="291"/>
                    <a:pt x="93" y="298"/>
                  </a:cubicBezTo>
                  <a:lnTo>
                    <a:pt x="93" y="298"/>
                  </a:lnTo>
                  <a:cubicBezTo>
                    <a:pt x="101" y="318"/>
                    <a:pt x="113" y="337"/>
                    <a:pt x="127" y="355"/>
                  </a:cubicBezTo>
                  <a:cubicBezTo>
                    <a:pt x="147" y="380"/>
                    <a:pt x="175" y="394"/>
                    <a:pt x="203" y="394"/>
                  </a:cubicBezTo>
                  <a:cubicBezTo>
                    <a:pt x="222" y="394"/>
                    <a:pt x="241" y="387"/>
                    <a:pt x="255" y="372"/>
                  </a:cubicBezTo>
                  <a:cubicBezTo>
                    <a:pt x="259" y="369"/>
                    <a:pt x="263" y="365"/>
                    <a:pt x="267" y="362"/>
                  </a:cubicBezTo>
                  <a:lnTo>
                    <a:pt x="267" y="362"/>
                  </a:lnTo>
                  <a:cubicBezTo>
                    <a:pt x="275" y="363"/>
                    <a:pt x="283" y="363"/>
                    <a:pt x="291" y="363"/>
                  </a:cubicBezTo>
                  <a:cubicBezTo>
                    <a:pt x="325" y="363"/>
                    <a:pt x="359" y="353"/>
                    <a:pt x="392" y="330"/>
                  </a:cubicBezTo>
                  <a:cubicBezTo>
                    <a:pt x="469" y="261"/>
                    <a:pt x="478" y="141"/>
                    <a:pt x="409" y="64"/>
                  </a:cubicBezTo>
                  <a:cubicBezTo>
                    <a:pt x="371" y="22"/>
                    <a:pt x="317" y="0"/>
                    <a:pt x="2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7841830" y="540971"/>
              <a:ext cx="31218" cy="20790"/>
            </a:xfrm>
            <a:custGeom>
              <a:avLst/>
              <a:gdLst/>
              <a:ahLst/>
              <a:cxnLst/>
              <a:rect l="l" t="t" r="r" b="b"/>
              <a:pathLst>
                <a:path w="467" h="311" extrusionOk="0">
                  <a:moveTo>
                    <a:pt x="197" y="1"/>
                  </a:moveTo>
                  <a:cubicBezTo>
                    <a:pt x="174" y="1"/>
                    <a:pt x="150" y="5"/>
                    <a:pt x="125" y="16"/>
                  </a:cubicBezTo>
                  <a:cubicBezTo>
                    <a:pt x="90" y="29"/>
                    <a:pt x="64" y="53"/>
                    <a:pt x="47" y="82"/>
                  </a:cubicBezTo>
                  <a:lnTo>
                    <a:pt x="47" y="82"/>
                  </a:lnTo>
                  <a:cubicBezTo>
                    <a:pt x="40" y="88"/>
                    <a:pt x="35" y="94"/>
                    <a:pt x="30" y="102"/>
                  </a:cubicBezTo>
                  <a:cubicBezTo>
                    <a:pt x="1" y="139"/>
                    <a:pt x="3" y="188"/>
                    <a:pt x="32" y="218"/>
                  </a:cubicBezTo>
                  <a:lnTo>
                    <a:pt x="32" y="218"/>
                  </a:lnTo>
                  <a:cubicBezTo>
                    <a:pt x="41" y="245"/>
                    <a:pt x="57" y="270"/>
                    <a:pt x="82" y="290"/>
                  </a:cubicBezTo>
                  <a:cubicBezTo>
                    <a:pt x="100" y="305"/>
                    <a:pt x="119" y="311"/>
                    <a:pt x="136" y="311"/>
                  </a:cubicBezTo>
                  <a:cubicBezTo>
                    <a:pt x="158" y="311"/>
                    <a:pt x="177" y="302"/>
                    <a:pt x="193" y="287"/>
                  </a:cubicBezTo>
                  <a:lnTo>
                    <a:pt x="193" y="287"/>
                  </a:lnTo>
                  <a:cubicBezTo>
                    <a:pt x="222" y="293"/>
                    <a:pt x="253" y="296"/>
                    <a:pt x="283" y="296"/>
                  </a:cubicBezTo>
                  <a:cubicBezTo>
                    <a:pt x="310" y="296"/>
                    <a:pt x="337" y="294"/>
                    <a:pt x="364" y="290"/>
                  </a:cubicBezTo>
                  <a:cubicBezTo>
                    <a:pt x="433" y="273"/>
                    <a:pt x="467" y="187"/>
                    <a:pt x="415" y="136"/>
                  </a:cubicBezTo>
                  <a:cubicBezTo>
                    <a:pt x="361" y="68"/>
                    <a:pt x="286" y="1"/>
                    <a:pt x="19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7753459" y="604275"/>
              <a:ext cx="32688" cy="21792"/>
            </a:xfrm>
            <a:custGeom>
              <a:avLst/>
              <a:gdLst/>
              <a:ahLst/>
              <a:cxnLst/>
              <a:rect l="l" t="t" r="r" b="b"/>
              <a:pathLst>
                <a:path w="489" h="326" extrusionOk="0">
                  <a:moveTo>
                    <a:pt x="210" y="1"/>
                  </a:moveTo>
                  <a:cubicBezTo>
                    <a:pt x="176" y="1"/>
                    <a:pt x="148" y="17"/>
                    <a:pt x="131" y="40"/>
                  </a:cubicBezTo>
                  <a:lnTo>
                    <a:pt x="131" y="40"/>
                  </a:lnTo>
                  <a:cubicBezTo>
                    <a:pt x="123" y="39"/>
                    <a:pt x="115" y="38"/>
                    <a:pt x="108" y="38"/>
                  </a:cubicBezTo>
                  <a:cubicBezTo>
                    <a:pt x="79" y="38"/>
                    <a:pt x="51" y="49"/>
                    <a:pt x="35" y="70"/>
                  </a:cubicBezTo>
                  <a:cubicBezTo>
                    <a:pt x="1" y="113"/>
                    <a:pt x="18" y="173"/>
                    <a:pt x="52" y="198"/>
                  </a:cubicBezTo>
                  <a:lnTo>
                    <a:pt x="61" y="207"/>
                  </a:lnTo>
                  <a:cubicBezTo>
                    <a:pt x="94" y="234"/>
                    <a:pt x="134" y="255"/>
                    <a:pt x="178" y="269"/>
                  </a:cubicBezTo>
                  <a:lnTo>
                    <a:pt x="178" y="269"/>
                  </a:lnTo>
                  <a:lnTo>
                    <a:pt x="180" y="275"/>
                  </a:lnTo>
                  <a:cubicBezTo>
                    <a:pt x="195" y="311"/>
                    <a:pt x="225" y="326"/>
                    <a:pt x="256" y="326"/>
                  </a:cubicBezTo>
                  <a:cubicBezTo>
                    <a:pt x="290" y="326"/>
                    <a:pt x="325" y="308"/>
                    <a:pt x="344" y="280"/>
                  </a:cubicBezTo>
                  <a:lnTo>
                    <a:pt x="344" y="280"/>
                  </a:lnTo>
                  <a:cubicBezTo>
                    <a:pt x="370" y="276"/>
                    <a:pt x="395" y="269"/>
                    <a:pt x="420" y="258"/>
                  </a:cubicBezTo>
                  <a:cubicBezTo>
                    <a:pt x="471" y="232"/>
                    <a:pt x="488" y="164"/>
                    <a:pt x="454" y="121"/>
                  </a:cubicBezTo>
                  <a:cubicBezTo>
                    <a:pt x="394" y="44"/>
                    <a:pt x="309" y="2"/>
                    <a:pt x="223" y="2"/>
                  </a:cubicBezTo>
                  <a:cubicBezTo>
                    <a:pt x="219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7647107" y="561025"/>
              <a:ext cx="22528" cy="20923"/>
            </a:xfrm>
            <a:custGeom>
              <a:avLst/>
              <a:gdLst/>
              <a:ahLst/>
              <a:cxnLst/>
              <a:rect l="l" t="t" r="r" b="b"/>
              <a:pathLst>
                <a:path w="337" h="313" extrusionOk="0">
                  <a:moveTo>
                    <a:pt x="147" y="0"/>
                  </a:moveTo>
                  <a:cubicBezTo>
                    <a:pt x="130" y="0"/>
                    <a:pt x="114" y="5"/>
                    <a:pt x="99" y="15"/>
                  </a:cubicBezTo>
                  <a:lnTo>
                    <a:pt x="99" y="15"/>
                  </a:lnTo>
                  <a:cubicBezTo>
                    <a:pt x="95" y="14"/>
                    <a:pt x="91" y="14"/>
                    <a:pt x="88" y="14"/>
                  </a:cubicBezTo>
                  <a:cubicBezTo>
                    <a:pt x="43" y="14"/>
                    <a:pt x="8" y="46"/>
                    <a:pt x="1" y="92"/>
                  </a:cubicBezTo>
                  <a:lnTo>
                    <a:pt x="26" y="127"/>
                  </a:lnTo>
                  <a:cubicBezTo>
                    <a:pt x="20" y="200"/>
                    <a:pt x="67" y="265"/>
                    <a:pt x="135" y="290"/>
                  </a:cubicBezTo>
                  <a:lnTo>
                    <a:pt x="135" y="290"/>
                  </a:lnTo>
                  <a:cubicBezTo>
                    <a:pt x="138" y="292"/>
                    <a:pt x="142" y="295"/>
                    <a:pt x="146" y="298"/>
                  </a:cubicBezTo>
                  <a:cubicBezTo>
                    <a:pt x="162" y="307"/>
                    <a:pt x="179" y="312"/>
                    <a:pt x="196" y="312"/>
                  </a:cubicBezTo>
                  <a:cubicBezTo>
                    <a:pt x="223" y="312"/>
                    <a:pt x="249" y="301"/>
                    <a:pt x="269" y="278"/>
                  </a:cubicBezTo>
                  <a:lnTo>
                    <a:pt x="269" y="278"/>
                  </a:lnTo>
                  <a:cubicBezTo>
                    <a:pt x="316" y="246"/>
                    <a:pt x="337" y="188"/>
                    <a:pt x="317" y="135"/>
                  </a:cubicBezTo>
                  <a:cubicBezTo>
                    <a:pt x="283" y="75"/>
                    <a:pt x="240" y="33"/>
                    <a:pt x="180" y="7"/>
                  </a:cubicBezTo>
                  <a:cubicBezTo>
                    <a:pt x="170" y="3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7515019" y="499860"/>
              <a:ext cx="32622" cy="21324"/>
            </a:xfrm>
            <a:custGeom>
              <a:avLst/>
              <a:gdLst/>
              <a:ahLst/>
              <a:cxnLst/>
              <a:rect l="l" t="t" r="r" b="b"/>
              <a:pathLst>
                <a:path w="488" h="319" extrusionOk="0">
                  <a:moveTo>
                    <a:pt x="230" y="0"/>
                  </a:moveTo>
                  <a:cubicBezTo>
                    <a:pt x="164" y="0"/>
                    <a:pt x="98" y="24"/>
                    <a:pt x="43" y="75"/>
                  </a:cubicBezTo>
                  <a:cubicBezTo>
                    <a:pt x="9" y="109"/>
                    <a:pt x="0" y="169"/>
                    <a:pt x="35" y="203"/>
                  </a:cubicBezTo>
                  <a:cubicBezTo>
                    <a:pt x="77" y="255"/>
                    <a:pt x="129" y="289"/>
                    <a:pt x="197" y="314"/>
                  </a:cubicBezTo>
                  <a:cubicBezTo>
                    <a:pt x="207" y="318"/>
                    <a:pt x="217" y="319"/>
                    <a:pt x="226" y="319"/>
                  </a:cubicBezTo>
                  <a:cubicBezTo>
                    <a:pt x="260" y="319"/>
                    <a:pt x="288" y="300"/>
                    <a:pt x="305" y="273"/>
                  </a:cubicBezTo>
                  <a:lnTo>
                    <a:pt x="305" y="273"/>
                  </a:lnTo>
                  <a:cubicBezTo>
                    <a:pt x="341" y="270"/>
                    <a:pt x="377" y="261"/>
                    <a:pt x="411" y="246"/>
                  </a:cubicBezTo>
                  <a:cubicBezTo>
                    <a:pt x="471" y="220"/>
                    <a:pt x="488" y="152"/>
                    <a:pt x="445" y="101"/>
                  </a:cubicBezTo>
                  <a:cubicBezTo>
                    <a:pt x="389" y="35"/>
                    <a:pt x="310" y="0"/>
                    <a:pt x="23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7459871" y="432211"/>
              <a:ext cx="29480" cy="27407"/>
            </a:xfrm>
            <a:custGeom>
              <a:avLst/>
              <a:gdLst/>
              <a:ahLst/>
              <a:cxnLst/>
              <a:rect l="l" t="t" r="r" b="b"/>
              <a:pathLst>
                <a:path w="441" h="410" extrusionOk="0">
                  <a:moveTo>
                    <a:pt x="141" y="0"/>
                  </a:moveTo>
                  <a:cubicBezTo>
                    <a:pt x="81" y="0"/>
                    <a:pt x="21" y="43"/>
                    <a:pt x="30" y="112"/>
                  </a:cubicBezTo>
                  <a:cubicBezTo>
                    <a:pt x="34" y="127"/>
                    <a:pt x="38" y="141"/>
                    <a:pt x="42" y="155"/>
                  </a:cubicBezTo>
                  <a:lnTo>
                    <a:pt x="42" y="155"/>
                  </a:lnTo>
                  <a:cubicBezTo>
                    <a:pt x="33" y="164"/>
                    <a:pt x="26" y="175"/>
                    <a:pt x="21" y="189"/>
                  </a:cubicBezTo>
                  <a:lnTo>
                    <a:pt x="30" y="189"/>
                  </a:lnTo>
                  <a:cubicBezTo>
                    <a:pt x="1" y="317"/>
                    <a:pt x="98" y="409"/>
                    <a:pt x="202" y="409"/>
                  </a:cubicBezTo>
                  <a:cubicBezTo>
                    <a:pt x="250" y="409"/>
                    <a:pt x="300" y="389"/>
                    <a:pt x="338" y="343"/>
                  </a:cubicBezTo>
                  <a:cubicBezTo>
                    <a:pt x="440" y="197"/>
                    <a:pt x="304" y="0"/>
                    <a:pt x="14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7409804" y="365565"/>
              <a:ext cx="27875" cy="26739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221" y="184"/>
                  </a:moveTo>
                  <a:cubicBezTo>
                    <a:pt x="221" y="184"/>
                    <a:pt x="222" y="184"/>
                    <a:pt x="223" y="185"/>
                  </a:cubicBezTo>
                  <a:cubicBezTo>
                    <a:pt x="221" y="185"/>
                    <a:pt x="221" y="184"/>
                    <a:pt x="221" y="184"/>
                  </a:cubicBezTo>
                  <a:close/>
                  <a:moveTo>
                    <a:pt x="202" y="1"/>
                  </a:moveTo>
                  <a:cubicBezTo>
                    <a:pt x="178" y="1"/>
                    <a:pt x="153" y="5"/>
                    <a:pt x="129" y="14"/>
                  </a:cubicBezTo>
                  <a:cubicBezTo>
                    <a:pt x="116" y="19"/>
                    <a:pt x="105" y="27"/>
                    <a:pt x="96" y="35"/>
                  </a:cubicBezTo>
                  <a:lnTo>
                    <a:pt x="96" y="35"/>
                  </a:lnTo>
                  <a:cubicBezTo>
                    <a:pt x="49" y="39"/>
                    <a:pt x="4" y="74"/>
                    <a:pt x="9" y="133"/>
                  </a:cubicBezTo>
                  <a:lnTo>
                    <a:pt x="0" y="151"/>
                  </a:lnTo>
                  <a:cubicBezTo>
                    <a:pt x="16" y="266"/>
                    <a:pt x="72" y="374"/>
                    <a:pt x="182" y="383"/>
                  </a:cubicBezTo>
                  <a:lnTo>
                    <a:pt x="182" y="383"/>
                  </a:lnTo>
                  <a:cubicBezTo>
                    <a:pt x="199" y="394"/>
                    <a:pt x="218" y="399"/>
                    <a:pt x="237" y="399"/>
                  </a:cubicBezTo>
                  <a:cubicBezTo>
                    <a:pt x="259" y="399"/>
                    <a:pt x="281" y="393"/>
                    <a:pt x="300" y="382"/>
                  </a:cubicBezTo>
                  <a:cubicBezTo>
                    <a:pt x="307" y="374"/>
                    <a:pt x="313" y="365"/>
                    <a:pt x="318" y="356"/>
                  </a:cubicBezTo>
                  <a:lnTo>
                    <a:pt x="318" y="356"/>
                  </a:lnTo>
                  <a:cubicBezTo>
                    <a:pt x="381" y="318"/>
                    <a:pt x="417" y="243"/>
                    <a:pt x="411" y="159"/>
                  </a:cubicBezTo>
                  <a:cubicBezTo>
                    <a:pt x="384" y="64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7465821" y="226858"/>
              <a:ext cx="25268" cy="27341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99" y="0"/>
                  </a:moveTo>
                  <a:cubicBezTo>
                    <a:pt x="52" y="0"/>
                    <a:pt x="8" y="40"/>
                    <a:pt x="1" y="87"/>
                  </a:cubicBezTo>
                  <a:cubicBezTo>
                    <a:pt x="1" y="164"/>
                    <a:pt x="18" y="232"/>
                    <a:pt x="43" y="309"/>
                  </a:cubicBezTo>
                  <a:cubicBezTo>
                    <a:pt x="47" y="318"/>
                    <a:pt x="52" y="326"/>
                    <a:pt x="57" y="332"/>
                  </a:cubicBezTo>
                  <a:lnTo>
                    <a:pt x="57" y="332"/>
                  </a:lnTo>
                  <a:cubicBezTo>
                    <a:pt x="87" y="378"/>
                    <a:pt x="142" y="409"/>
                    <a:pt x="198" y="409"/>
                  </a:cubicBezTo>
                  <a:cubicBezTo>
                    <a:pt x="243" y="409"/>
                    <a:pt x="289" y="390"/>
                    <a:pt x="326" y="343"/>
                  </a:cubicBezTo>
                  <a:cubicBezTo>
                    <a:pt x="369" y="284"/>
                    <a:pt x="377" y="198"/>
                    <a:pt x="343" y="130"/>
                  </a:cubicBezTo>
                  <a:cubicBezTo>
                    <a:pt x="292" y="53"/>
                    <a:pt x="206" y="1"/>
                    <a:pt x="112" y="1"/>
                  </a:cubicBezTo>
                  <a:cubicBezTo>
                    <a:pt x="107" y="1"/>
                    <a:pt x="103" y="0"/>
                    <a:pt x="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7546036" y="235415"/>
              <a:ext cx="36499" cy="25937"/>
            </a:xfrm>
            <a:custGeom>
              <a:avLst/>
              <a:gdLst/>
              <a:ahLst/>
              <a:cxnLst/>
              <a:rect l="l" t="t" r="r" b="b"/>
              <a:pathLst>
                <a:path w="546" h="388" extrusionOk="0">
                  <a:moveTo>
                    <a:pt x="225" y="0"/>
                  </a:moveTo>
                  <a:cubicBezTo>
                    <a:pt x="145" y="0"/>
                    <a:pt x="68" y="44"/>
                    <a:pt x="33" y="121"/>
                  </a:cubicBezTo>
                  <a:cubicBezTo>
                    <a:pt x="1" y="241"/>
                    <a:pt x="81" y="354"/>
                    <a:pt x="196" y="354"/>
                  </a:cubicBezTo>
                  <a:cubicBezTo>
                    <a:pt x="204" y="354"/>
                    <a:pt x="212" y="353"/>
                    <a:pt x="221" y="352"/>
                  </a:cubicBezTo>
                  <a:cubicBezTo>
                    <a:pt x="227" y="352"/>
                    <a:pt x="234" y="351"/>
                    <a:pt x="240" y="350"/>
                  </a:cubicBezTo>
                  <a:lnTo>
                    <a:pt x="240" y="350"/>
                  </a:lnTo>
                  <a:cubicBezTo>
                    <a:pt x="281" y="371"/>
                    <a:pt x="326" y="388"/>
                    <a:pt x="367" y="388"/>
                  </a:cubicBezTo>
                  <a:cubicBezTo>
                    <a:pt x="408" y="388"/>
                    <a:pt x="447" y="371"/>
                    <a:pt x="477" y="327"/>
                  </a:cubicBezTo>
                  <a:cubicBezTo>
                    <a:pt x="546" y="224"/>
                    <a:pt x="426" y="70"/>
                    <a:pt x="332" y="27"/>
                  </a:cubicBezTo>
                  <a:cubicBezTo>
                    <a:pt x="298" y="9"/>
                    <a:pt x="261" y="0"/>
                    <a:pt x="2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7430593" y="127925"/>
              <a:ext cx="34761" cy="28811"/>
            </a:xfrm>
            <a:custGeom>
              <a:avLst/>
              <a:gdLst/>
              <a:ahLst/>
              <a:cxnLst/>
              <a:rect l="l" t="t" r="r" b="b"/>
              <a:pathLst>
                <a:path w="520" h="431" extrusionOk="0">
                  <a:moveTo>
                    <a:pt x="248" y="0"/>
                  </a:moveTo>
                  <a:cubicBezTo>
                    <a:pt x="207" y="0"/>
                    <a:pt x="174" y="22"/>
                    <a:pt x="159" y="56"/>
                  </a:cubicBezTo>
                  <a:lnTo>
                    <a:pt x="159" y="56"/>
                  </a:lnTo>
                  <a:cubicBezTo>
                    <a:pt x="147" y="52"/>
                    <a:pt x="136" y="50"/>
                    <a:pt x="124" y="50"/>
                  </a:cubicBezTo>
                  <a:cubicBezTo>
                    <a:pt x="61" y="50"/>
                    <a:pt x="1" y="108"/>
                    <a:pt x="40" y="181"/>
                  </a:cubicBezTo>
                  <a:cubicBezTo>
                    <a:pt x="80" y="262"/>
                    <a:pt x="145" y="325"/>
                    <a:pt x="222" y="363"/>
                  </a:cubicBezTo>
                  <a:lnTo>
                    <a:pt x="222" y="363"/>
                  </a:lnTo>
                  <a:cubicBezTo>
                    <a:pt x="234" y="403"/>
                    <a:pt x="273" y="430"/>
                    <a:pt x="315" y="430"/>
                  </a:cubicBezTo>
                  <a:cubicBezTo>
                    <a:pt x="320" y="430"/>
                    <a:pt x="326" y="430"/>
                    <a:pt x="331" y="429"/>
                  </a:cubicBezTo>
                  <a:cubicBezTo>
                    <a:pt x="352" y="426"/>
                    <a:pt x="370" y="416"/>
                    <a:pt x="384" y="403"/>
                  </a:cubicBezTo>
                  <a:lnTo>
                    <a:pt x="384" y="403"/>
                  </a:lnTo>
                  <a:cubicBezTo>
                    <a:pt x="389" y="403"/>
                    <a:pt x="394" y="403"/>
                    <a:pt x="399" y="403"/>
                  </a:cubicBezTo>
                  <a:cubicBezTo>
                    <a:pt x="405" y="404"/>
                    <a:pt x="410" y="405"/>
                    <a:pt x="415" y="405"/>
                  </a:cubicBezTo>
                  <a:cubicBezTo>
                    <a:pt x="461" y="405"/>
                    <a:pt x="503" y="372"/>
                    <a:pt x="511" y="326"/>
                  </a:cubicBezTo>
                  <a:cubicBezTo>
                    <a:pt x="519" y="172"/>
                    <a:pt x="408" y="27"/>
                    <a:pt x="262" y="1"/>
                  </a:cubicBezTo>
                  <a:cubicBezTo>
                    <a:pt x="257" y="1"/>
                    <a:pt x="253" y="0"/>
                    <a:pt x="24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7458601" y="175988"/>
              <a:ext cx="27875" cy="30750"/>
            </a:xfrm>
            <a:custGeom>
              <a:avLst/>
              <a:gdLst/>
              <a:ahLst/>
              <a:cxnLst/>
              <a:rect l="l" t="t" r="r" b="b"/>
              <a:pathLst>
                <a:path w="417" h="460" extrusionOk="0">
                  <a:moveTo>
                    <a:pt x="221" y="0"/>
                  </a:moveTo>
                  <a:cubicBezTo>
                    <a:pt x="208" y="0"/>
                    <a:pt x="195" y="3"/>
                    <a:pt x="186" y="9"/>
                  </a:cubicBezTo>
                  <a:cubicBezTo>
                    <a:pt x="92" y="61"/>
                    <a:pt x="23" y="146"/>
                    <a:pt x="6" y="249"/>
                  </a:cubicBezTo>
                  <a:cubicBezTo>
                    <a:pt x="0" y="282"/>
                    <a:pt x="13" y="316"/>
                    <a:pt x="39" y="337"/>
                  </a:cubicBezTo>
                  <a:lnTo>
                    <a:pt x="39" y="337"/>
                  </a:lnTo>
                  <a:cubicBezTo>
                    <a:pt x="45" y="354"/>
                    <a:pt x="54" y="370"/>
                    <a:pt x="66" y="386"/>
                  </a:cubicBezTo>
                  <a:cubicBezTo>
                    <a:pt x="97" y="429"/>
                    <a:pt x="155" y="459"/>
                    <a:pt x="214" y="459"/>
                  </a:cubicBezTo>
                  <a:cubicBezTo>
                    <a:pt x="236" y="459"/>
                    <a:pt x="259" y="455"/>
                    <a:pt x="280" y="446"/>
                  </a:cubicBezTo>
                  <a:cubicBezTo>
                    <a:pt x="365" y="412"/>
                    <a:pt x="417" y="326"/>
                    <a:pt x="408" y="232"/>
                  </a:cubicBezTo>
                  <a:cubicBezTo>
                    <a:pt x="400" y="146"/>
                    <a:pt x="357" y="61"/>
                    <a:pt x="280" y="18"/>
                  </a:cubicBezTo>
                  <a:cubicBezTo>
                    <a:pt x="264" y="7"/>
                    <a:pt x="241" y="0"/>
                    <a:pt x="22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7366019" y="116093"/>
              <a:ext cx="37969" cy="23998"/>
            </a:xfrm>
            <a:custGeom>
              <a:avLst/>
              <a:gdLst/>
              <a:ahLst/>
              <a:cxnLst/>
              <a:rect l="l" t="t" r="r" b="b"/>
              <a:pathLst>
                <a:path w="568" h="359" extrusionOk="0">
                  <a:moveTo>
                    <a:pt x="355" y="1"/>
                  </a:moveTo>
                  <a:cubicBezTo>
                    <a:pt x="338" y="1"/>
                    <a:pt x="321" y="3"/>
                    <a:pt x="305" y="7"/>
                  </a:cubicBezTo>
                  <a:cubicBezTo>
                    <a:pt x="266" y="19"/>
                    <a:pt x="234" y="41"/>
                    <a:pt x="211" y="68"/>
                  </a:cubicBezTo>
                  <a:lnTo>
                    <a:pt x="211" y="68"/>
                  </a:lnTo>
                  <a:cubicBezTo>
                    <a:pt x="196" y="62"/>
                    <a:pt x="182" y="56"/>
                    <a:pt x="168" y="50"/>
                  </a:cubicBezTo>
                  <a:cubicBezTo>
                    <a:pt x="155" y="45"/>
                    <a:pt x="144" y="43"/>
                    <a:pt x="133" y="43"/>
                  </a:cubicBezTo>
                  <a:cubicBezTo>
                    <a:pt x="44" y="43"/>
                    <a:pt x="0" y="184"/>
                    <a:pt x="99" y="230"/>
                  </a:cubicBezTo>
                  <a:lnTo>
                    <a:pt x="91" y="230"/>
                  </a:lnTo>
                  <a:cubicBezTo>
                    <a:pt x="116" y="239"/>
                    <a:pt x="142" y="249"/>
                    <a:pt x="168" y="257"/>
                  </a:cubicBezTo>
                  <a:lnTo>
                    <a:pt x="168" y="257"/>
                  </a:lnTo>
                  <a:cubicBezTo>
                    <a:pt x="175" y="280"/>
                    <a:pt x="186" y="303"/>
                    <a:pt x="202" y="324"/>
                  </a:cubicBezTo>
                  <a:cubicBezTo>
                    <a:pt x="221" y="348"/>
                    <a:pt x="246" y="358"/>
                    <a:pt x="271" y="358"/>
                  </a:cubicBezTo>
                  <a:cubicBezTo>
                    <a:pt x="291" y="358"/>
                    <a:pt x="312" y="352"/>
                    <a:pt x="330" y="341"/>
                  </a:cubicBezTo>
                  <a:cubicBezTo>
                    <a:pt x="341" y="330"/>
                    <a:pt x="350" y="316"/>
                    <a:pt x="355" y="301"/>
                  </a:cubicBezTo>
                  <a:lnTo>
                    <a:pt x="355" y="301"/>
                  </a:lnTo>
                  <a:cubicBezTo>
                    <a:pt x="386" y="304"/>
                    <a:pt x="418" y="307"/>
                    <a:pt x="450" y="307"/>
                  </a:cubicBezTo>
                  <a:cubicBezTo>
                    <a:pt x="493" y="307"/>
                    <a:pt x="553" y="281"/>
                    <a:pt x="553" y="221"/>
                  </a:cubicBezTo>
                  <a:cubicBezTo>
                    <a:pt x="568" y="101"/>
                    <a:pt x="471" y="1"/>
                    <a:pt x="3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7385204" y="285683"/>
              <a:ext cx="31686" cy="34761"/>
            </a:xfrm>
            <a:custGeom>
              <a:avLst/>
              <a:gdLst/>
              <a:ahLst/>
              <a:cxnLst/>
              <a:rect l="l" t="t" r="r" b="b"/>
              <a:pathLst>
                <a:path w="474" h="520" extrusionOk="0">
                  <a:moveTo>
                    <a:pt x="263" y="188"/>
                  </a:moveTo>
                  <a:cubicBezTo>
                    <a:pt x="263" y="190"/>
                    <a:pt x="263" y="191"/>
                    <a:pt x="266" y="191"/>
                  </a:cubicBezTo>
                  <a:cubicBezTo>
                    <a:pt x="265" y="190"/>
                    <a:pt x="264" y="189"/>
                    <a:pt x="263" y="188"/>
                  </a:cubicBezTo>
                  <a:close/>
                  <a:moveTo>
                    <a:pt x="245" y="177"/>
                  </a:moveTo>
                  <a:lnTo>
                    <a:pt x="245" y="177"/>
                  </a:lnTo>
                  <a:cubicBezTo>
                    <a:pt x="245" y="177"/>
                    <a:pt x="249" y="185"/>
                    <a:pt x="249" y="191"/>
                  </a:cubicBezTo>
                  <a:cubicBezTo>
                    <a:pt x="253" y="186"/>
                    <a:pt x="255" y="184"/>
                    <a:pt x="257" y="184"/>
                  </a:cubicBezTo>
                  <a:cubicBezTo>
                    <a:pt x="259" y="184"/>
                    <a:pt x="260" y="186"/>
                    <a:pt x="263" y="188"/>
                  </a:cubicBezTo>
                  <a:lnTo>
                    <a:pt x="263" y="188"/>
                  </a:lnTo>
                  <a:cubicBezTo>
                    <a:pt x="264" y="187"/>
                    <a:pt x="265" y="185"/>
                    <a:pt x="267" y="185"/>
                  </a:cubicBezTo>
                  <a:lnTo>
                    <a:pt x="267" y="185"/>
                  </a:lnTo>
                  <a:cubicBezTo>
                    <a:pt x="268" y="185"/>
                    <a:pt x="269" y="188"/>
                    <a:pt x="266" y="199"/>
                  </a:cubicBezTo>
                  <a:cubicBezTo>
                    <a:pt x="263" y="207"/>
                    <a:pt x="261" y="212"/>
                    <a:pt x="260" y="215"/>
                  </a:cubicBezTo>
                  <a:lnTo>
                    <a:pt x="260" y="215"/>
                  </a:lnTo>
                  <a:cubicBezTo>
                    <a:pt x="256" y="207"/>
                    <a:pt x="252" y="199"/>
                    <a:pt x="249" y="191"/>
                  </a:cubicBezTo>
                  <a:cubicBezTo>
                    <a:pt x="245" y="181"/>
                    <a:pt x="244" y="177"/>
                    <a:pt x="245" y="177"/>
                  </a:cubicBezTo>
                  <a:close/>
                  <a:moveTo>
                    <a:pt x="253" y="0"/>
                  </a:moveTo>
                  <a:cubicBezTo>
                    <a:pt x="195" y="0"/>
                    <a:pt x="137" y="24"/>
                    <a:pt x="95" y="71"/>
                  </a:cubicBezTo>
                  <a:cubicBezTo>
                    <a:pt x="91" y="76"/>
                    <a:pt x="88" y="81"/>
                    <a:pt x="85" y="86"/>
                  </a:cubicBezTo>
                  <a:lnTo>
                    <a:pt x="85" y="86"/>
                  </a:lnTo>
                  <a:cubicBezTo>
                    <a:pt x="43" y="97"/>
                    <a:pt x="5" y="134"/>
                    <a:pt x="9" y="191"/>
                  </a:cubicBezTo>
                  <a:lnTo>
                    <a:pt x="0" y="182"/>
                  </a:lnTo>
                  <a:lnTo>
                    <a:pt x="0" y="182"/>
                  </a:lnTo>
                  <a:cubicBezTo>
                    <a:pt x="6" y="270"/>
                    <a:pt x="61" y="341"/>
                    <a:pt x="139" y="375"/>
                  </a:cubicBezTo>
                  <a:lnTo>
                    <a:pt x="139" y="375"/>
                  </a:lnTo>
                  <a:cubicBezTo>
                    <a:pt x="165" y="414"/>
                    <a:pt x="192" y="450"/>
                    <a:pt x="214" y="482"/>
                  </a:cubicBezTo>
                  <a:cubicBezTo>
                    <a:pt x="229" y="506"/>
                    <a:pt x="256" y="520"/>
                    <a:pt x="284" y="520"/>
                  </a:cubicBezTo>
                  <a:cubicBezTo>
                    <a:pt x="304" y="520"/>
                    <a:pt x="325" y="513"/>
                    <a:pt x="343" y="499"/>
                  </a:cubicBezTo>
                  <a:cubicBezTo>
                    <a:pt x="376" y="465"/>
                    <a:pt x="385" y="406"/>
                    <a:pt x="353" y="364"/>
                  </a:cubicBezTo>
                  <a:lnTo>
                    <a:pt x="353" y="364"/>
                  </a:lnTo>
                  <a:cubicBezTo>
                    <a:pt x="440" y="301"/>
                    <a:pt x="473" y="175"/>
                    <a:pt x="411" y="71"/>
                  </a:cubicBezTo>
                  <a:cubicBezTo>
                    <a:pt x="368" y="24"/>
                    <a:pt x="311" y="0"/>
                    <a:pt x="2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7329722" y="198582"/>
              <a:ext cx="26405" cy="38571"/>
            </a:xfrm>
            <a:custGeom>
              <a:avLst/>
              <a:gdLst/>
              <a:ahLst/>
              <a:cxnLst/>
              <a:rect l="l" t="t" r="r" b="b"/>
              <a:pathLst>
                <a:path w="395" h="577" extrusionOk="0">
                  <a:moveTo>
                    <a:pt x="229" y="0"/>
                  </a:moveTo>
                  <a:cubicBezTo>
                    <a:pt x="209" y="0"/>
                    <a:pt x="190" y="5"/>
                    <a:pt x="172" y="14"/>
                  </a:cubicBezTo>
                  <a:cubicBezTo>
                    <a:pt x="149" y="23"/>
                    <a:pt x="131" y="37"/>
                    <a:pt x="118" y="53"/>
                  </a:cubicBezTo>
                  <a:lnTo>
                    <a:pt x="118" y="53"/>
                  </a:lnTo>
                  <a:cubicBezTo>
                    <a:pt x="112" y="52"/>
                    <a:pt x="106" y="52"/>
                    <a:pt x="100" y="52"/>
                  </a:cubicBezTo>
                  <a:cubicBezTo>
                    <a:pt x="52" y="52"/>
                    <a:pt x="4" y="85"/>
                    <a:pt x="1" y="143"/>
                  </a:cubicBezTo>
                  <a:lnTo>
                    <a:pt x="1" y="143"/>
                  </a:lnTo>
                  <a:cubicBezTo>
                    <a:pt x="1" y="143"/>
                    <a:pt x="1" y="142"/>
                    <a:pt x="1" y="142"/>
                  </a:cubicBezTo>
                  <a:lnTo>
                    <a:pt x="1" y="151"/>
                  </a:lnTo>
                  <a:cubicBezTo>
                    <a:pt x="1" y="148"/>
                    <a:pt x="1" y="146"/>
                    <a:pt x="1" y="143"/>
                  </a:cubicBezTo>
                  <a:lnTo>
                    <a:pt x="1" y="143"/>
                  </a:lnTo>
                  <a:cubicBezTo>
                    <a:pt x="11" y="210"/>
                    <a:pt x="44" y="269"/>
                    <a:pt x="93" y="309"/>
                  </a:cubicBezTo>
                  <a:lnTo>
                    <a:pt x="93" y="309"/>
                  </a:lnTo>
                  <a:cubicBezTo>
                    <a:pt x="105" y="384"/>
                    <a:pt x="134" y="458"/>
                    <a:pt x="172" y="527"/>
                  </a:cubicBezTo>
                  <a:cubicBezTo>
                    <a:pt x="191" y="559"/>
                    <a:pt x="224" y="576"/>
                    <a:pt x="261" y="576"/>
                  </a:cubicBezTo>
                  <a:cubicBezTo>
                    <a:pt x="273" y="576"/>
                    <a:pt x="287" y="574"/>
                    <a:pt x="300" y="570"/>
                  </a:cubicBezTo>
                  <a:cubicBezTo>
                    <a:pt x="343" y="553"/>
                    <a:pt x="368" y="493"/>
                    <a:pt x="343" y="450"/>
                  </a:cubicBezTo>
                  <a:cubicBezTo>
                    <a:pt x="324" y="417"/>
                    <a:pt x="308" y="384"/>
                    <a:pt x="295" y="349"/>
                  </a:cubicBezTo>
                  <a:lnTo>
                    <a:pt x="295" y="349"/>
                  </a:lnTo>
                  <a:cubicBezTo>
                    <a:pt x="303" y="344"/>
                    <a:pt x="310" y="337"/>
                    <a:pt x="317" y="330"/>
                  </a:cubicBezTo>
                  <a:cubicBezTo>
                    <a:pt x="377" y="270"/>
                    <a:pt x="394" y="176"/>
                    <a:pt x="368" y="91"/>
                  </a:cubicBezTo>
                  <a:cubicBezTo>
                    <a:pt x="343" y="34"/>
                    <a:pt x="285" y="0"/>
                    <a:pt x="2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7375445" y="335150"/>
              <a:ext cx="21792" cy="30282"/>
            </a:xfrm>
            <a:custGeom>
              <a:avLst/>
              <a:gdLst/>
              <a:ahLst/>
              <a:cxnLst/>
              <a:rect l="l" t="t" r="r" b="b"/>
              <a:pathLst>
                <a:path w="326" h="453" extrusionOk="0">
                  <a:moveTo>
                    <a:pt x="138" y="0"/>
                  </a:moveTo>
                  <a:cubicBezTo>
                    <a:pt x="104" y="0"/>
                    <a:pt x="69" y="20"/>
                    <a:pt x="52" y="58"/>
                  </a:cubicBezTo>
                  <a:cubicBezTo>
                    <a:pt x="35" y="92"/>
                    <a:pt x="25" y="131"/>
                    <a:pt x="21" y="171"/>
                  </a:cubicBezTo>
                  <a:lnTo>
                    <a:pt x="21" y="171"/>
                  </a:lnTo>
                  <a:cubicBezTo>
                    <a:pt x="9" y="188"/>
                    <a:pt x="4" y="210"/>
                    <a:pt x="10" y="238"/>
                  </a:cubicBezTo>
                  <a:lnTo>
                    <a:pt x="1" y="255"/>
                  </a:lnTo>
                  <a:cubicBezTo>
                    <a:pt x="8" y="296"/>
                    <a:pt x="26" y="333"/>
                    <a:pt x="52" y="364"/>
                  </a:cubicBezTo>
                  <a:lnTo>
                    <a:pt x="52" y="364"/>
                  </a:lnTo>
                  <a:cubicBezTo>
                    <a:pt x="56" y="370"/>
                    <a:pt x="62" y="376"/>
                    <a:pt x="68" y="381"/>
                  </a:cubicBezTo>
                  <a:lnTo>
                    <a:pt x="68" y="381"/>
                  </a:lnTo>
                  <a:cubicBezTo>
                    <a:pt x="106" y="418"/>
                    <a:pt x="157" y="443"/>
                    <a:pt x="215" y="452"/>
                  </a:cubicBezTo>
                  <a:cubicBezTo>
                    <a:pt x="219" y="452"/>
                    <a:pt x="224" y="453"/>
                    <a:pt x="228" y="453"/>
                  </a:cubicBezTo>
                  <a:cubicBezTo>
                    <a:pt x="282" y="453"/>
                    <a:pt x="325" y="404"/>
                    <a:pt x="318" y="340"/>
                  </a:cubicBezTo>
                  <a:cubicBezTo>
                    <a:pt x="309" y="238"/>
                    <a:pt x="275" y="144"/>
                    <a:pt x="223" y="58"/>
                  </a:cubicBezTo>
                  <a:cubicBezTo>
                    <a:pt x="206" y="20"/>
                    <a:pt x="172" y="0"/>
                    <a:pt x="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7526450" y="588031"/>
              <a:ext cx="30950" cy="25937"/>
            </a:xfrm>
            <a:custGeom>
              <a:avLst/>
              <a:gdLst/>
              <a:ahLst/>
              <a:cxnLst/>
              <a:rect l="l" t="t" r="r" b="b"/>
              <a:pathLst>
                <a:path w="463" h="388" extrusionOk="0">
                  <a:moveTo>
                    <a:pt x="250" y="0"/>
                  </a:moveTo>
                  <a:cubicBezTo>
                    <a:pt x="199" y="0"/>
                    <a:pt x="148" y="21"/>
                    <a:pt x="112" y="64"/>
                  </a:cubicBezTo>
                  <a:lnTo>
                    <a:pt x="112" y="64"/>
                  </a:lnTo>
                  <a:cubicBezTo>
                    <a:pt x="109" y="64"/>
                    <a:pt x="105" y="64"/>
                    <a:pt x="102" y="64"/>
                  </a:cubicBezTo>
                  <a:cubicBezTo>
                    <a:pt x="97" y="64"/>
                    <a:pt x="91" y="64"/>
                    <a:pt x="86" y="65"/>
                  </a:cubicBezTo>
                  <a:cubicBezTo>
                    <a:pt x="35" y="73"/>
                    <a:pt x="0" y="116"/>
                    <a:pt x="9" y="168"/>
                  </a:cubicBezTo>
                  <a:lnTo>
                    <a:pt x="26" y="176"/>
                  </a:lnTo>
                  <a:cubicBezTo>
                    <a:pt x="36" y="227"/>
                    <a:pt x="60" y="272"/>
                    <a:pt x="94" y="306"/>
                  </a:cubicBezTo>
                  <a:lnTo>
                    <a:pt x="94" y="306"/>
                  </a:lnTo>
                  <a:cubicBezTo>
                    <a:pt x="109" y="331"/>
                    <a:pt x="129" y="354"/>
                    <a:pt x="154" y="373"/>
                  </a:cubicBezTo>
                  <a:cubicBezTo>
                    <a:pt x="167" y="382"/>
                    <a:pt x="184" y="387"/>
                    <a:pt x="201" y="387"/>
                  </a:cubicBezTo>
                  <a:cubicBezTo>
                    <a:pt x="214" y="387"/>
                    <a:pt x="228" y="385"/>
                    <a:pt x="241" y="379"/>
                  </a:cubicBezTo>
                  <a:lnTo>
                    <a:pt x="241" y="379"/>
                  </a:lnTo>
                  <a:cubicBezTo>
                    <a:pt x="254" y="381"/>
                    <a:pt x="267" y="382"/>
                    <a:pt x="281" y="382"/>
                  </a:cubicBezTo>
                  <a:cubicBezTo>
                    <a:pt x="287" y="382"/>
                    <a:pt x="294" y="382"/>
                    <a:pt x="300" y="381"/>
                  </a:cubicBezTo>
                  <a:cubicBezTo>
                    <a:pt x="368" y="373"/>
                    <a:pt x="428" y="330"/>
                    <a:pt x="445" y="262"/>
                  </a:cubicBezTo>
                  <a:cubicBezTo>
                    <a:pt x="462" y="202"/>
                    <a:pt x="454" y="142"/>
                    <a:pt x="411" y="91"/>
                  </a:cubicBezTo>
                  <a:cubicBezTo>
                    <a:pt x="374" y="30"/>
                    <a:pt x="312" y="0"/>
                    <a:pt x="25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7439550" y="541105"/>
              <a:ext cx="33223" cy="23931"/>
            </a:xfrm>
            <a:custGeom>
              <a:avLst/>
              <a:gdLst/>
              <a:ahLst/>
              <a:cxnLst/>
              <a:rect l="l" t="t" r="r" b="b"/>
              <a:pathLst>
                <a:path w="497" h="358" extrusionOk="0">
                  <a:moveTo>
                    <a:pt x="227" y="1"/>
                  </a:moveTo>
                  <a:cubicBezTo>
                    <a:pt x="187" y="1"/>
                    <a:pt x="147" y="15"/>
                    <a:pt x="111" y="48"/>
                  </a:cubicBezTo>
                  <a:cubicBezTo>
                    <a:pt x="105" y="53"/>
                    <a:pt x="99" y="59"/>
                    <a:pt x="94" y="65"/>
                  </a:cubicBezTo>
                  <a:lnTo>
                    <a:pt x="94" y="65"/>
                  </a:lnTo>
                  <a:cubicBezTo>
                    <a:pt x="70" y="69"/>
                    <a:pt x="48" y="82"/>
                    <a:pt x="34" y="100"/>
                  </a:cubicBezTo>
                  <a:cubicBezTo>
                    <a:pt x="0" y="142"/>
                    <a:pt x="9" y="202"/>
                    <a:pt x="51" y="228"/>
                  </a:cubicBezTo>
                  <a:lnTo>
                    <a:pt x="54" y="228"/>
                  </a:lnTo>
                  <a:cubicBezTo>
                    <a:pt x="66" y="292"/>
                    <a:pt x="111" y="348"/>
                    <a:pt x="188" y="356"/>
                  </a:cubicBezTo>
                  <a:cubicBezTo>
                    <a:pt x="194" y="357"/>
                    <a:pt x="199" y="357"/>
                    <a:pt x="203" y="357"/>
                  </a:cubicBezTo>
                  <a:cubicBezTo>
                    <a:pt x="237" y="357"/>
                    <a:pt x="261" y="341"/>
                    <a:pt x="276" y="317"/>
                  </a:cubicBezTo>
                  <a:lnTo>
                    <a:pt x="276" y="317"/>
                  </a:lnTo>
                  <a:cubicBezTo>
                    <a:pt x="306" y="324"/>
                    <a:pt x="337" y="328"/>
                    <a:pt x="368" y="331"/>
                  </a:cubicBezTo>
                  <a:cubicBezTo>
                    <a:pt x="445" y="331"/>
                    <a:pt x="496" y="262"/>
                    <a:pt x="471" y="194"/>
                  </a:cubicBezTo>
                  <a:cubicBezTo>
                    <a:pt x="434" y="95"/>
                    <a:pt x="330" y="1"/>
                    <a:pt x="22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7389750" y="541439"/>
              <a:ext cx="32087" cy="28744"/>
            </a:xfrm>
            <a:custGeom>
              <a:avLst/>
              <a:gdLst/>
              <a:ahLst/>
              <a:cxnLst/>
              <a:rect l="l" t="t" r="r" b="b"/>
              <a:pathLst>
                <a:path w="480" h="430" extrusionOk="0">
                  <a:moveTo>
                    <a:pt x="279" y="1"/>
                  </a:moveTo>
                  <a:cubicBezTo>
                    <a:pt x="243" y="1"/>
                    <a:pt x="205" y="12"/>
                    <a:pt x="172" y="35"/>
                  </a:cubicBezTo>
                  <a:cubicBezTo>
                    <a:pt x="135" y="71"/>
                    <a:pt x="118" y="112"/>
                    <a:pt x="115" y="153"/>
                  </a:cubicBezTo>
                  <a:lnTo>
                    <a:pt x="115" y="153"/>
                  </a:lnTo>
                  <a:cubicBezTo>
                    <a:pt x="114" y="153"/>
                    <a:pt x="112" y="153"/>
                    <a:pt x="111" y="153"/>
                  </a:cubicBezTo>
                  <a:cubicBezTo>
                    <a:pt x="98" y="153"/>
                    <a:pt x="83" y="156"/>
                    <a:pt x="69" y="163"/>
                  </a:cubicBezTo>
                  <a:cubicBezTo>
                    <a:pt x="27" y="180"/>
                    <a:pt x="1" y="240"/>
                    <a:pt x="27" y="283"/>
                  </a:cubicBezTo>
                  <a:cubicBezTo>
                    <a:pt x="61" y="373"/>
                    <a:pt x="152" y="429"/>
                    <a:pt x="249" y="429"/>
                  </a:cubicBezTo>
                  <a:cubicBezTo>
                    <a:pt x="272" y="429"/>
                    <a:pt x="295" y="426"/>
                    <a:pt x="317" y="420"/>
                  </a:cubicBezTo>
                  <a:cubicBezTo>
                    <a:pt x="420" y="377"/>
                    <a:pt x="480" y="266"/>
                    <a:pt x="454" y="154"/>
                  </a:cubicBezTo>
                  <a:cubicBezTo>
                    <a:pt x="442" y="59"/>
                    <a:pt x="363" y="1"/>
                    <a:pt x="2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7531798" y="638233"/>
              <a:ext cx="43852" cy="25736"/>
            </a:xfrm>
            <a:custGeom>
              <a:avLst/>
              <a:gdLst/>
              <a:ahLst/>
              <a:cxnLst/>
              <a:rect l="l" t="t" r="r" b="b"/>
              <a:pathLst>
                <a:path w="656" h="385" extrusionOk="0">
                  <a:moveTo>
                    <a:pt x="347" y="1"/>
                  </a:moveTo>
                  <a:cubicBezTo>
                    <a:pt x="328" y="1"/>
                    <a:pt x="308" y="3"/>
                    <a:pt x="288" y="7"/>
                  </a:cubicBezTo>
                  <a:cubicBezTo>
                    <a:pt x="262" y="11"/>
                    <a:pt x="241" y="27"/>
                    <a:pt x="227" y="47"/>
                  </a:cubicBezTo>
                  <a:lnTo>
                    <a:pt x="227" y="47"/>
                  </a:lnTo>
                  <a:cubicBezTo>
                    <a:pt x="222" y="42"/>
                    <a:pt x="216" y="38"/>
                    <a:pt x="211" y="32"/>
                  </a:cubicBezTo>
                  <a:cubicBezTo>
                    <a:pt x="191" y="14"/>
                    <a:pt x="168" y="7"/>
                    <a:pt x="145" y="7"/>
                  </a:cubicBezTo>
                  <a:cubicBezTo>
                    <a:pt x="70" y="7"/>
                    <a:pt x="1" y="87"/>
                    <a:pt x="66" y="152"/>
                  </a:cubicBezTo>
                  <a:lnTo>
                    <a:pt x="66" y="161"/>
                  </a:lnTo>
                  <a:cubicBezTo>
                    <a:pt x="135" y="230"/>
                    <a:pt x="213" y="284"/>
                    <a:pt x="300" y="322"/>
                  </a:cubicBezTo>
                  <a:lnTo>
                    <a:pt x="300" y="322"/>
                  </a:lnTo>
                  <a:cubicBezTo>
                    <a:pt x="305" y="328"/>
                    <a:pt x="309" y="334"/>
                    <a:pt x="314" y="340"/>
                  </a:cubicBezTo>
                  <a:cubicBezTo>
                    <a:pt x="335" y="366"/>
                    <a:pt x="360" y="376"/>
                    <a:pt x="384" y="376"/>
                  </a:cubicBezTo>
                  <a:cubicBezTo>
                    <a:pt x="399" y="376"/>
                    <a:pt x="415" y="372"/>
                    <a:pt x="428" y="364"/>
                  </a:cubicBezTo>
                  <a:lnTo>
                    <a:pt x="428" y="364"/>
                  </a:lnTo>
                  <a:cubicBezTo>
                    <a:pt x="466" y="373"/>
                    <a:pt x="505" y="380"/>
                    <a:pt x="545" y="383"/>
                  </a:cubicBezTo>
                  <a:cubicBezTo>
                    <a:pt x="549" y="384"/>
                    <a:pt x="554" y="384"/>
                    <a:pt x="558" y="384"/>
                  </a:cubicBezTo>
                  <a:cubicBezTo>
                    <a:pt x="612" y="384"/>
                    <a:pt x="656" y="335"/>
                    <a:pt x="648" y="272"/>
                  </a:cubicBezTo>
                  <a:cubicBezTo>
                    <a:pt x="632" y="113"/>
                    <a:pt x="497" y="1"/>
                    <a:pt x="34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7676118" y="700935"/>
              <a:ext cx="32220" cy="26405"/>
            </a:xfrm>
            <a:custGeom>
              <a:avLst/>
              <a:gdLst/>
              <a:ahLst/>
              <a:cxnLst/>
              <a:rect l="l" t="t" r="r" b="b"/>
              <a:pathLst>
                <a:path w="482" h="395" extrusionOk="0">
                  <a:moveTo>
                    <a:pt x="289" y="178"/>
                  </a:moveTo>
                  <a:cubicBezTo>
                    <a:pt x="290" y="185"/>
                    <a:pt x="285" y="191"/>
                    <a:pt x="285" y="198"/>
                  </a:cubicBezTo>
                  <a:cubicBezTo>
                    <a:pt x="285" y="195"/>
                    <a:pt x="284" y="194"/>
                    <a:pt x="283" y="194"/>
                  </a:cubicBezTo>
                  <a:lnTo>
                    <a:pt x="283" y="194"/>
                  </a:lnTo>
                  <a:cubicBezTo>
                    <a:pt x="281" y="194"/>
                    <a:pt x="279" y="198"/>
                    <a:pt x="285" y="198"/>
                  </a:cubicBezTo>
                  <a:lnTo>
                    <a:pt x="268" y="198"/>
                  </a:lnTo>
                  <a:cubicBezTo>
                    <a:pt x="268" y="198"/>
                    <a:pt x="285" y="189"/>
                    <a:pt x="285" y="181"/>
                  </a:cubicBezTo>
                  <a:cubicBezTo>
                    <a:pt x="286" y="180"/>
                    <a:pt x="288" y="179"/>
                    <a:pt x="289" y="178"/>
                  </a:cubicBezTo>
                  <a:close/>
                  <a:moveTo>
                    <a:pt x="285" y="1"/>
                  </a:moveTo>
                  <a:cubicBezTo>
                    <a:pt x="223" y="1"/>
                    <a:pt x="169" y="28"/>
                    <a:pt x="133" y="72"/>
                  </a:cubicBezTo>
                  <a:lnTo>
                    <a:pt x="133" y="72"/>
                  </a:lnTo>
                  <a:cubicBezTo>
                    <a:pt x="128" y="71"/>
                    <a:pt x="122" y="71"/>
                    <a:pt x="116" y="71"/>
                  </a:cubicBezTo>
                  <a:cubicBezTo>
                    <a:pt x="57" y="71"/>
                    <a:pt x="0" y="125"/>
                    <a:pt x="29" y="198"/>
                  </a:cubicBezTo>
                  <a:lnTo>
                    <a:pt x="29" y="207"/>
                  </a:lnTo>
                  <a:cubicBezTo>
                    <a:pt x="71" y="301"/>
                    <a:pt x="165" y="369"/>
                    <a:pt x="268" y="395"/>
                  </a:cubicBezTo>
                  <a:cubicBezTo>
                    <a:pt x="379" y="395"/>
                    <a:pt x="473" y="309"/>
                    <a:pt x="473" y="198"/>
                  </a:cubicBezTo>
                  <a:cubicBezTo>
                    <a:pt x="482" y="95"/>
                    <a:pt x="405" y="1"/>
                    <a:pt x="302" y="1"/>
                  </a:cubicBezTo>
                  <a:cubicBezTo>
                    <a:pt x="297" y="1"/>
                    <a:pt x="291" y="1"/>
                    <a:pt x="28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7606064" y="734359"/>
              <a:ext cx="38838" cy="27541"/>
            </a:xfrm>
            <a:custGeom>
              <a:avLst/>
              <a:gdLst/>
              <a:ahLst/>
              <a:cxnLst/>
              <a:rect l="l" t="t" r="r" b="b"/>
              <a:pathLst>
                <a:path w="581" h="412" extrusionOk="0">
                  <a:moveTo>
                    <a:pt x="363" y="190"/>
                  </a:moveTo>
                  <a:cubicBezTo>
                    <a:pt x="377" y="190"/>
                    <a:pt x="390" y="201"/>
                    <a:pt x="366" y="220"/>
                  </a:cubicBezTo>
                  <a:cubicBezTo>
                    <a:pt x="363" y="224"/>
                    <a:pt x="359" y="227"/>
                    <a:pt x="354" y="229"/>
                  </a:cubicBezTo>
                  <a:lnTo>
                    <a:pt x="354" y="229"/>
                  </a:lnTo>
                  <a:cubicBezTo>
                    <a:pt x="353" y="223"/>
                    <a:pt x="352" y="217"/>
                    <a:pt x="349" y="211"/>
                  </a:cubicBezTo>
                  <a:cubicBezTo>
                    <a:pt x="342" y="196"/>
                    <a:pt x="352" y="190"/>
                    <a:pt x="363" y="190"/>
                  </a:cubicBezTo>
                  <a:close/>
                  <a:moveTo>
                    <a:pt x="362" y="1"/>
                  </a:moveTo>
                  <a:cubicBezTo>
                    <a:pt x="347" y="1"/>
                    <a:pt x="331" y="2"/>
                    <a:pt x="315" y="6"/>
                  </a:cubicBezTo>
                  <a:cubicBezTo>
                    <a:pt x="245" y="31"/>
                    <a:pt x="196" y="85"/>
                    <a:pt x="175" y="148"/>
                  </a:cubicBezTo>
                  <a:lnTo>
                    <a:pt x="175" y="148"/>
                  </a:lnTo>
                  <a:cubicBezTo>
                    <a:pt x="158" y="133"/>
                    <a:pt x="141" y="126"/>
                    <a:pt x="124" y="126"/>
                  </a:cubicBezTo>
                  <a:cubicBezTo>
                    <a:pt x="55" y="126"/>
                    <a:pt x="1" y="236"/>
                    <a:pt x="76" y="297"/>
                  </a:cubicBezTo>
                  <a:lnTo>
                    <a:pt x="67" y="297"/>
                  </a:lnTo>
                  <a:cubicBezTo>
                    <a:pt x="133" y="370"/>
                    <a:pt x="230" y="412"/>
                    <a:pt x="331" y="412"/>
                  </a:cubicBezTo>
                  <a:cubicBezTo>
                    <a:pt x="349" y="412"/>
                    <a:pt x="366" y="411"/>
                    <a:pt x="384" y="408"/>
                  </a:cubicBezTo>
                  <a:cubicBezTo>
                    <a:pt x="503" y="391"/>
                    <a:pt x="580" y="280"/>
                    <a:pt x="563" y="160"/>
                  </a:cubicBezTo>
                  <a:cubicBezTo>
                    <a:pt x="541" y="65"/>
                    <a:pt x="456" y="1"/>
                    <a:pt x="36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7684273" y="761031"/>
              <a:ext cx="33825" cy="24667"/>
            </a:xfrm>
            <a:custGeom>
              <a:avLst/>
              <a:gdLst/>
              <a:ahLst/>
              <a:cxnLst/>
              <a:rect l="l" t="t" r="r" b="b"/>
              <a:pathLst>
                <a:path w="506" h="369" extrusionOk="0">
                  <a:moveTo>
                    <a:pt x="234" y="0"/>
                  </a:moveTo>
                  <a:cubicBezTo>
                    <a:pt x="180" y="0"/>
                    <a:pt x="126" y="21"/>
                    <a:pt x="86" y="60"/>
                  </a:cubicBezTo>
                  <a:cubicBezTo>
                    <a:pt x="1" y="163"/>
                    <a:pt x="35" y="360"/>
                    <a:pt x="189" y="368"/>
                  </a:cubicBezTo>
                  <a:cubicBezTo>
                    <a:pt x="192" y="369"/>
                    <a:pt x="194" y="369"/>
                    <a:pt x="197" y="369"/>
                  </a:cubicBezTo>
                  <a:cubicBezTo>
                    <a:pt x="231" y="369"/>
                    <a:pt x="256" y="353"/>
                    <a:pt x="271" y="331"/>
                  </a:cubicBezTo>
                  <a:lnTo>
                    <a:pt x="271" y="331"/>
                  </a:lnTo>
                  <a:cubicBezTo>
                    <a:pt x="288" y="335"/>
                    <a:pt x="304" y="336"/>
                    <a:pt x="321" y="336"/>
                  </a:cubicBezTo>
                  <a:cubicBezTo>
                    <a:pt x="371" y="336"/>
                    <a:pt x="420" y="321"/>
                    <a:pt x="463" y="291"/>
                  </a:cubicBezTo>
                  <a:cubicBezTo>
                    <a:pt x="497" y="266"/>
                    <a:pt x="505" y="223"/>
                    <a:pt x="488" y="180"/>
                  </a:cubicBezTo>
                  <a:cubicBezTo>
                    <a:pt x="454" y="103"/>
                    <a:pt x="394" y="43"/>
                    <a:pt x="317" y="18"/>
                  </a:cubicBezTo>
                  <a:cubicBezTo>
                    <a:pt x="291" y="6"/>
                    <a:pt x="262" y="0"/>
                    <a:pt x="23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7750050" y="773063"/>
              <a:ext cx="38972" cy="22795"/>
            </a:xfrm>
            <a:custGeom>
              <a:avLst/>
              <a:gdLst/>
              <a:ahLst/>
              <a:cxnLst/>
              <a:rect l="l" t="t" r="r" b="b"/>
              <a:pathLst>
                <a:path w="583" h="341" extrusionOk="0">
                  <a:moveTo>
                    <a:pt x="129" y="0"/>
                  </a:moveTo>
                  <a:cubicBezTo>
                    <a:pt x="86" y="0"/>
                    <a:pt x="52" y="17"/>
                    <a:pt x="35" y="60"/>
                  </a:cubicBezTo>
                  <a:cubicBezTo>
                    <a:pt x="0" y="154"/>
                    <a:pt x="35" y="265"/>
                    <a:pt x="129" y="317"/>
                  </a:cubicBezTo>
                  <a:cubicBezTo>
                    <a:pt x="143" y="331"/>
                    <a:pt x="162" y="338"/>
                    <a:pt x="181" y="338"/>
                  </a:cubicBezTo>
                  <a:cubicBezTo>
                    <a:pt x="204" y="338"/>
                    <a:pt x="227" y="329"/>
                    <a:pt x="246" y="312"/>
                  </a:cubicBezTo>
                  <a:lnTo>
                    <a:pt x="246" y="312"/>
                  </a:lnTo>
                  <a:cubicBezTo>
                    <a:pt x="249" y="314"/>
                    <a:pt x="253" y="315"/>
                    <a:pt x="257" y="317"/>
                  </a:cubicBezTo>
                  <a:lnTo>
                    <a:pt x="249" y="317"/>
                  </a:lnTo>
                  <a:cubicBezTo>
                    <a:pt x="284" y="333"/>
                    <a:pt x="322" y="340"/>
                    <a:pt x="360" y="340"/>
                  </a:cubicBezTo>
                  <a:cubicBezTo>
                    <a:pt x="422" y="340"/>
                    <a:pt x="483" y="320"/>
                    <a:pt x="531" y="282"/>
                  </a:cubicBezTo>
                  <a:cubicBezTo>
                    <a:pt x="582" y="240"/>
                    <a:pt x="582" y="171"/>
                    <a:pt x="531" y="137"/>
                  </a:cubicBezTo>
                  <a:cubicBezTo>
                    <a:pt x="420" y="52"/>
                    <a:pt x="274" y="0"/>
                    <a:pt x="1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7547640" y="747929"/>
              <a:ext cx="34360" cy="23731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312" y="171"/>
                  </a:moveTo>
                  <a:lnTo>
                    <a:pt x="312" y="171"/>
                  </a:lnTo>
                  <a:cubicBezTo>
                    <a:pt x="312" y="171"/>
                    <a:pt x="312" y="171"/>
                    <a:pt x="312" y="172"/>
                  </a:cubicBezTo>
                  <a:lnTo>
                    <a:pt x="312" y="172"/>
                  </a:lnTo>
                  <a:cubicBezTo>
                    <a:pt x="311" y="171"/>
                    <a:pt x="309" y="171"/>
                    <a:pt x="308" y="171"/>
                  </a:cubicBezTo>
                  <a:close/>
                  <a:moveTo>
                    <a:pt x="293" y="0"/>
                  </a:moveTo>
                  <a:cubicBezTo>
                    <a:pt x="245" y="0"/>
                    <a:pt x="198" y="19"/>
                    <a:pt x="164" y="56"/>
                  </a:cubicBezTo>
                  <a:lnTo>
                    <a:pt x="164" y="56"/>
                  </a:lnTo>
                  <a:cubicBezTo>
                    <a:pt x="148" y="43"/>
                    <a:pt x="128" y="36"/>
                    <a:pt x="106" y="36"/>
                  </a:cubicBezTo>
                  <a:cubicBezTo>
                    <a:pt x="94" y="36"/>
                    <a:pt x="81" y="38"/>
                    <a:pt x="68" y="43"/>
                  </a:cubicBezTo>
                  <a:cubicBezTo>
                    <a:pt x="26" y="68"/>
                    <a:pt x="0" y="120"/>
                    <a:pt x="26" y="171"/>
                  </a:cubicBezTo>
                  <a:lnTo>
                    <a:pt x="26" y="162"/>
                  </a:lnTo>
                  <a:cubicBezTo>
                    <a:pt x="79" y="262"/>
                    <a:pt x="160" y="355"/>
                    <a:pt x="275" y="355"/>
                  </a:cubicBezTo>
                  <a:cubicBezTo>
                    <a:pt x="288" y="355"/>
                    <a:pt x="302" y="353"/>
                    <a:pt x="317" y="351"/>
                  </a:cubicBezTo>
                  <a:cubicBezTo>
                    <a:pt x="453" y="333"/>
                    <a:pt x="513" y="179"/>
                    <a:pt x="428" y="68"/>
                  </a:cubicBezTo>
                  <a:cubicBezTo>
                    <a:pt x="393" y="22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7402384" y="656950"/>
              <a:ext cx="25803" cy="21926"/>
            </a:xfrm>
            <a:custGeom>
              <a:avLst/>
              <a:gdLst/>
              <a:ahLst/>
              <a:cxnLst/>
              <a:rect l="l" t="t" r="r" b="b"/>
              <a:pathLst>
                <a:path w="386" h="328" extrusionOk="0">
                  <a:moveTo>
                    <a:pt x="203" y="0"/>
                  </a:moveTo>
                  <a:cubicBezTo>
                    <a:pt x="177" y="0"/>
                    <a:pt x="152" y="6"/>
                    <a:pt x="128" y="18"/>
                  </a:cubicBezTo>
                  <a:cubicBezTo>
                    <a:pt x="123" y="20"/>
                    <a:pt x="119" y="23"/>
                    <a:pt x="114" y="26"/>
                  </a:cubicBezTo>
                  <a:lnTo>
                    <a:pt x="114" y="26"/>
                  </a:lnTo>
                  <a:cubicBezTo>
                    <a:pt x="110" y="25"/>
                    <a:pt x="106" y="25"/>
                    <a:pt x="101" y="25"/>
                  </a:cubicBezTo>
                  <a:cubicBezTo>
                    <a:pt x="96" y="25"/>
                    <a:pt x="91" y="25"/>
                    <a:pt x="86" y="26"/>
                  </a:cubicBezTo>
                  <a:cubicBezTo>
                    <a:pt x="34" y="35"/>
                    <a:pt x="0" y="78"/>
                    <a:pt x="9" y="129"/>
                  </a:cubicBezTo>
                  <a:lnTo>
                    <a:pt x="26" y="120"/>
                  </a:lnTo>
                  <a:lnTo>
                    <a:pt x="51" y="223"/>
                  </a:lnTo>
                  <a:cubicBezTo>
                    <a:pt x="69" y="266"/>
                    <a:pt x="94" y="300"/>
                    <a:pt x="137" y="317"/>
                  </a:cubicBezTo>
                  <a:cubicBezTo>
                    <a:pt x="158" y="324"/>
                    <a:pt x="178" y="327"/>
                    <a:pt x="197" y="327"/>
                  </a:cubicBezTo>
                  <a:cubicBezTo>
                    <a:pt x="249" y="327"/>
                    <a:pt x="296" y="303"/>
                    <a:pt x="334" y="266"/>
                  </a:cubicBezTo>
                  <a:cubicBezTo>
                    <a:pt x="385" y="206"/>
                    <a:pt x="385" y="120"/>
                    <a:pt x="334" y="60"/>
                  </a:cubicBezTo>
                  <a:cubicBezTo>
                    <a:pt x="300" y="21"/>
                    <a:pt x="252" y="0"/>
                    <a:pt x="2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7849450" y="662632"/>
              <a:ext cx="36766" cy="20121"/>
            </a:xfrm>
            <a:custGeom>
              <a:avLst/>
              <a:gdLst/>
              <a:ahLst/>
              <a:cxnLst/>
              <a:rect l="l" t="t" r="r" b="b"/>
              <a:pathLst>
                <a:path w="550" h="301" extrusionOk="0">
                  <a:moveTo>
                    <a:pt x="323" y="1"/>
                  </a:moveTo>
                  <a:cubicBezTo>
                    <a:pt x="252" y="1"/>
                    <a:pt x="180" y="20"/>
                    <a:pt x="113" y="61"/>
                  </a:cubicBezTo>
                  <a:cubicBezTo>
                    <a:pt x="100" y="72"/>
                    <a:pt x="89" y="84"/>
                    <a:pt x="82" y="98"/>
                  </a:cubicBezTo>
                  <a:lnTo>
                    <a:pt x="82" y="98"/>
                  </a:lnTo>
                  <a:cubicBezTo>
                    <a:pt x="6" y="124"/>
                    <a:pt x="1" y="261"/>
                    <a:pt x="105" y="283"/>
                  </a:cubicBezTo>
                  <a:cubicBezTo>
                    <a:pt x="115" y="285"/>
                    <a:pt x="126" y="287"/>
                    <a:pt x="137" y="288"/>
                  </a:cubicBezTo>
                  <a:lnTo>
                    <a:pt x="137" y="288"/>
                  </a:lnTo>
                  <a:cubicBezTo>
                    <a:pt x="153" y="296"/>
                    <a:pt x="170" y="301"/>
                    <a:pt x="190" y="301"/>
                  </a:cubicBezTo>
                  <a:cubicBezTo>
                    <a:pt x="193" y="301"/>
                    <a:pt x="196" y="301"/>
                    <a:pt x="198" y="301"/>
                  </a:cubicBezTo>
                  <a:cubicBezTo>
                    <a:pt x="216" y="301"/>
                    <a:pt x="232" y="296"/>
                    <a:pt x="245" y="289"/>
                  </a:cubicBezTo>
                  <a:lnTo>
                    <a:pt x="245" y="289"/>
                  </a:lnTo>
                  <a:cubicBezTo>
                    <a:pt x="333" y="279"/>
                    <a:pt x="417" y="245"/>
                    <a:pt x="490" y="189"/>
                  </a:cubicBezTo>
                  <a:cubicBezTo>
                    <a:pt x="549" y="138"/>
                    <a:pt x="532" y="52"/>
                    <a:pt x="464" y="27"/>
                  </a:cubicBezTo>
                  <a:cubicBezTo>
                    <a:pt x="419" y="10"/>
                    <a:pt x="371" y="1"/>
                    <a:pt x="32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7765157" y="663835"/>
              <a:ext cx="39106" cy="29079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332" y="1"/>
                  </a:moveTo>
                  <a:cubicBezTo>
                    <a:pt x="278" y="1"/>
                    <a:pt x="224" y="21"/>
                    <a:pt x="177" y="69"/>
                  </a:cubicBezTo>
                  <a:cubicBezTo>
                    <a:pt x="158" y="85"/>
                    <a:pt x="144" y="104"/>
                    <a:pt x="133" y="124"/>
                  </a:cubicBezTo>
                  <a:lnTo>
                    <a:pt x="133" y="124"/>
                  </a:lnTo>
                  <a:cubicBezTo>
                    <a:pt x="44" y="130"/>
                    <a:pt x="0" y="270"/>
                    <a:pt x="100" y="308"/>
                  </a:cubicBezTo>
                  <a:cubicBezTo>
                    <a:pt x="109" y="311"/>
                    <a:pt x="119" y="313"/>
                    <a:pt x="129" y="316"/>
                  </a:cubicBezTo>
                  <a:lnTo>
                    <a:pt x="129" y="316"/>
                  </a:lnTo>
                  <a:cubicBezTo>
                    <a:pt x="133" y="325"/>
                    <a:pt x="137" y="334"/>
                    <a:pt x="142" y="342"/>
                  </a:cubicBezTo>
                  <a:cubicBezTo>
                    <a:pt x="183" y="401"/>
                    <a:pt x="251" y="435"/>
                    <a:pt x="320" y="435"/>
                  </a:cubicBezTo>
                  <a:cubicBezTo>
                    <a:pt x="353" y="435"/>
                    <a:pt x="386" y="427"/>
                    <a:pt x="416" y="411"/>
                  </a:cubicBezTo>
                  <a:cubicBezTo>
                    <a:pt x="442" y="399"/>
                    <a:pt x="457" y="381"/>
                    <a:pt x="465" y="361"/>
                  </a:cubicBezTo>
                  <a:lnTo>
                    <a:pt x="465" y="361"/>
                  </a:lnTo>
                  <a:cubicBezTo>
                    <a:pt x="474" y="361"/>
                    <a:pt x="484" y="360"/>
                    <a:pt x="493" y="360"/>
                  </a:cubicBezTo>
                  <a:cubicBezTo>
                    <a:pt x="536" y="351"/>
                    <a:pt x="570" y="317"/>
                    <a:pt x="579" y="274"/>
                  </a:cubicBezTo>
                  <a:cubicBezTo>
                    <a:pt x="585" y="122"/>
                    <a:pt x="462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7837618" y="735629"/>
              <a:ext cx="35429" cy="28945"/>
            </a:xfrm>
            <a:custGeom>
              <a:avLst/>
              <a:gdLst/>
              <a:ahLst/>
              <a:cxnLst/>
              <a:rect l="l" t="t" r="r" b="b"/>
              <a:pathLst>
                <a:path w="530" h="433" extrusionOk="0">
                  <a:moveTo>
                    <a:pt x="333" y="1"/>
                  </a:moveTo>
                  <a:cubicBezTo>
                    <a:pt x="310" y="1"/>
                    <a:pt x="287" y="5"/>
                    <a:pt x="265" y="13"/>
                  </a:cubicBezTo>
                  <a:cubicBezTo>
                    <a:pt x="222" y="33"/>
                    <a:pt x="196" y="68"/>
                    <a:pt x="186" y="107"/>
                  </a:cubicBezTo>
                  <a:lnTo>
                    <a:pt x="119" y="107"/>
                  </a:lnTo>
                  <a:cubicBezTo>
                    <a:pt x="116" y="106"/>
                    <a:pt x="112" y="106"/>
                    <a:pt x="109" y="106"/>
                  </a:cubicBezTo>
                  <a:cubicBezTo>
                    <a:pt x="46" y="106"/>
                    <a:pt x="1" y="178"/>
                    <a:pt x="25" y="235"/>
                  </a:cubicBezTo>
                  <a:cubicBezTo>
                    <a:pt x="66" y="357"/>
                    <a:pt x="183" y="433"/>
                    <a:pt x="305" y="433"/>
                  </a:cubicBezTo>
                  <a:cubicBezTo>
                    <a:pt x="311" y="433"/>
                    <a:pt x="318" y="432"/>
                    <a:pt x="324" y="432"/>
                  </a:cubicBezTo>
                  <a:cubicBezTo>
                    <a:pt x="453" y="415"/>
                    <a:pt x="530" y="304"/>
                    <a:pt x="521" y="184"/>
                  </a:cubicBezTo>
                  <a:cubicBezTo>
                    <a:pt x="521" y="73"/>
                    <a:pt x="431" y="1"/>
                    <a:pt x="3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7907339" y="614636"/>
              <a:ext cx="35496" cy="29881"/>
            </a:xfrm>
            <a:custGeom>
              <a:avLst/>
              <a:gdLst/>
              <a:ahLst/>
              <a:cxnLst/>
              <a:rect l="l" t="t" r="r" b="b"/>
              <a:pathLst>
                <a:path w="531" h="447" extrusionOk="0">
                  <a:moveTo>
                    <a:pt x="262" y="191"/>
                  </a:moveTo>
                  <a:cubicBezTo>
                    <a:pt x="267" y="191"/>
                    <a:pt x="273" y="193"/>
                    <a:pt x="282" y="197"/>
                  </a:cubicBezTo>
                  <a:cubicBezTo>
                    <a:pt x="303" y="197"/>
                    <a:pt x="307" y="224"/>
                    <a:pt x="295" y="239"/>
                  </a:cubicBezTo>
                  <a:lnTo>
                    <a:pt x="295" y="239"/>
                  </a:lnTo>
                  <a:cubicBezTo>
                    <a:pt x="286" y="236"/>
                    <a:pt x="276" y="233"/>
                    <a:pt x="265" y="231"/>
                  </a:cubicBezTo>
                  <a:cubicBezTo>
                    <a:pt x="258" y="231"/>
                    <a:pt x="240" y="191"/>
                    <a:pt x="262" y="191"/>
                  </a:cubicBezTo>
                  <a:close/>
                  <a:moveTo>
                    <a:pt x="271" y="0"/>
                  </a:moveTo>
                  <a:cubicBezTo>
                    <a:pt x="179" y="0"/>
                    <a:pt x="92" y="64"/>
                    <a:pt x="68" y="163"/>
                  </a:cubicBezTo>
                  <a:cubicBezTo>
                    <a:pt x="67" y="169"/>
                    <a:pt x="66" y="175"/>
                    <a:pt x="65" y="181"/>
                  </a:cubicBezTo>
                  <a:lnTo>
                    <a:pt x="65" y="181"/>
                  </a:lnTo>
                  <a:cubicBezTo>
                    <a:pt x="16" y="200"/>
                    <a:pt x="0" y="258"/>
                    <a:pt x="17" y="300"/>
                  </a:cubicBezTo>
                  <a:lnTo>
                    <a:pt x="26" y="300"/>
                  </a:lnTo>
                  <a:cubicBezTo>
                    <a:pt x="70" y="395"/>
                    <a:pt x="163" y="446"/>
                    <a:pt x="258" y="446"/>
                  </a:cubicBezTo>
                  <a:cubicBezTo>
                    <a:pt x="307" y="446"/>
                    <a:pt x="358" y="432"/>
                    <a:pt x="402" y="403"/>
                  </a:cubicBezTo>
                  <a:cubicBezTo>
                    <a:pt x="530" y="317"/>
                    <a:pt x="522" y="129"/>
                    <a:pt x="394" y="43"/>
                  </a:cubicBezTo>
                  <a:cubicBezTo>
                    <a:pt x="356" y="14"/>
                    <a:pt x="313" y="0"/>
                    <a:pt x="2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8024520" y="644985"/>
              <a:ext cx="36499" cy="27474"/>
            </a:xfrm>
            <a:custGeom>
              <a:avLst/>
              <a:gdLst/>
              <a:ahLst/>
              <a:cxnLst/>
              <a:rect l="l" t="t" r="r" b="b"/>
              <a:pathLst>
                <a:path w="546" h="411" extrusionOk="0">
                  <a:moveTo>
                    <a:pt x="254" y="0"/>
                  </a:moveTo>
                  <a:cubicBezTo>
                    <a:pt x="225" y="0"/>
                    <a:pt x="198" y="6"/>
                    <a:pt x="172" y="17"/>
                  </a:cubicBezTo>
                  <a:cubicBezTo>
                    <a:pt x="18" y="85"/>
                    <a:pt x="1" y="282"/>
                    <a:pt x="129" y="385"/>
                  </a:cubicBezTo>
                  <a:cubicBezTo>
                    <a:pt x="163" y="402"/>
                    <a:pt x="200" y="411"/>
                    <a:pt x="235" y="411"/>
                  </a:cubicBezTo>
                  <a:cubicBezTo>
                    <a:pt x="270" y="411"/>
                    <a:pt x="304" y="402"/>
                    <a:pt x="334" y="385"/>
                  </a:cubicBezTo>
                  <a:cubicBezTo>
                    <a:pt x="338" y="383"/>
                    <a:pt x="341" y="382"/>
                    <a:pt x="344" y="380"/>
                  </a:cubicBezTo>
                  <a:lnTo>
                    <a:pt x="344" y="380"/>
                  </a:lnTo>
                  <a:cubicBezTo>
                    <a:pt x="407" y="376"/>
                    <a:pt x="468" y="336"/>
                    <a:pt x="488" y="274"/>
                  </a:cubicBezTo>
                  <a:cubicBezTo>
                    <a:pt x="545" y="131"/>
                    <a:pt x="395" y="0"/>
                    <a:pt x="2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7981671" y="600933"/>
              <a:ext cx="42916" cy="37769"/>
            </a:xfrm>
            <a:custGeom>
              <a:avLst/>
              <a:gdLst/>
              <a:ahLst/>
              <a:cxnLst/>
              <a:rect l="l" t="t" r="r" b="b"/>
              <a:pathLst>
                <a:path w="642" h="565" extrusionOk="0">
                  <a:moveTo>
                    <a:pt x="317" y="189"/>
                  </a:moveTo>
                  <a:cubicBezTo>
                    <a:pt x="334" y="189"/>
                    <a:pt x="351" y="194"/>
                    <a:pt x="368" y="205"/>
                  </a:cubicBezTo>
                  <a:cubicBezTo>
                    <a:pt x="411" y="231"/>
                    <a:pt x="428" y="282"/>
                    <a:pt x="402" y="325"/>
                  </a:cubicBezTo>
                  <a:cubicBezTo>
                    <a:pt x="391" y="337"/>
                    <a:pt x="379" y="349"/>
                    <a:pt x="364" y="358"/>
                  </a:cubicBezTo>
                  <a:lnTo>
                    <a:pt x="364" y="358"/>
                  </a:lnTo>
                  <a:cubicBezTo>
                    <a:pt x="366" y="344"/>
                    <a:pt x="364" y="330"/>
                    <a:pt x="359" y="317"/>
                  </a:cubicBezTo>
                  <a:cubicBezTo>
                    <a:pt x="341" y="286"/>
                    <a:pt x="309" y="264"/>
                    <a:pt x="273" y="264"/>
                  </a:cubicBezTo>
                  <a:cubicBezTo>
                    <a:pt x="259" y="264"/>
                    <a:pt x="245" y="267"/>
                    <a:pt x="231" y="274"/>
                  </a:cubicBezTo>
                  <a:lnTo>
                    <a:pt x="231" y="265"/>
                  </a:lnTo>
                  <a:cubicBezTo>
                    <a:pt x="229" y="267"/>
                    <a:pt x="226" y="268"/>
                    <a:pt x="223" y="270"/>
                  </a:cubicBezTo>
                  <a:lnTo>
                    <a:pt x="223" y="270"/>
                  </a:lnTo>
                  <a:cubicBezTo>
                    <a:pt x="232" y="225"/>
                    <a:pt x="272" y="189"/>
                    <a:pt x="317" y="189"/>
                  </a:cubicBezTo>
                  <a:close/>
                  <a:moveTo>
                    <a:pt x="305" y="0"/>
                  </a:moveTo>
                  <a:cubicBezTo>
                    <a:pt x="254" y="0"/>
                    <a:pt x="202" y="14"/>
                    <a:pt x="154" y="43"/>
                  </a:cubicBezTo>
                  <a:cubicBezTo>
                    <a:pt x="26" y="146"/>
                    <a:pt x="0" y="325"/>
                    <a:pt x="94" y="462"/>
                  </a:cubicBezTo>
                  <a:cubicBezTo>
                    <a:pt x="114" y="486"/>
                    <a:pt x="138" y="496"/>
                    <a:pt x="161" y="496"/>
                  </a:cubicBezTo>
                  <a:cubicBezTo>
                    <a:pt x="163" y="496"/>
                    <a:pt x="166" y="496"/>
                    <a:pt x="168" y="496"/>
                  </a:cubicBezTo>
                  <a:lnTo>
                    <a:pt x="168" y="496"/>
                  </a:lnTo>
                  <a:cubicBezTo>
                    <a:pt x="207" y="539"/>
                    <a:pt x="261" y="565"/>
                    <a:pt x="315" y="565"/>
                  </a:cubicBezTo>
                  <a:cubicBezTo>
                    <a:pt x="333" y="565"/>
                    <a:pt x="351" y="562"/>
                    <a:pt x="368" y="556"/>
                  </a:cubicBezTo>
                  <a:cubicBezTo>
                    <a:pt x="539" y="522"/>
                    <a:pt x="642" y="342"/>
                    <a:pt x="582" y="180"/>
                  </a:cubicBezTo>
                  <a:cubicBezTo>
                    <a:pt x="529" y="68"/>
                    <a:pt x="419" y="0"/>
                    <a:pt x="30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7403520" y="63752"/>
              <a:ext cx="36098" cy="35429"/>
            </a:xfrm>
            <a:custGeom>
              <a:avLst/>
              <a:gdLst/>
              <a:ahLst/>
              <a:cxnLst/>
              <a:rect l="l" t="t" r="r" b="b"/>
              <a:pathLst>
                <a:path w="540" h="530" extrusionOk="0">
                  <a:moveTo>
                    <a:pt x="280" y="292"/>
                  </a:moveTo>
                  <a:cubicBezTo>
                    <a:pt x="276" y="310"/>
                    <a:pt x="276" y="327"/>
                    <a:pt x="282" y="343"/>
                  </a:cubicBezTo>
                  <a:lnTo>
                    <a:pt x="282" y="343"/>
                  </a:lnTo>
                  <a:cubicBezTo>
                    <a:pt x="262" y="337"/>
                    <a:pt x="246" y="325"/>
                    <a:pt x="234" y="310"/>
                  </a:cubicBezTo>
                  <a:lnTo>
                    <a:pt x="234" y="310"/>
                  </a:lnTo>
                  <a:cubicBezTo>
                    <a:pt x="250" y="305"/>
                    <a:pt x="265" y="299"/>
                    <a:pt x="280" y="292"/>
                  </a:cubicBezTo>
                  <a:close/>
                  <a:moveTo>
                    <a:pt x="254" y="1"/>
                  </a:moveTo>
                  <a:cubicBezTo>
                    <a:pt x="196" y="1"/>
                    <a:pt x="139" y="22"/>
                    <a:pt x="94" y="63"/>
                  </a:cubicBezTo>
                  <a:cubicBezTo>
                    <a:pt x="0" y="157"/>
                    <a:pt x="0" y="311"/>
                    <a:pt x="77" y="414"/>
                  </a:cubicBezTo>
                  <a:cubicBezTo>
                    <a:pt x="132" y="487"/>
                    <a:pt x="222" y="530"/>
                    <a:pt x="312" y="530"/>
                  </a:cubicBezTo>
                  <a:cubicBezTo>
                    <a:pt x="348" y="530"/>
                    <a:pt x="385" y="523"/>
                    <a:pt x="419" y="508"/>
                  </a:cubicBezTo>
                  <a:cubicBezTo>
                    <a:pt x="539" y="439"/>
                    <a:pt x="531" y="268"/>
                    <a:pt x="402" y="208"/>
                  </a:cubicBezTo>
                  <a:cubicBezTo>
                    <a:pt x="401" y="208"/>
                    <a:pt x="399" y="208"/>
                    <a:pt x="398" y="208"/>
                  </a:cubicBezTo>
                  <a:lnTo>
                    <a:pt x="398" y="208"/>
                  </a:lnTo>
                  <a:cubicBezTo>
                    <a:pt x="406" y="200"/>
                    <a:pt x="413" y="191"/>
                    <a:pt x="419" y="183"/>
                  </a:cubicBezTo>
                  <a:cubicBezTo>
                    <a:pt x="454" y="140"/>
                    <a:pt x="445" y="80"/>
                    <a:pt x="402" y="54"/>
                  </a:cubicBezTo>
                  <a:cubicBezTo>
                    <a:pt x="358" y="18"/>
                    <a:pt x="306" y="1"/>
                    <a:pt x="25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7508736" y="89488"/>
              <a:ext cx="40643" cy="41178"/>
            </a:xfrm>
            <a:custGeom>
              <a:avLst/>
              <a:gdLst/>
              <a:ahLst/>
              <a:cxnLst/>
              <a:rect l="l" t="t" r="r" b="b"/>
              <a:pathLst>
                <a:path w="608" h="616" extrusionOk="0">
                  <a:moveTo>
                    <a:pt x="192" y="185"/>
                  </a:moveTo>
                  <a:cubicBezTo>
                    <a:pt x="193" y="185"/>
                    <a:pt x="197" y="187"/>
                    <a:pt x="206" y="191"/>
                  </a:cubicBezTo>
                  <a:lnTo>
                    <a:pt x="223" y="208"/>
                  </a:lnTo>
                  <a:cubicBezTo>
                    <a:pt x="227" y="213"/>
                    <a:pt x="231" y="218"/>
                    <a:pt x="235" y="222"/>
                  </a:cubicBezTo>
                  <a:lnTo>
                    <a:pt x="235" y="222"/>
                  </a:lnTo>
                  <a:cubicBezTo>
                    <a:pt x="224" y="210"/>
                    <a:pt x="211" y="202"/>
                    <a:pt x="197" y="198"/>
                  </a:cubicBezTo>
                  <a:lnTo>
                    <a:pt x="197" y="198"/>
                  </a:lnTo>
                  <a:cubicBezTo>
                    <a:pt x="197" y="196"/>
                    <a:pt x="197" y="194"/>
                    <a:pt x="197" y="191"/>
                  </a:cubicBezTo>
                  <a:cubicBezTo>
                    <a:pt x="193" y="187"/>
                    <a:pt x="191" y="185"/>
                    <a:pt x="192" y="185"/>
                  </a:cubicBezTo>
                  <a:close/>
                  <a:moveTo>
                    <a:pt x="197" y="0"/>
                  </a:moveTo>
                  <a:cubicBezTo>
                    <a:pt x="97" y="0"/>
                    <a:pt x="39" y="107"/>
                    <a:pt x="17" y="208"/>
                  </a:cubicBezTo>
                  <a:cubicBezTo>
                    <a:pt x="0" y="337"/>
                    <a:pt x="34" y="474"/>
                    <a:pt x="129" y="585"/>
                  </a:cubicBezTo>
                  <a:cubicBezTo>
                    <a:pt x="148" y="606"/>
                    <a:pt x="171" y="615"/>
                    <a:pt x="194" y="615"/>
                  </a:cubicBezTo>
                  <a:cubicBezTo>
                    <a:pt x="221" y="615"/>
                    <a:pt x="248" y="602"/>
                    <a:pt x="266" y="581"/>
                  </a:cubicBezTo>
                  <a:lnTo>
                    <a:pt x="266" y="581"/>
                  </a:lnTo>
                  <a:cubicBezTo>
                    <a:pt x="277" y="584"/>
                    <a:pt x="288" y="585"/>
                    <a:pt x="300" y="585"/>
                  </a:cubicBezTo>
                  <a:cubicBezTo>
                    <a:pt x="608" y="551"/>
                    <a:pt x="471" y="80"/>
                    <a:pt x="257" y="12"/>
                  </a:cubicBezTo>
                  <a:cubicBezTo>
                    <a:pt x="236" y="4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7527051" y="20302"/>
              <a:ext cx="34360" cy="33090"/>
            </a:xfrm>
            <a:custGeom>
              <a:avLst/>
              <a:gdLst/>
              <a:ahLst/>
              <a:cxnLst/>
              <a:rect l="l" t="t" r="r" b="b"/>
              <a:pathLst>
                <a:path w="514" h="495" extrusionOk="0">
                  <a:moveTo>
                    <a:pt x="165" y="0"/>
                  </a:moveTo>
                  <a:cubicBezTo>
                    <a:pt x="109" y="0"/>
                    <a:pt x="69" y="53"/>
                    <a:pt x="77" y="106"/>
                  </a:cubicBezTo>
                  <a:lnTo>
                    <a:pt x="79" y="119"/>
                  </a:lnTo>
                  <a:lnTo>
                    <a:pt x="79" y="119"/>
                  </a:lnTo>
                  <a:cubicBezTo>
                    <a:pt x="75" y="120"/>
                    <a:pt x="72" y="121"/>
                    <a:pt x="68" y="123"/>
                  </a:cubicBezTo>
                  <a:cubicBezTo>
                    <a:pt x="26" y="140"/>
                    <a:pt x="0" y="200"/>
                    <a:pt x="26" y="243"/>
                  </a:cubicBezTo>
                  <a:cubicBezTo>
                    <a:pt x="49" y="282"/>
                    <a:pt x="77" y="318"/>
                    <a:pt x="109" y="350"/>
                  </a:cubicBezTo>
                  <a:lnTo>
                    <a:pt x="109" y="350"/>
                  </a:lnTo>
                  <a:lnTo>
                    <a:pt x="111" y="371"/>
                  </a:lnTo>
                  <a:cubicBezTo>
                    <a:pt x="115" y="424"/>
                    <a:pt x="153" y="449"/>
                    <a:pt x="193" y="449"/>
                  </a:cubicBezTo>
                  <a:cubicBezTo>
                    <a:pt x="205" y="449"/>
                    <a:pt x="218" y="447"/>
                    <a:pt x="229" y="442"/>
                  </a:cubicBezTo>
                  <a:lnTo>
                    <a:pt x="229" y="442"/>
                  </a:lnTo>
                  <a:cubicBezTo>
                    <a:pt x="272" y="465"/>
                    <a:pt x="319" y="482"/>
                    <a:pt x="368" y="491"/>
                  </a:cubicBezTo>
                  <a:cubicBezTo>
                    <a:pt x="376" y="493"/>
                    <a:pt x="384" y="494"/>
                    <a:pt x="391" y="494"/>
                  </a:cubicBezTo>
                  <a:cubicBezTo>
                    <a:pt x="437" y="494"/>
                    <a:pt x="464" y="451"/>
                    <a:pt x="479" y="414"/>
                  </a:cubicBezTo>
                  <a:cubicBezTo>
                    <a:pt x="513" y="217"/>
                    <a:pt x="385" y="29"/>
                    <a:pt x="188" y="3"/>
                  </a:cubicBezTo>
                  <a:cubicBezTo>
                    <a:pt x="180" y="1"/>
                    <a:pt x="172" y="0"/>
                    <a:pt x="1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7567025" y="-161989"/>
              <a:ext cx="708650" cy="764669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3887" y="1"/>
                  </a:moveTo>
                  <a:cubicBezTo>
                    <a:pt x="2914" y="1"/>
                    <a:pt x="1209" y="165"/>
                    <a:pt x="608" y="882"/>
                  </a:cubicBezTo>
                  <a:cubicBezTo>
                    <a:pt x="292" y="1276"/>
                    <a:pt x="1" y="1584"/>
                    <a:pt x="249" y="1661"/>
                  </a:cubicBezTo>
                  <a:lnTo>
                    <a:pt x="232" y="1695"/>
                  </a:lnTo>
                  <a:lnTo>
                    <a:pt x="2704" y="5245"/>
                  </a:lnTo>
                  <a:cubicBezTo>
                    <a:pt x="3252" y="6024"/>
                    <a:pt x="3799" y="6811"/>
                    <a:pt x="4441" y="7529"/>
                  </a:cubicBezTo>
                  <a:cubicBezTo>
                    <a:pt x="5579" y="8813"/>
                    <a:pt x="7007" y="9890"/>
                    <a:pt x="7726" y="11439"/>
                  </a:cubicBezTo>
                  <a:cubicBezTo>
                    <a:pt x="9326" y="10703"/>
                    <a:pt x="10395" y="8984"/>
                    <a:pt x="10498" y="7213"/>
                  </a:cubicBezTo>
                  <a:cubicBezTo>
                    <a:pt x="10600" y="5442"/>
                    <a:pt x="10284" y="3098"/>
                    <a:pt x="9009" y="1866"/>
                  </a:cubicBezTo>
                  <a:cubicBezTo>
                    <a:pt x="7538" y="446"/>
                    <a:pt x="6006" y="27"/>
                    <a:pt x="3962" y="1"/>
                  </a:cubicBezTo>
                  <a:cubicBezTo>
                    <a:pt x="3937" y="1"/>
                    <a:pt x="3912" y="1"/>
                    <a:pt x="38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3"/>
          <p:cNvGrpSpPr/>
          <p:nvPr/>
        </p:nvGrpSpPr>
        <p:grpSpPr>
          <a:xfrm rot="-4974674">
            <a:off x="7086375" y="-322042"/>
            <a:ext cx="2363841" cy="2397885"/>
            <a:chOff x="-7672106" y="3872853"/>
            <a:chExt cx="2363975" cy="2398020"/>
          </a:xfrm>
        </p:grpSpPr>
        <p:sp>
          <p:nvSpPr>
            <p:cNvPr id="1699" name="Google Shape;1699;p13"/>
            <p:cNvSpPr/>
            <p:nvPr/>
          </p:nvSpPr>
          <p:spPr>
            <a:xfrm>
              <a:off x="-6907439" y="5828879"/>
              <a:ext cx="98492" cy="82887"/>
            </a:xfrm>
            <a:custGeom>
              <a:avLst/>
              <a:gdLst/>
              <a:ahLst/>
              <a:cxnLst/>
              <a:rect l="l" t="t" r="r" b="b"/>
              <a:pathLst>
                <a:path w="1256" h="1057" extrusionOk="0">
                  <a:moveTo>
                    <a:pt x="1151" y="1"/>
                  </a:moveTo>
                  <a:cubicBezTo>
                    <a:pt x="1136" y="1"/>
                    <a:pt x="1121" y="5"/>
                    <a:pt x="1107" y="15"/>
                  </a:cubicBezTo>
                  <a:lnTo>
                    <a:pt x="55" y="948"/>
                  </a:lnTo>
                  <a:cubicBezTo>
                    <a:pt x="0" y="989"/>
                    <a:pt x="55" y="1057"/>
                    <a:pt x="109" y="1057"/>
                  </a:cubicBezTo>
                  <a:cubicBezTo>
                    <a:pt x="123" y="1057"/>
                    <a:pt x="137" y="1052"/>
                    <a:pt x="149" y="1042"/>
                  </a:cubicBezTo>
                  <a:lnTo>
                    <a:pt x="1201" y="109"/>
                  </a:lnTo>
                  <a:cubicBezTo>
                    <a:pt x="1256" y="69"/>
                    <a:pt x="1207" y="1"/>
                    <a:pt x="115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0" name="Google Shape;1700;p13"/>
            <p:cNvGrpSpPr/>
            <p:nvPr/>
          </p:nvGrpSpPr>
          <p:grpSpPr>
            <a:xfrm>
              <a:off x="-7672106" y="3872853"/>
              <a:ext cx="2363975" cy="2398020"/>
              <a:chOff x="7203951" y="3294297"/>
              <a:chExt cx="2113145" cy="2143578"/>
            </a:xfrm>
          </p:grpSpPr>
          <p:sp>
            <p:nvSpPr>
              <p:cNvPr id="1701" name="Google Shape;1701;p13"/>
              <p:cNvSpPr/>
              <p:nvPr/>
            </p:nvSpPr>
            <p:spPr>
              <a:xfrm>
                <a:off x="7203951" y="4662058"/>
                <a:ext cx="1849662" cy="513293"/>
              </a:xfrm>
              <a:custGeom>
                <a:avLst/>
                <a:gdLst/>
                <a:ahLst/>
                <a:cxnLst/>
                <a:rect l="l" t="t" r="r" b="b"/>
                <a:pathLst>
                  <a:path w="21095" h="5854" extrusionOk="0">
                    <a:moveTo>
                      <a:pt x="7800" y="1"/>
                    </a:moveTo>
                    <a:cubicBezTo>
                      <a:pt x="6573" y="1"/>
                      <a:pt x="5374" y="135"/>
                      <a:pt x="4192" y="512"/>
                    </a:cubicBezTo>
                    <a:cubicBezTo>
                      <a:pt x="2712" y="974"/>
                      <a:pt x="1326" y="1693"/>
                      <a:pt x="86" y="2626"/>
                    </a:cubicBezTo>
                    <a:cubicBezTo>
                      <a:pt x="0" y="2685"/>
                      <a:pt x="0" y="2814"/>
                      <a:pt x="86" y="2874"/>
                    </a:cubicBezTo>
                    <a:cubicBezTo>
                      <a:pt x="2190" y="4337"/>
                      <a:pt x="4611" y="5295"/>
                      <a:pt x="7152" y="5663"/>
                    </a:cubicBezTo>
                    <a:cubicBezTo>
                      <a:pt x="7995" y="5790"/>
                      <a:pt x="8843" y="5854"/>
                      <a:pt x="9691" y="5854"/>
                    </a:cubicBezTo>
                    <a:cubicBezTo>
                      <a:pt x="11398" y="5854"/>
                      <a:pt x="13100" y="5595"/>
                      <a:pt x="14740" y="5081"/>
                    </a:cubicBezTo>
                    <a:cubicBezTo>
                      <a:pt x="16246" y="4602"/>
                      <a:pt x="17641" y="3866"/>
                      <a:pt x="19018" y="3088"/>
                    </a:cubicBezTo>
                    <a:cubicBezTo>
                      <a:pt x="19223" y="3088"/>
                      <a:pt x="19428" y="3070"/>
                      <a:pt x="19625" y="3028"/>
                    </a:cubicBezTo>
                    <a:lnTo>
                      <a:pt x="20926" y="2831"/>
                    </a:lnTo>
                    <a:cubicBezTo>
                      <a:pt x="21095" y="2799"/>
                      <a:pt x="21044" y="2554"/>
                      <a:pt x="20880" y="2554"/>
                    </a:cubicBezTo>
                    <a:cubicBezTo>
                      <a:pt x="20870" y="2554"/>
                      <a:pt x="20860" y="2555"/>
                      <a:pt x="20849" y="2557"/>
                    </a:cubicBezTo>
                    <a:lnTo>
                      <a:pt x="19736" y="2728"/>
                    </a:lnTo>
                    <a:cubicBezTo>
                      <a:pt x="19548" y="2762"/>
                      <a:pt x="19360" y="2805"/>
                      <a:pt x="19163" y="2814"/>
                    </a:cubicBezTo>
                    <a:cubicBezTo>
                      <a:pt x="19142" y="2776"/>
                      <a:pt x="19104" y="2756"/>
                      <a:pt x="19062" y="2756"/>
                    </a:cubicBezTo>
                    <a:cubicBezTo>
                      <a:pt x="19037" y="2756"/>
                      <a:pt x="19009" y="2763"/>
                      <a:pt x="18984" y="2780"/>
                    </a:cubicBezTo>
                    <a:lnTo>
                      <a:pt x="18941" y="2805"/>
                    </a:lnTo>
                    <a:cubicBezTo>
                      <a:pt x="18795" y="2762"/>
                      <a:pt x="18650" y="2703"/>
                      <a:pt x="18522" y="2617"/>
                    </a:cubicBezTo>
                    <a:cubicBezTo>
                      <a:pt x="17906" y="2292"/>
                      <a:pt x="17290" y="2001"/>
                      <a:pt x="16648" y="1744"/>
                    </a:cubicBezTo>
                    <a:cubicBezTo>
                      <a:pt x="15348" y="1205"/>
                      <a:pt x="13996" y="786"/>
                      <a:pt x="12619" y="504"/>
                    </a:cubicBezTo>
                    <a:cubicBezTo>
                      <a:pt x="11276" y="230"/>
                      <a:pt x="9915" y="59"/>
                      <a:pt x="8547" y="16"/>
                    </a:cubicBezTo>
                    <a:cubicBezTo>
                      <a:pt x="8297" y="6"/>
                      <a:pt x="8048" y="1"/>
                      <a:pt x="7800" y="1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13"/>
              <p:cNvSpPr/>
              <p:nvPr/>
            </p:nvSpPr>
            <p:spPr>
              <a:xfrm>
                <a:off x="7421491" y="4912480"/>
                <a:ext cx="1450006" cy="53311"/>
              </a:xfrm>
              <a:custGeom>
                <a:avLst/>
                <a:gdLst/>
                <a:ahLst/>
                <a:cxnLst/>
                <a:rect l="l" t="t" r="r" b="b"/>
                <a:pathLst>
                  <a:path w="16537" h="608" extrusionOk="0">
                    <a:moveTo>
                      <a:pt x="16467" y="0"/>
                    </a:moveTo>
                    <a:cubicBezTo>
                      <a:pt x="16465" y="0"/>
                      <a:pt x="16462" y="0"/>
                      <a:pt x="16460" y="1"/>
                    </a:cubicBezTo>
                    <a:cubicBezTo>
                      <a:pt x="13253" y="313"/>
                      <a:pt x="10033" y="471"/>
                      <a:pt x="6813" y="471"/>
                    </a:cubicBezTo>
                    <a:cubicBezTo>
                      <a:pt x="4570" y="471"/>
                      <a:pt x="2326" y="395"/>
                      <a:pt x="86" y="240"/>
                    </a:cubicBezTo>
                    <a:cubicBezTo>
                      <a:pt x="83" y="240"/>
                      <a:pt x="81" y="240"/>
                      <a:pt x="78" y="240"/>
                    </a:cubicBezTo>
                    <a:cubicBezTo>
                      <a:pt x="0" y="240"/>
                      <a:pt x="3" y="369"/>
                      <a:pt x="86" y="377"/>
                    </a:cubicBezTo>
                    <a:cubicBezTo>
                      <a:pt x="2318" y="531"/>
                      <a:pt x="4553" y="608"/>
                      <a:pt x="6787" y="608"/>
                    </a:cubicBezTo>
                    <a:cubicBezTo>
                      <a:pt x="10016" y="608"/>
                      <a:pt x="13244" y="447"/>
                      <a:pt x="16460" y="129"/>
                    </a:cubicBezTo>
                    <a:cubicBezTo>
                      <a:pt x="16534" y="121"/>
                      <a:pt x="16537" y="0"/>
                      <a:pt x="16467" y="0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3"/>
              <p:cNvSpPr/>
              <p:nvPr/>
            </p:nvSpPr>
            <p:spPr>
              <a:xfrm>
                <a:off x="8138731" y="4816643"/>
                <a:ext cx="343277" cy="137223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1565" extrusionOk="0">
                    <a:moveTo>
                      <a:pt x="106" y="1"/>
                    </a:moveTo>
                    <a:cubicBezTo>
                      <a:pt x="43" y="1"/>
                      <a:pt x="0" y="90"/>
                      <a:pt x="67" y="127"/>
                    </a:cubicBezTo>
                    <a:cubicBezTo>
                      <a:pt x="1265" y="717"/>
                      <a:pt x="2522" y="1196"/>
                      <a:pt x="3806" y="1564"/>
                    </a:cubicBezTo>
                    <a:cubicBezTo>
                      <a:pt x="3809" y="1564"/>
                      <a:pt x="3812" y="1565"/>
                      <a:pt x="3815" y="1565"/>
                    </a:cubicBezTo>
                    <a:cubicBezTo>
                      <a:pt x="3893" y="1565"/>
                      <a:pt x="3914" y="1460"/>
                      <a:pt x="3840" y="1436"/>
                    </a:cubicBezTo>
                    <a:cubicBezTo>
                      <a:pt x="2565" y="1076"/>
                      <a:pt x="1325" y="597"/>
                      <a:pt x="136" y="7"/>
                    </a:cubicBezTo>
                    <a:cubicBezTo>
                      <a:pt x="126" y="3"/>
                      <a:pt x="116" y="1"/>
                      <a:pt x="106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13"/>
              <p:cNvSpPr/>
              <p:nvPr/>
            </p:nvSpPr>
            <p:spPr>
              <a:xfrm>
                <a:off x="7640784" y="4847156"/>
                <a:ext cx="209649" cy="113549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1295" extrusionOk="0">
                    <a:moveTo>
                      <a:pt x="101" y="1"/>
                    </a:moveTo>
                    <a:cubicBezTo>
                      <a:pt x="40" y="1"/>
                      <a:pt x="0" y="92"/>
                      <a:pt x="66" y="121"/>
                    </a:cubicBezTo>
                    <a:lnTo>
                      <a:pt x="2264" y="1284"/>
                    </a:lnTo>
                    <a:cubicBezTo>
                      <a:pt x="2276" y="1291"/>
                      <a:pt x="2288" y="1294"/>
                      <a:pt x="2299" y="1294"/>
                    </a:cubicBezTo>
                    <a:cubicBezTo>
                      <a:pt x="2357" y="1294"/>
                      <a:pt x="2390" y="1209"/>
                      <a:pt x="2333" y="1173"/>
                    </a:cubicBezTo>
                    <a:lnTo>
                      <a:pt x="134" y="10"/>
                    </a:lnTo>
                    <a:cubicBezTo>
                      <a:pt x="123" y="3"/>
                      <a:pt x="112" y="1"/>
                      <a:pt x="101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13"/>
              <p:cNvSpPr/>
              <p:nvPr/>
            </p:nvSpPr>
            <p:spPr>
              <a:xfrm>
                <a:off x="7881296" y="4830146"/>
                <a:ext cx="217453" cy="131261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1497" extrusionOk="0">
                    <a:moveTo>
                      <a:pt x="100" y="1"/>
                    </a:moveTo>
                    <a:cubicBezTo>
                      <a:pt x="38" y="1"/>
                      <a:pt x="1" y="90"/>
                      <a:pt x="60" y="127"/>
                    </a:cubicBezTo>
                    <a:cubicBezTo>
                      <a:pt x="839" y="555"/>
                      <a:pt x="1600" y="1008"/>
                      <a:pt x="2353" y="1487"/>
                    </a:cubicBezTo>
                    <a:cubicBezTo>
                      <a:pt x="2364" y="1494"/>
                      <a:pt x="2374" y="1497"/>
                      <a:pt x="2384" y="1497"/>
                    </a:cubicBezTo>
                    <a:cubicBezTo>
                      <a:pt x="2439" y="1497"/>
                      <a:pt x="2479" y="1411"/>
                      <a:pt x="2421" y="1367"/>
                    </a:cubicBezTo>
                    <a:cubicBezTo>
                      <a:pt x="1669" y="888"/>
                      <a:pt x="907" y="435"/>
                      <a:pt x="129" y="7"/>
                    </a:cubicBezTo>
                    <a:cubicBezTo>
                      <a:pt x="119" y="3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13"/>
              <p:cNvSpPr/>
              <p:nvPr/>
            </p:nvSpPr>
            <p:spPr>
              <a:xfrm>
                <a:off x="8546629" y="4869954"/>
                <a:ext cx="171244" cy="75933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866" extrusionOk="0">
                    <a:moveTo>
                      <a:pt x="78" y="1"/>
                    </a:moveTo>
                    <a:cubicBezTo>
                      <a:pt x="20" y="1"/>
                      <a:pt x="1" y="105"/>
                      <a:pt x="69" y="135"/>
                    </a:cubicBezTo>
                    <a:lnTo>
                      <a:pt x="1840" y="862"/>
                    </a:lnTo>
                    <a:cubicBezTo>
                      <a:pt x="1848" y="864"/>
                      <a:pt x="1855" y="865"/>
                      <a:pt x="1862" y="865"/>
                    </a:cubicBezTo>
                    <a:cubicBezTo>
                      <a:pt x="1931" y="865"/>
                      <a:pt x="1953" y="757"/>
                      <a:pt x="1883" y="734"/>
                    </a:cubicBezTo>
                    <a:lnTo>
                      <a:pt x="103" y="6"/>
                    </a:lnTo>
                    <a:cubicBezTo>
                      <a:pt x="94" y="2"/>
                      <a:pt x="86" y="1"/>
                      <a:pt x="78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13"/>
              <p:cNvSpPr/>
              <p:nvPr/>
            </p:nvSpPr>
            <p:spPr>
              <a:xfrm>
                <a:off x="8131629" y="4955795"/>
                <a:ext cx="137837" cy="15353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751" extrusionOk="0">
                    <a:moveTo>
                      <a:pt x="1475" y="1"/>
                    </a:moveTo>
                    <a:cubicBezTo>
                      <a:pt x="1460" y="1"/>
                      <a:pt x="1445" y="6"/>
                      <a:pt x="1431" y="20"/>
                    </a:cubicBezTo>
                    <a:lnTo>
                      <a:pt x="1423" y="20"/>
                    </a:lnTo>
                    <a:cubicBezTo>
                      <a:pt x="927" y="533"/>
                      <a:pt x="456" y="1081"/>
                      <a:pt x="37" y="1654"/>
                    </a:cubicBezTo>
                    <a:cubicBezTo>
                      <a:pt x="1" y="1702"/>
                      <a:pt x="46" y="1751"/>
                      <a:pt x="93" y="1751"/>
                    </a:cubicBezTo>
                    <a:cubicBezTo>
                      <a:pt x="113" y="1751"/>
                      <a:pt x="133" y="1742"/>
                      <a:pt x="148" y="1722"/>
                    </a:cubicBezTo>
                    <a:cubicBezTo>
                      <a:pt x="567" y="1158"/>
                      <a:pt x="1029" y="619"/>
                      <a:pt x="1525" y="114"/>
                    </a:cubicBezTo>
                    <a:cubicBezTo>
                      <a:pt x="1572" y="68"/>
                      <a:pt x="1526" y="1"/>
                      <a:pt x="1475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13"/>
              <p:cNvSpPr/>
              <p:nvPr/>
            </p:nvSpPr>
            <p:spPr>
              <a:xfrm>
                <a:off x="7825355" y="4952376"/>
                <a:ext cx="126000" cy="13634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555" extrusionOk="0">
                    <a:moveTo>
                      <a:pt x="1345" y="1"/>
                    </a:moveTo>
                    <a:cubicBezTo>
                      <a:pt x="1329" y="1"/>
                      <a:pt x="1312" y="8"/>
                      <a:pt x="1297" y="25"/>
                    </a:cubicBezTo>
                    <a:lnTo>
                      <a:pt x="40" y="1436"/>
                    </a:lnTo>
                    <a:cubicBezTo>
                      <a:pt x="1" y="1488"/>
                      <a:pt x="45" y="1554"/>
                      <a:pt x="91" y="1554"/>
                    </a:cubicBezTo>
                    <a:cubicBezTo>
                      <a:pt x="106" y="1554"/>
                      <a:pt x="121" y="1547"/>
                      <a:pt x="134" y="1530"/>
                    </a:cubicBezTo>
                    <a:lnTo>
                      <a:pt x="1391" y="119"/>
                    </a:lnTo>
                    <a:cubicBezTo>
                      <a:pt x="1436" y="67"/>
                      <a:pt x="1394" y="1"/>
                      <a:pt x="1345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13"/>
              <p:cNvSpPr/>
              <p:nvPr/>
            </p:nvSpPr>
            <p:spPr>
              <a:xfrm>
                <a:off x="8444391" y="4943169"/>
                <a:ext cx="146430" cy="140993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1608" extrusionOk="0">
                    <a:moveTo>
                      <a:pt x="1501" y="0"/>
                    </a:moveTo>
                    <a:cubicBezTo>
                      <a:pt x="1305" y="0"/>
                      <a:pt x="1138" y="287"/>
                      <a:pt x="1021" y="412"/>
                    </a:cubicBezTo>
                    <a:lnTo>
                      <a:pt x="46" y="1490"/>
                    </a:lnTo>
                    <a:cubicBezTo>
                      <a:pt x="1" y="1541"/>
                      <a:pt x="43" y="1608"/>
                      <a:pt x="93" y="1608"/>
                    </a:cubicBezTo>
                    <a:cubicBezTo>
                      <a:pt x="109" y="1608"/>
                      <a:pt x="125" y="1601"/>
                      <a:pt x="140" y="1584"/>
                    </a:cubicBezTo>
                    <a:lnTo>
                      <a:pt x="807" y="848"/>
                    </a:lnTo>
                    <a:cubicBezTo>
                      <a:pt x="889" y="759"/>
                      <a:pt x="1358" y="142"/>
                      <a:pt x="1513" y="142"/>
                    </a:cubicBezTo>
                    <a:cubicBezTo>
                      <a:pt x="1521" y="142"/>
                      <a:pt x="1528" y="143"/>
                      <a:pt x="1534" y="147"/>
                    </a:cubicBezTo>
                    <a:cubicBezTo>
                      <a:pt x="1544" y="151"/>
                      <a:pt x="1554" y="153"/>
                      <a:pt x="1564" y="153"/>
                    </a:cubicBezTo>
                    <a:cubicBezTo>
                      <a:pt x="1627" y="153"/>
                      <a:pt x="1670" y="64"/>
                      <a:pt x="1603" y="27"/>
                    </a:cubicBezTo>
                    <a:cubicBezTo>
                      <a:pt x="1568" y="8"/>
                      <a:pt x="1534" y="0"/>
                      <a:pt x="1501" y="0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8748386" y="3294297"/>
                <a:ext cx="534162" cy="1842209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21010" extrusionOk="0">
                    <a:moveTo>
                      <a:pt x="3299" y="1"/>
                    </a:moveTo>
                    <a:cubicBezTo>
                      <a:pt x="3252" y="1"/>
                      <a:pt x="3205" y="24"/>
                      <a:pt x="3175" y="71"/>
                    </a:cubicBezTo>
                    <a:cubicBezTo>
                      <a:pt x="1712" y="2176"/>
                      <a:pt x="754" y="4597"/>
                      <a:pt x="386" y="7137"/>
                    </a:cubicBezTo>
                    <a:cubicBezTo>
                      <a:pt x="1" y="9670"/>
                      <a:pt x="198" y="12270"/>
                      <a:pt x="968" y="14717"/>
                    </a:cubicBezTo>
                    <a:cubicBezTo>
                      <a:pt x="1447" y="16231"/>
                      <a:pt x="2182" y="17617"/>
                      <a:pt x="2961" y="18994"/>
                    </a:cubicBezTo>
                    <a:cubicBezTo>
                      <a:pt x="2961" y="19200"/>
                      <a:pt x="2978" y="19405"/>
                      <a:pt x="3021" y="19610"/>
                    </a:cubicBezTo>
                    <a:cubicBezTo>
                      <a:pt x="3089" y="20047"/>
                      <a:pt x="3158" y="20474"/>
                      <a:pt x="3226" y="20911"/>
                    </a:cubicBezTo>
                    <a:cubicBezTo>
                      <a:pt x="3236" y="20979"/>
                      <a:pt x="3286" y="21009"/>
                      <a:pt x="3341" y="21009"/>
                    </a:cubicBezTo>
                    <a:cubicBezTo>
                      <a:pt x="3423" y="21009"/>
                      <a:pt x="3515" y="20942"/>
                      <a:pt x="3500" y="20834"/>
                    </a:cubicBezTo>
                    <a:cubicBezTo>
                      <a:pt x="3440" y="20457"/>
                      <a:pt x="3380" y="20090"/>
                      <a:pt x="3320" y="19722"/>
                    </a:cubicBezTo>
                    <a:cubicBezTo>
                      <a:pt x="3294" y="19533"/>
                      <a:pt x="3252" y="19345"/>
                      <a:pt x="3235" y="19148"/>
                    </a:cubicBezTo>
                    <a:cubicBezTo>
                      <a:pt x="3294" y="19114"/>
                      <a:pt x="3312" y="19029"/>
                      <a:pt x="3277" y="18969"/>
                    </a:cubicBezTo>
                    <a:cubicBezTo>
                      <a:pt x="3269" y="18952"/>
                      <a:pt x="3260" y="18943"/>
                      <a:pt x="3252" y="18926"/>
                    </a:cubicBezTo>
                    <a:cubicBezTo>
                      <a:pt x="3286" y="18772"/>
                      <a:pt x="3354" y="18627"/>
                      <a:pt x="3431" y="18498"/>
                    </a:cubicBezTo>
                    <a:cubicBezTo>
                      <a:pt x="3756" y="17891"/>
                      <a:pt x="4047" y="17266"/>
                      <a:pt x="4312" y="16625"/>
                    </a:cubicBezTo>
                    <a:cubicBezTo>
                      <a:pt x="4851" y="15324"/>
                      <a:pt x="5262" y="13973"/>
                      <a:pt x="5544" y="12587"/>
                    </a:cubicBezTo>
                    <a:cubicBezTo>
                      <a:pt x="5827" y="11244"/>
                      <a:pt x="5989" y="9884"/>
                      <a:pt x="6041" y="8515"/>
                    </a:cubicBezTo>
                    <a:cubicBezTo>
                      <a:pt x="6092" y="7043"/>
                      <a:pt x="5981" y="5589"/>
                      <a:pt x="5536" y="4177"/>
                    </a:cubicBezTo>
                    <a:cubicBezTo>
                      <a:pt x="5074" y="2697"/>
                      <a:pt x="4355" y="1303"/>
                      <a:pt x="3423" y="71"/>
                    </a:cubicBezTo>
                    <a:cubicBezTo>
                      <a:pt x="3393" y="24"/>
                      <a:pt x="3346" y="1"/>
                      <a:pt x="3299" y="1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13"/>
              <p:cNvSpPr/>
              <p:nvPr/>
            </p:nvSpPr>
            <p:spPr>
              <a:xfrm>
                <a:off x="8962155" y="3512363"/>
                <a:ext cx="66551" cy="1446323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6495" extrusionOk="0">
                    <a:moveTo>
                      <a:pt x="452" y="1"/>
                    </a:moveTo>
                    <a:cubicBezTo>
                      <a:pt x="418" y="1"/>
                      <a:pt x="382" y="22"/>
                      <a:pt x="377" y="65"/>
                    </a:cubicBezTo>
                    <a:cubicBezTo>
                      <a:pt x="1" y="5514"/>
                      <a:pt x="87" y="10990"/>
                      <a:pt x="625" y="16430"/>
                    </a:cubicBezTo>
                    <a:cubicBezTo>
                      <a:pt x="630" y="16473"/>
                      <a:pt x="664" y="16495"/>
                      <a:pt x="696" y="16495"/>
                    </a:cubicBezTo>
                    <a:cubicBezTo>
                      <a:pt x="728" y="16495"/>
                      <a:pt x="758" y="16473"/>
                      <a:pt x="754" y="16430"/>
                    </a:cubicBezTo>
                    <a:cubicBezTo>
                      <a:pt x="215" y="10990"/>
                      <a:pt x="138" y="5514"/>
                      <a:pt x="514" y="65"/>
                    </a:cubicBezTo>
                    <a:cubicBezTo>
                      <a:pt x="519" y="22"/>
                      <a:pt x="486" y="1"/>
                      <a:pt x="452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13"/>
              <p:cNvSpPr/>
              <p:nvPr/>
            </p:nvSpPr>
            <p:spPr>
              <a:xfrm>
                <a:off x="8985566" y="4229958"/>
                <a:ext cx="140029" cy="338893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3865" extrusionOk="0">
                    <a:moveTo>
                      <a:pt x="1507" y="0"/>
                    </a:moveTo>
                    <a:cubicBezTo>
                      <a:pt x="1487" y="0"/>
                      <a:pt x="1467" y="10"/>
                      <a:pt x="1454" y="34"/>
                    </a:cubicBezTo>
                    <a:cubicBezTo>
                      <a:pt x="863" y="1240"/>
                      <a:pt x="384" y="2489"/>
                      <a:pt x="16" y="3781"/>
                    </a:cubicBezTo>
                    <a:cubicBezTo>
                      <a:pt x="1" y="3832"/>
                      <a:pt x="40" y="3865"/>
                      <a:pt x="80" y="3865"/>
                    </a:cubicBezTo>
                    <a:cubicBezTo>
                      <a:pt x="107" y="3865"/>
                      <a:pt x="134" y="3850"/>
                      <a:pt x="145" y="3815"/>
                    </a:cubicBezTo>
                    <a:cubicBezTo>
                      <a:pt x="504" y="2540"/>
                      <a:pt x="983" y="1291"/>
                      <a:pt x="1573" y="102"/>
                    </a:cubicBezTo>
                    <a:cubicBezTo>
                      <a:pt x="1597" y="49"/>
                      <a:pt x="1551" y="0"/>
                      <a:pt x="1507" y="0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13"/>
              <p:cNvSpPr/>
              <p:nvPr/>
            </p:nvSpPr>
            <p:spPr>
              <a:xfrm>
                <a:off x="8978113" y="3731833"/>
                <a:ext cx="117319" cy="20482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2336" extrusionOk="0">
                    <a:moveTo>
                      <a:pt x="1245" y="1"/>
                    </a:moveTo>
                    <a:cubicBezTo>
                      <a:pt x="1226" y="1"/>
                      <a:pt x="1207" y="11"/>
                      <a:pt x="1196" y="34"/>
                    </a:cubicBezTo>
                    <a:lnTo>
                      <a:pt x="24" y="2233"/>
                    </a:lnTo>
                    <a:cubicBezTo>
                      <a:pt x="1" y="2286"/>
                      <a:pt x="46" y="2335"/>
                      <a:pt x="91" y="2335"/>
                    </a:cubicBezTo>
                    <a:cubicBezTo>
                      <a:pt x="111" y="2335"/>
                      <a:pt x="131" y="2325"/>
                      <a:pt x="144" y="2301"/>
                    </a:cubicBezTo>
                    <a:lnTo>
                      <a:pt x="1308" y="103"/>
                    </a:lnTo>
                    <a:cubicBezTo>
                      <a:pt x="1337" y="50"/>
                      <a:pt x="1289" y="1"/>
                      <a:pt x="1245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13"/>
              <p:cNvSpPr/>
              <p:nvPr/>
            </p:nvSpPr>
            <p:spPr>
              <a:xfrm>
                <a:off x="8977587" y="3972610"/>
                <a:ext cx="134330" cy="212279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2421" extrusionOk="0">
                    <a:moveTo>
                      <a:pt x="1443" y="1"/>
                    </a:moveTo>
                    <a:cubicBezTo>
                      <a:pt x="1424" y="1"/>
                      <a:pt x="1404" y="11"/>
                      <a:pt x="1391" y="35"/>
                    </a:cubicBezTo>
                    <a:cubicBezTo>
                      <a:pt x="963" y="813"/>
                      <a:pt x="509" y="1574"/>
                      <a:pt x="30" y="2319"/>
                    </a:cubicBezTo>
                    <a:cubicBezTo>
                      <a:pt x="1" y="2372"/>
                      <a:pt x="45" y="2421"/>
                      <a:pt x="89" y="2421"/>
                    </a:cubicBezTo>
                    <a:cubicBezTo>
                      <a:pt x="108" y="2421"/>
                      <a:pt x="128" y="2411"/>
                      <a:pt x="142" y="2387"/>
                    </a:cubicBezTo>
                    <a:cubicBezTo>
                      <a:pt x="621" y="1643"/>
                      <a:pt x="1074" y="881"/>
                      <a:pt x="1502" y="103"/>
                    </a:cubicBezTo>
                    <a:cubicBezTo>
                      <a:pt x="1531" y="50"/>
                      <a:pt x="1487" y="1"/>
                      <a:pt x="1443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13"/>
              <p:cNvSpPr/>
              <p:nvPr/>
            </p:nvSpPr>
            <p:spPr>
              <a:xfrm>
                <a:off x="8993370" y="4637858"/>
                <a:ext cx="78739" cy="165983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893" extrusionOk="0">
                    <a:moveTo>
                      <a:pt x="817" y="1"/>
                    </a:moveTo>
                    <a:cubicBezTo>
                      <a:pt x="790" y="1"/>
                      <a:pt x="762" y="14"/>
                      <a:pt x="749" y="44"/>
                    </a:cubicBezTo>
                    <a:lnTo>
                      <a:pt x="21" y="1815"/>
                    </a:lnTo>
                    <a:cubicBezTo>
                      <a:pt x="1" y="1862"/>
                      <a:pt x="40" y="1893"/>
                      <a:pt x="81" y="1893"/>
                    </a:cubicBezTo>
                    <a:cubicBezTo>
                      <a:pt x="108" y="1893"/>
                      <a:pt x="136" y="1880"/>
                      <a:pt x="150" y="1849"/>
                    </a:cubicBezTo>
                    <a:cubicBezTo>
                      <a:pt x="398" y="1259"/>
                      <a:pt x="637" y="669"/>
                      <a:pt x="877" y="78"/>
                    </a:cubicBezTo>
                    <a:cubicBezTo>
                      <a:pt x="898" y="32"/>
                      <a:pt x="859" y="1"/>
                      <a:pt x="817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13"/>
              <p:cNvSpPr/>
              <p:nvPr/>
            </p:nvSpPr>
            <p:spPr>
              <a:xfrm>
                <a:off x="8828966" y="4222681"/>
                <a:ext cx="158355" cy="132751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514" extrusionOk="0">
                    <a:moveTo>
                      <a:pt x="89" y="1"/>
                    </a:moveTo>
                    <a:cubicBezTo>
                      <a:pt x="37" y="1"/>
                      <a:pt x="1" y="83"/>
                      <a:pt x="57" y="125"/>
                    </a:cubicBezTo>
                    <a:cubicBezTo>
                      <a:pt x="622" y="545"/>
                      <a:pt x="1161" y="998"/>
                      <a:pt x="1657" y="1494"/>
                    </a:cubicBezTo>
                    <a:cubicBezTo>
                      <a:pt x="1672" y="1508"/>
                      <a:pt x="1689" y="1513"/>
                      <a:pt x="1705" y="1513"/>
                    </a:cubicBezTo>
                    <a:cubicBezTo>
                      <a:pt x="1760" y="1513"/>
                      <a:pt x="1806" y="1446"/>
                      <a:pt x="1760" y="1400"/>
                    </a:cubicBezTo>
                    <a:cubicBezTo>
                      <a:pt x="1246" y="895"/>
                      <a:pt x="699" y="433"/>
                      <a:pt x="126" y="14"/>
                    </a:cubicBezTo>
                    <a:cubicBezTo>
                      <a:pt x="113" y="5"/>
                      <a:pt x="101" y="1"/>
                      <a:pt x="89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13"/>
              <p:cNvSpPr/>
              <p:nvPr/>
            </p:nvSpPr>
            <p:spPr>
              <a:xfrm>
                <a:off x="8849571" y="3916142"/>
                <a:ext cx="140818" cy="1219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91" extrusionOk="0">
                    <a:moveTo>
                      <a:pt x="99" y="1"/>
                    </a:moveTo>
                    <a:cubicBezTo>
                      <a:pt x="45" y="1"/>
                      <a:pt x="0" y="68"/>
                      <a:pt x="53" y="114"/>
                    </a:cubicBezTo>
                    <a:lnTo>
                      <a:pt x="1465" y="1371"/>
                    </a:lnTo>
                    <a:cubicBezTo>
                      <a:pt x="1478" y="1385"/>
                      <a:pt x="1493" y="1391"/>
                      <a:pt x="1508" y="1391"/>
                    </a:cubicBezTo>
                    <a:cubicBezTo>
                      <a:pt x="1559" y="1391"/>
                      <a:pt x="1605" y="1324"/>
                      <a:pt x="1559" y="1277"/>
                    </a:cubicBezTo>
                    <a:lnTo>
                      <a:pt x="147" y="20"/>
                    </a:lnTo>
                    <a:cubicBezTo>
                      <a:pt x="132" y="6"/>
                      <a:pt x="115" y="1"/>
                      <a:pt x="99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13"/>
              <p:cNvSpPr/>
              <p:nvPr/>
            </p:nvSpPr>
            <p:spPr>
              <a:xfrm>
                <a:off x="8901829" y="3619862"/>
                <a:ext cx="97678" cy="104693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194" extrusionOk="0">
                    <a:moveTo>
                      <a:pt x="98" y="0"/>
                    </a:moveTo>
                    <a:cubicBezTo>
                      <a:pt x="47" y="0"/>
                      <a:pt x="1" y="67"/>
                      <a:pt x="47" y="114"/>
                    </a:cubicBezTo>
                    <a:lnTo>
                      <a:pt x="971" y="1175"/>
                    </a:lnTo>
                    <a:cubicBezTo>
                      <a:pt x="985" y="1188"/>
                      <a:pt x="1000" y="1194"/>
                      <a:pt x="1015" y="1194"/>
                    </a:cubicBezTo>
                    <a:cubicBezTo>
                      <a:pt x="1066" y="1194"/>
                      <a:pt x="1114" y="1125"/>
                      <a:pt x="1074" y="1072"/>
                    </a:cubicBezTo>
                    <a:lnTo>
                      <a:pt x="141" y="20"/>
                    </a:lnTo>
                    <a:cubicBezTo>
                      <a:pt x="128" y="6"/>
                      <a:pt x="113" y="0"/>
                      <a:pt x="98" y="0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13"/>
              <p:cNvSpPr/>
              <p:nvPr/>
            </p:nvSpPr>
            <p:spPr>
              <a:xfrm>
                <a:off x="8853867" y="4535708"/>
                <a:ext cx="152655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1611" extrusionOk="0">
                    <a:moveTo>
                      <a:pt x="97" y="1"/>
                    </a:moveTo>
                    <a:cubicBezTo>
                      <a:pt x="46" y="1"/>
                      <a:pt x="0" y="68"/>
                      <a:pt x="47" y="114"/>
                    </a:cubicBezTo>
                    <a:lnTo>
                      <a:pt x="791" y="773"/>
                    </a:lnTo>
                    <a:cubicBezTo>
                      <a:pt x="885" y="867"/>
                      <a:pt x="1561" y="1372"/>
                      <a:pt x="1493" y="1509"/>
                    </a:cubicBezTo>
                    <a:cubicBezTo>
                      <a:pt x="1463" y="1562"/>
                      <a:pt x="1511" y="1611"/>
                      <a:pt x="1558" y="1611"/>
                    </a:cubicBezTo>
                    <a:cubicBezTo>
                      <a:pt x="1578" y="1611"/>
                      <a:pt x="1599" y="1601"/>
                      <a:pt x="1612" y="1577"/>
                    </a:cubicBezTo>
                    <a:cubicBezTo>
                      <a:pt x="1741" y="1338"/>
                      <a:pt x="1373" y="1132"/>
                      <a:pt x="1227" y="995"/>
                    </a:cubicBezTo>
                    <a:lnTo>
                      <a:pt x="141" y="20"/>
                    </a:lnTo>
                    <a:cubicBezTo>
                      <a:pt x="127" y="7"/>
                      <a:pt x="112" y="1"/>
                      <a:pt x="97" y="1"/>
                    </a:cubicBezTo>
                    <a:close/>
                  </a:path>
                </a:pathLst>
              </a:custGeom>
              <a:solidFill>
                <a:srgbClr val="FFFB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13"/>
              <p:cNvSpPr/>
              <p:nvPr/>
            </p:nvSpPr>
            <p:spPr>
              <a:xfrm>
                <a:off x="8272096" y="4202689"/>
                <a:ext cx="1045000" cy="1055697"/>
              </a:xfrm>
              <a:custGeom>
                <a:avLst/>
                <a:gdLst/>
                <a:ahLst/>
                <a:cxnLst/>
                <a:rect l="l" t="t" r="r" b="b"/>
                <a:pathLst>
                  <a:path w="11918" h="12040" extrusionOk="0">
                    <a:moveTo>
                      <a:pt x="9816" y="0"/>
                    </a:moveTo>
                    <a:cubicBezTo>
                      <a:pt x="9285" y="0"/>
                      <a:pt x="8851" y="348"/>
                      <a:pt x="8590" y="790"/>
                    </a:cubicBezTo>
                    <a:cubicBezTo>
                      <a:pt x="8376" y="1175"/>
                      <a:pt x="8239" y="1602"/>
                      <a:pt x="8196" y="2039"/>
                    </a:cubicBezTo>
                    <a:cubicBezTo>
                      <a:pt x="8136" y="1953"/>
                      <a:pt x="8076" y="1859"/>
                      <a:pt x="7999" y="1773"/>
                    </a:cubicBezTo>
                    <a:cubicBezTo>
                      <a:pt x="7663" y="1399"/>
                      <a:pt x="7185" y="1152"/>
                      <a:pt x="6701" y="1152"/>
                    </a:cubicBezTo>
                    <a:cubicBezTo>
                      <a:pt x="6435" y="1152"/>
                      <a:pt x="6167" y="1227"/>
                      <a:pt x="5920" y="1397"/>
                    </a:cubicBezTo>
                    <a:cubicBezTo>
                      <a:pt x="5202" y="1893"/>
                      <a:pt x="5416" y="2869"/>
                      <a:pt x="5630" y="3587"/>
                    </a:cubicBezTo>
                    <a:cubicBezTo>
                      <a:pt x="5647" y="3656"/>
                      <a:pt x="5672" y="3724"/>
                      <a:pt x="5698" y="3801"/>
                    </a:cubicBezTo>
                    <a:cubicBezTo>
                      <a:pt x="5330" y="3579"/>
                      <a:pt x="4954" y="3382"/>
                      <a:pt x="4560" y="3211"/>
                    </a:cubicBezTo>
                    <a:cubicBezTo>
                      <a:pt x="4232" y="3068"/>
                      <a:pt x="3755" y="2930"/>
                      <a:pt x="3319" y="2930"/>
                    </a:cubicBezTo>
                    <a:cubicBezTo>
                      <a:pt x="2790" y="2930"/>
                      <a:pt x="2321" y="3133"/>
                      <a:pt x="2250" y="3775"/>
                    </a:cubicBezTo>
                    <a:cubicBezTo>
                      <a:pt x="2199" y="4212"/>
                      <a:pt x="2370" y="4716"/>
                      <a:pt x="2533" y="5118"/>
                    </a:cubicBezTo>
                    <a:cubicBezTo>
                      <a:pt x="2695" y="5521"/>
                      <a:pt x="2909" y="5905"/>
                      <a:pt x="3174" y="6256"/>
                    </a:cubicBezTo>
                    <a:cubicBezTo>
                      <a:pt x="3217" y="6308"/>
                      <a:pt x="3260" y="6359"/>
                      <a:pt x="3303" y="6419"/>
                    </a:cubicBezTo>
                    <a:cubicBezTo>
                      <a:pt x="3200" y="6393"/>
                      <a:pt x="3089" y="6376"/>
                      <a:pt x="2986" y="6350"/>
                    </a:cubicBezTo>
                    <a:cubicBezTo>
                      <a:pt x="2660" y="6295"/>
                      <a:pt x="2214" y="6218"/>
                      <a:pt x="1779" y="6218"/>
                    </a:cubicBezTo>
                    <a:cubicBezTo>
                      <a:pt x="1199" y="6218"/>
                      <a:pt x="637" y="6355"/>
                      <a:pt x="403" y="6864"/>
                    </a:cubicBezTo>
                    <a:cubicBezTo>
                      <a:pt x="0" y="7728"/>
                      <a:pt x="959" y="8763"/>
                      <a:pt x="1592" y="9216"/>
                    </a:cubicBezTo>
                    <a:cubicBezTo>
                      <a:pt x="1797" y="9362"/>
                      <a:pt x="2011" y="9490"/>
                      <a:pt x="2233" y="9601"/>
                    </a:cubicBezTo>
                    <a:cubicBezTo>
                      <a:pt x="1925" y="9635"/>
                      <a:pt x="1626" y="9704"/>
                      <a:pt x="1335" y="9815"/>
                    </a:cubicBezTo>
                    <a:cubicBezTo>
                      <a:pt x="924" y="9978"/>
                      <a:pt x="385" y="10363"/>
                      <a:pt x="539" y="10884"/>
                    </a:cubicBezTo>
                    <a:cubicBezTo>
                      <a:pt x="668" y="11329"/>
                      <a:pt x="1258" y="11577"/>
                      <a:pt x="1660" y="11697"/>
                    </a:cubicBezTo>
                    <a:cubicBezTo>
                      <a:pt x="2610" y="11997"/>
                      <a:pt x="3679" y="11988"/>
                      <a:pt x="4671" y="12022"/>
                    </a:cubicBezTo>
                    <a:cubicBezTo>
                      <a:pt x="5019" y="12034"/>
                      <a:pt x="5367" y="12039"/>
                      <a:pt x="5715" y="12039"/>
                    </a:cubicBezTo>
                    <a:cubicBezTo>
                      <a:pt x="6411" y="12039"/>
                      <a:pt x="7107" y="12017"/>
                      <a:pt x="7803" y="11971"/>
                    </a:cubicBezTo>
                    <a:cubicBezTo>
                      <a:pt x="8846" y="11911"/>
                      <a:pt x="9881" y="11791"/>
                      <a:pt x="10917" y="11629"/>
                    </a:cubicBezTo>
                    <a:cubicBezTo>
                      <a:pt x="10958" y="11643"/>
                      <a:pt x="11001" y="11649"/>
                      <a:pt x="11043" y="11649"/>
                    </a:cubicBezTo>
                    <a:cubicBezTo>
                      <a:pt x="11131" y="11649"/>
                      <a:pt x="11218" y="11621"/>
                      <a:pt x="11293" y="11569"/>
                    </a:cubicBezTo>
                    <a:cubicBezTo>
                      <a:pt x="11575" y="11517"/>
                      <a:pt x="11729" y="11227"/>
                      <a:pt x="11627" y="10970"/>
                    </a:cubicBezTo>
                    <a:cubicBezTo>
                      <a:pt x="11669" y="10688"/>
                      <a:pt x="11627" y="10380"/>
                      <a:pt x="11661" y="10097"/>
                    </a:cubicBezTo>
                    <a:cubicBezTo>
                      <a:pt x="11712" y="9481"/>
                      <a:pt x="11746" y="8865"/>
                      <a:pt x="11772" y="8250"/>
                    </a:cubicBezTo>
                    <a:cubicBezTo>
                      <a:pt x="11832" y="7001"/>
                      <a:pt x="11917" y="5743"/>
                      <a:pt x="11806" y="4494"/>
                    </a:cubicBezTo>
                    <a:cubicBezTo>
                      <a:pt x="11746" y="3904"/>
                      <a:pt x="11661" y="3322"/>
                      <a:pt x="11541" y="2740"/>
                    </a:cubicBezTo>
                    <a:cubicBezTo>
                      <a:pt x="11413" y="2167"/>
                      <a:pt x="11293" y="1568"/>
                      <a:pt x="11071" y="1021"/>
                    </a:cubicBezTo>
                    <a:cubicBezTo>
                      <a:pt x="10865" y="499"/>
                      <a:pt x="10480" y="28"/>
                      <a:pt x="9890" y="3"/>
                    </a:cubicBezTo>
                    <a:cubicBezTo>
                      <a:pt x="9865" y="1"/>
                      <a:pt x="9840" y="0"/>
                      <a:pt x="98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13"/>
              <p:cNvSpPr/>
              <p:nvPr/>
            </p:nvSpPr>
            <p:spPr>
              <a:xfrm>
                <a:off x="8474642" y="4265908"/>
                <a:ext cx="102676" cy="100221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1143" extrusionOk="0">
                    <a:moveTo>
                      <a:pt x="912" y="0"/>
                    </a:moveTo>
                    <a:cubicBezTo>
                      <a:pt x="892" y="0"/>
                      <a:pt x="870" y="3"/>
                      <a:pt x="847" y="9"/>
                    </a:cubicBezTo>
                    <a:cubicBezTo>
                      <a:pt x="753" y="26"/>
                      <a:pt x="668" y="60"/>
                      <a:pt x="591" y="94"/>
                    </a:cubicBezTo>
                    <a:cubicBezTo>
                      <a:pt x="394" y="94"/>
                      <a:pt x="214" y="180"/>
                      <a:pt x="94" y="325"/>
                    </a:cubicBezTo>
                    <a:cubicBezTo>
                      <a:pt x="26" y="411"/>
                      <a:pt x="0" y="522"/>
                      <a:pt x="35" y="625"/>
                    </a:cubicBezTo>
                    <a:cubicBezTo>
                      <a:pt x="17" y="727"/>
                      <a:pt x="69" y="830"/>
                      <a:pt x="163" y="881"/>
                    </a:cubicBezTo>
                    <a:cubicBezTo>
                      <a:pt x="260" y="1052"/>
                      <a:pt x="436" y="1142"/>
                      <a:pt x="613" y="1142"/>
                    </a:cubicBezTo>
                    <a:cubicBezTo>
                      <a:pt x="746" y="1142"/>
                      <a:pt x="881" y="1091"/>
                      <a:pt x="984" y="984"/>
                    </a:cubicBezTo>
                    <a:cubicBezTo>
                      <a:pt x="1087" y="881"/>
                      <a:pt x="1130" y="736"/>
                      <a:pt x="1112" y="591"/>
                    </a:cubicBezTo>
                    <a:cubicBezTo>
                      <a:pt x="1130" y="514"/>
                      <a:pt x="1121" y="437"/>
                      <a:pt x="1078" y="368"/>
                    </a:cubicBezTo>
                    <a:cubicBezTo>
                      <a:pt x="1171" y="229"/>
                      <a:pt x="1096" y="0"/>
                      <a:pt x="912" y="0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13"/>
              <p:cNvSpPr/>
              <p:nvPr/>
            </p:nvSpPr>
            <p:spPr>
              <a:xfrm>
                <a:off x="8314885" y="4446797"/>
                <a:ext cx="106534" cy="1047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195" extrusionOk="0">
                    <a:moveTo>
                      <a:pt x="798" y="1"/>
                    </a:moveTo>
                    <a:cubicBezTo>
                      <a:pt x="670" y="1"/>
                      <a:pt x="541" y="48"/>
                      <a:pt x="428" y="102"/>
                    </a:cubicBezTo>
                    <a:cubicBezTo>
                      <a:pt x="248" y="162"/>
                      <a:pt x="103" y="307"/>
                      <a:pt x="43" y="487"/>
                    </a:cubicBezTo>
                    <a:cubicBezTo>
                      <a:pt x="0" y="623"/>
                      <a:pt x="26" y="760"/>
                      <a:pt x="94" y="880"/>
                    </a:cubicBezTo>
                    <a:cubicBezTo>
                      <a:pt x="94" y="906"/>
                      <a:pt x="86" y="931"/>
                      <a:pt x="86" y="957"/>
                    </a:cubicBezTo>
                    <a:cubicBezTo>
                      <a:pt x="68" y="1107"/>
                      <a:pt x="189" y="1194"/>
                      <a:pt x="316" y="1194"/>
                    </a:cubicBezTo>
                    <a:cubicBezTo>
                      <a:pt x="370" y="1194"/>
                      <a:pt x="425" y="1178"/>
                      <a:pt x="471" y="1145"/>
                    </a:cubicBezTo>
                    <a:cubicBezTo>
                      <a:pt x="616" y="1043"/>
                      <a:pt x="830" y="1017"/>
                      <a:pt x="984" y="889"/>
                    </a:cubicBezTo>
                    <a:cubicBezTo>
                      <a:pt x="1112" y="786"/>
                      <a:pt x="1189" y="632"/>
                      <a:pt x="1198" y="469"/>
                    </a:cubicBezTo>
                    <a:cubicBezTo>
                      <a:pt x="1215" y="307"/>
                      <a:pt x="1146" y="153"/>
                      <a:pt x="1018" y="59"/>
                    </a:cubicBezTo>
                    <a:cubicBezTo>
                      <a:pt x="948" y="17"/>
                      <a:pt x="873" y="1"/>
                      <a:pt x="798" y="1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13"/>
              <p:cNvSpPr/>
              <p:nvPr/>
            </p:nvSpPr>
            <p:spPr>
              <a:xfrm>
                <a:off x="8674119" y="4300280"/>
                <a:ext cx="133628" cy="119599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364" extrusionOk="0">
                    <a:moveTo>
                      <a:pt x="919" y="0"/>
                    </a:moveTo>
                    <a:cubicBezTo>
                      <a:pt x="764" y="0"/>
                      <a:pt x="620" y="89"/>
                      <a:pt x="548" y="233"/>
                    </a:cubicBezTo>
                    <a:cubicBezTo>
                      <a:pt x="523" y="241"/>
                      <a:pt x="506" y="250"/>
                      <a:pt x="480" y="258"/>
                    </a:cubicBezTo>
                    <a:cubicBezTo>
                      <a:pt x="448" y="242"/>
                      <a:pt x="414" y="235"/>
                      <a:pt x="380" y="235"/>
                    </a:cubicBezTo>
                    <a:cubicBezTo>
                      <a:pt x="308" y="235"/>
                      <a:pt x="239" y="271"/>
                      <a:pt x="198" y="335"/>
                    </a:cubicBezTo>
                    <a:cubicBezTo>
                      <a:pt x="1" y="618"/>
                      <a:pt x="9" y="1003"/>
                      <a:pt x="215" y="1285"/>
                    </a:cubicBezTo>
                    <a:cubicBezTo>
                      <a:pt x="267" y="1337"/>
                      <a:pt x="333" y="1364"/>
                      <a:pt x="406" y="1364"/>
                    </a:cubicBezTo>
                    <a:cubicBezTo>
                      <a:pt x="416" y="1364"/>
                      <a:pt x="427" y="1363"/>
                      <a:pt x="437" y="1362"/>
                    </a:cubicBezTo>
                    <a:cubicBezTo>
                      <a:pt x="660" y="1328"/>
                      <a:pt x="891" y="1268"/>
                      <a:pt x="1045" y="1088"/>
                    </a:cubicBezTo>
                    <a:cubicBezTo>
                      <a:pt x="1079" y="1045"/>
                      <a:pt x="1104" y="1003"/>
                      <a:pt x="1122" y="951"/>
                    </a:cubicBezTo>
                    <a:cubicBezTo>
                      <a:pt x="1293" y="900"/>
                      <a:pt x="1421" y="780"/>
                      <a:pt x="1489" y="626"/>
                    </a:cubicBezTo>
                    <a:cubicBezTo>
                      <a:pt x="1524" y="524"/>
                      <a:pt x="1489" y="421"/>
                      <a:pt x="1404" y="361"/>
                    </a:cubicBezTo>
                    <a:lnTo>
                      <a:pt x="1361" y="327"/>
                    </a:lnTo>
                    <a:cubicBezTo>
                      <a:pt x="1301" y="164"/>
                      <a:pt x="1173" y="45"/>
                      <a:pt x="1010" y="10"/>
                    </a:cubicBezTo>
                    <a:cubicBezTo>
                      <a:pt x="980" y="3"/>
                      <a:pt x="949" y="0"/>
                      <a:pt x="919" y="0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13"/>
              <p:cNvSpPr/>
              <p:nvPr/>
            </p:nvSpPr>
            <p:spPr>
              <a:xfrm>
                <a:off x="8539877" y="4452497"/>
                <a:ext cx="110392" cy="88647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11" extrusionOk="0">
                    <a:moveTo>
                      <a:pt x="890" y="524"/>
                    </a:moveTo>
                    <a:cubicBezTo>
                      <a:pt x="881" y="538"/>
                      <a:pt x="874" y="545"/>
                      <a:pt x="866" y="545"/>
                    </a:cubicBezTo>
                    <a:cubicBezTo>
                      <a:pt x="859" y="545"/>
                      <a:pt x="850" y="540"/>
                      <a:pt x="839" y="533"/>
                    </a:cubicBezTo>
                    <a:lnTo>
                      <a:pt x="848" y="533"/>
                    </a:lnTo>
                    <a:lnTo>
                      <a:pt x="864" y="524"/>
                    </a:lnTo>
                    <a:lnTo>
                      <a:pt x="864" y="524"/>
                    </a:lnTo>
                    <a:cubicBezTo>
                      <a:pt x="859" y="527"/>
                      <a:pt x="857" y="528"/>
                      <a:pt x="858" y="528"/>
                    </a:cubicBezTo>
                    <a:cubicBezTo>
                      <a:pt x="860" y="528"/>
                      <a:pt x="873" y="524"/>
                      <a:pt x="890" y="524"/>
                    </a:cubicBezTo>
                    <a:close/>
                    <a:moveTo>
                      <a:pt x="795" y="0"/>
                    </a:moveTo>
                    <a:cubicBezTo>
                      <a:pt x="743" y="0"/>
                      <a:pt x="691" y="17"/>
                      <a:pt x="651" y="54"/>
                    </a:cubicBezTo>
                    <a:cubicBezTo>
                      <a:pt x="540" y="139"/>
                      <a:pt x="394" y="233"/>
                      <a:pt x="274" y="336"/>
                    </a:cubicBezTo>
                    <a:cubicBezTo>
                      <a:pt x="137" y="447"/>
                      <a:pt x="1" y="601"/>
                      <a:pt x="86" y="781"/>
                    </a:cubicBezTo>
                    <a:cubicBezTo>
                      <a:pt x="120" y="884"/>
                      <a:pt x="197" y="969"/>
                      <a:pt x="300" y="995"/>
                    </a:cubicBezTo>
                    <a:cubicBezTo>
                      <a:pt x="345" y="1006"/>
                      <a:pt x="392" y="1011"/>
                      <a:pt x="437" y="1011"/>
                    </a:cubicBezTo>
                    <a:cubicBezTo>
                      <a:pt x="572" y="1011"/>
                      <a:pt x="703" y="964"/>
                      <a:pt x="805" y="875"/>
                    </a:cubicBezTo>
                    <a:cubicBezTo>
                      <a:pt x="950" y="764"/>
                      <a:pt x="1164" y="635"/>
                      <a:pt x="1215" y="447"/>
                    </a:cubicBezTo>
                    <a:cubicBezTo>
                      <a:pt x="1258" y="268"/>
                      <a:pt x="1138" y="97"/>
                      <a:pt x="950" y="62"/>
                    </a:cubicBezTo>
                    <a:cubicBezTo>
                      <a:pt x="910" y="22"/>
                      <a:pt x="852" y="0"/>
                      <a:pt x="795" y="0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13"/>
              <p:cNvSpPr/>
              <p:nvPr/>
            </p:nvSpPr>
            <p:spPr>
              <a:xfrm>
                <a:off x="8266133" y="4307645"/>
                <a:ext cx="110305" cy="9417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074" extrusionOk="0">
                    <a:moveTo>
                      <a:pt x="718" y="0"/>
                    </a:moveTo>
                    <a:cubicBezTo>
                      <a:pt x="698" y="0"/>
                      <a:pt x="678" y="1"/>
                      <a:pt x="659" y="3"/>
                    </a:cubicBezTo>
                    <a:cubicBezTo>
                      <a:pt x="573" y="20"/>
                      <a:pt x="496" y="46"/>
                      <a:pt x="428" y="97"/>
                    </a:cubicBezTo>
                    <a:cubicBezTo>
                      <a:pt x="188" y="183"/>
                      <a:pt x="0" y="354"/>
                      <a:pt x="68" y="653"/>
                    </a:cubicBezTo>
                    <a:cubicBezTo>
                      <a:pt x="131" y="926"/>
                      <a:pt x="388" y="1074"/>
                      <a:pt x="644" y="1074"/>
                    </a:cubicBezTo>
                    <a:cubicBezTo>
                      <a:pt x="805" y="1074"/>
                      <a:pt x="966" y="1015"/>
                      <a:pt x="1078" y="893"/>
                    </a:cubicBezTo>
                    <a:cubicBezTo>
                      <a:pt x="1258" y="679"/>
                      <a:pt x="1258" y="363"/>
                      <a:pt x="1069" y="157"/>
                    </a:cubicBezTo>
                    <a:cubicBezTo>
                      <a:pt x="1044" y="80"/>
                      <a:pt x="975" y="38"/>
                      <a:pt x="898" y="29"/>
                    </a:cubicBezTo>
                    <a:cubicBezTo>
                      <a:pt x="841" y="10"/>
                      <a:pt x="778" y="0"/>
                      <a:pt x="718" y="0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13"/>
              <p:cNvSpPr/>
              <p:nvPr/>
            </p:nvSpPr>
            <p:spPr>
              <a:xfrm>
                <a:off x="8119792" y="4550877"/>
                <a:ext cx="88647" cy="81106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25" extrusionOk="0">
                    <a:moveTo>
                      <a:pt x="497" y="446"/>
                    </a:moveTo>
                    <a:cubicBezTo>
                      <a:pt x="506" y="446"/>
                      <a:pt x="506" y="446"/>
                      <a:pt x="506" y="454"/>
                    </a:cubicBezTo>
                    <a:lnTo>
                      <a:pt x="497" y="454"/>
                    </a:lnTo>
                    <a:cubicBezTo>
                      <a:pt x="497" y="454"/>
                      <a:pt x="497" y="446"/>
                      <a:pt x="497" y="446"/>
                    </a:cubicBezTo>
                    <a:close/>
                    <a:moveTo>
                      <a:pt x="480" y="489"/>
                    </a:moveTo>
                    <a:cubicBezTo>
                      <a:pt x="480" y="493"/>
                      <a:pt x="478" y="495"/>
                      <a:pt x="476" y="495"/>
                    </a:cubicBezTo>
                    <a:cubicBezTo>
                      <a:pt x="474" y="495"/>
                      <a:pt x="471" y="493"/>
                      <a:pt x="471" y="489"/>
                    </a:cubicBezTo>
                    <a:close/>
                    <a:moveTo>
                      <a:pt x="444" y="0"/>
                    </a:moveTo>
                    <a:cubicBezTo>
                      <a:pt x="425" y="0"/>
                      <a:pt x="405" y="3"/>
                      <a:pt x="386" y="10"/>
                    </a:cubicBezTo>
                    <a:cubicBezTo>
                      <a:pt x="300" y="27"/>
                      <a:pt x="223" y="70"/>
                      <a:pt x="163" y="138"/>
                    </a:cubicBezTo>
                    <a:cubicBezTo>
                      <a:pt x="78" y="215"/>
                      <a:pt x="18" y="318"/>
                      <a:pt x="1" y="429"/>
                    </a:cubicBezTo>
                    <a:cubicBezTo>
                      <a:pt x="1" y="472"/>
                      <a:pt x="9" y="514"/>
                      <a:pt x="35" y="557"/>
                    </a:cubicBezTo>
                    <a:cubicBezTo>
                      <a:pt x="35" y="591"/>
                      <a:pt x="44" y="634"/>
                      <a:pt x="61" y="668"/>
                    </a:cubicBezTo>
                    <a:cubicBezTo>
                      <a:pt x="138" y="834"/>
                      <a:pt x="301" y="925"/>
                      <a:pt x="464" y="925"/>
                    </a:cubicBezTo>
                    <a:cubicBezTo>
                      <a:pt x="571" y="925"/>
                      <a:pt x="678" y="886"/>
                      <a:pt x="762" y="805"/>
                    </a:cubicBezTo>
                    <a:cubicBezTo>
                      <a:pt x="1010" y="591"/>
                      <a:pt x="993" y="189"/>
                      <a:pt x="677" y="52"/>
                    </a:cubicBezTo>
                    <a:cubicBezTo>
                      <a:pt x="625" y="35"/>
                      <a:pt x="583" y="27"/>
                      <a:pt x="531" y="18"/>
                    </a:cubicBezTo>
                    <a:cubicBezTo>
                      <a:pt x="505" y="8"/>
                      <a:pt x="475" y="0"/>
                      <a:pt x="444" y="0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13"/>
              <p:cNvSpPr/>
              <p:nvPr/>
            </p:nvSpPr>
            <p:spPr>
              <a:xfrm>
                <a:off x="8347853" y="4637332"/>
                <a:ext cx="85578" cy="83298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50" extrusionOk="0">
                    <a:moveTo>
                      <a:pt x="693" y="0"/>
                    </a:moveTo>
                    <a:cubicBezTo>
                      <a:pt x="665" y="0"/>
                      <a:pt x="636" y="5"/>
                      <a:pt x="608" y="16"/>
                    </a:cubicBezTo>
                    <a:cubicBezTo>
                      <a:pt x="548" y="42"/>
                      <a:pt x="488" y="76"/>
                      <a:pt x="437" y="119"/>
                    </a:cubicBezTo>
                    <a:cubicBezTo>
                      <a:pt x="377" y="144"/>
                      <a:pt x="326" y="170"/>
                      <a:pt x="274" y="213"/>
                    </a:cubicBezTo>
                    <a:cubicBezTo>
                      <a:pt x="1" y="418"/>
                      <a:pt x="95" y="854"/>
                      <a:pt x="428" y="931"/>
                    </a:cubicBezTo>
                    <a:cubicBezTo>
                      <a:pt x="471" y="944"/>
                      <a:pt x="515" y="950"/>
                      <a:pt x="558" y="950"/>
                    </a:cubicBezTo>
                    <a:cubicBezTo>
                      <a:pt x="694" y="950"/>
                      <a:pt x="825" y="890"/>
                      <a:pt x="916" y="786"/>
                    </a:cubicBezTo>
                    <a:cubicBezTo>
                      <a:pt x="959" y="726"/>
                      <a:pt x="976" y="649"/>
                      <a:pt x="959" y="581"/>
                    </a:cubicBezTo>
                    <a:cubicBezTo>
                      <a:pt x="967" y="546"/>
                      <a:pt x="967" y="521"/>
                      <a:pt x="967" y="487"/>
                    </a:cubicBezTo>
                    <a:cubicBezTo>
                      <a:pt x="967" y="418"/>
                      <a:pt x="959" y="358"/>
                      <a:pt x="924" y="307"/>
                    </a:cubicBezTo>
                    <a:cubicBezTo>
                      <a:pt x="968" y="141"/>
                      <a:pt x="841" y="0"/>
                      <a:pt x="693" y="0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13"/>
              <p:cNvSpPr/>
              <p:nvPr/>
            </p:nvSpPr>
            <p:spPr>
              <a:xfrm>
                <a:off x="8166351" y="4722472"/>
                <a:ext cx="87069" cy="8154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0" extrusionOk="0">
                    <a:moveTo>
                      <a:pt x="658" y="1"/>
                    </a:moveTo>
                    <a:cubicBezTo>
                      <a:pt x="605" y="1"/>
                      <a:pt x="551" y="18"/>
                      <a:pt x="505" y="54"/>
                    </a:cubicBezTo>
                    <a:lnTo>
                      <a:pt x="111" y="337"/>
                    </a:lnTo>
                    <a:cubicBezTo>
                      <a:pt x="9" y="422"/>
                      <a:pt x="0" y="568"/>
                      <a:pt x="86" y="670"/>
                    </a:cubicBezTo>
                    <a:cubicBezTo>
                      <a:pt x="128" y="718"/>
                      <a:pt x="195" y="745"/>
                      <a:pt x="261" y="745"/>
                    </a:cubicBezTo>
                    <a:cubicBezTo>
                      <a:pt x="289" y="745"/>
                      <a:pt x="317" y="741"/>
                      <a:pt x="342" y="730"/>
                    </a:cubicBezTo>
                    <a:cubicBezTo>
                      <a:pt x="342" y="730"/>
                      <a:pt x="342" y="739"/>
                      <a:pt x="342" y="739"/>
                    </a:cubicBezTo>
                    <a:cubicBezTo>
                      <a:pt x="365" y="859"/>
                      <a:pt x="469" y="930"/>
                      <a:pt x="576" y="930"/>
                    </a:cubicBezTo>
                    <a:cubicBezTo>
                      <a:pt x="629" y="930"/>
                      <a:pt x="682" y="912"/>
                      <a:pt x="727" y="876"/>
                    </a:cubicBezTo>
                    <a:cubicBezTo>
                      <a:pt x="933" y="688"/>
                      <a:pt x="993" y="380"/>
                      <a:pt x="864" y="123"/>
                    </a:cubicBezTo>
                    <a:cubicBezTo>
                      <a:pt x="822" y="44"/>
                      <a:pt x="742" y="1"/>
                      <a:pt x="658" y="1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13"/>
              <p:cNvSpPr/>
              <p:nvPr/>
            </p:nvSpPr>
            <p:spPr>
              <a:xfrm>
                <a:off x="8137854" y="4408743"/>
                <a:ext cx="59273" cy="6698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64" extrusionOk="0">
                    <a:moveTo>
                      <a:pt x="441" y="1"/>
                    </a:moveTo>
                    <a:cubicBezTo>
                      <a:pt x="408" y="1"/>
                      <a:pt x="374" y="8"/>
                      <a:pt x="342" y="22"/>
                    </a:cubicBezTo>
                    <a:cubicBezTo>
                      <a:pt x="223" y="74"/>
                      <a:pt x="137" y="168"/>
                      <a:pt x="103" y="296"/>
                    </a:cubicBezTo>
                    <a:cubicBezTo>
                      <a:pt x="94" y="305"/>
                      <a:pt x="94" y="313"/>
                      <a:pt x="94" y="322"/>
                    </a:cubicBezTo>
                    <a:lnTo>
                      <a:pt x="43" y="433"/>
                    </a:lnTo>
                    <a:cubicBezTo>
                      <a:pt x="0" y="561"/>
                      <a:pt x="69" y="690"/>
                      <a:pt x="188" y="732"/>
                    </a:cubicBezTo>
                    <a:cubicBezTo>
                      <a:pt x="205" y="741"/>
                      <a:pt x="223" y="741"/>
                      <a:pt x="240" y="741"/>
                    </a:cubicBezTo>
                    <a:cubicBezTo>
                      <a:pt x="272" y="757"/>
                      <a:pt x="305" y="763"/>
                      <a:pt x="337" y="763"/>
                    </a:cubicBezTo>
                    <a:cubicBezTo>
                      <a:pt x="356" y="763"/>
                      <a:pt x="375" y="761"/>
                      <a:pt x="394" y="758"/>
                    </a:cubicBezTo>
                    <a:cubicBezTo>
                      <a:pt x="548" y="732"/>
                      <a:pt x="667" y="596"/>
                      <a:pt x="667" y="424"/>
                    </a:cubicBezTo>
                    <a:cubicBezTo>
                      <a:pt x="667" y="390"/>
                      <a:pt x="659" y="356"/>
                      <a:pt x="650" y="322"/>
                    </a:cubicBezTo>
                    <a:cubicBezTo>
                      <a:pt x="676" y="262"/>
                      <a:pt x="676" y="193"/>
                      <a:pt x="650" y="125"/>
                    </a:cubicBezTo>
                    <a:cubicBezTo>
                      <a:pt x="607" y="45"/>
                      <a:pt x="525" y="1"/>
                      <a:pt x="441" y="1"/>
                    </a:cubicBezTo>
                    <a:close/>
                  </a:path>
                </a:pathLst>
              </a:custGeom>
              <a:solidFill>
                <a:srgbClr val="DAE7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13"/>
              <p:cNvSpPr/>
              <p:nvPr/>
            </p:nvSpPr>
            <p:spPr>
              <a:xfrm>
                <a:off x="8624929" y="4952376"/>
                <a:ext cx="115829" cy="11004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255" extrusionOk="0">
                    <a:moveTo>
                      <a:pt x="874" y="1"/>
                    </a:moveTo>
                    <a:cubicBezTo>
                      <a:pt x="854" y="1"/>
                      <a:pt x="833" y="10"/>
                      <a:pt x="819" y="25"/>
                    </a:cubicBezTo>
                    <a:cubicBezTo>
                      <a:pt x="724" y="127"/>
                      <a:pt x="639" y="230"/>
                      <a:pt x="570" y="350"/>
                    </a:cubicBezTo>
                    <a:lnTo>
                      <a:pt x="476" y="273"/>
                    </a:lnTo>
                    <a:cubicBezTo>
                      <a:pt x="451" y="238"/>
                      <a:pt x="416" y="204"/>
                      <a:pt x="391" y="161"/>
                    </a:cubicBezTo>
                    <a:cubicBezTo>
                      <a:pt x="378" y="149"/>
                      <a:pt x="357" y="141"/>
                      <a:pt x="336" y="141"/>
                    </a:cubicBezTo>
                    <a:cubicBezTo>
                      <a:pt x="328" y="141"/>
                      <a:pt x="321" y="142"/>
                      <a:pt x="314" y="144"/>
                    </a:cubicBezTo>
                    <a:cubicBezTo>
                      <a:pt x="262" y="110"/>
                      <a:pt x="203" y="67"/>
                      <a:pt x="151" y="42"/>
                    </a:cubicBezTo>
                    <a:cubicBezTo>
                      <a:pt x="137" y="33"/>
                      <a:pt x="123" y="29"/>
                      <a:pt x="110" y="29"/>
                    </a:cubicBezTo>
                    <a:cubicBezTo>
                      <a:pt x="49" y="29"/>
                      <a:pt x="1" y="112"/>
                      <a:pt x="57" y="161"/>
                    </a:cubicBezTo>
                    <a:lnTo>
                      <a:pt x="185" y="290"/>
                    </a:lnTo>
                    <a:cubicBezTo>
                      <a:pt x="280" y="384"/>
                      <a:pt x="365" y="469"/>
                      <a:pt x="459" y="555"/>
                    </a:cubicBezTo>
                    <a:cubicBezTo>
                      <a:pt x="425" y="632"/>
                      <a:pt x="399" y="718"/>
                      <a:pt x="382" y="795"/>
                    </a:cubicBezTo>
                    <a:cubicBezTo>
                      <a:pt x="374" y="812"/>
                      <a:pt x="374" y="820"/>
                      <a:pt x="382" y="837"/>
                    </a:cubicBezTo>
                    <a:cubicBezTo>
                      <a:pt x="365" y="872"/>
                      <a:pt x="348" y="906"/>
                      <a:pt x="339" y="949"/>
                    </a:cubicBezTo>
                    <a:cubicBezTo>
                      <a:pt x="331" y="966"/>
                      <a:pt x="331" y="983"/>
                      <a:pt x="339" y="1000"/>
                    </a:cubicBezTo>
                    <a:cubicBezTo>
                      <a:pt x="322" y="1051"/>
                      <a:pt x="297" y="1094"/>
                      <a:pt x="280" y="1137"/>
                    </a:cubicBezTo>
                    <a:cubicBezTo>
                      <a:pt x="244" y="1196"/>
                      <a:pt x="298" y="1255"/>
                      <a:pt x="352" y="1255"/>
                    </a:cubicBezTo>
                    <a:cubicBezTo>
                      <a:pt x="376" y="1255"/>
                      <a:pt x="401" y="1243"/>
                      <a:pt x="416" y="1214"/>
                    </a:cubicBezTo>
                    <a:cubicBezTo>
                      <a:pt x="476" y="1111"/>
                      <a:pt x="528" y="1000"/>
                      <a:pt x="588" y="889"/>
                    </a:cubicBezTo>
                    <a:cubicBezTo>
                      <a:pt x="622" y="880"/>
                      <a:pt x="639" y="863"/>
                      <a:pt x="656" y="837"/>
                    </a:cubicBezTo>
                    <a:lnTo>
                      <a:pt x="673" y="795"/>
                    </a:lnTo>
                    <a:cubicBezTo>
                      <a:pt x="819" y="949"/>
                      <a:pt x="990" y="1094"/>
                      <a:pt x="1169" y="1222"/>
                    </a:cubicBezTo>
                    <a:cubicBezTo>
                      <a:pt x="1182" y="1231"/>
                      <a:pt x="1196" y="1235"/>
                      <a:pt x="1208" y="1235"/>
                    </a:cubicBezTo>
                    <a:cubicBezTo>
                      <a:pt x="1271" y="1235"/>
                      <a:pt x="1320" y="1144"/>
                      <a:pt x="1263" y="1094"/>
                    </a:cubicBezTo>
                    <a:lnTo>
                      <a:pt x="1169" y="1000"/>
                    </a:lnTo>
                    <a:cubicBezTo>
                      <a:pt x="1178" y="966"/>
                      <a:pt x="1169" y="940"/>
                      <a:pt x="1152" y="923"/>
                    </a:cubicBezTo>
                    <a:lnTo>
                      <a:pt x="1144" y="914"/>
                    </a:lnTo>
                    <a:cubicBezTo>
                      <a:pt x="1144" y="897"/>
                      <a:pt x="1135" y="880"/>
                      <a:pt x="1118" y="863"/>
                    </a:cubicBezTo>
                    <a:cubicBezTo>
                      <a:pt x="1032" y="760"/>
                      <a:pt x="938" y="666"/>
                      <a:pt x="836" y="581"/>
                    </a:cubicBezTo>
                    <a:cubicBezTo>
                      <a:pt x="904" y="461"/>
                      <a:pt x="955" y="333"/>
                      <a:pt x="990" y="204"/>
                    </a:cubicBezTo>
                    <a:cubicBezTo>
                      <a:pt x="990" y="179"/>
                      <a:pt x="981" y="153"/>
                      <a:pt x="973" y="136"/>
                    </a:cubicBezTo>
                    <a:cubicBezTo>
                      <a:pt x="990" y="84"/>
                      <a:pt x="964" y="33"/>
                      <a:pt x="913" y="16"/>
                    </a:cubicBezTo>
                    <a:cubicBezTo>
                      <a:pt x="902" y="5"/>
                      <a:pt x="888" y="1"/>
                      <a:pt x="874" y="1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13"/>
              <p:cNvSpPr/>
              <p:nvPr/>
            </p:nvSpPr>
            <p:spPr>
              <a:xfrm>
                <a:off x="8793191" y="4974735"/>
                <a:ext cx="120037" cy="10355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181" extrusionOk="0">
                    <a:moveTo>
                      <a:pt x="947" y="1"/>
                    </a:moveTo>
                    <a:cubicBezTo>
                      <a:pt x="931" y="1"/>
                      <a:pt x="915" y="6"/>
                      <a:pt x="901" y="18"/>
                    </a:cubicBezTo>
                    <a:lnTo>
                      <a:pt x="893" y="26"/>
                    </a:lnTo>
                    <a:cubicBezTo>
                      <a:pt x="875" y="14"/>
                      <a:pt x="855" y="8"/>
                      <a:pt x="837" y="8"/>
                    </a:cubicBezTo>
                    <a:cubicBezTo>
                      <a:pt x="803" y="8"/>
                      <a:pt x="773" y="27"/>
                      <a:pt x="756" y="60"/>
                    </a:cubicBezTo>
                    <a:lnTo>
                      <a:pt x="756" y="78"/>
                    </a:lnTo>
                    <a:cubicBezTo>
                      <a:pt x="722" y="78"/>
                      <a:pt x="696" y="86"/>
                      <a:pt x="679" y="120"/>
                    </a:cubicBezTo>
                    <a:cubicBezTo>
                      <a:pt x="636" y="189"/>
                      <a:pt x="593" y="257"/>
                      <a:pt x="559" y="334"/>
                    </a:cubicBezTo>
                    <a:lnTo>
                      <a:pt x="260" y="120"/>
                    </a:lnTo>
                    <a:cubicBezTo>
                      <a:pt x="245" y="110"/>
                      <a:pt x="230" y="105"/>
                      <a:pt x="215" y="105"/>
                    </a:cubicBezTo>
                    <a:cubicBezTo>
                      <a:pt x="194" y="105"/>
                      <a:pt x="176" y="114"/>
                      <a:pt x="166" y="129"/>
                    </a:cubicBezTo>
                    <a:lnTo>
                      <a:pt x="149" y="120"/>
                    </a:lnTo>
                    <a:cubicBezTo>
                      <a:pt x="134" y="110"/>
                      <a:pt x="119" y="106"/>
                      <a:pt x="106" y="106"/>
                    </a:cubicBezTo>
                    <a:cubicBezTo>
                      <a:pt x="41" y="106"/>
                      <a:pt x="1" y="208"/>
                      <a:pt x="72" y="257"/>
                    </a:cubicBezTo>
                    <a:cubicBezTo>
                      <a:pt x="106" y="283"/>
                      <a:pt x="140" y="309"/>
                      <a:pt x="174" y="334"/>
                    </a:cubicBezTo>
                    <a:lnTo>
                      <a:pt x="251" y="386"/>
                    </a:lnTo>
                    <a:cubicBezTo>
                      <a:pt x="260" y="394"/>
                      <a:pt x="268" y="403"/>
                      <a:pt x="277" y="411"/>
                    </a:cubicBezTo>
                    <a:cubicBezTo>
                      <a:pt x="328" y="445"/>
                      <a:pt x="380" y="480"/>
                      <a:pt x="439" y="514"/>
                    </a:cubicBezTo>
                    <a:lnTo>
                      <a:pt x="474" y="540"/>
                    </a:lnTo>
                    <a:cubicBezTo>
                      <a:pt x="397" y="711"/>
                      <a:pt x="337" y="899"/>
                      <a:pt x="303" y="1087"/>
                    </a:cubicBezTo>
                    <a:cubicBezTo>
                      <a:pt x="292" y="1143"/>
                      <a:pt x="343" y="1181"/>
                      <a:pt x="389" y="1181"/>
                    </a:cubicBezTo>
                    <a:cubicBezTo>
                      <a:pt x="420" y="1181"/>
                      <a:pt x="450" y="1163"/>
                      <a:pt x="457" y="1121"/>
                    </a:cubicBezTo>
                    <a:lnTo>
                      <a:pt x="474" y="1053"/>
                    </a:lnTo>
                    <a:cubicBezTo>
                      <a:pt x="489" y="1078"/>
                      <a:pt x="515" y="1091"/>
                      <a:pt x="542" y="1091"/>
                    </a:cubicBezTo>
                    <a:cubicBezTo>
                      <a:pt x="560" y="1091"/>
                      <a:pt x="579" y="1084"/>
                      <a:pt x="593" y="1070"/>
                    </a:cubicBezTo>
                    <a:lnTo>
                      <a:pt x="619" y="1044"/>
                    </a:lnTo>
                    <a:cubicBezTo>
                      <a:pt x="696" y="959"/>
                      <a:pt x="765" y="865"/>
                      <a:pt x="807" y="753"/>
                    </a:cubicBezTo>
                    <a:lnTo>
                      <a:pt x="1226" y="1010"/>
                    </a:lnTo>
                    <a:cubicBezTo>
                      <a:pt x="1240" y="1018"/>
                      <a:pt x="1252" y="1021"/>
                      <a:pt x="1264" y="1021"/>
                    </a:cubicBezTo>
                    <a:cubicBezTo>
                      <a:pt x="1330" y="1021"/>
                      <a:pt x="1369" y="915"/>
                      <a:pt x="1303" y="865"/>
                    </a:cubicBezTo>
                    <a:lnTo>
                      <a:pt x="1030" y="676"/>
                    </a:lnTo>
                    <a:cubicBezTo>
                      <a:pt x="1047" y="634"/>
                      <a:pt x="1021" y="582"/>
                      <a:pt x="978" y="565"/>
                    </a:cubicBezTo>
                    <a:lnTo>
                      <a:pt x="867" y="522"/>
                    </a:lnTo>
                    <a:cubicBezTo>
                      <a:pt x="867" y="480"/>
                      <a:pt x="867" y="437"/>
                      <a:pt x="867" y="394"/>
                    </a:cubicBezTo>
                    <a:cubicBezTo>
                      <a:pt x="876" y="343"/>
                      <a:pt x="884" y="291"/>
                      <a:pt x="893" y="249"/>
                    </a:cubicBezTo>
                    <a:cubicBezTo>
                      <a:pt x="927" y="206"/>
                      <a:pt x="961" y="163"/>
                      <a:pt x="1004" y="129"/>
                    </a:cubicBezTo>
                    <a:cubicBezTo>
                      <a:pt x="1072" y="81"/>
                      <a:pt x="1010" y="1"/>
                      <a:pt x="947" y="1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13"/>
              <p:cNvSpPr/>
              <p:nvPr/>
            </p:nvSpPr>
            <p:spPr>
              <a:xfrm>
                <a:off x="8713751" y="5095474"/>
                <a:ext cx="120651" cy="104342"/>
              </a:xfrm>
              <a:custGeom>
                <a:avLst/>
                <a:gdLst/>
                <a:ahLst/>
                <a:cxnLst/>
                <a:rect l="l" t="t" r="r" b="b"/>
                <a:pathLst>
                  <a:path w="1376" h="1190" extrusionOk="0">
                    <a:moveTo>
                      <a:pt x="949" y="1"/>
                    </a:moveTo>
                    <a:cubicBezTo>
                      <a:pt x="933" y="1"/>
                      <a:pt x="916" y="6"/>
                      <a:pt x="901" y="18"/>
                    </a:cubicBezTo>
                    <a:lnTo>
                      <a:pt x="892" y="27"/>
                    </a:lnTo>
                    <a:cubicBezTo>
                      <a:pt x="879" y="16"/>
                      <a:pt x="863" y="11"/>
                      <a:pt x="847" y="11"/>
                    </a:cubicBezTo>
                    <a:cubicBezTo>
                      <a:pt x="811" y="11"/>
                      <a:pt x="775" y="34"/>
                      <a:pt x="764" y="69"/>
                    </a:cubicBezTo>
                    <a:lnTo>
                      <a:pt x="755" y="86"/>
                    </a:lnTo>
                    <a:cubicBezTo>
                      <a:pt x="749" y="85"/>
                      <a:pt x="743" y="84"/>
                      <a:pt x="738" y="84"/>
                    </a:cubicBezTo>
                    <a:cubicBezTo>
                      <a:pt x="712" y="84"/>
                      <a:pt x="692" y="100"/>
                      <a:pt x="678" y="121"/>
                    </a:cubicBezTo>
                    <a:cubicBezTo>
                      <a:pt x="635" y="189"/>
                      <a:pt x="593" y="258"/>
                      <a:pt x="558" y="335"/>
                    </a:cubicBezTo>
                    <a:lnTo>
                      <a:pt x="259" y="121"/>
                    </a:lnTo>
                    <a:cubicBezTo>
                      <a:pt x="245" y="110"/>
                      <a:pt x="229" y="105"/>
                      <a:pt x="214" y="105"/>
                    </a:cubicBezTo>
                    <a:cubicBezTo>
                      <a:pt x="193" y="105"/>
                      <a:pt x="175" y="114"/>
                      <a:pt x="165" y="129"/>
                    </a:cubicBezTo>
                    <a:lnTo>
                      <a:pt x="148" y="121"/>
                    </a:lnTo>
                    <a:cubicBezTo>
                      <a:pt x="133" y="110"/>
                      <a:pt x="118" y="106"/>
                      <a:pt x="105" y="106"/>
                    </a:cubicBezTo>
                    <a:cubicBezTo>
                      <a:pt x="40" y="106"/>
                      <a:pt x="0" y="208"/>
                      <a:pt x="71" y="258"/>
                    </a:cubicBezTo>
                    <a:cubicBezTo>
                      <a:pt x="105" y="283"/>
                      <a:pt x="139" y="309"/>
                      <a:pt x="173" y="335"/>
                    </a:cubicBezTo>
                    <a:lnTo>
                      <a:pt x="250" y="394"/>
                    </a:lnTo>
                    <a:cubicBezTo>
                      <a:pt x="259" y="403"/>
                      <a:pt x="268" y="403"/>
                      <a:pt x="276" y="412"/>
                    </a:cubicBezTo>
                    <a:cubicBezTo>
                      <a:pt x="327" y="446"/>
                      <a:pt x="379" y="480"/>
                      <a:pt x="439" y="523"/>
                    </a:cubicBezTo>
                    <a:lnTo>
                      <a:pt x="464" y="540"/>
                    </a:lnTo>
                    <a:cubicBezTo>
                      <a:pt x="396" y="720"/>
                      <a:pt x="336" y="899"/>
                      <a:pt x="302" y="1087"/>
                    </a:cubicBezTo>
                    <a:cubicBezTo>
                      <a:pt x="291" y="1149"/>
                      <a:pt x="340" y="1189"/>
                      <a:pt x="386" y="1189"/>
                    </a:cubicBezTo>
                    <a:cubicBezTo>
                      <a:pt x="416" y="1189"/>
                      <a:pt x="445" y="1171"/>
                      <a:pt x="456" y="1130"/>
                    </a:cubicBezTo>
                    <a:cubicBezTo>
                      <a:pt x="456" y="1104"/>
                      <a:pt x="464" y="1079"/>
                      <a:pt x="473" y="1062"/>
                    </a:cubicBezTo>
                    <a:cubicBezTo>
                      <a:pt x="487" y="1081"/>
                      <a:pt x="512" y="1092"/>
                      <a:pt x="538" y="1092"/>
                    </a:cubicBezTo>
                    <a:cubicBezTo>
                      <a:pt x="558" y="1092"/>
                      <a:pt x="578" y="1085"/>
                      <a:pt x="593" y="1070"/>
                    </a:cubicBezTo>
                    <a:lnTo>
                      <a:pt x="618" y="1045"/>
                    </a:lnTo>
                    <a:cubicBezTo>
                      <a:pt x="695" y="968"/>
                      <a:pt x="764" y="865"/>
                      <a:pt x="806" y="754"/>
                    </a:cubicBezTo>
                    <a:lnTo>
                      <a:pt x="1226" y="1010"/>
                    </a:lnTo>
                    <a:cubicBezTo>
                      <a:pt x="1239" y="1018"/>
                      <a:pt x="1252" y="1022"/>
                      <a:pt x="1264" y="1022"/>
                    </a:cubicBezTo>
                    <a:cubicBezTo>
                      <a:pt x="1331" y="1022"/>
                      <a:pt x="1375" y="917"/>
                      <a:pt x="1303" y="874"/>
                    </a:cubicBezTo>
                    <a:lnTo>
                      <a:pt x="1037" y="677"/>
                    </a:lnTo>
                    <a:cubicBezTo>
                      <a:pt x="1055" y="634"/>
                      <a:pt x="1029" y="583"/>
                      <a:pt x="986" y="566"/>
                    </a:cubicBezTo>
                    <a:lnTo>
                      <a:pt x="866" y="523"/>
                    </a:lnTo>
                    <a:cubicBezTo>
                      <a:pt x="866" y="480"/>
                      <a:pt x="866" y="437"/>
                      <a:pt x="866" y="394"/>
                    </a:cubicBezTo>
                    <a:cubicBezTo>
                      <a:pt x="875" y="352"/>
                      <a:pt x="883" y="300"/>
                      <a:pt x="892" y="249"/>
                    </a:cubicBezTo>
                    <a:cubicBezTo>
                      <a:pt x="926" y="206"/>
                      <a:pt x="969" y="172"/>
                      <a:pt x="1012" y="138"/>
                    </a:cubicBezTo>
                    <a:cubicBezTo>
                      <a:pt x="1073" y="83"/>
                      <a:pt x="1015" y="1"/>
                      <a:pt x="949" y="1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13"/>
              <p:cNvSpPr/>
              <p:nvPr/>
            </p:nvSpPr>
            <p:spPr>
              <a:xfrm>
                <a:off x="8785914" y="5190609"/>
                <a:ext cx="97941" cy="10329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178" extrusionOk="0">
                    <a:moveTo>
                      <a:pt x="674" y="1"/>
                    </a:moveTo>
                    <a:cubicBezTo>
                      <a:pt x="661" y="1"/>
                      <a:pt x="647" y="4"/>
                      <a:pt x="634" y="11"/>
                    </a:cubicBezTo>
                    <a:cubicBezTo>
                      <a:pt x="505" y="45"/>
                      <a:pt x="488" y="199"/>
                      <a:pt x="463" y="327"/>
                    </a:cubicBezTo>
                    <a:cubicBezTo>
                      <a:pt x="454" y="362"/>
                      <a:pt x="445" y="404"/>
                      <a:pt x="437" y="447"/>
                    </a:cubicBezTo>
                    <a:lnTo>
                      <a:pt x="351" y="413"/>
                    </a:lnTo>
                    <a:lnTo>
                      <a:pt x="206" y="345"/>
                    </a:lnTo>
                    <a:cubicBezTo>
                      <a:pt x="230" y="288"/>
                      <a:pt x="186" y="224"/>
                      <a:pt x="123" y="224"/>
                    </a:cubicBezTo>
                    <a:cubicBezTo>
                      <a:pt x="120" y="224"/>
                      <a:pt x="116" y="224"/>
                      <a:pt x="112" y="225"/>
                    </a:cubicBezTo>
                    <a:cubicBezTo>
                      <a:pt x="9" y="250"/>
                      <a:pt x="1" y="327"/>
                      <a:pt x="35" y="396"/>
                    </a:cubicBezTo>
                    <a:cubicBezTo>
                      <a:pt x="35" y="430"/>
                      <a:pt x="52" y="447"/>
                      <a:pt x="78" y="464"/>
                    </a:cubicBezTo>
                    <a:cubicBezTo>
                      <a:pt x="86" y="473"/>
                      <a:pt x="95" y="481"/>
                      <a:pt x="103" y="490"/>
                    </a:cubicBezTo>
                    <a:cubicBezTo>
                      <a:pt x="189" y="550"/>
                      <a:pt x="274" y="601"/>
                      <a:pt x="360" y="644"/>
                    </a:cubicBezTo>
                    <a:lnTo>
                      <a:pt x="403" y="678"/>
                    </a:lnTo>
                    <a:cubicBezTo>
                      <a:pt x="394" y="721"/>
                      <a:pt x="386" y="764"/>
                      <a:pt x="377" y="807"/>
                    </a:cubicBezTo>
                    <a:cubicBezTo>
                      <a:pt x="377" y="832"/>
                      <a:pt x="386" y="858"/>
                      <a:pt x="394" y="875"/>
                    </a:cubicBezTo>
                    <a:lnTo>
                      <a:pt x="394" y="1003"/>
                    </a:lnTo>
                    <a:cubicBezTo>
                      <a:pt x="394" y="1020"/>
                      <a:pt x="386" y="1038"/>
                      <a:pt x="377" y="1055"/>
                    </a:cubicBezTo>
                    <a:cubicBezTo>
                      <a:pt x="347" y="1120"/>
                      <a:pt x="400" y="1177"/>
                      <a:pt x="453" y="1177"/>
                    </a:cubicBezTo>
                    <a:cubicBezTo>
                      <a:pt x="475" y="1177"/>
                      <a:pt x="498" y="1166"/>
                      <a:pt x="514" y="1140"/>
                    </a:cubicBezTo>
                    <a:cubicBezTo>
                      <a:pt x="565" y="1046"/>
                      <a:pt x="608" y="961"/>
                      <a:pt x="642" y="866"/>
                    </a:cubicBezTo>
                    <a:lnTo>
                      <a:pt x="668" y="798"/>
                    </a:lnTo>
                    <a:cubicBezTo>
                      <a:pt x="711" y="815"/>
                      <a:pt x="745" y="824"/>
                      <a:pt x="796" y="841"/>
                    </a:cubicBezTo>
                    <a:cubicBezTo>
                      <a:pt x="813" y="841"/>
                      <a:pt x="839" y="841"/>
                      <a:pt x="856" y="824"/>
                    </a:cubicBezTo>
                    <a:lnTo>
                      <a:pt x="959" y="866"/>
                    </a:lnTo>
                    <a:cubicBezTo>
                      <a:pt x="972" y="872"/>
                      <a:pt x="985" y="875"/>
                      <a:pt x="997" y="875"/>
                    </a:cubicBezTo>
                    <a:cubicBezTo>
                      <a:pt x="1071" y="875"/>
                      <a:pt x="1117" y="774"/>
                      <a:pt x="1036" y="730"/>
                    </a:cubicBezTo>
                    <a:cubicBezTo>
                      <a:pt x="942" y="670"/>
                      <a:pt x="839" y="618"/>
                      <a:pt x="728" y="567"/>
                    </a:cubicBezTo>
                    <a:lnTo>
                      <a:pt x="728" y="558"/>
                    </a:lnTo>
                    <a:cubicBezTo>
                      <a:pt x="762" y="413"/>
                      <a:pt x="779" y="268"/>
                      <a:pt x="779" y="122"/>
                    </a:cubicBezTo>
                    <a:cubicBezTo>
                      <a:pt x="779" y="96"/>
                      <a:pt x="762" y="79"/>
                      <a:pt x="753" y="62"/>
                    </a:cubicBezTo>
                    <a:cubicBezTo>
                      <a:pt x="741" y="25"/>
                      <a:pt x="710" y="1"/>
                      <a:pt x="674" y="1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13"/>
              <p:cNvSpPr/>
              <p:nvPr/>
            </p:nvSpPr>
            <p:spPr>
              <a:xfrm>
                <a:off x="8902969" y="5335110"/>
                <a:ext cx="97152" cy="102764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172" extrusionOk="0">
                    <a:moveTo>
                      <a:pt x="661" y="0"/>
                    </a:moveTo>
                    <a:cubicBezTo>
                      <a:pt x="652" y="0"/>
                      <a:pt x="642" y="2"/>
                      <a:pt x="633" y="5"/>
                    </a:cubicBezTo>
                    <a:cubicBezTo>
                      <a:pt x="505" y="40"/>
                      <a:pt x="488" y="194"/>
                      <a:pt x="462" y="322"/>
                    </a:cubicBezTo>
                    <a:cubicBezTo>
                      <a:pt x="454" y="356"/>
                      <a:pt x="445" y="399"/>
                      <a:pt x="436" y="442"/>
                    </a:cubicBezTo>
                    <a:lnTo>
                      <a:pt x="351" y="408"/>
                    </a:lnTo>
                    <a:lnTo>
                      <a:pt x="205" y="339"/>
                    </a:lnTo>
                    <a:cubicBezTo>
                      <a:pt x="230" y="283"/>
                      <a:pt x="185" y="219"/>
                      <a:pt x="123" y="219"/>
                    </a:cubicBezTo>
                    <a:cubicBezTo>
                      <a:pt x="119" y="219"/>
                      <a:pt x="115" y="219"/>
                      <a:pt x="111" y="219"/>
                    </a:cubicBezTo>
                    <a:cubicBezTo>
                      <a:pt x="9" y="245"/>
                      <a:pt x="0" y="322"/>
                      <a:pt x="34" y="390"/>
                    </a:cubicBezTo>
                    <a:cubicBezTo>
                      <a:pt x="34" y="425"/>
                      <a:pt x="51" y="442"/>
                      <a:pt x="77" y="459"/>
                    </a:cubicBezTo>
                    <a:cubicBezTo>
                      <a:pt x="86" y="467"/>
                      <a:pt x="94" y="476"/>
                      <a:pt x="103" y="485"/>
                    </a:cubicBezTo>
                    <a:cubicBezTo>
                      <a:pt x="180" y="544"/>
                      <a:pt x="265" y="596"/>
                      <a:pt x="359" y="639"/>
                    </a:cubicBezTo>
                    <a:lnTo>
                      <a:pt x="402" y="673"/>
                    </a:lnTo>
                    <a:cubicBezTo>
                      <a:pt x="394" y="716"/>
                      <a:pt x="385" y="758"/>
                      <a:pt x="377" y="801"/>
                    </a:cubicBezTo>
                    <a:cubicBezTo>
                      <a:pt x="377" y="827"/>
                      <a:pt x="377" y="852"/>
                      <a:pt x="394" y="870"/>
                    </a:cubicBezTo>
                    <a:lnTo>
                      <a:pt x="394" y="998"/>
                    </a:lnTo>
                    <a:lnTo>
                      <a:pt x="368" y="1049"/>
                    </a:lnTo>
                    <a:cubicBezTo>
                      <a:pt x="344" y="1115"/>
                      <a:pt x="395" y="1172"/>
                      <a:pt x="448" y="1172"/>
                    </a:cubicBezTo>
                    <a:cubicBezTo>
                      <a:pt x="471" y="1172"/>
                      <a:pt x="495" y="1161"/>
                      <a:pt x="513" y="1135"/>
                    </a:cubicBezTo>
                    <a:cubicBezTo>
                      <a:pt x="556" y="1041"/>
                      <a:pt x="599" y="955"/>
                      <a:pt x="633" y="861"/>
                    </a:cubicBezTo>
                    <a:cubicBezTo>
                      <a:pt x="642" y="844"/>
                      <a:pt x="650" y="818"/>
                      <a:pt x="659" y="793"/>
                    </a:cubicBezTo>
                    <a:cubicBezTo>
                      <a:pt x="702" y="810"/>
                      <a:pt x="744" y="818"/>
                      <a:pt x="787" y="835"/>
                    </a:cubicBezTo>
                    <a:cubicBezTo>
                      <a:pt x="813" y="835"/>
                      <a:pt x="839" y="835"/>
                      <a:pt x="856" y="818"/>
                    </a:cubicBezTo>
                    <a:lnTo>
                      <a:pt x="958" y="861"/>
                    </a:lnTo>
                    <a:cubicBezTo>
                      <a:pt x="970" y="867"/>
                      <a:pt x="982" y="870"/>
                      <a:pt x="993" y="870"/>
                    </a:cubicBezTo>
                    <a:cubicBezTo>
                      <a:pt x="1062" y="870"/>
                      <a:pt x="1108" y="768"/>
                      <a:pt x="1027" y="724"/>
                    </a:cubicBezTo>
                    <a:cubicBezTo>
                      <a:pt x="933" y="664"/>
                      <a:pt x="830" y="613"/>
                      <a:pt x="719" y="562"/>
                    </a:cubicBezTo>
                    <a:lnTo>
                      <a:pt x="719" y="553"/>
                    </a:lnTo>
                    <a:cubicBezTo>
                      <a:pt x="753" y="408"/>
                      <a:pt x="770" y="262"/>
                      <a:pt x="770" y="117"/>
                    </a:cubicBezTo>
                    <a:cubicBezTo>
                      <a:pt x="770" y="91"/>
                      <a:pt x="753" y="74"/>
                      <a:pt x="744" y="57"/>
                    </a:cubicBezTo>
                    <a:cubicBezTo>
                      <a:pt x="731" y="23"/>
                      <a:pt x="696" y="0"/>
                      <a:pt x="661" y="0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13"/>
              <p:cNvSpPr/>
              <p:nvPr/>
            </p:nvSpPr>
            <p:spPr>
              <a:xfrm>
                <a:off x="8902969" y="5091177"/>
                <a:ext cx="108639" cy="8873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012" extrusionOk="0">
                    <a:moveTo>
                      <a:pt x="655" y="0"/>
                    </a:moveTo>
                    <a:cubicBezTo>
                      <a:pt x="639" y="0"/>
                      <a:pt x="623" y="5"/>
                      <a:pt x="608" y="16"/>
                    </a:cubicBezTo>
                    <a:cubicBezTo>
                      <a:pt x="582" y="16"/>
                      <a:pt x="556" y="24"/>
                      <a:pt x="539" y="41"/>
                    </a:cubicBezTo>
                    <a:cubicBezTo>
                      <a:pt x="454" y="144"/>
                      <a:pt x="385" y="255"/>
                      <a:pt x="342" y="384"/>
                    </a:cubicBezTo>
                    <a:lnTo>
                      <a:pt x="325" y="375"/>
                    </a:lnTo>
                    <a:cubicBezTo>
                      <a:pt x="274" y="332"/>
                      <a:pt x="223" y="289"/>
                      <a:pt x="171" y="247"/>
                    </a:cubicBezTo>
                    <a:cubicBezTo>
                      <a:pt x="154" y="232"/>
                      <a:pt x="136" y="225"/>
                      <a:pt x="118" y="225"/>
                    </a:cubicBezTo>
                    <a:cubicBezTo>
                      <a:pt x="54" y="225"/>
                      <a:pt x="0" y="305"/>
                      <a:pt x="60" y="358"/>
                    </a:cubicBezTo>
                    <a:cubicBezTo>
                      <a:pt x="77" y="375"/>
                      <a:pt x="103" y="392"/>
                      <a:pt x="120" y="401"/>
                    </a:cubicBezTo>
                    <a:cubicBezTo>
                      <a:pt x="120" y="435"/>
                      <a:pt x="137" y="452"/>
                      <a:pt x="154" y="469"/>
                    </a:cubicBezTo>
                    <a:cubicBezTo>
                      <a:pt x="205" y="495"/>
                      <a:pt x="248" y="520"/>
                      <a:pt x="300" y="546"/>
                    </a:cubicBezTo>
                    <a:cubicBezTo>
                      <a:pt x="282" y="623"/>
                      <a:pt x="274" y="709"/>
                      <a:pt x="274" y="794"/>
                    </a:cubicBezTo>
                    <a:cubicBezTo>
                      <a:pt x="274" y="803"/>
                      <a:pt x="265" y="820"/>
                      <a:pt x="257" y="837"/>
                    </a:cubicBezTo>
                    <a:cubicBezTo>
                      <a:pt x="240" y="880"/>
                      <a:pt x="257" y="923"/>
                      <a:pt x="291" y="948"/>
                    </a:cubicBezTo>
                    <a:lnTo>
                      <a:pt x="291" y="957"/>
                    </a:lnTo>
                    <a:cubicBezTo>
                      <a:pt x="306" y="991"/>
                      <a:pt x="340" y="1011"/>
                      <a:pt x="373" y="1011"/>
                    </a:cubicBezTo>
                    <a:cubicBezTo>
                      <a:pt x="398" y="1011"/>
                      <a:pt x="422" y="1000"/>
                      <a:pt x="436" y="974"/>
                    </a:cubicBezTo>
                    <a:lnTo>
                      <a:pt x="488" y="863"/>
                    </a:lnTo>
                    <a:cubicBezTo>
                      <a:pt x="531" y="828"/>
                      <a:pt x="573" y="786"/>
                      <a:pt x="599" y="734"/>
                    </a:cubicBezTo>
                    <a:cubicBezTo>
                      <a:pt x="719" y="803"/>
                      <a:pt x="830" y="854"/>
                      <a:pt x="950" y="897"/>
                    </a:cubicBezTo>
                    <a:cubicBezTo>
                      <a:pt x="957" y="901"/>
                      <a:pt x="965" y="902"/>
                      <a:pt x="972" y="902"/>
                    </a:cubicBezTo>
                    <a:cubicBezTo>
                      <a:pt x="1001" y="902"/>
                      <a:pt x="1029" y="879"/>
                      <a:pt x="1035" y="846"/>
                    </a:cubicBezTo>
                    <a:lnTo>
                      <a:pt x="1138" y="863"/>
                    </a:lnTo>
                    <a:cubicBezTo>
                      <a:pt x="1140" y="863"/>
                      <a:pt x="1143" y="863"/>
                      <a:pt x="1145" y="863"/>
                    </a:cubicBezTo>
                    <a:cubicBezTo>
                      <a:pt x="1224" y="863"/>
                      <a:pt x="1238" y="725"/>
                      <a:pt x="1155" y="700"/>
                    </a:cubicBezTo>
                    <a:cubicBezTo>
                      <a:pt x="1001" y="666"/>
                      <a:pt x="839" y="623"/>
                      <a:pt x="693" y="563"/>
                    </a:cubicBezTo>
                    <a:cubicBezTo>
                      <a:pt x="719" y="478"/>
                      <a:pt x="727" y="392"/>
                      <a:pt x="719" y="307"/>
                    </a:cubicBezTo>
                    <a:lnTo>
                      <a:pt x="744" y="264"/>
                    </a:lnTo>
                    <a:cubicBezTo>
                      <a:pt x="770" y="230"/>
                      <a:pt x="762" y="187"/>
                      <a:pt x="727" y="170"/>
                    </a:cubicBezTo>
                    <a:lnTo>
                      <a:pt x="744" y="101"/>
                    </a:lnTo>
                    <a:cubicBezTo>
                      <a:pt x="751" y="43"/>
                      <a:pt x="704" y="0"/>
                      <a:pt x="655" y="0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13"/>
              <p:cNvSpPr/>
              <p:nvPr/>
            </p:nvSpPr>
            <p:spPr>
              <a:xfrm>
                <a:off x="8944969" y="4927825"/>
                <a:ext cx="102413" cy="8356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953" extrusionOk="0">
                    <a:moveTo>
                      <a:pt x="794" y="1"/>
                    </a:moveTo>
                    <a:cubicBezTo>
                      <a:pt x="777" y="1"/>
                      <a:pt x="760" y="7"/>
                      <a:pt x="744" y="22"/>
                    </a:cubicBezTo>
                    <a:cubicBezTo>
                      <a:pt x="616" y="125"/>
                      <a:pt x="514" y="253"/>
                      <a:pt x="437" y="390"/>
                    </a:cubicBezTo>
                    <a:lnTo>
                      <a:pt x="206" y="228"/>
                    </a:lnTo>
                    <a:cubicBezTo>
                      <a:pt x="194" y="220"/>
                      <a:pt x="179" y="216"/>
                      <a:pt x="164" y="216"/>
                    </a:cubicBezTo>
                    <a:cubicBezTo>
                      <a:pt x="147" y="216"/>
                      <a:pt x="129" y="222"/>
                      <a:pt x="120" y="236"/>
                    </a:cubicBezTo>
                    <a:cubicBezTo>
                      <a:pt x="109" y="230"/>
                      <a:pt x="98" y="228"/>
                      <a:pt x="88" y="228"/>
                    </a:cubicBezTo>
                    <a:cubicBezTo>
                      <a:pt x="25" y="228"/>
                      <a:pt x="1" y="336"/>
                      <a:pt x="60" y="373"/>
                    </a:cubicBezTo>
                    <a:cubicBezTo>
                      <a:pt x="154" y="441"/>
                      <a:pt x="257" y="501"/>
                      <a:pt x="360" y="553"/>
                    </a:cubicBezTo>
                    <a:cubicBezTo>
                      <a:pt x="317" y="655"/>
                      <a:pt x="291" y="758"/>
                      <a:pt x="274" y="869"/>
                    </a:cubicBezTo>
                    <a:cubicBezTo>
                      <a:pt x="265" y="912"/>
                      <a:pt x="300" y="946"/>
                      <a:pt x="342" y="946"/>
                    </a:cubicBezTo>
                    <a:cubicBezTo>
                      <a:pt x="352" y="951"/>
                      <a:pt x="361" y="953"/>
                      <a:pt x="371" y="953"/>
                    </a:cubicBezTo>
                    <a:cubicBezTo>
                      <a:pt x="398" y="953"/>
                      <a:pt x="424" y="937"/>
                      <a:pt x="437" y="912"/>
                    </a:cubicBezTo>
                    <a:cubicBezTo>
                      <a:pt x="488" y="835"/>
                      <a:pt x="531" y="758"/>
                      <a:pt x="573" y="681"/>
                    </a:cubicBezTo>
                    <a:lnTo>
                      <a:pt x="573" y="672"/>
                    </a:lnTo>
                    <a:lnTo>
                      <a:pt x="779" y="818"/>
                    </a:lnTo>
                    <a:cubicBezTo>
                      <a:pt x="792" y="825"/>
                      <a:pt x="807" y="828"/>
                      <a:pt x="821" y="828"/>
                    </a:cubicBezTo>
                    <a:cubicBezTo>
                      <a:pt x="858" y="828"/>
                      <a:pt x="892" y="804"/>
                      <a:pt x="898" y="767"/>
                    </a:cubicBezTo>
                    <a:cubicBezTo>
                      <a:pt x="941" y="775"/>
                      <a:pt x="984" y="784"/>
                      <a:pt x="1035" y="792"/>
                    </a:cubicBezTo>
                    <a:cubicBezTo>
                      <a:pt x="1041" y="794"/>
                      <a:pt x="1047" y="794"/>
                      <a:pt x="1052" y="794"/>
                    </a:cubicBezTo>
                    <a:cubicBezTo>
                      <a:pt x="1114" y="794"/>
                      <a:pt x="1167" y="711"/>
                      <a:pt x="1112" y="664"/>
                    </a:cubicBezTo>
                    <a:lnTo>
                      <a:pt x="1070" y="621"/>
                    </a:lnTo>
                    <a:cubicBezTo>
                      <a:pt x="1054" y="611"/>
                      <a:pt x="1031" y="603"/>
                      <a:pt x="1008" y="603"/>
                    </a:cubicBezTo>
                    <a:cubicBezTo>
                      <a:pt x="994" y="603"/>
                      <a:pt x="980" y="606"/>
                      <a:pt x="967" y="613"/>
                    </a:cubicBezTo>
                    <a:cubicBezTo>
                      <a:pt x="864" y="595"/>
                      <a:pt x="762" y="561"/>
                      <a:pt x="659" y="518"/>
                    </a:cubicBezTo>
                    <a:cubicBezTo>
                      <a:pt x="710" y="407"/>
                      <a:pt x="753" y="296"/>
                      <a:pt x="787" y="185"/>
                    </a:cubicBezTo>
                    <a:cubicBezTo>
                      <a:pt x="804" y="168"/>
                      <a:pt x="830" y="151"/>
                      <a:pt x="847" y="134"/>
                    </a:cubicBezTo>
                    <a:cubicBezTo>
                      <a:pt x="907" y="80"/>
                      <a:pt x="853" y="1"/>
                      <a:pt x="794" y="1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13"/>
              <p:cNvSpPr/>
              <p:nvPr/>
            </p:nvSpPr>
            <p:spPr>
              <a:xfrm>
                <a:off x="8632733" y="5187891"/>
                <a:ext cx="100046" cy="96275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1098" extrusionOk="0">
                    <a:moveTo>
                      <a:pt x="776" y="1"/>
                    </a:moveTo>
                    <a:cubicBezTo>
                      <a:pt x="748" y="1"/>
                      <a:pt x="722" y="15"/>
                      <a:pt x="712" y="50"/>
                    </a:cubicBezTo>
                    <a:cubicBezTo>
                      <a:pt x="703" y="47"/>
                      <a:pt x="694" y="45"/>
                      <a:pt x="684" y="45"/>
                    </a:cubicBezTo>
                    <a:cubicBezTo>
                      <a:pt x="650" y="45"/>
                      <a:pt x="617" y="68"/>
                      <a:pt x="610" y="102"/>
                    </a:cubicBezTo>
                    <a:cubicBezTo>
                      <a:pt x="584" y="222"/>
                      <a:pt x="558" y="341"/>
                      <a:pt x="524" y="453"/>
                    </a:cubicBezTo>
                    <a:cubicBezTo>
                      <a:pt x="430" y="401"/>
                      <a:pt x="345" y="341"/>
                      <a:pt x="259" y="281"/>
                    </a:cubicBezTo>
                    <a:lnTo>
                      <a:pt x="208" y="239"/>
                    </a:lnTo>
                    <a:lnTo>
                      <a:pt x="191" y="230"/>
                    </a:lnTo>
                    <a:lnTo>
                      <a:pt x="148" y="204"/>
                    </a:lnTo>
                    <a:cubicBezTo>
                      <a:pt x="133" y="194"/>
                      <a:pt x="118" y="190"/>
                      <a:pt x="105" y="190"/>
                    </a:cubicBezTo>
                    <a:cubicBezTo>
                      <a:pt x="40" y="190"/>
                      <a:pt x="0" y="292"/>
                      <a:pt x="71" y="341"/>
                    </a:cubicBezTo>
                    <a:lnTo>
                      <a:pt x="114" y="376"/>
                    </a:lnTo>
                    <a:lnTo>
                      <a:pt x="122" y="384"/>
                    </a:lnTo>
                    <a:cubicBezTo>
                      <a:pt x="105" y="393"/>
                      <a:pt x="96" y="393"/>
                      <a:pt x="79" y="401"/>
                    </a:cubicBezTo>
                    <a:cubicBezTo>
                      <a:pt x="28" y="444"/>
                      <a:pt x="37" y="530"/>
                      <a:pt x="105" y="547"/>
                    </a:cubicBezTo>
                    <a:lnTo>
                      <a:pt x="439" y="692"/>
                    </a:lnTo>
                    <a:cubicBezTo>
                      <a:pt x="404" y="786"/>
                      <a:pt x="362" y="880"/>
                      <a:pt x="319" y="974"/>
                    </a:cubicBezTo>
                    <a:cubicBezTo>
                      <a:pt x="287" y="1031"/>
                      <a:pt x="335" y="1097"/>
                      <a:pt x="386" y="1097"/>
                    </a:cubicBezTo>
                    <a:cubicBezTo>
                      <a:pt x="404" y="1097"/>
                      <a:pt x="423" y="1089"/>
                      <a:pt x="439" y="1069"/>
                    </a:cubicBezTo>
                    <a:lnTo>
                      <a:pt x="456" y="1051"/>
                    </a:lnTo>
                    <a:cubicBezTo>
                      <a:pt x="464" y="1034"/>
                      <a:pt x="481" y="1017"/>
                      <a:pt x="499" y="1000"/>
                    </a:cubicBezTo>
                    <a:cubicBezTo>
                      <a:pt x="511" y="1016"/>
                      <a:pt x="531" y="1024"/>
                      <a:pt x="551" y="1024"/>
                    </a:cubicBezTo>
                    <a:cubicBezTo>
                      <a:pt x="584" y="1024"/>
                      <a:pt x="619" y="1003"/>
                      <a:pt x="635" y="966"/>
                    </a:cubicBezTo>
                    <a:cubicBezTo>
                      <a:pt x="653" y="915"/>
                      <a:pt x="661" y="855"/>
                      <a:pt x="678" y="795"/>
                    </a:cubicBezTo>
                    <a:lnTo>
                      <a:pt x="704" y="803"/>
                    </a:lnTo>
                    <a:lnTo>
                      <a:pt x="909" y="957"/>
                    </a:lnTo>
                    <a:cubicBezTo>
                      <a:pt x="922" y="967"/>
                      <a:pt x="937" y="972"/>
                      <a:pt x="952" y="972"/>
                    </a:cubicBezTo>
                    <a:cubicBezTo>
                      <a:pt x="977" y="972"/>
                      <a:pt x="1001" y="958"/>
                      <a:pt x="1012" y="932"/>
                    </a:cubicBezTo>
                    <a:cubicBezTo>
                      <a:pt x="1021" y="935"/>
                      <a:pt x="1030" y="937"/>
                      <a:pt x="1039" y="937"/>
                    </a:cubicBezTo>
                    <a:cubicBezTo>
                      <a:pt x="1107" y="937"/>
                      <a:pt x="1140" y="824"/>
                      <a:pt x="1072" y="786"/>
                    </a:cubicBezTo>
                    <a:cubicBezTo>
                      <a:pt x="961" y="718"/>
                      <a:pt x="841" y="658"/>
                      <a:pt x="730" y="589"/>
                    </a:cubicBezTo>
                    <a:cubicBezTo>
                      <a:pt x="798" y="427"/>
                      <a:pt x="841" y="264"/>
                      <a:pt x="866" y="102"/>
                    </a:cubicBezTo>
                    <a:cubicBezTo>
                      <a:pt x="877" y="43"/>
                      <a:pt x="824" y="1"/>
                      <a:pt x="776" y="1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13"/>
              <p:cNvSpPr/>
              <p:nvPr/>
            </p:nvSpPr>
            <p:spPr>
              <a:xfrm>
                <a:off x="8986969" y="5235152"/>
                <a:ext cx="93820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032" extrusionOk="0">
                    <a:moveTo>
                      <a:pt x="608" y="0"/>
                    </a:moveTo>
                    <a:cubicBezTo>
                      <a:pt x="585" y="0"/>
                      <a:pt x="562" y="13"/>
                      <a:pt x="548" y="42"/>
                    </a:cubicBezTo>
                    <a:cubicBezTo>
                      <a:pt x="471" y="179"/>
                      <a:pt x="419" y="324"/>
                      <a:pt x="377" y="470"/>
                    </a:cubicBezTo>
                    <a:cubicBezTo>
                      <a:pt x="300" y="418"/>
                      <a:pt x="231" y="358"/>
                      <a:pt x="171" y="299"/>
                    </a:cubicBezTo>
                    <a:cubicBezTo>
                      <a:pt x="154" y="283"/>
                      <a:pt x="136" y="277"/>
                      <a:pt x="118" y="277"/>
                    </a:cubicBezTo>
                    <a:cubicBezTo>
                      <a:pt x="54" y="277"/>
                      <a:pt x="0" y="356"/>
                      <a:pt x="60" y="410"/>
                    </a:cubicBezTo>
                    <a:lnTo>
                      <a:pt x="103" y="453"/>
                    </a:lnTo>
                    <a:cubicBezTo>
                      <a:pt x="86" y="487"/>
                      <a:pt x="94" y="538"/>
                      <a:pt x="129" y="555"/>
                    </a:cubicBezTo>
                    <a:cubicBezTo>
                      <a:pt x="197" y="589"/>
                      <a:pt x="265" y="624"/>
                      <a:pt x="334" y="658"/>
                    </a:cubicBezTo>
                    <a:cubicBezTo>
                      <a:pt x="334" y="675"/>
                      <a:pt x="325" y="692"/>
                      <a:pt x="325" y="718"/>
                    </a:cubicBezTo>
                    <a:lnTo>
                      <a:pt x="308" y="761"/>
                    </a:lnTo>
                    <a:cubicBezTo>
                      <a:pt x="300" y="769"/>
                      <a:pt x="300" y="769"/>
                      <a:pt x="308" y="769"/>
                    </a:cubicBezTo>
                    <a:cubicBezTo>
                      <a:pt x="283" y="820"/>
                      <a:pt x="257" y="863"/>
                      <a:pt x="231" y="914"/>
                    </a:cubicBezTo>
                    <a:cubicBezTo>
                      <a:pt x="203" y="970"/>
                      <a:pt x="244" y="1026"/>
                      <a:pt x="297" y="1026"/>
                    </a:cubicBezTo>
                    <a:cubicBezTo>
                      <a:pt x="309" y="1026"/>
                      <a:pt x="321" y="1023"/>
                      <a:pt x="334" y="1017"/>
                    </a:cubicBezTo>
                    <a:cubicBezTo>
                      <a:pt x="347" y="1027"/>
                      <a:pt x="362" y="1032"/>
                      <a:pt x="377" y="1032"/>
                    </a:cubicBezTo>
                    <a:cubicBezTo>
                      <a:pt x="403" y="1032"/>
                      <a:pt x="429" y="1018"/>
                      <a:pt x="445" y="991"/>
                    </a:cubicBezTo>
                    <a:cubicBezTo>
                      <a:pt x="479" y="914"/>
                      <a:pt x="505" y="837"/>
                      <a:pt x="539" y="761"/>
                    </a:cubicBezTo>
                    <a:lnTo>
                      <a:pt x="548" y="761"/>
                    </a:lnTo>
                    <a:cubicBezTo>
                      <a:pt x="633" y="812"/>
                      <a:pt x="719" y="855"/>
                      <a:pt x="804" y="897"/>
                    </a:cubicBezTo>
                    <a:cubicBezTo>
                      <a:pt x="816" y="902"/>
                      <a:pt x="828" y="904"/>
                      <a:pt x="840" y="904"/>
                    </a:cubicBezTo>
                    <a:cubicBezTo>
                      <a:pt x="872" y="904"/>
                      <a:pt x="903" y="888"/>
                      <a:pt x="916" y="863"/>
                    </a:cubicBezTo>
                    <a:lnTo>
                      <a:pt x="950" y="872"/>
                    </a:lnTo>
                    <a:cubicBezTo>
                      <a:pt x="1035" y="872"/>
                      <a:pt x="1070" y="769"/>
                      <a:pt x="1001" y="726"/>
                    </a:cubicBezTo>
                    <a:lnTo>
                      <a:pt x="608" y="572"/>
                    </a:lnTo>
                    <a:cubicBezTo>
                      <a:pt x="642" y="470"/>
                      <a:pt x="668" y="358"/>
                      <a:pt x="702" y="256"/>
                    </a:cubicBezTo>
                    <a:cubicBezTo>
                      <a:pt x="710" y="230"/>
                      <a:pt x="702" y="196"/>
                      <a:pt x="676" y="179"/>
                    </a:cubicBezTo>
                    <a:cubicBezTo>
                      <a:pt x="676" y="153"/>
                      <a:pt x="685" y="127"/>
                      <a:pt x="693" y="102"/>
                    </a:cubicBezTo>
                    <a:cubicBezTo>
                      <a:pt x="699" y="46"/>
                      <a:pt x="653" y="0"/>
                      <a:pt x="608" y="0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13"/>
              <p:cNvSpPr/>
              <p:nvPr/>
            </p:nvSpPr>
            <p:spPr>
              <a:xfrm>
                <a:off x="9043699" y="5040847"/>
                <a:ext cx="104868" cy="105044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198" extrusionOk="0">
                    <a:moveTo>
                      <a:pt x="856" y="0"/>
                    </a:moveTo>
                    <a:cubicBezTo>
                      <a:pt x="837" y="0"/>
                      <a:pt x="817" y="7"/>
                      <a:pt x="799" y="25"/>
                    </a:cubicBezTo>
                    <a:cubicBezTo>
                      <a:pt x="790" y="21"/>
                      <a:pt x="781" y="20"/>
                      <a:pt x="772" y="20"/>
                    </a:cubicBezTo>
                    <a:cubicBezTo>
                      <a:pt x="740" y="20"/>
                      <a:pt x="712" y="43"/>
                      <a:pt x="705" y="76"/>
                    </a:cubicBezTo>
                    <a:cubicBezTo>
                      <a:pt x="645" y="205"/>
                      <a:pt x="594" y="333"/>
                      <a:pt x="560" y="470"/>
                    </a:cubicBezTo>
                    <a:cubicBezTo>
                      <a:pt x="423" y="410"/>
                      <a:pt x="286" y="350"/>
                      <a:pt x="157" y="282"/>
                    </a:cubicBezTo>
                    <a:cubicBezTo>
                      <a:pt x="144" y="274"/>
                      <a:pt x="131" y="270"/>
                      <a:pt x="119" y="270"/>
                    </a:cubicBezTo>
                    <a:cubicBezTo>
                      <a:pt x="50" y="270"/>
                      <a:pt x="1" y="375"/>
                      <a:pt x="80" y="419"/>
                    </a:cubicBezTo>
                    <a:cubicBezTo>
                      <a:pt x="209" y="487"/>
                      <a:pt x="346" y="555"/>
                      <a:pt x="491" y="615"/>
                    </a:cubicBezTo>
                    <a:cubicBezTo>
                      <a:pt x="423" y="769"/>
                      <a:pt x="346" y="923"/>
                      <a:pt x="277" y="1077"/>
                    </a:cubicBezTo>
                    <a:cubicBezTo>
                      <a:pt x="242" y="1141"/>
                      <a:pt x="294" y="1197"/>
                      <a:pt x="347" y="1197"/>
                    </a:cubicBezTo>
                    <a:cubicBezTo>
                      <a:pt x="372" y="1197"/>
                      <a:pt x="398" y="1185"/>
                      <a:pt x="414" y="1154"/>
                    </a:cubicBezTo>
                    <a:cubicBezTo>
                      <a:pt x="448" y="1112"/>
                      <a:pt x="474" y="1060"/>
                      <a:pt x="508" y="1009"/>
                    </a:cubicBezTo>
                    <a:cubicBezTo>
                      <a:pt x="534" y="1009"/>
                      <a:pt x="560" y="983"/>
                      <a:pt x="577" y="958"/>
                    </a:cubicBezTo>
                    <a:cubicBezTo>
                      <a:pt x="611" y="872"/>
                      <a:pt x="637" y="786"/>
                      <a:pt x="671" y="701"/>
                    </a:cubicBezTo>
                    <a:lnTo>
                      <a:pt x="679" y="684"/>
                    </a:lnTo>
                    <a:cubicBezTo>
                      <a:pt x="714" y="701"/>
                      <a:pt x="748" y="709"/>
                      <a:pt x="782" y="718"/>
                    </a:cubicBezTo>
                    <a:cubicBezTo>
                      <a:pt x="816" y="735"/>
                      <a:pt x="996" y="744"/>
                      <a:pt x="1030" y="786"/>
                    </a:cubicBezTo>
                    <a:cubicBezTo>
                      <a:pt x="1046" y="805"/>
                      <a:pt x="1065" y="812"/>
                      <a:pt x="1083" y="812"/>
                    </a:cubicBezTo>
                    <a:cubicBezTo>
                      <a:pt x="1142" y="812"/>
                      <a:pt x="1195" y="734"/>
                      <a:pt x="1150" y="675"/>
                    </a:cubicBezTo>
                    <a:cubicBezTo>
                      <a:pt x="1073" y="581"/>
                      <a:pt x="850" y="573"/>
                      <a:pt x="739" y="538"/>
                    </a:cubicBezTo>
                    <a:cubicBezTo>
                      <a:pt x="765" y="478"/>
                      <a:pt x="782" y="419"/>
                      <a:pt x="799" y="359"/>
                    </a:cubicBezTo>
                    <a:cubicBezTo>
                      <a:pt x="842" y="282"/>
                      <a:pt x="885" y="196"/>
                      <a:pt x="927" y="119"/>
                    </a:cubicBezTo>
                    <a:cubicBezTo>
                      <a:pt x="959" y="62"/>
                      <a:pt x="911" y="0"/>
                      <a:pt x="856" y="0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13"/>
              <p:cNvSpPr/>
              <p:nvPr/>
            </p:nvSpPr>
            <p:spPr>
              <a:xfrm>
                <a:off x="8551539" y="5071624"/>
                <a:ext cx="97941" cy="9820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1120" extrusionOk="0">
                    <a:moveTo>
                      <a:pt x="573" y="0"/>
                    </a:moveTo>
                    <a:cubicBezTo>
                      <a:pt x="542" y="0"/>
                      <a:pt x="511" y="18"/>
                      <a:pt x="501" y="59"/>
                    </a:cubicBezTo>
                    <a:cubicBezTo>
                      <a:pt x="475" y="187"/>
                      <a:pt x="458" y="324"/>
                      <a:pt x="458" y="453"/>
                    </a:cubicBezTo>
                    <a:cubicBezTo>
                      <a:pt x="389" y="410"/>
                      <a:pt x="330" y="367"/>
                      <a:pt x="270" y="316"/>
                    </a:cubicBezTo>
                    <a:cubicBezTo>
                      <a:pt x="256" y="302"/>
                      <a:pt x="237" y="295"/>
                      <a:pt x="217" y="295"/>
                    </a:cubicBezTo>
                    <a:cubicBezTo>
                      <a:pt x="188" y="295"/>
                      <a:pt x="157" y="311"/>
                      <a:pt x="141" y="341"/>
                    </a:cubicBezTo>
                    <a:lnTo>
                      <a:pt x="133" y="333"/>
                    </a:lnTo>
                    <a:cubicBezTo>
                      <a:pt x="127" y="331"/>
                      <a:pt x="120" y="331"/>
                      <a:pt x="114" y="331"/>
                    </a:cubicBezTo>
                    <a:cubicBezTo>
                      <a:pt x="47" y="331"/>
                      <a:pt x="1" y="415"/>
                      <a:pt x="56" y="470"/>
                    </a:cubicBezTo>
                    <a:cubicBezTo>
                      <a:pt x="167" y="572"/>
                      <a:pt x="295" y="658"/>
                      <a:pt x="432" y="718"/>
                    </a:cubicBezTo>
                    <a:cubicBezTo>
                      <a:pt x="424" y="829"/>
                      <a:pt x="424" y="932"/>
                      <a:pt x="432" y="1043"/>
                    </a:cubicBezTo>
                    <a:cubicBezTo>
                      <a:pt x="441" y="1094"/>
                      <a:pt x="484" y="1120"/>
                      <a:pt x="523" y="1120"/>
                    </a:cubicBezTo>
                    <a:cubicBezTo>
                      <a:pt x="563" y="1120"/>
                      <a:pt x="599" y="1094"/>
                      <a:pt x="595" y="1043"/>
                    </a:cubicBezTo>
                    <a:cubicBezTo>
                      <a:pt x="638" y="1043"/>
                      <a:pt x="672" y="1009"/>
                      <a:pt x="672" y="966"/>
                    </a:cubicBezTo>
                    <a:cubicBezTo>
                      <a:pt x="672" y="906"/>
                      <a:pt x="663" y="855"/>
                      <a:pt x="655" y="795"/>
                    </a:cubicBezTo>
                    <a:lnTo>
                      <a:pt x="655" y="795"/>
                    </a:lnTo>
                    <a:cubicBezTo>
                      <a:pt x="744" y="814"/>
                      <a:pt x="834" y="824"/>
                      <a:pt x="924" y="824"/>
                    </a:cubicBezTo>
                    <a:cubicBezTo>
                      <a:pt x="954" y="824"/>
                      <a:pt x="984" y="823"/>
                      <a:pt x="1014" y="820"/>
                    </a:cubicBezTo>
                    <a:cubicBezTo>
                      <a:pt x="1114" y="820"/>
                      <a:pt x="1117" y="666"/>
                      <a:pt x="1022" y="666"/>
                    </a:cubicBezTo>
                    <a:cubicBezTo>
                      <a:pt x="1019" y="666"/>
                      <a:pt x="1017" y="666"/>
                      <a:pt x="1014" y="666"/>
                    </a:cubicBezTo>
                    <a:cubicBezTo>
                      <a:pt x="1005" y="649"/>
                      <a:pt x="988" y="649"/>
                      <a:pt x="980" y="641"/>
                    </a:cubicBezTo>
                    <a:lnTo>
                      <a:pt x="655" y="521"/>
                    </a:lnTo>
                    <a:lnTo>
                      <a:pt x="655" y="367"/>
                    </a:lnTo>
                    <a:cubicBezTo>
                      <a:pt x="663" y="341"/>
                      <a:pt x="646" y="324"/>
                      <a:pt x="629" y="307"/>
                    </a:cubicBezTo>
                    <a:cubicBezTo>
                      <a:pt x="629" y="239"/>
                      <a:pt x="638" y="170"/>
                      <a:pt x="655" y="102"/>
                    </a:cubicBezTo>
                    <a:cubicBezTo>
                      <a:pt x="670" y="40"/>
                      <a:pt x="621" y="0"/>
                      <a:pt x="573" y="0"/>
                    </a:cubicBezTo>
                    <a:close/>
                  </a:path>
                </a:pathLst>
              </a:custGeom>
              <a:solidFill>
                <a:srgbClr val="4C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1" name="Google Shape;1741;p13"/>
          <p:cNvSpPr txBox="1">
            <a:spLocks noGrp="1"/>
          </p:cNvSpPr>
          <p:nvPr>
            <p:ph type="subTitle" idx="1"/>
          </p:nvPr>
        </p:nvSpPr>
        <p:spPr>
          <a:xfrm>
            <a:off x="1037850" y="1110775"/>
            <a:ext cx="7068300" cy="2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E98"/>
              </a:buClr>
              <a:buSzPts val="1100"/>
              <a:buFont typeface="Nunito ExtraBold"/>
              <a:buAutoNum type="arabicPeriod"/>
              <a:defRPr sz="12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8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3" name="Google Shape;1743;p14"/>
          <p:cNvGrpSpPr/>
          <p:nvPr/>
        </p:nvGrpSpPr>
        <p:grpSpPr>
          <a:xfrm>
            <a:off x="6922040" y="3237854"/>
            <a:ext cx="2431789" cy="2466873"/>
            <a:chOff x="6922040" y="3237854"/>
            <a:chExt cx="2431789" cy="2466873"/>
          </a:xfrm>
        </p:grpSpPr>
        <p:sp>
          <p:nvSpPr>
            <p:cNvPr id="1744" name="Google Shape;1744;p14"/>
            <p:cNvSpPr/>
            <p:nvPr/>
          </p:nvSpPr>
          <p:spPr>
            <a:xfrm>
              <a:off x="6922040" y="4811938"/>
              <a:ext cx="2128591" cy="59068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19" y="1"/>
                  </a:moveTo>
                  <a:cubicBezTo>
                    <a:pt x="6589" y="1"/>
                    <a:pt x="5382" y="139"/>
                    <a:pt x="4192" y="512"/>
                  </a:cubicBezTo>
                  <a:cubicBezTo>
                    <a:pt x="2712" y="974"/>
                    <a:pt x="1326" y="1692"/>
                    <a:pt x="86" y="2625"/>
                  </a:cubicBezTo>
                  <a:cubicBezTo>
                    <a:pt x="0" y="2685"/>
                    <a:pt x="0" y="2813"/>
                    <a:pt x="86" y="2873"/>
                  </a:cubicBezTo>
                  <a:cubicBezTo>
                    <a:pt x="2190" y="4336"/>
                    <a:pt x="4611" y="5294"/>
                    <a:pt x="7152" y="5662"/>
                  </a:cubicBezTo>
                  <a:cubicBezTo>
                    <a:pt x="7995" y="5790"/>
                    <a:pt x="8843" y="5853"/>
                    <a:pt x="9690" y="5853"/>
                  </a:cubicBezTo>
                  <a:cubicBezTo>
                    <a:pt x="11397" y="5853"/>
                    <a:pt x="13097" y="5595"/>
                    <a:pt x="14732" y="5080"/>
                  </a:cubicBezTo>
                  <a:cubicBezTo>
                    <a:pt x="16246" y="4601"/>
                    <a:pt x="17641" y="3865"/>
                    <a:pt x="19009" y="3087"/>
                  </a:cubicBezTo>
                  <a:cubicBezTo>
                    <a:pt x="19223" y="3087"/>
                    <a:pt x="19428" y="3070"/>
                    <a:pt x="19625" y="3027"/>
                  </a:cubicBezTo>
                  <a:lnTo>
                    <a:pt x="20926" y="2830"/>
                  </a:lnTo>
                  <a:cubicBezTo>
                    <a:pt x="21095" y="2798"/>
                    <a:pt x="21044" y="2554"/>
                    <a:pt x="20880" y="2554"/>
                  </a:cubicBezTo>
                  <a:cubicBezTo>
                    <a:pt x="20870" y="2554"/>
                    <a:pt x="20860" y="2554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72" y="2813"/>
                  </a:cubicBezTo>
                  <a:cubicBezTo>
                    <a:pt x="19145" y="2776"/>
                    <a:pt x="19105" y="2755"/>
                    <a:pt x="19062" y="2755"/>
                  </a:cubicBezTo>
                  <a:cubicBezTo>
                    <a:pt x="19037" y="2755"/>
                    <a:pt x="19009" y="2763"/>
                    <a:pt x="18984" y="2779"/>
                  </a:cubicBezTo>
                  <a:lnTo>
                    <a:pt x="18941" y="2805"/>
                  </a:lnTo>
                  <a:cubicBezTo>
                    <a:pt x="18795" y="2762"/>
                    <a:pt x="18650" y="2702"/>
                    <a:pt x="18513" y="2616"/>
                  </a:cubicBezTo>
                  <a:cubicBezTo>
                    <a:pt x="17906" y="2291"/>
                    <a:pt x="17281" y="2000"/>
                    <a:pt x="16648" y="1735"/>
                  </a:cubicBezTo>
                  <a:cubicBezTo>
                    <a:pt x="15339" y="1205"/>
                    <a:pt x="13988" y="786"/>
                    <a:pt x="12602" y="503"/>
                  </a:cubicBezTo>
                  <a:cubicBezTo>
                    <a:pt x="11267" y="230"/>
                    <a:pt x="9907" y="67"/>
                    <a:pt x="8538" y="16"/>
                  </a:cubicBezTo>
                  <a:cubicBezTo>
                    <a:pt x="8298" y="6"/>
                    <a:pt x="8058" y="1"/>
                    <a:pt x="781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7172381" y="5100016"/>
              <a:ext cx="1669473" cy="61349"/>
            </a:xfrm>
            <a:custGeom>
              <a:avLst/>
              <a:gdLst/>
              <a:ahLst/>
              <a:cxnLst/>
              <a:rect l="l" t="t" r="r" b="b"/>
              <a:pathLst>
                <a:path w="16545" h="608" extrusionOk="0">
                  <a:moveTo>
                    <a:pt x="16468" y="1"/>
                  </a:moveTo>
                  <a:cubicBezTo>
                    <a:pt x="16465" y="1"/>
                    <a:pt x="16463" y="1"/>
                    <a:pt x="16460" y="1"/>
                  </a:cubicBezTo>
                  <a:cubicBezTo>
                    <a:pt x="13269" y="317"/>
                    <a:pt x="10066" y="474"/>
                    <a:pt x="6861" y="474"/>
                  </a:cubicBezTo>
                  <a:cubicBezTo>
                    <a:pt x="4602" y="474"/>
                    <a:pt x="2343" y="396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8"/>
                    <a:pt x="16460" y="129"/>
                  </a:cubicBezTo>
                  <a:cubicBezTo>
                    <a:pt x="16534" y="121"/>
                    <a:pt x="16545" y="1"/>
                    <a:pt x="1646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7997668" y="4989830"/>
              <a:ext cx="395447" cy="158114"/>
            </a:xfrm>
            <a:custGeom>
              <a:avLst/>
              <a:gdLst/>
              <a:ahLst/>
              <a:cxnLst/>
              <a:rect l="l" t="t" r="r" b="b"/>
              <a:pathLst>
                <a:path w="3919" h="1567" extrusionOk="0">
                  <a:moveTo>
                    <a:pt x="99" y="0"/>
                  </a:moveTo>
                  <a:cubicBezTo>
                    <a:pt x="38" y="0"/>
                    <a:pt x="0" y="89"/>
                    <a:pt x="60" y="126"/>
                  </a:cubicBezTo>
                  <a:cubicBezTo>
                    <a:pt x="1266" y="717"/>
                    <a:pt x="2515" y="1196"/>
                    <a:pt x="3807" y="1563"/>
                  </a:cubicBezTo>
                  <a:cubicBezTo>
                    <a:pt x="3814" y="1566"/>
                    <a:pt x="3822" y="1567"/>
                    <a:pt x="3828" y="1567"/>
                  </a:cubicBezTo>
                  <a:cubicBezTo>
                    <a:pt x="3897" y="1567"/>
                    <a:pt x="3919" y="1458"/>
                    <a:pt x="3841" y="1435"/>
                  </a:cubicBezTo>
                  <a:cubicBezTo>
                    <a:pt x="2566" y="1076"/>
                    <a:pt x="1326" y="597"/>
                    <a:pt x="128" y="6"/>
                  </a:cubicBezTo>
                  <a:cubicBezTo>
                    <a:pt x="118" y="2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7424538" y="5024339"/>
              <a:ext cx="241365" cy="131072"/>
            </a:xfrm>
            <a:custGeom>
              <a:avLst/>
              <a:gdLst/>
              <a:ahLst/>
              <a:cxnLst/>
              <a:rect l="l" t="t" r="r" b="b"/>
              <a:pathLst>
                <a:path w="2392" h="1299" extrusionOk="0">
                  <a:moveTo>
                    <a:pt x="101" y="0"/>
                  </a:moveTo>
                  <a:cubicBezTo>
                    <a:pt x="44" y="0"/>
                    <a:pt x="1" y="89"/>
                    <a:pt x="68" y="126"/>
                  </a:cubicBezTo>
                  <a:lnTo>
                    <a:pt x="2258" y="1290"/>
                  </a:lnTo>
                  <a:cubicBezTo>
                    <a:pt x="2269" y="1296"/>
                    <a:pt x="2280" y="1299"/>
                    <a:pt x="2291" y="1299"/>
                  </a:cubicBezTo>
                  <a:cubicBezTo>
                    <a:pt x="2352" y="1299"/>
                    <a:pt x="2392" y="1208"/>
                    <a:pt x="2326" y="1179"/>
                  </a:cubicBezTo>
                  <a:lnTo>
                    <a:pt x="128" y="7"/>
                  </a:ln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7700811" y="5005369"/>
              <a:ext cx="250749" cy="151051"/>
            </a:xfrm>
            <a:custGeom>
              <a:avLst/>
              <a:gdLst/>
              <a:ahLst/>
              <a:cxnLst/>
              <a:rect l="l" t="t" r="r" b="b"/>
              <a:pathLst>
                <a:path w="2485" h="1497" extrusionOk="0">
                  <a:moveTo>
                    <a:pt x="106" y="0"/>
                  </a:moveTo>
                  <a:cubicBezTo>
                    <a:pt x="43" y="0"/>
                    <a:pt x="0" y="89"/>
                    <a:pt x="67" y="126"/>
                  </a:cubicBezTo>
                  <a:cubicBezTo>
                    <a:pt x="846" y="554"/>
                    <a:pt x="1607" y="1007"/>
                    <a:pt x="2351" y="1486"/>
                  </a:cubicBezTo>
                  <a:cubicBezTo>
                    <a:pt x="2363" y="1493"/>
                    <a:pt x="2375" y="1496"/>
                    <a:pt x="2386" y="1496"/>
                  </a:cubicBezTo>
                  <a:cubicBezTo>
                    <a:pt x="2446" y="1496"/>
                    <a:pt x="2485" y="1411"/>
                    <a:pt x="2420" y="1375"/>
                  </a:cubicBezTo>
                  <a:cubicBezTo>
                    <a:pt x="1676" y="888"/>
                    <a:pt x="914" y="434"/>
                    <a:pt x="136" y="6"/>
                  </a:cubicBezTo>
                  <a:cubicBezTo>
                    <a:pt x="126" y="2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8467171" y="5051179"/>
              <a:ext cx="196967" cy="87281"/>
            </a:xfrm>
            <a:custGeom>
              <a:avLst/>
              <a:gdLst/>
              <a:ahLst/>
              <a:cxnLst/>
              <a:rect l="l" t="t" r="r" b="b"/>
              <a:pathLst>
                <a:path w="1952" h="865" extrusionOk="0">
                  <a:moveTo>
                    <a:pt x="78" y="0"/>
                  </a:moveTo>
                  <a:cubicBezTo>
                    <a:pt x="20" y="0"/>
                    <a:pt x="1" y="104"/>
                    <a:pt x="69" y="134"/>
                  </a:cubicBezTo>
                  <a:lnTo>
                    <a:pt x="1840" y="861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2" y="756"/>
                    <a:pt x="1874" y="733"/>
                  </a:cubicBezTo>
                  <a:lnTo>
                    <a:pt x="103" y="6"/>
                  </a:lnTo>
                  <a:cubicBezTo>
                    <a:pt x="94" y="2"/>
                    <a:pt x="86" y="0"/>
                    <a:pt x="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7989596" y="5149963"/>
              <a:ext cx="158623" cy="176579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1" y="0"/>
                  </a:moveTo>
                  <a:cubicBezTo>
                    <a:pt x="1455" y="0"/>
                    <a:pt x="1438" y="6"/>
                    <a:pt x="1423" y="19"/>
                  </a:cubicBezTo>
                  <a:cubicBezTo>
                    <a:pt x="927" y="533"/>
                    <a:pt x="456" y="1080"/>
                    <a:pt x="37" y="1653"/>
                  </a:cubicBezTo>
                  <a:cubicBezTo>
                    <a:pt x="1" y="1702"/>
                    <a:pt x="46" y="1750"/>
                    <a:pt x="93" y="1750"/>
                  </a:cubicBezTo>
                  <a:cubicBezTo>
                    <a:pt x="113" y="1750"/>
                    <a:pt x="133" y="1742"/>
                    <a:pt x="148" y="1722"/>
                  </a:cubicBezTo>
                  <a:cubicBezTo>
                    <a:pt x="567" y="1157"/>
                    <a:pt x="1029" y="618"/>
                    <a:pt x="1525" y="113"/>
                  </a:cubicBezTo>
                  <a:cubicBezTo>
                    <a:pt x="1572" y="67"/>
                    <a:pt x="1526" y="0"/>
                    <a:pt x="147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7637141" y="5146129"/>
              <a:ext cx="145101" cy="156702"/>
            </a:xfrm>
            <a:custGeom>
              <a:avLst/>
              <a:gdLst/>
              <a:ahLst/>
              <a:cxnLst/>
              <a:rect l="l" t="t" r="r" b="b"/>
              <a:pathLst>
                <a:path w="1438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cubicBezTo>
                    <a:pt x="878" y="494"/>
                    <a:pt x="459" y="964"/>
                    <a:pt x="40" y="1435"/>
                  </a:cubicBezTo>
                  <a:cubicBezTo>
                    <a:pt x="1" y="1486"/>
                    <a:pt x="40" y="1552"/>
                    <a:pt x="87" y="1552"/>
                  </a:cubicBezTo>
                  <a:cubicBezTo>
                    <a:pt x="103" y="1552"/>
                    <a:pt x="119" y="1545"/>
                    <a:pt x="134" y="1529"/>
                  </a:cubicBezTo>
                  <a:cubicBezTo>
                    <a:pt x="553" y="1058"/>
                    <a:pt x="972" y="588"/>
                    <a:pt x="1391" y="117"/>
                  </a:cubicBezTo>
                  <a:cubicBezTo>
                    <a:pt x="1437" y="71"/>
                    <a:pt x="1393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4"/>
            <p:cNvSpPr/>
            <p:nvPr/>
          </p:nvSpPr>
          <p:spPr>
            <a:xfrm>
              <a:off x="7295584" y="5135635"/>
              <a:ext cx="126030" cy="107158"/>
            </a:xfrm>
            <a:custGeom>
              <a:avLst/>
              <a:gdLst/>
              <a:ahLst/>
              <a:cxnLst/>
              <a:rect l="l" t="t" r="r" b="b"/>
              <a:pathLst>
                <a:path w="1249" h="1062" extrusionOk="0">
                  <a:moveTo>
                    <a:pt x="1145" y="1"/>
                  </a:moveTo>
                  <a:cubicBezTo>
                    <a:pt x="1132" y="1"/>
                    <a:pt x="1118" y="5"/>
                    <a:pt x="1106" y="16"/>
                  </a:cubicBezTo>
                  <a:lnTo>
                    <a:pt x="54" y="948"/>
                  </a:lnTo>
                  <a:cubicBezTo>
                    <a:pt x="1" y="995"/>
                    <a:pt x="45" y="1062"/>
                    <a:pt x="100" y="1062"/>
                  </a:cubicBezTo>
                  <a:cubicBezTo>
                    <a:pt x="116" y="1062"/>
                    <a:pt x="133" y="1056"/>
                    <a:pt x="148" y="1042"/>
                  </a:cubicBezTo>
                  <a:lnTo>
                    <a:pt x="1200" y="118"/>
                  </a:lnTo>
                  <a:cubicBezTo>
                    <a:pt x="1248" y="71"/>
                    <a:pt x="1198" y="1"/>
                    <a:pt x="11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4"/>
            <p:cNvSpPr/>
            <p:nvPr/>
          </p:nvSpPr>
          <p:spPr>
            <a:xfrm>
              <a:off x="8349417" y="5135332"/>
              <a:ext cx="168511" cy="162756"/>
            </a:xfrm>
            <a:custGeom>
              <a:avLst/>
              <a:gdLst/>
              <a:ahLst/>
              <a:cxnLst/>
              <a:rect l="l" t="t" r="r" b="b"/>
              <a:pathLst>
                <a:path w="1670" h="1613" extrusionOk="0">
                  <a:moveTo>
                    <a:pt x="1502" y="1"/>
                  </a:moveTo>
                  <a:cubicBezTo>
                    <a:pt x="1306" y="1"/>
                    <a:pt x="1139" y="288"/>
                    <a:pt x="1022" y="412"/>
                  </a:cubicBezTo>
                  <a:lnTo>
                    <a:pt x="47" y="1499"/>
                  </a:lnTo>
                  <a:cubicBezTo>
                    <a:pt x="1" y="1545"/>
                    <a:pt x="46" y="1612"/>
                    <a:pt x="97" y="1612"/>
                  </a:cubicBezTo>
                  <a:cubicBezTo>
                    <a:pt x="112" y="1612"/>
                    <a:pt x="127" y="1606"/>
                    <a:pt x="141" y="1593"/>
                  </a:cubicBezTo>
                  <a:lnTo>
                    <a:pt x="808" y="849"/>
                  </a:lnTo>
                  <a:cubicBezTo>
                    <a:pt x="890" y="759"/>
                    <a:pt x="1359" y="142"/>
                    <a:pt x="1514" y="142"/>
                  </a:cubicBezTo>
                  <a:cubicBezTo>
                    <a:pt x="1522" y="142"/>
                    <a:pt x="1529" y="144"/>
                    <a:pt x="1535" y="147"/>
                  </a:cubicBezTo>
                  <a:cubicBezTo>
                    <a:pt x="1547" y="153"/>
                    <a:pt x="1558" y="156"/>
                    <a:pt x="1569" y="156"/>
                  </a:cubicBezTo>
                  <a:cubicBezTo>
                    <a:pt x="1629" y="156"/>
                    <a:pt x="1670" y="64"/>
                    <a:pt x="1604" y="27"/>
                  </a:cubicBezTo>
                  <a:cubicBezTo>
                    <a:pt x="1569" y="9"/>
                    <a:pt x="1535" y="1"/>
                    <a:pt x="15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8698542" y="3237854"/>
              <a:ext cx="615521" cy="2120365"/>
            </a:xfrm>
            <a:custGeom>
              <a:avLst/>
              <a:gdLst/>
              <a:ahLst/>
              <a:cxnLst/>
              <a:rect l="l" t="t" r="r" b="b"/>
              <a:pathLst>
                <a:path w="6100" h="21014" extrusionOk="0">
                  <a:moveTo>
                    <a:pt x="3307" y="1"/>
                  </a:moveTo>
                  <a:cubicBezTo>
                    <a:pt x="3260" y="1"/>
                    <a:pt x="3213" y="24"/>
                    <a:pt x="3183" y="72"/>
                  </a:cubicBezTo>
                  <a:cubicBezTo>
                    <a:pt x="1711" y="2176"/>
                    <a:pt x="753" y="4597"/>
                    <a:pt x="385" y="7138"/>
                  </a:cubicBezTo>
                  <a:cubicBezTo>
                    <a:pt x="0" y="9670"/>
                    <a:pt x="206" y="12271"/>
                    <a:pt x="967" y="14717"/>
                  </a:cubicBezTo>
                  <a:cubicBezTo>
                    <a:pt x="1455" y="16232"/>
                    <a:pt x="2190" y="17626"/>
                    <a:pt x="2969" y="18995"/>
                  </a:cubicBezTo>
                  <a:cubicBezTo>
                    <a:pt x="2960" y="19200"/>
                    <a:pt x="2986" y="19414"/>
                    <a:pt x="3020" y="19611"/>
                  </a:cubicBezTo>
                  <a:lnTo>
                    <a:pt x="3225" y="20911"/>
                  </a:lnTo>
                  <a:cubicBezTo>
                    <a:pt x="3236" y="20983"/>
                    <a:pt x="3285" y="21013"/>
                    <a:pt x="3339" y="21013"/>
                  </a:cubicBezTo>
                  <a:cubicBezTo>
                    <a:pt x="3421" y="21013"/>
                    <a:pt x="3515" y="20942"/>
                    <a:pt x="3499" y="20834"/>
                  </a:cubicBezTo>
                  <a:lnTo>
                    <a:pt x="3328" y="19722"/>
                  </a:lnTo>
                  <a:cubicBezTo>
                    <a:pt x="3294" y="19534"/>
                    <a:pt x="3251" y="19346"/>
                    <a:pt x="3234" y="19157"/>
                  </a:cubicBezTo>
                  <a:cubicBezTo>
                    <a:pt x="3294" y="19115"/>
                    <a:pt x="3311" y="19038"/>
                    <a:pt x="3277" y="18969"/>
                  </a:cubicBezTo>
                  <a:lnTo>
                    <a:pt x="3251" y="18926"/>
                  </a:lnTo>
                  <a:cubicBezTo>
                    <a:pt x="3294" y="18781"/>
                    <a:pt x="3354" y="18636"/>
                    <a:pt x="3431" y="18507"/>
                  </a:cubicBezTo>
                  <a:cubicBezTo>
                    <a:pt x="3756" y="17900"/>
                    <a:pt x="4047" y="17275"/>
                    <a:pt x="4312" y="16634"/>
                  </a:cubicBezTo>
                  <a:cubicBezTo>
                    <a:pt x="4851" y="15333"/>
                    <a:pt x="5262" y="13973"/>
                    <a:pt x="5552" y="12596"/>
                  </a:cubicBezTo>
                  <a:cubicBezTo>
                    <a:pt x="5826" y="11253"/>
                    <a:pt x="5989" y="9893"/>
                    <a:pt x="6040" y="8524"/>
                  </a:cubicBezTo>
                  <a:cubicBezTo>
                    <a:pt x="6100" y="7044"/>
                    <a:pt x="5989" y="5598"/>
                    <a:pt x="5544" y="4178"/>
                  </a:cubicBezTo>
                  <a:cubicBezTo>
                    <a:pt x="5073" y="2698"/>
                    <a:pt x="4363" y="1312"/>
                    <a:pt x="3431" y="72"/>
                  </a:cubicBezTo>
                  <a:cubicBezTo>
                    <a:pt x="3401" y="24"/>
                    <a:pt x="3354" y="1"/>
                    <a:pt x="33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8945351" y="3488900"/>
              <a:ext cx="76587" cy="1664387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49" y="0"/>
                  </a:moveTo>
                  <a:cubicBezTo>
                    <a:pt x="416" y="0"/>
                    <a:pt x="382" y="22"/>
                    <a:pt x="377" y="64"/>
                  </a:cubicBezTo>
                  <a:cubicBezTo>
                    <a:pt x="1" y="5514"/>
                    <a:pt x="87" y="10989"/>
                    <a:pt x="625" y="16430"/>
                  </a:cubicBezTo>
                  <a:cubicBezTo>
                    <a:pt x="630" y="16473"/>
                    <a:pt x="664" y="16494"/>
                    <a:pt x="696" y="16494"/>
                  </a:cubicBezTo>
                  <a:cubicBezTo>
                    <a:pt x="728" y="16494"/>
                    <a:pt x="758" y="16473"/>
                    <a:pt x="754" y="16430"/>
                  </a:cubicBezTo>
                  <a:cubicBezTo>
                    <a:pt x="215" y="10989"/>
                    <a:pt x="138" y="5514"/>
                    <a:pt x="514" y="64"/>
                  </a:cubicBezTo>
                  <a:cubicBezTo>
                    <a:pt x="514" y="22"/>
                    <a:pt x="482" y="0"/>
                    <a:pt x="4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8972797" y="4314588"/>
              <a:ext cx="160439" cy="389383"/>
            </a:xfrm>
            <a:custGeom>
              <a:avLst/>
              <a:gdLst/>
              <a:ahLst/>
              <a:cxnLst/>
              <a:rect l="l" t="t" r="r" b="b"/>
              <a:pathLst>
                <a:path w="1590" h="3859" extrusionOk="0">
                  <a:moveTo>
                    <a:pt x="1498" y="0"/>
                  </a:moveTo>
                  <a:cubicBezTo>
                    <a:pt x="1478" y="0"/>
                    <a:pt x="1459" y="10"/>
                    <a:pt x="1449" y="34"/>
                  </a:cubicBezTo>
                  <a:cubicBezTo>
                    <a:pt x="858" y="1240"/>
                    <a:pt x="371" y="2489"/>
                    <a:pt x="11" y="3781"/>
                  </a:cubicBezTo>
                  <a:cubicBezTo>
                    <a:pt x="1" y="3828"/>
                    <a:pt x="38" y="3859"/>
                    <a:pt x="76" y="3859"/>
                  </a:cubicBezTo>
                  <a:cubicBezTo>
                    <a:pt x="101" y="3859"/>
                    <a:pt x="126" y="3846"/>
                    <a:pt x="140" y="3815"/>
                  </a:cubicBezTo>
                  <a:cubicBezTo>
                    <a:pt x="499" y="2541"/>
                    <a:pt x="978" y="1292"/>
                    <a:pt x="1560" y="103"/>
                  </a:cubicBezTo>
                  <a:cubicBezTo>
                    <a:pt x="1589" y="50"/>
                    <a:pt x="1541" y="0"/>
                    <a:pt x="14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8963715" y="3741460"/>
              <a:ext cx="135011" cy="235607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3" y="0"/>
                  </a:moveTo>
                  <a:cubicBezTo>
                    <a:pt x="1222" y="0"/>
                    <a:pt x="1201" y="10"/>
                    <a:pt x="1188" y="34"/>
                  </a:cubicBezTo>
                  <a:cubicBezTo>
                    <a:pt x="803" y="770"/>
                    <a:pt x="418" y="1505"/>
                    <a:pt x="24" y="2232"/>
                  </a:cubicBez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cubicBezTo>
                    <a:pt x="529" y="1574"/>
                    <a:pt x="914" y="838"/>
                    <a:pt x="1308" y="102"/>
                  </a:cubicBezTo>
                  <a:cubicBezTo>
                    <a:pt x="1337" y="49"/>
                    <a:pt x="1289" y="0"/>
                    <a:pt x="124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8962505" y="4018539"/>
              <a:ext cx="155192" cy="244285"/>
            </a:xfrm>
            <a:custGeom>
              <a:avLst/>
              <a:gdLst/>
              <a:ahLst/>
              <a:cxnLst/>
              <a:rect l="l" t="t" r="r" b="b"/>
              <a:pathLst>
                <a:path w="1538" h="2421" extrusionOk="0">
                  <a:moveTo>
                    <a:pt x="1449" y="0"/>
                  </a:moveTo>
                  <a:cubicBezTo>
                    <a:pt x="1430" y="0"/>
                    <a:pt x="1410" y="10"/>
                    <a:pt x="1397" y="34"/>
                  </a:cubicBezTo>
                  <a:cubicBezTo>
                    <a:pt x="969" y="812"/>
                    <a:pt x="515" y="1574"/>
                    <a:pt x="36" y="2318"/>
                  </a:cubicBezTo>
                  <a:cubicBezTo>
                    <a:pt x="1" y="2371"/>
                    <a:pt x="47" y="2420"/>
                    <a:pt x="93" y="2420"/>
                  </a:cubicBezTo>
                  <a:cubicBezTo>
                    <a:pt x="114" y="2420"/>
                    <a:pt x="134" y="2410"/>
                    <a:pt x="148" y="2386"/>
                  </a:cubicBezTo>
                  <a:cubicBezTo>
                    <a:pt x="627" y="1642"/>
                    <a:pt x="1080" y="881"/>
                    <a:pt x="1508" y="102"/>
                  </a:cubicBezTo>
                  <a:cubicBezTo>
                    <a:pt x="1537" y="49"/>
                    <a:pt x="1493" y="0"/>
                    <a:pt x="14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8981273" y="4784089"/>
              <a:ext cx="90613" cy="191008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0"/>
                  </a:moveTo>
                  <a:cubicBezTo>
                    <a:pt x="790" y="0"/>
                    <a:pt x="762" y="13"/>
                    <a:pt x="749" y="44"/>
                  </a:cubicBezTo>
                  <a:cubicBezTo>
                    <a:pt x="509" y="634"/>
                    <a:pt x="261" y="1224"/>
                    <a:pt x="21" y="1814"/>
                  </a:cubicBezTo>
                  <a:cubicBezTo>
                    <a:pt x="1" y="1861"/>
                    <a:pt x="40" y="1892"/>
                    <a:pt x="81" y="1892"/>
                  </a:cubicBezTo>
                  <a:cubicBezTo>
                    <a:pt x="108" y="1892"/>
                    <a:pt x="136" y="1879"/>
                    <a:pt x="150" y="1849"/>
                  </a:cubicBezTo>
                  <a:cubicBezTo>
                    <a:pt x="389" y="1258"/>
                    <a:pt x="637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8792079" y="4306314"/>
              <a:ext cx="182033" cy="152665"/>
            </a:xfrm>
            <a:custGeom>
              <a:avLst/>
              <a:gdLst/>
              <a:ahLst/>
              <a:cxnLst/>
              <a:rect l="l" t="t" r="r" b="b"/>
              <a:pathLst>
                <a:path w="1804" h="1513" extrusionOk="0">
                  <a:moveTo>
                    <a:pt x="89" y="0"/>
                  </a:moveTo>
                  <a:cubicBezTo>
                    <a:pt x="37" y="0"/>
                    <a:pt x="1" y="83"/>
                    <a:pt x="57" y="125"/>
                  </a:cubicBezTo>
                  <a:cubicBezTo>
                    <a:pt x="622" y="544"/>
                    <a:pt x="1161" y="997"/>
                    <a:pt x="1657" y="1494"/>
                  </a:cubicBezTo>
                  <a:cubicBezTo>
                    <a:pt x="1670" y="1507"/>
                    <a:pt x="1686" y="1513"/>
                    <a:pt x="1701" y="1513"/>
                  </a:cubicBezTo>
                  <a:cubicBezTo>
                    <a:pt x="1754" y="1513"/>
                    <a:pt x="1804" y="1446"/>
                    <a:pt x="1751" y="1399"/>
                  </a:cubicBezTo>
                  <a:lnTo>
                    <a:pt x="1760" y="1399"/>
                  </a:lnTo>
                  <a:cubicBezTo>
                    <a:pt x="1246" y="895"/>
                    <a:pt x="699" y="433"/>
                    <a:pt x="126" y="14"/>
                  </a:cubicBezTo>
                  <a:cubicBezTo>
                    <a:pt x="113" y="4"/>
                    <a:pt x="101" y="0"/>
                    <a:pt x="8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8815589" y="3954365"/>
              <a:ext cx="162255" cy="139548"/>
            </a:xfrm>
            <a:custGeom>
              <a:avLst/>
              <a:gdLst/>
              <a:ahLst/>
              <a:cxnLst/>
              <a:rect l="l" t="t" r="r" b="b"/>
              <a:pathLst>
                <a:path w="1608" h="1383" extrusionOk="0">
                  <a:moveTo>
                    <a:pt x="101" y="1"/>
                  </a:moveTo>
                  <a:cubicBezTo>
                    <a:pt x="46" y="1"/>
                    <a:pt x="0" y="67"/>
                    <a:pt x="47" y="114"/>
                  </a:cubicBezTo>
                  <a:lnTo>
                    <a:pt x="1467" y="1363"/>
                  </a:lnTo>
                  <a:cubicBezTo>
                    <a:pt x="1480" y="1376"/>
                    <a:pt x="1495" y="1382"/>
                    <a:pt x="1510" y="1382"/>
                  </a:cubicBezTo>
                  <a:cubicBezTo>
                    <a:pt x="1561" y="1382"/>
                    <a:pt x="1607" y="1315"/>
                    <a:pt x="1561" y="1269"/>
                  </a:cubicBezTo>
                  <a:lnTo>
                    <a:pt x="149" y="20"/>
                  </a:lnTo>
                  <a:cubicBezTo>
                    <a:pt x="134" y="6"/>
                    <a:pt x="117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8876131" y="3612909"/>
              <a:ext cx="112206" cy="120175"/>
            </a:xfrm>
            <a:custGeom>
              <a:avLst/>
              <a:gdLst/>
              <a:ahLst/>
              <a:cxnLst/>
              <a:rect l="l" t="t" r="r" b="b"/>
              <a:pathLst>
                <a:path w="1112" h="1191" extrusionOk="0">
                  <a:moveTo>
                    <a:pt x="92" y="1"/>
                  </a:moveTo>
                  <a:cubicBezTo>
                    <a:pt x="43" y="1"/>
                    <a:pt x="0" y="67"/>
                    <a:pt x="45" y="119"/>
                  </a:cubicBezTo>
                  <a:lnTo>
                    <a:pt x="978" y="1171"/>
                  </a:lnTo>
                  <a:cubicBezTo>
                    <a:pt x="989" y="1184"/>
                    <a:pt x="1003" y="1190"/>
                    <a:pt x="1017" y="1190"/>
                  </a:cubicBezTo>
                  <a:cubicBezTo>
                    <a:pt x="1064" y="1190"/>
                    <a:pt x="1112" y="1123"/>
                    <a:pt x="1072" y="1077"/>
                  </a:cubicBezTo>
                  <a:lnTo>
                    <a:pt x="139" y="25"/>
                  </a:lnTo>
                  <a:cubicBezTo>
                    <a:pt x="125" y="8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8820635" y="4666134"/>
              <a:ext cx="174969" cy="162958"/>
            </a:xfrm>
            <a:custGeom>
              <a:avLst/>
              <a:gdLst/>
              <a:ahLst/>
              <a:cxnLst/>
              <a:rect l="l" t="t" r="r" b="b"/>
              <a:pathLst>
                <a:path w="1734" h="1615" extrusionOk="0">
                  <a:moveTo>
                    <a:pt x="103" y="0"/>
                  </a:moveTo>
                  <a:cubicBezTo>
                    <a:pt x="50" y="0"/>
                    <a:pt x="0" y="70"/>
                    <a:pt x="48" y="118"/>
                  </a:cubicBezTo>
                  <a:lnTo>
                    <a:pt x="784" y="776"/>
                  </a:lnTo>
                  <a:cubicBezTo>
                    <a:pt x="886" y="870"/>
                    <a:pt x="1562" y="1375"/>
                    <a:pt x="1494" y="1512"/>
                  </a:cubicBezTo>
                  <a:cubicBezTo>
                    <a:pt x="1464" y="1565"/>
                    <a:pt x="1512" y="1614"/>
                    <a:pt x="1556" y="1614"/>
                  </a:cubicBezTo>
                  <a:cubicBezTo>
                    <a:pt x="1575" y="1614"/>
                    <a:pt x="1594" y="1604"/>
                    <a:pt x="1605" y="1580"/>
                  </a:cubicBezTo>
                  <a:cubicBezTo>
                    <a:pt x="1733" y="1341"/>
                    <a:pt x="1374" y="1136"/>
                    <a:pt x="1228" y="999"/>
                  </a:cubicBezTo>
                  <a:lnTo>
                    <a:pt x="142" y="15"/>
                  </a:lnTo>
                  <a:cubicBezTo>
                    <a:pt x="130" y="5"/>
                    <a:pt x="116" y="0"/>
                    <a:pt x="10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8151243" y="4283207"/>
              <a:ext cx="1202586" cy="1215774"/>
            </a:xfrm>
            <a:custGeom>
              <a:avLst/>
              <a:gdLst/>
              <a:ahLst/>
              <a:cxnLst/>
              <a:rect l="l" t="t" r="r" b="b"/>
              <a:pathLst>
                <a:path w="11918" h="12049" extrusionOk="0">
                  <a:moveTo>
                    <a:pt x="9808" y="1"/>
                  </a:moveTo>
                  <a:cubicBezTo>
                    <a:pt x="9284" y="1"/>
                    <a:pt x="8843" y="349"/>
                    <a:pt x="8581" y="790"/>
                  </a:cubicBezTo>
                  <a:cubicBezTo>
                    <a:pt x="8376" y="1184"/>
                    <a:pt x="8239" y="1603"/>
                    <a:pt x="8196" y="2048"/>
                  </a:cubicBezTo>
                  <a:cubicBezTo>
                    <a:pt x="8136" y="1954"/>
                    <a:pt x="8068" y="1859"/>
                    <a:pt x="7999" y="1782"/>
                  </a:cubicBezTo>
                  <a:cubicBezTo>
                    <a:pt x="7663" y="1402"/>
                    <a:pt x="7180" y="1156"/>
                    <a:pt x="6696" y="1156"/>
                  </a:cubicBezTo>
                  <a:cubicBezTo>
                    <a:pt x="6430" y="1156"/>
                    <a:pt x="6163" y="1230"/>
                    <a:pt x="5920" y="1397"/>
                  </a:cubicBezTo>
                  <a:cubicBezTo>
                    <a:pt x="5202" y="1902"/>
                    <a:pt x="5416" y="2869"/>
                    <a:pt x="5621" y="3588"/>
                  </a:cubicBezTo>
                  <a:cubicBezTo>
                    <a:pt x="5647" y="3656"/>
                    <a:pt x="5672" y="3733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28" y="3068"/>
                    <a:pt x="3749" y="2930"/>
                    <a:pt x="3312" y="2930"/>
                  </a:cubicBezTo>
                  <a:cubicBezTo>
                    <a:pt x="2783" y="2930"/>
                    <a:pt x="2316" y="3133"/>
                    <a:pt x="2250" y="3776"/>
                  </a:cubicBezTo>
                  <a:cubicBezTo>
                    <a:pt x="2199" y="4221"/>
                    <a:pt x="2370" y="4717"/>
                    <a:pt x="2533" y="5119"/>
                  </a:cubicBezTo>
                  <a:cubicBezTo>
                    <a:pt x="2695" y="5529"/>
                    <a:pt x="2909" y="5906"/>
                    <a:pt x="3174" y="6257"/>
                  </a:cubicBezTo>
                  <a:cubicBezTo>
                    <a:pt x="3217" y="6317"/>
                    <a:pt x="3260" y="6368"/>
                    <a:pt x="3303" y="6419"/>
                  </a:cubicBezTo>
                  <a:cubicBezTo>
                    <a:pt x="3200" y="6402"/>
                    <a:pt x="3089" y="6376"/>
                    <a:pt x="2986" y="6359"/>
                  </a:cubicBezTo>
                  <a:cubicBezTo>
                    <a:pt x="2659" y="6300"/>
                    <a:pt x="2211" y="6221"/>
                    <a:pt x="1775" y="6221"/>
                  </a:cubicBezTo>
                  <a:cubicBezTo>
                    <a:pt x="1196" y="6221"/>
                    <a:pt x="637" y="6361"/>
                    <a:pt x="403" y="6873"/>
                  </a:cubicBezTo>
                  <a:cubicBezTo>
                    <a:pt x="0" y="7737"/>
                    <a:pt x="959" y="8763"/>
                    <a:pt x="1592" y="9225"/>
                  </a:cubicBezTo>
                  <a:cubicBezTo>
                    <a:pt x="1797" y="9371"/>
                    <a:pt x="2011" y="9499"/>
                    <a:pt x="2233" y="9610"/>
                  </a:cubicBezTo>
                  <a:cubicBezTo>
                    <a:pt x="1925" y="9636"/>
                    <a:pt x="1626" y="9713"/>
                    <a:pt x="1335" y="9824"/>
                  </a:cubicBezTo>
                  <a:cubicBezTo>
                    <a:pt x="924" y="9987"/>
                    <a:pt x="385" y="10372"/>
                    <a:pt x="539" y="10893"/>
                  </a:cubicBezTo>
                  <a:cubicBezTo>
                    <a:pt x="668" y="11330"/>
                    <a:pt x="1267" y="11578"/>
                    <a:pt x="1660" y="11706"/>
                  </a:cubicBezTo>
                  <a:cubicBezTo>
                    <a:pt x="2610" y="12005"/>
                    <a:pt x="3679" y="11997"/>
                    <a:pt x="4671" y="12031"/>
                  </a:cubicBezTo>
                  <a:cubicBezTo>
                    <a:pt x="5019" y="12043"/>
                    <a:pt x="5367" y="12048"/>
                    <a:pt x="5715" y="12048"/>
                  </a:cubicBezTo>
                  <a:cubicBezTo>
                    <a:pt x="6411" y="12048"/>
                    <a:pt x="7107" y="12025"/>
                    <a:pt x="7803" y="11980"/>
                  </a:cubicBezTo>
                  <a:cubicBezTo>
                    <a:pt x="8838" y="11911"/>
                    <a:pt x="9881" y="11800"/>
                    <a:pt x="10917" y="11638"/>
                  </a:cubicBezTo>
                  <a:cubicBezTo>
                    <a:pt x="10958" y="11649"/>
                    <a:pt x="11001" y="11654"/>
                    <a:pt x="11043" y="11654"/>
                  </a:cubicBezTo>
                  <a:cubicBezTo>
                    <a:pt x="11131" y="11654"/>
                    <a:pt x="11218" y="11630"/>
                    <a:pt x="11293" y="11578"/>
                  </a:cubicBezTo>
                  <a:lnTo>
                    <a:pt x="11301" y="11578"/>
                  </a:lnTo>
                  <a:cubicBezTo>
                    <a:pt x="11575" y="11526"/>
                    <a:pt x="11729" y="11236"/>
                    <a:pt x="11627" y="10979"/>
                  </a:cubicBezTo>
                  <a:cubicBezTo>
                    <a:pt x="11669" y="10697"/>
                    <a:pt x="11627" y="10389"/>
                    <a:pt x="11661" y="10106"/>
                  </a:cubicBezTo>
                  <a:cubicBezTo>
                    <a:pt x="11712" y="9490"/>
                    <a:pt x="11746" y="8874"/>
                    <a:pt x="11772" y="8258"/>
                  </a:cubicBezTo>
                  <a:cubicBezTo>
                    <a:pt x="11832" y="7009"/>
                    <a:pt x="11917" y="5752"/>
                    <a:pt x="11806" y="4503"/>
                  </a:cubicBezTo>
                  <a:cubicBezTo>
                    <a:pt x="11746" y="3913"/>
                    <a:pt x="11661" y="3322"/>
                    <a:pt x="11532" y="2749"/>
                  </a:cubicBezTo>
                  <a:cubicBezTo>
                    <a:pt x="11413" y="2176"/>
                    <a:pt x="11293" y="1569"/>
                    <a:pt x="11071" y="1021"/>
                  </a:cubicBezTo>
                  <a:cubicBezTo>
                    <a:pt x="10865" y="499"/>
                    <a:pt x="10472" y="29"/>
                    <a:pt x="9881" y="3"/>
                  </a:cubicBezTo>
                  <a:cubicBezTo>
                    <a:pt x="9857" y="2"/>
                    <a:pt x="9832" y="1"/>
                    <a:pt x="9808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8540527" y="4378863"/>
              <a:ext cx="127847" cy="107966"/>
            </a:xfrm>
            <a:custGeom>
              <a:avLst/>
              <a:gdLst/>
              <a:ahLst/>
              <a:cxnLst/>
              <a:rect l="l" t="t" r="r" b="b"/>
              <a:pathLst>
                <a:path w="1267" h="1070" extrusionOk="0">
                  <a:moveTo>
                    <a:pt x="531" y="1"/>
                  </a:moveTo>
                  <a:cubicBezTo>
                    <a:pt x="413" y="1"/>
                    <a:pt x="299" y="35"/>
                    <a:pt x="198" y="99"/>
                  </a:cubicBezTo>
                  <a:cubicBezTo>
                    <a:pt x="103" y="159"/>
                    <a:pt x="52" y="261"/>
                    <a:pt x="52" y="364"/>
                  </a:cubicBezTo>
                  <a:cubicBezTo>
                    <a:pt x="1" y="458"/>
                    <a:pt x="18" y="578"/>
                    <a:pt x="95" y="655"/>
                  </a:cubicBezTo>
                  <a:cubicBezTo>
                    <a:pt x="146" y="906"/>
                    <a:pt x="368" y="1070"/>
                    <a:pt x="605" y="1070"/>
                  </a:cubicBezTo>
                  <a:cubicBezTo>
                    <a:pt x="683" y="1070"/>
                    <a:pt x="763" y="1052"/>
                    <a:pt x="839" y="1014"/>
                  </a:cubicBezTo>
                  <a:cubicBezTo>
                    <a:pt x="967" y="937"/>
                    <a:pt x="1062" y="817"/>
                    <a:pt x="1087" y="672"/>
                  </a:cubicBezTo>
                  <a:cubicBezTo>
                    <a:pt x="1130" y="603"/>
                    <a:pt x="1147" y="526"/>
                    <a:pt x="1121" y="449"/>
                  </a:cubicBezTo>
                  <a:cubicBezTo>
                    <a:pt x="1267" y="338"/>
                    <a:pt x="1250" y="56"/>
                    <a:pt x="1010" y="39"/>
                  </a:cubicBezTo>
                  <a:cubicBezTo>
                    <a:pt x="967" y="35"/>
                    <a:pt x="923" y="32"/>
                    <a:pt x="878" y="32"/>
                  </a:cubicBezTo>
                  <a:cubicBezTo>
                    <a:pt x="833" y="32"/>
                    <a:pt x="788" y="35"/>
                    <a:pt x="745" y="39"/>
                  </a:cubicBezTo>
                  <a:cubicBezTo>
                    <a:pt x="674" y="13"/>
                    <a:pt x="602" y="1"/>
                    <a:pt x="5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8293113" y="4518210"/>
              <a:ext cx="137029" cy="103829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838" y="1"/>
                  </a:moveTo>
                  <a:cubicBezTo>
                    <a:pt x="782" y="1"/>
                    <a:pt x="726" y="5"/>
                    <a:pt x="673" y="10"/>
                  </a:cubicBezTo>
                  <a:cubicBezTo>
                    <a:pt x="477" y="18"/>
                    <a:pt x="297" y="104"/>
                    <a:pt x="177" y="258"/>
                  </a:cubicBezTo>
                  <a:cubicBezTo>
                    <a:pt x="100" y="377"/>
                    <a:pt x="74" y="514"/>
                    <a:pt x="109" y="651"/>
                  </a:cubicBezTo>
                  <a:cubicBezTo>
                    <a:pt x="100" y="668"/>
                    <a:pt x="83" y="694"/>
                    <a:pt x="74" y="720"/>
                  </a:cubicBezTo>
                  <a:cubicBezTo>
                    <a:pt x="0" y="890"/>
                    <a:pt x="152" y="1029"/>
                    <a:pt x="310" y="1029"/>
                  </a:cubicBezTo>
                  <a:cubicBezTo>
                    <a:pt x="334" y="1029"/>
                    <a:pt x="359" y="1026"/>
                    <a:pt x="382" y="1019"/>
                  </a:cubicBezTo>
                  <a:cubicBezTo>
                    <a:pt x="562" y="959"/>
                    <a:pt x="767" y="1002"/>
                    <a:pt x="956" y="933"/>
                  </a:cubicBezTo>
                  <a:cubicBezTo>
                    <a:pt x="1110" y="874"/>
                    <a:pt x="1229" y="754"/>
                    <a:pt x="1289" y="600"/>
                  </a:cubicBezTo>
                  <a:cubicBezTo>
                    <a:pt x="1358" y="454"/>
                    <a:pt x="1332" y="283"/>
                    <a:pt x="1238" y="155"/>
                  </a:cubicBezTo>
                  <a:cubicBezTo>
                    <a:pt x="1138" y="30"/>
                    <a:pt x="988" y="1"/>
                    <a:pt x="83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8737389" y="4490865"/>
              <a:ext cx="161448" cy="119771"/>
            </a:xfrm>
            <a:custGeom>
              <a:avLst/>
              <a:gdLst/>
              <a:ahLst/>
              <a:cxnLst/>
              <a:rect l="l" t="t" r="r" b="b"/>
              <a:pathLst>
                <a:path w="1600" h="1187" extrusionOk="0">
                  <a:moveTo>
                    <a:pt x="1060" y="0"/>
                  </a:moveTo>
                  <a:cubicBezTo>
                    <a:pt x="947" y="0"/>
                    <a:pt x="837" y="42"/>
                    <a:pt x="753" y="127"/>
                  </a:cubicBezTo>
                  <a:lnTo>
                    <a:pt x="685" y="127"/>
                  </a:lnTo>
                  <a:cubicBezTo>
                    <a:pt x="643" y="85"/>
                    <a:pt x="586" y="63"/>
                    <a:pt x="529" y="63"/>
                  </a:cubicBezTo>
                  <a:cubicBezTo>
                    <a:pt x="481" y="63"/>
                    <a:pt x="433" y="78"/>
                    <a:pt x="394" y="109"/>
                  </a:cubicBezTo>
                  <a:cubicBezTo>
                    <a:pt x="111" y="323"/>
                    <a:pt x="0" y="683"/>
                    <a:pt x="120" y="1016"/>
                  </a:cubicBezTo>
                  <a:cubicBezTo>
                    <a:pt x="146" y="1093"/>
                    <a:pt x="223" y="1145"/>
                    <a:pt x="308" y="1162"/>
                  </a:cubicBezTo>
                  <a:cubicBezTo>
                    <a:pt x="396" y="1176"/>
                    <a:pt x="488" y="1187"/>
                    <a:pt x="580" y="1187"/>
                  </a:cubicBezTo>
                  <a:cubicBezTo>
                    <a:pt x="712" y="1187"/>
                    <a:pt x="842" y="1164"/>
                    <a:pt x="958" y="1093"/>
                  </a:cubicBezTo>
                  <a:cubicBezTo>
                    <a:pt x="1010" y="1059"/>
                    <a:pt x="1044" y="1025"/>
                    <a:pt x="1078" y="982"/>
                  </a:cubicBezTo>
                  <a:cubicBezTo>
                    <a:pt x="1088" y="982"/>
                    <a:pt x="1097" y="983"/>
                    <a:pt x="1107" y="983"/>
                  </a:cubicBezTo>
                  <a:cubicBezTo>
                    <a:pt x="1267" y="983"/>
                    <a:pt x="1419" y="915"/>
                    <a:pt x="1532" y="794"/>
                  </a:cubicBezTo>
                  <a:cubicBezTo>
                    <a:pt x="1600" y="708"/>
                    <a:pt x="1600" y="597"/>
                    <a:pt x="1532" y="511"/>
                  </a:cubicBezTo>
                  <a:lnTo>
                    <a:pt x="1497" y="469"/>
                  </a:lnTo>
                  <a:cubicBezTo>
                    <a:pt x="1497" y="298"/>
                    <a:pt x="1403" y="144"/>
                    <a:pt x="1266" y="50"/>
                  </a:cubicBezTo>
                  <a:cubicBezTo>
                    <a:pt x="1201" y="17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4"/>
            <p:cNvSpPr/>
            <p:nvPr/>
          </p:nvSpPr>
          <p:spPr>
            <a:xfrm>
              <a:off x="8548297" y="4606399"/>
              <a:ext cx="131378" cy="90005"/>
            </a:xfrm>
            <a:custGeom>
              <a:avLst/>
              <a:gdLst/>
              <a:ahLst/>
              <a:cxnLst/>
              <a:rect l="l" t="t" r="r" b="b"/>
              <a:pathLst>
                <a:path w="1302" h="892" extrusionOk="0">
                  <a:moveTo>
                    <a:pt x="865" y="530"/>
                  </a:moveTo>
                  <a:cubicBezTo>
                    <a:pt x="856" y="543"/>
                    <a:pt x="850" y="549"/>
                    <a:pt x="843" y="549"/>
                  </a:cubicBezTo>
                  <a:cubicBezTo>
                    <a:pt x="837" y="549"/>
                    <a:pt x="831" y="543"/>
                    <a:pt x="822" y="530"/>
                  </a:cubicBezTo>
                  <a:close/>
                  <a:moveTo>
                    <a:pt x="875" y="0"/>
                  </a:moveTo>
                  <a:cubicBezTo>
                    <a:pt x="846" y="0"/>
                    <a:pt x="817" y="6"/>
                    <a:pt x="788" y="17"/>
                  </a:cubicBezTo>
                  <a:cubicBezTo>
                    <a:pt x="651" y="68"/>
                    <a:pt x="488" y="111"/>
                    <a:pt x="343" y="171"/>
                  </a:cubicBezTo>
                  <a:cubicBezTo>
                    <a:pt x="180" y="231"/>
                    <a:pt x="1" y="342"/>
                    <a:pt x="26" y="539"/>
                  </a:cubicBezTo>
                  <a:cubicBezTo>
                    <a:pt x="26" y="650"/>
                    <a:pt x="78" y="752"/>
                    <a:pt x="163" y="812"/>
                  </a:cubicBezTo>
                  <a:cubicBezTo>
                    <a:pt x="255" y="866"/>
                    <a:pt x="356" y="891"/>
                    <a:pt x="456" y="891"/>
                  </a:cubicBezTo>
                  <a:cubicBezTo>
                    <a:pt x="533" y="891"/>
                    <a:pt x="611" y="876"/>
                    <a:pt x="685" y="846"/>
                  </a:cubicBezTo>
                  <a:cubicBezTo>
                    <a:pt x="856" y="787"/>
                    <a:pt x="1096" y="727"/>
                    <a:pt x="1207" y="573"/>
                  </a:cubicBezTo>
                  <a:cubicBezTo>
                    <a:pt x="1301" y="410"/>
                    <a:pt x="1241" y="205"/>
                    <a:pt x="1079" y="119"/>
                  </a:cubicBezTo>
                  <a:cubicBezTo>
                    <a:pt x="1034" y="43"/>
                    <a:pt x="957" y="0"/>
                    <a:pt x="8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4"/>
            <p:cNvSpPr/>
            <p:nvPr/>
          </p:nvSpPr>
          <p:spPr>
            <a:xfrm>
              <a:off x="8301589" y="4346776"/>
              <a:ext cx="126838" cy="106149"/>
            </a:xfrm>
            <a:custGeom>
              <a:avLst/>
              <a:gdLst/>
              <a:ahLst/>
              <a:cxnLst/>
              <a:rect l="l" t="t" r="r" b="b"/>
              <a:pathLst>
                <a:path w="1257" h="1052" extrusionOk="0">
                  <a:moveTo>
                    <a:pt x="707" y="1"/>
                  </a:moveTo>
                  <a:cubicBezTo>
                    <a:pt x="656" y="1"/>
                    <a:pt x="604" y="7"/>
                    <a:pt x="555" y="23"/>
                  </a:cubicBezTo>
                  <a:cubicBezTo>
                    <a:pt x="298" y="32"/>
                    <a:pt x="59" y="143"/>
                    <a:pt x="33" y="442"/>
                  </a:cubicBezTo>
                  <a:cubicBezTo>
                    <a:pt x="0" y="793"/>
                    <a:pt x="331" y="1052"/>
                    <a:pt x="652" y="1052"/>
                  </a:cubicBezTo>
                  <a:cubicBezTo>
                    <a:pt x="746" y="1052"/>
                    <a:pt x="840" y="1030"/>
                    <a:pt x="923" y="981"/>
                  </a:cubicBezTo>
                  <a:cubicBezTo>
                    <a:pt x="1163" y="827"/>
                    <a:pt x="1257" y="536"/>
                    <a:pt x="1145" y="280"/>
                  </a:cubicBezTo>
                  <a:cubicBezTo>
                    <a:pt x="1137" y="203"/>
                    <a:pt x="1086" y="134"/>
                    <a:pt x="1017" y="109"/>
                  </a:cubicBezTo>
                  <a:cubicBezTo>
                    <a:pt x="949" y="57"/>
                    <a:pt x="872" y="23"/>
                    <a:pt x="795" y="6"/>
                  </a:cubicBezTo>
                  <a:cubicBezTo>
                    <a:pt x="766" y="3"/>
                    <a:pt x="737" y="1"/>
                    <a:pt x="70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8057201" y="4553425"/>
              <a:ext cx="104538" cy="93032"/>
            </a:xfrm>
            <a:custGeom>
              <a:avLst/>
              <a:gdLst/>
              <a:ahLst/>
              <a:cxnLst/>
              <a:rect l="l" t="t" r="r" b="b"/>
              <a:pathLst>
                <a:path w="1036" h="922" extrusionOk="0">
                  <a:moveTo>
                    <a:pt x="453" y="482"/>
                  </a:moveTo>
                  <a:cubicBezTo>
                    <a:pt x="462" y="490"/>
                    <a:pt x="453" y="499"/>
                    <a:pt x="445" y="499"/>
                  </a:cubicBezTo>
                  <a:lnTo>
                    <a:pt x="445" y="482"/>
                  </a:lnTo>
                  <a:close/>
                  <a:moveTo>
                    <a:pt x="478" y="1"/>
                  </a:moveTo>
                  <a:cubicBezTo>
                    <a:pt x="405" y="1"/>
                    <a:pt x="329" y="18"/>
                    <a:pt x="265" y="54"/>
                  </a:cubicBezTo>
                  <a:cubicBezTo>
                    <a:pt x="163" y="105"/>
                    <a:pt x="77" y="182"/>
                    <a:pt x="26" y="285"/>
                  </a:cubicBezTo>
                  <a:cubicBezTo>
                    <a:pt x="9" y="328"/>
                    <a:pt x="0" y="371"/>
                    <a:pt x="17" y="413"/>
                  </a:cubicBezTo>
                  <a:cubicBezTo>
                    <a:pt x="9" y="456"/>
                    <a:pt x="9" y="490"/>
                    <a:pt x="9" y="533"/>
                  </a:cubicBezTo>
                  <a:cubicBezTo>
                    <a:pt x="35" y="763"/>
                    <a:pt x="227" y="922"/>
                    <a:pt x="439" y="922"/>
                  </a:cubicBezTo>
                  <a:cubicBezTo>
                    <a:pt x="503" y="922"/>
                    <a:pt x="569" y="907"/>
                    <a:pt x="633" y="875"/>
                  </a:cubicBezTo>
                  <a:cubicBezTo>
                    <a:pt x="932" y="747"/>
                    <a:pt x="1035" y="362"/>
                    <a:pt x="779" y="140"/>
                  </a:cubicBezTo>
                  <a:cubicBezTo>
                    <a:pt x="744" y="105"/>
                    <a:pt x="702" y="80"/>
                    <a:pt x="659" y="63"/>
                  </a:cubicBezTo>
                  <a:cubicBezTo>
                    <a:pt x="616" y="28"/>
                    <a:pt x="573" y="11"/>
                    <a:pt x="522" y="3"/>
                  </a:cubicBezTo>
                  <a:cubicBezTo>
                    <a:pt x="508" y="1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8272932" y="4736564"/>
              <a:ext cx="108473" cy="90812"/>
            </a:xfrm>
            <a:custGeom>
              <a:avLst/>
              <a:gdLst/>
              <a:ahLst/>
              <a:cxnLst/>
              <a:rect l="l" t="t" r="r" b="b"/>
              <a:pathLst>
                <a:path w="1075" h="900" extrusionOk="0">
                  <a:moveTo>
                    <a:pt x="766" y="0"/>
                  </a:moveTo>
                  <a:cubicBezTo>
                    <a:pt x="759" y="0"/>
                    <a:pt x="752" y="1"/>
                    <a:pt x="745" y="1"/>
                  </a:cubicBezTo>
                  <a:cubicBezTo>
                    <a:pt x="677" y="10"/>
                    <a:pt x="617" y="27"/>
                    <a:pt x="557" y="53"/>
                  </a:cubicBezTo>
                  <a:cubicBezTo>
                    <a:pt x="488" y="53"/>
                    <a:pt x="428" y="61"/>
                    <a:pt x="369" y="78"/>
                  </a:cubicBezTo>
                  <a:cubicBezTo>
                    <a:pt x="52" y="198"/>
                    <a:pt x="1" y="634"/>
                    <a:pt x="292" y="823"/>
                  </a:cubicBezTo>
                  <a:cubicBezTo>
                    <a:pt x="369" y="874"/>
                    <a:pt x="458" y="900"/>
                    <a:pt x="547" y="900"/>
                  </a:cubicBezTo>
                  <a:cubicBezTo>
                    <a:pt x="636" y="900"/>
                    <a:pt x="724" y="874"/>
                    <a:pt x="796" y="823"/>
                  </a:cubicBezTo>
                  <a:cubicBezTo>
                    <a:pt x="856" y="780"/>
                    <a:pt x="899" y="711"/>
                    <a:pt x="908" y="643"/>
                  </a:cubicBezTo>
                  <a:cubicBezTo>
                    <a:pt x="925" y="617"/>
                    <a:pt x="942" y="592"/>
                    <a:pt x="950" y="566"/>
                  </a:cubicBezTo>
                  <a:cubicBezTo>
                    <a:pt x="967" y="506"/>
                    <a:pt x="976" y="438"/>
                    <a:pt x="967" y="378"/>
                  </a:cubicBezTo>
                  <a:cubicBezTo>
                    <a:pt x="1075" y="213"/>
                    <a:pt x="951" y="0"/>
                    <a:pt x="76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8045093" y="4764514"/>
              <a:ext cx="101107" cy="89400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719" y="0"/>
                  </a:moveTo>
                  <a:cubicBezTo>
                    <a:pt x="691" y="0"/>
                    <a:pt x="662" y="5"/>
                    <a:pt x="633" y="15"/>
                  </a:cubicBezTo>
                  <a:lnTo>
                    <a:pt x="171" y="169"/>
                  </a:lnTo>
                  <a:cubicBezTo>
                    <a:pt x="52" y="212"/>
                    <a:pt x="0" y="349"/>
                    <a:pt x="43" y="469"/>
                  </a:cubicBezTo>
                  <a:cubicBezTo>
                    <a:pt x="83" y="557"/>
                    <a:pt x="161" y="615"/>
                    <a:pt x="255" y="615"/>
                  </a:cubicBezTo>
                  <a:cubicBezTo>
                    <a:pt x="261" y="615"/>
                    <a:pt x="267" y="615"/>
                    <a:pt x="274" y="614"/>
                  </a:cubicBezTo>
                  <a:lnTo>
                    <a:pt x="274" y="623"/>
                  </a:lnTo>
                  <a:cubicBezTo>
                    <a:pt x="260" y="772"/>
                    <a:pt x="375" y="886"/>
                    <a:pt x="513" y="886"/>
                  </a:cubicBezTo>
                  <a:cubicBezTo>
                    <a:pt x="541" y="886"/>
                    <a:pt x="570" y="881"/>
                    <a:pt x="599" y="871"/>
                  </a:cubicBezTo>
                  <a:cubicBezTo>
                    <a:pt x="847" y="751"/>
                    <a:pt x="1001" y="477"/>
                    <a:pt x="958" y="203"/>
                  </a:cubicBezTo>
                  <a:cubicBezTo>
                    <a:pt x="938" y="80"/>
                    <a:pt x="834" y="0"/>
                    <a:pt x="71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8125311" y="4404089"/>
              <a:ext cx="76991" cy="73255"/>
            </a:xfrm>
            <a:custGeom>
              <a:avLst/>
              <a:gdLst/>
              <a:ahLst/>
              <a:cxnLst/>
              <a:rect l="l" t="t" r="r" b="b"/>
              <a:pathLst>
                <a:path w="763" h="726" extrusionOk="0">
                  <a:moveTo>
                    <a:pt x="519" y="1"/>
                  </a:moveTo>
                  <a:cubicBezTo>
                    <a:pt x="509" y="1"/>
                    <a:pt x="499" y="1"/>
                    <a:pt x="488" y="3"/>
                  </a:cubicBezTo>
                  <a:cubicBezTo>
                    <a:pt x="360" y="11"/>
                    <a:pt x="249" y="80"/>
                    <a:pt x="172" y="182"/>
                  </a:cubicBezTo>
                  <a:lnTo>
                    <a:pt x="163" y="208"/>
                  </a:lnTo>
                  <a:lnTo>
                    <a:pt x="78" y="311"/>
                  </a:lnTo>
                  <a:cubicBezTo>
                    <a:pt x="1" y="413"/>
                    <a:pt x="18" y="559"/>
                    <a:pt x="121" y="636"/>
                  </a:cubicBezTo>
                  <a:cubicBezTo>
                    <a:pt x="138" y="644"/>
                    <a:pt x="155" y="653"/>
                    <a:pt x="172" y="661"/>
                  </a:cubicBezTo>
                  <a:cubicBezTo>
                    <a:pt x="206" y="696"/>
                    <a:pt x="257" y="713"/>
                    <a:pt x="309" y="721"/>
                  </a:cubicBezTo>
                  <a:cubicBezTo>
                    <a:pt x="327" y="724"/>
                    <a:pt x="344" y="726"/>
                    <a:pt x="362" y="726"/>
                  </a:cubicBezTo>
                  <a:cubicBezTo>
                    <a:pt x="504" y="726"/>
                    <a:pt x="631" y="635"/>
                    <a:pt x="677" y="490"/>
                  </a:cubicBezTo>
                  <a:cubicBezTo>
                    <a:pt x="685" y="456"/>
                    <a:pt x="694" y="422"/>
                    <a:pt x="694" y="388"/>
                  </a:cubicBezTo>
                  <a:cubicBezTo>
                    <a:pt x="737" y="336"/>
                    <a:pt x="762" y="268"/>
                    <a:pt x="754" y="199"/>
                  </a:cubicBezTo>
                  <a:cubicBezTo>
                    <a:pt x="730" y="89"/>
                    <a:pt x="634" y="1"/>
                    <a:pt x="51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8556975" y="5146532"/>
              <a:ext cx="133598" cy="126935"/>
            </a:xfrm>
            <a:custGeom>
              <a:avLst/>
              <a:gdLst/>
              <a:ahLst/>
              <a:cxnLst/>
              <a:rect l="l" t="t" r="r" b="b"/>
              <a:pathLst>
                <a:path w="1324" h="1258" extrusionOk="0">
                  <a:moveTo>
                    <a:pt x="869" y="1"/>
                  </a:moveTo>
                  <a:cubicBezTo>
                    <a:pt x="850" y="1"/>
                    <a:pt x="831" y="9"/>
                    <a:pt x="822" y="28"/>
                  </a:cubicBezTo>
                  <a:cubicBezTo>
                    <a:pt x="727" y="122"/>
                    <a:pt x="642" y="233"/>
                    <a:pt x="573" y="344"/>
                  </a:cubicBezTo>
                  <a:lnTo>
                    <a:pt x="479" y="276"/>
                  </a:lnTo>
                  <a:cubicBezTo>
                    <a:pt x="445" y="241"/>
                    <a:pt x="419" y="207"/>
                    <a:pt x="394" y="164"/>
                  </a:cubicBezTo>
                  <a:cubicBezTo>
                    <a:pt x="377" y="148"/>
                    <a:pt x="361" y="138"/>
                    <a:pt x="344" y="138"/>
                  </a:cubicBezTo>
                  <a:cubicBezTo>
                    <a:pt x="335" y="138"/>
                    <a:pt x="326" y="141"/>
                    <a:pt x="317" y="147"/>
                  </a:cubicBezTo>
                  <a:lnTo>
                    <a:pt x="154" y="36"/>
                  </a:lnTo>
                  <a:cubicBezTo>
                    <a:pt x="142" y="31"/>
                    <a:pt x="129" y="29"/>
                    <a:pt x="118" y="29"/>
                  </a:cubicBezTo>
                  <a:cubicBezTo>
                    <a:pt x="49" y="29"/>
                    <a:pt x="0" y="106"/>
                    <a:pt x="52" y="164"/>
                  </a:cubicBezTo>
                  <a:lnTo>
                    <a:pt x="188" y="284"/>
                  </a:lnTo>
                  <a:cubicBezTo>
                    <a:pt x="274" y="378"/>
                    <a:pt x="368" y="472"/>
                    <a:pt x="462" y="558"/>
                  </a:cubicBezTo>
                  <a:cubicBezTo>
                    <a:pt x="428" y="635"/>
                    <a:pt x="402" y="712"/>
                    <a:pt x="377" y="797"/>
                  </a:cubicBezTo>
                  <a:cubicBezTo>
                    <a:pt x="377" y="815"/>
                    <a:pt x="377" y="823"/>
                    <a:pt x="377" y="840"/>
                  </a:cubicBezTo>
                  <a:cubicBezTo>
                    <a:pt x="368" y="874"/>
                    <a:pt x="351" y="909"/>
                    <a:pt x="342" y="943"/>
                  </a:cubicBezTo>
                  <a:cubicBezTo>
                    <a:pt x="334" y="969"/>
                    <a:pt x="334" y="986"/>
                    <a:pt x="342" y="1003"/>
                  </a:cubicBezTo>
                  <a:lnTo>
                    <a:pt x="274" y="1140"/>
                  </a:lnTo>
                  <a:cubicBezTo>
                    <a:pt x="245" y="1199"/>
                    <a:pt x="301" y="1258"/>
                    <a:pt x="352" y="1258"/>
                  </a:cubicBezTo>
                  <a:cubicBezTo>
                    <a:pt x="375" y="1258"/>
                    <a:pt x="398" y="1246"/>
                    <a:pt x="411" y="1217"/>
                  </a:cubicBezTo>
                  <a:cubicBezTo>
                    <a:pt x="479" y="1114"/>
                    <a:pt x="531" y="1003"/>
                    <a:pt x="591" y="892"/>
                  </a:cubicBezTo>
                  <a:cubicBezTo>
                    <a:pt x="616" y="883"/>
                    <a:pt x="642" y="866"/>
                    <a:pt x="659" y="832"/>
                  </a:cubicBezTo>
                  <a:lnTo>
                    <a:pt x="668" y="797"/>
                  </a:lnTo>
                  <a:cubicBezTo>
                    <a:pt x="822" y="951"/>
                    <a:pt x="993" y="1097"/>
                    <a:pt x="1172" y="1225"/>
                  </a:cubicBezTo>
                  <a:cubicBezTo>
                    <a:pt x="1185" y="1234"/>
                    <a:pt x="1199" y="1238"/>
                    <a:pt x="1211" y="1238"/>
                  </a:cubicBezTo>
                  <a:cubicBezTo>
                    <a:pt x="1274" y="1238"/>
                    <a:pt x="1323" y="1147"/>
                    <a:pt x="1266" y="1097"/>
                  </a:cubicBezTo>
                  <a:lnTo>
                    <a:pt x="1172" y="994"/>
                  </a:lnTo>
                  <a:cubicBezTo>
                    <a:pt x="1181" y="969"/>
                    <a:pt x="1172" y="934"/>
                    <a:pt x="1155" y="917"/>
                  </a:cubicBezTo>
                  <a:lnTo>
                    <a:pt x="1147" y="917"/>
                  </a:lnTo>
                  <a:cubicBezTo>
                    <a:pt x="1147" y="900"/>
                    <a:pt x="1138" y="874"/>
                    <a:pt x="1121" y="866"/>
                  </a:cubicBezTo>
                  <a:cubicBezTo>
                    <a:pt x="1035" y="763"/>
                    <a:pt x="933" y="669"/>
                    <a:pt x="839" y="575"/>
                  </a:cubicBezTo>
                  <a:cubicBezTo>
                    <a:pt x="907" y="464"/>
                    <a:pt x="958" y="336"/>
                    <a:pt x="984" y="207"/>
                  </a:cubicBezTo>
                  <a:cubicBezTo>
                    <a:pt x="993" y="182"/>
                    <a:pt x="984" y="156"/>
                    <a:pt x="976" y="139"/>
                  </a:cubicBezTo>
                  <a:cubicBezTo>
                    <a:pt x="993" y="87"/>
                    <a:pt x="967" y="36"/>
                    <a:pt x="916" y="19"/>
                  </a:cubicBezTo>
                  <a:cubicBezTo>
                    <a:pt x="904" y="7"/>
                    <a:pt x="886" y="1"/>
                    <a:pt x="86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8748993" y="5172162"/>
              <a:ext cx="140157" cy="119569"/>
            </a:xfrm>
            <a:custGeom>
              <a:avLst/>
              <a:gdLst/>
              <a:ahLst/>
              <a:cxnLst/>
              <a:rect l="l" t="t" r="r" b="b"/>
              <a:pathLst>
                <a:path w="1389" h="1185" extrusionOk="0">
                  <a:moveTo>
                    <a:pt x="965" y="0"/>
                  </a:moveTo>
                  <a:cubicBezTo>
                    <a:pt x="947" y="0"/>
                    <a:pt x="929" y="7"/>
                    <a:pt x="912" y="22"/>
                  </a:cubicBezTo>
                  <a:lnTo>
                    <a:pt x="903" y="22"/>
                  </a:lnTo>
                  <a:cubicBezTo>
                    <a:pt x="887" y="14"/>
                    <a:pt x="870" y="10"/>
                    <a:pt x="853" y="10"/>
                  </a:cubicBezTo>
                  <a:cubicBezTo>
                    <a:pt x="814" y="10"/>
                    <a:pt x="778" y="29"/>
                    <a:pt x="766" y="64"/>
                  </a:cubicBezTo>
                  <a:lnTo>
                    <a:pt x="758" y="82"/>
                  </a:lnTo>
                  <a:cubicBezTo>
                    <a:pt x="752" y="80"/>
                    <a:pt x="746" y="79"/>
                    <a:pt x="740" y="79"/>
                  </a:cubicBezTo>
                  <a:cubicBezTo>
                    <a:pt x="715" y="79"/>
                    <a:pt x="695" y="95"/>
                    <a:pt x="681" y="116"/>
                  </a:cubicBezTo>
                  <a:cubicBezTo>
                    <a:pt x="638" y="184"/>
                    <a:pt x="604" y="261"/>
                    <a:pt x="561" y="330"/>
                  </a:cubicBezTo>
                  <a:lnTo>
                    <a:pt x="262" y="116"/>
                  </a:lnTo>
                  <a:cubicBezTo>
                    <a:pt x="247" y="109"/>
                    <a:pt x="232" y="105"/>
                    <a:pt x="217" y="105"/>
                  </a:cubicBezTo>
                  <a:cubicBezTo>
                    <a:pt x="196" y="105"/>
                    <a:pt x="178" y="113"/>
                    <a:pt x="168" y="133"/>
                  </a:cubicBezTo>
                  <a:lnTo>
                    <a:pt x="150" y="116"/>
                  </a:lnTo>
                  <a:cubicBezTo>
                    <a:pt x="137" y="108"/>
                    <a:pt x="125" y="104"/>
                    <a:pt x="112" y="104"/>
                  </a:cubicBezTo>
                  <a:cubicBezTo>
                    <a:pt x="45" y="104"/>
                    <a:pt x="1" y="210"/>
                    <a:pt x="73" y="261"/>
                  </a:cubicBezTo>
                  <a:lnTo>
                    <a:pt x="176" y="330"/>
                  </a:lnTo>
                  <a:lnTo>
                    <a:pt x="253" y="389"/>
                  </a:lnTo>
                  <a:cubicBezTo>
                    <a:pt x="262" y="398"/>
                    <a:pt x="270" y="407"/>
                    <a:pt x="279" y="407"/>
                  </a:cubicBezTo>
                  <a:cubicBezTo>
                    <a:pt x="330" y="449"/>
                    <a:pt x="381" y="484"/>
                    <a:pt x="441" y="518"/>
                  </a:cubicBezTo>
                  <a:lnTo>
                    <a:pt x="476" y="535"/>
                  </a:lnTo>
                  <a:cubicBezTo>
                    <a:pt x="399" y="715"/>
                    <a:pt x="347" y="894"/>
                    <a:pt x="304" y="1082"/>
                  </a:cubicBezTo>
                  <a:cubicBezTo>
                    <a:pt x="294" y="1144"/>
                    <a:pt x="346" y="1184"/>
                    <a:pt x="392" y="1184"/>
                  </a:cubicBezTo>
                  <a:cubicBezTo>
                    <a:pt x="423" y="1184"/>
                    <a:pt x="452" y="1166"/>
                    <a:pt x="458" y="1125"/>
                  </a:cubicBezTo>
                  <a:lnTo>
                    <a:pt x="476" y="1057"/>
                  </a:lnTo>
                  <a:cubicBezTo>
                    <a:pt x="490" y="1076"/>
                    <a:pt x="515" y="1087"/>
                    <a:pt x="541" y="1087"/>
                  </a:cubicBezTo>
                  <a:cubicBezTo>
                    <a:pt x="560" y="1087"/>
                    <a:pt x="580" y="1080"/>
                    <a:pt x="595" y="1065"/>
                  </a:cubicBezTo>
                  <a:lnTo>
                    <a:pt x="621" y="1040"/>
                  </a:lnTo>
                  <a:cubicBezTo>
                    <a:pt x="707" y="963"/>
                    <a:pt x="766" y="860"/>
                    <a:pt x="818" y="749"/>
                  </a:cubicBezTo>
                  <a:lnTo>
                    <a:pt x="1228" y="1014"/>
                  </a:lnTo>
                  <a:cubicBezTo>
                    <a:pt x="1241" y="1020"/>
                    <a:pt x="1253" y="1022"/>
                    <a:pt x="1264" y="1022"/>
                  </a:cubicBezTo>
                  <a:cubicBezTo>
                    <a:pt x="1340" y="1022"/>
                    <a:pt x="1388" y="912"/>
                    <a:pt x="1314" y="860"/>
                  </a:cubicBezTo>
                  <a:lnTo>
                    <a:pt x="1049" y="672"/>
                  </a:lnTo>
                  <a:cubicBezTo>
                    <a:pt x="1057" y="629"/>
                    <a:pt x="1040" y="578"/>
                    <a:pt x="997" y="569"/>
                  </a:cubicBezTo>
                  <a:cubicBezTo>
                    <a:pt x="955" y="552"/>
                    <a:pt x="912" y="535"/>
                    <a:pt x="878" y="518"/>
                  </a:cubicBezTo>
                  <a:cubicBezTo>
                    <a:pt x="878" y="475"/>
                    <a:pt x="878" y="432"/>
                    <a:pt x="878" y="389"/>
                  </a:cubicBezTo>
                  <a:cubicBezTo>
                    <a:pt x="886" y="347"/>
                    <a:pt x="895" y="295"/>
                    <a:pt x="903" y="244"/>
                  </a:cubicBezTo>
                  <a:cubicBezTo>
                    <a:pt x="938" y="201"/>
                    <a:pt x="980" y="167"/>
                    <a:pt x="1023" y="133"/>
                  </a:cubicBezTo>
                  <a:cubicBezTo>
                    <a:pt x="1083" y="80"/>
                    <a:pt x="1029" y="0"/>
                    <a:pt x="96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8659290" y="5311105"/>
              <a:ext cx="139148" cy="119569"/>
            </a:xfrm>
            <a:custGeom>
              <a:avLst/>
              <a:gdLst/>
              <a:ahLst/>
              <a:cxnLst/>
              <a:rect l="l" t="t" r="r" b="b"/>
              <a:pathLst>
                <a:path w="1379" h="1185" extrusionOk="0">
                  <a:moveTo>
                    <a:pt x="956" y="1"/>
                  </a:moveTo>
                  <a:cubicBezTo>
                    <a:pt x="938" y="1"/>
                    <a:pt x="920" y="7"/>
                    <a:pt x="903" y="22"/>
                  </a:cubicBezTo>
                  <a:lnTo>
                    <a:pt x="894" y="31"/>
                  </a:lnTo>
                  <a:cubicBezTo>
                    <a:pt x="876" y="18"/>
                    <a:pt x="856" y="13"/>
                    <a:pt x="836" y="13"/>
                  </a:cubicBezTo>
                  <a:cubicBezTo>
                    <a:pt x="801" y="13"/>
                    <a:pt x="768" y="32"/>
                    <a:pt x="757" y="65"/>
                  </a:cubicBezTo>
                  <a:lnTo>
                    <a:pt x="757" y="82"/>
                  </a:lnTo>
                  <a:cubicBezTo>
                    <a:pt x="723" y="82"/>
                    <a:pt x="689" y="90"/>
                    <a:pt x="680" y="125"/>
                  </a:cubicBezTo>
                  <a:cubicBezTo>
                    <a:pt x="637" y="193"/>
                    <a:pt x="595" y="262"/>
                    <a:pt x="560" y="339"/>
                  </a:cubicBezTo>
                  <a:lnTo>
                    <a:pt x="261" y="125"/>
                  </a:lnTo>
                  <a:cubicBezTo>
                    <a:pt x="247" y="114"/>
                    <a:pt x="231" y="109"/>
                    <a:pt x="215" y="109"/>
                  </a:cubicBezTo>
                  <a:cubicBezTo>
                    <a:pt x="194" y="109"/>
                    <a:pt x="173" y="118"/>
                    <a:pt x="158" y="133"/>
                  </a:cubicBezTo>
                  <a:lnTo>
                    <a:pt x="150" y="125"/>
                  </a:lnTo>
                  <a:cubicBezTo>
                    <a:pt x="135" y="114"/>
                    <a:pt x="120" y="110"/>
                    <a:pt x="107" y="110"/>
                  </a:cubicBezTo>
                  <a:cubicBezTo>
                    <a:pt x="42" y="110"/>
                    <a:pt x="1" y="212"/>
                    <a:pt x="64" y="262"/>
                  </a:cubicBezTo>
                  <a:cubicBezTo>
                    <a:pt x="107" y="287"/>
                    <a:pt x="141" y="313"/>
                    <a:pt x="175" y="339"/>
                  </a:cubicBezTo>
                  <a:lnTo>
                    <a:pt x="252" y="390"/>
                  </a:lnTo>
                  <a:cubicBezTo>
                    <a:pt x="261" y="398"/>
                    <a:pt x="261" y="407"/>
                    <a:pt x="278" y="415"/>
                  </a:cubicBezTo>
                  <a:cubicBezTo>
                    <a:pt x="329" y="450"/>
                    <a:pt x="381" y="484"/>
                    <a:pt x="441" y="518"/>
                  </a:cubicBezTo>
                  <a:lnTo>
                    <a:pt x="466" y="544"/>
                  </a:lnTo>
                  <a:cubicBezTo>
                    <a:pt x="398" y="715"/>
                    <a:pt x="338" y="903"/>
                    <a:pt x="304" y="1091"/>
                  </a:cubicBezTo>
                  <a:cubicBezTo>
                    <a:pt x="288" y="1147"/>
                    <a:pt x="337" y="1185"/>
                    <a:pt x="384" y="1185"/>
                  </a:cubicBezTo>
                  <a:cubicBezTo>
                    <a:pt x="416" y="1185"/>
                    <a:pt x="447" y="1167"/>
                    <a:pt x="458" y="1126"/>
                  </a:cubicBezTo>
                  <a:lnTo>
                    <a:pt x="475" y="1057"/>
                  </a:lnTo>
                  <a:cubicBezTo>
                    <a:pt x="490" y="1082"/>
                    <a:pt x="513" y="1095"/>
                    <a:pt x="539" y="1095"/>
                  </a:cubicBezTo>
                  <a:cubicBezTo>
                    <a:pt x="557" y="1095"/>
                    <a:pt x="577" y="1089"/>
                    <a:pt x="595" y="1074"/>
                  </a:cubicBezTo>
                  <a:lnTo>
                    <a:pt x="612" y="1049"/>
                  </a:lnTo>
                  <a:cubicBezTo>
                    <a:pt x="697" y="963"/>
                    <a:pt x="766" y="869"/>
                    <a:pt x="808" y="758"/>
                  </a:cubicBezTo>
                  <a:lnTo>
                    <a:pt x="1219" y="1014"/>
                  </a:lnTo>
                  <a:cubicBezTo>
                    <a:pt x="1232" y="1020"/>
                    <a:pt x="1244" y="1022"/>
                    <a:pt x="1255" y="1022"/>
                  </a:cubicBezTo>
                  <a:cubicBezTo>
                    <a:pt x="1331" y="1022"/>
                    <a:pt x="1379" y="913"/>
                    <a:pt x="1305" y="869"/>
                  </a:cubicBezTo>
                  <a:lnTo>
                    <a:pt x="1039" y="672"/>
                  </a:lnTo>
                  <a:cubicBezTo>
                    <a:pt x="1048" y="629"/>
                    <a:pt x="1031" y="578"/>
                    <a:pt x="988" y="569"/>
                  </a:cubicBezTo>
                  <a:lnTo>
                    <a:pt x="868" y="518"/>
                  </a:lnTo>
                  <a:cubicBezTo>
                    <a:pt x="868" y="475"/>
                    <a:pt x="868" y="433"/>
                    <a:pt x="868" y="390"/>
                  </a:cubicBezTo>
                  <a:cubicBezTo>
                    <a:pt x="877" y="347"/>
                    <a:pt x="885" y="296"/>
                    <a:pt x="894" y="244"/>
                  </a:cubicBezTo>
                  <a:cubicBezTo>
                    <a:pt x="928" y="202"/>
                    <a:pt x="971" y="167"/>
                    <a:pt x="1014" y="133"/>
                  </a:cubicBezTo>
                  <a:cubicBezTo>
                    <a:pt x="1074" y="80"/>
                    <a:pt x="1019" y="1"/>
                    <a:pt x="95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8742536" y="5420181"/>
              <a:ext cx="112610" cy="118460"/>
            </a:xfrm>
            <a:custGeom>
              <a:avLst/>
              <a:gdLst/>
              <a:ahLst/>
              <a:cxnLst/>
              <a:rect l="l" t="t" r="r" b="b"/>
              <a:pathLst>
                <a:path w="1116" h="1174" extrusionOk="0">
                  <a:moveTo>
                    <a:pt x="670" y="0"/>
                  </a:moveTo>
                  <a:cubicBezTo>
                    <a:pt x="658" y="0"/>
                    <a:pt x="645" y="3"/>
                    <a:pt x="634" y="10"/>
                  </a:cubicBezTo>
                  <a:cubicBezTo>
                    <a:pt x="505" y="45"/>
                    <a:pt x="488" y="199"/>
                    <a:pt x="463" y="318"/>
                  </a:cubicBezTo>
                  <a:cubicBezTo>
                    <a:pt x="454" y="361"/>
                    <a:pt x="445" y="404"/>
                    <a:pt x="437" y="447"/>
                  </a:cubicBezTo>
                  <a:lnTo>
                    <a:pt x="351" y="412"/>
                  </a:lnTo>
                  <a:lnTo>
                    <a:pt x="206" y="344"/>
                  </a:lnTo>
                  <a:cubicBezTo>
                    <a:pt x="230" y="288"/>
                    <a:pt x="186" y="223"/>
                    <a:pt x="123" y="223"/>
                  </a:cubicBezTo>
                  <a:cubicBezTo>
                    <a:pt x="120" y="223"/>
                    <a:pt x="116" y="224"/>
                    <a:pt x="112" y="224"/>
                  </a:cubicBezTo>
                  <a:cubicBezTo>
                    <a:pt x="9" y="250"/>
                    <a:pt x="1" y="327"/>
                    <a:pt x="35" y="395"/>
                  </a:cubicBezTo>
                  <a:cubicBezTo>
                    <a:pt x="35" y="421"/>
                    <a:pt x="52" y="447"/>
                    <a:pt x="78" y="455"/>
                  </a:cubicBezTo>
                  <a:cubicBezTo>
                    <a:pt x="86" y="472"/>
                    <a:pt x="95" y="481"/>
                    <a:pt x="103" y="489"/>
                  </a:cubicBezTo>
                  <a:cubicBezTo>
                    <a:pt x="180" y="549"/>
                    <a:pt x="266" y="601"/>
                    <a:pt x="360" y="643"/>
                  </a:cubicBezTo>
                  <a:cubicBezTo>
                    <a:pt x="377" y="652"/>
                    <a:pt x="386" y="660"/>
                    <a:pt x="403" y="669"/>
                  </a:cubicBezTo>
                  <a:cubicBezTo>
                    <a:pt x="394" y="720"/>
                    <a:pt x="386" y="763"/>
                    <a:pt x="377" y="806"/>
                  </a:cubicBezTo>
                  <a:cubicBezTo>
                    <a:pt x="377" y="832"/>
                    <a:pt x="377" y="849"/>
                    <a:pt x="394" y="874"/>
                  </a:cubicBezTo>
                  <a:lnTo>
                    <a:pt x="394" y="1003"/>
                  </a:lnTo>
                  <a:cubicBezTo>
                    <a:pt x="386" y="1020"/>
                    <a:pt x="377" y="1037"/>
                    <a:pt x="377" y="1054"/>
                  </a:cubicBezTo>
                  <a:cubicBezTo>
                    <a:pt x="348" y="1118"/>
                    <a:pt x="398" y="1174"/>
                    <a:pt x="449" y="1174"/>
                  </a:cubicBezTo>
                  <a:cubicBezTo>
                    <a:pt x="473" y="1174"/>
                    <a:pt x="497" y="1161"/>
                    <a:pt x="514" y="1131"/>
                  </a:cubicBezTo>
                  <a:cubicBezTo>
                    <a:pt x="557" y="1045"/>
                    <a:pt x="599" y="960"/>
                    <a:pt x="634" y="866"/>
                  </a:cubicBezTo>
                  <a:cubicBezTo>
                    <a:pt x="651" y="840"/>
                    <a:pt x="659" y="823"/>
                    <a:pt x="659" y="797"/>
                  </a:cubicBezTo>
                  <a:cubicBezTo>
                    <a:pt x="702" y="814"/>
                    <a:pt x="745" y="823"/>
                    <a:pt x="788" y="832"/>
                  </a:cubicBezTo>
                  <a:cubicBezTo>
                    <a:pt x="795" y="834"/>
                    <a:pt x="803" y="835"/>
                    <a:pt x="810" y="835"/>
                  </a:cubicBezTo>
                  <a:cubicBezTo>
                    <a:pt x="828" y="835"/>
                    <a:pt x="844" y="829"/>
                    <a:pt x="856" y="823"/>
                  </a:cubicBezTo>
                  <a:lnTo>
                    <a:pt x="959" y="866"/>
                  </a:lnTo>
                  <a:cubicBezTo>
                    <a:pt x="972" y="874"/>
                    <a:pt x="985" y="877"/>
                    <a:pt x="997" y="877"/>
                  </a:cubicBezTo>
                  <a:cubicBezTo>
                    <a:pt x="1066" y="877"/>
                    <a:pt x="1115" y="772"/>
                    <a:pt x="1036" y="729"/>
                  </a:cubicBezTo>
                  <a:cubicBezTo>
                    <a:pt x="933" y="669"/>
                    <a:pt x="830" y="618"/>
                    <a:pt x="728" y="566"/>
                  </a:cubicBezTo>
                  <a:lnTo>
                    <a:pt x="728" y="558"/>
                  </a:lnTo>
                  <a:cubicBezTo>
                    <a:pt x="762" y="412"/>
                    <a:pt x="771" y="267"/>
                    <a:pt x="771" y="122"/>
                  </a:cubicBezTo>
                  <a:cubicBezTo>
                    <a:pt x="771" y="96"/>
                    <a:pt x="762" y="79"/>
                    <a:pt x="745" y="62"/>
                  </a:cubicBezTo>
                  <a:cubicBezTo>
                    <a:pt x="739" y="24"/>
                    <a:pt x="705" y="0"/>
                    <a:pt x="67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8876333" y="5586166"/>
              <a:ext cx="112408" cy="118560"/>
            </a:xfrm>
            <a:custGeom>
              <a:avLst/>
              <a:gdLst/>
              <a:ahLst/>
              <a:cxnLst/>
              <a:rect l="l" t="t" r="r" b="b"/>
              <a:pathLst>
                <a:path w="1114" h="1175" extrusionOk="0">
                  <a:moveTo>
                    <a:pt x="677" y="1"/>
                  </a:moveTo>
                  <a:cubicBezTo>
                    <a:pt x="662" y="1"/>
                    <a:pt x="647" y="6"/>
                    <a:pt x="634" y="16"/>
                  </a:cubicBezTo>
                  <a:cubicBezTo>
                    <a:pt x="505" y="42"/>
                    <a:pt x="488" y="196"/>
                    <a:pt x="463" y="324"/>
                  </a:cubicBezTo>
                  <a:cubicBezTo>
                    <a:pt x="454" y="359"/>
                    <a:pt x="445" y="401"/>
                    <a:pt x="437" y="444"/>
                  </a:cubicBezTo>
                  <a:lnTo>
                    <a:pt x="351" y="410"/>
                  </a:lnTo>
                  <a:lnTo>
                    <a:pt x="206" y="342"/>
                  </a:lnTo>
                  <a:cubicBezTo>
                    <a:pt x="229" y="288"/>
                    <a:pt x="190" y="228"/>
                    <a:pt x="133" y="228"/>
                  </a:cubicBezTo>
                  <a:cubicBezTo>
                    <a:pt x="126" y="228"/>
                    <a:pt x="119" y="228"/>
                    <a:pt x="112" y="230"/>
                  </a:cubicBezTo>
                  <a:cubicBezTo>
                    <a:pt x="9" y="247"/>
                    <a:pt x="1" y="324"/>
                    <a:pt x="35" y="401"/>
                  </a:cubicBezTo>
                  <a:cubicBezTo>
                    <a:pt x="35" y="427"/>
                    <a:pt x="52" y="444"/>
                    <a:pt x="78" y="461"/>
                  </a:cubicBezTo>
                  <a:cubicBezTo>
                    <a:pt x="86" y="470"/>
                    <a:pt x="95" y="478"/>
                    <a:pt x="103" y="487"/>
                  </a:cubicBezTo>
                  <a:cubicBezTo>
                    <a:pt x="189" y="547"/>
                    <a:pt x="266" y="598"/>
                    <a:pt x="360" y="641"/>
                  </a:cubicBezTo>
                  <a:lnTo>
                    <a:pt x="403" y="675"/>
                  </a:lnTo>
                  <a:cubicBezTo>
                    <a:pt x="394" y="718"/>
                    <a:pt x="386" y="761"/>
                    <a:pt x="377" y="803"/>
                  </a:cubicBezTo>
                  <a:cubicBezTo>
                    <a:pt x="377" y="829"/>
                    <a:pt x="377" y="855"/>
                    <a:pt x="394" y="872"/>
                  </a:cubicBezTo>
                  <a:lnTo>
                    <a:pt x="394" y="1000"/>
                  </a:lnTo>
                  <a:cubicBezTo>
                    <a:pt x="386" y="1017"/>
                    <a:pt x="386" y="1034"/>
                    <a:pt x="377" y="1052"/>
                  </a:cubicBezTo>
                  <a:cubicBezTo>
                    <a:pt x="347" y="1117"/>
                    <a:pt x="400" y="1174"/>
                    <a:pt x="453" y="1174"/>
                  </a:cubicBezTo>
                  <a:cubicBezTo>
                    <a:pt x="475" y="1174"/>
                    <a:pt x="498" y="1163"/>
                    <a:pt x="514" y="1137"/>
                  </a:cubicBezTo>
                  <a:cubicBezTo>
                    <a:pt x="557" y="1052"/>
                    <a:pt x="599" y="957"/>
                    <a:pt x="642" y="863"/>
                  </a:cubicBezTo>
                  <a:lnTo>
                    <a:pt x="668" y="795"/>
                  </a:lnTo>
                  <a:cubicBezTo>
                    <a:pt x="702" y="812"/>
                    <a:pt x="745" y="829"/>
                    <a:pt x="788" y="838"/>
                  </a:cubicBezTo>
                  <a:cubicBezTo>
                    <a:pt x="813" y="838"/>
                    <a:pt x="839" y="838"/>
                    <a:pt x="856" y="821"/>
                  </a:cubicBezTo>
                  <a:lnTo>
                    <a:pt x="959" y="863"/>
                  </a:lnTo>
                  <a:cubicBezTo>
                    <a:pt x="974" y="874"/>
                    <a:pt x="988" y="878"/>
                    <a:pt x="1002" y="878"/>
                  </a:cubicBezTo>
                  <a:cubicBezTo>
                    <a:pt x="1069" y="878"/>
                    <a:pt x="1114" y="776"/>
                    <a:pt x="1036" y="726"/>
                  </a:cubicBezTo>
                  <a:cubicBezTo>
                    <a:pt x="942" y="667"/>
                    <a:pt x="839" y="615"/>
                    <a:pt x="728" y="564"/>
                  </a:cubicBezTo>
                  <a:lnTo>
                    <a:pt x="728" y="555"/>
                  </a:lnTo>
                  <a:cubicBezTo>
                    <a:pt x="762" y="410"/>
                    <a:pt x="779" y="265"/>
                    <a:pt x="771" y="119"/>
                  </a:cubicBezTo>
                  <a:cubicBezTo>
                    <a:pt x="771" y="102"/>
                    <a:pt x="762" y="76"/>
                    <a:pt x="745" y="59"/>
                  </a:cubicBezTo>
                  <a:cubicBezTo>
                    <a:pt x="739" y="24"/>
                    <a:pt x="709" y="1"/>
                    <a:pt x="67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8876333" y="5305152"/>
              <a:ext cx="125929" cy="102012"/>
            </a:xfrm>
            <a:custGeom>
              <a:avLst/>
              <a:gdLst/>
              <a:ahLst/>
              <a:cxnLst/>
              <a:rect l="l" t="t" r="r" b="b"/>
              <a:pathLst>
                <a:path w="1248" h="1011" extrusionOk="0">
                  <a:moveTo>
                    <a:pt x="670" y="0"/>
                  </a:moveTo>
                  <a:cubicBezTo>
                    <a:pt x="652" y="0"/>
                    <a:pt x="633" y="7"/>
                    <a:pt x="617" y="21"/>
                  </a:cubicBezTo>
                  <a:cubicBezTo>
                    <a:pt x="591" y="21"/>
                    <a:pt x="565" y="30"/>
                    <a:pt x="548" y="47"/>
                  </a:cubicBezTo>
                  <a:cubicBezTo>
                    <a:pt x="463" y="149"/>
                    <a:pt x="394" y="261"/>
                    <a:pt x="343" y="389"/>
                  </a:cubicBezTo>
                  <a:lnTo>
                    <a:pt x="334" y="380"/>
                  </a:lnTo>
                  <a:cubicBezTo>
                    <a:pt x="283" y="338"/>
                    <a:pt x="223" y="295"/>
                    <a:pt x="172" y="252"/>
                  </a:cubicBezTo>
                  <a:cubicBezTo>
                    <a:pt x="156" y="237"/>
                    <a:pt x="139" y="231"/>
                    <a:pt x="121" y="231"/>
                  </a:cubicBezTo>
                  <a:cubicBezTo>
                    <a:pt x="60" y="231"/>
                    <a:pt x="1" y="308"/>
                    <a:pt x="60" y="355"/>
                  </a:cubicBezTo>
                  <a:lnTo>
                    <a:pt x="120" y="406"/>
                  </a:lnTo>
                  <a:cubicBezTo>
                    <a:pt x="120" y="432"/>
                    <a:pt x="137" y="457"/>
                    <a:pt x="163" y="466"/>
                  </a:cubicBezTo>
                  <a:cubicBezTo>
                    <a:pt x="206" y="500"/>
                    <a:pt x="257" y="526"/>
                    <a:pt x="300" y="543"/>
                  </a:cubicBezTo>
                  <a:cubicBezTo>
                    <a:pt x="283" y="628"/>
                    <a:pt x="274" y="714"/>
                    <a:pt x="283" y="791"/>
                  </a:cubicBezTo>
                  <a:cubicBezTo>
                    <a:pt x="274" y="808"/>
                    <a:pt x="266" y="825"/>
                    <a:pt x="257" y="842"/>
                  </a:cubicBezTo>
                  <a:cubicBezTo>
                    <a:pt x="240" y="877"/>
                    <a:pt x="257" y="928"/>
                    <a:pt x="291" y="945"/>
                  </a:cubicBezTo>
                  <a:lnTo>
                    <a:pt x="291" y="954"/>
                  </a:lnTo>
                  <a:cubicBezTo>
                    <a:pt x="301" y="991"/>
                    <a:pt x="334" y="1011"/>
                    <a:pt x="367" y="1011"/>
                  </a:cubicBezTo>
                  <a:cubicBezTo>
                    <a:pt x="394" y="1011"/>
                    <a:pt x="421" y="998"/>
                    <a:pt x="437" y="971"/>
                  </a:cubicBezTo>
                  <a:cubicBezTo>
                    <a:pt x="454" y="936"/>
                    <a:pt x="471" y="902"/>
                    <a:pt x="488" y="868"/>
                  </a:cubicBezTo>
                  <a:cubicBezTo>
                    <a:pt x="531" y="834"/>
                    <a:pt x="565" y="791"/>
                    <a:pt x="599" y="740"/>
                  </a:cubicBezTo>
                  <a:cubicBezTo>
                    <a:pt x="711" y="800"/>
                    <a:pt x="830" y="859"/>
                    <a:pt x="950" y="902"/>
                  </a:cubicBezTo>
                  <a:cubicBezTo>
                    <a:pt x="958" y="908"/>
                    <a:pt x="967" y="911"/>
                    <a:pt x="977" y="911"/>
                  </a:cubicBezTo>
                  <a:cubicBezTo>
                    <a:pt x="1006" y="911"/>
                    <a:pt x="1038" y="883"/>
                    <a:pt x="1044" y="851"/>
                  </a:cubicBezTo>
                  <a:lnTo>
                    <a:pt x="1147" y="859"/>
                  </a:lnTo>
                  <a:cubicBezTo>
                    <a:pt x="1149" y="860"/>
                    <a:pt x="1152" y="860"/>
                    <a:pt x="1154" y="860"/>
                  </a:cubicBezTo>
                  <a:cubicBezTo>
                    <a:pt x="1233" y="860"/>
                    <a:pt x="1247" y="722"/>
                    <a:pt x="1164" y="705"/>
                  </a:cubicBezTo>
                  <a:cubicBezTo>
                    <a:pt x="1002" y="671"/>
                    <a:pt x="848" y="620"/>
                    <a:pt x="694" y="560"/>
                  </a:cubicBezTo>
                  <a:cubicBezTo>
                    <a:pt x="719" y="483"/>
                    <a:pt x="736" y="389"/>
                    <a:pt x="728" y="303"/>
                  </a:cubicBezTo>
                  <a:cubicBezTo>
                    <a:pt x="736" y="295"/>
                    <a:pt x="745" y="278"/>
                    <a:pt x="753" y="269"/>
                  </a:cubicBezTo>
                  <a:cubicBezTo>
                    <a:pt x="779" y="235"/>
                    <a:pt x="771" y="192"/>
                    <a:pt x="736" y="167"/>
                  </a:cubicBezTo>
                  <a:lnTo>
                    <a:pt x="753" y="98"/>
                  </a:lnTo>
                  <a:cubicBezTo>
                    <a:pt x="760" y="43"/>
                    <a:pt x="717" y="0"/>
                    <a:pt x="67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8925776" y="5117775"/>
              <a:ext cx="117655" cy="96160"/>
            </a:xfrm>
            <a:custGeom>
              <a:avLst/>
              <a:gdLst/>
              <a:ahLst/>
              <a:cxnLst/>
              <a:rect l="l" t="t" r="r" b="b"/>
              <a:pathLst>
                <a:path w="1166" h="953" extrusionOk="0">
                  <a:moveTo>
                    <a:pt x="787" y="0"/>
                  </a:moveTo>
                  <a:cubicBezTo>
                    <a:pt x="770" y="0"/>
                    <a:pt x="751" y="7"/>
                    <a:pt x="734" y="22"/>
                  </a:cubicBezTo>
                  <a:cubicBezTo>
                    <a:pt x="614" y="124"/>
                    <a:pt x="503" y="253"/>
                    <a:pt x="426" y="390"/>
                  </a:cubicBezTo>
                  <a:lnTo>
                    <a:pt x="204" y="236"/>
                  </a:lnTo>
                  <a:cubicBezTo>
                    <a:pt x="188" y="224"/>
                    <a:pt x="172" y="217"/>
                    <a:pt x="157" y="217"/>
                  </a:cubicBezTo>
                  <a:cubicBezTo>
                    <a:pt x="139" y="217"/>
                    <a:pt x="123" y="226"/>
                    <a:pt x="109" y="244"/>
                  </a:cubicBezTo>
                  <a:cubicBezTo>
                    <a:pt x="98" y="236"/>
                    <a:pt x="86" y="233"/>
                    <a:pt x="77" y="233"/>
                  </a:cubicBezTo>
                  <a:cubicBezTo>
                    <a:pt x="22" y="233"/>
                    <a:pt x="0" y="336"/>
                    <a:pt x="58" y="372"/>
                  </a:cubicBezTo>
                  <a:cubicBezTo>
                    <a:pt x="152" y="441"/>
                    <a:pt x="246" y="501"/>
                    <a:pt x="349" y="552"/>
                  </a:cubicBezTo>
                  <a:cubicBezTo>
                    <a:pt x="315" y="655"/>
                    <a:pt x="289" y="766"/>
                    <a:pt x="272" y="869"/>
                  </a:cubicBezTo>
                  <a:cubicBezTo>
                    <a:pt x="264" y="908"/>
                    <a:pt x="292" y="947"/>
                    <a:pt x="329" y="947"/>
                  </a:cubicBezTo>
                  <a:cubicBezTo>
                    <a:pt x="333" y="947"/>
                    <a:pt x="337" y="946"/>
                    <a:pt x="340" y="946"/>
                  </a:cubicBezTo>
                  <a:cubicBezTo>
                    <a:pt x="350" y="950"/>
                    <a:pt x="359" y="952"/>
                    <a:pt x="369" y="952"/>
                  </a:cubicBezTo>
                  <a:cubicBezTo>
                    <a:pt x="396" y="952"/>
                    <a:pt x="422" y="936"/>
                    <a:pt x="435" y="911"/>
                  </a:cubicBezTo>
                  <a:cubicBezTo>
                    <a:pt x="486" y="843"/>
                    <a:pt x="529" y="757"/>
                    <a:pt x="571" y="680"/>
                  </a:cubicBezTo>
                  <a:lnTo>
                    <a:pt x="571" y="672"/>
                  </a:lnTo>
                  <a:lnTo>
                    <a:pt x="777" y="817"/>
                  </a:lnTo>
                  <a:cubicBezTo>
                    <a:pt x="788" y="824"/>
                    <a:pt x="801" y="827"/>
                    <a:pt x="814" y="827"/>
                  </a:cubicBezTo>
                  <a:cubicBezTo>
                    <a:pt x="849" y="827"/>
                    <a:pt x="884" y="804"/>
                    <a:pt x="896" y="766"/>
                  </a:cubicBezTo>
                  <a:cubicBezTo>
                    <a:pt x="939" y="775"/>
                    <a:pt x="982" y="783"/>
                    <a:pt x="1033" y="792"/>
                  </a:cubicBezTo>
                  <a:cubicBezTo>
                    <a:pt x="1039" y="793"/>
                    <a:pt x="1045" y="794"/>
                    <a:pt x="1050" y="794"/>
                  </a:cubicBezTo>
                  <a:cubicBezTo>
                    <a:pt x="1112" y="794"/>
                    <a:pt x="1165" y="710"/>
                    <a:pt x="1110" y="663"/>
                  </a:cubicBezTo>
                  <a:lnTo>
                    <a:pt x="1068" y="629"/>
                  </a:lnTo>
                  <a:cubicBezTo>
                    <a:pt x="1053" y="614"/>
                    <a:pt x="1032" y="605"/>
                    <a:pt x="1011" y="605"/>
                  </a:cubicBezTo>
                  <a:cubicBezTo>
                    <a:pt x="995" y="605"/>
                    <a:pt x="979" y="610"/>
                    <a:pt x="965" y="621"/>
                  </a:cubicBezTo>
                  <a:cubicBezTo>
                    <a:pt x="862" y="595"/>
                    <a:pt x="751" y="561"/>
                    <a:pt x="648" y="518"/>
                  </a:cubicBezTo>
                  <a:cubicBezTo>
                    <a:pt x="700" y="407"/>
                    <a:pt x="751" y="304"/>
                    <a:pt x="785" y="184"/>
                  </a:cubicBezTo>
                  <a:lnTo>
                    <a:pt x="845" y="133"/>
                  </a:lnTo>
                  <a:cubicBezTo>
                    <a:pt x="905" y="80"/>
                    <a:pt x="851" y="0"/>
                    <a:pt x="7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8566258" y="5417557"/>
              <a:ext cx="115133" cy="110186"/>
            </a:xfrm>
            <a:custGeom>
              <a:avLst/>
              <a:gdLst/>
              <a:ahLst/>
              <a:cxnLst/>
              <a:rect l="l" t="t" r="r" b="b"/>
              <a:pathLst>
                <a:path w="1141" h="1092" extrusionOk="0">
                  <a:moveTo>
                    <a:pt x="781" y="1"/>
                  </a:moveTo>
                  <a:cubicBezTo>
                    <a:pt x="751" y="1"/>
                    <a:pt x="722" y="17"/>
                    <a:pt x="712" y="53"/>
                  </a:cubicBezTo>
                  <a:cubicBezTo>
                    <a:pt x="701" y="46"/>
                    <a:pt x="688" y="43"/>
                    <a:pt x="676" y="43"/>
                  </a:cubicBezTo>
                  <a:cubicBezTo>
                    <a:pt x="645" y="43"/>
                    <a:pt x="616" y="65"/>
                    <a:pt x="610" y="96"/>
                  </a:cubicBezTo>
                  <a:cubicBezTo>
                    <a:pt x="584" y="216"/>
                    <a:pt x="558" y="336"/>
                    <a:pt x="524" y="447"/>
                  </a:cubicBezTo>
                  <a:cubicBezTo>
                    <a:pt x="430" y="396"/>
                    <a:pt x="345" y="336"/>
                    <a:pt x="259" y="276"/>
                  </a:cubicBezTo>
                  <a:lnTo>
                    <a:pt x="208" y="242"/>
                  </a:lnTo>
                  <a:cubicBezTo>
                    <a:pt x="199" y="233"/>
                    <a:pt x="199" y="233"/>
                    <a:pt x="191" y="233"/>
                  </a:cubicBezTo>
                  <a:lnTo>
                    <a:pt x="148" y="199"/>
                  </a:lnTo>
                  <a:cubicBezTo>
                    <a:pt x="133" y="189"/>
                    <a:pt x="118" y="184"/>
                    <a:pt x="105" y="184"/>
                  </a:cubicBezTo>
                  <a:cubicBezTo>
                    <a:pt x="40" y="184"/>
                    <a:pt x="0" y="286"/>
                    <a:pt x="71" y="336"/>
                  </a:cubicBezTo>
                  <a:cubicBezTo>
                    <a:pt x="79" y="344"/>
                    <a:pt x="96" y="361"/>
                    <a:pt x="114" y="370"/>
                  </a:cubicBezTo>
                  <a:lnTo>
                    <a:pt x="122" y="379"/>
                  </a:lnTo>
                  <a:cubicBezTo>
                    <a:pt x="105" y="387"/>
                    <a:pt x="96" y="387"/>
                    <a:pt x="79" y="396"/>
                  </a:cubicBezTo>
                  <a:cubicBezTo>
                    <a:pt x="19" y="438"/>
                    <a:pt x="37" y="524"/>
                    <a:pt x="96" y="541"/>
                  </a:cubicBezTo>
                  <a:lnTo>
                    <a:pt x="439" y="686"/>
                  </a:lnTo>
                  <a:cubicBezTo>
                    <a:pt x="404" y="781"/>
                    <a:pt x="362" y="875"/>
                    <a:pt x="310" y="969"/>
                  </a:cubicBezTo>
                  <a:cubicBezTo>
                    <a:pt x="285" y="1026"/>
                    <a:pt x="334" y="1092"/>
                    <a:pt x="386" y="1092"/>
                  </a:cubicBezTo>
                  <a:cubicBezTo>
                    <a:pt x="404" y="1092"/>
                    <a:pt x="423" y="1083"/>
                    <a:pt x="439" y="1063"/>
                  </a:cubicBezTo>
                  <a:lnTo>
                    <a:pt x="447" y="1054"/>
                  </a:lnTo>
                  <a:lnTo>
                    <a:pt x="490" y="994"/>
                  </a:lnTo>
                  <a:cubicBezTo>
                    <a:pt x="506" y="1011"/>
                    <a:pt x="527" y="1018"/>
                    <a:pt x="548" y="1018"/>
                  </a:cubicBezTo>
                  <a:cubicBezTo>
                    <a:pt x="582" y="1018"/>
                    <a:pt x="616" y="998"/>
                    <a:pt x="627" y="960"/>
                  </a:cubicBezTo>
                  <a:cubicBezTo>
                    <a:pt x="644" y="900"/>
                    <a:pt x="661" y="849"/>
                    <a:pt x="678" y="789"/>
                  </a:cubicBezTo>
                  <a:lnTo>
                    <a:pt x="704" y="798"/>
                  </a:lnTo>
                  <a:lnTo>
                    <a:pt x="909" y="952"/>
                  </a:lnTo>
                  <a:cubicBezTo>
                    <a:pt x="922" y="961"/>
                    <a:pt x="937" y="966"/>
                    <a:pt x="952" y="966"/>
                  </a:cubicBezTo>
                  <a:cubicBezTo>
                    <a:pt x="977" y="966"/>
                    <a:pt x="1001" y="953"/>
                    <a:pt x="1012" y="926"/>
                  </a:cubicBezTo>
                  <a:cubicBezTo>
                    <a:pt x="1021" y="930"/>
                    <a:pt x="1030" y="931"/>
                    <a:pt x="1039" y="931"/>
                  </a:cubicBezTo>
                  <a:cubicBezTo>
                    <a:pt x="1107" y="931"/>
                    <a:pt x="1140" y="819"/>
                    <a:pt x="1072" y="781"/>
                  </a:cubicBezTo>
                  <a:cubicBezTo>
                    <a:pt x="961" y="721"/>
                    <a:pt x="841" y="652"/>
                    <a:pt x="730" y="584"/>
                  </a:cubicBezTo>
                  <a:cubicBezTo>
                    <a:pt x="789" y="430"/>
                    <a:pt x="841" y="267"/>
                    <a:pt x="866" y="96"/>
                  </a:cubicBezTo>
                  <a:cubicBezTo>
                    <a:pt x="877" y="39"/>
                    <a:pt x="827" y="1"/>
                    <a:pt x="78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8972898" y="5471540"/>
              <a:ext cx="108776" cy="104030"/>
            </a:xfrm>
            <a:custGeom>
              <a:avLst/>
              <a:gdLst/>
              <a:ahLst/>
              <a:cxnLst/>
              <a:rect l="l" t="t" r="r" b="b"/>
              <a:pathLst>
                <a:path w="1078" h="1031" extrusionOk="0">
                  <a:moveTo>
                    <a:pt x="612" y="1"/>
                  </a:moveTo>
                  <a:cubicBezTo>
                    <a:pt x="590" y="1"/>
                    <a:pt x="569" y="12"/>
                    <a:pt x="558" y="40"/>
                  </a:cubicBezTo>
                  <a:cubicBezTo>
                    <a:pt x="481" y="177"/>
                    <a:pt x="421" y="323"/>
                    <a:pt x="387" y="468"/>
                  </a:cubicBezTo>
                  <a:cubicBezTo>
                    <a:pt x="310" y="417"/>
                    <a:pt x="241" y="365"/>
                    <a:pt x="173" y="297"/>
                  </a:cubicBezTo>
                  <a:cubicBezTo>
                    <a:pt x="161" y="285"/>
                    <a:pt x="146" y="280"/>
                    <a:pt x="131" y="280"/>
                  </a:cubicBezTo>
                  <a:cubicBezTo>
                    <a:pt x="70" y="280"/>
                    <a:pt x="0" y="362"/>
                    <a:pt x="62" y="417"/>
                  </a:cubicBezTo>
                  <a:lnTo>
                    <a:pt x="113" y="451"/>
                  </a:lnTo>
                  <a:cubicBezTo>
                    <a:pt x="87" y="485"/>
                    <a:pt x="96" y="536"/>
                    <a:pt x="130" y="562"/>
                  </a:cubicBezTo>
                  <a:lnTo>
                    <a:pt x="335" y="656"/>
                  </a:lnTo>
                  <a:cubicBezTo>
                    <a:pt x="335" y="682"/>
                    <a:pt x="335" y="699"/>
                    <a:pt x="327" y="716"/>
                  </a:cubicBezTo>
                  <a:lnTo>
                    <a:pt x="310" y="767"/>
                  </a:lnTo>
                  <a:cubicBezTo>
                    <a:pt x="284" y="819"/>
                    <a:pt x="258" y="870"/>
                    <a:pt x="233" y="913"/>
                  </a:cubicBezTo>
                  <a:cubicBezTo>
                    <a:pt x="205" y="969"/>
                    <a:pt x="245" y="1025"/>
                    <a:pt x="298" y="1025"/>
                  </a:cubicBezTo>
                  <a:cubicBezTo>
                    <a:pt x="310" y="1025"/>
                    <a:pt x="323" y="1022"/>
                    <a:pt x="335" y="1016"/>
                  </a:cubicBezTo>
                  <a:cubicBezTo>
                    <a:pt x="349" y="1026"/>
                    <a:pt x="365" y="1030"/>
                    <a:pt x="381" y="1030"/>
                  </a:cubicBezTo>
                  <a:cubicBezTo>
                    <a:pt x="406" y="1030"/>
                    <a:pt x="431" y="1019"/>
                    <a:pt x="447" y="998"/>
                  </a:cubicBezTo>
                  <a:cubicBezTo>
                    <a:pt x="481" y="921"/>
                    <a:pt x="506" y="844"/>
                    <a:pt x="541" y="759"/>
                  </a:cubicBezTo>
                  <a:lnTo>
                    <a:pt x="549" y="759"/>
                  </a:lnTo>
                  <a:cubicBezTo>
                    <a:pt x="635" y="810"/>
                    <a:pt x="720" y="862"/>
                    <a:pt x="814" y="896"/>
                  </a:cubicBezTo>
                  <a:cubicBezTo>
                    <a:pt x="824" y="900"/>
                    <a:pt x="834" y="902"/>
                    <a:pt x="845" y="902"/>
                  </a:cubicBezTo>
                  <a:cubicBezTo>
                    <a:pt x="874" y="902"/>
                    <a:pt x="905" y="887"/>
                    <a:pt x="917" y="862"/>
                  </a:cubicBezTo>
                  <a:lnTo>
                    <a:pt x="951" y="870"/>
                  </a:lnTo>
                  <a:cubicBezTo>
                    <a:pt x="954" y="870"/>
                    <a:pt x="958" y="871"/>
                    <a:pt x="961" y="871"/>
                  </a:cubicBezTo>
                  <a:cubicBezTo>
                    <a:pt x="1040" y="871"/>
                    <a:pt x="1077" y="766"/>
                    <a:pt x="1011" y="725"/>
                  </a:cubicBezTo>
                  <a:lnTo>
                    <a:pt x="618" y="571"/>
                  </a:lnTo>
                  <a:cubicBezTo>
                    <a:pt x="652" y="468"/>
                    <a:pt x="678" y="357"/>
                    <a:pt x="703" y="254"/>
                  </a:cubicBezTo>
                  <a:cubicBezTo>
                    <a:pt x="712" y="228"/>
                    <a:pt x="703" y="194"/>
                    <a:pt x="686" y="177"/>
                  </a:cubicBezTo>
                  <a:cubicBezTo>
                    <a:pt x="686" y="151"/>
                    <a:pt x="695" y="126"/>
                    <a:pt x="703" y="100"/>
                  </a:cubicBezTo>
                  <a:cubicBezTo>
                    <a:pt x="709" y="48"/>
                    <a:pt x="657" y="1"/>
                    <a:pt x="6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9038586" y="5248141"/>
              <a:ext cx="121086" cy="119872"/>
            </a:xfrm>
            <a:custGeom>
              <a:avLst/>
              <a:gdLst/>
              <a:ahLst/>
              <a:cxnLst/>
              <a:rect l="l" t="t" r="r" b="b"/>
              <a:pathLst>
                <a:path w="1200" h="1188" extrusionOk="0">
                  <a:moveTo>
                    <a:pt x="859" y="0"/>
                  </a:moveTo>
                  <a:cubicBezTo>
                    <a:pt x="841" y="0"/>
                    <a:pt x="822" y="6"/>
                    <a:pt x="805" y="21"/>
                  </a:cubicBezTo>
                  <a:cubicBezTo>
                    <a:pt x="796" y="18"/>
                    <a:pt x="787" y="16"/>
                    <a:pt x="778" y="16"/>
                  </a:cubicBezTo>
                  <a:cubicBezTo>
                    <a:pt x="745" y="16"/>
                    <a:pt x="716" y="39"/>
                    <a:pt x="702" y="73"/>
                  </a:cubicBezTo>
                  <a:cubicBezTo>
                    <a:pt x="651" y="201"/>
                    <a:pt x="600" y="329"/>
                    <a:pt x="557" y="466"/>
                  </a:cubicBezTo>
                  <a:cubicBezTo>
                    <a:pt x="420" y="406"/>
                    <a:pt x="292" y="347"/>
                    <a:pt x="163" y="278"/>
                  </a:cubicBezTo>
                  <a:cubicBezTo>
                    <a:pt x="147" y="268"/>
                    <a:pt x="131" y="263"/>
                    <a:pt x="116" y="263"/>
                  </a:cubicBezTo>
                  <a:cubicBezTo>
                    <a:pt x="45" y="263"/>
                    <a:pt x="0" y="365"/>
                    <a:pt x="78" y="415"/>
                  </a:cubicBezTo>
                  <a:cubicBezTo>
                    <a:pt x="215" y="483"/>
                    <a:pt x="352" y="552"/>
                    <a:pt x="489" y="612"/>
                  </a:cubicBezTo>
                  <a:cubicBezTo>
                    <a:pt x="420" y="766"/>
                    <a:pt x="352" y="920"/>
                    <a:pt x="275" y="1074"/>
                  </a:cubicBezTo>
                  <a:cubicBezTo>
                    <a:pt x="251" y="1133"/>
                    <a:pt x="301" y="1188"/>
                    <a:pt x="351" y="1188"/>
                  </a:cubicBezTo>
                  <a:cubicBezTo>
                    <a:pt x="373" y="1188"/>
                    <a:pt x="396" y="1177"/>
                    <a:pt x="412" y="1151"/>
                  </a:cubicBezTo>
                  <a:cubicBezTo>
                    <a:pt x="446" y="1108"/>
                    <a:pt x="480" y="1057"/>
                    <a:pt x="514" y="1005"/>
                  </a:cubicBezTo>
                  <a:cubicBezTo>
                    <a:pt x="540" y="1005"/>
                    <a:pt x="566" y="980"/>
                    <a:pt x="574" y="954"/>
                  </a:cubicBezTo>
                  <a:cubicBezTo>
                    <a:pt x="608" y="868"/>
                    <a:pt x="643" y="783"/>
                    <a:pt x="668" y="697"/>
                  </a:cubicBezTo>
                  <a:cubicBezTo>
                    <a:pt x="677" y="689"/>
                    <a:pt x="677" y="689"/>
                    <a:pt x="677" y="680"/>
                  </a:cubicBezTo>
                  <a:lnTo>
                    <a:pt x="788" y="714"/>
                  </a:lnTo>
                  <a:cubicBezTo>
                    <a:pt x="831" y="732"/>
                    <a:pt x="1002" y="740"/>
                    <a:pt x="1036" y="783"/>
                  </a:cubicBezTo>
                  <a:cubicBezTo>
                    <a:pt x="1052" y="801"/>
                    <a:pt x="1071" y="809"/>
                    <a:pt x="1089" y="809"/>
                  </a:cubicBezTo>
                  <a:cubicBezTo>
                    <a:pt x="1147" y="809"/>
                    <a:pt x="1199" y="730"/>
                    <a:pt x="1147" y="672"/>
                  </a:cubicBezTo>
                  <a:cubicBezTo>
                    <a:pt x="1079" y="578"/>
                    <a:pt x="856" y="569"/>
                    <a:pt x="737" y="535"/>
                  </a:cubicBezTo>
                  <a:cubicBezTo>
                    <a:pt x="762" y="475"/>
                    <a:pt x="779" y="415"/>
                    <a:pt x="797" y="355"/>
                  </a:cubicBezTo>
                  <a:cubicBezTo>
                    <a:pt x="839" y="278"/>
                    <a:pt x="882" y="193"/>
                    <a:pt x="925" y="116"/>
                  </a:cubicBezTo>
                  <a:cubicBezTo>
                    <a:pt x="957" y="58"/>
                    <a:pt x="912" y="0"/>
                    <a:pt x="85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8472922" y="5283155"/>
              <a:ext cx="112610" cy="113414"/>
            </a:xfrm>
            <a:custGeom>
              <a:avLst/>
              <a:gdLst/>
              <a:ahLst/>
              <a:cxnLst/>
              <a:rect l="l" t="t" r="r" b="b"/>
              <a:pathLst>
                <a:path w="1116" h="1124" extrusionOk="0">
                  <a:moveTo>
                    <a:pt x="566" y="1"/>
                  </a:moveTo>
                  <a:cubicBezTo>
                    <a:pt x="535" y="1"/>
                    <a:pt x="506" y="18"/>
                    <a:pt x="500" y="59"/>
                  </a:cubicBezTo>
                  <a:cubicBezTo>
                    <a:pt x="474" y="188"/>
                    <a:pt x="457" y="325"/>
                    <a:pt x="457" y="453"/>
                  </a:cubicBezTo>
                  <a:cubicBezTo>
                    <a:pt x="388" y="410"/>
                    <a:pt x="329" y="367"/>
                    <a:pt x="269" y="316"/>
                  </a:cubicBezTo>
                  <a:cubicBezTo>
                    <a:pt x="252" y="302"/>
                    <a:pt x="232" y="296"/>
                    <a:pt x="212" y="296"/>
                  </a:cubicBezTo>
                  <a:cubicBezTo>
                    <a:pt x="183" y="296"/>
                    <a:pt x="156" y="311"/>
                    <a:pt x="140" y="342"/>
                  </a:cubicBezTo>
                  <a:lnTo>
                    <a:pt x="123" y="342"/>
                  </a:lnTo>
                  <a:cubicBezTo>
                    <a:pt x="116" y="339"/>
                    <a:pt x="109" y="338"/>
                    <a:pt x="101" y="338"/>
                  </a:cubicBezTo>
                  <a:cubicBezTo>
                    <a:pt x="43" y="338"/>
                    <a:pt x="0" y="424"/>
                    <a:pt x="46" y="470"/>
                  </a:cubicBezTo>
                  <a:cubicBezTo>
                    <a:pt x="157" y="581"/>
                    <a:pt x="294" y="667"/>
                    <a:pt x="431" y="727"/>
                  </a:cubicBezTo>
                  <a:cubicBezTo>
                    <a:pt x="423" y="829"/>
                    <a:pt x="423" y="941"/>
                    <a:pt x="431" y="1043"/>
                  </a:cubicBezTo>
                  <a:cubicBezTo>
                    <a:pt x="436" y="1096"/>
                    <a:pt x="480" y="1123"/>
                    <a:pt x="521" y="1123"/>
                  </a:cubicBezTo>
                  <a:cubicBezTo>
                    <a:pt x="561" y="1123"/>
                    <a:pt x="598" y="1098"/>
                    <a:pt x="594" y="1043"/>
                  </a:cubicBezTo>
                  <a:lnTo>
                    <a:pt x="594" y="1043"/>
                  </a:lnTo>
                  <a:cubicBezTo>
                    <a:pt x="597" y="1044"/>
                    <a:pt x="601" y="1044"/>
                    <a:pt x="605" y="1044"/>
                  </a:cubicBezTo>
                  <a:cubicBezTo>
                    <a:pt x="642" y="1044"/>
                    <a:pt x="671" y="1005"/>
                    <a:pt x="671" y="966"/>
                  </a:cubicBezTo>
                  <a:cubicBezTo>
                    <a:pt x="671" y="915"/>
                    <a:pt x="662" y="864"/>
                    <a:pt x="654" y="804"/>
                  </a:cubicBezTo>
                  <a:lnTo>
                    <a:pt x="654" y="804"/>
                  </a:lnTo>
                  <a:cubicBezTo>
                    <a:pt x="730" y="820"/>
                    <a:pt x="805" y="826"/>
                    <a:pt x="881" y="826"/>
                  </a:cubicBezTo>
                  <a:cubicBezTo>
                    <a:pt x="925" y="826"/>
                    <a:pt x="969" y="824"/>
                    <a:pt x="1013" y="821"/>
                  </a:cubicBezTo>
                  <a:cubicBezTo>
                    <a:pt x="1116" y="821"/>
                    <a:pt x="1116" y="667"/>
                    <a:pt x="1013" y="667"/>
                  </a:cubicBezTo>
                  <a:cubicBezTo>
                    <a:pt x="996" y="658"/>
                    <a:pt x="987" y="650"/>
                    <a:pt x="979" y="641"/>
                  </a:cubicBezTo>
                  <a:lnTo>
                    <a:pt x="654" y="530"/>
                  </a:lnTo>
                  <a:lnTo>
                    <a:pt x="654" y="376"/>
                  </a:lnTo>
                  <a:cubicBezTo>
                    <a:pt x="654" y="350"/>
                    <a:pt x="645" y="325"/>
                    <a:pt x="619" y="308"/>
                  </a:cubicBezTo>
                  <a:cubicBezTo>
                    <a:pt x="628" y="239"/>
                    <a:pt x="637" y="171"/>
                    <a:pt x="654" y="102"/>
                  </a:cubicBezTo>
                  <a:cubicBezTo>
                    <a:pt x="664" y="41"/>
                    <a:pt x="613" y="1"/>
                    <a:pt x="5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14"/>
          <p:cNvSpPr/>
          <p:nvPr/>
        </p:nvSpPr>
        <p:spPr>
          <a:xfrm>
            <a:off x="-603926" y="3086316"/>
            <a:ext cx="1283814" cy="1177229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4"/>
          <p:cNvSpPr/>
          <p:nvPr/>
        </p:nvSpPr>
        <p:spPr>
          <a:xfrm>
            <a:off x="-723900" y="2937988"/>
            <a:ext cx="1334670" cy="1190549"/>
          </a:xfrm>
          <a:custGeom>
            <a:avLst/>
            <a:gdLst/>
            <a:ahLst/>
            <a:cxnLst/>
            <a:rect l="l" t="t" r="r" b="b"/>
            <a:pathLst>
              <a:path w="13227" h="11799" extrusionOk="0">
                <a:moveTo>
                  <a:pt x="10059" y="126"/>
                </a:moveTo>
                <a:cubicBezTo>
                  <a:pt x="10857" y="126"/>
                  <a:pt x="11664" y="468"/>
                  <a:pt x="12209" y="1061"/>
                </a:cubicBezTo>
                <a:cubicBezTo>
                  <a:pt x="12679" y="1591"/>
                  <a:pt x="12979" y="2259"/>
                  <a:pt x="13064" y="2969"/>
                </a:cubicBezTo>
                <a:cubicBezTo>
                  <a:pt x="13150" y="3679"/>
                  <a:pt x="13004" y="4355"/>
                  <a:pt x="12782" y="5030"/>
                </a:cubicBezTo>
                <a:cubicBezTo>
                  <a:pt x="12671" y="5356"/>
                  <a:pt x="12542" y="5681"/>
                  <a:pt x="12440" y="6014"/>
                </a:cubicBezTo>
                <a:cubicBezTo>
                  <a:pt x="12388" y="6168"/>
                  <a:pt x="12328" y="6331"/>
                  <a:pt x="12294" y="6485"/>
                </a:cubicBezTo>
                <a:cubicBezTo>
                  <a:pt x="12260" y="6596"/>
                  <a:pt x="12183" y="6776"/>
                  <a:pt x="12209" y="6887"/>
                </a:cubicBezTo>
                <a:cubicBezTo>
                  <a:pt x="12234" y="6947"/>
                  <a:pt x="12277" y="7007"/>
                  <a:pt x="12320" y="7058"/>
                </a:cubicBezTo>
                <a:cubicBezTo>
                  <a:pt x="12363" y="7143"/>
                  <a:pt x="12405" y="7229"/>
                  <a:pt x="12440" y="7323"/>
                </a:cubicBezTo>
                <a:cubicBezTo>
                  <a:pt x="12508" y="7494"/>
                  <a:pt x="12551" y="7682"/>
                  <a:pt x="12559" y="7871"/>
                </a:cubicBezTo>
                <a:cubicBezTo>
                  <a:pt x="12594" y="8230"/>
                  <a:pt x="12525" y="8598"/>
                  <a:pt x="12380" y="8931"/>
                </a:cubicBezTo>
                <a:cubicBezTo>
                  <a:pt x="12115" y="9573"/>
                  <a:pt x="11593" y="10086"/>
                  <a:pt x="11037" y="10480"/>
                </a:cubicBezTo>
                <a:cubicBezTo>
                  <a:pt x="10807" y="10643"/>
                  <a:pt x="10569" y="10759"/>
                  <a:pt x="10313" y="10759"/>
                </a:cubicBezTo>
                <a:cubicBezTo>
                  <a:pt x="10207" y="10759"/>
                  <a:pt x="10097" y="10739"/>
                  <a:pt x="9984" y="10694"/>
                </a:cubicBezTo>
                <a:cubicBezTo>
                  <a:pt x="9753" y="10583"/>
                  <a:pt x="9539" y="10454"/>
                  <a:pt x="9343" y="10300"/>
                </a:cubicBezTo>
                <a:cubicBezTo>
                  <a:pt x="9023" y="10081"/>
                  <a:pt x="8683" y="9903"/>
                  <a:pt x="8311" y="9903"/>
                </a:cubicBezTo>
                <a:cubicBezTo>
                  <a:pt x="8204" y="9903"/>
                  <a:pt x="8095" y="9917"/>
                  <a:pt x="7983" y="9949"/>
                </a:cubicBezTo>
                <a:cubicBezTo>
                  <a:pt x="7426" y="10103"/>
                  <a:pt x="6999" y="10557"/>
                  <a:pt x="6571" y="10925"/>
                </a:cubicBezTo>
                <a:cubicBezTo>
                  <a:pt x="6331" y="11130"/>
                  <a:pt x="6075" y="11310"/>
                  <a:pt x="5801" y="11455"/>
                </a:cubicBezTo>
                <a:cubicBezTo>
                  <a:pt x="5793" y="11460"/>
                  <a:pt x="5786" y="11465"/>
                  <a:pt x="5781" y="11472"/>
                </a:cubicBezTo>
                <a:lnTo>
                  <a:pt x="5781" y="11472"/>
                </a:lnTo>
                <a:cubicBezTo>
                  <a:pt x="5468" y="11607"/>
                  <a:pt x="5141" y="11667"/>
                  <a:pt x="4810" y="11667"/>
                </a:cubicBezTo>
                <a:cubicBezTo>
                  <a:pt x="3773" y="11667"/>
                  <a:pt x="2707" y="11078"/>
                  <a:pt x="1994" y="10377"/>
                </a:cubicBezTo>
                <a:cubicBezTo>
                  <a:pt x="1104" y="9496"/>
                  <a:pt x="540" y="8239"/>
                  <a:pt x="660" y="6972"/>
                </a:cubicBezTo>
                <a:cubicBezTo>
                  <a:pt x="788" y="5732"/>
                  <a:pt x="1489" y="4620"/>
                  <a:pt x="2550" y="3953"/>
                </a:cubicBezTo>
                <a:cubicBezTo>
                  <a:pt x="3106" y="3619"/>
                  <a:pt x="3748" y="3439"/>
                  <a:pt x="4398" y="3431"/>
                </a:cubicBezTo>
                <a:cubicBezTo>
                  <a:pt x="5057" y="3405"/>
                  <a:pt x="5733" y="3422"/>
                  <a:pt x="6314" y="3063"/>
                </a:cubicBezTo>
                <a:cubicBezTo>
                  <a:pt x="7341" y="2430"/>
                  <a:pt x="7692" y="1129"/>
                  <a:pt x="8718" y="496"/>
                </a:cubicBezTo>
                <a:cubicBezTo>
                  <a:pt x="9126" y="243"/>
                  <a:pt x="9591" y="126"/>
                  <a:pt x="10059" y="126"/>
                </a:cubicBezTo>
                <a:close/>
                <a:moveTo>
                  <a:pt x="10065" y="0"/>
                </a:moveTo>
                <a:cubicBezTo>
                  <a:pt x="9896" y="0"/>
                  <a:pt x="9726" y="14"/>
                  <a:pt x="9557" y="43"/>
                </a:cubicBezTo>
                <a:cubicBezTo>
                  <a:pt x="8958" y="154"/>
                  <a:pt x="8419" y="462"/>
                  <a:pt x="8017" y="916"/>
                </a:cubicBezTo>
                <a:cubicBezTo>
                  <a:pt x="7580" y="1395"/>
                  <a:pt x="7255" y="1968"/>
                  <a:pt x="6819" y="2455"/>
                </a:cubicBezTo>
                <a:cubicBezTo>
                  <a:pt x="6588" y="2721"/>
                  <a:pt x="6306" y="2934"/>
                  <a:pt x="5981" y="3088"/>
                </a:cubicBezTo>
                <a:cubicBezTo>
                  <a:pt x="5596" y="3251"/>
                  <a:pt x="5159" y="3277"/>
                  <a:pt x="4740" y="3285"/>
                </a:cubicBezTo>
                <a:cubicBezTo>
                  <a:pt x="4073" y="3311"/>
                  <a:pt x="3440" y="3354"/>
                  <a:pt x="2832" y="3645"/>
                </a:cubicBezTo>
                <a:cubicBezTo>
                  <a:pt x="1720" y="4201"/>
                  <a:pt x="908" y="5210"/>
                  <a:pt x="617" y="6416"/>
                </a:cubicBezTo>
                <a:cubicBezTo>
                  <a:pt x="1" y="8931"/>
                  <a:pt x="2182" y="11737"/>
                  <a:pt x="4783" y="11797"/>
                </a:cubicBezTo>
                <a:cubicBezTo>
                  <a:pt x="4803" y="11798"/>
                  <a:pt x="4824" y="11798"/>
                  <a:pt x="4844" y="11798"/>
                </a:cubicBezTo>
                <a:cubicBezTo>
                  <a:pt x="5192" y="11798"/>
                  <a:pt x="5538" y="11729"/>
                  <a:pt x="5861" y="11583"/>
                </a:cubicBezTo>
                <a:cubicBezTo>
                  <a:pt x="5864" y="11582"/>
                  <a:pt x="5867" y="11581"/>
                  <a:pt x="5869" y="11579"/>
                </a:cubicBezTo>
                <a:lnTo>
                  <a:pt x="5869" y="11579"/>
                </a:lnTo>
                <a:cubicBezTo>
                  <a:pt x="5872" y="11578"/>
                  <a:pt x="5875" y="11576"/>
                  <a:pt x="5878" y="11575"/>
                </a:cubicBezTo>
                <a:cubicBezTo>
                  <a:pt x="6494" y="11267"/>
                  <a:pt x="6939" y="10719"/>
                  <a:pt x="7503" y="10334"/>
                </a:cubicBezTo>
                <a:cubicBezTo>
                  <a:pt x="7752" y="10169"/>
                  <a:pt x="8027" y="10036"/>
                  <a:pt x="8323" y="10036"/>
                </a:cubicBezTo>
                <a:cubicBezTo>
                  <a:pt x="8363" y="10036"/>
                  <a:pt x="8404" y="10038"/>
                  <a:pt x="8444" y="10044"/>
                </a:cubicBezTo>
                <a:cubicBezTo>
                  <a:pt x="8770" y="10078"/>
                  <a:pt x="9043" y="10257"/>
                  <a:pt x="9300" y="10437"/>
                </a:cubicBezTo>
                <a:cubicBezTo>
                  <a:pt x="9625" y="10664"/>
                  <a:pt x="9969" y="10902"/>
                  <a:pt x="10352" y="10902"/>
                </a:cubicBezTo>
                <a:cubicBezTo>
                  <a:pt x="10473" y="10902"/>
                  <a:pt x="10599" y="10878"/>
                  <a:pt x="10729" y="10822"/>
                </a:cubicBezTo>
                <a:cubicBezTo>
                  <a:pt x="11310" y="10574"/>
                  <a:pt x="11875" y="10009"/>
                  <a:pt x="12226" y="9496"/>
                </a:cubicBezTo>
                <a:cubicBezTo>
                  <a:pt x="12602" y="8940"/>
                  <a:pt x="12790" y="8281"/>
                  <a:pt x="12662" y="7614"/>
                </a:cubicBezTo>
                <a:cubicBezTo>
                  <a:pt x="12628" y="7460"/>
                  <a:pt x="12585" y="7315"/>
                  <a:pt x="12517" y="7169"/>
                </a:cubicBezTo>
                <a:cubicBezTo>
                  <a:pt x="12440" y="6989"/>
                  <a:pt x="12328" y="6887"/>
                  <a:pt x="12380" y="6682"/>
                </a:cubicBezTo>
                <a:cubicBezTo>
                  <a:pt x="12474" y="6305"/>
                  <a:pt x="12594" y="5937"/>
                  <a:pt x="12730" y="5569"/>
                </a:cubicBezTo>
                <a:cubicBezTo>
                  <a:pt x="12979" y="4876"/>
                  <a:pt x="13227" y="4175"/>
                  <a:pt x="13218" y="3422"/>
                </a:cubicBezTo>
                <a:cubicBezTo>
                  <a:pt x="13218" y="2755"/>
                  <a:pt x="13038" y="2105"/>
                  <a:pt x="12705" y="1532"/>
                </a:cubicBezTo>
                <a:cubicBezTo>
                  <a:pt x="12157" y="577"/>
                  <a:pt x="11142" y="0"/>
                  <a:pt x="10065" y="0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14"/>
          <p:cNvSpPr/>
          <p:nvPr/>
        </p:nvSpPr>
        <p:spPr>
          <a:xfrm>
            <a:off x="-613411" y="4179598"/>
            <a:ext cx="1959676" cy="1560659"/>
          </a:xfrm>
          <a:custGeom>
            <a:avLst/>
            <a:gdLst/>
            <a:ahLst/>
            <a:cxnLst/>
            <a:rect l="l" t="t" r="r" b="b"/>
            <a:pathLst>
              <a:path w="19421" h="15467" extrusionOk="0">
                <a:moveTo>
                  <a:pt x="9144" y="1"/>
                </a:moveTo>
                <a:cubicBezTo>
                  <a:pt x="8325" y="1"/>
                  <a:pt x="7450" y="364"/>
                  <a:pt x="6734" y="1289"/>
                </a:cubicBezTo>
                <a:cubicBezTo>
                  <a:pt x="6133" y="2062"/>
                  <a:pt x="5625" y="2238"/>
                  <a:pt x="5143" y="2238"/>
                </a:cubicBezTo>
                <a:cubicBezTo>
                  <a:pt x="4741" y="2238"/>
                  <a:pt x="4358" y="2115"/>
                  <a:pt x="3954" y="2115"/>
                </a:cubicBezTo>
                <a:cubicBezTo>
                  <a:pt x="3373" y="2115"/>
                  <a:pt x="2750" y="2368"/>
                  <a:pt x="1968" y="3599"/>
                </a:cubicBezTo>
                <a:cubicBezTo>
                  <a:pt x="1" y="6704"/>
                  <a:pt x="4629" y="14960"/>
                  <a:pt x="4629" y="14960"/>
                </a:cubicBezTo>
                <a:cubicBezTo>
                  <a:pt x="6342" y="15314"/>
                  <a:pt x="7878" y="15467"/>
                  <a:pt x="9249" y="15467"/>
                </a:cubicBezTo>
                <a:cubicBezTo>
                  <a:pt x="16283" y="15467"/>
                  <a:pt x="19005" y="11456"/>
                  <a:pt x="19198" y="10117"/>
                </a:cubicBezTo>
                <a:cubicBezTo>
                  <a:pt x="19420" y="8518"/>
                  <a:pt x="18462" y="9262"/>
                  <a:pt x="17547" y="8193"/>
                </a:cubicBezTo>
                <a:cubicBezTo>
                  <a:pt x="16632" y="7132"/>
                  <a:pt x="18146" y="6713"/>
                  <a:pt x="17521" y="4480"/>
                </a:cubicBezTo>
                <a:cubicBezTo>
                  <a:pt x="17151" y="3155"/>
                  <a:pt x="16280" y="2824"/>
                  <a:pt x="15528" y="2824"/>
                </a:cubicBezTo>
                <a:cubicBezTo>
                  <a:pt x="15012" y="2824"/>
                  <a:pt x="14553" y="2979"/>
                  <a:pt x="14347" y="3077"/>
                </a:cubicBezTo>
                <a:cubicBezTo>
                  <a:pt x="14175" y="3159"/>
                  <a:pt x="13854" y="3235"/>
                  <a:pt x="13493" y="3235"/>
                </a:cubicBezTo>
                <a:cubicBezTo>
                  <a:pt x="12797" y="3235"/>
                  <a:pt x="11952" y="2950"/>
                  <a:pt x="11738" y="1862"/>
                </a:cubicBezTo>
                <a:cubicBezTo>
                  <a:pt x="11536" y="865"/>
                  <a:pt x="10407" y="1"/>
                  <a:pt x="914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14"/>
          <p:cNvSpPr/>
          <p:nvPr/>
        </p:nvSpPr>
        <p:spPr>
          <a:xfrm>
            <a:off x="188971" y="5526349"/>
            <a:ext cx="101510" cy="83446"/>
          </a:xfrm>
          <a:custGeom>
            <a:avLst/>
            <a:gdLst/>
            <a:ahLst/>
            <a:cxnLst/>
            <a:rect l="l" t="t" r="r" b="b"/>
            <a:pathLst>
              <a:path w="1006" h="827" extrusionOk="0">
                <a:moveTo>
                  <a:pt x="445" y="0"/>
                </a:moveTo>
                <a:cubicBezTo>
                  <a:pt x="364" y="0"/>
                  <a:pt x="284" y="23"/>
                  <a:pt x="219" y="73"/>
                </a:cubicBezTo>
                <a:cubicBezTo>
                  <a:pt x="125" y="133"/>
                  <a:pt x="73" y="235"/>
                  <a:pt x="82" y="346"/>
                </a:cubicBezTo>
                <a:cubicBezTo>
                  <a:pt x="65" y="406"/>
                  <a:pt x="65" y="466"/>
                  <a:pt x="99" y="517"/>
                </a:cubicBezTo>
                <a:cubicBezTo>
                  <a:pt x="1" y="641"/>
                  <a:pt x="91" y="827"/>
                  <a:pt x="242" y="827"/>
                </a:cubicBezTo>
                <a:cubicBezTo>
                  <a:pt x="248" y="827"/>
                  <a:pt x="255" y="826"/>
                  <a:pt x="262" y="825"/>
                </a:cubicBezTo>
                <a:cubicBezTo>
                  <a:pt x="339" y="825"/>
                  <a:pt x="407" y="817"/>
                  <a:pt x="484" y="808"/>
                </a:cubicBezTo>
                <a:cubicBezTo>
                  <a:pt x="521" y="817"/>
                  <a:pt x="559" y="821"/>
                  <a:pt x="597" y="821"/>
                </a:cubicBezTo>
                <a:cubicBezTo>
                  <a:pt x="709" y="821"/>
                  <a:pt x="822" y="784"/>
                  <a:pt x="912" y="714"/>
                </a:cubicBezTo>
                <a:cubicBezTo>
                  <a:pt x="972" y="663"/>
                  <a:pt x="1006" y="577"/>
                  <a:pt x="980" y="500"/>
                </a:cubicBezTo>
                <a:cubicBezTo>
                  <a:pt x="997" y="415"/>
                  <a:pt x="972" y="329"/>
                  <a:pt x="895" y="287"/>
                </a:cubicBezTo>
                <a:cubicBezTo>
                  <a:pt x="823" y="115"/>
                  <a:pt x="629" y="0"/>
                  <a:pt x="44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14"/>
          <p:cNvSpPr/>
          <p:nvPr/>
        </p:nvSpPr>
        <p:spPr>
          <a:xfrm>
            <a:off x="355966" y="5401129"/>
            <a:ext cx="104638" cy="84455"/>
          </a:xfrm>
          <a:custGeom>
            <a:avLst/>
            <a:gdLst/>
            <a:ahLst/>
            <a:cxnLst/>
            <a:rect l="l" t="t" r="r" b="b"/>
            <a:pathLst>
              <a:path w="1037" h="837" extrusionOk="0">
                <a:moveTo>
                  <a:pt x="767" y="1"/>
                </a:moveTo>
                <a:cubicBezTo>
                  <a:pt x="742" y="1"/>
                  <a:pt x="717" y="5"/>
                  <a:pt x="694" y="13"/>
                </a:cubicBezTo>
                <a:cubicBezTo>
                  <a:pt x="557" y="65"/>
                  <a:pt x="377" y="56"/>
                  <a:pt x="240" y="125"/>
                </a:cubicBezTo>
                <a:cubicBezTo>
                  <a:pt x="129" y="176"/>
                  <a:pt x="52" y="278"/>
                  <a:pt x="27" y="398"/>
                </a:cubicBezTo>
                <a:cubicBezTo>
                  <a:pt x="1" y="527"/>
                  <a:pt x="52" y="663"/>
                  <a:pt x="155" y="749"/>
                </a:cubicBezTo>
                <a:cubicBezTo>
                  <a:pt x="243" y="816"/>
                  <a:pt x="346" y="836"/>
                  <a:pt x="448" y="836"/>
                </a:cubicBezTo>
                <a:cubicBezTo>
                  <a:pt x="515" y="836"/>
                  <a:pt x="581" y="828"/>
                  <a:pt x="643" y="817"/>
                </a:cubicBezTo>
                <a:cubicBezTo>
                  <a:pt x="788" y="800"/>
                  <a:pt x="925" y="715"/>
                  <a:pt x="1002" y="586"/>
                </a:cubicBezTo>
                <a:cubicBezTo>
                  <a:pt x="1036" y="484"/>
                  <a:pt x="1036" y="373"/>
                  <a:pt x="985" y="278"/>
                </a:cubicBezTo>
                <a:cubicBezTo>
                  <a:pt x="985" y="261"/>
                  <a:pt x="993" y="244"/>
                  <a:pt x="1002" y="227"/>
                </a:cubicBezTo>
                <a:cubicBezTo>
                  <a:pt x="1030" y="99"/>
                  <a:pt x="893" y="1"/>
                  <a:pt x="76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14"/>
          <p:cNvSpPr/>
          <p:nvPr/>
        </p:nvSpPr>
        <p:spPr>
          <a:xfrm>
            <a:off x="-25549" y="5446232"/>
            <a:ext cx="130470" cy="96261"/>
          </a:xfrm>
          <a:custGeom>
            <a:avLst/>
            <a:gdLst/>
            <a:ahLst/>
            <a:cxnLst/>
            <a:rect l="l" t="t" r="r" b="b"/>
            <a:pathLst>
              <a:path w="1293" h="954" extrusionOk="0">
                <a:moveTo>
                  <a:pt x="866" y="0"/>
                </a:moveTo>
                <a:cubicBezTo>
                  <a:pt x="711" y="0"/>
                  <a:pt x="558" y="21"/>
                  <a:pt x="446" y="105"/>
                </a:cubicBezTo>
                <a:cubicBezTo>
                  <a:pt x="411" y="131"/>
                  <a:pt x="386" y="165"/>
                  <a:pt x="369" y="191"/>
                </a:cubicBezTo>
                <a:cubicBezTo>
                  <a:pt x="232" y="199"/>
                  <a:pt x="112" y="268"/>
                  <a:pt x="35" y="379"/>
                </a:cubicBezTo>
                <a:cubicBezTo>
                  <a:pt x="1" y="456"/>
                  <a:pt x="18" y="542"/>
                  <a:pt x="86" y="593"/>
                </a:cubicBezTo>
                <a:lnTo>
                  <a:pt x="120" y="627"/>
                </a:lnTo>
                <a:cubicBezTo>
                  <a:pt x="163" y="764"/>
                  <a:pt x="257" y="875"/>
                  <a:pt x="394" y="927"/>
                </a:cubicBezTo>
                <a:cubicBezTo>
                  <a:pt x="436" y="945"/>
                  <a:pt x="480" y="953"/>
                  <a:pt x="523" y="953"/>
                </a:cubicBezTo>
                <a:cubicBezTo>
                  <a:pt x="623" y="953"/>
                  <a:pt x="722" y="907"/>
                  <a:pt x="788" y="824"/>
                </a:cubicBezTo>
                <a:cubicBezTo>
                  <a:pt x="805" y="824"/>
                  <a:pt x="831" y="824"/>
                  <a:pt x="848" y="815"/>
                </a:cubicBezTo>
                <a:cubicBezTo>
                  <a:pt x="883" y="843"/>
                  <a:pt x="923" y="856"/>
                  <a:pt x="962" y="856"/>
                </a:cubicBezTo>
                <a:cubicBezTo>
                  <a:pt x="1007" y="856"/>
                  <a:pt x="1051" y="839"/>
                  <a:pt x="1087" y="807"/>
                </a:cubicBezTo>
                <a:cubicBezTo>
                  <a:pt x="1284" y="627"/>
                  <a:pt x="1292" y="345"/>
                  <a:pt x="1147" y="97"/>
                </a:cubicBezTo>
                <a:cubicBezTo>
                  <a:pt x="1104" y="37"/>
                  <a:pt x="1036" y="3"/>
                  <a:pt x="967" y="3"/>
                </a:cubicBezTo>
                <a:cubicBezTo>
                  <a:pt x="934" y="1"/>
                  <a:pt x="900" y="0"/>
                  <a:pt x="8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14"/>
          <p:cNvSpPr/>
          <p:nvPr/>
        </p:nvSpPr>
        <p:spPr>
          <a:xfrm>
            <a:off x="135896" y="5365207"/>
            <a:ext cx="108876" cy="72549"/>
          </a:xfrm>
          <a:custGeom>
            <a:avLst/>
            <a:gdLst/>
            <a:ahLst/>
            <a:cxnLst/>
            <a:rect l="l" t="t" r="r" b="b"/>
            <a:pathLst>
              <a:path w="1079" h="719" extrusionOk="0">
                <a:moveTo>
                  <a:pt x="360" y="294"/>
                </a:moveTo>
                <a:cubicBezTo>
                  <a:pt x="366" y="294"/>
                  <a:pt x="373" y="297"/>
                  <a:pt x="377" y="301"/>
                </a:cubicBezTo>
                <a:lnTo>
                  <a:pt x="343" y="301"/>
                </a:lnTo>
                <a:cubicBezTo>
                  <a:pt x="347" y="297"/>
                  <a:pt x="353" y="294"/>
                  <a:pt x="360" y="294"/>
                </a:cubicBezTo>
                <a:close/>
                <a:moveTo>
                  <a:pt x="658" y="0"/>
                </a:moveTo>
                <a:cubicBezTo>
                  <a:pt x="583" y="0"/>
                  <a:pt x="507" y="17"/>
                  <a:pt x="437" y="53"/>
                </a:cubicBezTo>
                <a:cubicBezTo>
                  <a:pt x="308" y="113"/>
                  <a:pt x="112" y="173"/>
                  <a:pt x="60" y="301"/>
                </a:cubicBezTo>
                <a:cubicBezTo>
                  <a:pt x="0" y="438"/>
                  <a:pt x="103" y="583"/>
                  <a:pt x="249" y="643"/>
                </a:cubicBezTo>
                <a:cubicBezTo>
                  <a:pt x="291" y="691"/>
                  <a:pt x="354" y="718"/>
                  <a:pt x="420" y="718"/>
                </a:cubicBezTo>
                <a:cubicBezTo>
                  <a:pt x="448" y="718"/>
                  <a:pt x="477" y="713"/>
                  <a:pt x="505" y="703"/>
                </a:cubicBezTo>
                <a:cubicBezTo>
                  <a:pt x="608" y="652"/>
                  <a:pt x="728" y="609"/>
                  <a:pt x="830" y="549"/>
                </a:cubicBezTo>
                <a:cubicBezTo>
                  <a:pt x="959" y="489"/>
                  <a:pt x="1078" y="386"/>
                  <a:pt x="1027" y="241"/>
                </a:cubicBezTo>
                <a:cubicBezTo>
                  <a:pt x="1001" y="155"/>
                  <a:pt x="941" y="78"/>
                  <a:pt x="865" y="44"/>
                </a:cubicBezTo>
                <a:cubicBezTo>
                  <a:pt x="798" y="15"/>
                  <a:pt x="728" y="0"/>
                  <a:pt x="65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14"/>
          <p:cNvSpPr/>
          <p:nvPr/>
        </p:nvSpPr>
        <p:spPr>
          <a:xfrm>
            <a:off x="387044" y="5534522"/>
            <a:ext cx="106354" cy="82538"/>
          </a:xfrm>
          <a:custGeom>
            <a:avLst/>
            <a:gdLst/>
            <a:ahLst/>
            <a:cxnLst/>
            <a:rect l="l" t="t" r="r" b="b"/>
            <a:pathLst>
              <a:path w="1054" h="818" extrusionOk="0">
                <a:moveTo>
                  <a:pt x="460" y="1"/>
                </a:moveTo>
                <a:cubicBezTo>
                  <a:pt x="360" y="1"/>
                  <a:pt x="265" y="27"/>
                  <a:pt x="189" y="86"/>
                </a:cubicBezTo>
                <a:cubicBezTo>
                  <a:pt x="27" y="223"/>
                  <a:pt x="1" y="471"/>
                  <a:pt x="138" y="633"/>
                </a:cubicBezTo>
                <a:cubicBezTo>
                  <a:pt x="163" y="693"/>
                  <a:pt x="215" y="744"/>
                  <a:pt x="275" y="762"/>
                </a:cubicBezTo>
                <a:cubicBezTo>
                  <a:pt x="346" y="797"/>
                  <a:pt x="426" y="818"/>
                  <a:pt x="506" y="818"/>
                </a:cubicBezTo>
                <a:cubicBezTo>
                  <a:pt x="561" y="818"/>
                  <a:pt x="616" y="808"/>
                  <a:pt x="668" y="787"/>
                </a:cubicBezTo>
                <a:cubicBezTo>
                  <a:pt x="874" y="762"/>
                  <a:pt x="1053" y="659"/>
                  <a:pt x="1019" y="419"/>
                </a:cubicBezTo>
                <a:cubicBezTo>
                  <a:pt x="982" y="168"/>
                  <a:pt x="709" y="1"/>
                  <a:pt x="46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4"/>
          <p:cNvSpPr/>
          <p:nvPr/>
        </p:nvSpPr>
        <p:spPr>
          <a:xfrm>
            <a:off x="570083" y="5365409"/>
            <a:ext cx="85567" cy="72549"/>
          </a:xfrm>
          <a:custGeom>
            <a:avLst/>
            <a:gdLst/>
            <a:ahLst/>
            <a:cxnLst/>
            <a:rect l="l" t="t" r="r" b="b"/>
            <a:pathLst>
              <a:path w="848" h="719" extrusionOk="0">
                <a:moveTo>
                  <a:pt x="424" y="0"/>
                </a:moveTo>
                <a:cubicBezTo>
                  <a:pt x="359" y="0"/>
                  <a:pt x="293" y="16"/>
                  <a:pt x="232" y="51"/>
                </a:cubicBezTo>
                <a:cubicBezTo>
                  <a:pt x="1" y="179"/>
                  <a:pt x="9" y="521"/>
                  <a:pt x="249" y="632"/>
                </a:cubicBezTo>
                <a:cubicBezTo>
                  <a:pt x="283" y="650"/>
                  <a:pt x="326" y="667"/>
                  <a:pt x="368" y="684"/>
                </a:cubicBezTo>
                <a:cubicBezTo>
                  <a:pt x="403" y="701"/>
                  <a:pt x="445" y="718"/>
                  <a:pt x="488" y="718"/>
                </a:cubicBezTo>
                <a:cubicBezTo>
                  <a:pt x="557" y="718"/>
                  <a:pt x="625" y="692"/>
                  <a:pt x="685" y="658"/>
                </a:cubicBezTo>
                <a:cubicBezTo>
                  <a:pt x="762" y="615"/>
                  <a:pt x="813" y="547"/>
                  <a:pt x="839" y="461"/>
                </a:cubicBezTo>
                <a:cubicBezTo>
                  <a:pt x="847" y="427"/>
                  <a:pt x="839" y="384"/>
                  <a:pt x="822" y="359"/>
                </a:cubicBezTo>
                <a:cubicBezTo>
                  <a:pt x="822" y="325"/>
                  <a:pt x="813" y="290"/>
                  <a:pt x="805" y="265"/>
                </a:cubicBezTo>
                <a:cubicBezTo>
                  <a:pt x="744" y="100"/>
                  <a:pt x="587" y="0"/>
                  <a:pt x="42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14"/>
          <p:cNvSpPr/>
          <p:nvPr/>
        </p:nvSpPr>
        <p:spPr>
          <a:xfrm>
            <a:off x="361617" y="5244527"/>
            <a:ext cx="83448" cy="71338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30" y="0"/>
                </a:moveTo>
                <a:cubicBezTo>
                  <a:pt x="244" y="0"/>
                  <a:pt x="160" y="27"/>
                  <a:pt x="90" y="77"/>
                </a:cubicBezTo>
                <a:cubicBezTo>
                  <a:pt x="48" y="111"/>
                  <a:pt x="31" y="171"/>
                  <a:pt x="39" y="222"/>
                </a:cubicBezTo>
                <a:cubicBezTo>
                  <a:pt x="31" y="248"/>
                  <a:pt x="22" y="265"/>
                  <a:pt x="22" y="291"/>
                </a:cubicBezTo>
                <a:cubicBezTo>
                  <a:pt x="13" y="342"/>
                  <a:pt x="22" y="385"/>
                  <a:pt x="39" y="436"/>
                </a:cubicBezTo>
                <a:cubicBezTo>
                  <a:pt x="1" y="575"/>
                  <a:pt x="108" y="706"/>
                  <a:pt x="242" y="706"/>
                </a:cubicBezTo>
                <a:cubicBezTo>
                  <a:pt x="257" y="706"/>
                  <a:pt x="272" y="705"/>
                  <a:pt x="287" y="701"/>
                </a:cubicBezTo>
                <a:cubicBezTo>
                  <a:pt x="338" y="693"/>
                  <a:pt x="390" y="676"/>
                  <a:pt x="433" y="650"/>
                </a:cubicBezTo>
                <a:cubicBezTo>
                  <a:pt x="484" y="650"/>
                  <a:pt x="535" y="633"/>
                  <a:pt x="578" y="616"/>
                </a:cubicBezTo>
                <a:cubicBezTo>
                  <a:pt x="826" y="496"/>
                  <a:pt x="775" y="162"/>
                  <a:pt x="510" y="43"/>
                </a:cubicBezTo>
                <a:cubicBezTo>
                  <a:pt x="452" y="14"/>
                  <a:pt x="391" y="0"/>
                  <a:pt x="33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14"/>
          <p:cNvSpPr/>
          <p:nvPr/>
        </p:nvSpPr>
        <p:spPr>
          <a:xfrm>
            <a:off x="542435" y="5206285"/>
            <a:ext cx="84760" cy="70329"/>
          </a:xfrm>
          <a:custGeom>
            <a:avLst/>
            <a:gdLst/>
            <a:ahLst/>
            <a:cxnLst/>
            <a:rect l="l" t="t" r="r" b="b"/>
            <a:pathLst>
              <a:path w="840" h="697" extrusionOk="0">
                <a:moveTo>
                  <a:pt x="337" y="1"/>
                </a:moveTo>
                <a:cubicBezTo>
                  <a:pt x="308" y="1"/>
                  <a:pt x="281" y="7"/>
                  <a:pt x="257" y="19"/>
                </a:cubicBezTo>
                <a:cubicBezTo>
                  <a:pt x="69" y="131"/>
                  <a:pt x="1" y="362"/>
                  <a:pt x="78" y="558"/>
                </a:cubicBezTo>
                <a:cubicBezTo>
                  <a:pt x="116" y="642"/>
                  <a:pt x="204" y="697"/>
                  <a:pt x="292" y="697"/>
                </a:cubicBezTo>
                <a:cubicBezTo>
                  <a:pt x="321" y="697"/>
                  <a:pt x="350" y="691"/>
                  <a:pt x="377" y="678"/>
                </a:cubicBezTo>
                <a:lnTo>
                  <a:pt x="728" y="524"/>
                </a:lnTo>
                <a:cubicBezTo>
                  <a:pt x="814" y="481"/>
                  <a:pt x="839" y="362"/>
                  <a:pt x="779" y="285"/>
                </a:cubicBezTo>
                <a:cubicBezTo>
                  <a:pt x="733" y="223"/>
                  <a:pt x="659" y="189"/>
                  <a:pt x="589" y="189"/>
                </a:cubicBezTo>
                <a:cubicBezTo>
                  <a:pt x="581" y="189"/>
                  <a:pt x="573" y="190"/>
                  <a:pt x="565" y="191"/>
                </a:cubicBezTo>
                <a:lnTo>
                  <a:pt x="565" y="182"/>
                </a:lnTo>
                <a:cubicBezTo>
                  <a:pt x="565" y="81"/>
                  <a:pt x="443" y="1"/>
                  <a:pt x="33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14"/>
          <p:cNvSpPr/>
          <p:nvPr/>
        </p:nvSpPr>
        <p:spPr>
          <a:xfrm>
            <a:off x="565744" y="5499711"/>
            <a:ext cx="59736" cy="57615"/>
          </a:xfrm>
          <a:custGeom>
            <a:avLst/>
            <a:gdLst/>
            <a:ahLst/>
            <a:cxnLst/>
            <a:rect l="l" t="t" r="r" b="b"/>
            <a:pathLst>
              <a:path w="592" h="571" extrusionOk="0">
                <a:moveTo>
                  <a:pt x="262" y="1"/>
                </a:moveTo>
                <a:cubicBezTo>
                  <a:pt x="146" y="1"/>
                  <a:pt x="51" y="90"/>
                  <a:pt x="35" y="208"/>
                </a:cubicBezTo>
                <a:cubicBezTo>
                  <a:pt x="26" y="234"/>
                  <a:pt x="26" y="260"/>
                  <a:pt x="35" y="294"/>
                </a:cubicBezTo>
                <a:cubicBezTo>
                  <a:pt x="9" y="337"/>
                  <a:pt x="1" y="388"/>
                  <a:pt x="26" y="431"/>
                </a:cubicBezTo>
                <a:cubicBezTo>
                  <a:pt x="64" y="520"/>
                  <a:pt x="147" y="571"/>
                  <a:pt x="236" y="571"/>
                </a:cubicBezTo>
                <a:cubicBezTo>
                  <a:pt x="248" y="571"/>
                  <a:pt x="262" y="570"/>
                  <a:pt x="275" y="568"/>
                </a:cubicBezTo>
                <a:cubicBezTo>
                  <a:pt x="369" y="551"/>
                  <a:pt x="454" y="491"/>
                  <a:pt x="497" y="405"/>
                </a:cubicBezTo>
                <a:cubicBezTo>
                  <a:pt x="497" y="397"/>
                  <a:pt x="497" y="388"/>
                  <a:pt x="506" y="379"/>
                </a:cubicBezTo>
                <a:lnTo>
                  <a:pt x="548" y="302"/>
                </a:lnTo>
                <a:cubicBezTo>
                  <a:pt x="591" y="208"/>
                  <a:pt x="548" y="97"/>
                  <a:pt x="454" y="54"/>
                </a:cubicBezTo>
                <a:lnTo>
                  <a:pt x="411" y="37"/>
                </a:lnTo>
                <a:cubicBezTo>
                  <a:pt x="377" y="20"/>
                  <a:pt x="334" y="3"/>
                  <a:pt x="292" y="3"/>
                </a:cubicBezTo>
                <a:cubicBezTo>
                  <a:pt x="282" y="2"/>
                  <a:pt x="271" y="1"/>
                  <a:pt x="26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4"/>
          <p:cNvSpPr/>
          <p:nvPr/>
        </p:nvSpPr>
        <p:spPr>
          <a:xfrm>
            <a:off x="2704848" y="4813100"/>
            <a:ext cx="71743" cy="79410"/>
          </a:xfrm>
          <a:custGeom>
            <a:avLst/>
            <a:gdLst/>
            <a:ahLst/>
            <a:cxnLst/>
            <a:rect l="l" t="t" r="r" b="b"/>
            <a:pathLst>
              <a:path w="711" h="787" extrusionOk="0">
                <a:moveTo>
                  <a:pt x="269" y="1"/>
                </a:moveTo>
                <a:cubicBezTo>
                  <a:pt x="29" y="1"/>
                  <a:pt x="0" y="328"/>
                  <a:pt x="49" y="508"/>
                </a:cubicBezTo>
                <a:cubicBezTo>
                  <a:pt x="91" y="664"/>
                  <a:pt x="234" y="786"/>
                  <a:pt x="384" y="786"/>
                </a:cubicBezTo>
                <a:cubicBezTo>
                  <a:pt x="447" y="786"/>
                  <a:pt x="512" y="764"/>
                  <a:pt x="571" y="713"/>
                </a:cubicBezTo>
                <a:cubicBezTo>
                  <a:pt x="585" y="701"/>
                  <a:pt x="597" y="688"/>
                  <a:pt x="609" y="675"/>
                </a:cubicBezTo>
                <a:lnTo>
                  <a:pt x="609" y="675"/>
                </a:lnTo>
                <a:cubicBezTo>
                  <a:pt x="644" y="647"/>
                  <a:pt x="669" y="604"/>
                  <a:pt x="674" y="549"/>
                </a:cubicBezTo>
                <a:lnTo>
                  <a:pt x="674" y="549"/>
                </a:lnTo>
                <a:cubicBezTo>
                  <a:pt x="710" y="400"/>
                  <a:pt x="632" y="231"/>
                  <a:pt x="528" y="114"/>
                </a:cubicBezTo>
                <a:cubicBezTo>
                  <a:pt x="499" y="80"/>
                  <a:pt x="463" y="61"/>
                  <a:pt x="426" y="55"/>
                </a:cubicBezTo>
                <a:lnTo>
                  <a:pt x="426" y="55"/>
                </a:lnTo>
                <a:cubicBezTo>
                  <a:pt x="390" y="29"/>
                  <a:pt x="350" y="10"/>
                  <a:pt x="306" y="3"/>
                </a:cubicBezTo>
                <a:cubicBezTo>
                  <a:pt x="293" y="2"/>
                  <a:pt x="281" y="1"/>
                  <a:pt x="26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14"/>
          <p:cNvSpPr/>
          <p:nvPr/>
        </p:nvSpPr>
        <p:spPr>
          <a:xfrm>
            <a:off x="2624327" y="5014805"/>
            <a:ext cx="86778" cy="76484"/>
          </a:xfrm>
          <a:custGeom>
            <a:avLst/>
            <a:gdLst/>
            <a:ahLst/>
            <a:cxnLst/>
            <a:rect l="l" t="t" r="r" b="b"/>
            <a:pathLst>
              <a:path w="860" h="758" extrusionOk="0">
                <a:moveTo>
                  <a:pt x="369" y="1"/>
                </a:moveTo>
                <a:cubicBezTo>
                  <a:pt x="278" y="1"/>
                  <a:pt x="194" y="33"/>
                  <a:pt x="137" y="117"/>
                </a:cubicBezTo>
                <a:cubicBezTo>
                  <a:pt x="0" y="305"/>
                  <a:pt x="94" y="579"/>
                  <a:pt x="282" y="699"/>
                </a:cubicBezTo>
                <a:cubicBezTo>
                  <a:pt x="347" y="738"/>
                  <a:pt x="419" y="757"/>
                  <a:pt x="489" y="757"/>
                </a:cubicBezTo>
                <a:cubicBezTo>
                  <a:pt x="631" y="757"/>
                  <a:pt x="767" y="679"/>
                  <a:pt x="830" y="536"/>
                </a:cubicBezTo>
                <a:cubicBezTo>
                  <a:pt x="858" y="469"/>
                  <a:pt x="859" y="395"/>
                  <a:pt x="840" y="327"/>
                </a:cubicBezTo>
                <a:lnTo>
                  <a:pt x="840" y="327"/>
                </a:lnTo>
                <a:cubicBezTo>
                  <a:pt x="842" y="269"/>
                  <a:pt x="817" y="211"/>
                  <a:pt x="770" y="168"/>
                </a:cubicBezTo>
                <a:lnTo>
                  <a:pt x="762" y="168"/>
                </a:lnTo>
                <a:cubicBezTo>
                  <a:pt x="668" y="80"/>
                  <a:pt x="511" y="1"/>
                  <a:pt x="36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14"/>
          <p:cNvSpPr/>
          <p:nvPr/>
        </p:nvSpPr>
        <p:spPr>
          <a:xfrm>
            <a:off x="2761555" y="4935697"/>
            <a:ext cx="89906" cy="73659"/>
          </a:xfrm>
          <a:custGeom>
            <a:avLst/>
            <a:gdLst/>
            <a:ahLst/>
            <a:cxnLst/>
            <a:rect l="l" t="t" r="r" b="b"/>
            <a:pathLst>
              <a:path w="891" h="730" extrusionOk="0">
                <a:moveTo>
                  <a:pt x="382" y="0"/>
                </a:moveTo>
                <a:cubicBezTo>
                  <a:pt x="314" y="0"/>
                  <a:pt x="247" y="23"/>
                  <a:pt x="197" y="63"/>
                </a:cubicBezTo>
                <a:cubicBezTo>
                  <a:pt x="0" y="225"/>
                  <a:pt x="60" y="542"/>
                  <a:pt x="257" y="662"/>
                </a:cubicBezTo>
                <a:cubicBezTo>
                  <a:pt x="327" y="707"/>
                  <a:pt x="410" y="730"/>
                  <a:pt x="492" y="730"/>
                </a:cubicBezTo>
                <a:cubicBezTo>
                  <a:pt x="642" y="730"/>
                  <a:pt x="786" y="654"/>
                  <a:pt x="830" y="499"/>
                </a:cubicBezTo>
                <a:cubicBezTo>
                  <a:pt x="891" y="302"/>
                  <a:pt x="763" y="70"/>
                  <a:pt x="554" y="51"/>
                </a:cubicBezTo>
                <a:lnTo>
                  <a:pt x="554" y="51"/>
                </a:lnTo>
                <a:cubicBezTo>
                  <a:pt x="544" y="46"/>
                  <a:pt x="533" y="41"/>
                  <a:pt x="522" y="37"/>
                </a:cubicBezTo>
                <a:cubicBezTo>
                  <a:pt x="479" y="12"/>
                  <a:pt x="430" y="0"/>
                  <a:pt x="38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14"/>
          <p:cNvSpPr/>
          <p:nvPr/>
        </p:nvSpPr>
        <p:spPr>
          <a:xfrm>
            <a:off x="2747731" y="5113084"/>
            <a:ext cx="77697" cy="65889"/>
          </a:xfrm>
          <a:custGeom>
            <a:avLst/>
            <a:gdLst/>
            <a:ahLst/>
            <a:cxnLst/>
            <a:rect l="l" t="t" r="r" b="b"/>
            <a:pathLst>
              <a:path w="770" h="653" extrusionOk="0">
                <a:moveTo>
                  <a:pt x="241" y="1"/>
                </a:moveTo>
                <a:cubicBezTo>
                  <a:pt x="216" y="1"/>
                  <a:pt x="189" y="3"/>
                  <a:pt x="163" y="7"/>
                </a:cubicBezTo>
                <a:cubicBezTo>
                  <a:pt x="86" y="24"/>
                  <a:pt x="18" y="93"/>
                  <a:pt x="9" y="170"/>
                </a:cubicBezTo>
                <a:cubicBezTo>
                  <a:pt x="0" y="307"/>
                  <a:pt x="43" y="435"/>
                  <a:pt x="129" y="529"/>
                </a:cubicBezTo>
                <a:cubicBezTo>
                  <a:pt x="202" y="610"/>
                  <a:pt x="300" y="652"/>
                  <a:pt x="402" y="652"/>
                </a:cubicBezTo>
                <a:cubicBezTo>
                  <a:pt x="419" y="652"/>
                  <a:pt x="437" y="651"/>
                  <a:pt x="454" y="649"/>
                </a:cubicBezTo>
                <a:cubicBezTo>
                  <a:pt x="469" y="647"/>
                  <a:pt x="483" y="644"/>
                  <a:pt x="497" y="640"/>
                </a:cubicBezTo>
                <a:lnTo>
                  <a:pt x="497" y="640"/>
                </a:lnTo>
                <a:cubicBezTo>
                  <a:pt x="514" y="644"/>
                  <a:pt x="532" y="646"/>
                  <a:pt x="549" y="646"/>
                </a:cubicBezTo>
                <a:cubicBezTo>
                  <a:pt x="658" y="646"/>
                  <a:pt x="770" y="562"/>
                  <a:pt x="736" y="418"/>
                </a:cubicBezTo>
                <a:lnTo>
                  <a:pt x="736" y="409"/>
                </a:lnTo>
                <a:cubicBezTo>
                  <a:pt x="733" y="393"/>
                  <a:pt x="729" y="378"/>
                  <a:pt x="725" y="363"/>
                </a:cubicBezTo>
                <a:lnTo>
                  <a:pt x="725" y="363"/>
                </a:lnTo>
                <a:cubicBezTo>
                  <a:pt x="732" y="258"/>
                  <a:pt x="681" y="155"/>
                  <a:pt x="591" y="93"/>
                </a:cubicBezTo>
                <a:cubicBezTo>
                  <a:pt x="560" y="69"/>
                  <a:pt x="523" y="57"/>
                  <a:pt x="485" y="57"/>
                </a:cubicBezTo>
                <a:cubicBezTo>
                  <a:pt x="481" y="57"/>
                  <a:pt x="476" y="57"/>
                  <a:pt x="472" y="58"/>
                </a:cubicBezTo>
                <a:lnTo>
                  <a:pt x="472" y="58"/>
                </a:lnTo>
                <a:cubicBezTo>
                  <a:pt x="402" y="21"/>
                  <a:pt x="323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4"/>
          <p:cNvSpPr/>
          <p:nvPr/>
        </p:nvSpPr>
        <p:spPr>
          <a:xfrm>
            <a:off x="2767710" y="5257779"/>
            <a:ext cx="74972" cy="72044"/>
          </a:xfrm>
          <a:custGeom>
            <a:avLst/>
            <a:gdLst/>
            <a:ahLst/>
            <a:cxnLst/>
            <a:rect l="l" t="t" r="r" b="b"/>
            <a:pathLst>
              <a:path w="743" h="714" extrusionOk="0">
                <a:moveTo>
                  <a:pt x="213" y="394"/>
                </a:moveTo>
                <a:cubicBezTo>
                  <a:pt x="213" y="404"/>
                  <a:pt x="213" y="413"/>
                  <a:pt x="213" y="421"/>
                </a:cubicBezTo>
                <a:cubicBezTo>
                  <a:pt x="196" y="415"/>
                  <a:pt x="201" y="405"/>
                  <a:pt x="213" y="394"/>
                </a:cubicBezTo>
                <a:close/>
                <a:moveTo>
                  <a:pt x="331" y="1"/>
                </a:moveTo>
                <a:cubicBezTo>
                  <a:pt x="147" y="1"/>
                  <a:pt x="0" y="165"/>
                  <a:pt x="25" y="344"/>
                </a:cubicBezTo>
                <a:cubicBezTo>
                  <a:pt x="41" y="514"/>
                  <a:pt x="141" y="714"/>
                  <a:pt x="325" y="714"/>
                </a:cubicBezTo>
                <a:cubicBezTo>
                  <a:pt x="336" y="714"/>
                  <a:pt x="347" y="713"/>
                  <a:pt x="359" y="712"/>
                </a:cubicBezTo>
                <a:cubicBezTo>
                  <a:pt x="380" y="706"/>
                  <a:pt x="401" y="699"/>
                  <a:pt x="420" y="690"/>
                </a:cubicBezTo>
                <a:lnTo>
                  <a:pt x="420" y="690"/>
                </a:lnTo>
                <a:cubicBezTo>
                  <a:pt x="444" y="703"/>
                  <a:pt x="471" y="709"/>
                  <a:pt x="498" y="709"/>
                </a:cubicBezTo>
                <a:cubicBezTo>
                  <a:pt x="618" y="709"/>
                  <a:pt x="742" y="593"/>
                  <a:pt x="675" y="447"/>
                </a:cubicBezTo>
                <a:lnTo>
                  <a:pt x="588" y="244"/>
                </a:lnTo>
                <a:lnTo>
                  <a:pt x="588" y="244"/>
                </a:lnTo>
                <a:cubicBezTo>
                  <a:pt x="587" y="173"/>
                  <a:pt x="550" y="105"/>
                  <a:pt x="484" y="69"/>
                </a:cubicBezTo>
                <a:lnTo>
                  <a:pt x="484" y="69"/>
                </a:lnTo>
                <a:cubicBezTo>
                  <a:pt x="449" y="37"/>
                  <a:pt x="406" y="14"/>
                  <a:pt x="359" y="2"/>
                </a:cubicBezTo>
                <a:cubicBezTo>
                  <a:pt x="349" y="1"/>
                  <a:pt x="340" y="1"/>
                  <a:pt x="33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4"/>
          <p:cNvSpPr/>
          <p:nvPr/>
        </p:nvSpPr>
        <p:spPr>
          <a:xfrm>
            <a:off x="2477513" y="5121258"/>
            <a:ext cx="76587" cy="83749"/>
          </a:xfrm>
          <a:custGeom>
            <a:avLst/>
            <a:gdLst/>
            <a:ahLst/>
            <a:cxnLst/>
            <a:rect l="l" t="t" r="r" b="b"/>
            <a:pathLst>
              <a:path w="759" h="830" extrusionOk="0">
                <a:moveTo>
                  <a:pt x="324" y="507"/>
                </a:moveTo>
                <a:cubicBezTo>
                  <a:pt x="322" y="517"/>
                  <a:pt x="320" y="521"/>
                  <a:pt x="320" y="521"/>
                </a:cubicBezTo>
                <a:cubicBezTo>
                  <a:pt x="319" y="521"/>
                  <a:pt x="320" y="515"/>
                  <a:pt x="324" y="507"/>
                </a:cubicBezTo>
                <a:close/>
                <a:moveTo>
                  <a:pt x="383" y="0"/>
                </a:moveTo>
                <a:cubicBezTo>
                  <a:pt x="370" y="0"/>
                  <a:pt x="357" y="1"/>
                  <a:pt x="343" y="3"/>
                </a:cubicBezTo>
                <a:cubicBezTo>
                  <a:pt x="95" y="37"/>
                  <a:pt x="1" y="294"/>
                  <a:pt x="86" y="508"/>
                </a:cubicBezTo>
                <a:cubicBezTo>
                  <a:pt x="139" y="646"/>
                  <a:pt x="277" y="829"/>
                  <a:pt x="432" y="829"/>
                </a:cubicBezTo>
                <a:cubicBezTo>
                  <a:pt x="478" y="829"/>
                  <a:pt x="526" y="813"/>
                  <a:pt x="574" y="773"/>
                </a:cubicBezTo>
                <a:cubicBezTo>
                  <a:pt x="634" y="725"/>
                  <a:pt x="667" y="658"/>
                  <a:pt x="682" y="582"/>
                </a:cubicBezTo>
                <a:lnTo>
                  <a:pt x="682" y="582"/>
                </a:lnTo>
                <a:cubicBezTo>
                  <a:pt x="738" y="522"/>
                  <a:pt x="759" y="430"/>
                  <a:pt x="694" y="345"/>
                </a:cubicBezTo>
                <a:lnTo>
                  <a:pt x="694" y="337"/>
                </a:lnTo>
                <a:cubicBezTo>
                  <a:pt x="685" y="320"/>
                  <a:pt x="677" y="303"/>
                  <a:pt x="677" y="285"/>
                </a:cubicBezTo>
                <a:cubicBezTo>
                  <a:pt x="674" y="268"/>
                  <a:pt x="670" y="252"/>
                  <a:pt x="665" y="237"/>
                </a:cubicBezTo>
                <a:lnTo>
                  <a:pt x="665" y="237"/>
                </a:lnTo>
                <a:cubicBezTo>
                  <a:pt x="656" y="196"/>
                  <a:pt x="645" y="157"/>
                  <a:pt x="634" y="123"/>
                </a:cubicBezTo>
                <a:cubicBezTo>
                  <a:pt x="602" y="54"/>
                  <a:pt x="534" y="12"/>
                  <a:pt x="463" y="12"/>
                </a:cubicBezTo>
                <a:lnTo>
                  <a:pt x="463" y="12"/>
                </a:lnTo>
                <a:cubicBezTo>
                  <a:pt x="438" y="4"/>
                  <a:pt x="411" y="0"/>
                  <a:pt x="38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4"/>
          <p:cNvSpPr/>
          <p:nvPr/>
        </p:nvSpPr>
        <p:spPr>
          <a:xfrm>
            <a:off x="2547741" y="4767593"/>
            <a:ext cx="79210" cy="90005"/>
          </a:xfrm>
          <a:custGeom>
            <a:avLst/>
            <a:gdLst/>
            <a:ahLst/>
            <a:cxnLst/>
            <a:rect l="l" t="t" r="r" b="b"/>
            <a:pathLst>
              <a:path w="785" h="892" extrusionOk="0">
                <a:moveTo>
                  <a:pt x="325" y="0"/>
                </a:moveTo>
                <a:cubicBezTo>
                  <a:pt x="159" y="0"/>
                  <a:pt x="0" y="133"/>
                  <a:pt x="6" y="326"/>
                </a:cubicBezTo>
                <a:cubicBezTo>
                  <a:pt x="6" y="523"/>
                  <a:pt x="186" y="873"/>
                  <a:pt x="408" y="890"/>
                </a:cubicBezTo>
                <a:cubicBezTo>
                  <a:pt x="414" y="891"/>
                  <a:pt x="420" y="891"/>
                  <a:pt x="425" y="891"/>
                </a:cubicBezTo>
                <a:cubicBezTo>
                  <a:pt x="465" y="891"/>
                  <a:pt x="503" y="881"/>
                  <a:pt x="538" y="862"/>
                </a:cubicBezTo>
                <a:lnTo>
                  <a:pt x="538" y="862"/>
                </a:lnTo>
                <a:cubicBezTo>
                  <a:pt x="547" y="863"/>
                  <a:pt x="557" y="864"/>
                  <a:pt x="566" y="864"/>
                </a:cubicBezTo>
                <a:cubicBezTo>
                  <a:pt x="651" y="864"/>
                  <a:pt x="735" y="816"/>
                  <a:pt x="751" y="711"/>
                </a:cubicBezTo>
                <a:cubicBezTo>
                  <a:pt x="785" y="471"/>
                  <a:pt x="699" y="240"/>
                  <a:pt x="528" y="78"/>
                </a:cubicBezTo>
                <a:cubicBezTo>
                  <a:pt x="467" y="24"/>
                  <a:pt x="395" y="0"/>
                  <a:pt x="32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14"/>
          <p:cNvSpPr/>
          <p:nvPr/>
        </p:nvSpPr>
        <p:spPr>
          <a:xfrm>
            <a:off x="2444719" y="4671634"/>
            <a:ext cx="101006" cy="70733"/>
          </a:xfrm>
          <a:custGeom>
            <a:avLst/>
            <a:gdLst/>
            <a:ahLst/>
            <a:cxnLst/>
            <a:rect l="l" t="t" r="r" b="b"/>
            <a:pathLst>
              <a:path w="1001" h="701" extrusionOk="0">
                <a:moveTo>
                  <a:pt x="410" y="411"/>
                </a:moveTo>
                <a:cubicBezTo>
                  <a:pt x="410" y="411"/>
                  <a:pt x="411" y="411"/>
                  <a:pt x="412" y="411"/>
                </a:cubicBezTo>
                <a:lnTo>
                  <a:pt x="412" y="411"/>
                </a:lnTo>
                <a:lnTo>
                  <a:pt x="411" y="413"/>
                </a:lnTo>
                <a:cubicBezTo>
                  <a:pt x="405" y="417"/>
                  <a:pt x="400" y="419"/>
                  <a:pt x="398" y="419"/>
                </a:cubicBezTo>
                <a:cubicBezTo>
                  <a:pt x="393" y="419"/>
                  <a:pt x="398" y="411"/>
                  <a:pt x="410" y="411"/>
                </a:cubicBezTo>
                <a:close/>
                <a:moveTo>
                  <a:pt x="446" y="1"/>
                </a:moveTo>
                <a:cubicBezTo>
                  <a:pt x="405" y="1"/>
                  <a:pt x="370" y="17"/>
                  <a:pt x="342" y="44"/>
                </a:cubicBezTo>
                <a:lnTo>
                  <a:pt x="342" y="44"/>
                </a:lnTo>
                <a:cubicBezTo>
                  <a:pt x="252" y="60"/>
                  <a:pt x="170" y="118"/>
                  <a:pt x="120" y="199"/>
                </a:cubicBezTo>
                <a:cubicBezTo>
                  <a:pt x="1" y="447"/>
                  <a:pt x="343" y="661"/>
                  <a:pt x="548" y="695"/>
                </a:cubicBezTo>
                <a:cubicBezTo>
                  <a:pt x="570" y="699"/>
                  <a:pt x="592" y="701"/>
                  <a:pt x="614" y="701"/>
                </a:cubicBezTo>
                <a:cubicBezTo>
                  <a:pt x="825" y="701"/>
                  <a:pt x="1000" y="518"/>
                  <a:pt x="985" y="293"/>
                </a:cubicBezTo>
                <a:cubicBezTo>
                  <a:pt x="967" y="182"/>
                  <a:pt x="890" y="96"/>
                  <a:pt x="779" y="53"/>
                </a:cubicBezTo>
                <a:cubicBezTo>
                  <a:pt x="702" y="28"/>
                  <a:pt x="600" y="53"/>
                  <a:pt x="523" y="19"/>
                </a:cubicBezTo>
                <a:cubicBezTo>
                  <a:pt x="496" y="6"/>
                  <a:pt x="470" y="1"/>
                  <a:pt x="446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14"/>
          <p:cNvSpPr/>
          <p:nvPr/>
        </p:nvSpPr>
        <p:spPr>
          <a:xfrm>
            <a:off x="2331708" y="4706950"/>
            <a:ext cx="89805" cy="68715"/>
          </a:xfrm>
          <a:custGeom>
            <a:avLst/>
            <a:gdLst/>
            <a:ahLst/>
            <a:cxnLst/>
            <a:rect l="l" t="t" r="r" b="b"/>
            <a:pathLst>
              <a:path w="890" h="681" extrusionOk="0">
                <a:moveTo>
                  <a:pt x="407" y="357"/>
                </a:moveTo>
                <a:cubicBezTo>
                  <a:pt x="411" y="359"/>
                  <a:pt x="415" y="361"/>
                  <a:pt x="419" y="362"/>
                </a:cubicBezTo>
                <a:cubicBezTo>
                  <a:pt x="415" y="362"/>
                  <a:pt x="411" y="360"/>
                  <a:pt x="407" y="357"/>
                </a:cubicBezTo>
                <a:close/>
                <a:moveTo>
                  <a:pt x="487" y="1"/>
                </a:moveTo>
                <a:cubicBezTo>
                  <a:pt x="439" y="1"/>
                  <a:pt x="391" y="21"/>
                  <a:pt x="355" y="56"/>
                </a:cubicBezTo>
                <a:lnTo>
                  <a:pt x="355" y="56"/>
                </a:lnTo>
                <a:cubicBezTo>
                  <a:pt x="347" y="56"/>
                  <a:pt x="339" y="55"/>
                  <a:pt x="332" y="55"/>
                </a:cubicBezTo>
                <a:cubicBezTo>
                  <a:pt x="276" y="55"/>
                  <a:pt x="222" y="72"/>
                  <a:pt x="171" y="114"/>
                </a:cubicBezTo>
                <a:cubicBezTo>
                  <a:pt x="0" y="259"/>
                  <a:pt x="68" y="525"/>
                  <a:pt x="248" y="627"/>
                </a:cubicBezTo>
                <a:cubicBezTo>
                  <a:pt x="304" y="664"/>
                  <a:pt x="367" y="681"/>
                  <a:pt x="428" y="681"/>
                </a:cubicBezTo>
                <a:cubicBezTo>
                  <a:pt x="507" y="681"/>
                  <a:pt x="585" y="652"/>
                  <a:pt x="645" y="599"/>
                </a:cubicBezTo>
                <a:lnTo>
                  <a:pt x="645" y="599"/>
                </a:lnTo>
                <a:cubicBezTo>
                  <a:pt x="657" y="602"/>
                  <a:pt x="670" y="603"/>
                  <a:pt x="683" y="603"/>
                </a:cubicBezTo>
                <a:cubicBezTo>
                  <a:pt x="739" y="603"/>
                  <a:pt x="794" y="576"/>
                  <a:pt x="830" y="525"/>
                </a:cubicBezTo>
                <a:cubicBezTo>
                  <a:pt x="890" y="439"/>
                  <a:pt x="873" y="328"/>
                  <a:pt x="796" y="268"/>
                </a:cubicBezTo>
                <a:lnTo>
                  <a:pt x="787" y="277"/>
                </a:lnTo>
                <a:cubicBezTo>
                  <a:pt x="774" y="268"/>
                  <a:pt x="760" y="259"/>
                  <a:pt x="746" y="249"/>
                </a:cubicBezTo>
                <a:lnTo>
                  <a:pt x="746" y="249"/>
                </a:lnTo>
                <a:cubicBezTo>
                  <a:pt x="720" y="149"/>
                  <a:pt x="650" y="60"/>
                  <a:pt x="548" y="11"/>
                </a:cubicBezTo>
                <a:cubicBezTo>
                  <a:pt x="528" y="4"/>
                  <a:pt x="507" y="1"/>
                  <a:pt x="48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14"/>
          <p:cNvSpPr/>
          <p:nvPr/>
        </p:nvSpPr>
        <p:spPr>
          <a:xfrm>
            <a:off x="2342908" y="4839335"/>
            <a:ext cx="88090" cy="79108"/>
          </a:xfrm>
          <a:custGeom>
            <a:avLst/>
            <a:gdLst/>
            <a:ahLst/>
            <a:cxnLst/>
            <a:rect l="l" t="t" r="r" b="b"/>
            <a:pathLst>
              <a:path w="873" h="784" extrusionOk="0">
                <a:moveTo>
                  <a:pt x="359" y="357"/>
                </a:moveTo>
                <a:lnTo>
                  <a:pt x="359" y="357"/>
                </a:lnTo>
                <a:cubicBezTo>
                  <a:pt x="359" y="357"/>
                  <a:pt x="360" y="359"/>
                  <a:pt x="363" y="364"/>
                </a:cubicBezTo>
                <a:lnTo>
                  <a:pt x="363" y="364"/>
                </a:lnTo>
                <a:cubicBezTo>
                  <a:pt x="360" y="361"/>
                  <a:pt x="358" y="357"/>
                  <a:pt x="359" y="357"/>
                </a:cubicBezTo>
                <a:close/>
                <a:moveTo>
                  <a:pt x="372" y="1"/>
                </a:moveTo>
                <a:cubicBezTo>
                  <a:pt x="321" y="1"/>
                  <a:pt x="270" y="12"/>
                  <a:pt x="223" y="34"/>
                </a:cubicBezTo>
                <a:cubicBezTo>
                  <a:pt x="0" y="137"/>
                  <a:pt x="9" y="479"/>
                  <a:pt x="146" y="650"/>
                </a:cubicBezTo>
                <a:cubicBezTo>
                  <a:pt x="224" y="738"/>
                  <a:pt x="336" y="783"/>
                  <a:pt x="447" y="783"/>
                </a:cubicBezTo>
                <a:cubicBezTo>
                  <a:pt x="541" y="783"/>
                  <a:pt x="636" y="751"/>
                  <a:pt x="710" y="684"/>
                </a:cubicBezTo>
                <a:cubicBezTo>
                  <a:pt x="873" y="522"/>
                  <a:pt x="847" y="256"/>
                  <a:pt x="659" y="128"/>
                </a:cubicBezTo>
                <a:cubicBezTo>
                  <a:pt x="644" y="119"/>
                  <a:pt x="629" y="113"/>
                  <a:pt x="613" y="108"/>
                </a:cubicBezTo>
                <a:lnTo>
                  <a:pt x="613" y="108"/>
                </a:lnTo>
                <a:cubicBezTo>
                  <a:pt x="598" y="91"/>
                  <a:pt x="582" y="74"/>
                  <a:pt x="565" y="60"/>
                </a:cubicBezTo>
                <a:cubicBezTo>
                  <a:pt x="506" y="21"/>
                  <a:pt x="439" y="1"/>
                  <a:pt x="37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14"/>
          <p:cNvSpPr/>
          <p:nvPr/>
        </p:nvSpPr>
        <p:spPr>
          <a:xfrm>
            <a:off x="2370454" y="4993716"/>
            <a:ext cx="77798" cy="80117"/>
          </a:xfrm>
          <a:custGeom>
            <a:avLst/>
            <a:gdLst/>
            <a:ahLst/>
            <a:cxnLst/>
            <a:rect l="l" t="t" r="r" b="b"/>
            <a:pathLst>
              <a:path w="771" h="794" extrusionOk="0">
                <a:moveTo>
                  <a:pt x="359" y="0"/>
                </a:moveTo>
                <a:cubicBezTo>
                  <a:pt x="351" y="0"/>
                  <a:pt x="343" y="0"/>
                  <a:pt x="335" y="1"/>
                </a:cubicBezTo>
                <a:cubicBezTo>
                  <a:pt x="129" y="35"/>
                  <a:pt x="1" y="232"/>
                  <a:pt x="61" y="429"/>
                </a:cubicBezTo>
                <a:cubicBezTo>
                  <a:pt x="108" y="593"/>
                  <a:pt x="234" y="793"/>
                  <a:pt x="419" y="793"/>
                </a:cubicBezTo>
                <a:cubicBezTo>
                  <a:pt x="436" y="793"/>
                  <a:pt x="453" y="792"/>
                  <a:pt x="472" y="788"/>
                </a:cubicBezTo>
                <a:cubicBezTo>
                  <a:pt x="720" y="745"/>
                  <a:pt x="771" y="497"/>
                  <a:pt x="754" y="283"/>
                </a:cubicBezTo>
                <a:cubicBezTo>
                  <a:pt x="744" y="180"/>
                  <a:pt x="677" y="127"/>
                  <a:pt x="602" y="117"/>
                </a:cubicBezTo>
                <a:lnTo>
                  <a:pt x="602" y="117"/>
                </a:lnTo>
                <a:cubicBezTo>
                  <a:pt x="545" y="46"/>
                  <a:pt x="458" y="0"/>
                  <a:pt x="35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14"/>
          <p:cNvSpPr/>
          <p:nvPr/>
        </p:nvSpPr>
        <p:spPr>
          <a:xfrm>
            <a:off x="2545723" y="5249707"/>
            <a:ext cx="82641" cy="73861"/>
          </a:xfrm>
          <a:custGeom>
            <a:avLst/>
            <a:gdLst/>
            <a:ahLst/>
            <a:cxnLst/>
            <a:rect l="l" t="t" r="r" b="b"/>
            <a:pathLst>
              <a:path w="819" h="732" extrusionOk="0">
                <a:moveTo>
                  <a:pt x="366" y="0"/>
                </a:moveTo>
                <a:cubicBezTo>
                  <a:pt x="297" y="0"/>
                  <a:pt x="228" y="21"/>
                  <a:pt x="163" y="73"/>
                </a:cubicBezTo>
                <a:cubicBezTo>
                  <a:pt x="1" y="202"/>
                  <a:pt x="61" y="458"/>
                  <a:pt x="197" y="604"/>
                </a:cubicBezTo>
                <a:cubicBezTo>
                  <a:pt x="279" y="685"/>
                  <a:pt x="378" y="731"/>
                  <a:pt x="476" y="731"/>
                </a:cubicBezTo>
                <a:cubicBezTo>
                  <a:pt x="553" y="731"/>
                  <a:pt x="629" y="702"/>
                  <a:pt x="694" y="638"/>
                </a:cubicBezTo>
                <a:cubicBezTo>
                  <a:pt x="788" y="536"/>
                  <a:pt x="819" y="366"/>
                  <a:pt x="743" y="252"/>
                </a:cubicBezTo>
                <a:lnTo>
                  <a:pt x="743" y="252"/>
                </a:lnTo>
                <a:cubicBezTo>
                  <a:pt x="740" y="210"/>
                  <a:pt x="723" y="169"/>
                  <a:pt x="685" y="133"/>
                </a:cubicBezTo>
                <a:lnTo>
                  <a:pt x="685" y="125"/>
                </a:lnTo>
                <a:cubicBezTo>
                  <a:pt x="590" y="56"/>
                  <a:pt x="478" y="0"/>
                  <a:pt x="3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14"/>
          <p:cNvSpPr/>
          <p:nvPr/>
        </p:nvSpPr>
        <p:spPr>
          <a:xfrm>
            <a:off x="2646122" y="5420838"/>
            <a:ext cx="82742" cy="76282"/>
          </a:xfrm>
          <a:custGeom>
            <a:avLst/>
            <a:gdLst/>
            <a:ahLst/>
            <a:cxnLst/>
            <a:rect l="l" t="t" r="r" b="b"/>
            <a:pathLst>
              <a:path w="820" h="756" extrusionOk="0">
                <a:moveTo>
                  <a:pt x="259" y="0"/>
                </a:moveTo>
                <a:cubicBezTo>
                  <a:pt x="44" y="0"/>
                  <a:pt x="1" y="277"/>
                  <a:pt x="49" y="448"/>
                </a:cubicBezTo>
                <a:cubicBezTo>
                  <a:pt x="91" y="607"/>
                  <a:pt x="211" y="756"/>
                  <a:pt x="374" y="756"/>
                </a:cubicBezTo>
                <a:cubicBezTo>
                  <a:pt x="412" y="756"/>
                  <a:pt x="452" y="748"/>
                  <a:pt x="494" y="730"/>
                </a:cubicBezTo>
                <a:cubicBezTo>
                  <a:pt x="500" y="727"/>
                  <a:pt x="505" y="725"/>
                  <a:pt x="511" y="722"/>
                </a:cubicBezTo>
                <a:lnTo>
                  <a:pt x="511" y="722"/>
                </a:lnTo>
                <a:cubicBezTo>
                  <a:pt x="542" y="741"/>
                  <a:pt x="579" y="751"/>
                  <a:pt x="617" y="751"/>
                </a:cubicBezTo>
                <a:cubicBezTo>
                  <a:pt x="642" y="751"/>
                  <a:pt x="667" y="747"/>
                  <a:pt x="691" y="738"/>
                </a:cubicBezTo>
                <a:cubicBezTo>
                  <a:pt x="785" y="696"/>
                  <a:pt x="819" y="584"/>
                  <a:pt x="785" y="490"/>
                </a:cubicBezTo>
                <a:lnTo>
                  <a:pt x="776" y="490"/>
                </a:lnTo>
                <a:cubicBezTo>
                  <a:pt x="752" y="441"/>
                  <a:pt x="723" y="394"/>
                  <a:pt x="692" y="348"/>
                </a:cubicBezTo>
                <a:lnTo>
                  <a:pt x="692" y="348"/>
                </a:lnTo>
                <a:cubicBezTo>
                  <a:pt x="685" y="271"/>
                  <a:pt x="663" y="196"/>
                  <a:pt x="622" y="131"/>
                </a:cubicBezTo>
                <a:cubicBezTo>
                  <a:pt x="585" y="61"/>
                  <a:pt x="525" y="32"/>
                  <a:pt x="467" y="32"/>
                </a:cubicBezTo>
                <a:cubicBezTo>
                  <a:pt x="448" y="32"/>
                  <a:pt x="430" y="35"/>
                  <a:pt x="412" y="40"/>
                </a:cubicBezTo>
                <a:lnTo>
                  <a:pt x="412" y="40"/>
                </a:lnTo>
                <a:cubicBezTo>
                  <a:pt x="378" y="20"/>
                  <a:pt x="340" y="6"/>
                  <a:pt x="297" y="3"/>
                </a:cubicBezTo>
                <a:cubicBezTo>
                  <a:pt x="284" y="1"/>
                  <a:pt x="272" y="0"/>
                  <a:pt x="25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14"/>
          <p:cNvSpPr/>
          <p:nvPr/>
        </p:nvSpPr>
        <p:spPr>
          <a:xfrm>
            <a:off x="2391240" y="5261412"/>
            <a:ext cx="114628" cy="80722"/>
          </a:xfrm>
          <a:custGeom>
            <a:avLst/>
            <a:gdLst/>
            <a:ahLst/>
            <a:cxnLst/>
            <a:rect l="l" t="t" r="r" b="b"/>
            <a:pathLst>
              <a:path w="1136" h="800" extrusionOk="0">
                <a:moveTo>
                  <a:pt x="334" y="0"/>
                </a:moveTo>
                <a:cubicBezTo>
                  <a:pt x="69" y="17"/>
                  <a:pt x="0" y="351"/>
                  <a:pt x="94" y="565"/>
                </a:cubicBezTo>
                <a:cubicBezTo>
                  <a:pt x="158" y="703"/>
                  <a:pt x="304" y="799"/>
                  <a:pt x="449" y="799"/>
                </a:cubicBezTo>
                <a:cubicBezTo>
                  <a:pt x="519" y="799"/>
                  <a:pt x="589" y="777"/>
                  <a:pt x="650" y="727"/>
                </a:cubicBezTo>
                <a:cubicBezTo>
                  <a:pt x="690" y="695"/>
                  <a:pt x="719" y="656"/>
                  <a:pt x="740" y="614"/>
                </a:cubicBezTo>
                <a:lnTo>
                  <a:pt x="740" y="614"/>
                </a:lnTo>
                <a:cubicBezTo>
                  <a:pt x="744" y="618"/>
                  <a:pt x="749" y="621"/>
                  <a:pt x="753" y="625"/>
                </a:cubicBezTo>
                <a:cubicBezTo>
                  <a:pt x="788" y="649"/>
                  <a:pt x="824" y="660"/>
                  <a:pt x="859" y="660"/>
                </a:cubicBezTo>
                <a:cubicBezTo>
                  <a:pt x="1016" y="660"/>
                  <a:pt x="1136" y="438"/>
                  <a:pt x="967" y="325"/>
                </a:cubicBezTo>
                <a:lnTo>
                  <a:pt x="984" y="325"/>
                </a:lnTo>
                <a:cubicBezTo>
                  <a:pt x="905" y="266"/>
                  <a:pt x="826" y="217"/>
                  <a:pt x="748" y="166"/>
                </a:cubicBezTo>
                <a:lnTo>
                  <a:pt x="748" y="166"/>
                </a:lnTo>
                <a:cubicBezTo>
                  <a:pt x="712" y="92"/>
                  <a:pt x="639" y="57"/>
                  <a:pt x="569" y="56"/>
                </a:cubicBezTo>
                <a:lnTo>
                  <a:pt x="569" y="56"/>
                </a:lnTo>
                <a:cubicBezTo>
                  <a:pt x="497" y="22"/>
                  <a:pt x="417" y="0"/>
                  <a:pt x="3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14"/>
          <p:cNvSpPr/>
          <p:nvPr/>
        </p:nvSpPr>
        <p:spPr>
          <a:xfrm>
            <a:off x="2158154" y="4894832"/>
            <a:ext cx="76789" cy="87180"/>
          </a:xfrm>
          <a:custGeom>
            <a:avLst/>
            <a:gdLst/>
            <a:ahLst/>
            <a:cxnLst/>
            <a:rect l="l" t="t" r="r" b="b"/>
            <a:pathLst>
              <a:path w="761" h="864" extrusionOk="0">
                <a:moveTo>
                  <a:pt x="278" y="0"/>
                </a:moveTo>
                <a:cubicBezTo>
                  <a:pt x="159" y="0"/>
                  <a:pt x="49" y="86"/>
                  <a:pt x="35" y="211"/>
                </a:cubicBezTo>
                <a:cubicBezTo>
                  <a:pt x="0" y="434"/>
                  <a:pt x="172" y="767"/>
                  <a:pt x="385" y="853"/>
                </a:cubicBezTo>
                <a:cubicBezTo>
                  <a:pt x="409" y="860"/>
                  <a:pt x="433" y="863"/>
                  <a:pt x="457" y="863"/>
                </a:cubicBezTo>
                <a:cubicBezTo>
                  <a:pt x="575" y="863"/>
                  <a:pt x="679" y="777"/>
                  <a:pt x="693" y="656"/>
                </a:cubicBezTo>
                <a:cubicBezTo>
                  <a:pt x="693" y="655"/>
                  <a:pt x="693" y="654"/>
                  <a:pt x="693" y="654"/>
                </a:cubicBezTo>
                <a:lnTo>
                  <a:pt x="693" y="654"/>
                </a:lnTo>
                <a:cubicBezTo>
                  <a:pt x="761" y="530"/>
                  <a:pt x="754" y="369"/>
                  <a:pt x="651" y="245"/>
                </a:cubicBezTo>
                <a:cubicBezTo>
                  <a:pt x="648" y="241"/>
                  <a:pt x="645" y="237"/>
                  <a:pt x="641" y="233"/>
                </a:cubicBezTo>
                <a:lnTo>
                  <a:pt x="641" y="233"/>
                </a:lnTo>
                <a:cubicBezTo>
                  <a:pt x="623" y="140"/>
                  <a:pt x="556" y="92"/>
                  <a:pt x="484" y="83"/>
                </a:cubicBezTo>
                <a:lnTo>
                  <a:pt x="484" y="83"/>
                </a:lnTo>
                <a:cubicBezTo>
                  <a:pt x="446" y="56"/>
                  <a:pt x="405" y="34"/>
                  <a:pt x="360" y="14"/>
                </a:cubicBezTo>
                <a:cubicBezTo>
                  <a:pt x="333" y="5"/>
                  <a:pt x="305" y="0"/>
                  <a:pt x="27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4"/>
          <p:cNvSpPr/>
          <p:nvPr/>
        </p:nvSpPr>
        <p:spPr>
          <a:xfrm>
            <a:off x="2283577" y="4949622"/>
            <a:ext cx="62662" cy="73760"/>
          </a:xfrm>
          <a:custGeom>
            <a:avLst/>
            <a:gdLst/>
            <a:ahLst/>
            <a:cxnLst/>
            <a:rect l="l" t="t" r="r" b="b"/>
            <a:pathLst>
              <a:path w="621" h="731" extrusionOk="0">
                <a:moveTo>
                  <a:pt x="297" y="1"/>
                </a:moveTo>
                <a:cubicBezTo>
                  <a:pt x="130" y="1"/>
                  <a:pt x="0" y="156"/>
                  <a:pt x="41" y="318"/>
                </a:cubicBezTo>
                <a:cubicBezTo>
                  <a:pt x="66" y="464"/>
                  <a:pt x="143" y="601"/>
                  <a:pt x="255" y="695"/>
                </a:cubicBezTo>
                <a:cubicBezTo>
                  <a:pt x="289" y="719"/>
                  <a:pt x="327" y="731"/>
                  <a:pt x="363" y="731"/>
                </a:cubicBezTo>
                <a:cubicBezTo>
                  <a:pt x="453" y="731"/>
                  <a:pt x="536" y="664"/>
                  <a:pt x="554" y="566"/>
                </a:cubicBezTo>
                <a:cubicBezTo>
                  <a:pt x="554" y="554"/>
                  <a:pt x="554" y="541"/>
                  <a:pt x="554" y="529"/>
                </a:cubicBezTo>
                <a:lnTo>
                  <a:pt x="554" y="529"/>
                </a:lnTo>
                <a:cubicBezTo>
                  <a:pt x="603" y="464"/>
                  <a:pt x="620" y="383"/>
                  <a:pt x="605" y="301"/>
                </a:cubicBezTo>
                <a:cubicBezTo>
                  <a:pt x="599" y="179"/>
                  <a:pt x="522" y="73"/>
                  <a:pt x="413" y="26"/>
                </a:cubicBezTo>
                <a:lnTo>
                  <a:pt x="413" y="26"/>
                </a:lnTo>
                <a:cubicBezTo>
                  <a:pt x="384" y="10"/>
                  <a:pt x="350" y="1"/>
                  <a:pt x="315" y="1"/>
                </a:cubicBezTo>
                <a:cubicBezTo>
                  <a:pt x="314" y="1"/>
                  <a:pt x="314" y="1"/>
                  <a:pt x="314" y="1"/>
                </a:cubicBezTo>
                <a:lnTo>
                  <a:pt x="314" y="1"/>
                </a:lnTo>
                <a:cubicBezTo>
                  <a:pt x="308" y="1"/>
                  <a:pt x="303" y="1"/>
                  <a:pt x="29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14"/>
          <p:cNvSpPr/>
          <p:nvPr/>
        </p:nvSpPr>
        <p:spPr>
          <a:xfrm>
            <a:off x="2182371" y="4758310"/>
            <a:ext cx="68615" cy="90711"/>
          </a:xfrm>
          <a:custGeom>
            <a:avLst/>
            <a:gdLst/>
            <a:ahLst/>
            <a:cxnLst/>
            <a:rect l="l" t="t" r="r" b="b"/>
            <a:pathLst>
              <a:path w="680" h="899" extrusionOk="0">
                <a:moveTo>
                  <a:pt x="216" y="1"/>
                </a:moveTo>
                <a:cubicBezTo>
                  <a:pt x="124" y="1"/>
                  <a:pt x="38" y="63"/>
                  <a:pt x="26" y="161"/>
                </a:cubicBezTo>
                <a:cubicBezTo>
                  <a:pt x="0" y="435"/>
                  <a:pt x="111" y="700"/>
                  <a:pt x="325" y="863"/>
                </a:cubicBezTo>
                <a:cubicBezTo>
                  <a:pt x="356" y="887"/>
                  <a:pt x="395" y="899"/>
                  <a:pt x="434" y="899"/>
                </a:cubicBezTo>
                <a:cubicBezTo>
                  <a:pt x="490" y="899"/>
                  <a:pt x="546" y="874"/>
                  <a:pt x="582" y="828"/>
                </a:cubicBezTo>
                <a:cubicBezTo>
                  <a:pt x="632" y="748"/>
                  <a:pt x="654" y="658"/>
                  <a:pt x="647" y="570"/>
                </a:cubicBezTo>
                <a:lnTo>
                  <a:pt x="647" y="570"/>
                </a:lnTo>
                <a:cubicBezTo>
                  <a:pt x="673" y="526"/>
                  <a:pt x="679" y="470"/>
                  <a:pt x="650" y="409"/>
                </a:cubicBezTo>
                <a:cubicBezTo>
                  <a:pt x="582" y="255"/>
                  <a:pt x="462" y="127"/>
                  <a:pt x="325" y="33"/>
                </a:cubicBezTo>
                <a:cubicBezTo>
                  <a:pt x="291" y="11"/>
                  <a:pt x="253" y="1"/>
                  <a:pt x="216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14"/>
          <p:cNvSpPr/>
          <p:nvPr/>
        </p:nvSpPr>
        <p:spPr>
          <a:xfrm>
            <a:off x="2096906" y="4630062"/>
            <a:ext cx="85668" cy="79814"/>
          </a:xfrm>
          <a:custGeom>
            <a:avLst/>
            <a:gdLst/>
            <a:ahLst/>
            <a:cxnLst/>
            <a:rect l="l" t="t" r="r" b="b"/>
            <a:pathLst>
              <a:path w="849" h="791" extrusionOk="0">
                <a:moveTo>
                  <a:pt x="309" y="509"/>
                </a:moveTo>
                <a:lnTo>
                  <a:pt x="309" y="509"/>
                </a:lnTo>
                <a:cubicBezTo>
                  <a:pt x="312" y="511"/>
                  <a:pt x="314" y="514"/>
                  <a:pt x="317" y="517"/>
                </a:cubicBezTo>
                <a:cubicBezTo>
                  <a:pt x="330" y="532"/>
                  <a:pt x="328" y="539"/>
                  <a:pt x="323" y="539"/>
                </a:cubicBezTo>
                <a:cubicBezTo>
                  <a:pt x="317" y="539"/>
                  <a:pt x="304" y="528"/>
                  <a:pt x="309" y="509"/>
                </a:cubicBezTo>
                <a:close/>
                <a:moveTo>
                  <a:pt x="223" y="0"/>
                </a:moveTo>
                <a:cubicBezTo>
                  <a:pt x="129" y="0"/>
                  <a:pt x="48" y="69"/>
                  <a:pt x="34" y="166"/>
                </a:cubicBezTo>
                <a:cubicBezTo>
                  <a:pt x="0" y="414"/>
                  <a:pt x="146" y="773"/>
                  <a:pt x="428" y="790"/>
                </a:cubicBezTo>
                <a:cubicBezTo>
                  <a:pt x="432" y="791"/>
                  <a:pt x="437" y="791"/>
                  <a:pt x="441" y="791"/>
                </a:cubicBezTo>
                <a:cubicBezTo>
                  <a:pt x="536" y="791"/>
                  <a:pt x="616" y="741"/>
                  <a:pt x="661" y="668"/>
                </a:cubicBezTo>
                <a:lnTo>
                  <a:pt x="661" y="668"/>
                </a:lnTo>
                <a:cubicBezTo>
                  <a:pt x="770" y="633"/>
                  <a:pt x="848" y="499"/>
                  <a:pt x="761" y="380"/>
                </a:cubicBezTo>
                <a:cubicBezTo>
                  <a:pt x="697" y="298"/>
                  <a:pt x="624" y="225"/>
                  <a:pt x="545" y="163"/>
                </a:cubicBezTo>
                <a:lnTo>
                  <a:pt x="545" y="163"/>
                </a:lnTo>
                <a:cubicBezTo>
                  <a:pt x="537" y="153"/>
                  <a:pt x="530" y="142"/>
                  <a:pt x="522" y="132"/>
                </a:cubicBezTo>
                <a:cubicBezTo>
                  <a:pt x="484" y="62"/>
                  <a:pt x="417" y="25"/>
                  <a:pt x="346" y="25"/>
                </a:cubicBezTo>
                <a:cubicBezTo>
                  <a:pt x="338" y="25"/>
                  <a:pt x="330" y="25"/>
                  <a:pt x="322" y="26"/>
                </a:cubicBezTo>
                <a:lnTo>
                  <a:pt x="322" y="26"/>
                </a:lnTo>
                <a:cubicBezTo>
                  <a:pt x="312" y="21"/>
                  <a:pt x="302" y="17"/>
                  <a:pt x="291" y="12"/>
                </a:cubicBezTo>
                <a:cubicBezTo>
                  <a:pt x="268" y="4"/>
                  <a:pt x="245" y="0"/>
                  <a:pt x="22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14"/>
          <p:cNvSpPr/>
          <p:nvPr/>
        </p:nvSpPr>
        <p:spPr>
          <a:xfrm>
            <a:off x="1968254" y="4797864"/>
            <a:ext cx="104538" cy="64275"/>
          </a:xfrm>
          <a:custGeom>
            <a:avLst/>
            <a:gdLst/>
            <a:ahLst/>
            <a:cxnLst/>
            <a:rect l="l" t="t" r="r" b="b"/>
            <a:pathLst>
              <a:path w="1036" h="637" extrusionOk="0">
                <a:moveTo>
                  <a:pt x="864" y="0"/>
                </a:moveTo>
                <a:cubicBezTo>
                  <a:pt x="633" y="0"/>
                  <a:pt x="266" y="0"/>
                  <a:pt x="95" y="197"/>
                </a:cubicBezTo>
                <a:cubicBezTo>
                  <a:pt x="9" y="282"/>
                  <a:pt x="0" y="419"/>
                  <a:pt x="77" y="522"/>
                </a:cubicBezTo>
                <a:cubicBezTo>
                  <a:pt x="150" y="595"/>
                  <a:pt x="255" y="637"/>
                  <a:pt x="364" y="637"/>
                </a:cubicBezTo>
                <a:cubicBezTo>
                  <a:pt x="382" y="637"/>
                  <a:pt x="401" y="636"/>
                  <a:pt x="420" y="633"/>
                </a:cubicBezTo>
                <a:cubicBezTo>
                  <a:pt x="607" y="633"/>
                  <a:pt x="868" y="561"/>
                  <a:pt x="899" y="358"/>
                </a:cubicBezTo>
                <a:lnTo>
                  <a:pt x="899" y="358"/>
                </a:lnTo>
                <a:cubicBezTo>
                  <a:pt x="965" y="334"/>
                  <a:pt x="1014" y="274"/>
                  <a:pt x="1027" y="205"/>
                </a:cubicBezTo>
                <a:cubicBezTo>
                  <a:pt x="1036" y="103"/>
                  <a:pt x="967" y="9"/>
                  <a:pt x="86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14"/>
          <p:cNvSpPr/>
          <p:nvPr/>
        </p:nvSpPr>
        <p:spPr>
          <a:xfrm>
            <a:off x="1854335" y="4641263"/>
            <a:ext cx="99291" cy="60743"/>
          </a:xfrm>
          <a:custGeom>
            <a:avLst/>
            <a:gdLst/>
            <a:ahLst/>
            <a:cxnLst/>
            <a:rect l="l" t="t" r="r" b="b"/>
            <a:pathLst>
              <a:path w="984" h="602" extrusionOk="0">
                <a:moveTo>
                  <a:pt x="411" y="397"/>
                </a:moveTo>
                <a:cubicBezTo>
                  <a:pt x="413" y="397"/>
                  <a:pt x="415" y="397"/>
                  <a:pt x="418" y="397"/>
                </a:cubicBezTo>
                <a:lnTo>
                  <a:pt x="418" y="397"/>
                </a:lnTo>
                <a:cubicBezTo>
                  <a:pt x="417" y="398"/>
                  <a:pt x="416" y="398"/>
                  <a:pt x="415" y="398"/>
                </a:cubicBezTo>
                <a:cubicBezTo>
                  <a:pt x="414" y="398"/>
                  <a:pt x="412" y="398"/>
                  <a:pt x="411" y="397"/>
                </a:cubicBezTo>
                <a:close/>
                <a:moveTo>
                  <a:pt x="618" y="1"/>
                </a:moveTo>
                <a:cubicBezTo>
                  <a:pt x="580" y="1"/>
                  <a:pt x="542" y="8"/>
                  <a:pt x="505" y="25"/>
                </a:cubicBezTo>
                <a:lnTo>
                  <a:pt x="505" y="25"/>
                </a:lnTo>
                <a:cubicBezTo>
                  <a:pt x="482" y="23"/>
                  <a:pt x="460" y="22"/>
                  <a:pt x="437" y="22"/>
                </a:cubicBezTo>
                <a:cubicBezTo>
                  <a:pt x="350" y="22"/>
                  <a:pt x="266" y="40"/>
                  <a:pt x="197" y="89"/>
                </a:cubicBezTo>
                <a:cubicBezTo>
                  <a:pt x="0" y="235"/>
                  <a:pt x="103" y="508"/>
                  <a:pt x="317" y="577"/>
                </a:cubicBezTo>
                <a:cubicBezTo>
                  <a:pt x="372" y="592"/>
                  <a:pt x="433" y="601"/>
                  <a:pt x="493" y="601"/>
                </a:cubicBezTo>
                <a:cubicBezTo>
                  <a:pt x="630" y="601"/>
                  <a:pt x="766" y="556"/>
                  <a:pt x="840" y="445"/>
                </a:cubicBezTo>
                <a:lnTo>
                  <a:pt x="840" y="445"/>
                </a:lnTo>
                <a:cubicBezTo>
                  <a:pt x="887" y="426"/>
                  <a:pt x="927" y="388"/>
                  <a:pt x="950" y="337"/>
                </a:cubicBezTo>
                <a:cubicBezTo>
                  <a:pt x="984" y="243"/>
                  <a:pt x="941" y="132"/>
                  <a:pt x="839" y="98"/>
                </a:cubicBezTo>
                <a:cubicBezTo>
                  <a:pt x="834" y="97"/>
                  <a:pt x="830" y="96"/>
                  <a:pt x="826" y="94"/>
                </a:cubicBezTo>
                <a:lnTo>
                  <a:pt x="826" y="94"/>
                </a:lnTo>
                <a:cubicBezTo>
                  <a:pt x="774" y="36"/>
                  <a:pt x="698" y="1"/>
                  <a:pt x="61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14"/>
          <p:cNvSpPr/>
          <p:nvPr/>
        </p:nvSpPr>
        <p:spPr>
          <a:xfrm>
            <a:off x="1780070" y="4693026"/>
            <a:ext cx="82137" cy="93537"/>
          </a:xfrm>
          <a:custGeom>
            <a:avLst/>
            <a:gdLst/>
            <a:ahLst/>
            <a:cxnLst/>
            <a:rect l="l" t="t" r="r" b="b"/>
            <a:pathLst>
              <a:path w="814" h="927" extrusionOk="0">
                <a:moveTo>
                  <a:pt x="430" y="0"/>
                </a:moveTo>
                <a:cubicBezTo>
                  <a:pt x="388" y="0"/>
                  <a:pt x="343" y="12"/>
                  <a:pt x="291" y="38"/>
                </a:cubicBezTo>
                <a:cubicBezTo>
                  <a:pt x="0" y="192"/>
                  <a:pt x="129" y="637"/>
                  <a:pt x="300" y="825"/>
                </a:cubicBezTo>
                <a:cubicBezTo>
                  <a:pt x="357" y="892"/>
                  <a:pt x="438" y="927"/>
                  <a:pt x="518" y="927"/>
                </a:cubicBezTo>
                <a:cubicBezTo>
                  <a:pt x="582" y="927"/>
                  <a:pt x="644" y="905"/>
                  <a:pt x="693" y="859"/>
                </a:cubicBezTo>
                <a:cubicBezTo>
                  <a:pt x="813" y="748"/>
                  <a:pt x="813" y="586"/>
                  <a:pt x="779" y="449"/>
                </a:cubicBezTo>
                <a:cubicBezTo>
                  <a:pt x="762" y="357"/>
                  <a:pt x="721" y="241"/>
                  <a:pt x="652" y="160"/>
                </a:cubicBezTo>
                <a:lnTo>
                  <a:pt x="652" y="160"/>
                </a:lnTo>
                <a:cubicBezTo>
                  <a:pt x="600" y="67"/>
                  <a:pt x="528" y="0"/>
                  <a:pt x="43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14"/>
          <p:cNvSpPr/>
          <p:nvPr/>
        </p:nvSpPr>
        <p:spPr>
          <a:xfrm>
            <a:off x="1797324" y="4883026"/>
            <a:ext cx="72652" cy="90005"/>
          </a:xfrm>
          <a:custGeom>
            <a:avLst/>
            <a:gdLst/>
            <a:ahLst/>
            <a:cxnLst/>
            <a:rect l="l" t="t" r="r" b="b"/>
            <a:pathLst>
              <a:path w="720" h="892" extrusionOk="0">
                <a:moveTo>
                  <a:pt x="390" y="321"/>
                </a:moveTo>
                <a:cubicBezTo>
                  <a:pt x="392" y="321"/>
                  <a:pt x="399" y="331"/>
                  <a:pt x="393" y="335"/>
                </a:cubicBezTo>
                <a:lnTo>
                  <a:pt x="393" y="335"/>
                </a:lnTo>
                <a:cubicBezTo>
                  <a:pt x="388" y="325"/>
                  <a:pt x="388" y="321"/>
                  <a:pt x="390" y="321"/>
                </a:cubicBezTo>
                <a:close/>
                <a:moveTo>
                  <a:pt x="319" y="0"/>
                </a:moveTo>
                <a:cubicBezTo>
                  <a:pt x="288" y="0"/>
                  <a:pt x="256" y="7"/>
                  <a:pt x="223" y="20"/>
                </a:cubicBezTo>
                <a:cubicBezTo>
                  <a:pt x="26" y="89"/>
                  <a:pt x="1" y="294"/>
                  <a:pt x="43" y="465"/>
                </a:cubicBezTo>
                <a:cubicBezTo>
                  <a:pt x="86" y="653"/>
                  <a:pt x="214" y="807"/>
                  <a:pt x="394" y="884"/>
                </a:cubicBezTo>
                <a:cubicBezTo>
                  <a:pt x="414" y="889"/>
                  <a:pt x="433" y="891"/>
                  <a:pt x="453" y="891"/>
                </a:cubicBezTo>
                <a:cubicBezTo>
                  <a:pt x="537" y="891"/>
                  <a:pt x="618" y="848"/>
                  <a:pt x="659" y="764"/>
                </a:cubicBezTo>
                <a:cubicBezTo>
                  <a:pt x="711" y="679"/>
                  <a:pt x="719" y="576"/>
                  <a:pt x="685" y="482"/>
                </a:cubicBezTo>
                <a:cubicBezTo>
                  <a:pt x="673" y="459"/>
                  <a:pt x="656" y="438"/>
                  <a:pt x="636" y="422"/>
                </a:cubicBezTo>
                <a:lnTo>
                  <a:pt x="636" y="422"/>
                </a:lnTo>
                <a:cubicBezTo>
                  <a:pt x="659" y="380"/>
                  <a:pt x="665" y="327"/>
                  <a:pt x="642" y="268"/>
                </a:cubicBezTo>
                <a:cubicBezTo>
                  <a:pt x="579" y="134"/>
                  <a:pt x="463" y="0"/>
                  <a:pt x="31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14"/>
          <p:cNvSpPr/>
          <p:nvPr/>
        </p:nvSpPr>
        <p:spPr>
          <a:xfrm>
            <a:off x="2077028" y="5123377"/>
            <a:ext cx="72954" cy="93738"/>
          </a:xfrm>
          <a:custGeom>
            <a:avLst/>
            <a:gdLst/>
            <a:ahLst/>
            <a:cxnLst/>
            <a:rect l="l" t="t" r="r" b="b"/>
            <a:pathLst>
              <a:path w="723" h="929" extrusionOk="0">
                <a:moveTo>
                  <a:pt x="319" y="0"/>
                </a:moveTo>
                <a:cubicBezTo>
                  <a:pt x="299" y="0"/>
                  <a:pt x="279" y="3"/>
                  <a:pt x="257" y="8"/>
                </a:cubicBezTo>
                <a:cubicBezTo>
                  <a:pt x="0" y="76"/>
                  <a:pt x="26" y="418"/>
                  <a:pt x="86" y="598"/>
                </a:cubicBezTo>
                <a:cubicBezTo>
                  <a:pt x="132" y="743"/>
                  <a:pt x="264" y="928"/>
                  <a:pt x="424" y="928"/>
                </a:cubicBezTo>
                <a:cubicBezTo>
                  <a:pt x="472" y="928"/>
                  <a:pt x="522" y="911"/>
                  <a:pt x="574" y="872"/>
                </a:cubicBezTo>
                <a:cubicBezTo>
                  <a:pt x="702" y="773"/>
                  <a:pt x="723" y="609"/>
                  <a:pt x="690" y="461"/>
                </a:cubicBezTo>
                <a:lnTo>
                  <a:pt x="693" y="461"/>
                </a:lnTo>
                <a:cubicBezTo>
                  <a:pt x="654" y="281"/>
                  <a:pt x="536" y="0"/>
                  <a:pt x="31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4"/>
          <p:cNvSpPr/>
          <p:nvPr/>
        </p:nvSpPr>
        <p:spPr>
          <a:xfrm>
            <a:off x="2219402" y="5294003"/>
            <a:ext cx="90815" cy="86070"/>
          </a:xfrm>
          <a:custGeom>
            <a:avLst/>
            <a:gdLst/>
            <a:ahLst/>
            <a:cxnLst/>
            <a:rect l="l" t="t" r="r" b="b"/>
            <a:pathLst>
              <a:path w="900" h="853" extrusionOk="0">
                <a:moveTo>
                  <a:pt x="437" y="0"/>
                </a:moveTo>
                <a:cubicBezTo>
                  <a:pt x="358" y="0"/>
                  <a:pt x="279" y="47"/>
                  <a:pt x="253" y="121"/>
                </a:cubicBezTo>
                <a:lnTo>
                  <a:pt x="253" y="121"/>
                </a:lnTo>
                <a:cubicBezTo>
                  <a:pt x="247" y="120"/>
                  <a:pt x="242" y="120"/>
                  <a:pt x="236" y="120"/>
                </a:cubicBezTo>
                <a:cubicBezTo>
                  <a:pt x="120" y="120"/>
                  <a:pt x="17" y="210"/>
                  <a:pt x="1" y="336"/>
                </a:cubicBezTo>
                <a:cubicBezTo>
                  <a:pt x="1" y="447"/>
                  <a:pt x="52" y="558"/>
                  <a:pt x="138" y="635"/>
                </a:cubicBezTo>
                <a:cubicBezTo>
                  <a:pt x="240" y="737"/>
                  <a:pt x="380" y="852"/>
                  <a:pt x="523" y="852"/>
                </a:cubicBezTo>
                <a:cubicBezTo>
                  <a:pt x="583" y="852"/>
                  <a:pt x="644" y="832"/>
                  <a:pt x="702" y="781"/>
                </a:cubicBezTo>
                <a:cubicBezTo>
                  <a:pt x="729" y="757"/>
                  <a:pt x="748" y="731"/>
                  <a:pt x="763" y="705"/>
                </a:cubicBezTo>
                <a:lnTo>
                  <a:pt x="763" y="705"/>
                </a:lnTo>
                <a:cubicBezTo>
                  <a:pt x="780" y="698"/>
                  <a:pt x="797" y="689"/>
                  <a:pt x="814" y="678"/>
                </a:cubicBezTo>
                <a:cubicBezTo>
                  <a:pt x="891" y="610"/>
                  <a:pt x="899" y="498"/>
                  <a:pt x="839" y="413"/>
                </a:cubicBezTo>
                <a:lnTo>
                  <a:pt x="839" y="413"/>
                </a:lnTo>
                <a:lnTo>
                  <a:pt x="831" y="421"/>
                </a:lnTo>
                <a:cubicBezTo>
                  <a:pt x="796" y="383"/>
                  <a:pt x="758" y="347"/>
                  <a:pt x="717" y="315"/>
                </a:cubicBezTo>
                <a:lnTo>
                  <a:pt x="717" y="315"/>
                </a:lnTo>
                <a:cubicBezTo>
                  <a:pt x="679" y="239"/>
                  <a:pt x="633" y="166"/>
                  <a:pt x="600" y="105"/>
                </a:cubicBezTo>
                <a:cubicBezTo>
                  <a:pt x="564" y="31"/>
                  <a:pt x="501" y="0"/>
                  <a:pt x="43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4"/>
          <p:cNvSpPr/>
          <p:nvPr/>
        </p:nvSpPr>
        <p:spPr>
          <a:xfrm>
            <a:off x="2351485" y="5131146"/>
            <a:ext cx="76284" cy="90005"/>
          </a:xfrm>
          <a:custGeom>
            <a:avLst/>
            <a:gdLst/>
            <a:ahLst/>
            <a:cxnLst/>
            <a:rect l="l" t="t" r="r" b="b"/>
            <a:pathLst>
              <a:path w="756" h="892" extrusionOk="0">
                <a:moveTo>
                  <a:pt x="304" y="1"/>
                </a:moveTo>
                <a:cubicBezTo>
                  <a:pt x="267" y="1"/>
                  <a:pt x="228" y="8"/>
                  <a:pt x="189" y="25"/>
                </a:cubicBezTo>
                <a:cubicBezTo>
                  <a:pt x="52" y="85"/>
                  <a:pt x="1" y="247"/>
                  <a:pt x="69" y="376"/>
                </a:cubicBezTo>
                <a:cubicBezTo>
                  <a:pt x="138" y="513"/>
                  <a:pt x="215" y="649"/>
                  <a:pt x="283" y="786"/>
                </a:cubicBezTo>
                <a:cubicBezTo>
                  <a:pt x="316" y="857"/>
                  <a:pt x="382" y="891"/>
                  <a:pt x="448" y="891"/>
                </a:cubicBezTo>
                <a:cubicBezTo>
                  <a:pt x="519" y="891"/>
                  <a:pt x="590" y="853"/>
                  <a:pt x="625" y="778"/>
                </a:cubicBezTo>
                <a:cubicBezTo>
                  <a:pt x="642" y="727"/>
                  <a:pt x="653" y="674"/>
                  <a:pt x="656" y="621"/>
                </a:cubicBezTo>
                <a:lnTo>
                  <a:pt x="656" y="621"/>
                </a:lnTo>
                <a:cubicBezTo>
                  <a:pt x="716" y="589"/>
                  <a:pt x="756" y="525"/>
                  <a:pt x="736" y="436"/>
                </a:cubicBezTo>
                <a:cubicBezTo>
                  <a:pt x="693" y="246"/>
                  <a:pt x="519" y="1"/>
                  <a:pt x="30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4"/>
          <p:cNvSpPr/>
          <p:nvPr/>
        </p:nvSpPr>
        <p:spPr>
          <a:xfrm>
            <a:off x="2449058" y="5450705"/>
            <a:ext cx="79412" cy="93940"/>
          </a:xfrm>
          <a:custGeom>
            <a:avLst/>
            <a:gdLst/>
            <a:ahLst/>
            <a:cxnLst/>
            <a:rect l="l" t="t" r="r" b="b"/>
            <a:pathLst>
              <a:path w="787" h="931" extrusionOk="0">
                <a:moveTo>
                  <a:pt x="463" y="1"/>
                </a:moveTo>
                <a:cubicBezTo>
                  <a:pt x="446" y="1"/>
                  <a:pt x="429" y="2"/>
                  <a:pt x="411" y="6"/>
                </a:cubicBezTo>
                <a:cubicBezTo>
                  <a:pt x="393" y="9"/>
                  <a:pt x="375" y="13"/>
                  <a:pt x="359" y="20"/>
                </a:cubicBezTo>
                <a:lnTo>
                  <a:pt x="359" y="20"/>
                </a:lnTo>
                <a:cubicBezTo>
                  <a:pt x="267" y="30"/>
                  <a:pt x="180" y="89"/>
                  <a:pt x="137" y="186"/>
                </a:cubicBezTo>
                <a:cubicBezTo>
                  <a:pt x="35" y="400"/>
                  <a:pt x="0" y="921"/>
                  <a:pt x="343" y="930"/>
                </a:cubicBezTo>
                <a:cubicBezTo>
                  <a:pt x="349" y="930"/>
                  <a:pt x="355" y="931"/>
                  <a:pt x="360" y="931"/>
                </a:cubicBezTo>
                <a:cubicBezTo>
                  <a:pt x="672" y="931"/>
                  <a:pt x="786" y="489"/>
                  <a:pt x="719" y="246"/>
                </a:cubicBezTo>
                <a:cubicBezTo>
                  <a:pt x="689" y="116"/>
                  <a:pt x="597" y="1"/>
                  <a:pt x="46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14"/>
          <p:cNvSpPr/>
          <p:nvPr/>
        </p:nvSpPr>
        <p:spPr>
          <a:xfrm>
            <a:off x="2537954" y="5674912"/>
            <a:ext cx="85567" cy="77998"/>
          </a:xfrm>
          <a:custGeom>
            <a:avLst/>
            <a:gdLst/>
            <a:ahLst/>
            <a:cxnLst/>
            <a:rect l="l" t="t" r="r" b="b"/>
            <a:pathLst>
              <a:path w="848" h="773" extrusionOk="0">
                <a:moveTo>
                  <a:pt x="305" y="0"/>
                </a:moveTo>
                <a:cubicBezTo>
                  <a:pt x="125" y="0"/>
                  <a:pt x="1" y="177"/>
                  <a:pt x="1" y="359"/>
                </a:cubicBezTo>
                <a:cubicBezTo>
                  <a:pt x="1" y="479"/>
                  <a:pt x="18" y="616"/>
                  <a:pt x="146" y="667"/>
                </a:cubicBezTo>
                <a:cubicBezTo>
                  <a:pt x="170" y="674"/>
                  <a:pt x="194" y="677"/>
                  <a:pt x="217" y="677"/>
                </a:cubicBezTo>
                <a:cubicBezTo>
                  <a:pt x="261" y="677"/>
                  <a:pt x="303" y="665"/>
                  <a:pt x="339" y="644"/>
                </a:cubicBezTo>
                <a:lnTo>
                  <a:pt x="339" y="644"/>
                </a:lnTo>
                <a:cubicBezTo>
                  <a:pt x="343" y="646"/>
                  <a:pt x="347" y="648"/>
                  <a:pt x="351" y="650"/>
                </a:cubicBezTo>
                <a:cubicBezTo>
                  <a:pt x="383" y="665"/>
                  <a:pt x="417" y="672"/>
                  <a:pt x="451" y="672"/>
                </a:cubicBezTo>
                <a:cubicBezTo>
                  <a:pt x="461" y="672"/>
                  <a:pt x="470" y="671"/>
                  <a:pt x="480" y="670"/>
                </a:cubicBezTo>
                <a:lnTo>
                  <a:pt x="480" y="670"/>
                </a:lnTo>
                <a:cubicBezTo>
                  <a:pt x="511" y="732"/>
                  <a:pt x="574" y="772"/>
                  <a:pt x="645" y="772"/>
                </a:cubicBezTo>
                <a:cubicBezTo>
                  <a:pt x="655" y="772"/>
                  <a:pt x="666" y="772"/>
                  <a:pt x="676" y="770"/>
                </a:cubicBezTo>
                <a:cubicBezTo>
                  <a:pt x="779" y="753"/>
                  <a:pt x="848" y="659"/>
                  <a:pt x="830" y="556"/>
                </a:cubicBezTo>
                <a:lnTo>
                  <a:pt x="830" y="556"/>
                </a:lnTo>
                <a:lnTo>
                  <a:pt x="839" y="573"/>
                </a:lnTo>
                <a:cubicBezTo>
                  <a:pt x="831" y="416"/>
                  <a:pt x="746" y="294"/>
                  <a:pt x="629" y="222"/>
                </a:cubicBezTo>
                <a:lnTo>
                  <a:pt x="629" y="222"/>
                </a:lnTo>
                <a:cubicBezTo>
                  <a:pt x="579" y="131"/>
                  <a:pt x="500" y="57"/>
                  <a:pt x="403" y="17"/>
                </a:cubicBezTo>
                <a:cubicBezTo>
                  <a:pt x="369" y="6"/>
                  <a:pt x="336" y="0"/>
                  <a:pt x="30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14"/>
          <p:cNvSpPr/>
          <p:nvPr/>
        </p:nvSpPr>
        <p:spPr>
          <a:xfrm>
            <a:off x="2342101" y="5570780"/>
            <a:ext cx="82036" cy="77392"/>
          </a:xfrm>
          <a:custGeom>
            <a:avLst/>
            <a:gdLst/>
            <a:ahLst/>
            <a:cxnLst/>
            <a:rect l="l" t="t" r="r" b="b"/>
            <a:pathLst>
              <a:path w="813" h="767" extrusionOk="0">
                <a:moveTo>
                  <a:pt x="396" y="0"/>
                </a:moveTo>
                <a:cubicBezTo>
                  <a:pt x="356" y="0"/>
                  <a:pt x="316" y="13"/>
                  <a:pt x="282" y="39"/>
                </a:cubicBezTo>
                <a:cubicBezTo>
                  <a:pt x="242" y="72"/>
                  <a:pt x="219" y="113"/>
                  <a:pt x="212" y="157"/>
                </a:cubicBezTo>
                <a:lnTo>
                  <a:pt x="212" y="157"/>
                </a:lnTo>
                <a:cubicBezTo>
                  <a:pt x="50" y="257"/>
                  <a:pt x="1" y="473"/>
                  <a:pt x="111" y="638"/>
                </a:cubicBezTo>
                <a:cubicBezTo>
                  <a:pt x="171" y="724"/>
                  <a:pt x="265" y="767"/>
                  <a:pt x="360" y="767"/>
                </a:cubicBezTo>
                <a:cubicBezTo>
                  <a:pt x="455" y="767"/>
                  <a:pt x="551" y="724"/>
                  <a:pt x="616" y="638"/>
                </a:cubicBezTo>
                <a:cubicBezTo>
                  <a:pt x="625" y="624"/>
                  <a:pt x="634" y="610"/>
                  <a:pt x="641" y="597"/>
                </a:cubicBezTo>
                <a:lnTo>
                  <a:pt x="641" y="597"/>
                </a:lnTo>
                <a:cubicBezTo>
                  <a:pt x="737" y="566"/>
                  <a:pt x="812" y="468"/>
                  <a:pt x="761" y="347"/>
                </a:cubicBezTo>
                <a:lnTo>
                  <a:pt x="744" y="347"/>
                </a:lnTo>
                <a:cubicBezTo>
                  <a:pt x="716" y="278"/>
                  <a:pt x="669" y="222"/>
                  <a:pt x="611" y="181"/>
                </a:cubicBezTo>
                <a:lnTo>
                  <a:pt x="611" y="181"/>
                </a:lnTo>
                <a:cubicBezTo>
                  <a:pt x="590" y="141"/>
                  <a:pt x="565" y="102"/>
                  <a:pt x="539" y="65"/>
                </a:cubicBezTo>
                <a:cubicBezTo>
                  <a:pt x="500" y="22"/>
                  <a:pt x="448" y="0"/>
                  <a:pt x="39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14"/>
          <p:cNvSpPr/>
          <p:nvPr/>
        </p:nvSpPr>
        <p:spPr>
          <a:xfrm>
            <a:off x="2324846" y="5449596"/>
            <a:ext cx="86375" cy="86776"/>
          </a:xfrm>
          <a:custGeom>
            <a:avLst/>
            <a:gdLst/>
            <a:ahLst/>
            <a:cxnLst/>
            <a:rect l="l" t="t" r="r" b="b"/>
            <a:pathLst>
              <a:path w="856" h="860" extrusionOk="0">
                <a:moveTo>
                  <a:pt x="404" y="1"/>
                </a:moveTo>
                <a:cubicBezTo>
                  <a:pt x="215" y="1"/>
                  <a:pt x="28" y="88"/>
                  <a:pt x="17" y="291"/>
                </a:cubicBezTo>
                <a:cubicBezTo>
                  <a:pt x="1" y="533"/>
                  <a:pt x="190" y="859"/>
                  <a:pt x="449" y="859"/>
                </a:cubicBezTo>
                <a:cubicBezTo>
                  <a:pt x="464" y="859"/>
                  <a:pt x="480" y="858"/>
                  <a:pt x="496" y="855"/>
                </a:cubicBezTo>
                <a:cubicBezTo>
                  <a:pt x="637" y="822"/>
                  <a:pt x="746" y="716"/>
                  <a:pt x="768" y="576"/>
                </a:cubicBezTo>
                <a:lnTo>
                  <a:pt x="768" y="576"/>
                </a:lnTo>
                <a:cubicBezTo>
                  <a:pt x="813" y="528"/>
                  <a:pt x="842" y="464"/>
                  <a:pt x="847" y="394"/>
                </a:cubicBezTo>
                <a:cubicBezTo>
                  <a:pt x="855" y="265"/>
                  <a:pt x="795" y="145"/>
                  <a:pt x="693" y="77"/>
                </a:cubicBezTo>
                <a:cubicBezTo>
                  <a:pt x="616" y="28"/>
                  <a:pt x="510" y="1"/>
                  <a:pt x="40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14"/>
          <p:cNvSpPr/>
          <p:nvPr/>
        </p:nvSpPr>
        <p:spPr>
          <a:xfrm>
            <a:off x="1863819" y="4990992"/>
            <a:ext cx="95053" cy="59432"/>
          </a:xfrm>
          <a:custGeom>
            <a:avLst/>
            <a:gdLst/>
            <a:ahLst/>
            <a:cxnLst/>
            <a:rect l="l" t="t" r="r" b="b"/>
            <a:pathLst>
              <a:path w="942" h="589" extrusionOk="0">
                <a:moveTo>
                  <a:pt x="407" y="206"/>
                </a:moveTo>
                <a:cubicBezTo>
                  <a:pt x="410" y="206"/>
                  <a:pt x="411" y="209"/>
                  <a:pt x="410" y="213"/>
                </a:cubicBezTo>
                <a:lnTo>
                  <a:pt x="410" y="213"/>
                </a:lnTo>
                <a:cubicBezTo>
                  <a:pt x="410" y="214"/>
                  <a:pt x="410" y="215"/>
                  <a:pt x="409" y="216"/>
                </a:cubicBezTo>
                <a:lnTo>
                  <a:pt x="409" y="216"/>
                </a:lnTo>
                <a:cubicBezTo>
                  <a:pt x="400" y="216"/>
                  <a:pt x="390" y="214"/>
                  <a:pt x="402" y="208"/>
                </a:cubicBezTo>
                <a:cubicBezTo>
                  <a:pt x="404" y="207"/>
                  <a:pt x="406" y="206"/>
                  <a:pt x="407" y="206"/>
                </a:cubicBezTo>
                <a:close/>
                <a:moveTo>
                  <a:pt x="386" y="0"/>
                </a:moveTo>
                <a:cubicBezTo>
                  <a:pt x="256" y="0"/>
                  <a:pt x="126" y="39"/>
                  <a:pt x="69" y="173"/>
                </a:cubicBezTo>
                <a:cubicBezTo>
                  <a:pt x="0" y="345"/>
                  <a:pt x="129" y="516"/>
                  <a:pt x="283" y="567"/>
                </a:cubicBezTo>
                <a:cubicBezTo>
                  <a:pt x="328" y="581"/>
                  <a:pt x="375" y="588"/>
                  <a:pt x="421" y="588"/>
                </a:cubicBezTo>
                <a:cubicBezTo>
                  <a:pt x="513" y="588"/>
                  <a:pt x="603" y="561"/>
                  <a:pt x="679" y="510"/>
                </a:cubicBezTo>
                <a:lnTo>
                  <a:pt x="679" y="510"/>
                </a:lnTo>
                <a:cubicBezTo>
                  <a:pt x="683" y="510"/>
                  <a:pt x="688" y="510"/>
                  <a:pt x="693" y="510"/>
                </a:cubicBezTo>
                <a:cubicBezTo>
                  <a:pt x="713" y="510"/>
                  <a:pt x="733" y="509"/>
                  <a:pt x="753" y="507"/>
                </a:cubicBezTo>
                <a:cubicBezTo>
                  <a:pt x="873" y="490"/>
                  <a:pt x="941" y="362"/>
                  <a:pt x="890" y="250"/>
                </a:cubicBezTo>
                <a:cubicBezTo>
                  <a:pt x="813" y="114"/>
                  <a:pt x="668" y="19"/>
                  <a:pt x="514" y="11"/>
                </a:cubicBezTo>
                <a:cubicBezTo>
                  <a:pt x="473" y="5"/>
                  <a:pt x="430" y="0"/>
                  <a:pt x="38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14"/>
          <p:cNvSpPr/>
          <p:nvPr/>
        </p:nvSpPr>
        <p:spPr>
          <a:xfrm>
            <a:off x="2052004" y="4998963"/>
            <a:ext cx="81935" cy="60138"/>
          </a:xfrm>
          <a:custGeom>
            <a:avLst/>
            <a:gdLst/>
            <a:ahLst/>
            <a:cxnLst/>
            <a:rect l="l" t="t" r="r" b="b"/>
            <a:pathLst>
              <a:path w="812" h="596" extrusionOk="0">
                <a:moveTo>
                  <a:pt x="366" y="0"/>
                </a:moveTo>
                <a:cubicBezTo>
                  <a:pt x="303" y="0"/>
                  <a:pt x="241" y="11"/>
                  <a:pt x="180" y="35"/>
                </a:cubicBezTo>
                <a:cubicBezTo>
                  <a:pt x="69" y="69"/>
                  <a:pt x="0" y="180"/>
                  <a:pt x="17" y="291"/>
                </a:cubicBezTo>
                <a:cubicBezTo>
                  <a:pt x="26" y="394"/>
                  <a:pt x="94" y="479"/>
                  <a:pt x="188" y="531"/>
                </a:cubicBezTo>
                <a:cubicBezTo>
                  <a:pt x="262" y="571"/>
                  <a:pt x="350" y="596"/>
                  <a:pt x="435" y="596"/>
                </a:cubicBezTo>
                <a:cubicBezTo>
                  <a:pt x="549" y="596"/>
                  <a:pt x="659" y="553"/>
                  <a:pt x="727" y="445"/>
                </a:cubicBezTo>
                <a:cubicBezTo>
                  <a:pt x="741" y="425"/>
                  <a:pt x="750" y="403"/>
                  <a:pt x="757" y="380"/>
                </a:cubicBezTo>
                <a:lnTo>
                  <a:pt x="757" y="380"/>
                </a:lnTo>
                <a:cubicBezTo>
                  <a:pt x="812" y="296"/>
                  <a:pt x="794" y="189"/>
                  <a:pt x="713" y="122"/>
                </a:cubicBezTo>
                <a:lnTo>
                  <a:pt x="713" y="122"/>
                </a:lnTo>
                <a:cubicBezTo>
                  <a:pt x="667" y="55"/>
                  <a:pt x="597" y="8"/>
                  <a:pt x="513" y="8"/>
                </a:cubicBezTo>
                <a:cubicBezTo>
                  <a:pt x="499" y="8"/>
                  <a:pt x="486" y="9"/>
                  <a:pt x="472" y="11"/>
                </a:cubicBezTo>
                <a:lnTo>
                  <a:pt x="472" y="11"/>
                </a:lnTo>
                <a:cubicBezTo>
                  <a:pt x="437" y="4"/>
                  <a:pt x="401" y="0"/>
                  <a:pt x="3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14"/>
          <p:cNvSpPr/>
          <p:nvPr/>
        </p:nvSpPr>
        <p:spPr>
          <a:xfrm>
            <a:off x="2196195" y="5071311"/>
            <a:ext cx="46618" cy="42984"/>
          </a:xfrm>
          <a:custGeom>
            <a:avLst/>
            <a:gdLst/>
            <a:ahLst/>
            <a:cxnLst/>
            <a:rect l="l" t="t" r="r" b="b"/>
            <a:pathLst>
              <a:path w="462" h="426" extrusionOk="0">
                <a:moveTo>
                  <a:pt x="236" y="0"/>
                </a:moveTo>
                <a:cubicBezTo>
                  <a:pt x="104" y="0"/>
                  <a:pt x="0" y="106"/>
                  <a:pt x="8" y="242"/>
                </a:cubicBezTo>
                <a:cubicBezTo>
                  <a:pt x="12" y="255"/>
                  <a:pt x="17" y="267"/>
                  <a:pt x="24" y="277"/>
                </a:cubicBezTo>
                <a:lnTo>
                  <a:pt x="24" y="277"/>
                </a:lnTo>
                <a:cubicBezTo>
                  <a:pt x="36" y="323"/>
                  <a:pt x="64" y="366"/>
                  <a:pt x="111" y="396"/>
                </a:cubicBezTo>
                <a:cubicBezTo>
                  <a:pt x="145" y="416"/>
                  <a:pt x="182" y="426"/>
                  <a:pt x="219" y="426"/>
                </a:cubicBezTo>
                <a:cubicBezTo>
                  <a:pt x="305" y="426"/>
                  <a:pt x="389" y="374"/>
                  <a:pt x="419" y="284"/>
                </a:cubicBezTo>
                <a:cubicBezTo>
                  <a:pt x="462" y="165"/>
                  <a:pt x="393" y="28"/>
                  <a:pt x="265" y="2"/>
                </a:cubicBezTo>
                <a:cubicBezTo>
                  <a:pt x="255" y="1"/>
                  <a:pt x="245" y="0"/>
                  <a:pt x="23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14"/>
          <p:cNvSpPr/>
          <p:nvPr/>
        </p:nvSpPr>
        <p:spPr>
          <a:xfrm>
            <a:off x="2247252" y="5214593"/>
            <a:ext cx="36124" cy="32087"/>
          </a:xfrm>
          <a:custGeom>
            <a:avLst/>
            <a:gdLst/>
            <a:ahLst/>
            <a:cxnLst/>
            <a:rect l="l" t="t" r="r" b="b"/>
            <a:pathLst>
              <a:path w="358" h="318" extrusionOk="0">
                <a:moveTo>
                  <a:pt x="204" y="1"/>
                </a:moveTo>
                <a:cubicBezTo>
                  <a:pt x="188" y="1"/>
                  <a:pt x="171" y="5"/>
                  <a:pt x="157" y="14"/>
                </a:cubicBezTo>
                <a:lnTo>
                  <a:pt x="157" y="14"/>
                </a:lnTo>
                <a:cubicBezTo>
                  <a:pt x="74" y="30"/>
                  <a:pt x="15" y="94"/>
                  <a:pt x="7" y="173"/>
                </a:cubicBezTo>
                <a:cubicBezTo>
                  <a:pt x="1" y="269"/>
                  <a:pt x="105" y="318"/>
                  <a:pt x="197" y="318"/>
                </a:cubicBezTo>
                <a:cubicBezTo>
                  <a:pt x="228" y="318"/>
                  <a:pt x="257" y="312"/>
                  <a:pt x="281" y="302"/>
                </a:cubicBezTo>
                <a:cubicBezTo>
                  <a:pt x="332" y="267"/>
                  <a:pt x="358" y="199"/>
                  <a:pt x="341" y="139"/>
                </a:cubicBezTo>
                <a:cubicBezTo>
                  <a:pt x="332" y="88"/>
                  <a:pt x="298" y="45"/>
                  <a:pt x="255" y="19"/>
                </a:cubicBezTo>
                <a:cubicBezTo>
                  <a:pt x="239" y="6"/>
                  <a:pt x="221" y="1"/>
                  <a:pt x="20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14"/>
          <p:cNvSpPr/>
          <p:nvPr/>
        </p:nvSpPr>
        <p:spPr>
          <a:xfrm>
            <a:off x="2220310" y="5012585"/>
            <a:ext cx="42380" cy="34004"/>
          </a:xfrm>
          <a:custGeom>
            <a:avLst/>
            <a:gdLst/>
            <a:ahLst/>
            <a:cxnLst/>
            <a:rect l="l" t="t" r="r" b="b"/>
            <a:pathLst>
              <a:path w="420" h="337" extrusionOk="0">
                <a:moveTo>
                  <a:pt x="213" y="186"/>
                </a:moveTo>
                <a:lnTo>
                  <a:pt x="213" y="186"/>
                </a:lnTo>
                <a:cubicBezTo>
                  <a:pt x="211" y="190"/>
                  <a:pt x="211" y="192"/>
                  <a:pt x="211" y="192"/>
                </a:cubicBezTo>
                <a:cubicBezTo>
                  <a:pt x="210" y="192"/>
                  <a:pt x="212" y="186"/>
                  <a:pt x="213" y="186"/>
                </a:cubicBezTo>
                <a:close/>
                <a:moveTo>
                  <a:pt x="223" y="1"/>
                </a:moveTo>
                <a:cubicBezTo>
                  <a:pt x="169" y="1"/>
                  <a:pt x="114" y="25"/>
                  <a:pt x="77" y="71"/>
                </a:cubicBezTo>
                <a:cubicBezTo>
                  <a:pt x="0" y="156"/>
                  <a:pt x="26" y="327"/>
                  <a:pt x="163" y="327"/>
                </a:cubicBezTo>
                <a:cubicBezTo>
                  <a:pt x="189" y="327"/>
                  <a:pt x="213" y="321"/>
                  <a:pt x="234" y="309"/>
                </a:cubicBezTo>
                <a:lnTo>
                  <a:pt x="234" y="309"/>
                </a:lnTo>
                <a:cubicBezTo>
                  <a:pt x="255" y="325"/>
                  <a:pt x="282" y="336"/>
                  <a:pt x="305" y="336"/>
                </a:cubicBezTo>
                <a:cubicBezTo>
                  <a:pt x="328" y="336"/>
                  <a:pt x="349" y="326"/>
                  <a:pt x="360" y="302"/>
                </a:cubicBezTo>
                <a:lnTo>
                  <a:pt x="368" y="302"/>
                </a:lnTo>
                <a:cubicBezTo>
                  <a:pt x="420" y="225"/>
                  <a:pt x="420" y="122"/>
                  <a:pt x="351" y="54"/>
                </a:cubicBezTo>
                <a:cubicBezTo>
                  <a:pt x="316" y="18"/>
                  <a:pt x="269" y="1"/>
                  <a:pt x="22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4"/>
          <p:cNvSpPr/>
          <p:nvPr/>
        </p:nvSpPr>
        <p:spPr>
          <a:xfrm>
            <a:off x="2275504" y="5110461"/>
            <a:ext cx="46719" cy="40765"/>
          </a:xfrm>
          <a:custGeom>
            <a:avLst/>
            <a:gdLst/>
            <a:ahLst/>
            <a:cxnLst/>
            <a:rect l="l" t="t" r="r" b="b"/>
            <a:pathLst>
              <a:path w="463" h="404" extrusionOk="0">
                <a:moveTo>
                  <a:pt x="243" y="0"/>
                </a:moveTo>
                <a:cubicBezTo>
                  <a:pt x="225" y="0"/>
                  <a:pt x="207" y="3"/>
                  <a:pt x="189" y="8"/>
                </a:cubicBezTo>
                <a:cubicBezTo>
                  <a:pt x="52" y="42"/>
                  <a:pt x="1" y="196"/>
                  <a:pt x="78" y="307"/>
                </a:cubicBezTo>
                <a:cubicBezTo>
                  <a:pt x="110" y="371"/>
                  <a:pt x="172" y="404"/>
                  <a:pt x="236" y="404"/>
                </a:cubicBezTo>
                <a:cubicBezTo>
                  <a:pt x="291" y="404"/>
                  <a:pt x="346" y="380"/>
                  <a:pt x="386" y="333"/>
                </a:cubicBezTo>
                <a:cubicBezTo>
                  <a:pt x="395" y="321"/>
                  <a:pt x="402" y="308"/>
                  <a:pt x="408" y="296"/>
                </a:cubicBezTo>
                <a:lnTo>
                  <a:pt x="408" y="296"/>
                </a:lnTo>
                <a:cubicBezTo>
                  <a:pt x="442" y="276"/>
                  <a:pt x="461" y="236"/>
                  <a:pt x="454" y="196"/>
                </a:cubicBezTo>
                <a:lnTo>
                  <a:pt x="463" y="196"/>
                </a:lnTo>
                <a:cubicBezTo>
                  <a:pt x="441" y="85"/>
                  <a:pt x="349" y="0"/>
                  <a:pt x="2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14"/>
          <p:cNvSpPr/>
          <p:nvPr/>
        </p:nvSpPr>
        <p:spPr>
          <a:xfrm>
            <a:off x="2169354" y="5139218"/>
            <a:ext cx="47627" cy="39856"/>
          </a:xfrm>
          <a:custGeom>
            <a:avLst/>
            <a:gdLst/>
            <a:ahLst/>
            <a:cxnLst/>
            <a:rect l="l" t="t" r="r" b="b"/>
            <a:pathLst>
              <a:path w="472" h="395" extrusionOk="0">
                <a:moveTo>
                  <a:pt x="223" y="179"/>
                </a:moveTo>
                <a:cubicBezTo>
                  <a:pt x="223" y="179"/>
                  <a:pt x="223" y="179"/>
                  <a:pt x="223" y="179"/>
                </a:cubicBezTo>
                <a:lnTo>
                  <a:pt x="223" y="179"/>
                </a:lnTo>
                <a:cubicBezTo>
                  <a:pt x="222" y="180"/>
                  <a:pt x="221" y="181"/>
                  <a:pt x="221" y="182"/>
                </a:cubicBezTo>
                <a:lnTo>
                  <a:pt x="221" y="182"/>
                </a:lnTo>
                <a:cubicBezTo>
                  <a:pt x="219" y="180"/>
                  <a:pt x="219" y="180"/>
                  <a:pt x="220" y="180"/>
                </a:cubicBezTo>
                <a:cubicBezTo>
                  <a:pt x="221" y="180"/>
                  <a:pt x="222" y="180"/>
                  <a:pt x="223" y="179"/>
                </a:cubicBez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18" y="193"/>
                  <a:pt x="218" y="193"/>
                  <a:pt x="218" y="194"/>
                </a:cubicBezTo>
                <a:lnTo>
                  <a:pt x="218" y="194"/>
                </a:lnTo>
                <a:cubicBezTo>
                  <a:pt x="217" y="194"/>
                  <a:pt x="217" y="194"/>
                  <a:pt x="217" y="194"/>
                </a:cubicBezTo>
                <a:lnTo>
                  <a:pt x="217" y="194"/>
                </a:lnTo>
                <a:cubicBezTo>
                  <a:pt x="216" y="194"/>
                  <a:pt x="215" y="193"/>
                  <a:pt x="215" y="193"/>
                </a:cubicBezTo>
                <a:close/>
                <a:moveTo>
                  <a:pt x="285" y="0"/>
                </a:moveTo>
                <a:cubicBezTo>
                  <a:pt x="264" y="0"/>
                  <a:pt x="242" y="7"/>
                  <a:pt x="223" y="22"/>
                </a:cubicBezTo>
                <a:cubicBezTo>
                  <a:pt x="222" y="23"/>
                  <a:pt x="220" y="25"/>
                  <a:pt x="219" y="27"/>
                </a:cubicBezTo>
                <a:lnTo>
                  <a:pt x="219" y="27"/>
                </a:lnTo>
                <a:cubicBezTo>
                  <a:pt x="213" y="26"/>
                  <a:pt x="207" y="26"/>
                  <a:pt x="201" y="26"/>
                </a:cubicBezTo>
                <a:cubicBezTo>
                  <a:pt x="166" y="26"/>
                  <a:pt x="130" y="37"/>
                  <a:pt x="95" y="65"/>
                </a:cubicBezTo>
                <a:cubicBezTo>
                  <a:pt x="9" y="125"/>
                  <a:pt x="1" y="244"/>
                  <a:pt x="78" y="330"/>
                </a:cubicBezTo>
                <a:cubicBezTo>
                  <a:pt x="112" y="373"/>
                  <a:pt x="163" y="394"/>
                  <a:pt x="215" y="394"/>
                </a:cubicBezTo>
                <a:cubicBezTo>
                  <a:pt x="266" y="394"/>
                  <a:pt x="317" y="373"/>
                  <a:pt x="351" y="330"/>
                </a:cubicBezTo>
                <a:cubicBezTo>
                  <a:pt x="364" y="316"/>
                  <a:pt x="374" y="302"/>
                  <a:pt x="382" y="286"/>
                </a:cubicBezTo>
                <a:lnTo>
                  <a:pt x="382" y="286"/>
                </a:lnTo>
                <a:cubicBezTo>
                  <a:pt x="398" y="284"/>
                  <a:pt x="414" y="278"/>
                  <a:pt x="428" y="270"/>
                </a:cubicBezTo>
                <a:cubicBezTo>
                  <a:pt x="463" y="236"/>
                  <a:pt x="471" y="176"/>
                  <a:pt x="437" y="133"/>
                </a:cubicBezTo>
                <a:lnTo>
                  <a:pt x="428" y="116"/>
                </a:lnTo>
                <a:cubicBezTo>
                  <a:pt x="418" y="106"/>
                  <a:pt x="405" y="97"/>
                  <a:pt x="391" y="92"/>
                </a:cubicBezTo>
                <a:lnTo>
                  <a:pt x="391" y="92"/>
                </a:lnTo>
                <a:cubicBezTo>
                  <a:pt x="382" y="70"/>
                  <a:pt x="368" y="49"/>
                  <a:pt x="351" y="30"/>
                </a:cubicBezTo>
                <a:cubicBezTo>
                  <a:pt x="337" y="11"/>
                  <a:pt x="312" y="0"/>
                  <a:pt x="28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14"/>
          <p:cNvSpPr/>
          <p:nvPr/>
        </p:nvSpPr>
        <p:spPr>
          <a:xfrm>
            <a:off x="1972593" y="4920360"/>
            <a:ext cx="46013" cy="31885"/>
          </a:xfrm>
          <a:custGeom>
            <a:avLst/>
            <a:gdLst/>
            <a:ahLst/>
            <a:cxnLst/>
            <a:rect l="l" t="t" r="r" b="b"/>
            <a:pathLst>
              <a:path w="456" h="316" extrusionOk="0">
                <a:moveTo>
                  <a:pt x="333" y="0"/>
                </a:moveTo>
                <a:cubicBezTo>
                  <a:pt x="310" y="0"/>
                  <a:pt x="288" y="11"/>
                  <a:pt x="271" y="27"/>
                </a:cubicBezTo>
                <a:lnTo>
                  <a:pt x="271" y="27"/>
                </a:lnTo>
                <a:cubicBezTo>
                  <a:pt x="242" y="20"/>
                  <a:pt x="213" y="17"/>
                  <a:pt x="185" y="17"/>
                </a:cubicBezTo>
                <a:cubicBezTo>
                  <a:pt x="157" y="17"/>
                  <a:pt x="130" y="20"/>
                  <a:pt x="103" y="27"/>
                </a:cubicBezTo>
                <a:cubicBezTo>
                  <a:pt x="34" y="44"/>
                  <a:pt x="0" y="121"/>
                  <a:pt x="43" y="181"/>
                </a:cubicBezTo>
                <a:cubicBezTo>
                  <a:pt x="97" y="248"/>
                  <a:pt x="178" y="316"/>
                  <a:pt x="264" y="316"/>
                </a:cubicBezTo>
                <a:cubicBezTo>
                  <a:pt x="287" y="316"/>
                  <a:pt x="311" y="311"/>
                  <a:pt x="334" y="300"/>
                </a:cubicBezTo>
                <a:cubicBezTo>
                  <a:pt x="374" y="286"/>
                  <a:pt x="403" y="260"/>
                  <a:pt x="421" y="227"/>
                </a:cubicBezTo>
                <a:lnTo>
                  <a:pt x="421" y="227"/>
                </a:lnTo>
                <a:cubicBezTo>
                  <a:pt x="427" y="224"/>
                  <a:pt x="432" y="219"/>
                  <a:pt x="436" y="215"/>
                </a:cubicBezTo>
                <a:cubicBezTo>
                  <a:pt x="455" y="185"/>
                  <a:pt x="456" y="146"/>
                  <a:pt x="440" y="117"/>
                </a:cubicBezTo>
                <a:lnTo>
                  <a:pt x="440" y="117"/>
                </a:lnTo>
                <a:cubicBezTo>
                  <a:pt x="434" y="81"/>
                  <a:pt x="416" y="46"/>
                  <a:pt x="385" y="18"/>
                </a:cubicBezTo>
                <a:cubicBezTo>
                  <a:pt x="368" y="6"/>
                  <a:pt x="350" y="0"/>
                  <a:pt x="33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14"/>
          <p:cNvSpPr/>
          <p:nvPr/>
        </p:nvSpPr>
        <p:spPr>
          <a:xfrm>
            <a:off x="2102859" y="4823392"/>
            <a:ext cx="49343" cy="33298"/>
          </a:xfrm>
          <a:custGeom>
            <a:avLst/>
            <a:gdLst/>
            <a:ahLst/>
            <a:cxnLst/>
            <a:rect l="l" t="t" r="r" b="b"/>
            <a:pathLst>
              <a:path w="489" h="330" extrusionOk="0">
                <a:moveTo>
                  <a:pt x="238" y="1"/>
                </a:moveTo>
                <a:cubicBezTo>
                  <a:pt x="206" y="1"/>
                  <a:pt x="174" y="18"/>
                  <a:pt x="155" y="45"/>
                </a:cubicBezTo>
                <a:lnTo>
                  <a:pt x="155" y="45"/>
                </a:lnTo>
                <a:cubicBezTo>
                  <a:pt x="129" y="48"/>
                  <a:pt x="103" y="55"/>
                  <a:pt x="78" y="64"/>
                </a:cubicBezTo>
                <a:cubicBezTo>
                  <a:pt x="18" y="89"/>
                  <a:pt x="1" y="166"/>
                  <a:pt x="44" y="209"/>
                </a:cubicBezTo>
                <a:cubicBezTo>
                  <a:pt x="95" y="286"/>
                  <a:pt x="181" y="329"/>
                  <a:pt x="275" y="329"/>
                </a:cubicBezTo>
                <a:cubicBezTo>
                  <a:pt x="278" y="329"/>
                  <a:pt x="282" y="329"/>
                  <a:pt x="285" y="329"/>
                </a:cubicBezTo>
                <a:cubicBezTo>
                  <a:pt x="316" y="329"/>
                  <a:pt x="342" y="313"/>
                  <a:pt x="358" y="289"/>
                </a:cubicBezTo>
                <a:lnTo>
                  <a:pt x="358" y="289"/>
                </a:lnTo>
                <a:cubicBezTo>
                  <a:pt x="365" y="291"/>
                  <a:pt x="373" y="292"/>
                  <a:pt x="381" y="292"/>
                </a:cubicBezTo>
                <a:cubicBezTo>
                  <a:pt x="410" y="292"/>
                  <a:pt x="442" y="279"/>
                  <a:pt x="463" y="252"/>
                </a:cubicBezTo>
                <a:cubicBezTo>
                  <a:pt x="489" y="218"/>
                  <a:pt x="480" y="158"/>
                  <a:pt x="437" y="124"/>
                </a:cubicBezTo>
                <a:cubicBezTo>
                  <a:pt x="401" y="93"/>
                  <a:pt x="361" y="72"/>
                  <a:pt x="319" y="58"/>
                </a:cubicBezTo>
                <a:lnTo>
                  <a:pt x="319" y="58"/>
                </a:lnTo>
                <a:lnTo>
                  <a:pt x="318" y="55"/>
                </a:lnTo>
                <a:cubicBezTo>
                  <a:pt x="300" y="17"/>
                  <a:pt x="269" y="1"/>
                  <a:pt x="23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14"/>
          <p:cNvSpPr/>
          <p:nvPr/>
        </p:nvSpPr>
        <p:spPr>
          <a:xfrm>
            <a:off x="2279742" y="4890392"/>
            <a:ext cx="33904" cy="31482"/>
          </a:xfrm>
          <a:custGeom>
            <a:avLst/>
            <a:gdLst/>
            <a:ahLst/>
            <a:cxnLst/>
            <a:rect l="l" t="t" r="r" b="b"/>
            <a:pathLst>
              <a:path w="336" h="312" extrusionOk="0">
                <a:moveTo>
                  <a:pt x="134" y="1"/>
                </a:moveTo>
                <a:cubicBezTo>
                  <a:pt x="105" y="1"/>
                  <a:pt x="77" y="12"/>
                  <a:pt x="62" y="33"/>
                </a:cubicBezTo>
                <a:cubicBezTo>
                  <a:pt x="60" y="35"/>
                  <a:pt x="59" y="37"/>
                  <a:pt x="57" y="39"/>
                </a:cubicBezTo>
                <a:lnTo>
                  <a:pt x="57" y="39"/>
                </a:lnTo>
                <a:cubicBezTo>
                  <a:pt x="17" y="71"/>
                  <a:pt x="0" y="129"/>
                  <a:pt x="19" y="178"/>
                </a:cubicBezTo>
                <a:cubicBezTo>
                  <a:pt x="44" y="229"/>
                  <a:pt x="96" y="272"/>
                  <a:pt x="147" y="306"/>
                </a:cubicBezTo>
                <a:cubicBezTo>
                  <a:pt x="158" y="310"/>
                  <a:pt x="169" y="312"/>
                  <a:pt x="179" y="312"/>
                </a:cubicBezTo>
                <a:cubicBezTo>
                  <a:pt x="202" y="312"/>
                  <a:pt x="223" y="304"/>
                  <a:pt x="239" y="289"/>
                </a:cubicBezTo>
                <a:lnTo>
                  <a:pt x="239" y="289"/>
                </a:lnTo>
                <a:cubicBezTo>
                  <a:pt x="240" y="289"/>
                  <a:pt x="240" y="289"/>
                  <a:pt x="241" y="289"/>
                </a:cubicBezTo>
                <a:cubicBezTo>
                  <a:pt x="284" y="289"/>
                  <a:pt x="328" y="262"/>
                  <a:pt x="335" y="204"/>
                </a:cubicBezTo>
                <a:lnTo>
                  <a:pt x="310" y="187"/>
                </a:lnTo>
                <a:cubicBezTo>
                  <a:pt x="316" y="105"/>
                  <a:pt x="262" y="37"/>
                  <a:pt x="192" y="17"/>
                </a:cubicBezTo>
                <a:lnTo>
                  <a:pt x="192" y="17"/>
                </a:lnTo>
                <a:cubicBezTo>
                  <a:pt x="191" y="16"/>
                  <a:pt x="191" y="16"/>
                  <a:pt x="190" y="16"/>
                </a:cubicBezTo>
                <a:cubicBezTo>
                  <a:pt x="173" y="5"/>
                  <a:pt x="154" y="1"/>
                  <a:pt x="13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14"/>
          <p:cNvSpPr/>
          <p:nvPr/>
        </p:nvSpPr>
        <p:spPr>
          <a:xfrm>
            <a:off x="2463689" y="4981911"/>
            <a:ext cx="48434" cy="32390"/>
          </a:xfrm>
          <a:custGeom>
            <a:avLst/>
            <a:gdLst/>
            <a:ahLst/>
            <a:cxnLst/>
            <a:rect l="l" t="t" r="r" b="b"/>
            <a:pathLst>
              <a:path w="480" h="321" extrusionOk="0">
                <a:moveTo>
                  <a:pt x="256" y="0"/>
                </a:moveTo>
                <a:cubicBezTo>
                  <a:pt x="219" y="0"/>
                  <a:pt x="191" y="21"/>
                  <a:pt x="175" y="49"/>
                </a:cubicBezTo>
                <a:lnTo>
                  <a:pt x="175" y="49"/>
                </a:lnTo>
                <a:cubicBezTo>
                  <a:pt x="139" y="52"/>
                  <a:pt x="103" y="60"/>
                  <a:pt x="69" y="75"/>
                </a:cubicBezTo>
                <a:cubicBezTo>
                  <a:pt x="18" y="101"/>
                  <a:pt x="1" y="169"/>
                  <a:pt x="35" y="221"/>
                </a:cubicBezTo>
                <a:cubicBezTo>
                  <a:pt x="91" y="286"/>
                  <a:pt x="173" y="321"/>
                  <a:pt x="253" y="321"/>
                </a:cubicBezTo>
                <a:cubicBezTo>
                  <a:pt x="320" y="321"/>
                  <a:pt x="387" y="297"/>
                  <a:pt x="437" y="246"/>
                </a:cubicBezTo>
                <a:cubicBezTo>
                  <a:pt x="480" y="212"/>
                  <a:pt x="480" y="152"/>
                  <a:pt x="454" y="118"/>
                </a:cubicBezTo>
                <a:cubicBezTo>
                  <a:pt x="412" y="67"/>
                  <a:pt x="352" y="24"/>
                  <a:pt x="292" y="7"/>
                </a:cubicBezTo>
                <a:cubicBezTo>
                  <a:pt x="279" y="2"/>
                  <a:pt x="267" y="0"/>
                  <a:pt x="25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14"/>
          <p:cNvSpPr/>
          <p:nvPr/>
        </p:nvSpPr>
        <p:spPr>
          <a:xfrm>
            <a:off x="2551777" y="5074439"/>
            <a:ext cx="44499" cy="41975"/>
          </a:xfrm>
          <a:custGeom>
            <a:avLst/>
            <a:gdLst/>
            <a:ahLst/>
            <a:cxnLst/>
            <a:rect l="l" t="t" r="r" b="b"/>
            <a:pathLst>
              <a:path w="441" h="416" extrusionOk="0">
                <a:moveTo>
                  <a:pt x="236" y="0"/>
                </a:moveTo>
                <a:cubicBezTo>
                  <a:pt x="189" y="0"/>
                  <a:pt x="141" y="20"/>
                  <a:pt x="103" y="65"/>
                </a:cubicBezTo>
                <a:cubicBezTo>
                  <a:pt x="1" y="211"/>
                  <a:pt x="137" y="416"/>
                  <a:pt x="300" y="416"/>
                </a:cubicBezTo>
                <a:cubicBezTo>
                  <a:pt x="360" y="416"/>
                  <a:pt x="420" y="373"/>
                  <a:pt x="411" y="305"/>
                </a:cubicBezTo>
                <a:cubicBezTo>
                  <a:pt x="406" y="287"/>
                  <a:pt x="402" y="271"/>
                  <a:pt x="398" y="256"/>
                </a:cubicBezTo>
                <a:lnTo>
                  <a:pt x="398" y="256"/>
                </a:lnTo>
                <a:cubicBezTo>
                  <a:pt x="407" y="246"/>
                  <a:pt x="415" y="234"/>
                  <a:pt x="420" y="219"/>
                </a:cubicBezTo>
                <a:lnTo>
                  <a:pt x="411" y="219"/>
                </a:lnTo>
                <a:cubicBezTo>
                  <a:pt x="441" y="95"/>
                  <a:pt x="340" y="0"/>
                  <a:pt x="23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14"/>
          <p:cNvSpPr/>
          <p:nvPr/>
        </p:nvSpPr>
        <p:spPr>
          <a:xfrm>
            <a:off x="2629069" y="5176754"/>
            <a:ext cx="43793" cy="40260"/>
          </a:xfrm>
          <a:custGeom>
            <a:avLst/>
            <a:gdLst/>
            <a:ahLst/>
            <a:cxnLst/>
            <a:rect l="l" t="t" r="r" b="b"/>
            <a:pathLst>
              <a:path w="434" h="399" extrusionOk="0">
                <a:moveTo>
                  <a:pt x="186" y="0"/>
                </a:moveTo>
                <a:cubicBezTo>
                  <a:pt x="165" y="0"/>
                  <a:pt x="143" y="7"/>
                  <a:pt x="124" y="18"/>
                </a:cubicBezTo>
                <a:cubicBezTo>
                  <a:pt x="119" y="23"/>
                  <a:pt x="115" y="29"/>
                  <a:pt x="111" y="35"/>
                </a:cubicBezTo>
                <a:lnTo>
                  <a:pt x="111" y="35"/>
                </a:lnTo>
                <a:cubicBezTo>
                  <a:pt x="43" y="74"/>
                  <a:pt x="0" y="152"/>
                  <a:pt x="13" y="240"/>
                </a:cubicBezTo>
                <a:cubicBezTo>
                  <a:pt x="40" y="336"/>
                  <a:pt x="127" y="398"/>
                  <a:pt x="222" y="398"/>
                </a:cubicBezTo>
                <a:cubicBezTo>
                  <a:pt x="246" y="398"/>
                  <a:pt x="271" y="394"/>
                  <a:pt x="295" y="386"/>
                </a:cubicBezTo>
                <a:cubicBezTo>
                  <a:pt x="306" y="381"/>
                  <a:pt x="315" y="375"/>
                  <a:pt x="323" y="369"/>
                </a:cubicBezTo>
                <a:lnTo>
                  <a:pt x="323" y="369"/>
                </a:lnTo>
                <a:cubicBezTo>
                  <a:pt x="326" y="369"/>
                  <a:pt x="329" y="370"/>
                  <a:pt x="332" y="370"/>
                </a:cubicBezTo>
                <a:cubicBezTo>
                  <a:pt x="382" y="370"/>
                  <a:pt x="433" y="332"/>
                  <a:pt x="424" y="266"/>
                </a:cubicBezTo>
                <a:lnTo>
                  <a:pt x="424" y="249"/>
                </a:lnTo>
                <a:cubicBezTo>
                  <a:pt x="408" y="132"/>
                  <a:pt x="350" y="22"/>
                  <a:pt x="230" y="10"/>
                </a:cubicBezTo>
                <a:lnTo>
                  <a:pt x="230" y="10"/>
                </a:lnTo>
                <a:cubicBezTo>
                  <a:pt x="216" y="3"/>
                  <a:pt x="202" y="0"/>
                  <a:pt x="18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4"/>
          <p:cNvSpPr/>
          <p:nvPr/>
        </p:nvSpPr>
        <p:spPr>
          <a:xfrm>
            <a:off x="2549154" y="5385119"/>
            <a:ext cx="38142" cy="41269"/>
          </a:xfrm>
          <a:custGeom>
            <a:avLst/>
            <a:gdLst/>
            <a:ahLst/>
            <a:cxnLst/>
            <a:rect l="l" t="t" r="r" b="b"/>
            <a:pathLst>
              <a:path w="378" h="409" extrusionOk="0">
                <a:moveTo>
                  <a:pt x="171" y="0"/>
                </a:moveTo>
                <a:cubicBezTo>
                  <a:pt x="126" y="0"/>
                  <a:pt x="80" y="20"/>
                  <a:pt x="44" y="66"/>
                </a:cubicBezTo>
                <a:cubicBezTo>
                  <a:pt x="1" y="126"/>
                  <a:pt x="1" y="211"/>
                  <a:pt x="35" y="280"/>
                </a:cubicBezTo>
                <a:cubicBezTo>
                  <a:pt x="86" y="357"/>
                  <a:pt x="172" y="408"/>
                  <a:pt x="266" y="408"/>
                </a:cubicBezTo>
                <a:cubicBezTo>
                  <a:pt x="317" y="408"/>
                  <a:pt x="369" y="374"/>
                  <a:pt x="369" y="322"/>
                </a:cubicBezTo>
                <a:cubicBezTo>
                  <a:pt x="377" y="245"/>
                  <a:pt x="360" y="168"/>
                  <a:pt x="334" y="100"/>
                </a:cubicBezTo>
                <a:cubicBezTo>
                  <a:pt x="327" y="82"/>
                  <a:pt x="316" y="69"/>
                  <a:pt x="302" y="61"/>
                </a:cubicBezTo>
                <a:lnTo>
                  <a:pt x="302" y="61"/>
                </a:lnTo>
                <a:cubicBezTo>
                  <a:pt x="270" y="24"/>
                  <a:pt x="221" y="0"/>
                  <a:pt x="17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4"/>
          <p:cNvSpPr/>
          <p:nvPr/>
        </p:nvSpPr>
        <p:spPr>
          <a:xfrm>
            <a:off x="2410210" y="5374019"/>
            <a:ext cx="55901" cy="39352"/>
          </a:xfrm>
          <a:custGeom>
            <a:avLst/>
            <a:gdLst/>
            <a:ahLst/>
            <a:cxnLst/>
            <a:rect l="l" t="t" r="r" b="b"/>
            <a:pathLst>
              <a:path w="554" h="390" extrusionOk="0">
                <a:moveTo>
                  <a:pt x="179" y="1"/>
                </a:moveTo>
                <a:cubicBezTo>
                  <a:pt x="140" y="1"/>
                  <a:pt x="104" y="16"/>
                  <a:pt x="78" y="56"/>
                </a:cubicBezTo>
                <a:cubicBezTo>
                  <a:pt x="1" y="167"/>
                  <a:pt x="120" y="313"/>
                  <a:pt x="223" y="364"/>
                </a:cubicBezTo>
                <a:cubicBezTo>
                  <a:pt x="255" y="381"/>
                  <a:pt x="288" y="389"/>
                  <a:pt x="321" y="389"/>
                </a:cubicBezTo>
                <a:cubicBezTo>
                  <a:pt x="404" y="389"/>
                  <a:pt x="483" y="338"/>
                  <a:pt x="514" y="253"/>
                </a:cubicBezTo>
                <a:cubicBezTo>
                  <a:pt x="554" y="141"/>
                  <a:pt x="467" y="29"/>
                  <a:pt x="350" y="29"/>
                </a:cubicBezTo>
                <a:cubicBezTo>
                  <a:pt x="342" y="29"/>
                  <a:pt x="334" y="29"/>
                  <a:pt x="326" y="30"/>
                </a:cubicBezTo>
                <a:cubicBezTo>
                  <a:pt x="316" y="31"/>
                  <a:pt x="308" y="32"/>
                  <a:pt x="300" y="35"/>
                </a:cubicBezTo>
                <a:lnTo>
                  <a:pt x="300" y="35"/>
                </a:lnTo>
                <a:cubicBezTo>
                  <a:pt x="259" y="15"/>
                  <a:pt x="217" y="1"/>
                  <a:pt x="17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4"/>
          <p:cNvSpPr/>
          <p:nvPr/>
        </p:nvSpPr>
        <p:spPr>
          <a:xfrm>
            <a:off x="2587194" y="5531529"/>
            <a:ext cx="53278" cy="44195"/>
          </a:xfrm>
          <a:custGeom>
            <a:avLst/>
            <a:gdLst/>
            <a:ahLst/>
            <a:cxnLst/>
            <a:rect l="l" t="t" r="r" b="b"/>
            <a:pathLst>
              <a:path w="528" h="438" extrusionOk="0">
                <a:moveTo>
                  <a:pt x="197" y="1"/>
                </a:moveTo>
                <a:cubicBezTo>
                  <a:pt x="174" y="5"/>
                  <a:pt x="154" y="17"/>
                  <a:pt x="140" y="35"/>
                </a:cubicBezTo>
                <a:lnTo>
                  <a:pt x="140" y="35"/>
                </a:lnTo>
                <a:cubicBezTo>
                  <a:pt x="136" y="35"/>
                  <a:pt x="132" y="35"/>
                  <a:pt x="129" y="35"/>
                </a:cubicBezTo>
                <a:cubicBezTo>
                  <a:pt x="123" y="34"/>
                  <a:pt x="118" y="34"/>
                  <a:pt x="113" y="34"/>
                </a:cubicBezTo>
                <a:cubicBezTo>
                  <a:pt x="67" y="34"/>
                  <a:pt x="25" y="66"/>
                  <a:pt x="17" y="112"/>
                </a:cubicBezTo>
                <a:cubicBezTo>
                  <a:pt x="0" y="266"/>
                  <a:pt x="111" y="411"/>
                  <a:pt x="265" y="437"/>
                </a:cubicBezTo>
                <a:cubicBezTo>
                  <a:pt x="269" y="438"/>
                  <a:pt x="273" y="438"/>
                  <a:pt x="277" y="438"/>
                </a:cubicBezTo>
                <a:cubicBezTo>
                  <a:pt x="312" y="438"/>
                  <a:pt x="346" y="415"/>
                  <a:pt x="364" y="385"/>
                </a:cubicBezTo>
                <a:lnTo>
                  <a:pt x="364" y="385"/>
                </a:lnTo>
                <a:cubicBezTo>
                  <a:pt x="376" y="389"/>
                  <a:pt x="389" y="391"/>
                  <a:pt x="401" y="391"/>
                </a:cubicBezTo>
                <a:cubicBezTo>
                  <a:pt x="465" y="391"/>
                  <a:pt x="528" y="334"/>
                  <a:pt x="488" y="266"/>
                </a:cubicBezTo>
                <a:lnTo>
                  <a:pt x="488" y="257"/>
                </a:lnTo>
                <a:cubicBezTo>
                  <a:pt x="442" y="176"/>
                  <a:pt x="376" y="113"/>
                  <a:pt x="299" y="76"/>
                </a:cubicBezTo>
                <a:lnTo>
                  <a:pt x="299" y="76"/>
                </a:lnTo>
                <a:cubicBezTo>
                  <a:pt x="290" y="34"/>
                  <a:pt x="247" y="1"/>
                  <a:pt x="19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14"/>
          <p:cNvSpPr/>
          <p:nvPr/>
        </p:nvSpPr>
        <p:spPr>
          <a:xfrm>
            <a:off x="2556116" y="5456659"/>
            <a:ext cx="41775" cy="46617"/>
          </a:xfrm>
          <a:custGeom>
            <a:avLst/>
            <a:gdLst/>
            <a:ahLst/>
            <a:cxnLst/>
            <a:rect l="l" t="t" r="r" b="b"/>
            <a:pathLst>
              <a:path w="414" h="462" extrusionOk="0">
                <a:moveTo>
                  <a:pt x="206" y="178"/>
                </a:moveTo>
                <a:cubicBezTo>
                  <a:pt x="193" y="194"/>
                  <a:pt x="186" y="213"/>
                  <a:pt x="185" y="232"/>
                </a:cubicBezTo>
                <a:lnTo>
                  <a:pt x="185" y="232"/>
                </a:lnTo>
                <a:cubicBezTo>
                  <a:pt x="179" y="218"/>
                  <a:pt x="179" y="203"/>
                  <a:pt x="188" y="187"/>
                </a:cubicBezTo>
                <a:lnTo>
                  <a:pt x="197" y="178"/>
                </a:lnTo>
                <a:close/>
                <a:moveTo>
                  <a:pt x="207" y="0"/>
                </a:moveTo>
                <a:cubicBezTo>
                  <a:pt x="184" y="0"/>
                  <a:pt x="160" y="5"/>
                  <a:pt x="137" y="16"/>
                </a:cubicBezTo>
                <a:cubicBezTo>
                  <a:pt x="52" y="50"/>
                  <a:pt x="0" y="135"/>
                  <a:pt x="0" y="229"/>
                </a:cubicBezTo>
                <a:cubicBezTo>
                  <a:pt x="9" y="315"/>
                  <a:pt x="60" y="392"/>
                  <a:pt x="137" y="443"/>
                </a:cubicBezTo>
                <a:cubicBezTo>
                  <a:pt x="153" y="454"/>
                  <a:pt x="172" y="461"/>
                  <a:pt x="193" y="461"/>
                </a:cubicBezTo>
                <a:cubicBezTo>
                  <a:pt x="205" y="461"/>
                  <a:pt x="218" y="458"/>
                  <a:pt x="231" y="452"/>
                </a:cubicBezTo>
                <a:cubicBezTo>
                  <a:pt x="317" y="401"/>
                  <a:pt x="385" y="315"/>
                  <a:pt x="402" y="212"/>
                </a:cubicBezTo>
                <a:cubicBezTo>
                  <a:pt x="414" y="173"/>
                  <a:pt x="399" y="140"/>
                  <a:pt x="372" y="121"/>
                </a:cubicBezTo>
                <a:lnTo>
                  <a:pt x="372" y="121"/>
                </a:lnTo>
                <a:cubicBezTo>
                  <a:pt x="367" y="105"/>
                  <a:pt x="360" y="90"/>
                  <a:pt x="351" y="75"/>
                </a:cubicBezTo>
                <a:cubicBezTo>
                  <a:pt x="315" y="27"/>
                  <a:pt x="262" y="0"/>
                  <a:pt x="20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14"/>
          <p:cNvSpPr/>
          <p:nvPr/>
        </p:nvSpPr>
        <p:spPr>
          <a:xfrm>
            <a:off x="2680530" y="5556553"/>
            <a:ext cx="56709" cy="36527"/>
          </a:xfrm>
          <a:custGeom>
            <a:avLst/>
            <a:gdLst/>
            <a:ahLst/>
            <a:cxnLst/>
            <a:rect l="l" t="t" r="r" b="b"/>
            <a:pathLst>
              <a:path w="562" h="362" extrusionOk="0">
                <a:moveTo>
                  <a:pt x="292" y="1"/>
                </a:moveTo>
                <a:cubicBezTo>
                  <a:pt x="252" y="1"/>
                  <a:pt x="213" y="28"/>
                  <a:pt x="199" y="66"/>
                </a:cubicBezTo>
                <a:lnTo>
                  <a:pt x="199" y="66"/>
                </a:lnTo>
                <a:cubicBezTo>
                  <a:pt x="172" y="62"/>
                  <a:pt x="146" y="61"/>
                  <a:pt x="119" y="61"/>
                </a:cubicBezTo>
                <a:cubicBezTo>
                  <a:pt x="68" y="61"/>
                  <a:pt x="8" y="86"/>
                  <a:pt x="8" y="146"/>
                </a:cubicBezTo>
                <a:cubicBezTo>
                  <a:pt x="1" y="269"/>
                  <a:pt x="103" y="361"/>
                  <a:pt x="218" y="361"/>
                </a:cubicBezTo>
                <a:cubicBezTo>
                  <a:pt x="239" y="361"/>
                  <a:pt x="260" y="358"/>
                  <a:pt x="281" y="352"/>
                </a:cubicBezTo>
                <a:cubicBezTo>
                  <a:pt x="310" y="339"/>
                  <a:pt x="334" y="321"/>
                  <a:pt x="353" y="299"/>
                </a:cubicBezTo>
                <a:lnTo>
                  <a:pt x="353" y="299"/>
                </a:lnTo>
                <a:cubicBezTo>
                  <a:pt x="369" y="304"/>
                  <a:pt x="385" y="311"/>
                  <a:pt x="401" y="317"/>
                </a:cubicBezTo>
                <a:cubicBezTo>
                  <a:pt x="413" y="322"/>
                  <a:pt x="423" y="324"/>
                  <a:pt x="434" y="324"/>
                </a:cubicBezTo>
                <a:cubicBezTo>
                  <a:pt x="517" y="324"/>
                  <a:pt x="561" y="184"/>
                  <a:pt x="470" y="146"/>
                </a:cubicBezTo>
                <a:lnTo>
                  <a:pt x="478" y="146"/>
                </a:lnTo>
                <a:cubicBezTo>
                  <a:pt x="451" y="135"/>
                  <a:pt x="424" y="124"/>
                  <a:pt x="397" y="114"/>
                </a:cubicBezTo>
                <a:lnTo>
                  <a:pt x="397" y="114"/>
                </a:lnTo>
                <a:cubicBezTo>
                  <a:pt x="391" y="89"/>
                  <a:pt x="382" y="65"/>
                  <a:pt x="367" y="44"/>
                </a:cubicBezTo>
                <a:cubicBezTo>
                  <a:pt x="346" y="13"/>
                  <a:pt x="319" y="1"/>
                  <a:pt x="29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14"/>
          <p:cNvSpPr/>
          <p:nvPr/>
        </p:nvSpPr>
        <p:spPr>
          <a:xfrm>
            <a:off x="2661157" y="5285023"/>
            <a:ext cx="47829" cy="52671"/>
          </a:xfrm>
          <a:custGeom>
            <a:avLst/>
            <a:gdLst/>
            <a:ahLst/>
            <a:cxnLst/>
            <a:rect l="l" t="t" r="r" b="b"/>
            <a:pathLst>
              <a:path w="474" h="522" extrusionOk="0">
                <a:moveTo>
                  <a:pt x="209" y="299"/>
                </a:moveTo>
                <a:lnTo>
                  <a:pt x="209" y="299"/>
                </a:lnTo>
                <a:cubicBezTo>
                  <a:pt x="215" y="309"/>
                  <a:pt x="220" y="320"/>
                  <a:pt x="225" y="331"/>
                </a:cubicBezTo>
                <a:lnTo>
                  <a:pt x="200" y="331"/>
                </a:lnTo>
                <a:cubicBezTo>
                  <a:pt x="208" y="331"/>
                  <a:pt x="206" y="333"/>
                  <a:pt x="203" y="333"/>
                </a:cubicBezTo>
                <a:cubicBezTo>
                  <a:pt x="200" y="333"/>
                  <a:pt x="195" y="331"/>
                  <a:pt x="200" y="322"/>
                </a:cubicBezTo>
                <a:cubicBezTo>
                  <a:pt x="205" y="308"/>
                  <a:pt x="207" y="301"/>
                  <a:pt x="209" y="299"/>
                </a:cubicBezTo>
                <a:close/>
                <a:moveTo>
                  <a:pt x="225" y="331"/>
                </a:moveTo>
                <a:cubicBezTo>
                  <a:pt x="229" y="341"/>
                  <a:pt x="229" y="344"/>
                  <a:pt x="229" y="344"/>
                </a:cubicBezTo>
                <a:cubicBezTo>
                  <a:pt x="229" y="344"/>
                  <a:pt x="225" y="336"/>
                  <a:pt x="225" y="331"/>
                </a:cubicBezTo>
                <a:close/>
                <a:moveTo>
                  <a:pt x="187" y="1"/>
                </a:moveTo>
                <a:cubicBezTo>
                  <a:pt x="166" y="1"/>
                  <a:pt x="146" y="8"/>
                  <a:pt x="131" y="23"/>
                </a:cubicBezTo>
                <a:cubicBezTo>
                  <a:pt x="89" y="57"/>
                  <a:pt x="89" y="108"/>
                  <a:pt x="114" y="151"/>
                </a:cubicBezTo>
                <a:cubicBezTo>
                  <a:pt x="116" y="153"/>
                  <a:pt x="117" y="155"/>
                  <a:pt x="119" y="157"/>
                </a:cubicBezTo>
                <a:lnTo>
                  <a:pt x="119" y="157"/>
                </a:lnTo>
                <a:cubicBezTo>
                  <a:pt x="28" y="219"/>
                  <a:pt x="0" y="346"/>
                  <a:pt x="63" y="450"/>
                </a:cubicBezTo>
                <a:cubicBezTo>
                  <a:pt x="101" y="497"/>
                  <a:pt x="159" y="521"/>
                  <a:pt x="217" y="521"/>
                </a:cubicBezTo>
                <a:cubicBezTo>
                  <a:pt x="275" y="521"/>
                  <a:pt x="332" y="497"/>
                  <a:pt x="371" y="450"/>
                </a:cubicBezTo>
                <a:cubicBezTo>
                  <a:pt x="376" y="444"/>
                  <a:pt x="380" y="438"/>
                  <a:pt x="384" y="432"/>
                </a:cubicBezTo>
                <a:lnTo>
                  <a:pt x="384" y="432"/>
                </a:lnTo>
                <a:cubicBezTo>
                  <a:pt x="429" y="423"/>
                  <a:pt x="469" y="388"/>
                  <a:pt x="465" y="331"/>
                </a:cubicBezTo>
                <a:lnTo>
                  <a:pt x="465" y="331"/>
                </a:lnTo>
                <a:lnTo>
                  <a:pt x="473" y="339"/>
                </a:lnTo>
                <a:cubicBezTo>
                  <a:pt x="463" y="252"/>
                  <a:pt x="406" y="178"/>
                  <a:pt x="331" y="143"/>
                </a:cubicBezTo>
                <a:lnTo>
                  <a:pt x="331" y="143"/>
                </a:lnTo>
                <a:cubicBezTo>
                  <a:pt x="306" y="104"/>
                  <a:pt x="279" y="66"/>
                  <a:pt x="260" y="31"/>
                </a:cubicBezTo>
                <a:cubicBezTo>
                  <a:pt x="240" y="12"/>
                  <a:pt x="213" y="1"/>
                  <a:pt x="18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14"/>
          <p:cNvSpPr/>
          <p:nvPr/>
        </p:nvSpPr>
        <p:spPr>
          <a:xfrm>
            <a:off x="2752878" y="5410042"/>
            <a:ext cx="39857" cy="59028"/>
          </a:xfrm>
          <a:custGeom>
            <a:avLst/>
            <a:gdLst/>
            <a:ahLst/>
            <a:cxnLst/>
            <a:rect l="l" t="t" r="r" b="b"/>
            <a:pathLst>
              <a:path w="395" h="585" extrusionOk="0">
                <a:moveTo>
                  <a:pt x="133" y="1"/>
                </a:moveTo>
                <a:cubicBezTo>
                  <a:pt x="121" y="1"/>
                  <a:pt x="108" y="3"/>
                  <a:pt x="95" y="7"/>
                </a:cubicBezTo>
                <a:cubicBezTo>
                  <a:pt x="52" y="33"/>
                  <a:pt x="26" y="84"/>
                  <a:pt x="52" y="135"/>
                </a:cubicBezTo>
                <a:cubicBezTo>
                  <a:pt x="71" y="164"/>
                  <a:pt x="87" y="197"/>
                  <a:pt x="99" y="233"/>
                </a:cubicBezTo>
                <a:lnTo>
                  <a:pt x="99" y="233"/>
                </a:lnTo>
                <a:cubicBezTo>
                  <a:pt x="91" y="239"/>
                  <a:pt x="83" y="247"/>
                  <a:pt x="78" y="255"/>
                </a:cubicBezTo>
                <a:cubicBezTo>
                  <a:pt x="18" y="315"/>
                  <a:pt x="1" y="409"/>
                  <a:pt x="26" y="495"/>
                </a:cubicBezTo>
                <a:cubicBezTo>
                  <a:pt x="52" y="551"/>
                  <a:pt x="109" y="585"/>
                  <a:pt x="169" y="585"/>
                </a:cubicBezTo>
                <a:cubicBezTo>
                  <a:pt x="190" y="585"/>
                  <a:pt x="212" y="581"/>
                  <a:pt x="232" y="572"/>
                </a:cubicBezTo>
                <a:cubicBezTo>
                  <a:pt x="252" y="562"/>
                  <a:pt x="268" y="548"/>
                  <a:pt x="280" y="531"/>
                </a:cubicBezTo>
                <a:lnTo>
                  <a:pt x="280" y="531"/>
                </a:lnTo>
                <a:cubicBezTo>
                  <a:pt x="285" y="532"/>
                  <a:pt x="290" y="532"/>
                  <a:pt x="295" y="532"/>
                </a:cubicBezTo>
                <a:cubicBezTo>
                  <a:pt x="344" y="532"/>
                  <a:pt x="394" y="497"/>
                  <a:pt x="394" y="435"/>
                </a:cubicBezTo>
                <a:cubicBezTo>
                  <a:pt x="385" y="372"/>
                  <a:pt x="351" y="315"/>
                  <a:pt x="302" y="274"/>
                </a:cubicBezTo>
                <a:lnTo>
                  <a:pt x="302" y="274"/>
                </a:lnTo>
                <a:cubicBezTo>
                  <a:pt x="289" y="197"/>
                  <a:pt x="261" y="121"/>
                  <a:pt x="223" y="58"/>
                </a:cubicBezTo>
                <a:cubicBezTo>
                  <a:pt x="204" y="20"/>
                  <a:pt x="170" y="1"/>
                  <a:pt x="13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4"/>
          <p:cNvSpPr/>
          <p:nvPr/>
        </p:nvSpPr>
        <p:spPr>
          <a:xfrm>
            <a:off x="2689914" y="5217216"/>
            <a:ext cx="33702" cy="45810"/>
          </a:xfrm>
          <a:custGeom>
            <a:avLst/>
            <a:gdLst/>
            <a:ahLst/>
            <a:cxnLst/>
            <a:rect l="l" t="t" r="r" b="b"/>
            <a:pathLst>
              <a:path w="334" h="454" extrusionOk="0">
                <a:moveTo>
                  <a:pt x="107" y="1"/>
                </a:moveTo>
                <a:cubicBezTo>
                  <a:pt x="52" y="1"/>
                  <a:pt x="1" y="49"/>
                  <a:pt x="9" y="104"/>
                </a:cubicBezTo>
                <a:cubicBezTo>
                  <a:pt x="17" y="207"/>
                  <a:pt x="52" y="310"/>
                  <a:pt x="103" y="395"/>
                </a:cubicBezTo>
                <a:cubicBezTo>
                  <a:pt x="120" y="434"/>
                  <a:pt x="154" y="453"/>
                  <a:pt x="188" y="453"/>
                </a:cubicBezTo>
                <a:cubicBezTo>
                  <a:pt x="223" y="453"/>
                  <a:pt x="257" y="434"/>
                  <a:pt x="274" y="395"/>
                </a:cubicBezTo>
                <a:cubicBezTo>
                  <a:pt x="292" y="357"/>
                  <a:pt x="303" y="316"/>
                  <a:pt x="309" y="276"/>
                </a:cubicBezTo>
                <a:lnTo>
                  <a:pt x="309" y="276"/>
                </a:lnTo>
                <a:cubicBezTo>
                  <a:pt x="322" y="259"/>
                  <a:pt x="329" y="236"/>
                  <a:pt x="325" y="207"/>
                </a:cubicBezTo>
                <a:lnTo>
                  <a:pt x="334" y="199"/>
                </a:lnTo>
                <a:cubicBezTo>
                  <a:pt x="327" y="157"/>
                  <a:pt x="308" y="119"/>
                  <a:pt x="281" y="87"/>
                </a:cubicBezTo>
                <a:lnTo>
                  <a:pt x="281" y="87"/>
                </a:lnTo>
                <a:cubicBezTo>
                  <a:pt x="275" y="80"/>
                  <a:pt x="269" y="73"/>
                  <a:pt x="262" y="68"/>
                </a:cubicBezTo>
                <a:lnTo>
                  <a:pt x="262" y="68"/>
                </a:lnTo>
                <a:cubicBezTo>
                  <a:pt x="223" y="31"/>
                  <a:pt x="173" y="6"/>
                  <a:pt x="120" y="2"/>
                </a:cubicBezTo>
                <a:cubicBezTo>
                  <a:pt x="116" y="1"/>
                  <a:pt x="111" y="1"/>
                  <a:pt x="10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14"/>
          <p:cNvSpPr/>
          <p:nvPr/>
        </p:nvSpPr>
        <p:spPr>
          <a:xfrm>
            <a:off x="2449058" y="4842059"/>
            <a:ext cx="45508" cy="39049"/>
          </a:xfrm>
          <a:custGeom>
            <a:avLst/>
            <a:gdLst/>
            <a:ahLst/>
            <a:cxnLst/>
            <a:rect l="l" t="t" r="r" b="b"/>
            <a:pathLst>
              <a:path w="451" h="387" extrusionOk="0">
                <a:moveTo>
                  <a:pt x="200" y="178"/>
                </a:moveTo>
                <a:cubicBezTo>
                  <a:pt x="200" y="178"/>
                  <a:pt x="200" y="179"/>
                  <a:pt x="201" y="179"/>
                </a:cubicBezTo>
                <a:lnTo>
                  <a:pt x="201" y="179"/>
                </a:lnTo>
                <a:cubicBezTo>
                  <a:pt x="201" y="180"/>
                  <a:pt x="201" y="180"/>
                  <a:pt x="201" y="180"/>
                </a:cubicBezTo>
                <a:lnTo>
                  <a:pt x="201" y="180"/>
                </a:lnTo>
                <a:cubicBezTo>
                  <a:pt x="200" y="179"/>
                  <a:pt x="200" y="178"/>
                  <a:pt x="200" y="178"/>
                </a:cubicBezTo>
                <a:close/>
                <a:moveTo>
                  <a:pt x="253" y="1"/>
                </a:moveTo>
                <a:cubicBezTo>
                  <a:pt x="241" y="1"/>
                  <a:pt x="229" y="3"/>
                  <a:pt x="218" y="6"/>
                </a:cubicBezTo>
                <a:lnTo>
                  <a:pt x="218" y="6"/>
                </a:lnTo>
                <a:cubicBezTo>
                  <a:pt x="210" y="5"/>
                  <a:pt x="202" y="5"/>
                  <a:pt x="193" y="5"/>
                </a:cubicBezTo>
                <a:cubicBezTo>
                  <a:pt x="183" y="5"/>
                  <a:pt x="173" y="6"/>
                  <a:pt x="163" y="7"/>
                </a:cubicBezTo>
                <a:cubicBezTo>
                  <a:pt x="95" y="15"/>
                  <a:pt x="35" y="58"/>
                  <a:pt x="9" y="127"/>
                </a:cubicBezTo>
                <a:cubicBezTo>
                  <a:pt x="0" y="187"/>
                  <a:pt x="9" y="246"/>
                  <a:pt x="43" y="298"/>
                </a:cubicBezTo>
                <a:cubicBezTo>
                  <a:pt x="80" y="357"/>
                  <a:pt x="140" y="387"/>
                  <a:pt x="201" y="387"/>
                </a:cubicBezTo>
                <a:cubicBezTo>
                  <a:pt x="256" y="387"/>
                  <a:pt x="311" y="363"/>
                  <a:pt x="351" y="315"/>
                </a:cubicBezTo>
                <a:cubicBezTo>
                  <a:pt x="352" y="314"/>
                  <a:pt x="353" y="312"/>
                  <a:pt x="354" y="311"/>
                </a:cubicBezTo>
                <a:lnTo>
                  <a:pt x="354" y="311"/>
                </a:lnTo>
                <a:cubicBezTo>
                  <a:pt x="402" y="309"/>
                  <a:pt x="450" y="274"/>
                  <a:pt x="445" y="212"/>
                </a:cubicBezTo>
                <a:lnTo>
                  <a:pt x="428" y="212"/>
                </a:lnTo>
                <a:cubicBezTo>
                  <a:pt x="422" y="164"/>
                  <a:pt x="401" y="121"/>
                  <a:pt x="370" y="86"/>
                </a:cubicBezTo>
                <a:lnTo>
                  <a:pt x="370" y="86"/>
                </a:lnTo>
                <a:cubicBezTo>
                  <a:pt x="355" y="59"/>
                  <a:pt x="335" y="35"/>
                  <a:pt x="308" y="15"/>
                </a:cubicBezTo>
                <a:cubicBezTo>
                  <a:pt x="292" y="5"/>
                  <a:pt x="272" y="1"/>
                  <a:pt x="25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14"/>
          <p:cNvSpPr/>
          <p:nvPr/>
        </p:nvSpPr>
        <p:spPr>
          <a:xfrm>
            <a:off x="2576902" y="4916122"/>
            <a:ext cx="50049" cy="35820"/>
          </a:xfrm>
          <a:custGeom>
            <a:avLst/>
            <a:gdLst/>
            <a:ahLst/>
            <a:cxnLst/>
            <a:rect l="l" t="t" r="r" b="b"/>
            <a:pathLst>
              <a:path w="496" h="355" extrusionOk="0">
                <a:moveTo>
                  <a:pt x="308" y="0"/>
                </a:moveTo>
                <a:cubicBezTo>
                  <a:pt x="268" y="0"/>
                  <a:pt x="239" y="17"/>
                  <a:pt x="223" y="41"/>
                </a:cubicBezTo>
                <a:lnTo>
                  <a:pt x="223" y="41"/>
                </a:lnTo>
                <a:cubicBezTo>
                  <a:pt x="189" y="34"/>
                  <a:pt x="154" y="28"/>
                  <a:pt x="119" y="26"/>
                </a:cubicBezTo>
                <a:cubicBezTo>
                  <a:pt x="116" y="25"/>
                  <a:pt x="112" y="25"/>
                  <a:pt x="109" y="25"/>
                </a:cubicBezTo>
                <a:cubicBezTo>
                  <a:pt x="46" y="25"/>
                  <a:pt x="1" y="98"/>
                  <a:pt x="25" y="163"/>
                </a:cubicBezTo>
                <a:cubicBezTo>
                  <a:pt x="56" y="256"/>
                  <a:pt x="160" y="354"/>
                  <a:pt x="264" y="354"/>
                </a:cubicBezTo>
                <a:cubicBezTo>
                  <a:pt x="303" y="354"/>
                  <a:pt x="341" y="341"/>
                  <a:pt x="376" y="308"/>
                </a:cubicBezTo>
                <a:cubicBezTo>
                  <a:pt x="383" y="302"/>
                  <a:pt x="390" y="295"/>
                  <a:pt x="396" y="288"/>
                </a:cubicBezTo>
                <a:lnTo>
                  <a:pt x="396" y="288"/>
                </a:lnTo>
                <a:cubicBezTo>
                  <a:pt x="420" y="286"/>
                  <a:pt x="443" y="275"/>
                  <a:pt x="462" y="257"/>
                </a:cubicBezTo>
                <a:cubicBezTo>
                  <a:pt x="496" y="214"/>
                  <a:pt x="487" y="154"/>
                  <a:pt x="444" y="128"/>
                </a:cubicBezTo>
                <a:lnTo>
                  <a:pt x="439" y="128"/>
                </a:lnTo>
                <a:cubicBezTo>
                  <a:pt x="427" y="64"/>
                  <a:pt x="382" y="9"/>
                  <a:pt x="30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14"/>
          <p:cNvSpPr/>
          <p:nvPr/>
        </p:nvSpPr>
        <p:spPr>
          <a:xfrm>
            <a:off x="2652782" y="4908252"/>
            <a:ext cx="51159" cy="43287"/>
          </a:xfrm>
          <a:custGeom>
            <a:avLst/>
            <a:gdLst/>
            <a:ahLst/>
            <a:cxnLst/>
            <a:rect l="l" t="t" r="r" b="b"/>
            <a:pathLst>
              <a:path w="507" h="429" extrusionOk="0">
                <a:moveTo>
                  <a:pt x="239" y="0"/>
                </a:moveTo>
                <a:cubicBezTo>
                  <a:pt x="217" y="0"/>
                  <a:pt x="194" y="3"/>
                  <a:pt x="172" y="10"/>
                </a:cubicBezTo>
                <a:cubicBezTo>
                  <a:pt x="60" y="52"/>
                  <a:pt x="0" y="164"/>
                  <a:pt x="26" y="275"/>
                </a:cubicBezTo>
                <a:cubicBezTo>
                  <a:pt x="44" y="371"/>
                  <a:pt x="125" y="429"/>
                  <a:pt x="207" y="429"/>
                </a:cubicBezTo>
                <a:cubicBezTo>
                  <a:pt x="242" y="429"/>
                  <a:pt x="277" y="418"/>
                  <a:pt x="308" y="395"/>
                </a:cubicBezTo>
                <a:cubicBezTo>
                  <a:pt x="344" y="361"/>
                  <a:pt x="363" y="325"/>
                  <a:pt x="370" y="287"/>
                </a:cubicBezTo>
                <a:lnTo>
                  <a:pt x="370" y="287"/>
                </a:lnTo>
                <a:cubicBezTo>
                  <a:pt x="372" y="287"/>
                  <a:pt x="374" y="287"/>
                  <a:pt x="375" y="287"/>
                </a:cubicBezTo>
                <a:cubicBezTo>
                  <a:pt x="440" y="287"/>
                  <a:pt x="507" y="224"/>
                  <a:pt x="462" y="147"/>
                </a:cubicBezTo>
                <a:lnTo>
                  <a:pt x="462" y="147"/>
                </a:lnTo>
                <a:lnTo>
                  <a:pt x="462" y="155"/>
                </a:lnTo>
                <a:cubicBezTo>
                  <a:pt x="428" y="58"/>
                  <a:pt x="337" y="0"/>
                  <a:pt x="2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4"/>
          <p:cNvSpPr/>
          <p:nvPr/>
        </p:nvSpPr>
        <p:spPr>
          <a:xfrm>
            <a:off x="2420603" y="4766685"/>
            <a:ext cx="66194" cy="38141"/>
          </a:xfrm>
          <a:custGeom>
            <a:avLst/>
            <a:gdLst/>
            <a:ahLst/>
            <a:cxnLst/>
            <a:rect l="l" t="t" r="r" b="b"/>
            <a:pathLst>
              <a:path w="656" h="378" extrusionOk="0">
                <a:moveTo>
                  <a:pt x="107" y="0"/>
                </a:moveTo>
                <a:cubicBezTo>
                  <a:pt x="52" y="0"/>
                  <a:pt x="1" y="48"/>
                  <a:pt x="9" y="104"/>
                </a:cubicBezTo>
                <a:cubicBezTo>
                  <a:pt x="24" y="260"/>
                  <a:pt x="155" y="377"/>
                  <a:pt x="307" y="377"/>
                </a:cubicBezTo>
                <a:cubicBezTo>
                  <a:pt x="330" y="377"/>
                  <a:pt x="353" y="375"/>
                  <a:pt x="377" y="369"/>
                </a:cubicBezTo>
                <a:cubicBezTo>
                  <a:pt x="404" y="364"/>
                  <a:pt x="426" y="351"/>
                  <a:pt x="440" y="331"/>
                </a:cubicBezTo>
                <a:lnTo>
                  <a:pt x="440" y="331"/>
                </a:lnTo>
                <a:cubicBezTo>
                  <a:pt x="444" y="335"/>
                  <a:pt x="449" y="339"/>
                  <a:pt x="454" y="343"/>
                </a:cubicBezTo>
                <a:cubicBezTo>
                  <a:pt x="472" y="364"/>
                  <a:pt x="495" y="373"/>
                  <a:pt x="517" y="373"/>
                </a:cubicBezTo>
                <a:cubicBezTo>
                  <a:pt x="588" y="373"/>
                  <a:pt x="655" y="288"/>
                  <a:pt x="590" y="224"/>
                </a:cubicBezTo>
                <a:lnTo>
                  <a:pt x="599" y="224"/>
                </a:lnTo>
                <a:cubicBezTo>
                  <a:pt x="529" y="153"/>
                  <a:pt x="446" y="99"/>
                  <a:pt x="356" y="61"/>
                </a:cubicBezTo>
                <a:lnTo>
                  <a:pt x="356" y="61"/>
                </a:lnTo>
                <a:cubicBezTo>
                  <a:pt x="352" y="55"/>
                  <a:pt x="347" y="49"/>
                  <a:pt x="342" y="44"/>
                </a:cubicBezTo>
                <a:cubicBezTo>
                  <a:pt x="324" y="19"/>
                  <a:pt x="300" y="8"/>
                  <a:pt x="276" y="8"/>
                </a:cubicBezTo>
                <a:cubicBezTo>
                  <a:pt x="261" y="8"/>
                  <a:pt x="246" y="13"/>
                  <a:pt x="233" y="20"/>
                </a:cubicBezTo>
                <a:lnTo>
                  <a:pt x="233" y="20"/>
                </a:lnTo>
                <a:cubicBezTo>
                  <a:pt x="196" y="11"/>
                  <a:pt x="158" y="5"/>
                  <a:pt x="120" y="1"/>
                </a:cubicBezTo>
                <a:cubicBezTo>
                  <a:pt x="116" y="0"/>
                  <a:pt x="111" y="0"/>
                  <a:pt x="10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14"/>
          <p:cNvSpPr/>
          <p:nvPr/>
        </p:nvSpPr>
        <p:spPr>
          <a:xfrm>
            <a:off x="2220310" y="4670928"/>
            <a:ext cx="48434" cy="39856"/>
          </a:xfrm>
          <a:custGeom>
            <a:avLst/>
            <a:gdLst/>
            <a:ahLst/>
            <a:cxnLst/>
            <a:rect l="l" t="t" r="r" b="b"/>
            <a:pathLst>
              <a:path w="480" h="395" extrusionOk="0">
                <a:moveTo>
                  <a:pt x="214" y="197"/>
                </a:moveTo>
                <a:cubicBezTo>
                  <a:pt x="214" y="197"/>
                  <a:pt x="206" y="206"/>
                  <a:pt x="197" y="214"/>
                </a:cubicBezTo>
                <a:cubicBezTo>
                  <a:pt x="197" y="214"/>
                  <a:pt x="194" y="214"/>
                  <a:pt x="194" y="216"/>
                </a:cubicBezTo>
                <a:lnTo>
                  <a:pt x="194" y="216"/>
                </a:lnTo>
                <a:cubicBezTo>
                  <a:pt x="193" y="210"/>
                  <a:pt x="197" y="204"/>
                  <a:pt x="197" y="197"/>
                </a:cubicBezTo>
                <a:cubicBezTo>
                  <a:pt x="197" y="199"/>
                  <a:pt x="198" y="200"/>
                  <a:pt x="199" y="200"/>
                </a:cubicBezTo>
                <a:cubicBezTo>
                  <a:pt x="200" y="200"/>
                  <a:pt x="202" y="199"/>
                  <a:pt x="204" y="197"/>
                </a:cubicBezTo>
                <a:close/>
                <a:moveTo>
                  <a:pt x="214" y="1"/>
                </a:moveTo>
                <a:cubicBezTo>
                  <a:pt x="103" y="1"/>
                  <a:pt x="18" y="86"/>
                  <a:pt x="9" y="197"/>
                </a:cubicBezTo>
                <a:cubicBezTo>
                  <a:pt x="0" y="300"/>
                  <a:pt x="86" y="385"/>
                  <a:pt x="189" y="394"/>
                </a:cubicBezTo>
                <a:cubicBezTo>
                  <a:pt x="194" y="394"/>
                  <a:pt x="199" y="395"/>
                  <a:pt x="204" y="395"/>
                </a:cubicBezTo>
                <a:cubicBezTo>
                  <a:pt x="264" y="395"/>
                  <a:pt x="319" y="366"/>
                  <a:pt x="357" y="322"/>
                </a:cubicBezTo>
                <a:lnTo>
                  <a:pt x="357" y="322"/>
                </a:lnTo>
                <a:cubicBezTo>
                  <a:pt x="363" y="323"/>
                  <a:pt x="369" y="324"/>
                  <a:pt x="376" y="324"/>
                </a:cubicBezTo>
                <a:cubicBezTo>
                  <a:pt x="388" y="324"/>
                  <a:pt x="400" y="321"/>
                  <a:pt x="411" y="317"/>
                </a:cubicBezTo>
                <a:cubicBezTo>
                  <a:pt x="462" y="300"/>
                  <a:pt x="480" y="240"/>
                  <a:pt x="462" y="197"/>
                </a:cubicBezTo>
                <a:lnTo>
                  <a:pt x="454" y="189"/>
                </a:lnTo>
                <a:cubicBezTo>
                  <a:pt x="411" y="95"/>
                  <a:pt x="326" y="18"/>
                  <a:pt x="21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14"/>
          <p:cNvSpPr/>
          <p:nvPr/>
        </p:nvSpPr>
        <p:spPr>
          <a:xfrm>
            <a:off x="2316976" y="4618761"/>
            <a:ext cx="58727" cy="41875"/>
          </a:xfrm>
          <a:custGeom>
            <a:avLst/>
            <a:gdLst/>
            <a:ahLst/>
            <a:cxnLst/>
            <a:rect l="l" t="t" r="r" b="b"/>
            <a:pathLst>
              <a:path w="582" h="415" extrusionOk="0">
                <a:moveTo>
                  <a:pt x="225" y="184"/>
                </a:moveTo>
                <a:cubicBezTo>
                  <a:pt x="227" y="190"/>
                  <a:pt x="229" y="195"/>
                  <a:pt x="232" y="201"/>
                </a:cubicBezTo>
                <a:cubicBezTo>
                  <a:pt x="235" y="220"/>
                  <a:pt x="224" y="229"/>
                  <a:pt x="213" y="229"/>
                </a:cubicBezTo>
                <a:cubicBezTo>
                  <a:pt x="199" y="229"/>
                  <a:pt x="187" y="216"/>
                  <a:pt x="206" y="192"/>
                </a:cubicBezTo>
                <a:cubicBezTo>
                  <a:pt x="211" y="188"/>
                  <a:pt x="217" y="185"/>
                  <a:pt x="225" y="184"/>
                </a:cubicBezTo>
                <a:close/>
                <a:moveTo>
                  <a:pt x="241" y="1"/>
                </a:moveTo>
                <a:cubicBezTo>
                  <a:pt x="224" y="1"/>
                  <a:pt x="206" y="2"/>
                  <a:pt x="189" y="4"/>
                </a:cubicBezTo>
                <a:cubicBezTo>
                  <a:pt x="78" y="21"/>
                  <a:pt x="1" y="133"/>
                  <a:pt x="18" y="252"/>
                </a:cubicBezTo>
                <a:cubicBezTo>
                  <a:pt x="39" y="345"/>
                  <a:pt x="121" y="415"/>
                  <a:pt x="212" y="415"/>
                </a:cubicBezTo>
                <a:cubicBezTo>
                  <a:pt x="230" y="415"/>
                  <a:pt x="248" y="412"/>
                  <a:pt x="266" y="406"/>
                </a:cubicBezTo>
                <a:cubicBezTo>
                  <a:pt x="334" y="387"/>
                  <a:pt x="383" y="337"/>
                  <a:pt x="403" y="276"/>
                </a:cubicBezTo>
                <a:lnTo>
                  <a:pt x="403" y="276"/>
                </a:lnTo>
                <a:cubicBezTo>
                  <a:pt x="418" y="286"/>
                  <a:pt x="433" y="290"/>
                  <a:pt x="448" y="290"/>
                </a:cubicBezTo>
                <a:cubicBezTo>
                  <a:pt x="523" y="290"/>
                  <a:pt x="581" y="178"/>
                  <a:pt x="505" y="115"/>
                </a:cubicBezTo>
                <a:lnTo>
                  <a:pt x="514" y="115"/>
                </a:lnTo>
                <a:cubicBezTo>
                  <a:pt x="441" y="42"/>
                  <a:pt x="343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14"/>
          <p:cNvSpPr/>
          <p:nvPr/>
        </p:nvSpPr>
        <p:spPr>
          <a:xfrm>
            <a:off x="2205679" y="4582840"/>
            <a:ext cx="50957" cy="37334"/>
          </a:xfrm>
          <a:custGeom>
            <a:avLst/>
            <a:gdLst/>
            <a:ahLst/>
            <a:cxnLst/>
            <a:rect l="l" t="t" r="r" b="b"/>
            <a:pathLst>
              <a:path w="505" h="370" extrusionOk="0">
                <a:moveTo>
                  <a:pt x="317" y="1"/>
                </a:moveTo>
                <a:cubicBezTo>
                  <a:pt x="283" y="1"/>
                  <a:pt x="257" y="16"/>
                  <a:pt x="241" y="38"/>
                </a:cubicBezTo>
                <a:lnTo>
                  <a:pt x="241" y="38"/>
                </a:lnTo>
                <a:cubicBezTo>
                  <a:pt x="224" y="35"/>
                  <a:pt x="206" y="33"/>
                  <a:pt x="188" y="33"/>
                </a:cubicBezTo>
                <a:cubicBezTo>
                  <a:pt x="137" y="33"/>
                  <a:pt x="86" y="48"/>
                  <a:pt x="43" y="78"/>
                </a:cubicBezTo>
                <a:cubicBezTo>
                  <a:pt x="17" y="104"/>
                  <a:pt x="0" y="146"/>
                  <a:pt x="17" y="189"/>
                </a:cubicBezTo>
                <a:cubicBezTo>
                  <a:pt x="51" y="258"/>
                  <a:pt x="120" y="317"/>
                  <a:pt x="197" y="352"/>
                </a:cubicBezTo>
                <a:cubicBezTo>
                  <a:pt x="223" y="363"/>
                  <a:pt x="251" y="369"/>
                  <a:pt x="278" y="369"/>
                </a:cubicBezTo>
                <a:cubicBezTo>
                  <a:pt x="329" y="369"/>
                  <a:pt x="380" y="348"/>
                  <a:pt x="419" y="309"/>
                </a:cubicBezTo>
                <a:cubicBezTo>
                  <a:pt x="505" y="206"/>
                  <a:pt x="479" y="9"/>
                  <a:pt x="325" y="1"/>
                </a:cubicBezTo>
                <a:cubicBezTo>
                  <a:pt x="322" y="1"/>
                  <a:pt x="320" y="1"/>
                  <a:pt x="31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14"/>
          <p:cNvSpPr/>
          <p:nvPr/>
        </p:nvSpPr>
        <p:spPr>
          <a:xfrm>
            <a:off x="2099428" y="4567503"/>
            <a:ext cx="58828" cy="34509"/>
          </a:xfrm>
          <a:custGeom>
            <a:avLst/>
            <a:gdLst/>
            <a:ahLst/>
            <a:cxnLst/>
            <a:rect l="l" t="t" r="r" b="b"/>
            <a:pathLst>
              <a:path w="583" h="342" extrusionOk="0">
                <a:moveTo>
                  <a:pt x="223" y="1"/>
                </a:moveTo>
                <a:cubicBezTo>
                  <a:pt x="160" y="1"/>
                  <a:pt x="97" y="22"/>
                  <a:pt x="44" y="59"/>
                </a:cubicBezTo>
                <a:cubicBezTo>
                  <a:pt x="1" y="93"/>
                  <a:pt x="1" y="170"/>
                  <a:pt x="44" y="204"/>
                </a:cubicBezTo>
                <a:cubicBezTo>
                  <a:pt x="163" y="290"/>
                  <a:pt x="300" y="341"/>
                  <a:pt x="446" y="341"/>
                </a:cubicBezTo>
                <a:cubicBezTo>
                  <a:pt x="488" y="341"/>
                  <a:pt x="531" y="315"/>
                  <a:pt x="548" y="281"/>
                </a:cubicBezTo>
                <a:cubicBezTo>
                  <a:pt x="582" y="179"/>
                  <a:pt x="540" y="76"/>
                  <a:pt x="454" y="25"/>
                </a:cubicBezTo>
                <a:cubicBezTo>
                  <a:pt x="436" y="10"/>
                  <a:pt x="415" y="3"/>
                  <a:pt x="395" y="3"/>
                </a:cubicBezTo>
                <a:cubicBezTo>
                  <a:pt x="373" y="3"/>
                  <a:pt x="351" y="12"/>
                  <a:pt x="335" y="29"/>
                </a:cubicBezTo>
                <a:lnTo>
                  <a:pt x="335" y="29"/>
                </a:lnTo>
                <a:cubicBezTo>
                  <a:pt x="332" y="27"/>
                  <a:pt x="329" y="26"/>
                  <a:pt x="326" y="25"/>
                </a:cubicBezTo>
                <a:lnTo>
                  <a:pt x="334" y="25"/>
                </a:lnTo>
                <a:cubicBezTo>
                  <a:pt x="299" y="8"/>
                  <a:pt x="261" y="1"/>
                  <a:pt x="22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14"/>
          <p:cNvSpPr/>
          <p:nvPr/>
        </p:nvSpPr>
        <p:spPr>
          <a:xfrm>
            <a:off x="2411118" y="4604029"/>
            <a:ext cx="51865" cy="35820"/>
          </a:xfrm>
          <a:custGeom>
            <a:avLst/>
            <a:gdLst/>
            <a:ahLst/>
            <a:cxnLst/>
            <a:rect l="l" t="t" r="r" b="b"/>
            <a:pathLst>
              <a:path w="514" h="355" extrusionOk="0">
                <a:moveTo>
                  <a:pt x="207" y="183"/>
                </a:moveTo>
                <a:cubicBezTo>
                  <a:pt x="209" y="183"/>
                  <a:pt x="211" y="184"/>
                  <a:pt x="214" y="184"/>
                </a:cubicBezTo>
                <a:lnTo>
                  <a:pt x="205" y="184"/>
                </a:lnTo>
                <a:cubicBezTo>
                  <a:pt x="205" y="184"/>
                  <a:pt x="206" y="184"/>
                  <a:pt x="207" y="183"/>
                </a:cubicBezTo>
                <a:close/>
                <a:moveTo>
                  <a:pt x="247" y="1"/>
                </a:moveTo>
                <a:cubicBezTo>
                  <a:pt x="234" y="1"/>
                  <a:pt x="220" y="2"/>
                  <a:pt x="205" y="5"/>
                </a:cubicBezTo>
                <a:cubicBezTo>
                  <a:pt x="69" y="22"/>
                  <a:pt x="0" y="176"/>
                  <a:pt x="86" y="287"/>
                </a:cubicBezTo>
                <a:cubicBezTo>
                  <a:pt x="120" y="333"/>
                  <a:pt x="171" y="355"/>
                  <a:pt x="221" y="355"/>
                </a:cubicBezTo>
                <a:cubicBezTo>
                  <a:pt x="270" y="355"/>
                  <a:pt x="319" y="334"/>
                  <a:pt x="352" y="293"/>
                </a:cubicBezTo>
                <a:lnTo>
                  <a:pt x="352" y="293"/>
                </a:lnTo>
                <a:cubicBezTo>
                  <a:pt x="371" y="309"/>
                  <a:pt x="394" y="318"/>
                  <a:pt x="417" y="318"/>
                </a:cubicBezTo>
                <a:cubicBezTo>
                  <a:pt x="426" y="318"/>
                  <a:pt x="436" y="316"/>
                  <a:pt x="445" y="313"/>
                </a:cubicBezTo>
                <a:cubicBezTo>
                  <a:pt x="496" y="287"/>
                  <a:pt x="513" y="236"/>
                  <a:pt x="496" y="184"/>
                </a:cubicBezTo>
                <a:lnTo>
                  <a:pt x="496" y="184"/>
                </a:lnTo>
                <a:lnTo>
                  <a:pt x="496" y="193"/>
                </a:lnTo>
                <a:cubicBezTo>
                  <a:pt x="443" y="93"/>
                  <a:pt x="362" y="1"/>
                  <a:pt x="24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14"/>
          <p:cNvSpPr/>
          <p:nvPr/>
        </p:nvSpPr>
        <p:spPr>
          <a:xfrm>
            <a:off x="2644104" y="4743982"/>
            <a:ext cx="37234" cy="33197"/>
          </a:xfrm>
          <a:custGeom>
            <a:avLst/>
            <a:gdLst/>
            <a:ahLst/>
            <a:cxnLst/>
            <a:rect l="l" t="t" r="r" b="b"/>
            <a:pathLst>
              <a:path w="369" h="329" extrusionOk="0">
                <a:moveTo>
                  <a:pt x="178" y="1"/>
                </a:moveTo>
                <a:cubicBezTo>
                  <a:pt x="129" y="1"/>
                  <a:pt x="82" y="22"/>
                  <a:pt x="52" y="64"/>
                </a:cubicBezTo>
                <a:cubicBezTo>
                  <a:pt x="1" y="123"/>
                  <a:pt x="1" y="209"/>
                  <a:pt x="52" y="260"/>
                </a:cubicBezTo>
                <a:cubicBezTo>
                  <a:pt x="81" y="306"/>
                  <a:pt x="128" y="329"/>
                  <a:pt x="180" y="329"/>
                </a:cubicBezTo>
                <a:cubicBezTo>
                  <a:pt x="205" y="329"/>
                  <a:pt x="232" y="323"/>
                  <a:pt x="258" y="312"/>
                </a:cubicBezTo>
                <a:cubicBezTo>
                  <a:pt x="261" y="309"/>
                  <a:pt x="265" y="307"/>
                  <a:pt x="268" y="304"/>
                </a:cubicBezTo>
                <a:lnTo>
                  <a:pt x="268" y="304"/>
                </a:lnTo>
                <a:cubicBezTo>
                  <a:pt x="269" y="304"/>
                  <a:pt x="269" y="304"/>
                  <a:pt x="270" y="304"/>
                </a:cubicBezTo>
                <a:cubicBezTo>
                  <a:pt x="274" y="304"/>
                  <a:pt x="279" y="304"/>
                  <a:pt x="283" y="303"/>
                </a:cubicBezTo>
                <a:cubicBezTo>
                  <a:pt x="335" y="295"/>
                  <a:pt x="369" y="243"/>
                  <a:pt x="360" y="192"/>
                </a:cubicBezTo>
                <a:lnTo>
                  <a:pt x="360" y="192"/>
                </a:lnTo>
                <a:lnTo>
                  <a:pt x="360" y="209"/>
                </a:lnTo>
                <a:cubicBezTo>
                  <a:pt x="352" y="175"/>
                  <a:pt x="335" y="141"/>
                  <a:pt x="326" y="106"/>
                </a:cubicBezTo>
                <a:cubicBezTo>
                  <a:pt x="317" y="55"/>
                  <a:pt x="283" y="21"/>
                  <a:pt x="240" y="12"/>
                </a:cubicBezTo>
                <a:cubicBezTo>
                  <a:pt x="220" y="5"/>
                  <a:pt x="199" y="1"/>
                  <a:pt x="17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14"/>
          <p:cNvSpPr/>
          <p:nvPr/>
        </p:nvSpPr>
        <p:spPr>
          <a:xfrm>
            <a:off x="1952715" y="4737423"/>
            <a:ext cx="54791" cy="30674"/>
          </a:xfrm>
          <a:custGeom>
            <a:avLst/>
            <a:gdLst/>
            <a:ahLst/>
            <a:cxnLst/>
            <a:rect l="l" t="t" r="r" b="b"/>
            <a:pathLst>
              <a:path w="543" h="304" extrusionOk="0">
                <a:moveTo>
                  <a:pt x="351" y="0"/>
                </a:moveTo>
                <a:cubicBezTo>
                  <a:pt x="332" y="0"/>
                  <a:pt x="316" y="5"/>
                  <a:pt x="302" y="12"/>
                </a:cubicBezTo>
                <a:lnTo>
                  <a:pt x="302" y="12"/>
                </a:lnTo>
                <a:cubicBezTo>
                  <a:pt x="212" y="22"/>
                  <a:pt x="125" y="58"/>
                  <a:pt x="52" y="120"/>
                </a:cubicBezTo>
                <a:cubicBezTo>
                  <a:pt x="0" y="163"/>
                  <a:pt x="9" y="248"/>
                  <a:pt x="77" y="274"/>
                </a:cubicBezTo>
                <a:cubicBezTo>
                  <a:pt x="125" y="294"/>
                  <a:pt x="173" y="304"/>
                  <a:pt x="221" y="304"/>
                </a:cubicBezTo>
                <a:cubicBezTo>
                  <a:pt x="294" y="304"/>
                  <a:pt x="366" y="281"/>
                  <a:pt x="428" y="240"/>
                </a:cubicBezTo>
                <a:cubicBezTo>
                  <a:pt x="442" y="230"/>
                  <a:pt x="453" y="218"/>
                  <a:pt x="461" y="206"/>
                </a:cubicBezTo>
                <a:lnTo>
                  <a:pt x="461" y="206"/>
                </a:lnTo>
                <a:cubicBezTo>
                  <a:pt x="542" y="185"/>
                  <a:pt x="542" y="40"/>
                  <a:pt x="445" y="17"/>
                </a:cubicBezTo>
                <a:cubicBezTo>
                  <a:pt x="430" y="14"/>
                  <a:pt x="414" y="12"/>
                  <a:pt x="398" y="11"/>
                </a:cubicBezTo>
                <a:lnTo>
                  <a:pt x="398" y="11"/>
                </a:lnTo>
                <a:cubicBezTo>
                  <a:pt x="384" y="5"/>
                  <a:pt x="368" y="1"/>
                  <a:pt x="35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4"/>
          <p:cNvSpPr/>
          <p:nvPr/>
        </p:nvSpPr>
        <p:spPr>
          <a:xfrm>
            <a:off x="2076422" y="4722893"/>
            <a:ext cx="59029" cy="43893"/>
          </a:xfrm>
          <a:custGeom>
            <a:avLst/>
            <a:gdLst/>
            <a:ahLst/>
            <a:cxnLst/>
            <a:rect l="l" t="t" r="r" b="b"/>
            <a:pathLst>
              <a:path w="585" h="435" extrusionOk="0">
                <a:moveTo>
                  <a:pt x="262" y="0"/>
                </a:moveTo>
                <a:cubicBezTo>
                  <a:pt x="231" y="0"/>
                  <a:pt x="199" y="8"/>
                  <a:pt x="169" y="24"/>
                </a:cubicBezTo>
                <a:cubicBezTo>
                  <a:pt x="144" y="36"/>
                  <a:pt x="128" y="54"/>
                  <a:pt x="120" y="74"/>
                </a:cubicBezTo>
                <a:lnTo>
                  <a:pt x="120" y="74"/>
                </a:lnTo>
                <a:cubicBezTo>
                  <a:pt x="108" y="74"/>
                  <a:pt x="96" y="75"/>
                  <a:pt x="83" y="76"/>
                </a:cubicBezTo>
                <a:cubicBezTo>
                  <a:pt x="41" y="84"/>
                  <a:pt x="15" y="119"/>
                  <a:pt x="6" y="161"/>
                </a:cubicBezTo>
                <a:cubicBezTo>
                  <a:pt x="0" y="313"/>
                  <a:pt x="123" y="434"/>
                  <a:pt x="253" y="434"/>
                </a:cubicBezTo>
                <a:cubicBezTo>
                  <a:pt x="307" y="434"/>
                  <a:pt x="361" y="414"/>
                  <a:pt x="408" y="367"/>
                </a:cubicBezTo>
                <a:cubicBezTo>
                  <a:pt x="425" y="348"/>
                  <a:pt x="439" y="327"/>
                  <a:pt x="449" y="305"/>
                </a:cubicBezTo>
                <a:lnTo>
                  <a:pt x="449" y="305"/>
                </a:lnTo>
                <a:cubicBezTo>
                  <a:pt x="450" y="305"/>
                  <a:pt x="451" y="305"/>
                  <a:pt x="452" y="305"/>
                </a:cubicBezTo>
                <a:cubicBezTo>
                  <a:pt x="541" y="305"/>
                  <a:pt x="584" y="165"/>
                  <a:pt x="485" y="127"/>
                </a:cubicBezTo>
                <a:cubicBezTo>
                  <a:pt x="473" y="123"/>
                  <a:pt x="460" y="119"/>
                  <a:pt x="448" y="115"/>
                </a:cubicBezTo>
                <a:lnTo>
                  <a:pt x="448" y="115"/>
                </a:lnTo>
                <a:cubicBezTo>
                  <a:pt x="444" y="108"/>
                  <a:pt x="439" y="100"/>
                  <a:pt x="434" y="93"/>
                </a:cubicBezTo>
                <a:cubicBezTo>
                  <a:pt x="393" y="35"/>
                  <a:pt x="329" y="0"/>
                  <a:pt x="26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4"/>
          <p:cNvSpPr/>
          <p:nvPr/>
        </p:nvSpPr>
        <p:spPr>
          <a:xfrm>
            <a:off x="1971685" y="4614624"/>
            <a:ext cx="54489" cy="43287"/>
          </a:xfrm>
          <a:custGeom>
            <a:avLst/>
            <a:gdLst/>
            <a:ahLst/>
            <a:cxnLst/>
            <a:rect l="l" t="t" r="r" b="b"/>
            <a:pathLst>
              <a:path w="540" h="429" extrusionOk="0">
                <a:moveTo>
                  <a:pt x="241" y="0"/>
                </a:moveTo>
                <a:cubicBezTo>
                  <a:pt x="229" y="0"/>
                  <a:pt x="218" y="1"/>
                  <a:pt x="206" y="2"/>
                </a:cubicBezTo>
                <a:cubicBezTo>
                  <a:pt x="86" y="20"/>
                  <a:pt x="1" y="131"/>
                  <a:pt x="9" y="251"/>
                </a:cubicBezTo>
                <a:cubicBezTo>
                  <a:pt x="16" y="353"/>
                  <a:pt x="99" y="428"/>
                  <a:pt x="193" y="428"/>
                </a:cubicBezTo>
                <a:cubicBezTo>
                  <a:pt x="217" y="428"/>
                  <a:pt x="242" y="423"/>
                  <a:pt x="266" y="413"/>
                </a:cubicBezTo>
                <a:cubicBezTo>
                  <a:pt x="308" y="395"/>
                  <a:pt x="334" y="363"/>
                  <a:pt x="346" y="328"/>
                </a:cubicBezTo>
                <a:lnTo>
                  <a:pt x="420" y="328"/>
                </a:lnTo>
                <a:cubicBezTo>
                  <a:pt x="488" y="328"/>
                  <a:pt x="540" y="259"/>
                  <a:pt x="514" y="191"/>
                </a:cubicBezTo>
                <a:cubicBezTo>
                  <a:pt x="467" y="81"/>
                  <a:pt x="363" y="0"/>
                  <a:pt x="24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4"/>
          <p:cNvSpPr/>
          <p:nvPr/>
        </p:nvSpPr>
        <p:spPr>
          <a:xfrm>
            <a:off x="1867250" y="4795947"/>
            <a:ext cx="53581" cy="44801"/>
          </a:xfrm>
          <a:custGeom>
            <a:avLst/>
            <a:gdLst/>
            <a:ahLst/>
            <a:cxnLst/>
            <a:rect l="l" t="t" r="r" b="b"/>
            <a:pathLst>
              <a:path w="531" h="444" extrusionOk="0">
                <a:moveTo>
                  <a:pt x="240" y="198"/>
                </a:moveTo>
                <a:lnTo>
                  <a:pt x="240" y="198"/>
                </a:lnTo>
                <a:cubicBezTo>
                  <a:pt x="247" y="202"/>
                  <a:pt x="256" y="205"/>
                  <a:pt x="266" y="207"/>
                </a:cubicBezTo>
                <a:cubicBezTo>
                  <a:pt x="273" y="207"/>
                  <a:pt x="292" y="256"/>
                  <a:pt x="268" y="256"/>
                </a:cubicBezTo>
                <a:cubicBezTo>
                  <a:pt x="263" y="256"/>
                  <a:pt x="257" y="254"/>
                  <a:pt x="249" y="250"/>
                </a:cubicBezTo>
                <a:cubicBezTo>
                  <a:pt x="226" y="243"/>
                  <a:pt x="223" y="216"/>
                  <a:pt x="240" y="198"/>
                </a:cubicBezTo>
                <a:close/>
                <a:moveTo>
                  <a:pt x="273" y="1"/>
                </a:moveTo>
                <a:cubicBezTo>
                  <a:pt x="224" y="1"/>
                  <a:pt x="173" y="15"/>
                  <a:pt x="129" y="45"/>
                </a:cubicBezTo>
                <a:cubicBezTo>
                  <a:pt x="0" y="130"/>
                  <a:pt x="9" y="319"/>
                  <a:pt x="137" y="404"/>
                </a:cubicBezTo>
                <a:cubicBezTo>
                  <a:pt x="175" y="431"/>
                  <a:pt x="218" y="443"/>
                  <a:pt x="260" y="443"/>
                </a:cubicBezTo>
                <a:cubicBezTo>
                  <a:pt x="351" y="443"/>
                  <a:pt x="439" y="384"/>
                  <a:pt x="462" y="284"/>
                </a:cubicBezTo>
                <a:cubicBezTo>
                  <a:pt x="464" y="278"/>
                  <a:pt x="465" y="272"/>
                  <a:pt x="466" y="266"/>
                </a:cubicBezTo>
                <a:lnTo>
                  <a:pt x="466" y="266"/>
                </a:lnTo>
                <a:cubicBezTo>
                  <a:pt x="514" y="239"/>
                  <a:pt x="531" y="189"/>
                  <a:pt x="514" y="147"/>
                </a:cubicBezTo>
                <a:lnTo>
                  <a:pt x="505" y="147"/>
                </a:lnTo>
                <a:cubicBezTo>
                  <a:pt x="460" y="52"/>
                  <a:pt x="368" y="1"/>
                  <a:pt x="27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14"/>
          <p:cNvSpPr/>
          <p:nvPr/>
        </p:nvSpPr>
        <p:spPr>
          <a:xfrm>
            <a:off x="1688752" y="4753164"/>
            <a:ext cx="55195" cy="42076"/>
          </a:xfrm>
          <a:custGeom>
            <a:avLst/>
            <a:gdLst/>
            <a:ahLst/>
            <a:cxnLst/>
            <a:rect l="l" t="t" r="r" b="b"/>
            <a:pathLst>
              <a:path w="547" h="417" extrusionOk="0">
                <a:moveTo>
                  <a:pt x="310" y="0"/>
                </a:moveTo>
                <a:cubicBezTo>
                  <a:pt x="275" y="0"/>
                  <a:pt x="238" y="11"/>
                  <a:pt x="204" y="32"/>
                </a:cubicBezTo>
                <a:cubicBezTo>
                  <a:pt x="201" y="34"/>
                  <a:pt x="197" y="36"/>
                  <a:pt x="194" y="38"/>
                </a:cubicBezTo>
                <a:lnTo>
                  <a:pt x="194" y="38"/>
                </a:lnTo>
                <a:cubicBezTo>
                  <a:pt x="130" y="43"/>
                  <a:pt x="77" y="81"/>
                  <a:pt x="50" y="135"/>
                </a:cubicBezTo>
                <a:cubicBezTo>
                  <a:pt x="0" y="285"/>
                  <a:pt x="152" y="417"/>
                  <a:pt x="294" y="417"/>
                </a:cubicBezTo>
                <a:cubicBezTo>
                  <a:pt x="322" y="417"/>
                  <a:pt x="349" y="412"/>
                  <a:pt x="375" y="400"/>
                </a:cubicBezTo>
                <a:cubicBezTo>
                  <a:pt x="520" y="332"/>
                  <a:pt x="546" y="135"/>
                  <a:pt x="409" y="32"/>
                </a:cubicBezTo>
                <a:cubicBezTo>
                  <a:pt x="379" y="11"/>
                  <a:pt x="345" y="0"/>
                  <a:pt x="31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14"/>
          <p:cNvSpPr/>
          <p:nvPr/>
        </p:nvSpPr>
        <p:spPr>
          <a:xfrm>
            <a:off x="1743846" y="4804624"/>
            <a:ext cx="64781" cy="57212"/>
          </a:xfrm>
          <a:custGeom>
            <a:avLst/>
            <a:gdLst/>
            <a:ahLst/>
            <a:cxnLst/>
            <a:rect l="l" t="t" r="r" b="b"/>
            <a:pathLst>
              <a:path w="642" h="567" extrusionOk="0">
                <a:moveTo>
                  <a:pt x="276" y="210"/>
                </a:moveTo>
                <a:cubicBezTo>
                  <a:pt x="276" y="220"/>
                  <a:pt x="278" y="231"/>
                  <a:pt x="282" y="241"/>
                </a:cubicBezTo>
                <a:cubicBezTo>
                  <a:pt x="295" y="280"/>
                  <a:pt x="332" y="299"/>
                  <a:pt x="368" y="299"/>
                </a:cubicBezTo>
                <a:cubicBezTo>
                  <a:pt x="380" y="299"/>
                  <a:pt x="392" y="297"/>
                  <a:pt x="402" y="292"/>
                </a:cubicBezTo>
                <a:lnTo>
                  <a:pt x="411" y="301"/>
                </a:lnTo>
                <a:cubicBezTo>
                  <a:pt x="412" y="300"/>
                  <a:pt x="413" y="299"/>
                  <a:pt x="415" y="299"/>
                </a:cubicBezTo>
                <a:lnTo>
                  <a:pt x="415" y="299"/>
                </a:lnTo>
                <a:cubicBezTo>
                  <a:pt x="407" y="342"/>
                  <a:pt x="368" y="378"/>
                  <a:pt x="321" y="378"/>
                </a:cubicBezTo>
                <a:cubicBezTo>
                  <a:pt x="303" y="378"/>
                  <a:pt x="284" y="373"/>
                  <a:pt x="265" y="361"/>
                </a:cubicBezTo>
                <a:cubicBezTo>
                  <a:pt x="223" y="335"/>
                  <a:pt x="214" y="284"/>
                  <a:pt x="240" y="241"/>
                </a:cubicBezTo>
                <a:cubicBezTo>
                  <a:pt x="251" y="230"/>
                  <a:pt x="262" y="219"/>
                  <a:pt x="276" y="210"/>
                </a:cubicBezTo>
                <a:close/>
                <a:moveTo>
                  <a:pt x="332" y="0"/>
                </a:moveTo>
                <a:cubicBezTo>
                  <a:pt x="313" y="0"/>
                  <a:pt x="293" y="4"/>
                  <a:pt x="274" y="10"/>
                </a:cubicBezTo>
                <a:cubicBezTo>
                  <a:pt x="103" y="44"/>
                  <a:pt x="0" y="224"/>
                  <a:pt x="60" y="386"/>
                </a:cubicBezTo>
                <a:cubicBezTo>
                  <a:pt x="107" y="499"/>
                  <a:pt x="220" y="566"/>
                  <a:pt x="333" y="566"/>
                </a:cubicBezTo>
                <a:cubicBezTo>
                  <a:pt x="383" y="566"/>
                  <a:pt x="434" y="553"/>
                  <a:pt x="479" y="523"/>
                </a:cubicBezTo>
                <a:cubicBezTo>
                  <a:pt x="608" y="421"/>
                  <a:pt x="642" y="233"/>
                  <a:pt x="539" y="104"/>
                </a:cubicBezTo>
                <a:cubicBezTo>
                  <a:pt x="522" y="80"/>
                  <a:pt x="499" y="70"/>
                  <a:pt x="476" y="70"/>
                </a:cubicBezTo>
                <a:cubicBezTo>
                  <a:pt x="474" y="70"/>
                  <a:pt x="471" y="70"/>
                  <a:pt x="469" y="70"/>
                </a:cubicBezTo>
                <a:lnTo>
                  <a:pt x="469" y="70"/>
                </a:lnTo>
                <a:cubicBezTo>
                  <a:pt x="436" y="24"/>
                  <a:pt x="385" y="0"/>
                  <a:pt x="33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4"/>
          <p:cNvSpPr/>
          <p:nvPr/>
        </p:nvSpPr>
        <p:spPr>
          <a:xfrm>
            <a:off x="2626849" y="5619011"/>
            <a:ext cx="54489" cy="53176"/>
          </a:xfrm>
          <a:custGeom>
            <a:avLst/>
            <a:gdLst/>
            <a:ahLst/>
            <a:cxnLst/>
            <a:rect l="l" t="t" r="r" b="b"/>
            <a:pathLst>
              <a:path w="540" h="527" extrusionOk="0">
                <a:moveTo>
                  <a:pt x="249" y="177"/>
                </a:moveTo>
                <a:cubicBezTo>
                  <a:pt x="270" y="188"/>
                  <a:pt x="288" y="202"/>
                  <a:pt x="302" y="221"/>
                </a:cubicBezTo>
                <a:lnTo>
                  <a:pt x="302" y="221"/>
                </a:lnTo>
                <a:cubicBezTo>
                  <a:pt x="288" y="226"/>
                  <a:pt x="273" y="232"/>
                  <a:pt x="259" y="239"/>
                </a:cubicBezTo>
                <a:lnTo>
                  <a:pt x="259" y="239"/>
                </a:lnTo>
                <a:cubicBezTo>
                  <a:pt x="263" y="218"/>
                  <a:pt x="260" y="196"/>
                  <a:pt x="248" y="177"/>
                </a:cubicBezTo>
                <a:lnTo>
                  <a:pt x="248" y="177"/>
                </a:lnTo>
                <a:cubicBezTo>
                  <a:pt x="248" y="177"/>
                  <a:pt x="249" y="177"/>
                  <a:pt x="249" y="177"/>
                </a:cubicBezTo>
                <a:close/>
                <a:moveTo>
                  <a:pt x="233" y="0"/>
                </a:moveTo>
                <a:cubicBezTo>
                  <a:pt x="195" y="0"/>
                  <a:pt x="157" y="8"/>
                  <a:pt x="121" y="23"/>
                </a:cubicBezTo>
                <a:cubicBezTo>
                  <a:pt x="1" y="83"/>
                  <a:pt x="9" y="263"/>
                  <a:pt x="138" y="314"/>
                </a:cubicBezTo>
                <a:cubicBezTo>
                  <a:pt x="140" y="315"/>
                  <a:pt x="142" y="316"/>
                  <a:pt x="144" y="316"/>
                </a:cubicBezTo>
                <a:lnTo>
                  <a:pt x="144" y="316"/>
                </a:lnTo>
                <a:cubicBezTo>
                  <a:pt x="133" y="326"/>
                  <a:pt x="122" y="337"/>
                  <a:pt x="112" y="349"/>
                </a:cubicBezTo>
                <a:cubicBezTo>
                  <a:pt x="86" y="391"/>
                  <a:pt x="95" y="443"/>
                  <a:pt x="138" y="477"/>
                </a:cubicBezTo>
                <a:cubicBezTo>
                  <a:pt x="178" y="509"/>
                  <a:pt x="230" y="526"/>
                  <a:pt x="281" y="526"/>
                </a:cubicBezTo>
                <a:cubicBezTo>
                  <a:pt x="339" y="526"/>
                  <a:pt x="396" y="505"/>
                  <a:pt x="437" y="460"/>
                </a:cubicBezTo>
                <a:cubicBezTo>
                  <a:pt x="531" y="366"/>
                  <a:pt x="540" y="220"/>
                  <a:pt x="454" y="118"/>
                </a:cubicBezTo>
                <a:cubicBezTo>
                  <a:pt x="401" y="40"/>
                  <a:pt x="318" y="0"/>
                  <a:pt x="23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14"/>
          <p:cNvSpPr/>
          <p:nvPr/>
        </p:nvSpPr>
        <p:spPr>
          <a:xfrm>
            <a:off x="2461166" y="5571284"/>
            <a:ext cx="61350" cy="62257"/>
          </a:xfrm>
          <a:custGeom>
            <a:avLst/>
            <a:gdLst/>
            <a:ahLst/>
            <a:cxnLst/>
            <a:rect l="l" t="t" r="r" b="b"/>
            <a:pathLst>
              <a:path w="608" h="617" extrusionOk="0">
                <a:moveTo>
                  <a:pt x="373" y="397"/>
                </a:moveTo>
                <a:cubicBezTo>
                  <a:pt x="382" y="406"/>
                  <a:pt x="392" y="412"/>
                  <a:pt x="402" y="416"/>
                </a:cubicBezTo>
                <a:lnTo>
                  <a:pt x="402" y="416"/>
                </a:lnTo>
                <a:lnTo>
                  <a:pt x="402" y="428"/>
                </a:lnTo>
                <a:cubicBezTo>
                  <a:pt x="402" y="428"/>
                  <a:pt x="406" y="432"/>
                  <a:pt x="404" y="432"/>
                </a:cubicBezTo>
                <a:cubicBezTo>
                  <a:pt x="402" y="432"/>
                  <a:pt x="399" y="431"/>
                  <a:pt x="394" y="428"/>
                </a:cubicBezTo>
                <a:lnTo>
                  <a:pt x="385" y="411"/>
                </a:lnTo>
                <a:cubicBezTo>
                  <a:pt x="381" y="407"/>
                  <a:pt x="377" y="402"/>
                  <a:pt x="373" y="397"/>
                </a:cubicBezTo>
                <a:close/>
                <a:moveTo>
                  <a:pt x="411" y="0"/>
                </a:moveTo>
                <a:cubicBezTo>
                  <a:pt x="384" y="0"/>
                  <a:pt x="357" y="14"/>
                  <a:pt x="338" y="34"/>
                </a:cubicBezTo>
                <a:lnTo>
                  <a:pt x="338" y="34"/>
                </a:lnTo>
                <a:cubicBezTo>
                  <a:pt x="334" y="33"/>
                  <a:pt x="329" y="33"/>
                  <a:pt x="325" y="33"/>
                </a:cubicBezTo>
                <a:cubicBezTo>
                  <a:pt x="319" y="33"/>
                  <a:pt x="314" y="33"/>
                  <a:pt x="308" y="34"/>
                </a:cubicBezTo>
                <a:cubicBezTo>
                  <a:pt x="0" y="60"/>
                  <a:pt x="137" y="539"/>
                  <a:pt x="351" y="608"/>
                </a:cubicBezTo>
                <a:cubicBezTo>
                  <a:pt x="370" y="614"/>
                  <a:pt x="389" y="616"/>
                  <a:pt x="406" y="616"/>
                </a:cubicBezTo>
                <a:cubicBezTo>
                  <a:pt x="509" y="616"/>
                  <a:pt x="569" y="514"/>
                  <a:pt x="591" y="411"/>
                </a:cubicBezTo>
                <a:cubicBezTo>
                  <a:pt x="608" y="274"/>
                  <a:pt x="565" y="137"/>
                  <a:pt x="479" y="34"/>
                </a:cubicBezTo>
                <a:cubicBezTo>
                  <a:pt x="460" y="10"/>
                  <a:pt x="435" y="0"/>
                  <a:pt x="4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14"/>
          <p:cNvSpPr/>
          <p:nvPr/>
        </p:nvSpPr>
        <p:spPr>
          <a:xfrm>
            <a:off x="2442197" y="5687726"/>
            <a:ext cx="51865" cy="50350"/>
          </a:xfrm>
          <a:custGeom>
            <a:avLst/>
            <a:gdLst/>
            <a:ahLst/>
            <a:cxnLst/>
            <a:rect l="l" t="t" r="r" b="b"/>
            <a:pathLst>
              <a:path w="514" h="499" extrusionOk="0">
                <a:moveTo>
                  <a:pt x="134" y="0"/>
                </a:moveTo>
                <a:cubicBezTo>
                  <a:pt x="89" y="0"/>
                  <a:pt x="59" y="47"/>
                  <a:pt x="43" y="87"/>
                </a:cubicBezTo>
                <a:cubicBezTo>
                  <a:pt x="0" y="283"/>
                  <a:pt x="137" y="472"/>
                  <a:pt x="334" y="497"/>
                </a:cubicBezTo>
                <a:cubicBezTo>
                  <a:pt x="338" y="498"/>
                  <a:pt x="343" y="498"/>
                  <a:pt x="347" y="498"/>
                </a:cubicBezTo>
                <a:cubicBezTo>
                  <a:pt x="402" y="498"/>
                  <a:pt x="453" y="450"/>
                  <a:pt x="445" y="395"/>
                </a:cubicBezTo>
                <a:lnTo>
                  <a:pt x="443" y="381"/>
                </a:lnTo>
                <a:lnTo>
                  <a:pt x="443" y="381"/>
                </a:lnTo>
                <a:cubicBezTo>
                  <a:pt x="447" y="380"/>
                  <a:pt x="450" y="379"/>
                  <a:pt x="453" y="378"/>
                </a:cubicBezTo>
                <a:cubicBezTo>
                  <a:pt x="496" y="352"/>
                  <a:pt x="513" y="301"/>
                  <a:pt x="496" y="249"/>
                </a:cubicBezTo>
                <a:lnTo>
                  <a:pt x="496" y="249"/>
                </a:lnTo>
                <a:lnTo>
                  <a:pt x="496" y="258"/>
                </a:lnTo>
                <a:cubicBezTo>
                  <a:pt x="473" y="219"/>
                  <a:pt x="445" y="184"/>
                  <a:pt x="414" y="152"/>
                </a:cubicBezTo>
                <a:lnTo>
                  <a:pt x="414" y="152"/>
                </a:lnTo>
                <a:lnTo>
                  <a:pt x="411" y="129"/>
                </a:lnTo>
                <a:cubicBezTo>
                  <a:pt x="407" y="76"/>
                  <a:pt x="367" y="51"/>
                  <a:pt x="326" y="51"/>
                </a:cubicBezTo>
                <a:cubicBezTo>
                  <a:pt x="314" y="51"/>
                  <a:pt x="301" y="54"/>
                  <a:pt x="290" y="58"/>
                </a:cubicBezTo>
                <a:lnTo>
                  <a:pt x="290" y="58"/>
                </a:lnTo>
                <a:cubicBezTo>
                  <a:pt x="245" y="32"/>
                  <a:pt x="196" y="13"/>
                  <a:pt x="145" y="1"/>
                </a:cubicBezTo>
                <a:cubicBezTo>
                  <a:pt x="142" y="1"/>
                  <a:pt x="138" y="0"/>
                  <a:pt x="1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14"/>
          <p:cNvSpPr/>
          <p:nvPr/>
        </p:nvSpPr>
        <p:spPr>
          <a:xfrm>
            <a:off x="1364853" y="4859112"/>
            <a:ext cx="1069694" cy="1154224"/>
          </a:xfrm>
          <a:custGeom>
            <a:avLst/>
            <a:gdLst/>
            <a:ahLst/>
            <a:cxnLst/>
            <a:rect l="l" t="t" r="r" b="b"/>
            <a:pathLst>
              <a:path w="10601" h="11439" extrusionOk="0">
                <a:moveTo>
                  <a:pt x="2875" y="0"/>
                </a:moveTo>
                <a:cubicBezTo>
                  <a:pt x="1267" y="745"/>
                  <a:pt x="197" y="2456"/>
                  <a:pt x="103" y="4227"/>
                </a:cubicBezTo>
                <a:cubicBezTo>
                  <a:pt x="1" y="6006"/>
                  <a:pt x="317" y="8341"/>
                  <a:pt x="1592" y="9573"/>
                </a:cubicBezTo>
                <a:cubicBezTo>
                  <a:pt x="3063" y="10993"/>
                  <a:pt x="4595" y="11413"/>
                  <a:pt x="6631" y="11438"/>
                </a:cubicBezTo>
                <a:cubicBezTo>
                  <a:pt x="6655" y="11439"/>
                  <a:pt x="6680" y="11439"/>
                  <a:pt x="6705" y="11439"/>
                </a:cubicBezTo>
                <a:cubicBezTo>
                  <a:pt x="7679" y="11439"/>
                  <a:pt x="9392" y="11274"/>
                  <a:pt x="9984" y="10557"/>
                </a:cubicBezTo>
                <a:cubicBezTo>
                  <a:pt x="10309" y="10164"/>
                  <a:pt x="10600" y="9856"/>
                  <a:pt x="10343" y="9779"/>
                </a:cubicBezTo>
                <a:lnTo>
                  <a:pt x="10369" y="9744"/>
                </a:lnTo>
                <a:lnTo>
                  <a:pt x="7897" y="6203"/>
                </a:lnTo>
                <a:cubicBezTo>
                  <a:pt x="7358" y="5407"/>
                  <a:pt x="6785" y="4646"/>
                  <a:pt x="6160" y="3919"/>
                </a:cubicBezTo>
                <a:cubicBezTo>
                  <a:pt x="5022" y="2635"/>
                  <a:pt x="3594" y="1557"/>
                  <a:pt x="2875" y="0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7" name="Google Shape;1867;p14"/>
          <p:cNvGrpSpPr/>
          <p:nvPr/>
        </p:nvGrpSpPr>
        <p:grpSpPr>
          <a:xfrm>
            <a:off x="7079943" y="-713622"/>
            <a:ext cx="2722695" cy="2573826"/>
            <a:chOff x="6851343" y="-180222"/>
            <a:chExt cx="2722695" cy="2573826"/>
          </a:xfrm>
        </p:grpSpPr>
        <p:sp>
          <p:nvSpPr>
            <p:cNvPr id="1868" name="Google Shape;1868;p14"/>
            <p:cNvSpPr/>
            <p:nvPr/>
          </p:nvSpPr>
          <p:spPr>
            <a:xfrm>
              <a:off x="7701251" y="-35124"/>
              <a:ext cx="1746766" cy="1367229"/>
            </a:xfrm>
            <a:custGeom>
              <a:avLst/>
              <a:gdLst/>
              <a:ahLst/>
              <a:cxnLst/>
              <a:rect l="l" t="t" r="r" b="b"/>
              <a:pathLst>
                <a:path w="17311" h="13550" extrusionOk="0">
                  <a:moveTo>
                    <a:pt x="2032" y="12084"/>
                  </a:moveTo>
                  <a:cubicBezTo>
                    <a:pt x="1975" y="12102"/>
                    <a:pt x="1920" y="12130"/>
                    <a:pt x="1869" y="12170"/>
                  </a:cubicBezTo>
                  <a:lnTo>
                    <a:pt x="2219" y="12213"/>
                  </a:lnTo>
                  <a:cubicBezTo>
                    <a:pt x="2155" y="12172"/>
                    <a:pt x="2093" y="12129"/>
                    <a:pt x="2032" y="12084"/>
                  </a:cubicBezTo>
                  <a:close/>
                  <a:moveTo>
                    <a:pt x="12878" y="0"/>
                  </a:moveTo>
                  <a:cubicBezTo>
                    <a:pt x="12348" y="0"/>
                    <a:pt x="11804" y="120"/>
                    <a:pt x="11279" y="211"/>
                  </a:cubicBezTo>
                  <a:cubicBezTo>
                    <a:pt x="10377" y="346"/>
                    <a:pt x="9471" y="417"/>
                    <a:pt x="8564" y="417"/>
                  </a:cubicBezTo>
                  <a:cubicBezTo>
                    <a:pt x="8155" y="417"/>
                    <a:pt x="7745" y="402"/>
                    <a:pt x="7335" y="373"/>
                  </a:cubicBezTo>
                  <a:cubicBezTo>
                    <a:pt x="6846" y="343"/>
                    <a:pt x="6357" y="303"/>
                    <a:pt x="5870" y="303"/>
                  </a:cubicBezTo>
                  <a:cubicBezTo>
                    <a:pt x="5539" y="303"/>
                    <a:pt x="5209" y="321"/>
                    <a:pt x="4880" y="373"/>
                  </a:cubicBezTo>
                  <a:cubicBezTo>
                    <a:pt x="4076" y="502"/>
                    <a:pt x="3263" y="878"/>
                    <a:pt x="2818" y="1562"/>
                  </a:cubicBezTo>
                  <a:cubicBezTo>
                    <a:pt x="2065" y="2700"/>
                    <a:pt x="2519" y="4283"/>
                    <a:pt x="1937" y="5515"/>
                  </a:cubicBezTo>
                  <a:cubicBezTo>
                    <a:pt x="1706" y="6011"/>
                    <a:pt x="1313" y="6430"/>
                    <a:pt x="1013" y="6901"/>
                  </a:cubicBezTo>
                  <a:cubicBezTo>
                    <a:pt x="1" y="8547"/>
                    <a:pt x="485" y="10938"/>
                    <a:pt x="2032" y="12084"/>
                  </a:cubicBezTo>
                  <a:lnTo>
                    <a:pt x="2032" y="12084"/>
                  </a:lnTo>
                  <a:cubicBezTo>
                    <a:pt x="2096" y="12064"/>
                    <a:pt x="2164" y="12056"/>
                    <a:pt x="2234" y="12056"/>
                  </a:cubicBezTo>
                  <a:cubicBezTo>
                    <a:pt x="2491" y="12056"/>
                    <a:pt x="2781" y="12163"/>
                    <a:pt x="3055" y="12163"/>
                  </a:cubicBezTo>
                  <a:cubicBezTo>
                    <a:pt x="3117" y="12163"/>
                    <a:pt x="3178" y="12158"/>
                    <a:pt x="3237" y="12145"/>
                  </a:cubicBezTo>
                  <a:cubicBezTo>
                    <a:pt x="3434" y="12102"/>
                    <a:pt x="3597" y="11982"/>
                    <a:pt x="3785" y="11905"/>
                  </a:cubicBezTo>
                  <a:cubicBezTo>
                    <a:pt x="3931" y="11845"/>
                    <a:pt x="4079" y="11819"/>
                    <a:pt x="4228" y="11819"/>
                  </a:cubicBezTo>
                  <a:cubicBezTo>
                    <a:pt x="4803" y="11819"/>
                    <a:pt x="5387" y="12210"/>
                    <a:pt x="5890" y="12564"/>
                  </a:cubicBezTo>
                  <a:cubicBezTo>
                    <a:pt x="6531" y="13026"/>
                    <a:pt x="7233" y="13462"/>
                    <a:pt x="8028" y="13539"/>
                  </a:cubicBezTo>
                  <a:cubicBezTo>
                    <a:pt x="8109" y="13546"/>
                    <a:pt x="8189" y="13550"/>
                    <a:pt x="8269" y="13550"/>
                  </a:cubicBezTo>
                  <a:cubicBezTo>
                    <a:pt x="9409" y="13550"/>
                    <a:pt x="10470" y="12853"/>
                    <a:pt x="11621" y="12701"/>
                  </a:cubicBezTo>
                  <a:cubicBezTo>
                    <a:pt x="12271" y="12607"/>
                    <a:pt x="12939" y="12701"/>
                    <a:pt x="13580" y="12598"/>
                  </a:cubicBezTo>
                  <a:cubicBezTo>
                    <a:pt x="15522" y="12307"/>
                    <a:pt x="16874" y="10357"/>
                    <a:pt x="17096" y="8415"/>
                  </a:cubicBezTo>
                  <a:cubicBezTo>
                    <a:pt x="17310" y="6464"/>
                    <a:pt x="16643" y="4539"/>
                    <a:pt x="15873" y="2734"/>
                  </a:cubicBezTo>
                  <a:cubicBezTo>
                    <a:pt x="15420" y="1648"/>
                    <a:pt x="14804" y="467"/>
                    <a:pt x="13683" y="117"/>
                  </a:cubicBezTo>
                  <a:cubicBezTo>
                    <a:pt x="13421" y="32"/>
                    <a:pt x="13151" y="0"/>
                    <a:pt x="128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8209198" y="1238775"/>
              <a:ext cx="1364841" cy="1154829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3923" y="0"/>
                  </a:moveTo>
                  <a:cubicBezTo>
                    <a:pt x="3684" y="0"/>
                    <a:pt x="3444" y="27"/>
                    <a:pt x="3208" y="84"/>
                  </a:cubicBezTo>
                  <a:cubicBezTo>
                    <a:pt x="2173" y="332"/>
                    <a:pt x="1317" y="1137"/>
                    <a:pt x="881" y="2103"/>
                  </a:cubicBezTo>
                  <a:cubicBezTo>
                    <a:pt x="445" y="3070"/>
                    <a:pt x="394" y="4182"/>
                    <a:pt x="607" y="5226"/>
                  </a:cubicBezTo>
                  <a:cubicBezTo>
                    <a:pt x="821" y="6269"/>
                    <a:pt x="1275" y="7382"/>
                    <a:pt x="830" y="8340"/>
                  </a:cubicBezTo>
                  <a:cubicBezTo>
                    <a:pt x="710" y="8605"/>
                    <a:pt x="522" y="8844"/>
                    <a:pt x="411" y="9110"/>
                  </a:cubicBezTo>
                  <a:cubicBezTo>
                    <a:pt x="0" y="10136"/>
                    <a:pt x="950" y="11342"/>
                    <a:pt x="2045" y="11437"/>
                  </a:cubicBezTo>
                  <a:cubicBezTo>
                    <a:pt x="2106" y="11442"/>
                    <a:pt x="2166" y="11444"/>
                    <a:pt x="2227" y="11444"/>
                  </a:cubicBezTo>
                  <a:cubicBezTo>
                    <a:pt x="3253" y="11444"/>
                    <a:pt x="4204" y="10707"/>
                    <a:pt x="4697" y="9794"/>
                  </a:cubicBezTo>
                  <a:cubicBezTo>
                    <a:pt x="5005" y="9221"/>
                    <a:pt x="5261" y="8502"/>
                    <a:pt x="5886" y="8348"/>
                  </a:cubicBezTo>
                  <a:cubicBezTo>
                    <a:pt x="5973" y="8327"/>
                    <a:pt x="6059" y="8318"/>
                    <a:pt x="6145" y="8318"/>
                  </a:cubicBezTo>
                  <a:cubicBezTo>
                    <a:pt x="6536" y="8318"/>
                    <a:pt x="6924" y="8503"/>
                    <a:pt x="7323" y="8545"/>
                  </a:cubicBezTo>
                  <a:cubicBezTo>
                    <a:pt x="7373" y="8550"/>
                    <a:pt x="7423" y="8552"/>
                    <a:pt x="7472" y="8552"/>
                  </a:cubicBezTo>
                  <a:cubicBezTo>
                    <a:pt x="7875" y="8552"/>
                    <a:pt x="8267" y="8400"/>
                    <a:pt x="8563" y="8126"/>
                  </a:cubicBezTo>
                  <a:cubicBezTo>
                    <a:pt x="9282" y="7809"/>
                    <a:pt x="10078" y="7775"/>
                    <a:pt x="10848" y="7621"/>
                  </a:cubicBezTo>
                  <a:cubicBezTo>
                    <a:pt x="11609" y="7476"/>
                    <a:pt x="12413" y="7168"/>
                    <a:pt x="12824" y="6500"/>
                  </a:cubicBezTo>
                  <a:cubicBezTo>
                    <a:pt x="13525" y="5346"/>
                    <a:pt x="12704" y="3874"/>
                    <a:pt x="11831" y="2848"/>
                  </a:cubicBezTo>
                  <a:cubicBezTo>
                    <a:pt x="11677" y="2659"/>
                    <a:pt x="11506" y="2471"/>
                    <a:pt x="11275" y="2386"/>
                  </a:cubicBezTo>
                  <a:cubicBezTo>
                    <a:pt x="11185" y="2354"/>
                    <a:pt x="11096" y="2340"/>
                    <a:pt x="11006" y="2340"/>
                  </a:cubicBezTo>
                  <a:cubicBezTo>
                    <a:pt x="10544" y="2340"/>
                    <a:pt x="10088" y="2707"/>
                    <a:pt x="9607" y="2822"/>
                  </a:cubicBezTo>
                  <a:cubicBezTo>
                    <a:pt x="9491" y="2850"/>
                    <a:pt x="9377" y="2863"/>
                    <a:pt x="9265" y="2863"/>
                  </a:cubicBezTo>
                  <a:cubicBezTo>
                    <a:pt x="8293" y="2863"/>
                    <a:pt x="7491" y="1869"/>
                    <a:pt x="6716" y="1171"/>
                  </a:cubicBezTo>
                  <a:cubicBezTo>
                    <a:pt x="5948" y="479"/>
                    <a:pt x="4934" y="0"/>
                    <a:pt x="3923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8227259" y="1115270"/>
              <a:ext cx="1330332" cy="1177028"/>
            </a:xfrm>
            <a:custGeom>
              <a:avLst/>
              <a:gdLst/>
              <a:ahLst/>
              <a:cxnLst/>
              <a:rect l="l" t="t" r="r" b="b"/>
              <a:pathLst>
                <a:path w="13184" h="11665" extrusionOk="0">
                  <a:moveTo>
                    <a:pt x="3739" y="232"/>
                  </a:moveTo>
                  <a:cubicBezTo>
                    <a:pt x="4280" y="232"/>
                    <a:pt x="4826" y="368"/>
                    <a:pt x="5330" y="607"/>
                  </a:cubicBezTo>
                  <a:cubicBezTo>
                    <a:pt x="6263" y="1052"/>
                    <a:pt x="6879" y="1856"/>
                    <a:pt x="7674" y="2489"/>
                  </a:cubicBezTo>
                  <a:cubicBezTo>
                    <a:pt x="8114" y="2839"/>
                    <a:pt x="8593" y="3078"/>
                    <a:pt x="9109" y="3078"/>
                  </a:cubicBezTo>
                  <a:cubicBezTo>
                    <a:pt x="9326" y="3078"/>
                    <a:pt x="9549" y="3036"/>
                    <a:pt x="9779" y="2942"/>
                  </a:cubicBezTo>
                  <a:cubicBezTo>
                    <a:pt x="10124" y="2798"/>
                    <a:pt x="10472" y="2584"/>
                    <a:pt x="10815" y="2584"/>
                  </a:cubicBezTo>
                  <a:cubicBezTo>
                    <a:pt x="10999" y="2584"/>
                    <a:pt x="11182" y="2646"/>
                    <a:pt x="11362" y="2814"/>
                  </a:cubicBezTo>
                  <a:cubicBezTo>
                    <a:pt x="11747" y="3165"/>
                    <a:pt x="12063" y="3644"/>
                    <a:pt x="12320" y="4097"/>
                  </a:cubicBezTo>
                  <a:cubicBezTo>
                    <a:pt x="12619" y="4628"/>
                    <a:pt x="12850" y="5252"/>
                    <a:pt x="12782" y="5877"/>
                  </a:cubicBezTo>
                  <a:cubicBezTo>
                    <a:pt x="12705" y="6501"/>
                    <a:pt x="12285" y="6989"/>
                    <a:pt x="11729" y="7271"/>
                  </a:cubicBezTo>
                  <a:cubicBezTo>
                    <a:pt x="10687" y="7809"/>
                    <a:pt x="9464" y="7686"/>
                    <a:pt x="8383" y="8120"/>
                  </a:cubicBezTo>
                  <a:lnTo>
                    <a:pt x="8383" y="8120"/>
                  </a:lnTo>
                  <a:cubicBezTo>
                    <a:pt x="8356" y="8121"/>
                    <a:pt x="8329" y="8133"/>
                    <a:pt x="8307" y="8161"/>
                  </a:cubicBezTo>
                  <a:cubicBezTo>
                    <a:pt x="8019" y="8415"/>
                    <a:pt x="7647" y="8554"/>
                    <a:pt x="7268" y="8554"/>
                  </a:cubicBezTo>
                  <a:cubicBezTo>
                    <a:pt x="7175" y="8554"/>
                    <a:pt x="7082" y="8545"/>
                    <a:pt x="6990" y="8529"/>
                  </a:cubicBezTo>
                  <a:cubicBezTo>
                    <a:pt x="6656" y="8469"/>
                    <a:pt x="6348" y="8332"/>
                    <a:pt x="6006" y="8323"/>
                  </a:cubicBezTo>
                  <a:cubicBezTo>
                    <a:pt x="5993" y="8323"/>
                    <a:pt x="5980" y="8323"/>
                    <a:pt x="5967" y="8323"/>
                  </a:cubicBezTo>
                  <a:cubicBezTo>
                    <a:pt x="5458" y="8323"/>
                    <a:pt x="5101" y="8650"/>
                    <a:pt x="4843" y="9059"/>
                  </a:cubicBezTo>
                  <a:cubicBezTo>
                    <a:pt x="4501" y="9598"/>
                    <a:pt x="4295" y="10171"/>
                    <a:pt x="3842" y="10633"/>
                  </a:cubicBezTo>
                  <a:cubicBezTo>
                    <a:pt x="3348" y="11127"/>
                    <a:pt x="2714" y="11443"/>
                    <a:pt x="2021" y="11443"/>
                  </a:cubicBezTo>
                  <a:cubicBezTo>
                    <a:pt x="1970" y="11443"/>
                    <a:pt x="1918" y="11441"/>
                    <a:pt x="1866" y="11437"/>
                  </a:cubicBezTo>
                  <a:lnTo>
                    <a:pt x="1866" y="11437"/>
                  </a:lnTo>
                  <a:cubicBezTo>
                    <a:pt x="1866" y="11437"/>
                    <a:pt x="1866" y="11437"/>
                    <a:pt x="1866" y="11437"/>
                  </a:cubicBezTo>
                  <a:cubicBezTo>
                    <a:pt x="916" y="11326"/>
                    <a:pt x="1" y="10342"/>
                    <a:pt x="309" y="9350"/>
                  </a:cubicBezTo>
                  <a:cubicBezTo>
                    <a:pt x="463" y="8854"/>
                    <a:pt x="830" y="8486"/>
                    <a:pt x="916" y="7955"/>
                  </a:cubicBezTo>
                  <a:cubicBezTo>
                    <a:pt x="993" y="7468"/>
                    <a:pt x="925" y="6989"/>
                    <a:pt x="822" y="6510"/>
                  </a:cubicBezTo>
                  <a:cubicBezTo>
                    <a:pt x="574" y="5380"/>
                    <a:pt x="274" y="4311"/>
                    <a:pt x="514" y="3148"/>
                  </a:cubicBezTo>
                  <a:cubicBezTo>
                    <a:pt x="728" y="2130"/>
                    <a:pt x="1318" y="1180"/>
                    <a:pt x="2225" y="641"/>
                  </a:cubicBezTo>
                  <a:cubicBezTo>
                    <a:pt x="2696" y="359"/>
                    <a:pt x="3215" y="232"/>
                    <a:pt x="3739" y="232"/>
                  </a:cubicBezTo>
                  <a:close/>
                  <a:moveTo>
                    <a:pt x="3731" y="1"/>
                  </a:moveTo>
                  <a:cubicBezTo>
                    <a:pt x="3336" y="1"/>
                    <a:pt x="2942" y="70"/>
                    <a:pt x="2567" y="222"/>
                  </a:cubicBezTo>
                  <a:cubicBezTo>
                    <a:pt x="1643" y="598"/>
                    <a:pt x="916" y="1385"/>
                    <a:pt x="540" y="2301"/>
                  </a:cubicBezTo>
                  <a:cubicBezTo>
                    <a:pt x="78" y="3430"/>
                    <a:pt x="138" y="4645"/>
                    <a:pt x="420" y="5808"/>
                  </a:cubicBezTo>
                  <a:cubicBezTo>
                    <a:pt x="600" y="6535"/>
                    <a:pt x="848" y="7322"/>
                    <a:pt x="668" y="8075"/>
                  </a:cubicBezTo>
                  <a:cubicBezTo>
                    <a:pt x="514" y="8674"/>
                    <a:pt x="26" y="9102"/>
                    <a:pt x="26" y="9743"/>
                  </a:cubicBezTo>
                  <a:cubicBezTo>
                    <a:pt x="35" y="10730"/>
                    <a:pt x="906" y="11539"/>
                    <a:pt x="1849" y="11658"/>
                  </a:cubicBezTo>
                  <a:lnTo>
                    <a:pt x="1849" y="11658"/>
                  </a:lnTo>
                  <a:cubicBezTo>
                    <a:pt x="1854" y="11659"/>
                    <a:pt x="1860" y="11659"/>
                    <a:pt x="1866" y="11660"/>
                  </a:cubicBezTo>
                  <a:cubicBezTo>
                    <a:pt x="1866" y="11660"/>
                    <a:pt x="1866" y="11660"/>
                    <a:pt x="1866" y="11660"/>
                  </a:cubicBezTo>
                  <a:lnTo>
                    <a:pt x="1866" y="11660"/>
                  </a:lnTo>
                  <a:cubicBezTo>
                    <a:pt x="1871" y="11660"/>
                    <a:pt x="1876" y="11661"/>
                    <a:pt x="1881" y="11661"/>
                  </a:cubicBezTo>
                  <a:cubicBezTo>
                    <a:pt x="1881" y="11661"/>
                    <a:pt x="1881" y="11661"/>
                    <a:pt x="1881" y="11661"/>
                  </a:cubicBezTo>
                  <a:lnTo>
                    <a:pt x="1881" y="11661"/>
                  </a:lnTo>
                  <a:cubicBezTo>
                    <a:pt x="1931" y="11663"/>
                    <a:pt x="1980" y="11665"/>
                    <a:pt x="2028" y="11665"/>
                  </a:cubicBezTo>
                  <a:cubicBezTo>
                    <a:pt x="3313" y="11665"/>
                    <a:pt x="4241" y="10699"/>
                    <a:pt x="4791" y="9607"/>
                  </a:cubicBezTo>
                  <a:cubicBezTo>
                    <a:pt x="4937" y="9333"/>
                    <a:pt x="5082" y="9033"/>
                    <a:pt x="5313" y="8811"/>
                  </a:cubicBezTo>
                  <a:cubicBezTo>
                    <a:pt x="5516" y="8617"/>
                    <a:pt x="5740" y="8551"/>
                    <a:pt x="5977" y="8551"/>
                  </a:cubicBezTo>
                  <a:cubicBezTo>
                    <a:pt x="6168" y="8551"/>
                    <a:pt x="6368" y="8595"/>
                    <a:pt x="6571" y="8648"/>
                  </a:cubicBezTo>
                  <a:cubicBezTo>
                    <a:pt x="6824" y="8716"/>
                    <a:pt x="7064" y="8754"/>
                    <a:pt x="7293" y="8754"/>
                  </a:cubicBezTo>
                  <a:cubicBezTo>
                    <a:pt x="7690" y="8754"/>
                    <a:pt x="8058" y="8638"/>
                    <a:pt x="8418" y="8350"/>
                  </a:cubicBezTo>
                  <a:lnTo>
                    <a:pt x="8418" y="8350"/>
                  </a:lnTo>
                  <a:cubicBezTo>
                    <a:pt x="8427" y="8348"/>
                    <a:pt x="8436" y="8345"/>
                    <a:pt x="8444" y="8340"/>
                  </a:cubicBezTo>
                  <a:cubicBezTo>
                    <a:pt x="9565" y="7861"/>
                    <a:pt x="10865" y="8024"/>
                    <a:pt x="11943" y="7408"/>
                  </a:cubicBezTo>
                  <a:cubicBezTo>
                    <a:pt x="12833" y="6903"/>
                    <a:pt x="13184" y="5962"/>
                    <a:pt x="12927" y="4987"/>
                  </a:cubicBezTo>
                  <a:cubicBezTo>
                    <a:pt x="12782" y="4456"/>
                    <a:pt x="12542" y="3960"/>
                    <a:pt x="12217" y="3515"/>
                  </a:cubicBezTo>
                  <a:cubicBezTo>
                    <a:pt x="11943" y="3122"/>
                    <a:pt x="11610" y="2574"/>
                    <a:pt x="11139" y="2395"/>
                  </a:cubicBezTo>
                  <a:cubicBezTo>
                    <a:pt x="11038" y="2359"/>
                    <a:pt x="10938" y="2343"/>
                    <a:pt x="10838" y="2343"/>
                  </a:cubicBezTo>
                  <a:cubicBezTo>
                    <a:pt x="10512" y="2343"/>
                    <a:pt x="10193" y="2505"/>
                    <a:pt x="9899" y="2643"/>
                  </a:cubicBezTo>
                  <a:cubicBezTo>
                    <a:pt x="9611" y="2775"/>
                    <a:pt x="9340" y="2845"/>
                    <a:pt x="9073" y="2845"/>
                  </a:cubicBezTo>
                  <a:cubicBezTo>
                    <a:pt x="8768" y="2845"/>
                    <a:pt x="8468" y="2753"/>
                    <a:pt x="8153" y="2557"/>
                  </a:cubicBezTo>
                  <a:cubicBezTo>
                    <a:pt x="7221" y="1976"/>
                    <a:pt x="6596" y="1017"/>
                    <a:pt x="5604" y="496"/>
                  </a:cubicBezTo>
                  <a:cubicBezTo>
                    <a:pt x="5030" y="187"/>
                    <a:pt x="4379" y="1"/>
                    <a:pt x="373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6851343" y="-180222"/>
              <a:ext cx="1366758" cy="1339279"/>
            </a:xfrm>
            <a:custGeom>
              <a:avLst/>
              <a:gdLst/>
              <a:ahLst/>
              <a:cxnLst/>
              <a:rect l="l" t="t" r="r" b="b"/>
              <a:pathLst>
                <a:path w="13545" h="13273" extrusionOk="0">
                  <a:moveTo>
                    <a:pt x="8894" y="0"/>
                  </a:moveTo>
                  <a:cubicBezTo>
                    <a:pt x="8877" y="0"/>
                    <a:pt x="8859" y="6"/>
                    <a:pt x="8842" y="19"/>
                  </a:cubicBezTo>
                  <a:lnTo>
                    <a:pt x="8842" y="19"/>
                  </a:lnTo>
                  <a:lnTo>
                    <a:pt x="8829" y="6"/>
                  </a:lnTo>
                  <a:cubicBezTo>
                    <a:pt x="8738" y="115"/>
                    <a:pt x="8648" y="225"/>
                    <a:pt x="8558" y="335"/>
                  </a:cubicBezTo>
                  <a:lnTo>
                    <a:pt x="8558" y="335"/>
                  </a:lnTo>
                  <a:cubicBezTo>
                    <a:pt x="6498" y="2642"/>
                    <a:pt x="4543" y="5031"/>
                    <a:pt x="2681" y="7501"/>
                  </a:cubicBezTo>
                  <a:lnTo>
                    <a:pt x="2681" y="7501"/>
                  </a:lnTo>
                  <a:cubicBezTo>
                    <a:pt x="4023" y="5219"/>
                    <a:pt x="5565" y="3061"/>
                    <a:pt x="7298" y="1058"/>
                  </a:cubicBezTo>
                  <a:lnTo>
                    <a:pt x="7287" y="1047"/>
                  </a:lnTo>
                  <a:lnTo>
                    <a:pt x="7287" y="1047"/>
                  </a:lnTo>
                  <a:cubicBezTo>
                    <a:pt x="7293" y="1040"/>
                    <a:pt x="7300" y="1032"/>
                    <a:pt x="7306" y="1024"/>
                  </a:cubicBezTo>
                  <a:cubicBezTo>
                    <a:pt x="7365" y="951"/>
                    <a:pt x="7297" y="848"/>
                    <a:pt x="7224" y="848"/>
                  </a:cubicBezTo>
                  <a:cubicBezTo>
                    <a:pt x="7202" y="848"/>
                    <a:pt x="7180" y="857"/>
                    <a:pt x="7161" y="879"/>
                  </a:cubicBezTo>
                  <a:cubicBezTo>
                    <a:pt x="6406" y="1750"/>
                    <a:pt x="5688" y="2650"/>
                    <a:pt x="5006" y="3576"/>
                  </a:cubicBezTo>
                  <a:lnTo>
                    <a:pt x="5006" y="3576"/>
                  </a:lnTo>
                  <a:cubicBezTo>
                    <a:pt x="3977" y="4883"/>
                    <a:pt x="2974" y="6209"/>
                    <a:pt x="1995" y="7553"/>
                  </a:cubicBezTo>
                  <a:lnTo>
                    <a:pt x="1995" y="7553"/>
                  </a:lnTo>
                  <a:cubicBezTo>
                    <a:pt x="3496" y="5113"/>
                    <a:pt x="5091" y="2736"/>
                    <a:pt x="6784" y="425"/>
                  </a:cubicBezTo>
                  <a:cubicBezTo>
                    <a:pt x="6845" y="353"/>
                    <a:pt x="6773" y="280"/>
                    <a:pt x="6698" y="280"/>
                  </a:cubicBezTo>
                  <a:cubicBezTo>
                    <a:pt x="6678" y="280"/>
                    <a:pt x="6658" y="285"/>
                    <a:pt x="6640" y="297"/>
                  </a:cubicBezTo>
                  <a:lnTo>
                    <a:pt x="6640" y="297"/>
                  </a:lnTo>
                  <a:lnTo>
                    <a:pt x="6613" y="280"/>
                  </a:lnTo>
                  <a:cubicBezTo>
                    <a:pt x="6433" y="525"/>
                    <a:pt x="6254" y="772"/>
                    <a:pt x="6076" y="1019"/>
                  </a:cubicBezTo>
                  <a:lnTo>
                    <a:pt x="6076" y="1019"/>
                  </a:lnTo>
                  <a:lnTo>
                    <a:pt x="2562" y="5579"/>
                  </a:lnTo>
                  <a:lnTo>
                    <a:pt x="2562" y="5579"/>
                  </a:lnTo>
                  <a:cubicBezTo>
                    <a:pt x="3727" y="3807"/>
                    <a:pt x="4934" y="2064"/>
                    <a:pt x="6177" y="348"/>
                  </a:cubicBezTo>
                  <a:cubicBezTo>
                    <a:pt x="6229" y="277"/>
                    <a:pt x="6153" y="191"/>
                    <a:pt x="6083" y="191"/>
                  </a:cubicBezTo>
                  <a:cubicBezTo>
                    <a:pt x="6062" y="191"/>
                    <a:pt x="6041" y="199"/>
                    <a:pt x="6025" y="218"/>
                  </a:cubicBezTo>
                  <a:lnTo>
                    <a:pt x="6025" y="218"/>
                  </a:lnTo>
                  <a:lnTo>
                    <a:pt x="6006" y="203"/>
                  </a:lnTo>
                  <a:cubicBezTo>
                    <a:pt x="5952" y="278"/>
                    <a:pt x="5897" y="353"/>
                    <a:pt x="5843" y="428"/>
                  </a:cubicBezTo>
                  <a:lnTo>
                    <a:pt x="5843" y="428"/>
                  </a:lnTo>
                  <a:cubicBezTo>
                    <a:pt x="4197" y="2338"/>
                    <a:pt x="2638" y="4320"/>
                    <a:pt x="1170" y="6368"/>
                  </a:cubicBezTo>
                  <a:lnTo>
                    <a:pt x="1170" y="6368"/>
                  </a:lnTo>
                  <a:cubicBezTo>
                    <a:pt x="2149" y="4584"/>
                    <a:pt x="3253" y="2871"/>
                    <a:pt x="4474" y="1238"/>
                  </a:cubicBezTo>
                  <a:lnTo>
                    <a:pt x="4453" y="1225"/>
                  </a:lnTo>
                  <a:lnTo>
                    <a:pt x="4453" y="1225"/>
                  </a:lnTo>
                  <a:cubicBezTo>
                    <a:pt x="4460" y="1215"/>
                    <a:pt x="4467" y="1205"/>
                    <a:pt x="4474" y="1195"/>
                  </a:cubicBezTo>
                  <a:cubicBezTo>
                    <a:pt x="4529" y="1116"/>
                    <a:pt x="4458" y="1045"/>
                    <a:pt x="4385" y="1045"/>
                  </a:cubicBezTo>
                  <a:cubicBezTo>
                    <a:pt x="4355" y="1045"/>
                    <a:pt x="4325" y="1057"/>
                    <a:pt x="4303" y="1084"/>
                  </a:cubicBezTo>
                  <a:cubicBezTo>
                    <a:pt x="3856" y="1683"/>
                    <a:pt x="3423" y="2293"/>
                    <a:pt x="3008" y="2914"/>
                  </a:cubicBezTo>
                  <a:lnTo>
                    <a:pt x="3008" y="2914"/>
                  </a:lnTo>
                  <a:cubicBezTo>
                    <a:pt x="2174" y="4042"/>
                    <a:pt x="1326" y="5159"/>
                    <a:pt x="460" y="6263"/>
                  </a:cubicBezTo>
                  <a:lnTo>
                    <a:pt x="460" y="6263"/>
                  </a:lnTo>
                  <a:cubicBezTo>
                    <a:pt x="1090" y="4672"/>
                    <a:pt x="1873" y="3138"/>
                    <a:pt x="2789" y="1691"/>
                  </a:cubicBezTo>
                  <a:cubicBezTo>
                    <a:pt x="2815" y="1619"/>
                    <a:pt x="2756" y="1552"/>
                    <a:pt x="2688" y="1552"/>
                  </a:cubicBezTo>
                  <a:cubicBezTo>
                    <a:pt x="2670" y="1552"/>
                    <a:pt x="2652" y="1556"/>
                    <a:pt x="2635" y="1566"/>
                  </a:cubicBezTo>
                  <a:lnTo>
                    <a:pt x="2635" y="1566"/>
                  </a:lnTo>
                  <a:lnTo>
                    <a:pt x="2609" y="1546"/>
                  </a:lnTo>
                  <a:cubicBezTo>
                    <a:pt x="2584" y="1586"/>
                    <a:pt x="2558" y="1627"/>
                    <a:pt x="2533" y="1667"/>
                  </a:cubicBezTo>
                  <a:lnTo>
                    <a:pt x="2533" y="1667"/>
                  </a:lnTo>
                  <a:cubicBezTo>
                    <a:pt x="1704" y="2522"/>
                    <a:pt x="932" y="3439"/>
                    <a:pt x="231" y="4403"/>
                  </a:cubicBezTo>
                  <a:cubicBezTo>
                    <a:pt x="176" y="4483"/>
                    <a:pt x="247" y="4553"/>
                    <a:pt x="321" y="4553"/>
                  </a:cubicBezTo>
                  <a:cubicBezTo>
                    <a:pt x="350" y="4553"/>
                    <a:pt x="380" y="4542"/>
                    <a:pt x="402" y="4515"/>
                  </a:cubicBezTo>
                  <a:lnTo>
                    <a:pt x="402" y="4472"/>
                  </a:lnTo>
                  <a:cubicBezTo>
                    <a:pt x="929" y="3745"/>
                    <a:pt x="1496" y="3050"/>
                    <a:pt x="2099" y="2387"/>
                  </a:cubicBezTo>
                  <a:lnTo>
                    <a:pt x="2099" y="2387"/>
                  </a:lnTo>
                  <a:cubicBezTo>
                    <a:pt x="1281" y="3791"/>
                    <a:pt x="588" y="5267"/>
                    <a:pt x="26" y="6790"/>
                  </a:cubicBezTo>
                  <a:cubicBezTo>
                    <a:pt x="1" y="6859"/>
                    <a:pt x="71" y="6923"/>
                    <a:pt x="134" y="6923"/>
                  </a:cubicBezTo>
                  <a:cubicBezTo>
                    <a:pt x="158" y="6923"/>
                    <a:pt x="181" y="6914"/>
                    <a:pt x="197" y="6893"/>
                  </a:cubicBezTo>
                  <a:cubicBezTo>
                    <a:pt x="201" y="6887"/>
                    <a:pt x="205" y="6882"/>
                    <a:pt x="210" y="6876"/>
                  </a:cubicBezTo>
                  <a:lnTo>
                    <a:pt x="210" y="6876"/>
                  </a:lnTo>
                  <a:lnTo>
                    <a:pt x="223" y="6884"/>
                  </a:lnTo>
                  <a:cubicBezTo>
                    <a:pt x="228" y="6869"/>
                    <a:pt x="234" y="6854"/>
                    <a:pt x="239" y="6839"/>
                  </a:cubicBezTo>
                  <a:lnTo>
                    <a:pt x="239" y="6839"/>
                  </a:lnTo>
                  <a:cubicBezTo>
                    <a:pt x="771" y="6161"/>
                    <a:pt x="1297" y="5479"/>
                    <a:pt x="1816" y="4795"/>
                  </a:cubicBezTo>
                  <a:lnTo>
                    <a:pt x="1816" y="4795"/>
                  </a:lnTo>
                  <a:cubicBezTo>
                    <a:pt x="1255" y="5733"/>
                    <a:pt x="729" y="6693"/>
                    <a:pt x="240" y="7671"/>
                  </a:cubicBezTo>
                  <a:cubicBezTo>
                    <a:pt x="236" y="7682"/>
                    <a:pt x="235" y="7692"/>
                    <a:pt x="234" y="7701"/>
                  </a:cubicBezTo>
                  <a:lnTo>
                    <a:pt x="234" y="7701"/>
                  </a:lnTo>
                  <a:cubicBezTo>
                    <a:pt x="233" y="7703"/>
                    <a:pt x="232" y="7704"/>
                    <a:pt x="231" y="7705"/>
                  </a:cubicBezTo>
                  <a:lnTo>
                    <a:pt x="234" y="7707"/>
                  </a:lnTo>
                  <a:lnTo>
                    <a:pt x="234" y="7707"/>
                  </a:lnTo>
                  <a:cubicBezTo>
                    <a:pt x="235" y="7764"/>
                    <a:pt x="285" y="7805"/>
                    <a:pt x="338" y="7805"/>
                  </a:cubicBezTo>
                  <a:cubicBezTo>
                    <a:pt x="351" y="7805"/>
                    <a:pt x="365" y="7802"/>
                    <a:pt x="378" y="7797"/>
                  </a:cubicBezTo>
                  <a:lnTo>
                    <a:pt x="378" y="7797"/>
                  </a:lnTo>
                  <a:lnTo>
                    <a:pt x="411" y="7817"/>
                  </a:lnTo>
                  <a:cubicBezTo>
                    <a:pt x="437" y="7764"/>
                    <a:pt x="464" y="7712"/>
                    <a:pt x="490" y="7659"/>
                  </a:cubicBezTo>
                  <a:lnTo>
                    <a:pt x="490" y="7659"/>
                  </a:lnTo>
                  <a:cubicBezTo>
                    <a:pt x="1782" y="5789"/>
                    <a:pt x="3146" y="3969"/>
                    <a:pt x="4582" y="2204"/>
                  </a:cubicBezTo>
                  <a:lnTo>
                    <a:pt x="4582" y="2204"/>
                  </a:lnTo>
                  <a:cubicBezTo>
                    <a:pt x="3362" y="3952"/>
                    <a:pt x="2179" y="5728"/>
                    <a:pt x="1035" y="7526"/>
                  </a:cubicBezTo>
                  <a:cubicBezTo>
                    <a:pt x="987" y="7605"/>
                    <a:pt x="1059" y="7676"/>
                    <a:pt x="1133" y="7676"/>
                  </a:cubicBezTo>
                  <a:cubicBezTo>
                    <a:pt x="1154" y="7676"/>
                    <a:pt x="1175" y="7670"/>
                    <a:pt x="1193" y="7658"/>
                  </a:cubicBezTo>
                  <a:lnTo>
                    <a:pt x="1193" y="7658"/>
                  </a:lnTo>
                  <a:lnTo>
                    <a:pt x="1215" y="7671"/>
                  </a:lnTo>
                  <a:cubicBezTo>
                    <a:pt x="1255" y="7608"/>
                    <a:pt x="1295" y="7544"/>
                    <a:pt x="1335" y="7481"/>
                  </a:cubicBezTo>
                  <a:lnTo>
                    <a:pt x="1335" y="7481"/>
                  </a:lnTo>
                  <a:lnTo>
                    <a:pt x="3968" y="4061"/>
                  </a:lnTo>
                  <a:lnTo>
                    <a:pt x="3968" y="4061"/>
                  </a:lnTo>
                  <a:cubicBezTo>
                    <a:pt x="2772" y="5852"/>
                    <a:pt x="1631" y="7680"/>
                    <a:pt x="548" y="9536"/>
                  </a:cubicBezTo>
                  <a:cubicBezTo>
                    <a:pt x="500" y="9620"/>
                    <a:pt x="569" y="9691"/>
                    <a:pt x="639" y="9691"/>
                  </a:cubicBezTo>
                  <a:cubicBezTo>
                    <a:pt x="660" y="9691"/>
                    <a:pt x="681" y="9685"/>
                    <a:pt x="699" y="9670"/>
                  </a:cubicBezTo>
                  <a:lnTo>
                    <a:pt x="699" y="9670"/>
                  </a:lnTo>
                  <a:lnTo>
                    <a:pt x="719" y="9682"/>
                  </a:lnTo>
                  <a:cubicBezTo>
                    <a:pt x="759" y="9613"/>
                    <a:pt x="799" y="9545"/>
                    <a:pt x="839" y="9477"/>
                  </a:cubicBezTo>
                  <a:lnTo>
                    <a:pt x="839" y="9477"/>
                  </a:lnTo>
                  <a:cubicBezTo>
                    <a:pt x="1605" y="8389"/>
                    <a:pt x="2388" y="7313"/>
                    <a:pt x="3187" y="6248"/>
                  </a:cubicBezTo>
                  <a:lnTo>
                    <a:pt x="3187" y="6248"/>
                  </a:lnTo>
                  <a:cubicBezTo>
                    <a:pt x="2673" y="7066"/>
                    <a:pt x="2187" y="7900"/>
                    <a:pt x="1728" y="8749"/>
                  </a:cubicBezTo>
                  <a:cubicBezTo>
                    <a:pt x="1703" y="8825"/>
                    <a:pt x="1766" y="8886"/>
                    <a:pt x="1832" y="8886"/>
                  </a:cubicBezTo>
                  <a:cubicBezTo>
                    <a:pt x="1848" y="8886"/>
                    <a:pt x="1864" y="8883"/>
                    <a:pt x="1880" y="8874"/>
                  </a:cubicBezTo>
                  <a:lnTo>
                    <a:pt x="1880" y="8874"/>
                  </a:lnTo>
                  <a:lnTo>
                    <a:pt x="1899" y="8886"/>
                  </a:lnTo>
                  <a:cubicBezTo>
                    <a:pt x="1917" y="8853"/>
                    <a:pt x="1935" y="8820"/>
                    <a:pt x="1953" y="8787"/>
                  </a:cubicBezTo>
                  <a:lnTo>
                    <a:pt x="1953" y="8787"/>
                  </a:lnTo>
                  <a:cubicBezTo>
                    <a:pt x="3346" y="6885"/>
                    <a:pt x="4800" y="5030"/>
                    <a:pt x="6312" y="3222"/>
                  </a:cubicBezTo>
                  <a:lnTo>
                    <a:pt x="6312" y="3222"/>
                  </a:lnTo>
                  <a:cubicBezTo>
                    <a:pt x="4686" y="5413"/>
                    <a:pt x="3158" y="7678"/>
                    <a:pt x="1634" y="9938"/>
                  </a:cubicBezTo>
                  <a:lnTo>
                    <a:pt x="1640" y="9942"/>
                  </a:lnTo>
                  <a:lnTo>
                    <a:pt x="1640" y="9942"/>
                  </a:lnTo>
                  <a:cubicBezTo>
                    <a:pt x="1635" y="9949"/>
                    <a:pt x="1630" y="9957"/>
                    <a:pt x="1626" y="9964"/>
                  </a:cubicBezTo>
                  <a:cubicBezTo>
                    <a:pt x="1577" y="10036"/>
                    <a:pt x="1652" y="10113"/>
                    <a:pt x="1725" y="10113"/>
                  </a:cubicBezTo>
                  <a:cubicBezTo>
                    <a:pt x="1755" y="10113"/>
                    <a:pt x="1785" y="10099"/>
                    <a:pt x="1805" y="10067"/>
                  </a:cubicBezTo>
                  <a:cubicBezTo>
                    <a:pt x="2057" y="9694"/>
                    <a:pt x="2309" y="9321"/>
                    <a:pt x="2561" y="8948"/>
                  </a:cubicBezTo>
                  <a:lnTo>
                    <a:pt x="2561" y="8948"/>
                  </a:lnTo>
                  <a:cubicBezTo>
                    <a:pt x="3669" y="7364"/>
                    <a:pt x="4838" y="5823"/>
                    <a:pt x="6032" y="4301"/>
                  </a:cubicBezTo>
                  <a:lnTo>
                    <a:pt x="6032" y="4301"/>
                  </a:lnTo>
                  <a:cubicBezTo>
                    <a:pt x="4722" y="6203"/>
                    <a:pt x="3476" y="8148"/>
                    <a:pt x="2293" y="10135"/>
                  </a:cubicBezTo>
                  <a:cubicBezTo>
                    <a:pt x="2248" y="10205"/>
                    <a:pt x="2317" y="10289"/>
                    <a:pt x="2387" y="10289"/>
                  </a:cubicBezTo>
                  <a:cubicBezTo>
                    <a:pt x="2411" y="10289"/>
                    <a:pt x="2436" y="10279"/>
                    <a:pt x="2455" y="10255"/>
                  </a:cubicBezTo>
                  <a:cubicBezTo>
                    <a:pt x="2457" y="10253"/>
                    <a:pt x="2458" y="10252"/>
                    <a:pt x="2459" y="10250"/>
                  </a:cubicBezTo>
                  <a:lnTo>
                    <a:pt x="2459" y="10250"/>
                  </a:lnTo>
                  <a:lnTo>
                    <a:pt x="2464" y="10255"/>
                  </a:lnTo>
                  <a:cubicBezTo>
                    <a:pt x="2474" y="10238"/>
                    <a:pt x="2484" y="10222"/>
                    <a:pt x="2493" y="10206"/>
                  </a:cubicBezTo>
                  <a:lnTo>
                    <a:pt x="2493" y="10206"/>
                  </a:lnTo>
                  <a:cubicBezTo>
                    <a:pt x="4714" y="7323"/>
                    <a:pt x="7031" y="4523"/>
                    <a:pt x="9431" y="1794"/>
                  </a:cubicBezTo>
                  <a:lnTo>
                    <a:pt x="9431" y="1794"/>
                  </a:lnTo>
                  <a:cubicBezTo>
                    <a:pt x="7329" y="4821"/>
                    <a:pt x="5200" y="7834"/>
                    <a:pt x="3046" y="10828"/>
                  </a:cubicBezTo>
                  <a:cubicBezTo>
                    <a:pt x="2995" y="10898"/>
                    <a:pt x="3072" y="10982"/>
                    <a:pt x="3142" y="10982"/>
                  </a:cubicBezTo>
                  <a:cubicBezTo>
                    <a:pt x="3167" y="10982"/>
                    <a:pt x="3191" y="10972"/>
                    <a:pt x="3208" y="10948"/>
                  </a:cubicBezTo>
                  <a:cubicBezTo>
                    <a:pt x="3210" y="10945"/>
                    <a:pt x="3212" y="10942"/>
                    <a:pt x="3215" y="10940"/>
                  </a:cubicBezTo>
                  <a:lnTo>
                    <a:pt x="3215" y="10940"/>
                  </a:lnTo>
                  <a:lnTo>
                    <a:pt x="3225" y="10948"/>
                  </a:lnTo>
                  <a:cubicBezTo>
                    <a:pt x="3289" y="10860"/>
                    <a:pt x="3352" y="10772"/>
                    <a:pt x="3415" y="10684"/>
                  </a:cubicBezTo>
                  <a:lnTo>
                    <a:pt x="3415" y="10684"/>
                  </a:lnTo>
                  <a:cubicBezTo>
                    <a:pt x="5064" y="8574"/>
                    <a:pt x="6728" y="6479"/>
                    <a:pt x="8412" y="4401"/>
                  </a:cubicBezTo>
                  <a:lnTo>
                    <a:pt x="8412" y="4401"/>
                  </a:lnTo>
                  <a:cubicBezTo>
                    <a:pt x="6708" y="6885"/>
                    <a:pt x="5044" y="9396"/>
                    <a:pt x="3422" y="11932"/>
                  </a:cubicBezTo>
                  <a:cubicBezTo>
                    <a:pt x="3378" y="12002"/>
                    <a:pt x="3447" y="12086"/>
                    <a:pt x="3516" y="12086"/>
                  </a:cubicBezTo>
                  <a:cubicBezTo>
                    <a:pt x="3541" y="12086"/>
                    <a:pt x="3565" y="12076"/>
                    <a:pt x="3585" y="12051"/>
                  </a:cubicBezTo>
                  <a:cubicBezTo>
                    <a:pt x="3586" y="12050"/>
                    <a:pt x="3587" y="12049"/>
                    <a:pt x="3588" y="12047"/>
                  </a:cubicBezTo>
                  <a:lnTo>
                    <a:pt x="3588" y="12047"/>
                  </a:lnTo>
                  <a:cubicBezTo>
                    <a:pt x="3590" y="12049"/>
                    <a:pt x="3592" y="12050"/>
                    <a:pt x="3593" y="12051"/>
                  </a:cubicBezTo>
                  <a:cubicBezTo>
                    <a:pt x="3603" y="12036"/>
                    <a:pt x="3614" y="12020"/>
                    <a:pt x="3624" y="12004"/>
                  </a:cubicBezTo>
                  <a:lnTo>
                    <a:pt x="3624" y="12004"/>
                  </a:lnTo>
                  <a:cubicBezTo>
                    <a:pt x="5638" y="9546"/>
                    <a:pt x="7659" y="7089"/>
                    <a:pt x="9676" y="4631"/>
                  </a:cubicBezTo>
                  <a:lnTo>
                    <a:pt x="9676" y="4631"/>
                  </a:lnTo>
                  <a:cubicBezTo>
                    <a:pt x="8250" y="6834"/>
                    <a:pt x="6882" y="9072"/>
                    <a:pt x="5569" y="11350"/>
                  </a:cubicBezTo>
                  <a:cubicBezTo>
                    <a:pt x="5566" y="11355"/>
                    <a:pt x="5564" y="11361"/>
                    <a:pt x="5561" y="11366"/>
                  </a:cubicBezTo>
                  <a:lnTo>
                    <a:pt x="5561" y="11366"/>
                  </a:lnTo>
                  <a:lnTo>
                    <a:pt x="5561" y="11367"/>
                  </a:lnTo>
                  <a:lnTo>
                    <a:pt x="5561" y="11367"/>
                  </a:lnTo>
                  <a:lnTo>
                    <a:pt x="5561" y="11367"/>
                  </a:lnTo>
                  <a:cubicBezTo>
                    <a:pt x="5530" y="11443"/>
                    <a:pt x="5592" y="11501"/>
                    <a:pt x="5657" y="11501"/>
                  </a:cubicBezTo>
                  <a:cubicBezTo>
                    <a:pt x="5685" y="11501"/>
                    <a:pt x="5713" y="11491"/>
                    <a:pt x="5736" y="11467"/>
                  </a:cubicBezTo>
                  <a:lnTo>
                    <a:pt x="5736" y="11467"/>
                  </a:lnTo>
                  <a:lnTo>
                    <a:pt x="5741" y="11470"/>
                  </a:lnTo>
                  <a:cubicBezTo>
                    <a:pt x="5747" y="11458"/>
                    <a:pt x="5754" y="11446"/>
                    <a:pt x="5761" y="11434"/>
                  </a:cubicBezTo>
                  <a:lnTo>
                    <a:pt x="5761" y="11434"/>
                  </a:lnTo>
                  <a:lnTo>
                    <a:pt x="11066" y="4478"/>
                  </a:lnTo>
                  <a:lnTo>
                    <a:pt x="6091" y="12265"/>
                  </a:lnTo>
                  <a:lnTo>
                    <a:pt x="6099" y="12270"/>
                  </a:lnTo>
                  <a:lnTo>
                    <a:pt x="6099" y="12270"/>
                  </a:lnTo>
                  <a:cubicBezTo>
                    <a:pt x="6096" y="12274"/>
                    <a:pt x="6094" y="12278"/>
                    <a:pt x="6091" y="12282"/>
                  </a:cubicBezTo>
                  <a:cubicBezTo>
                    <a:pt x="6037" y="12355"/>
                    <a:pt x="6110" y="12431"/>
                    <a:pt x="6182" y="12431"/>
                  </a:cubicBezTo>
                  <a:cubicBezTo>
                    <a:pt x="6212" y="12431"/>
                    <a:pt x="6242" y="12418"/>
                    <a:pt x="6262" y="12385"/>
                  </a:cubicBezTo>
                  <a:lnTo>
                    <a:pt x="6984" y="11258"/>
                  </a:lnTo>
                  <a:lnTo>
                    <a:pt x="6984" y="11258"/>
                  </a:lnTo>
                  <a:cubicBezTo>
                    <a:pt x="8136" y="9502"/>
                    <a:pt x="9350" y="7786"/>
                    <a:pt x="10622" y="6114"/>
                  </a:cubicBezTo>
                  <a:lnTo>
                    <a:pt x="10622" y="6114"/>
                  </a:lnTo>
                  <a:cubicBezTo>
                    <a:pt x="9515" y="7835"/>
                    <a:pt x="8481" y="9600"/>
                    <a:pt x="7520" y="11410"/>
                  </a:cubicBezTo>
                  <a:cubicBezTo>
                    <a:pt x="7495" y="11485"/>
                    <a:pt x="7558" y="11547"/>
                    <a:pt x="7623" y="11547"/>
                  </a:cubicBezTo>
                  <a:cubicBezTo>
                    <a:pt x="7645" y="11547"/>
                    <a:pt x="7666" y="11540"/>
                    <a:pt x="7685" y="11526"/>
                  </a:cubicBezTo>
                  <a:lnTo>
                    <a:pt x="7685" y="11526"/>
                  </a:lnTo>
                  <a:lnTo>
                    <a:pt x="7691" y="11530"/>
                  </a:lnTo>
                  <a:cubicBezTo>
                    <a:pt x="7698" y="11517"/>
                    <a:pt x="7704" y="11504"/>
                    <a:pt x="7711" y="11492"/>
                  </a:cubicBezTo>
                  <a:lnTo>
                    <a:pt x="7711" y="11492"/>
                  </a:lnTo>
                  <a:cubicBezTo>
                    <a:pt x="8975" y="9656"/>
                    <a:pt x="10274" y="7852"/>
                    <a:pt x="11615" y="6080"/>
                  </a:cubicBezTo>
                  <a:lnTo>
                    <a:pt x="11615" y="6080"/>
                  </a:lnTo>
                  <a:cubicBezTo>
                    <a:pt x="10394" y="7935"/>
                    <a:pt x="9211" y="9812"/>
                    <a:pt x="8067" y="11718"/>
                  </a:cubicBezTo>
                  <a:cubicBezTo>
                    <a:pt x="8020" y="11802"/>
                    <a:pt x="8093" y="11873"/>
                    <a:pt x="8165" y="11873"/>
                  </a:cubicBezTo>
                  <a:cubicBezTo>
                    <a:pt x="8196" y="11873"/>
                    <a:pt x="8227" y="11860"/>
                    <a:pt x="8247" y="11829"/>
                  </a:cubicBezTo>
                  <a:lnTo>
                    <a:pt x="11059" y="7746"/>
                  </a:lnTo>
                  <a:lnTo>
                    <a:pt x="11059" y="7746"/>
                  </a:lnTo>
                  <a:cubicBezTo>
                    <a:pt x="10173" y="9296"/>
                    <a:pt x="9305" y="10854"/>
                    <a:pt x="8452" y="12419"/>
                  </a:cubicBezTo>
                  <a:cubicBezTo>
                    <a:pt x="8434" y="12495"/>
                    <a:pt x="8493" y="12556"/>
                    <a:pt x="8557" y="12556"/>
                  </a:cubicBezTo>
                  <a:cubicBezTo>
                    <a:pt x="8580" y="12556"/>
                    <a:pt x="8603" y="12548"/>
                    <a:pt x="8624" y="12530"/>
                  </a:cubicBezTo>
                  <a:cubicBezTo>
                    <a:pt x="9367" y="11346"/>
                    <a:pt x="10139" y="10175"/>
                    <a:pt x="10939" y="9023"/>
                  </a:cubicBezTo>
                  <a:lnTo>
                    <a:pt x="10939" y="9023"/>
                  </a:lnTo>
                  <a:cubicBezTo>
                    <a:pt x="10152" y="10362"/>
                    <a:pt x="9414" y="11729"/>
                    <a:pt x="8726" y="13121"/>
                  </a:cubicBezTo>
                  <a:cubicBezTo>
                    <a:pt x="8685" y="13203"/>
                    <a:pt x="8749" y="13273"/>
                    <a:pt x="8815" y="13273"/>
                  </a:cubicBezTo>
                  <a:cubicBezTo>
                    <a:pt x="8843" y="13273"/>
                    <a:pt x="8872" y="13260"/>
                    <a:pt x="8893" y="13229"/>
                  </a:cubicBezTo>
                  <a:lnTo>
                    <a:pt x="8893" y="13229"/>
                  </a:lnTo>
                  <a:lnTo>
                    <a:pt x="8897" y="13232"/>
                  </a:lnTo>
                  <a:cubicBezTo>
                    <a:pt x="8909" y="13208"/>
                    <a:pt x="8921" y="13185"/>
                    <a:pt x="8933" y="13161"/>
                  </a:cubicBezTo>
                  <a:lnTo>
                    <a:pt x="8933" y="13161"/>
                  </a:lnTo>
                  <a:cubicBezTo>
                    <a:pt x="10064" y="11171"/>
                    <a:pt x="11336" y="9268"/>
                    <a:pt x="12737" y="7452"/>
                  </a:cubicBezTo>
                  <a:lnTo>
                    <a:pt x="12737" y="7452"/>
                  </a:lnTo>
                  <a:cubicBezTo>
                    <a:pt x="12116" y="8815"/>
                    <a:pt x="11453" y="10161"/>
                    <a:pt x="10754" y="11495"/>
                  </a:cubicBezTo>
                  <a:cubicBezTo>
                    <a:pt x="10706" y="11573"/>
                    <a:pt x="10778" y="11646"/>
                    <a:pt x="10847" y="11646"/>
                  </a:cubicBezTo>
                  <a:cubicBezTo>
                    <a:pt x="10877" y="11646"/>
                    <a:pt x="10907" y="11632"/>
                    <a:pt x="10925" y="11598"/>
                  </a:cubicBezTo>
                  <a:cubicBezTo>
                    <a:pt x="11755" y="10024"/>
                    <a:pt x="12533" y="8424"/>
                    <a:pt x="13260" y="6799"/>
                  </a:cubicBezTo>
                  <a:cubicBezTo>
                    <a:pt x="13292" y="6722"/>
                    <a:pt x="13229" y="6636"/>
                    <a:pt x="13163" y="6636"/>
                  </a:cubicBezTo>
                  <a:cubicBezTo>
                    <a:pt x="13140" y="6636"/>
                    <a:pt x="13117" y="6646"/>
                    <a:pt x="13098" y="6670"/>
                  </a:cubicBezTo>
                  <a:cubicBezTo>
                    <a:pt x="13093" y="6677"/>
                    <a:pt x="13088" y="6683"/>
                    <a:pt x="13083" y="6689"/>
                  </a:cubicBezTo>
                  <a:lnTo>
                    <a:pt x="13083" y="6689"/>
                  </a:lnTo>
                  <a:lnTo>
                    <a:pt x="13081" y="6687"/>
                  </a:lnTo>
                  <a:cubicBezTo>
                    <a:pt x="13079" y="6691"/>
                    <a:pt x="13078" y="6694"/>
                    <a:pt x="13076" y="6697"/>
                  </a:cubicBezTo>
                  <a:lnTo>
                    <a:pt x="13076" y="6697"/>
                  </a:lnTo>
                  <a:cubicBezTo>
                    <a:pt x="12127" y="7888"/>
                    <a:pt x="11234" y="9119"/>
                    <a:pt x="10399" y="10388"/>
                  </a:cubicBezTo>
                  <a:lnTo>
                    <a:pt x="10399" y="10388"/>
                  </a:lnTo>
                  <a:cubicBezTo>
                    <a:pt x="11130" y="9081"/>
                    <a:pt x="11904" y="7798"/>
                    <a:pt x="12721" y="6542"/>
                  </a:cubicBezTo>
                  <a:cubicBezTo>
                    <a:pt x="12770" y="6469"/>
                    <a:pt x="12698" y="6397"/>
                    <a:pt x="12625" y="6397"/>
                  </a:cubicBezTo>
                  <a:cubicBezTo>
                    <a:pt x="12597" y="6397"/>
                    <a:pt x="12568" y="6408"/>
                    <a:pt x="12546" y="6434"/>
                  </a:cubicBezTo>
                  <a:lnTo>
                    <a:pt x="12546" y="6434"/>
                  </a:lnTo>
                  <a:lnTo>
                    <a:pt x="12542" y="6431"/>
                  </a:lnTo>
                  <a:cubicBezTo>
                    <a:pt x="12526" y="6454"/>
                    <a:pt x="12511" y="6478"/>
                    <a:pt x="12496" y="6501"/>
                  </a:cubicBezTo>
                  <a:lnTo>
                    <a:pt x="12496" y="6501"/>
                  </a:lnTo>
                  <a:cubicBezTo>
                    <a:pt x="11633" y="7669"/>
                    <a:pt x="10795" y="8855"/>
                    <a:pt x="9986" y="10062"/>
                  </a:cubicBezTo>
                  <a:lnTo>
                    <a:pt x="9986" y="10062"/>
                  </a:lnTo>
                  <a:cubicBezTo>
                    <a:pt x="10813" y="8582"/>
                    <a:pt x="11655" y="7110"/>
                    <a:pt x="12507" y="5652"/>
                  </a:cubicBezTo>
                  <a:cubicBezTo>
                    <a:pt x="12555" y="5568"/>
                    <a:pt x="12486" y="5497"/>
                    <a:pt x="12416" y="5497"/>
                  </a:cubicBezTo>
                  <a:cubicBezTo>
                    <a:pt x="12387" y="5497"/>
                    <a:pt x="12357" y="5510"/>
                    <a:pt x="12336" y="5541"/>
                  </a:cubicBezTo>
                  <a:cubicBezTo>
                    <a:pt x="12336" y="5541"/>
                    <a:pt x="12336" y="5541"/>
                    <a:pt x="12336" y="5541"/>
                  </a:cubicBezTo>
                  <a:lnTo>
                    <a:pt x="12336" y="5541"/>
                  </a:lnTo>
                  <a:lnTo>
                    <a:pt x="10318" y="8465"/>
                  </a:lnTo>
                  <a:lnTo>
                    <a:pt x="10318" y="8465"/>
                  </a:lnTo>
                  <a:cubicBezTo>
                    <a:pt x="11347" y="6843"/>
                    <a:pt x="12408" y="5239"/>
                    <a:pt x="13500" y="3650"/>
                  </a:cubicBezTo>
                  <a:cubicBezTo>
                    <a:pt x="13544" y="3581"/>
                    <a:pt x="13471" y="3496"/>
                    <a:pt x="13402" y="3496"/>
                  </a:cubicBezTo>
                  <a:cubicBezTo>
                    <a:pt x="13378" y="3496"/>
                    <a:pt x="13355" y="3507"/>
                    <a:pt x="13337" y="3531"/>
                  </a:cubicBezTo>
                  <a:cubicBezTo>
                    <a:pt x="13334" y="3535"/>
                    <a:pt x="13330" y="3540"/>
                    <a:pt x="13327" y="3544"/>
                  </a:cubicBezTo>
                  <a:lnTo>
                    <a:pt x="13327" y="3544"/>
                  </a:lnTo>
                  <a:lnTo>
                    <a:pt x="13320" y="3539"/>
                  </a:lnTo>
                  <a:cubicBezTo>
                    <a:pt x="13298" y="3572"/>
                    <a:pt x="13276" y="3604"/>
                    <a:pt x="13253" y="3637"/>
                  </a:cubicBezTo>
                  <a:lnTo>
                    <a:pt x="13253" y="3637"/>
                  </a:lnTo>
                  <a:cubicBezTo>
                    <a:pt x="11651" y="5669"/>
                    <a:pt x="10103" y="7738"/>
                    <a:pt x="8612" y="9849"/>
                  </a:cubicBezTo>
                  <a:lnTo>
                    <a:pt x="8612" y="9849"/>
                  </a:lnTo>
                  <a:cubicBezTo>
                    <a:pt x="9761" y="7817"/>
                    <a:pt x="11008" y="5840"/>
                    <a:pt x="12345" y="3933"/>
                  </a:cubicBezTo>
                  <a:cubicBezTo>
                    <a:pt x="12390" y="3861"/>
                    <a:pt x="12318" y="3775"/>
                    <a:pt x="12246" y="3775"/>
                  </a:cubicBezTo>
                  <a:cubicBezTo>
                    <a:pt x="12223" y="3775"/>
                    <a:pt x="12201" y="3784"/>
                    <a:pt x="12182" y="3804"/>
                  </a:cubicBezTo>
                  <a:cubicBezTo>
                    <a:pt x="12179" y="3809"/>
                    <a:pt x="12175" y="3813"/>
                    <a:pt x="12171" y="3818"/>
                  </a:cubicBezTo>
                  <a:lnTo>
                    <a:pt x="12171" y="3818"/>
                  </a:lnTo>
                  <a:lnTo>
                    <a:pt x="12165" y="3813"/>
                  </a:lnTo>
                  <a:cubicBezTo>
                    <a:pt x="12144" y="3843"/>
                    <a:pt x="12123" y="3874"/>
                    <a:pt x="12102" y="3904"/>
                  </a:cubicBezTo>
                  <a:lnTo>
                    <a:pt x="12102" y="3904"/>
                  </a:lnTo>
                  <a:cubicBezTo>
                    <a:pt x="11283" y="4918"/>
                    <a:pt x="10486" y="5949"/>
                    <a:pt x="9711" y="6998"/>
                  </a:cubicBezTo>
                  <a:lnTo>
                    <a:pt x="9711" y="6998"/>
                  </a:lnTo>
                  <a:lnTo>
                    <a:pt x="12610" y="2470"/>
                  </a:lnTo>
                  <a:cubicBezTo>
                    <a:pt x="12658" y="2386"/>
                    <a:pt x="12588" y="2319"/>
                    <a:pt x="12515" y="2319"/>
                  </a:cubicBezTo>
                  <a:cubicBezTo>
                    <a:pt x="12489" y="2319"/>
                    <a:pt x="12462" y="2328"/>
                    <a:pt x="12441" y="2348"/>
                  </a:cubicBezTo>
                  <a:lnTo>
                    <a:pt x="12441" y="2348"/>
                  </a:lnTo>
                  <a:lnTo>
                    <a:pt x="12430" y="2342"/>
                  </a:lnTo>
                  <a:lnTo>
                    <a:pt x="12363" y="2447"/>
                  </a:lnTo>
                  <a:lnTo>
                    <a:pt x="6589" y="10018"/>
                  </a:lnTo>
                  <a:lnTo>
                    <a:pt x="6589" y="10018"/>
                  </a:lnTo>
                  <a:cubicBezTo>
                    <a:pt x="7950" y="7719"/>
                    <a:pt x="9370" y="5450"/>
                    <a:pt x="10848" y="3223"/>
                  </a:cubicBezTo>
                  <a:cubicBezTo>
                    <a:pt x="10892" y="3153"/>
                    <a:pt x="10823" y="3069"/>
                    <a:pt x="10754" y="3069"/>
                  </a:cubicBezTo>
                  <a:cubicBezTo>
                    <a:pt x="10729" y="3069"/>
                    <a:pt x="10705" y="3079"/>
                    <a:pt x="10685" y="3103"/>
                  </a:cubicBezTo>
                  <a:lnTo>
                    <a:pt x="10682" y="3107"/>
                  </a:lnTo>
                  <a:lnTo>
                    <a:pt x="10677" y="3103"/>
                  </a:lnTo>
                  <a:cubicBezTo>
                    <a:pt x="10665" y="3121"/>
                    <a:pt x="10653" y="3139"/>
                    <a:pt x="10641" y="3157"/>
                  </a:cubicBezTo>
                  <a:lnTo>
                    <a:pt x="10641" y="3157"/>
                  </a:lnTo>
                  <a:lnTo>
                    <a:pt x="4512" y="10624"/>
                  </a:lnTo>
                  <a:lnTo>
                    <a:pt x="4512" y="10624"/>
                  </a:lnTo>
                  <a:cubicBezTo>
                    <a:pt x="6320" y="7835"/>
                    <a:pt x="8178" y="5077"/>
                    <a:pt x="10086" y="2350"/>
                  </a:cubicBezTo>
                  <a:cubicBezTo>
                    <a:pt x="10138" y="2286"/>
                    <a:pt x="10064" y="2197"/>
                    <a:pt x="9994" y="2197"/>
                  </a:cubicBezTo>
                  <a:cubicBezTo>
                    <a:pt x="9972" y="2197"/>
                    <a:pt x="9949" y="2207"/>
                    <a:pt x="9932" y="2230"/>
                  </a:cubicBezTo>
                  <a:cubicBezTo>
                    <a:pt x="9930" y="2233"/>
                    <a:pt x="9928" y="2236"/>
                    <a:pt x="9926" y="2239"/>
                  </a:cubicBezTo>
                  <a:lnTo>
                    <a:pt x="9926" y="2239"/>
                  </a:lnTo>
                  <a:lnTo>
                    <a:pt x="9915" y="2230"/>
                  </a:lnTo>
                  <a:cubicBezTo>
                    <a:pt x="9882" y="2278"/>
                    <a:pt x="9849" y="2326"/>
                    <a:pt x="9815" y="2373"/>
                  </a:cubicBezTo>
                  <a:lnTo>
                    <a:pt x="9815" y="2373"/>
                  </a:lnTo>
                  <a:cubicBezTo>
                    <a:pt x="8424" y="4073"/>
                    <a:pt x="7048" y="5782"/>
                    <a:pt x="5683" y="7501"/>
                  </a:cubicBezTo>
                  <a:lnTo>
                    <a:pt x="5683" y="7501"/>
                  </a:lnTo>
                  <a:cubicBezTo>
                    <a:pt x="7322" y="5189"/>
                    <a:pt x="8949" y="2866"/>
                    <a:pt x="10565" y="537"/>
                  </a:cubicBezTo>
                  <a:cubicBezTo>
                    <a:pt x="10610" y="466"/>
                    <a:pt x="10540" y="386"/>
                    <a:pt x="10470" y="386"/>
                  </a:cubicBezTo>
                  <a:cubicBezTo>
                    <a:pt x="10446" y="386"/>
                    <a:pt x="10422" y="395"/>
                    <a:pt x="10403" y="417"/>
                  </a:cubicBezTo>
                  <a:cubicBezTo>
                    <a:pt x="10401" y="419"/>
                    <a:pt x="10398" y="422"/>
                    <a:pt x="10396" y="425"/>
                  </a:cubicBezTo>
                  <a:lnTo>
                    <a:pt x="10396" y="425"/>
                  </a:lnTo>
                  <a:cubicBezTo>
                    <a:pt x="10392" y="422"/>
                    <a:pt x="10389" y="419"/>
                    <a:pt x="10386" y="417"/>
                  </a:cubicBezTo>
                  <a:cubicBezTo>
                    <a:pt x="10367" y="444"/>
                    <a:pt x="10348" y="472"/>
                    <a:pt x="10329" y="499"/>
                  </a:cubicBezTo>
                  <a:lnTo>
                    <a:pt x="10329" y="499"/>
                  </a:lnTo>
                  <a:cubicBezTo>
                    <a:pt x="7915" y="3189"/>
                    <a:pt x="5589" y="5960"/>
                    <a:pt x="3346" y="8802"/>
                  </a:cubicBezTo>
                  <a:lnTo>
                    <a:pt x="3346" y="8802"/>
                  </a:lnTo>
                  <a:cubicBezTo>
                    <a:pt x="4963" y="6185"/>
                    <a:pt x="6694" y="3642"/>
                    <a:pt x="8529" y="1178"/>
                  </a:cubicBezTo>
                  <a:cubicBezTo>
                    <a:pt x="8581" y="1107"/>
                    <a:pt x="8505" y="1021"/>
                    <a:pt x="8435" y="1021"/>
                  </a:cubicBezTo>
                  <a:cubicBezTo>
                    <a:pt x="8413" y="1021"/>
                    <a:pt x="8392" y="1029"/>
                    <a:pt x="8375" y="1050"/>
                  </a:cubicBezTo>
                  <a:cubicBezTo>
                    <a:pt x="8372" y="1054"/>
                    <a:pt x="8368" y="1059"/>
                    <a:pt x="8365" y="1063"/>
                  </a:cubicBezTo>
                  <a:lnTo>
                    <a:pt x="8365" y="1063"/>
                  </a:lnTo>
                  <a:lnTo>
                    <a:pt x="8358" y="1058"/>
                  </a:lnTo>
                  <a:cubicBezTo>
                    <a:pt x="8313" y="1118"/>
                    <a:pt x="8269" y="1178"/>
                    <a:pt x="8224" y="1239"/>
                  </a:cubicBezTo>
                  <a:lnTo>
                    <a:pt x="8224" y="1239"/>
                  </a:lnTo>
                  <a:cubicBezTo>
                    <a:pt x="7423" y="2236"/>
                    <a:pt x="6623" y="3233"/>
                    <a:pt x="5834" y="4239"/>
                  </a:cubicBezTo>
                  <a:lnTo>
                    <a:pt x="5834" y="4239"/>
                  </a:lnTo>
                  <a:cubicBezTo>
                    <a:pt x="6839" y="2853"/>
                    <a:pt x="7878" y="1493"/>
                    <a:pt x="8974" y="177"/>
                  </a:cubicBezTo>
                  <a:cubicBezTo>
                    <a:pt x="9033" y="99"/>
                    <a:pt x="8967" y="0"/>
                    <a:pt x="8894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7973992" y="340033"/>
              <a:ext cx="76890" cy="87785"/>
            </a:xfrm>
            <a:custGeom>
              <a:avLst/>
              <a:gdLst/>
              <a:ahLst/>
              <a:cxnLst/>
              <a:rect l="l" t="t" r="r" b="b"/>
              <a:pathLst>
                <a:path w="762" h="870" extrusionOk="0">
                  <a:moveTo>
                    <a:pt x="267" y="1"/>
                  </a:moveTo>
                  <a:cubicBezTo>
                    <a:pt x="175" y="1"/>
                    <a:pt x="88" y="61"/>
                    <a:pt x="64" y="163"/>
                  </a:cubicBezTo>
                  <a:cubicBezTo>
                    <a:pt x="62" y="167"/>
                    <a:pt x="61" y="172"/>
                    <a:pt x="60" y="176"/>
                  </a:cubicBezTo>
                  <a:lnTo>
                    <a:pt x="60" y="176"/>
                  </a:lnTo>
                  <a:cubicBezTo>
                    <a:pt x="18" y="229"/>
                    <a:pt x="0" y="300"/>
                    <a:pt x="21" y="368"/>
                  </a:cubicBezTo>
                  <a:lnTo>
                    <a:pt x="21" y="359"/>
                  </a:lnTo>
                  <a:cubicBezTo>
                    <a:pt x="22" y="363"/>
                    <a:pt x="24" y="367"/>
                    <a:pt x="25" y="371"/>
                  </a:cubicBezTo>
                  <a:lnTo>
                    <a:pt x="25" y="371"/>
                  </a:lnTo>
                  <a:cubicBezTo>
                    <a:pt x="15" y="548"/>
                    <a:pt x="59" y="737"/>
                    <a:pt x="209" y="821"/>
                  </a:cubicBezTo>
                  <a:cubicBezTo>
                    <a:pt x="259" y="849"/>
                    <a:pt x="307" y="861"/>
                    <a:pt x="354" y="861"/>
                  </a:cubicBezTo>
                  <a:cubicBezTo>
                    <a:pt x="372" y="861"/>
                    <a:pt x="390" y="859"/>
                    <a:pt x="407" y="856"/>
                  </a:cubicBezTo>
                  <a:lnTo>
                    <a:pt x="407" y="856"/>
                  </a:lnTo>
                  <a:cubicBezTo>
                    <a:pt x="429" y="865"/>
                    <a:pt x="452" y="869"/>
                    <a:pt x="474" y="869"/>
                  </a:cubicBezTo>
                  <a:cubicBezTo>
                    <a:pt x="587" y="869"/>
                    <a:pt x="691" y="758"/>
                    <a:pt x="697" y="642"/>
                  </a:cubicBezTo>
                  <a:cubicBezTo>
                    <a:pt x="698" y="627"/>
                    <a:pt x="698" y="611"/>
                    <a:pt x="697" y="596"/>
                  </a:cubicBezTo>
                  <a:lnTo>
                    <a:pt x="697" y="596"/>
                  </a:lnTo>
                  <a:cubicBezTo>
                    <a:pt x="714" y="558"/>
                    <a:pt x="725" y="518"/>
                    <a:pt x="731" y="479"/>
                  </a:cubicBezTo>
                  <a:cubicBezTo>
                    <a:pt x="761" y="277"/>
                    <a:pt x="634" y="55"/>
                    <a:pt x="429" y="55"/>
                  </a:cubicBezTo>
                  <a:cubicBezTo>
                    <a:pt x="423" y="55"/>
                    <a:pt x="416" y="55"/>
                    <a:pt x="410" y="55"/>
                  </a:cubicBezTo>
                  <a:lnTo>
                    <a:pt x="410" y="55"/>
                  </a:lnTo>
                  <a:cubicBezTo>
                    <a:pt x="401" y="48"/>
                    <a:pt x="391" y="41"/>
                    <a:pt x="381" y="34"/>
                  </a:cubicBezTo>
                  <a:cubicBezTo>
                    <a:pt x="345" y="11"/>
                    <a:pt x="305" y="1"/>
                    <a:pt x="26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8101231" y="260623"/>
              <a:ext cx="95254" cy="85565"/>
            </a:xfrm>
            <a:custGeom>
              <a:avLst/>
              <a:gdLst/>
              <a:ahLst/>
              <a:cxnLst/>
              <a:rect l="l" t="t" r="r" b="b"/>
              <a:pathLst>
                <a:path w="944" h="848" extrusionOk="0">
                  <a:moveTo>
                    <a:pt x="249" y="0"/>
                  </a:moveTo>
                  <a:cubicBezTo>
                    <a:pt x="103" y="0"/>
                    <a:pt x="1" y="137"/>
                    <a:pt x="35" y="274"/>
                  </a:cubicBezTo>
                  <a:cubicBezTo>
                    <a:pt x="69" y="465"/>
                    <a:pt x="180" y="626"/>
                    <a:pt x="334" y="729"/>
                  </a:cubicBezTo>
                  <a:lnTo>
                    <a:pt x="334" y="729"/>
                  </a:lnTo>
                  <a:cubicBezTo>
                    <a:pt x="410" y="800"/>
                    <a:pt x="505" y="848"/>
                    <a:pt x="603" y="848"/>
                  </a:cubicBezTo>
                  <a:cubicBezTo>
                    <a:pt x="610" y="848"/>
                    <a:pt x="618" y="848"/>
                    <a:pt x="625" y="847"/>
                  </a:cubicBezTo>
                  <a:cubicBezTo>
                    <a:pt x="636" y="846"/>
                    <a:pt x="646" y="845"/>
                    <a:pt x="656" y="844"/>
                  </a:cubicBezTo>
                  <a:lnTo>
                    <a:pt x="656" y="844"/>
                  </a:lnTo>
                  <a:cubicBezTo>
                    <a:pt x="736" y="844"/>
                    <a:pt x="814" y="799"/>
                    <a:pt x="854" y="729"/>
                  </a:cubicBezTo>
                  <a:lnTo>
                    <a:pt x="854" y="729"/>
                  </a:lnTo>
                  <a:cubicBezTo>
                    <a:pt x="940" y="613"/>
                    <a:pt x="943" y="436"/>
                    <a:pt x="856" y="300"/>
                  </a:cubicBezTo>
                  <a:cubicBezTo>
                    <a:pt x="711" y="111"/>
                    <a:pt x="488" y="0"/>
                    <a:pt x="24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8273271" y="141053"/>
              <a:ext cx="91319" cy="93436"/>
            </a:xfrm>
            <a:custGeom>
              <a:avLst/>
              <a:gdLst/>
              <a:ahLst/>
              <a:cxnLst/>
              <a:rect l="l" t="t" r="r" b="b"/>
              <a:pathLst>
                <a:path w="905" h="926" extrusionOk="0">
                  <a:moveTo>
                    <a:pt x="286" y="1"/>
                  </a:moveTo>
                  <a:cubicBezTo>
                    <a:pt x="211" y="1"/>
                    <a:pt x="141" y="39"/>
                    <a:pt x="101" y="107"/>
                  </a:cubicBezTo>
                  <a:cubicBezTo>
                    <a:pt x="88" y="126"/>
                    <a:pt x="79" y="146"/>
                    <a:pt x="74" y="167"/>
                  </a:cubicBezTo>
                  <a:lnTo>
                    <a:pt x="74" y="167"/>
                  </a:lnTo>
                  <a:cubicBezTo>
                    <a:pt x="48" y="203"/>
                    <a:pt x="30" y="247"/>
                    <a:pt x="24" y="295"/>
                  </a:cubicBezTo>
                  <a:cubicBezTo>
                    <a:pt x="14" y="357"/>
                    <a:pt x="17" y="420"/>
                    <a:pt x="30" y="479"/>
                  </a:cubicBezTo>
                  <a:lnTo>
                    <a:pt x="30" y="479"/>
                  </a:lnTo>
                  <a:cubicBezTo>
                    <a:pt x="0" y="727"/>
                    <a:pt x="236" y="926"/>
                    <a:pt x="474" y="926"/>
                  </a:cubicBezTo>
                  <a:cubicBezTo>
                    <a:pt x="527" y="926"/>
                    <a:pt x="581" y="916"/>
                    <a:pt x="631" y="894"/>
                  </a:cubicBezTo>
                  <a:cubicBezTo>
                    <a:pt x="828" y="809"/>
                    <a:pt x="905" y="561"/>
                    <a:pt x="785" y="381"/>
                  </a:cubicBezTo>
                  <a:cubicBezTo>
                    <a:pt x="771" y="355"/>
                    <a:pt x="755" y="330"/>
                    <a:pt x="737" y="306"/>
                  </a:cubicBezTo>
                  <a:lnTo>
                    <a:pt x="737" y="306"/>
                  </a:lnTo>
                  <a:cubicBezTo>
                    <a:pt x="711" y="255"/>
                    <a:pt x="672" y="212"/>
                    <a:pt x="625" y="180"/>
                  </a:cubicBezTo>
                  <a:lnTo>
                    <a:pt x="625" y="180"/>
                  </a:lnTo>
                  <a:cubicBezTo>
                    <a:pt x="559" y="120"/>
                    <a:pt x="483" y="69"/>
                    <a:pt x="400" y="30"/>
                  </a:cubicBezTo>
                  <a:cubicBezTo>
                    <a:pt x="363" y="10"/>
                    <a:pt x="324" y="1"/>
                    <a:pt x="2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8398290" y="73246"/>
              <a:ext cx="107867" cy="108874"/>
            </a:xfrm>
            <a:custGeom>
              <a:avLst/>
              <a:gdLst/>
              <a:ahLst/>
              <a:cxnLst/>
              <a:rect l="l" t="t" r="r" b="b"/>
              <a:pathLst>
                <a:path w="1069" h="1079" extrusionOk="0">
                  <a:moveTo>
                    <a:pt x="282" y="1"/>
                  </a:moveTo>
                  <a:cubicBezTo>
                    <a:pt x="179" y="1"/>
                    <a:pt x="94" y="69"/>
                    <a:pt x="68" y="163"/>
                  </a:cubicBezTo>
                  <a:cubicBezTo>
                    <a:pt x="0" y="481"/>
                    <a:pt x="195" y="820"/>
                    <a:pt x="494" y="923"/>
                  </a:cubicBezTo>
                  <a:lnTo>
                    <a:pt x="494" y="923"/>
                  </a:lnTo>
                  <a:cubicBezTo>
                    <a:pt x="586" y="1019"/>
                    <a:pt x="714" y="1079"/>
                    <a:pt x="855" y="1079"/>
                  </a:cubicBezTo>
                  <a:cubicBezTo>
                    <a:pt x="975" y="1079"/>
                    <a:pt x="1069" y="984"/>
                    <a:pt x="1069" y="865"/>
                  </a:cubicBezTo>
                  <a:cubicBezTo>
                    <a:pt x="1069" y="420"/>
                    <a:pt x="727" y="43"/>
                    <a:pt x="28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8237652" y="357489"/>
              <a:ext cx="96263" cy="88895"/>
            </a:xfrm>
            <a:custGeom>
              <a:avLst/>
              <a:gdLst/>
              <a:ahLst/>
              <a:cxnLst/>
              <a:rect l="l" t="t" r="r" b="b"/>
              <a:pathLst>
                <a:path w="954" h="881" extrusionOk="0">
                  <a:moveTo>
                    <a:pt x="571" y="0"/>
                  </a:moveTo>
                  <a:cubicBezTo>
                    <a:pt x="536" y="0"/>
                    <a:pt x="499" y="10"/>
                    <a:pt x="462" y="32"/>
                  </a:cubicBezTo>
                  <a:lnTo>
                    <a:pt x="454" y="32"/>
                  </a:lnTo>
                  <a:cubicBezTo>
                    <a:pt x="308" y="109"/>
                    <a:pt x="189" y="212"/>
                    <a:pt x="94" y="340"/>
                  </a:cubicBezTo>
                  <a:cubicBezTo>
                    <a:pt x="0" y="477"/>
                    <a:pt x="26" y="657"/>
                    <a:pt x="146" y="768"/>
                  </a:cubicBezTo>
                  <a:cubicBezTo>
                    <a:pt x="219" y="842"/>
                    <a:pt x="320" y="880"/>
                    <a:pt x="424" y="880"/>
                  </a:cubicBezTo>
                  <a:cubicBezTo>
                    <a:pt x="465" y="880"/>
                    <a:pt x="507" y="874"/>
                    <a:pt x="548" y="862"/>
                  </a:cubicBezTo>
                  <a:cubicBezTo>
                    <a:pt x="685" y="802"/>
                    <a:pt x="804" y="700"/>
                    <a:pt x="890" y="563"/>
                  </a:cubicBezTo>
                  <a:cubicBezTo>
                    <a:pt x="953" y="452"/>
                    <a:pt x="907" y="304"/>
                    <a:pt x="784" y="256"/>
                  </a:cubicBezTo>
                  <a:lnTo>
                    <a:pt x="784" y="256"/>
                  </a:lnTo>
                  <a:cubicBezTo>
                    <a:pt x="797" y="133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8128879" y="445275"/>
              <a:ext cx="91622" cy="86776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13" y="467"/>
                  </a:moveTo>
                  <a:lnTo>
                    <a:pt x="413" y="467"/>
                  </a:lnTo>
                  <a:cubicBezTo>
                    <a:pt x="413" y="468"/>
                    <a:pt x="413" y="468"/>
                    <a:pt x="413" y="468"/>
                  </a:cubicBezTo>
                  <a:lnTo>
                    <a:pt x="413" y="468"/>
                  </a:lnTo>
                  <a:cubicBezTo>
                    <a:pt x="413" y="468"/>
                    <a:pt x="413" y="468"/>
                    <a:pt x="413" y="468"/>
                  </a:cubicBezTo>
                  <a:lnTo>
                    <a:pt x="413" y="468"/>
                  </a:lnTo>
                  <a:cubicBezTo>
                    <a:pt x="413" y="468"/>
                    <a:pt x="413" y="468"/>
                    <a:pt x="413" y="467"/>
                  </a:cubicBezTo>
                  <a:close/>
                  <a:moveTo>
                    <a:pt x="379" y="1"/>
                  </a:moveTo>
                  <a:cubicBezTo>
                    <a:pt x="359" y="1"/>
                    <a:pt x="338" y="3"/>
                    <a:pt x="317" y="9"/>
                  </a:cubicBezTo>
                  <a:cubicBezTo>
                    <a:pt x="264" y="26"/>
                    <a:pt x="221" y="61"/>
                    <a:pt x="193" y="106"/>
                  </a:cubicBezTo>
                  <a:lnTo>
                    <a:pt x="193" y="106"/>
                  </a:lnTo>
                  <a:cubicBezTo>
                    <a:pt x="140" y="138"/>
                    <a:pt x="95" y="182"/>
                    <a:pt x="60" y="232"/>
                  </a:cubicBezTo>
                  <a:cubicBezTo>
                    <a:pt x="0" y="334"/>
                    <a:pt x="35" y="471"/>
                    <a:pt x="137" y="531"/>
                  </a:cubicBezTo>
                  <a:cubicBezTo>
                    <a:pt x="172" y="551"/>
                    <a:pt x="210" y="561"/>
                    <a:pt x="247" y="561"/>
                  </a:cubicBezTo>
                  <a:cubicBezTo>
                    <a:pt x="252" y="561"/>
                    <a:pt x="256" y="561"/>
                    <a:pt x="260" y="560"/>
                  </a:cubicBezTo>
                  <a:lnTo>
                    <a:pt x="260" y="560"/>
                  </a:lnTo>
                  <a:lnTo>
                    <a:pt x="308" y="702"/>
                  </a:lnTo>
                  <a:cubicBezTo>
                    <a:pt x="339" y="801"/>
                    <a:pt x="427" y="859"/>
                    <a:pt x="518" y="859"/>
                  </a:cubicBezTo>
                  <a:cubicBezTo>
                    <a:pt x="554" y="859"/>
                    <a:pt x="591" y="850"/>
                    <a:pt x="625" y="831"/>
                  </a:cubicBezTo>
                  <a:cubicBezTo>
                    <a:pt x="856" y="694"/>
                    <a:pt x="907" y="377"/>
                    <a:pt x="736" y="172"/>
                  </a:cubicBezTo>
                  <a:cubicBezTo>
                    <a:pt x="676" y="112"/>
                    <a:pt x="599" y="68"/>
                    <a:pt x="516" y="51"/>
                  </a:cubicBezTo>
                  <a:lnTo>
                    <a:pt x="516" y="51"/>
                  </a:lnTo>
                  <a:cubicBezTo>
                    <a:pt x="479" y="19"/>
                    <a:pt x="431" y="1"/>
                    <a:pt x="37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8401217" y="259714"/>
              <a:ext cx="78201" cy="71943"/>
            </a:xfrm>
            <a:custGeom>
              <a:avLst/>
              <a:gdLst/>
              <a:ahLst/>
              <a:cxnLst/>
              <a:rect l="l" t="t" r="r" b="b"/>
              <a:pathLst>
                <a:path w="775" h="713" extrusionOk="0">
                  <a:moveTo>
                    <a:pt x="310" y="299"/>
                  </a:moveTo>
                  <a:cubicBezTo>
                    <a:pt x="310" y="299"/>
                    <a:pt x="302" y="305"/>
                    <a:pt x="296" y="309"/>
                  </a:cubicBezTo>
                  <a:lnTo>
                    <a:pt x="296" y="309"/>
                  </a:lnTo>
                  <a:cubicBezTo>
                    <a:pt x="296" y="309"/>
                    <a:pt x="296" y="309"/>
                    <a:pt x="296" y="309"/>
                  </a:cubicBezTo>
                  <a:cubicBezTo>
                    <a:pt x="306" y="302"/>
                    <a:pt x="310" y="299"/>
                    <a:pt x="310" y="299"/>
                  </a:cubicBezTo>
                  <a:close/>
                  <a:moveTo>
                    <a:pt x="398" y="416"/>
                  </a:moveTo>
                  <a:cubicBezTo>
                    <a:pt x="400" y="416"/>
                    <a:pt x="394" y="421"/>
                    <a:pt x="381" y="428"/>
                  </a:cubicBezTo>
                  <a:lnTo>
                    <a:pt x="381" y="428"/>
                  </a:lnTo>
                  <a:cubicBezTo>
                    <a:pt x="384" y="425"/>
                    <a:pt x="387" y="422"/>
                    <a:pt x="390" y="420"/>
                  </a:cubicBezTo>
                  <a:cubicBezTo>
                    <a:pt x="394" y="417"/>
                    <a:pt x="397" y="416"/>
                    <a:pt x="398" y="416"/>
                  </a:cubicBezTo>
                  <a:close/>
                  <a:moveTo>
                    <a:pt x="415" y="418"/>
                  </a:moveTo>
                  <a:cubicBezTo>
                    <a:pt x="408" y="426"/>
                    <a:pt x="399" y="432"/>
                    <a:pt x="390" y="437"/>
                  </a:cubicBezTo>
                  <a:cubicBezTo>
                    <a:pt x="399" y="431"/>
                    <a:pt x="407" y="425"/>
                    <a:pt x="415" y="418"/>
                  </a:cubicBezTo>
                  <a:close/>
                  <a:moveTo>
                    <a:pt x="356" y="1"/>
                  </a:moveTo>
                  <a:cubicBezTo>
                    <a:pt x="255" y="1"/>
                    <a:pt x="156" y="38"/>
                    <a:pt x="82" y="112"/>
                  </a:cubicBezTo>
                  <a:cubicBezTo>
                    <a:pt x="8" y="185"/>
                    <a:pt x="1" y="272"/>
                    <a:pt x="30" y="343"/>
                  </a:cubicBezTo>
                  <a:lnTo>
                    <a:pt x="30" y="343"/>
                  </a:lnTo>
                  <a:cubicBezTo>
                    <a:pt x="22" y="420"/>
                    <a:pt x="48" y="497"/>
                    <a:pt x="90" y="565"/>
                  </a:cubicBezTo>
                  <a:cubicBezTo>
                    <a:pt x="156" y="663"/>
                    <a:pt x="261" y="713"/>
                    <a:pt x="369" y="713"/>
                  </a:cubicBezTo>
                  <a:cubicBezTo>
                    <a:pt x="459" y="713"/>
                    <a:pt x="551" y="678"/>
                    <a:pt x="621" y="608"/>
                  </a:cubicBezTo>
                  <a:cubicBezTo>
                    <a:pt x="775" y="445"/>
                    <a:pt x="749" y="189"/>
                    <a:pt x="569" y="60"/>
                  </a:cubicBezTo>
                  <a:cubicBezTo>
                    <a:pt x="504" y="21"/>
                    <a:pt x="430" y="1"/>
                    <a:pt x="35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8083170" y="579980"/>
              <a:ext cx="78201" cy="88592"/>
            </a:xfrm>
            <a:custGeom>
              <a:avLst/>
              <a:gdLst/>
              <a:ahLst/>
              <a:cxnLst/>
              <a:rect l="l" t="t" r="r" b="b"/>
              <a:pathLst>
                <a:path w="775" h="878" extrusionOk="0">
                  <a:moveTo>
                    <a:pt x="490" y="0"/>
                  </a:moveTo>
                  <a:cubicBezTo>
                    <a:pt x="469" y="0"/>
                    <a:pt x="449" y="3"/>
                    <a:pt x="428" y="9"/>
                  </a:cubicBezTo>
                  <a:lnTo>
                    <a:pt x="436" y="18"/>
                  </a:lnTo>
                  <a:cubicBezTo>
                    <a:pt x="103" y="137"/>
                    <a:pt x="0" y="556"/>
                    <a:pt x="248" y="813"/>
                  </a:cubicBezTo>
                  <a:cubicBezTo>
                    <a:pt x="291" y="856"/>
                    <a:pt x="344" y="877"/>
                    <a:pt x="399" y="877"/>
                  </a:cubicBezTo>
                  <a:cubicBezTo>
                    <a:pt x="453" y="877"/>
                    <a:pt x="509" y="856"/>
                    <a:pt x="556" y="813"/>
                  </a:cubicBezTo>
                  <a:cubicBezTo>
                    <a:pt x="682" y="687"/>
                    <a:pt x="775" y="504"/>
                    <a:pt x="673" y="327"/>
                  </a:cubicBezTo>
                  <a:lnTo>
                    <a:pt x="673" y="327"/>
                  </a:lnTo>
                  <a:cubicBezTo>
                    <a:pt x="701" y="278"/>
                    <a:pt x="710" y="220"/>
                    <a:pt x="693" y="163"/>
                  </a:cubicBezTo>
                  <a:cubicBezTo>
                    <a:pt x="672" y="64"/>
                    <a:pt x="586" y="0"/>
                    <a:pt x="4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8380935" y="544563"/>
              <a:ext cx="84659" cy="87684"/>
            </a:xfrm>
            <a:custGeom>
              <a:avLst/>
              <a:gdLst/>
              <a:ahLst/>
              <a:cxnLst/>
              <a:rect l="l" t="t" r="r" b="b"/>
              <a:pathLst>
                <a:path w="839" h="869" extrusionOk="0">
                  <a:moveTo>
                    <a:pt x="432" y="0"/>
                  </a:moveTo>
                  <a:cubicBezTo>
                    <a:pt x="394" y="0"/>
                    <a:pt x="355" y="9"/>
                    <a:pt x="317" y="26"/>
                  </a:cubicBezTo>
                  <a:cubicBezTo>
                    <a:pt x="231" y="69"/>
                    <a:pt x="146" y="129"/>
                    <a:pt x="86" y="206"/>
                  </a:cubicBezTo>
                  <a:cubicBezTo>
                    <a:pt x="0" y="292"/>
                    <a:pt x="0" y="428"/>
                    <a:pt x="86" y="514"/>
                  </a:cubicBezTo>
                  <a:cubicBezTo>
                    <a:pt x="95" y="523"/>
                    <a:pt x="104" y="532"/>
                    <a:pt x="114" y="540"/>
                  </a:cubicBezTo>
                  <a:lnTo>
                    <a:pt x="114" y="540"/>
                  </a:lnTo>
                  <a:cubicBezTo>
                    <a:pt x="115" y="551"/>
                    <a:pt x="117" y="562"/>
                    <a:pt x="120" y="574"/>
                  </a:cubicBezTo>
                  <a:cubicBezTo>
                    <a:pt x="129" y="651"/>
                    <a:pt x="163" y="728"/>
                    <a:pt x="223" y="788"/>
                  </a:cubicBezTo>
                  <a:cubicBezTo>
                    <a:pt x="290" y="840"/>
                    <a:pt x="373" y="869"/>
                    <a:pt x="454" y="869"/>
                  </a:cubicBezTo>
                  <a:cubicBezTo>
                    <a:pt x="518" y="869"/>
                    <a:pt x="581" y="851"/>
                    <a:pt x="633" y="813"/>
                  </a:cubicBezTo>
                  <a:cubicBezTo>
                    <a:pt x="770" y="728"/>
                    <a:pt x="839" y="565"/>
                    <a:pt x="805" y="411"/>
                  </a:cubicBezTo>
                  <a:cubicBezTo>
                    <a:pt x="779" y="274"/>
                    <a:pt x="693" y="146"/>
                    <a:pt x="582" y="61"/>
                  </a:cubicBezTo>
                  <a:cubicBezTo>
                    <a:pt x="541" y="20"/>
                    <a:pt x="488" y="0"/>
                    <a:pt x="43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4"/>
            <p:cNvSpPr/>
            <p:nvPr/>
          </p:nvSpPr>
          <p:spPr>
            <a:xfrm>
              <a:off x="8452576" y="385338"/>
              <a:ext cx="88191" cy="77090"/>
            </a:xfrm>
            <a:custGeom>
              <a:avLst/>
              <a:gdLst/>
              <a:ahLst/>
              <a:cxnLst/>
              <a:rect l="l" t="t" r="r" b="b"/>
              <a:pathLst>
                <a:path w="874" h="764" extrusionOk="0">
                  <a:moveTo>
                    <a:pt x="438" y="321"/>
                  </a:moveTo>
                  <a:cubicBezTo>
                    <a:pt x="437" y="321"/>
                    <a:pt x="437" y="322"/>
                    <a:pt x="436" y="322"/>
                  </a:cubicBezTo>
                  <a:lnTo>
                    <a:pt x="436" y="322"/>
                  </a:lnTo>
                  <a:lnTo>
                    <a:pt x="437" y="321"/>
                  </a:lnTo>
                  <a:close/>
                  <a:moveTo>
                    <a:pt x="490" y="331"/>
                  </a:moveTo>
                  <a:cubicBezTo>
                    <a:pt x="490" y="332"/>
                    <a:pt x="490" y="333"/>
                    <a:pt x="489" y="333"/>
                  </a:cubicBezTo>
                  <a:lnTo>
                    <a:pt x="489" y="333"/>
                  </a:lnTo>
                  <a:cubicBezTo>
                    <a:pt x="489" y="333"/>
                    <a:pt x="489" y="333"/>
                    <a:pt x="490" y="332"/>
                  </a:cubicBezTo>
                  <a:lnTo>
                    <a:pt x="490" y="332"/>
                  </a:lnTo>
                  <a:cubicBezTo>
                    <a:pt x="490" y="332"/>
                    <a:pt x="490" y="332"/>
                    <a:pt x="490" y="331"/>
                  </a:cubicBezTo>
                  <a:close/>
                  <a:moveTo>
                    <a:pt x="297" y="1"/>
                  </a:moveTo>
                  <a:cubicBezTo>
                    <a:pt x="222" y="1"/>
                    <a:pt x="152" y="39"/>
                    <a:pt x="112" y="107"/>
                  </a:cubicBezTo>
                  <a:lnTo>
                    <a:pt x="95" y="116"/>
                  </a:lnTo>
                  <a:cubicBezTo>
                    <a:pt x="0" y="287"/>
                    <a:pt x="26" y="501"/>
                    <a:pt x="154" y="646"/>
                  </a:cubicBezTo>
                  <a:cubicBezTo>
                    <a:pt x="233" y="725"/>
                    <a:pt x="334" y="763"/>
                    <a:pt x="436" y="763"/>
                  </a:cubicBezTo>
                  <a:cubicBezTo>
                    <a:pt x="523" y="763"/>
                    <a:pt x="610" y="735"/>
                    <a:pt x="685" y="680"/>
                  </a:cubicBezTo>
                  <a:cubicBezTo>
                    <a:pt x="856" y="552"/>
                    <a:pt x="873" y="313"/>
                    <a:pt x="728" y="159"/>
                  </a:cubicBezTo>
                  <a:cubicBezTo>
                    <a:pt x="658" y="85"/>
                    <a:pt x="564" y="48"/>
                    <a:pt x="471" y="48"/>
                  </a:cubicBezTo>
                  <a:cubicBezTo>
                    <a:pt x="461" y="48"/>
                    <a:pt x="450" y="49"/>
                    <a:pt x="439" y="50"/>
                  </a:cubicBezTo>
                  <a:lnTo>
                    <a:pt x="439" y="50"/>
                  </a:lnTo>
                  <a:cubicBezTo>
                    <a:pt x="431" y="43"/>
                    <a:pt x="421" y="36"/>
                    <a:pt x="411" y="30"/>
                  </a:cubicBezTo>
                  <a:cubicBezTo>
                    <a:pt x="374" y="10"/>
                    <a:pt x="335" y="1"/>
                    <a:pt x="29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8594749" y="192513"/>
              <a:ext cx="77192" cy="76484"/>
            </a:xfrm>
            <a:custGeom>
              <a:avLst/>
              <a:gdLst/>
              <a:ahLst/>
              <a:cxnLst/>
              <a:rect l="l" t="t" r="r" b="b"/>
              <a:pathLst>
                <a:path w="765" h="758" extrusionOk="0">
                  <a:moveTo>
                    <a:pt x="431" y="461"/>
                  </a:moveTo>
                  <a:cubicBezTo>
                    <a:pt x="431" y="465"/>
                    <a:pt x="429" y="469"/>
                    <a:pt x="427" y="474"/>
                  </a:cubicBezTo>
                  <a:lnTo>
                    <a:pt x="427" y="474"/>
                  </a:lnTo>
                  <a:cubicBezTo>
                    <a:pt x="428" y="470"/>
                    <a:pt x="430" y="466"/>
                    <a:pt x="431" y="461"/>
                  </a:cubicBezTo>
                  <a:close/>
                  <a:moveTo>
                    <a:pt x="262" y="0"/>
                  </a:moveTo>
                  <a:cubicBezTo>
                    <a:pt x="194" y="0"/>
                    <a:pt x="126" y="33"/>
                    <a:pt x="80" y="110"/>
                  </a:cubicBezTo>
                  <a:lnTo>
                    <a:pt x="89" y="102"/>
                  </a:lnTo>
                  <a:lnTo>
                    <a:pt x="89" y="102"/>
                  </a:lnTo>
                  <a:cubicBezTo>
                    <a:pt x="43" y="184"/>
                    <a:pt x="10" y="280"/>
                    <a:pt x="5" y="375"/>
                  </a:cubicBezTo>
                  <a:lnTo>
                    <a:pt x="5" y="375"/>
                  </a:lnTo>
                  <a:cubicBezTo>
                    <a:pt x="1" y="403"/>
                    <a:pt x="2" y="430"/>
                    <a:pt x="7" y="454"/>
                  </a:cubicBezTo>
                  <a:lnTo>
                    <a:pt x="7" y="454"/>
                  </a:lnTo>
                  <a:cubicBezTo>
                    <a:pt x="16" y="528"/>
                    <a:pt x="46" y="599"/>
                    <a:pt x="106" y="658"/>
                  </a:cubicBezTo>
                  <a:cubicBezTo>
                    <a:pt x="174" y="726"/>
                    <a:pt x="259" y="758"/>
                    <a:pt x="345" y="758"/>
                  </a:cubicBezTo>
                  <a:cubicBezTo>
                    <a:pt x="464" y="758"/>
                    <a:pt x="583" y="696"/>
                    <a:pt x="653" y="581"/>
                  </a:cubicBezTo>
                  <a:cubicBezTo>
                    <a:pt x="764" y="393"/>
                    <a:pt x="662" y="154"/>
                    <a:pt x="449" y="94"/>
                  </a:cubicBezTo>
                  <a:lnTo>
                    <a:pt x="449" y="94"/>
                  </a:lnTo>
                  <a:cubicBezTo>
                    <a:pt x="406" y="37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8760735" y="38636"/>
              <a:ext cx="82137" cy="75576"/>
            </a:xfrm>
            <a:custGeom>
              <a:avLst/>
              <a:gdLst/>
              <a:ahLst/>
              <a:cxnLst/>
              <a:rect l="l" t="t" r="r" b="b"/>
              <a:pathLst>
                <a:path w="814" h="749" extrusionOk="0">
                  <a:moveTo>
                    <a:pt x="338" y="531"/>
                  </a:moveTo>
                  <a:lnTo>
                    <a:pt x="338" y="531"/>
                  </a:lnTo>
                  <a:cubicBezTo>
                    <a:pt x="339" y="531"/>
                    <a:pt x="341" y="531"/>
                    <a:pt x="342" y="531"/>
                  </a:cubicBezTo>
                  <a:lnTo>
                    <a:pt x="342" y="531"/>
                  </a:lnTo>
                  <a:cubicBezTo>
                    <a:pt x="342" y="531"/>
                    <a:pt x="343" y="532"/>
                    <a:pt x="343" y="532"/>
                  </a:cubicBezTo>
                  <a:cubicBezTo>
                    <a:pt x="341" y="531"/>
                    <a:pt x="339" y="531"/>
                    <a:pt x="338" y="531"/>
                  </a:cubicBezTo>
                  <a:close/>
                  <a:moveTo>
                    <a:pt x="382" y="0"/>
                  </a:moveTo>
                  <a:cubicBezTo>
                    <a:pt x="247" y="0"/>
                    <a:pt x="116" y="72"/>
                    <a:pt x="43" y="207"/>
                  </a:cubicBezTo>
                  <a:cubicBezTo>
                    <a:pt x="38" y="216"/>
                    <a:pt x="33" y="226"/>
                    <a:pt x="29" y="235"/>
                  </a:cubicBezTo>
                  <a:lnTo>
                    <a:pt x="29" y="235"/>
                  </a:lnTo>
                  <a:cubicBezTo>
                    <a:pt x="25" y="245"/>
                    <a:pt x="21" y="256"/>
                    <a:pt x="18" y="267"/>
                  </a:cubicBezTo>
                  <a:cubicBezTo>
                    <a:pt x="1" y="327"/>
                    <a:pt x="1" y="395"/>
                    <a:pt x="18" y="463"/>
                  </a:cubicBezTo>
                  <a:cubicBezTo>
                    <a:pt x="60" y="641"/>
                    <a:pt x="217" y="748"/>
                    <a:pt x="384" y="748"/>
                  </a:cubicBezTo>
                  <a:cubicBezTo>
                    <a:pt x="451" y="748"/>
                    <a:pt x="519" y="731"/>
                    <a:pt x="582" y="694"/>
                  </a:cubicBezTo>
                  <a:cubicBezTo>
                    <a:pt x="788" y="558"/>
                    <a:pt x="813" y="267"/>
                    <a:pt x="634" y="96"/>
                  </a:cubicBezTo>
                  <a:cubicBezTo>
                    <a:pt x="559" y="31"/>
                    <a:pt x="470" y="0"/>
                    <a:pt x="3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8565689" y="82731"/>
              <a:ext cx="57213" cy="63266"/>
            </a:xfrm>
            <a:custGeom>
              <a:avLst/>
              <a:gdLst/>
              <a:ahLst/>
              <a:cxnLst/>
              <a:rect l="l" t="t" r="r" b="b"/>
              <a:pathLst>
                <a:path w="567" h="627" extrusionOk="0">
                  <a:moveTo>
                    <a:pt x="448" y="263"/>
                  </a:moveTo>
                  <a:lnTo>
                    <a:pt x="448" y="263"/>
                  </a:lnTo>
                  <a:cubicBezTo>
                    <a:pt x="449" y="265"/>
                    <a:pt x="449" y="268"/>
                    <a:pt x="450" y="271"/>
                  </a:cubicBezTo>
                  <a:lnTo>
                    <a:pt x="450" y="271"/>
                  </a:lnTo>
                  <a:cubicBezTo>
                    <a:pt x="449" y="275"/>
                    <a:pt x="447" y="279"/>
                    <a:pt x="445" y="283"/>
                  </a:cubicBezTo>
                  <a:lnTo>
                    <a:pt x="445" y="275"/>
                  </a:lnTo>
                  <a:cubicBezTo>
                    <a:pt x="446" y="271"/>
                    <a:pt x="447" y="267"/>
                    <a:pt x="448" y="263"/>
                  </a:cubicBezTo>
                  <a:close/>
                  <a:moveTo>
                    <a:pt x="94" y="300"/>
                  </a:moveTo>
                  <a:cubicBezTo>
                    <a:pt x="94" y="304"/>
                    <a:pt x="94" y="306"/>
                    <a:pt x="94" y="308"/>
                  </a:cubicBezTo>
                  <a:lnTo>
                    <a:pt x="94" y="308"/>
                  </a:lnTo>
                  <a:cubicBezTo>
                    <a:pt x="84" y="364"/>
                    <a:pt x="96" y="422"/>
                    <a:pt x="128" y="471"/>
                  </a:cubicBezTo>
                  <a:lnTo>
                    <a:pt x="128" y="471"/>
                  </a:lnTo>
                  <a:cubicBezTo>
                    <a:pt x="125" y="468"/>
                    <a:pt x="122" y="465"/>
                    <a:pt x="120" y="463"/>
                  </a:cubicBezTo>
                  <a:lnTo>
                    <a:pt x="94" y="411"/>
                  </a:lnTo>
                  <a:cubicBezTo>
                    <a:pt x="94" y="394"/>
                    <a:pt x="94" y="377"/>
                    <a:pt x="86" y="352"/>
                  </a:cubicBezTo>
                  <a:lnTo>
                    <a:pt x="86" y="352"/>
                  </a:lnTo>
                  <a:cubicBezTo>
                    <a:pt x="86" y="337"/>
                    <a:pt x="87" y="322"/>
                    <a:pt x="94" y="300"/>
                  </a:cubicBezTo>
                  <a:close/>
                  <a:moveTo>
                    <a:pt x="152" y="502"/>
                  </a:moveTo>
                  <a:cubicBezTo>
                    <a:pt x="155" y="505"/>
                    <a:pt x="159" y="509"/>
                    <a:pt x="162" y="512"/>
                  </a:cubicBezTo>
                  <a:lnTo>
                    <a:pt x="162" y="512"/>
                  </a:lnTo>
                  <a:lnTo>
                    <a:pt x="154" y="506"/>
                  </a:lnTo>
                  <a:cubicBezTo>
                    <a:pt x="154" y="504"/>
                    <a:pt x="153" y="503"/>
                    <a:pt x="152" y="502"/>
                  </a:cubicBezTo>
                  <a:close/>
                  <a:moveTo>
                    <a:pt x="232" y="0"/>
                  </a:moveTo>
                  <a:cubicBezTo>
                    <a:pt x="194" y="0"/>
                    <a:pt x="156" y="10"/>
                    <a:pt x="129" y="26"/>
                  </a:cubicBezTo>
                  <a:cubicBezTo>
                    <a:pt x="77" y="61"/>
                    <a:pt x="43" y="103"/>
                    <a:pt x="26" y="155"/>
                  </a:cubicBezTo>
                  <a:lnTo>
                    <a:pt x="17" y="180"/>
                  </a:lnTo>
                  <a:cubicBezTo>
                    <a:pt x="0" y="257"/>
                    <a:pt x="9" y="334"/>
                    <a:pt x="26" y="411"/>
                  </a:cubicBezTo>
                  <a:cubicBezTo>
                    <a:pt x="52" y="514"/>
                    <a:pt x="146" y="600"/>
                    <a:pt x="248" y="625"/>
                  </a:cubicBezTo>
                  <a:cubicBezTo>
                    <a:pt x="256" y="626"/>
                    <a:pt x="263" y="626"/>
                    <a:pt x="271" y="626"/>
                  </a:cubicBezTo>
                  <a:cubicBezTo>
                    <a:pt x="366" y="626"/>
                    <a:pt x="457" y="576"/>
                    <a:pt x="505" y="497"/>
                  </a:cubicBezTo>
                  <a:cubicBezTo>
                    <a:pt x="566" y="390"/>
                    <a:pt x="538" y="262"/>
                    <a:pt x="452" y="187"/>
                  </a:cubicBezTo>
                  <a:lnTo>
                    <a:pt x="452" y="187"/>
                  </a:lnTo>
                  <a:cubicBezTo>
                    <a:pt x="447" y="158"/>
                    <a:pt x="437" y="129"/>
                    <a:pt x="419" y="103"/>
                  </a:cubicBezTo>
                  <a:cubicBezTo>
                    <a:pt x="394" y="61"/>
                    <a:pt x="351" y="18"/>
                    <a:pt x="291" y="9"/>
                  </a:cubicBezTo>
                  <a:cubicBezTo>
                    <a:pt x="273" y="3"/>
                    <a:pt x="253" y="0"/>
                    <a:pt x="23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8109001" y="763825"/>
              <a:ext cx="96768" cy="81227"/>
            </a:xfrm>
            <a:custGeom>
              <a:avLst/>
              <a:gdLst/>
              <a:ahLst/>
              <a:cxnLst/>
              <a:rect l="l" t="t" r="r" b="b"/>
              <a:pathLst>
                <a:path w="959" h="805" extrusionOk="0">
                  <a:moveTo>
                    <a:pt x="511" y="422"/>
                  </a:moveTo>
                  <a:cubicBezTo>
                    <a:pt x="510" y="427"/>
                    <a:pt x="507" y="429"/>
                    <a:pt x="506" y="429"/>
                  </a:cubicBezTo>
                  <a:cubicBezTo>
                    <a:pt x="506" y="429"/>
                    <a:pt x="507" y="427"/>
                    <a:pt x="511" y="422"/>
                  </a:cubicBezTo>
                  <a:close/>
                  <a:moveTo>
                    <a:pt x="506" y="442"/>
                  </a:moveTo>
                  <a:cubicBezTo>
                    <a:pt x="506" y="442"/>
                    <a:pt x="505" y="442"/>
                    <a:pt x="503" y="443"/>
                  </a:cubicBezTo>
                  <a:lnTo>
                    <a:pt x="503" y="443"/>
                  </a:lnTo>
                  <a:cubicBezTo>
                    <a:pt x="503" y="442"/>
                    <a:pt x="504" y="442"/>
                    <a:pt x="504" y="442"/>
                  </a:cubicBezTo>
                  <a:lnTo>
                    <a:pt x="504" y="442"/>
                  </a:lnTo>
                  <a:cubicBezTo>
                    <a:pt x="505" y="442"/>
                    <a:pt x="506" y="442"/>
                    <a:pt x="506" y="442"/>
                  </a:cubicBezTo>
                  <a:close/>
                  <a:moveTo>
                    <a:pt x="482" y="0"/>
                  </a:moveTo>
                  <a:cubicBezTo>
                    <a:pt x="330" y="0"/>
                    <a:pt x="179" y="89"/>
                    <a:pt x="112" y="249"/>
                  </a:cubicBezTo>
                  <a:cubicBezTo>
                    <a:pt x="1" y="514"/>
                    <a:pt x="197" y="805"/>
                    <a:pt x="488" y="805"/>
                  </a:cubicBezTo>
                  <a:cubicBezTo>
                    <a:pt x="779" y="805"/>
                    <a:pt x="959" y="463"/>
                    <a:pt x="830" y="214"/>
                  </a:cubicBezTo>
                  <a:cubicBezTo>
                    <a:pt x="826" y="207"/>
                    <a:pt x="822" y="200"/>
                    <a:pt x="818" y="194"/>
                  </a:cubicBezTo>
                  <a:lnTo>
                    <a:pt x="818" y="194"/>
                  </a:lnTo>
                  <a:cubicBezTo>
                    <a:pt x="807" y="171"/>
                    <a:pt x="791" y="150"/>
                    <a:pt x="771" y="129"/>
                  </a:cubicBezTo>
                  <a:lnTo>
                    <a:pt x="762" y="120"/>
                  </a:lnTo>
                  <a:cubicBezTo>
                    <a:pt x="684" y="39"/>
                    <a:pt x="583" y="0"/>
                    <a:pt x="4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8526639" y="506220"/>
              <a:ext cx="87485" cy="79612"/>
            </a:xfrm>
            <a:custGeom>
              <a:avLst/>
              <a:gdLst/>
              <a:ahLst/>
              <a:cxnLst/>
              <a:rect l="l" t="t" r="r" b="b"/>
              <a:pathLst>
                <a:path w="867" h="789" extrusionOk="0">
                  <a:moveTo>
                    <a:pt x="420" y="0"/>
                  </a:moveTo>
                  <a:cubicBezTo>
                    <a:pt x="382" y="0"/>
                    <a:pt x="344" y="10"/>
                    <a:pt x="310" y="30"/>
                  </a:cubicBezTo>
                  <a:lnTo>
                    <a:pt x="319" y="13"/>
                  </a:lnTo>
                  <a:lnTo>
                    <a:pt x="319" y="13"/>
                  </a:lnTo>
                  <a:cubicBezTo>
                    <a:pt x="288" y="33"/>
                    <a:pt x="259" y="54"/>
                    <a:pt x="232" y="78"/>
                  </a:cubicBezTo>
                  <a:lnTo>
                    <a:pt x="232" y="78"/>
                  </a:lnTo>
                  <a:cubicBezTo>
                    <a:pt x="176" y="108"/>
                    <a:pt x="125" y="147"/>
                    <a:pt x="79" y="192"/>
                  </a:cubicBezTo>
                  <a:cubicBezTo>
                    <a:pt x="17" y="255"/>
                    <a:pt x="0" y="344"/>
                    <a:pt x="28" y="421"/>
                  </a:cubicBezTo>
                  <a:lnTo>
                    <a:pt x="28" y="421"/>
                  </a:lnTo>
                  <a:cubicBezTo>
                    <a:pt x="18" y="463"/>
                    <a:pt x="12" y="507"/>
                    <a:pt x="11" y="552"/>
                  </a:cubicBezTo>
                  <a:cubicBezTo>
                    <a:pt x="11" y="646"/>
                    <a:pt x="79" y="740"/>
                    <a:pt x="173" y="766"/>
                  </a:cubicBezTo>
                  <a:cubicBezTo>
                    <a:pt x="231" y="781"/>
                    <a:pt x="289" y="789"/>
                    <a:pt x="347" y="789"/>
                  </a:cubicBezTo>
                  <a:cubicBezTo>
                    <a:pt x="451" y="789"/>
                    <a:pt x="553" y="764"/>
                    <a:pt x="652" y="714"/>
                  </a:cubicBezTo>
                  <a:cubicBezTo>
                    <a:pt x="789" y="629"/>
                    <a:pt x="866" y="466"/>
                    <a:pt x="849" y="304"/>
                  </a:cubicBezTo>
                  <a:cubicBezTo>
                    <a:pt x="816" y="130"/>
                    <a:pt x="671" y="4"/>
                    <a:pt x="506" y="4"/>
                  </a:cubicBezTo>
                  <a:cubicBezTo>
                    <a:pt x="501" y="4"/>
                    <a:pt x="495" y="4"/>
                    <a:pt x="490" y="4"/>
                  </a:cubicBezTo>
                  <a:cubicBezTo>
                    <a:pt x="483" y="5"/>
                    <a:pt x="476" y="5"/>
                    <a:pt x="469" y="6"/>
                  </a:cubicBezTo>
                  <a:lnTo>
                    <a:pt x="469" y="6"/>
                  </a:lnTo>
                  <a:cubicBezTo>
                    <a:pt x="453" y="2"/>
                    <a:pt x="437" y="0"/>
                    <a:pt x="42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7935548" y="546279"/>
              <a:ext cx="67909" cy="70834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431" y="360"/>
                  </a:moveTo>
                  <a:lnTo>
                    <a:pt x="431" y="360"/>
                  </a:lnTo>
                  <a:cubicBezTo>
                    <a:pt x="431" y="360"/>
                    <a:pt x="431" y="361"/>
                    <a:pt x="431" y="361"/>
                  </a:cubicBezTo>
                  <a:lnTo>
                    <a:pt x="431" y="361"/>
                  </a:lnTo>
                  <a:cubicBezTo>
                    <a:pt x="431" y="361"/>
                    <a:pt x="431" y="360"/>
                    <a:pt x="431" y="360"/>
                  </a:cubicBezTo>
                  <a:lnTo>
                    <a:pt x="431" y="360"/>
                  </a:lnTo>
                  <a:cubicBezTo>
                    <a:pt x="431" y="360"/>
                    <a:pt x="431" y="360"/>
                    <a:pt x="431" y="360"/>
                  </a:cubicBezTo>
                  <a:close/>
                  <a:moveTo>
                    <a:pt x="430" y="366"/>
                  </a:moveTo>
                  <a:lnTo>
                    <a:pt x="434" y="368"/>
                  </a:lnTo>
                  <a:lnTo>
                    <a:pt x="434" y="368"/>
                  </a:lnTo>
                  <a:cubicBezTo>
                    <a:pt x="435" y="369"/>
                    <a:pt x="435" y="371"/>
                    <a:pt x="436" y="373"/>
                  </a:cubicBezTo>
                  <a:lnTo>
                    <a:pt x="436" y="373"/>
                  </a:lnTo>
                  <a:cubicBezTo>
                    <a:pt x="435" y="375"/>
                    <a:pt x="435" y="379"/>
                    <a:pt x="434" y="384"/>
                  </a:cubicBezTo>
                  <a:lnTo>
                    <a:pt x="434" y="384"/>
                  </a:lnTo>
                  <a:cubicBezTo>
                    <a:pt x="431" y="381"/>
                    <a:pt x="430" y="372"/>
                    <a:pt x="430" y="366"/>
                  </a:cubicBezTo>
                  <a:close/>
                  <a:moveTo>
                    <a:pt x="436" y="377"/>
                  </a:moveTo>
                  <a:cubicBezTo>
                    <a:pt x="437" y="380"/>
                    <a:pt x="437" y="382"/>
                    <a:pt x="438" y="384"/>
                  </a:cubicBezTo>
                  <a:lnTo>
                    <a:pt x="438" y="384"/>
                  </a:lnTo>
                  <a:cubicBezTo>
                    <a:pt x="438" y="384"/>
                    <a:pt x="437" y="384"/>
                    <a:pt x="437" y="385"/>
                  </a:cubicBezTo>
                  <a:lnTo>
                    <a:pt x="437" y="385"/>
                  </a:lnTo>
                  <a:cubicBezTo>
                    <a:pt x="437" y="382"/>
                    <a:pt x="436" y="379"/>
                    <a:pt x="436" y="377"/>
                  </a:cubicBezTo>
                  <a:close/>
                  <a:moveTo>
                    <a:pt x="337" y="0"/>
                  </a:moveTo>
                  <a:cubicBezTo>
                    <a:pt x="316" y="0"/>
                    <a:pt x="295" y="3"/>
                    <a:pt x="274" y="9"/>
                  </a:cubicBezTo>
                  <a:lnTo>
                    <a:pt x="282" y="18"/>
                  </a:lnTo>
                  <a:cubicBezTo>
                    <a:pt x="163" y="61"/>
                    <a:pt x="69" y="155"/>
                    <a:pt x="34" y="275"/>
                  </a:cubicBezTo>
                  <a:cubicBezTo>
                    <a:pt x="0" y="377"/>
                    <a:pt x="9" y="497"/>
                    <a:pt x="69" y="591"/>
                  </a:cubicBezTo>
                  <a:cubicBezTo>
                    <a:pt x="110" y="660"/>
                    <a:pt x="185" y="701"/>
                    <a:pt x="261" y="701"/>
                  </a:cubicBezTo>
                  <a:cubicBezTo>
                    <a:pt x="280" y="701"/>
                    <a:pt x="298" y="699"/>
                    <a:pt x="317" y="694"/>
                  </a:cubicBezTo>
                  <a:cubicBezTo>
                    <a:pt x="471" y="659"/>
                    <a:pt x="590" y="540"/>
                    <a:pt x="642" y="386"/>
                  </a:cubicBezTo>
                  <a:cubicBezTo>
                    <a:pt x="672" y="288"/>
                    <a:pt x="625" y="186"/>
                    <a:pt x="542" y="139"/>
                  </a:cubicBezTo>
                  <a:lnTo>
                    <a:pt x="542" y="139"/>
                  </a:lnTo>
                  <a:cubicBezTo>
                    <a:pt x="509" y="56"/>
                    <a:pt x="427" y="0"/>
                    <a:pt x="33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7949271" y="731940"/>
              <a:ext cx="92530" cy="81126"/>
            </a:xfrm>
            <a:custGeom>
              <a:avLst/>
              <a:gdLst/>
              <a:ahLst/>
              <a:cxnLst/>
              <a:rect l="l" t="t" r="r" b="b"/>
              <a:pathLst>
                <a:path w="917" h="804" extrusionOk="0">
                  <a:moveTo>
                    <a:pt x="498" y="434"/>
                  </a:moveTo>
                  <a:lnTo>
                    <a:pt x="498" y="434"/>
                  </a:lnTo>
                  <a:cubicBezTo>
                    <a:pt x="498" y="434"/>
                    <a:pt x="498" y="434"/>
                    <a:pt x="498" y="434"/>
                  </a:cubicBezTo>
                  <a:cubicBezTo>
                    <a:pt x="498" y="434"/>
                    <a:pt x="498" y="434"/>
                    <a:pt x="498" y="434"/>
                  </a:cubicBezTo>
                  <a:lnTo>
                    <a:pt x="498" y="434"/>
                  </a:lnTo>
                  <a:cubicBezTo>
                    <a:pt x="498" y="434"/>
                    <a:pt x="498" y="434"/>
                    <a:pt x="498" y="434"/>
                  </a:cubicBezTo>
                  <a:close/>
                  <a:moveTo>
                    <a:pt x="490" y="435"/>
                  </a:moveTo>
                  <a:cubicBezTo>
                    <a:pt x="490" y="435"/>
                    <a:pt x="489" y="436"/>
                    <a:pt x="489" y="436"/>
                  </a:cubicBezTo>
                  <a:cubicBezTo>
                    <a:pt x="489" y="436"/>
                    <a:pt x="490" y="435"/>
                    <a:pt x="490" y="435"/>
                  </a:cubicBezTo>
                  <a:lnTo>
                    <a:pt x="490" y="435"/>
                  </a:lnTo>
                  <a:cubicBezTo>
                    <a:pt x="490" y="435"/>
                    <a:pt x="490" y="435"/>
                    <a:pt x="490" y="435"/>
                  </a:cubicBezTo>
                  <a:close/>
                  <a:moveTo>
                    <a:pt x="463" y="0"/>
                  </a:moveTo>
                  <a:lnTo>
                    <a:pt x="454" y="9"/>
                  </a:lnTo>
                  <a:cubicBezTo>
                    <a:pt x="189" y="9"/>
                    <a:pt x="1" y="257"/>
                    <a:pt x="78" y="513"/>
                  </a:cubicBezTo>
                  <a:cubicBezTo>
                    <a:pt x="132" y="695"/>
                    <a:pt x="293" y="803"/>
                    <a:pt x="462" y="803"/>
                  </a:cubicBezTo>
                  <a:cubicBezTo>
                    <a:pt x="532" y="803"/>
                    <a:pt x="603" y="785"/>
                    <a:pt x="668" y="744"/>
                  </a:cubicBezTo>
                  <a:cubicBezTo>
                    <a:pt x="882" y="607"/>
                    <a:pt x="916" y="257"/>
                    <a:pt x="685" y="120"/>
                  </a:cubicBezTo>
                  <a:cubicBezTo>
                    <a:pt x="672" y="112"/>
                    <a:pt x="658" y="105"/>
                    <a:pt x="644" y="99"/>
                  </a:cubicBezTo>
                  <a:lnTo>
                    <a:pt x="644" y="99"/>
                  </a:lnTo>
                  <a:cubicBezTo>
                    <a:pt x="610" y="41"/>
                    <a:pt x="550" y="0"/>
                    <a:pt x="4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4"/>
            <p:cNvSpPr/>
            <p:nvPr/>
          </p:nvSpPr>
          <p:spPr>
            <a:xfrm>
              <a:off x="8474170" y="693395"/>
              <a:ext cx="85567" cy="83144"/>
            </a:xfrm>
            <a:custGeom>
              <a:avLst/>
              <a:gdLst/>
              <a:ahLst/>
              <a:cxnLst/>
              <a:rect l="l" t="t" r="r" b="b"/>
              <a:pathLst>
                <a:path w="848" h="824" extrusionOk="0">
                  <a:moveTo>
                    <a:pt x="448" y="395"/>
                  </a:moveTo>
                  <a:cubicBezTo>
                    <a:pt x="453" y="397"/>
                    <a:pt x="459" y="399"/>
                    <a:pt x="462" y="400"/>
                  </a:cubicBezTo>
                  <a:lnTo>
                    <a:pt x="462" y="400"/>
                  </a:lnTo>
                  <a:cubicBezTo>
                    <a:pt x="462" y="400"/>
                    <a:pt x="462" y="400"/>
                    <a:pt x="462" y="401"/>
                  </a:cubicBezTo>
                  <a:lnTo>
                    <a:pt x="462" y="401"/>
                  </a:lnTo>
                  <a:cubicBezTo>
                    <a:pt x="461" y="400"/>
                    <a:pt x="460" y="400"/>
                    <a:pt x="459" y="400"/>
                  </a:cubicBezTo>
                  <a:lnTo>
                    <a:pt x="459" y="400"/>
                  </a:lnTo>
                  <a:cubicBezTo>
                    <a:pt x="460" y="399"/>
                    <a:pt x="459" y="399"/>
                    <a:pt x="454" y="399"/>
                  </a:cubicBezTo>
                  <a:cubicBezTo>
                    <a:pt x="451" y="397"/>
                    <a:pt x="449" y="396"/>
                    <a:pt x="448" y="395"/>
                  </a:cubicBezTo>
                  <a:close/>
                  <a:moveTo>
                    <a:pt x="462" y="400"/>
                  </a:moveTo>
                  <a:lnTo>
                    <a:pt x="462" y="400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2" y="401"/>
                    <a:pt x="462" y="401"/>
                  </a:cubicBezTo>
                  <a:lnTo>
                    <a:pt x="462" y="401"/>
                  </a:lnTo>
                  <a:lnTo>
                    <a:pt x="462" y="400"/>
                  </a:lnTo>
                  <a:close/>
                  <a:moveTo>
                    <a:pt x="463" y="401"/>
                  </a:move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close/>
                  <a:moveTo>
                    <a:pt x="464" y="402"/>
                  </a:moveTo>
                  <a:cubicBezTo>
                    <a:pt x="465" y="403"/>
                    <a:pt x="466" y="403"/>
                    <a:pt x="467" y="403"/>
                  </a:cubicBezTo>
                  <a:lnTo>
                    <a:pt x="467" y="403"/>
                  </a:lnTo>
                  <a:cubicBezTo>
                    <a:pt x="468" y="404"/>
                    <a:pt x="469" y="404"/>
                    <a:pt x="468" y="404"/>
                  </a:cubicBezTo>
                  <a:cubicBezTo>
                    <a:pt x="467" y="404"/>
                    <a:pt x="466" y="404"/>
                    <a:pt x="464" y="403"/>
                  </a:cubicBezTo>
                  <a:lnTo>
                    <a:pt x="464" y="403"/>
                  </a:lnTo>
                  <a:cubicBezTo>
                    <a:pt x="464" y="403"/>
                    <a:pt x="464" y="403"/>
                    <a:pt x="464" y="402"/>
                  </a:cubicBezTo>
                  <a:close/>
                  <a:moveTo>
                    <a:pt x="419" y="408"/>
                  </a:moveTo>
                  <a:lnTo>
                    <a:pt x="419" y="408"/>
                  </a:lnTo>
                  <a:cubicBezTo>
                    <a:pt x="417" y="410"/>
                    <a:pt x="415" y="411"/>
                    <a:pt x="415" y="411"/>
                  </a:cubicBezTo>
                  <a:cubicBezTo>
                    <a:pt x="414" y="411"/>
                    <a:pt x="416" y="410"/>
                    <a:pt x="419" y="408"/>
                  </a:cubicBezTo>
                  <a:close/>
                  <a:moveTo>
                    <a:pt x="292" y="0"/>
                  </a:moveTo>
                  <a:cubicBezTo>
                    <a:pt x="193" y="0"/>
                    <a:pt x="107" y="64"/>
                    <a:pt x="77" y="160"/>
                  </a:cubicBezTo>
                  <a:lnTo>
                    <a:pt x="86" y="160"/>
                  </a:lnTo>
                  <a:cubicBezTo>
                    <a:pt x="0" y="339"/>
                    <a:pt x="35" y="553"/>
                    <a:pt x="163" y="707"/>
                  </a:cubicBezTo>
                  <a:cubicBezTo>
                    <a:pt x="239" y="784"/>
                    <a:pt x="340" y="824"/>
                    <a:pt x="443" y="824"/>
                  </a:cubicBezTo>
                  <a:cubicBezTo>
                    <a:pt x="513" y="824"/>
                    <a:pt x="585" y="805"/>
                    <a:pt x="651" y="767"/>
                  </a:cubicBezTo>
                  <a:cubicBezTo>
                    <a:pt x="822" y="656"/>
                    <a:pt x="847" y="408"/>
                    <a:pt x="702" y="271"/>
                  </a:cubicBezTo>
                  <a:cubicBezTo>
                    <a:pt x="646" y="218"/>
                    <a:pt x="574" y="186"/>
                    <a:pt x="502" y="177"/>
                  </a:cubicBezTo>
                  <a:lnTo>
                    <a:pt x="502" y="177"/>
                  </a:lnTo>
                  <a:cubicBezTo>
                    <a:pt x="486" y="97"/>
                    <a:pt x="427" y="30"/>
                    <a:pt x="343" y="6"/>
                  </a:cubicBezTo>
                  <a:cubicBezTo>
                    <a:pt x="326" y="2"/>
                    <a:pt x="309" y="0"/>
                    <a:pt x="2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4"/>
            <p:cNvSpPr/>
            <p:nvPr/>
          </p:nvSpPr>
          <p:spPr>
            <a:xfrm>
              <a:off x="8258439" y="617011"/>
              <a:ext cx="85467" cy="82740"/>
            </a:xfrm>
            <a:custGeom>
              <a:avLst/>
              <a:gdLst/>
              <a:ahLst/>
              <a:cxnLst/>
              <a:rect l="l" t="t" r="r" b="b"/>
              <a:pathLst>
                <a:path w="847" h="820" extrusionOk="0">
                  <a:moveTo>
                    <a:pt x="436" y="429"/>
                  </a:moveTo>
                  <a:cubicBezTo>
                    <a:pt x="436" y="431"/>
                    <a:pt x="436" y="432"/>
                    <a:pt x="436" y="432"/>
                  </a:cubicBezTo>
                  <a:cubicBezTo>
                    <a:pt x="436" y="433"/>
                    <a:pt x="436" y="435"/>
                    <a:pt x="436" y="438"/>
                  </a:cubicBezTo>
                  <a:cubicBezTo>
                    <a:pt x="434" y="442"/>
                    <a:pt x="433" y="443"/>
                    <a:pt x="432" y="443"/>
                  </a:cubicBezTo>
                  <a:cubicBezTo>
                    <a:pt x="432" y="443"/>
                    <a:pt x="433" y="437"/>
                    <a:pt x="434" y="429"/>
                  </a:cubicBezTo>
                  <a:lnTo>
                    <a:pt x="434" y="429"/>
                  </a:lnTo>
                  <a:cubicBezTo>
                    <a:pt x="435" y="429"/>
                    <a:pt x="435" y="429"/>
                    <a:pt x="436" y="429"/>
                  </a:cubicBezTo>
                  <a:lnTo>
                    <a:pt x="436" y="429"/>
                  </a:lnTo>
                  <a:cubicBezTo>
                    <a:pt x="436" y="429"/>
                    <a:pt x="436" y="429"/>
                    <a:pt x="436" y="429"/>
                  </a:cubicBezTo>
                  <a:close/>
                  <a:moveTo>
                    <a:pt x="383" y="0"/>
                  </a:moveTo>
                  <a:cubicBezTo>
                    <a:pt x="362" y="0"/>
                    <a:pt x="340" y="3"/>
                    <a:pt x="316" y="10"/>
                  </a:cubicBezTo>
                  <a:lnTo>
                    <a:pt x="325" y="1"/>
                  </a:lnTo>
                  <a:lnTo>
                    <a:pt x="325" y="1"/>
                  </a:lnTo>
                  <a:cubicBezTo>
                    <a:pt x="120" y="57"/>
                    <a:pt x="1" y="238"/>
                    <a:pt x="3" y="423"/>
                  </a:cubicBezTo>
                  <a:lnTo>
                    <a:pt x="3" y="423"/>
                  </a:lnTo>
                  <a:cubicBezTo>
                    <a:pt x="2" y="444"/>
                    <a:pt x="4" y="466"/>
                    <a:pt x="8" y="487"/>
                  </a:cubicBezTo>
                  <a:lnTo>
                    <a:pt x="8" y="487"/>
                  </a:lnTo>
                  <a:cubicBezTo>
                    <a:pt x="21" y="566"/>
                    <a:pt x="57" y="645"/>
                    <a:pt x="119" y="711"/>
                  </a:cubicBezTo>
                  <a:cubicBezTo>
                    <a:pt x="194" y="785"/>
                    <a:pt x="294" y="820"/>
                    <a:pt x="397" y="820"/>
                  </a:cubicBezTo>
                  <a:cubicBezTo>
                    <a:pt x="590" y="820"/>
                    <a:pt x="787" y="699"/>
                    <a:pt x="821" y="497"/>
                  </a:cubicBezTo>
                  <a:cubicBezTo>
                    <a:pt x="847" y="403"/>
                    <a:pt x="804" y="301"/>
                    <a:pt x="727" y="249"/>
                  </a:cubicBezTo>
                  <a:cubicBezTo>
                    <a:pt x="684" y="224"/>
                    <a:pt x="638" y="204"/>
                    <a:pt x="591" y="191"/>
                  </a:cubicBezTo>
                  <a:lnTo>
                    <a:pt x="591" y="191"/>
                  </a:lnTo>
                  <a:cubicBezTo>
                    <a:pt x="576" y="91"/>
                    <a:pt x="500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4"/>
            <p:cNvSpPr/>
            <p:nvPr/>
          </p:nvSpPr>
          <p:spPr>
            <a:xfrm>
              <a:off x="7806998" y="698238"/>
              <a:ext cx="81128" cy="93436"/>
            </a:xfrm>
            <a:custGeom>
              <a:avLst/>
              <a:gdLst/>
              <a:ahLst/>
              <a:cxnLst/>
              <a:rect l="l" t="t" r="r" b="b"/>
              <a:pathLst>
                <a:path w="804" h="926" extrusionOk="0">
                  <a:moveTo>
                    <a:pt x="239" y="0"/>
                  </a:moveTo>
                  <a:cubicBezTo>
                    <a:pt x="128" y="0"/>
                    <a:pt x="34" y="95"/>
                    <a:pt x="25" y="214"/>
                  </a:cubicBezTo>
                  <a:cubicBezTo>
                    <a:pt x="23" y="249"/>
                    <a:pt x="24" y="284"/>
                    <a:pt x="27" y="318"/>
                  </a:cubicBezTo>
                  <a:lnTo>
                    <a:pt x="27" y="318"/>
                  </a:lnTo>
                  <a:cubicBezTo>
                    <a:pt x="1" y="396"/>
                    <a:pt x="1" y="482"/>
                    <a:pt x="25" y="565"/>
                  </a:cubicBezTo>
                  <a:cubicBezTo>
                    <a:pt x="50" y="646"/>
                    <a:pt x="121" y="705"/>
                    <a:pt x="204" y="720"/>
                  </a:cubicBezTo>
                  <a:lnTo>
                    <a:pt x="204" y="720"/>
                  </a:lnTo>
                  <a:cubicBezTo>
                    <a:pt x="287" y="812"/>
                    <a:pt x="396" y="881"/>
                    <a:pt x="521" y="916"/>
                  </a:cubicBezTo>
                  <a:cubicBezTo>
                    <a:pt x="543" y="922"/>
                    <a:pt x="564" y="925"/>
                    <a:pt x="585" y="925"/>
                  </a:cubicBezTo>
                  <a:cubicBezTo>
                    <a:pt x="704" y="925"/>
                    <a:pt x="804" y="826"/>
                    <a:pt x="804" y="702"/>
                  </a:cubicBezTo>
                  <a:cubicBezTo>
                    <a:pt x="798" y="517"/>
                    <a:pt x="710" y="344"/>
                    <a:pt x="572" y="227"/>
                  </a:cubicBezTo>
                  <a:lnTo>
                    <a:pt x="572" y="227"/>
                  </a:lnTo>
                  <a:cubicBezTo>
                    <a:pt x="556" y="210"/>
                    <a:pt x="536" y="196"/>
                    <a:pt x="515" y="184"/>
                  </a:cubicBezTo>
                  <a:lnTo>
                    <a:pt x="515" y="184"/>
                  </a:lnTo>
                  <a:cubicBezTo>
                    <a:pt x="491" y="168"/>
                    <a:pt x="466" y="154"/>
                    <a:pt x="440" y="141"/>
                  </a:cubicBezTo>
                  <a:lnTo>
                    <a:pt x="440" y="141"/>
                  </a:lnTo>
                  <a:cubicBezTo>
                    <a:pt x="411" y="58"/>
                    <a:pt x="333" y="0"/>
                    <a:pt x="23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4"/>
            <p:cNvSpPr/>
            <p:nvPr/>
          </p:nvSpPr>
          <p:spPr>
            <a:xfrm>
              <a:off x="8298093" y="813873"/>
              <a:ext cx="79513" cy="79511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244" y="0"/>
                  </a:moveTo>
                  <a:cubicBezTo>
                    <a:pt x="197" y="0"/>
                    <a:pt x="158" y="18"/>
                    <a:pt x="126" y="45"/>
                  </a:cubicBezTo>
                  <a:lnTo>
                    <a:pt x="126" y="45"/>
                  </a:lnTo>
                  <a:cubicBezTo>
                    <a:pt x="51" y="77"/>
                    <a:pt x="0" y="152"/>
                    <a:pt x="0" y="240"/>
                  </a:cubicBezTo>
                  <a:cubicBezTo>
                    <a:pt x="4" y="294"/>
                    <a:pt x="25" y="343"/>
                    <a:pt x="57" y="380"/>
                  </a:cubicBezTo>
                  <a:lnTo>
                    <a:pt x="57" y="380"/>
                  </a:lnTo>
                  <a:cubicBezTo>
                    <a:pt x="59" y="386"/>
                    <a:pt x="60" y="391"/>
                    <a:pt x="62" y="397"/>
                  </a:cubicBezTo>
                  <a:lnTo>
                    <a:pt x="62" y="397"/>
                  </a:lnTo>
                  <a:cubicBezTo>
                    <a:pt x="75" y="607"/>
                    <a:pt x="250" y="788"/>
                    <a:pt x="483" y="788"/>
                  </a:cubicBezTo>
                  <a:cubicBezTo>
                    <a:pt x="487" y="788"/>
                    <a:pt x="492" y="788"/>
                    <a:pt x="496" y="788"/>
                  </a:cubicBezTo>
                  <a:cubicBezTo>
                    <a:pt x="590" y="788"/>
                    <a:pt x="676" y="719"/>
                    <a:pt x="710" y="625"/>
                  </a:cubicBezTo>
                  <a:cubicBezTo>
                    <a:pt x="787" y="326"/>
                    <a:pt x="565" y="26"/>
                    <a:pt x="257" y="1"/>
                  </a:cubicBezTo>
                  <a:cubicBezTo>
                    <a:pt x="252" y="0"/>
                    <a:pt x="248" y="0"/>
                    <a:pt x="24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4"/>
            <p:cNvSpPr/>
            <p:nvPr/>
          </p:nvSpPr>
          <p:spPr>
            <a:xfrm>
              <a:off x="7842213" y="896714"/>
              <a:ext cx="83650" cy="91115"/>
            </a:xfrm>
            <a:custGeom>
              <a:avLst/>
              <a:gdLst/>
              <a:ahLst/>
              <a:cxnLst/>
              <a:rect l="l" t="t" r="r" b="b"/>
              <a:pathLst>
                <a:path w="829" h="903" extrusionOk="0">
                  <a:moveTo>
                    <a:pt x="553" y="1"/>
                  </a:moveTo>
                  <a:cubicBezTo>
                    <a:pt x="459" y="1"/>
                    <a:pt x="365" y="63"/>
                    <a:pt x="332" y="149"/>
                  </a:cubicBezTo>
                  <a:lnTo>
                    <a:pt x="332" y="149"/>
                  </a:lnTo>
                  <a:cubicBezTo>
                    <a:pt x="247" y="173"/>
                    <a:pt x="173" y="229"/>
                    <a:pt x="128" y="308"/>
                  </a:cubicBezTo>
                  <a:lnTo>
                    <a:pt x="128" y="308"/>
                  </a:lnTo>
                  <a:cubicBezTo>
                    <a:pt x="96" y="334"/>
                    <a:pt x="73" y="369"/>
                    <a:pt x="61" y="412"/>
                  </a:cubicBezTo>
                  <a:cubicBezTo>
                    <a:pt x="0" y="662"/>
                    <a:pt x="218" y="902"/>
                    <a:pt x="451" y="902"/>
                  </a:cubicBezTo>
                  <a:cubicBezTo>
                    <a:pt x="513" y="902"/>
                    <a:pt x="575" y="885"/>
                    <a:pt x="634" y="848"/>
                  </a:cubicBezTo>
                  <a:cubicBezTo>
                    <a:pt x="768" y="765"/>
                    <a:pt x="817" y="628"/>
                    <a:pt x="800" y="496"/>
                  </a:cubicBezTo>
                  <a:lnTo>
                    <a:pt x="800" y="496"/>
                  </a:lnTo>
                  <a:cubicBezTo>
                    <a:pt x="828" y="363"/>
                    <a:pt x="801" y="223"/>
                    <a:pt x="728" y="104"/>
                  </a:cubicBezTo>
                  <a:cubicBezTo>
                    <a:pt x="684" y="31"/>
                    <a:pt x="619" y="1"/>
                    <a:pt x="55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4"/>
            <p:cNvSpPr/>
            <p:nvPr/>
          </p:nvSpPr>
          <p:spPr>
            <a:xfrm>
              <a:off x="8100424" y="907713"/>
              <a:ext cx="97575" cy="86070"/>
            </a:xfrm>
            <a:custGeom>
              <a:avLst/>
              <a:gdLst/>
              <a:ahLst/>
              <a:cxnLst/>
              <a:rect l="l" t="t" r="r" b="b"/>
              <a:pathLst>
                <a:path w="967" h="853" extrusionOk="0">
                  <a:moveTo>
                    <a:pt x="480" y="1"/>
                  </a:moveTo>
                  <a:cubicBezTo>
                    <a:pt x="436" y="1"/>
                    <a:pt x="392" y="8"/>
                    <a:pt x="351" y="20"/>
                  </a:cubicBezTo>
                  <a:cubicBezTo>
                    <a:pt x="335" y="26"/>
                    <a:pt x="319" y="32"/>
                    <a:pt x="304" y="39"/>
                  </a:cubicBezTo>
                  <a:lnTo>
                    <a:pt x="304" y="39"/>
                  </a:lnTo>
                  <a:cubicBezTo>
                    <a:pt x="259" y="44"/>
                    <a:pt x="213" y="64"/>
                    <a:pt x="171" y="106"/>
                  </a:cubicBezTo>
                  <a:lnTo>
                    <a:pt x="163" y="106"/>
                  </a:lnTo>
                  <a:cubicBezTo>
                    <a:pt x="0" y="286"/>
                    <a:pt x="0" y="568"/>
                    <a:pt x="180" y="748"/>
                  </a:cubicBezTo>
                  <a:cubicBezTo>
                    <a:pt x="262" y="818"/>
                    <a:pt x="363" y="852"/>
                    <a:pt x="464" y="852"/>
                  </a:cubicBezTo>
                  <a:cubicBezTo>
                    <a:pt x="586" y="852"/>
                    <a:pt x="707" y="803"/>
                    <a:pt x="796" y="705"/>
                  </a:cubicBezTo>
                  <a:cubicBezTo>
                    <a:pt x="967" y="499"/>
                    <a:pt x="915" y="191"/>
                    <a:pt x="693" y="63"/>
                  </a:cubicBezTo>
                  <a:cubicBezTo>
                    <a:pt x="629" y="20"/>
                    <a:pt x="554" y="1"/>
                    <a:pt x="48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5" name="Google Shape;1895;p14"/>
          <p:cNvSpPr/>
          <p:nvPr/>
        </p:nvSpPr>
        <p:spPr>
          <a:xfrm>
            <a:off x="284765" y="3926"/>
            <a:ext cx="2128894" cy="591188"/>
          </a:xfrm>
          <a:custGeom>
            <a:avLst/>
            <a:gdLst/>
            <a:ahLst/>
            <a:cxnLst/>
            <a:rect l="l" t="t" r="r" b="b"/>
            <a:pathLst>
              <a:path w="21098" h="5859" extrusionOk="0">
                <a:moveTo>
                  <a:pt x="11407" y="0"/>
                </a:moveTo>
                <a:cubicBezTo>
                  <a:pt x="9700" y="0"/>
                  <a:pt x="7998" y="259"/>
                  <a:pt x="6358" y="773"/>
                </a:cubicBezTo>
                <a:cubicBezTo>
                  <a:pt x="4852" y="1252"/>
                  <a:pt x="3457" y="1988"/>
                  <a:pt x="2080" y="2767"/>
                </a:cubicBezTo>
                <a:cubicBezTo>
                  <a:pt x="1875" y="2767"/>
                  <a:pt x="1669" y="2784"/>
                  <a:pt x="1464" y="2826"/>
                </a:cubicBezTo>
                <a:lnTo>
                  <a:pt x="172" y="3032"/>
                </a:lnTo>
                <a:cubicBezTo>
                  <a:pt x="1" y="3056"/>
                  <a:pt x="56" y="3307"/>
                  <a:pt x="217" y="3307"/>
                </a:cubicBezTo>
                <a:cubicBezTo>
                  <a:pt x="225" y="3307"/>
                  <a:pt x="233" y="3307"/>
                  <a:pt x="241" y="3305"/>
                </a:cubicBezTo>
                <a:lnTo>
                  <a:pt x="1353" y="3126"/>
                </a:lnTo>
                <a:cubicBezTo>
                  <a:pt x="1541" y="3100"/>
                  <a:pt x="1738" y="3057"/>
                  <a:pt x="1926" y="3040"/>
                </a:cubicBezTo>
                <a:cubicBezTo>
                  <a:pt x="1949" y="3080"/>
                  <a:pt x="1993" y="3100"/>
                  <a:pt x="2038" y="3100"/>
                </a:cubicBezTo>
                <a:cubicBezTo>
                  <a:pt x="2062" y="3100"/>
                  <a:pt x="2085" y="3095"/>
                  <a:pt x="2106" y="3083"/>
                </a:cubicBezTo>
                <a:lnTo>
                  <a:pt x="2149" y="3057"/>
                </a:lnTo>
                <a:cubicBezTo>
                  <a:pt x="2303" y="3100"/>
                  <a:pt x="2439" y="3160"/>
                  <a:pt x="2576" y="3237"/>
                </a:cubicBezTo>
                <a:cubicBezTo>
                  <a:pt x="3184" y="3562"/>
                  <a:pt x="3808" y="3853"/>
                  <a:pt x="4441" y="4118"/>
                </a:cubicBezTo>
                <a:cubicBezTo>
                  <a:pt x="5750" y="4657"/>
                  <a:pt x="7102" y="5068"/>
                  <a:pt x="8479" y="5350"/>
                </a:cubicBezTo>
                <a:cubicBezTo>
                  <a:pt x="9822" y="5632"/>
                  <a:pt x="11182" y="5795"/>
                  <a:pt x="12551" y="5846"/>
                </a:cubicBezTo>
                <a:cubicBezTo>
                  <a:pt x="12778" y="5854"/>
                  <a:pt x="13004" y="5858"/>
                  <a:pt x="13229" y="5858"/>
                </a:cubicBezTo>
                <a:cubicBezTo>
                  <a:pt x="14480" y="5858"/>
                  <a:pt x="15702" y="5727"/>
                  <a:pt x="16906" y="5350"/>
                </a:cubicBezTo>
                <a:cubicBezTo>
                  <a:pt x="18377" y="4880"/>
                  <a:pt x="19772" y="4161"/>
                  <a:pt x="21003" y="3228"/>
                </a:cubicBezTo>
                <a:cubicBezTo>
                  <a:pt x="21098" y="3177"/>
                  <a:pt x="21098" y="3040"/>
                  <a:pt x="21003" y="2989"/>
                </a:cubicBezTo>
                <a:cubicBezTo>
                  <a:pt x="18899" y="1518"/>
                  <a:pt x="16478" y="559"/>
                  <a:pt x="13946" y="192"/>
                </a:cubicBezTo>
                <a:cubicBezTo>
                  <a:pt x="13103" y="64"/>
                  <a:pt x="12255" y="0"/>
                  <a:pt x="1140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14"/>
          <p:cNvSpPr/>
          <p:nvPr/>
        </p:nvSpPr>
        <p:spPr>
          <a:xfrm>
            <a:off x="493735" y="245588"/>
            <a:ext cx="1669574" cy="61752"/>
          </a:xfrm>
          <a:custGeom>
            <a:avLst/>
            <a:gdLst/>
            <a:ahLst/>
            <a:cxnLst/>
            <a:rect l="l" t="t" r="r" b="b"/>
            <a:pathLst>
              <a:path w="16546" h="612" extrusionOk="0">
                <a:moveTo>
                  <a:pt x="9685" y="1"/>
                </a:moveTo>
                <a:cubicBezTo>
                  <a:pt x="6480" y="1"/>
                  <a:pt x="3277" y="158"/>
                  <a:pt x="86" y="474"/>
                </a:cubicBezTo>
                <a:cubicBezTo>
                  <a:pt x="3" y="482"/>
                  <a:pt x="1" y="611"/>
                  <a:pt x="79" y="611"/>
                </a:cubicBezTo>
                <a:cubicBezTo>
                  <a:pt x="81" y="611"/>
                  <a:pt x="83" y="611"/>
                  <a:pt x="86" y="611"/>
                </a:cubicBezTo>
                <a:cubicBezTo>
                  <a:pt x="3302" y="293"/>
                  <a:pt x="6530" y="132"/>
                  <a:pt x="9759" y="132"/>
                </a:cubicBezTo>
                <a:cubicBezTo>
                  <a:pt x="11993" y="132"/>
                  <a:pt x="14228" y="209"/>
                  <a:pt x="16460" y="363"/>
                </a:cubicBezTo>
                <a:cubicBezTo>
                  <a:pt x="16463" y="363"/>
                  <a:pt x="16465" y="363"/>
                  <a:pt x="16468" y="363"/>
                </a:cubicBezTo>
                <a:cubicBezTo>
                  <a:pt x="16546" y="363"/>
                  <a:pt x="16543" y="235"/>
                  <a:pt x="16460" y="235"/>
                </a:cubicBezTo>
                <a:cubicBezTo>
                  <a:pt x="14203" y="79"/>
                  <a:pt x="11944" y="1"/>
                  <a:pt x="968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14"/>
          <p:cNvSpPr/>
          <p:nvPr/>
        </p:nvSpPr>
        <p:spPr>
          <a:xfrm>
            <a:off x="942048" y="258806"/>
            <a:ext cx="395749" cy="158215"/>
          </a:xfrm>
          <a:custGeom>
            <a:avLst/>
            <a:gdLst/>
            <a:ahLst/>
            <a:cxnLst/>
            <a:rect l="l" t="t" r="r" b="b"/>
            <a:pathLst>
              <a:path w="3922" h="1568" extrusionOk="0">
                <a:moveTo>
                  <a:pt x="100" y="1"/>
                </a:moveTo>
                <a:cubicBezTo>
                  <a:pt x="29" y="1"/>
                  <a:pt x="0" y="105"/>
                  <a:pt x="74" y="129"/>
                </a:cubicBezTo>
                <a:cubicBezTo>
                  <a:pt x="1358" y="497"/>
                  <a:pt x="2598" y="968"/>
                  <a:pt x="3787" y="1558"/>
                </a:cubicBezTo>
                <a:cubicBezTo>
                  <a:pt x="3799" y="1564"/>
                  <a:pt x="3810" y="1567"/>
                  <a:pt x="3821" y="1567"/>
                </a:cubicBezTo>
                <a:cubicBezTo>
                  <a:pt x="3881" y="1567"/>
                  <a:pt x="3921" y="1476"/>
                  <a:pt x="3856" y="1447"/>
                </a:cubicBezTo>
                <a:cubicBezTo>
                  <a:pt x="2658" y="848"/>
                  <a:pt x="1401" y="369"/>
                  <a:pt x="109" y="1"/>
                </a:cubicBezTo>
                <a:cubicBezTo>
                  <a:pt x="106" y="1"/>
                  <a:pt x="103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14"/>
          <p:cNvSpPr/>
          <p:nvPr/>
        </p:nvSpPr>
        <p:spPr>
          <a:xfrm>
            <a:off x="1668955" y="250936"/>
            <a:ext cx="242172" cy="131274"/>
          </a:xfrm>
          <a:custGeom>
            <a:avLst/>
            <a:gdLst/>
            <a:ahLst/>
            <a:cxnLst/>
            <a:rect l="l" t="t" r="r" b="b"/>
            <a:pathLst>
              <a:path w="2400" h="1301" extrusionOk="0">
                <a:moveTo>
                  <a:pt x="99" y="1"/>
                </a:moveTo>
                <a:cubicBezTo>
                  <a:pt x="39" y="1"/>
                  <a:pt x="0" y="86"/>
                  <a:pt x="65" y="122"/>
                </a:cubicBezTo>
                <a:lnTo>
                  <a:pt x="2264" y="1294"/>
                </a:lnTo>
                <a:cubicBezTo>
                  <a:pt x="2274" y="1298"/>
                  <a:pt x="2284" y="1300"/>
                  <a:pt x="2293" y="1300"/>
                </a:cubicBezTo>
                <a:cubicBezTo>
                  <a:pt x="2356" y="1300"/>
                  <a:pt x="2399" y="1211"/>
                  <a:pt x="2332" y="1174"/>
                </a:cubicBezTo>
                <a:lnTo>
                  <a:pt x="134" y="11"/>
                </a:lnTo>
                <a:cubicBezTo>
                  <a:pt x="122" y="4"/>
                  <a:pt x="110" y="1"/>
                  <a:pt x="9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4"/>
          <p:cNvSpPr/>
          <p:nvPr/>
        </p:nvSpPr>
        <p:spPr>
          <a:xfrm>
            <a:off x="1383903" y="250129"/>
            <a:ext cx="249942" cy="151354"/>
          </a:xfrm>
          <a:custGeom>
            <a:avLst/>
            <a:gdLst/>
            <a:ahLst/>
            <a:cxnLst/>
            <a:rect l="l" t="t" r="r" b="b"/>
            <a:pathLst>
              <a:path w="2477" h="1500" extrusionOk="0">
                <a:moveTo>
                  <a:pt x="97" y="1"/>
                </a:moveTo>
                <a:cubicBezTo>
                  <a:pt x="41" y="1"/>
                  <a:pt x="0" y="93"/>
                  <a:pt x="58" y="130"/>
                </a:cubicBezTo>
                <a:cubicBezTo>
                  <a:pt x="803" y="609"/>
                  <a:pt x="1564" y="1062"/>
                  <a:pt x="2343" y="1490"/>
                </a:cubicBezTo>
                <a:cubicBezTo>
                  <a:pt x="2354" y="1496"/>
                  <a:pt x="2365" y="1499"/>
                  <a:pt x="2376" y="1499"/>
                </a:cubicBezTo>
                <a:cubicBezTo>
                  <a:pt x="2437" y="1499"/>
                  <a:pt x="2477" y="1407"/>
                  <a:pt x="2411" y="1370"/>
                </a:cubicBezTo>
                <a:cubicBezTo>
                  <a:pt x="1633" y="942"/>
                  <a:pt x="871" y="489"/>
                  <a:pt x="127" y="10"/>
                </a:cubicBezTo>
                <a:cubicBezTo>
                  <a:pt x="117" y="4"/>
                  <a:pt x="107" y="1"/>
                  <a:pt x="97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4"/>
          <p:cNvSpPr/>
          <p:nvPr/>
        </p:nvSpPr>
        <p:spPr>
          <a:xfrm>
            <a:off x="671627" y="268594"/>
            <a:ext cx="196765" cy="86776"/>
          </a:xfrm>
          <a:custGeom>
            <a:avLst/>
            <a:gdLst/>
            <a:ahLst/>
            <a:cxnLst/>
            <a:rect l="l" t="t" r="r" b="b"/>
            <a:pathLst>
              <a:path w="1950" h="860" extrusionOk="0">
                <a:moveTo>
                  <a:pt x="78" y="1"/>
                </a:moveTo>
                <a:cubicBezTo>
                  <a:pt x="19" y="1"/>
                  <a:pt x="0" y="105"/>
                  <a:pt x="68" y="135"/>
                </a:cubicBezTo>
                <a:lnTo>
                  <a:pt x="1839" y="854"/>
                </a:lnTo>
                <a:cubicBezTo>
                  <a:pt x="1849" y="858"/>
                  <a:pt x="1858" y="859"/>
                  <a:pt x="1867" y="859"/>
                </a:cubicBezTo>
                <a:cubicBezTo>
                  <a:pt x="1931" y="859"/>
                  <a:pt x="1950" y="756"/>
                  <a:pt x="1882" y="725"/>
                </a:cubicBezTo>
                <a:lnTo>
                  <a:pt x="102" y="7"/>
                </a:lnTo>
                <a:cubicBezTo>
                  <a:pt x="94" y="3"/>
                  <a:pt x="85" y="1"/>
                  <a:pt x="78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4"/>
          <p:cNvSpPr/>
          <p:nvPr/>
        </p:nvSpPr>
        <p:spPr>
          <a:xfrm>
            <a:off x="1187445" y="79905"/>
            <a:ext cx="158623" cy="176680"/>
          </a:xfrm>
          <a:custGeom>
            <a:avLst/>
            <a:gdLst/>
            <a:ahLst/>
            <a:cxnLst/>
            <a:rect l="l" t="t" r="r" b="b"/>
            <a:pathLst>
              <a:path w="1572" h="1751" extrusionOk="0">
                <a:moveTo>
                  <a:pt x="1472" y="0"/>
                </a:moveTo>
                <a:cubicBezTo>
                  <a:pt x="1451" y="0"/>
                  <a:pt x="1430" y="9"/>
                  <a:pt x="1415" y="29"/>
                </a:cubicBezTo>
                <a:cubicBezTo>
                  <a:pt x="996" y="602"/>
                  <a:pt x="543" y="1132"/>
                  <a:pt x="46" y="1637"/>
                </a:cubicBezTo>
                <a:cubicBezTo>
                  <a:pt x="0" y="1683"/>
                  <a:pt x="46" y="1750"/>
                  <a:pt x="97" y="1750"/>
                </a:cubicBezTo>
                <a:cubicBezTo>
                  <a:pt x="112" y="1750"/>
                  <a:pt x="127" y="1745"/>
                  <a:pt x="141" y="1731"/>
                </a:cubicBezTo>
                <a:cubicBezTo>
                  <a:pt x="645" y="1218"/>
                  <a:pt x="1107" y="679"/>
                  <a:pt x="1535" y="97"/>
                </a:cubicBezTo>
                <a:cubicBezTo>
                  <a:pt x="1571" y="49"/>
                  <a:pt x="1522" y="0"/>
                  <a:pt x="147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14"/>
          <p:cNvSpPr/>
          <p:nvPr/>
        </p:nvSpPr>
        <p:spPr>
          <a:xfrm>
            <a:off x="1553320" y="103819"/>
            <a:ext cx="145000" cy="156702"/>
          </a:xfrm>
          <a:custGeom>
            <a:avLst/>
            <a:gdLst/>
            <a:ahLst/>
            <a:cxnLst/>
            <a:rect l="l" t="t" r="r" b="b"/>
            <a:pathLst>
              <a:path w="1437" h="1553" extrusionOk="0">
                <a:moveTo>
                  <a:pt x="1342" y="0"/>
                </a:moveTo>
                <a:cubicBezTo>
                  <a:pt x="1327" y="0"/>
                  <a:pt x="1311" y="7"/>
                  <a:pt x="1297" y="23"/>
                </a:cubicBezTo>
                <a:lnTo>
                  <a:pt x="39" y="1434"/>
                </a:lnTo>
                <a:cubicBezTo>
                  <a:pt x="0" y="1486"/>
                  <a:pt x="44" y="1552"/>
                  <a:pt x="91" y="1552"/>
                </a:cubicBezTo>
                <a:cubicBezTo>
                  <a:pt x="105" y="1552"/>
                  <a:pt x="121" y="1545"/>
                  <a:pt x="133" y="1528"/>
                </a:cubicBezTo>
                <a:cubicBezTo>
                  <a:pt x="552" y="1058"/>
                  <a:pt x="972" y="587"/>
                  <a:pt x="1391" y="117"/>
                </a:cubicBezTo>
                <a:cubicBezTo>
                  <a:pt x="1437" y="71"/>
                  <a:pt x="1392" y="0"/>
                  <a:pt x="134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14"/>
          <p:cNvSpPr/>
          <p:nvPr/>
        </p:nvSpPr>
        <p:spPr>
          <a:xfrm>
            <a:off x="1913544" y="164159"/>
            <a:ext cx="125929" cy="107058"/>
          </a:xfrm>
          <a:custGeom>
            <a:avLst/>
            <a:gdLst/>
            <a:ahLst/>
            <a:cxnLst/>
            <a:rect l="l" t="t" r="r" b="b"/>
            <a:pathLst>
              <a:path w="1248" h="1061" extrusionOk="0">
                <a:moveTo>
                  <a:pt x="1145" y="0"/>
                </a:moveTo>
                <a:cubicBezTo>
                  <a:pt x="1131" y="0"/>
                  <a:pt x="1118" y="5"/>
                  <a:pt x="1106" y="15"/>
                </a:cubicBezTo>
                <a:lnTo>
                  <a:pt x="54" y="948"/>
                </a:lnTo>
                <a:cubicBezTo>
                  <a:pt x="1" y="994"/>
                  <a:pt x="45" y="1061"/>
                  <a:pt x="100" y="1061"/>
                </a:cubicBezTo>
                <a:cubicBezTo>
                  <a:pt x="116" y="1061"/>
                  <a:pt x="132" y="1055"/>
                  <a:pt x="148" y="1042"/>
                </a:cubicBezTo>
                <a:lnTo>
                  <a:pt x="1200" y="118"/>
                </a:lnTo>
                <a:cubicBezTo>
                  <a:pt x="1248" y="70"/>
                  <a:pt x="1197" y="0"/>
                  <a:pt x="114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14"/>
          <p:cNvSpPr/>
          <p:nvPr/>
        </p:nvSpPr>
        <p:spPr>
          <a:xfrm>
            <a:off x="816928" y="108865"/>
            <a:ext cx="168511" cy="162352"/>
          </a:xfrm>
          <a:custGeom>
            <a:avLst/>
            <a:gdLst/>
            <a:ahLst/>
            <a:cxnLst/>
            <a:rect l="l" t="t" r="r" b="b"/>
            <a:pathLst>
              <a:path w="1670" h="1609" extrusionOk="0">
                <a:moveTo>
                  <a:pt x="1580" y="0"/>
                </a:moveTo>
                <a:cubicBezTo>
                  <a:pt x="1565" y="0"/>
                  <a:pt x="1550" y="7"/>
                  <a:pt x="1537" y="24"/>
                </a:cubicBezTo>
                <a:lnTo>
                  <a:pt x="870" y="760"/>
                </a:lnTo>
                <a:cubicBezTo>
                  <a:pt x="780" y="849"/>
                  <a:pt x="318" y="1475"/>
                  <a:pt x="156" y="1475"/>
                </a:cubicBezTo>
                <a:cubicBezTo>
                  <a:pt x="148" y="1475"/>
                  <a:pt x="140" y="1473"/>
                  <a:pt x="134" y="1470"/>
                </a:cubicBezTo>
                <a:cubicBezTo>
                  <a:pt x="122" y="1463"/>
                  <a:pt x="110" y="1460"/>
                  <a:pt x="99" y="1460"/>
                </a:cubicBezTo>
                <a:cubicBezTo>
                  <a:pt x="39" y="1460"/>
                  <a:pt x="1" y="1545"/>
                  <a:pt x="65" y="1581"/>
                </a:cubicBezTo>
                <a:cubicBezTo>
                  <a:pt x="102" y="1600"/>
                  <a:pt x="138" y="1608"/>
                  <a:pt x="172" y="1608"/>
                </a:cubicBezTo>
                <a:cubicBezTo>
                  <a:pt x="372" y="1608"/>
                  <a:pt x="538" y="1329"/>
                  <a:pt x="647" y="1205"/>
                </a:cubicBezTo>
                <a:lnTo>
                  <a:pt x="1631" y="118"/>
                </a:lnTo>
                <a:cubicBezTo>
                  <a:pt x="1670" y="67"/>
                  <a:pt x="1626" y="0"/>
                  <a:pt x="1580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4"/>
          <p:cNvSpPr/>
          <p:nvPr/>
        </p:nvSpPr>
        <p:spPr>
          <a:xfrm>
            <a:off x="21609" y="49130"/>
            <a:ext cx="614713" cy="2118852"/>
          </a:xfrm>
          <a:custGeom>
            <a:avLst/>
            <a:gdLst/>
            <a:ahLst/>
            <a:cxnLst/>
            <a:rect l="l" t="t" r="r" b="b"/>
            <a:pathLst>
              <a:path w="6092" h="20999" extrusionOk="0">
                <a:moveTo>
                  <a:pt x="2753" y="1"/>
                </a:moveTo>
                <a:cubicBezTo>
                  <a:pt x="2671" y="1"/>
                  <a:pt x="2580" y="72"/>
                  <a:pt x="2601" y="180"/>
                </a:cubicBezTo>
                <a:lnTo>
                  <a:pt x="2772" y="1292"/>
                </a:lnTo>
                <a:cubicBezTo>
                  <a:pt x="2797" y="1480"/>
                  <a:pt x="2840" y="1668"/>
                  <a:pt x="2857" y="1857"/>
                </a:cubicBezTo>
                <a:cubicBezTo>
                  <a:pt x="2797" y="1899"/>
                  <a:pt x="2780" y="1976"/>
                  <a:pt x="2815" y="2036"/>
                </a:cubicBezTo>
                <a:lnTo>
                  <a:pt x="2840" y="2088"/>
                </a:lnTo>
                <a:cubicBezTo>
                  <a:pt x="2797" y="2233"/>
                  <a:pt x="2738" y="2378"/>
                  <a:pt x="2661" y="2507"/>
                </a:cubicBezTo>
                <a:cubicBezTo>
                  <a:pt x="2335" y="3114"/>
                  <a:pt x="2045" y="3739"/>
                  <a:pt x="1779" y="4380"/>
                </a:cubicBezTo>
                <a:cubicBezTo>
                  <a:pt x="1240" y="5681"/>
                  <a:pt x="830" y="7032"/>
                  <a:pt x="548" y="8418"/>
                </a:cubicBezTo>
                <a:cubicBezTo>
                  <a:pt x="265" y="9761"/>
                  <a:pt x="103" y="11121"/>
                  <a:pt x="51" y="12490"/>
                </a:cubicBezTo>
                <a:cubicBezTo>
                  <a:pt x="0" y="13970"/>
                  <a:pt x="103" y="15416"/>
                  <a:pt x="556" y="16836"/>
                </a:cubicBezTo>
                <a:cubicBezTo>
                  <a:pt x="1018" y="18308"/>
                  <a:pt x="1737" y="19693"/>
                  <a:pt x="2669" y="20934"/>
                </a:cubicBezTo>
                <a:cubicBezTo>
                  <a:pt x="2695" y="20977"/>
                  <a:pt x="2742" y="20998"/>
                  <a:pt x="2789" y="20998"/>
                </a:cubicBezTo>
                <a:cubicBezTo>
                  <a:pt x="2836" y="20998"/>
                  <a:pt x="2883" y="20977"/>
                  <a:pt x="2909" y="20934"/>
                </a:cubicBezTo>
                <a:cubicBezTo>
                  <a:pt x="4380" y="18829"/>
                  <a:pt x="5338" y="16417"/>
                  <a:pt x="5706" y="13876"/>
                </a:cubicBezTo>
                <a:cubicBezTo>
                  <a:pt x="6091" y="11335"/>
                  <a:pt x="5894" y="8743"/>
                  <a:pt x="5124" y="6297"/>
                </a:cubicBezTo>
                <a:cubicBezTo>
                  <a:pt x="4645" y="4782"/>
                  <a:pt x="3910" y="3388"/>
                  <a:pt x="3131" y="2019"/>
                </a:cubicBezTo>
                <a:cubicBezTo>
                  <a:pt x="3131" y="1805"/>
                  <a:pt x="3114" y="1600"/>
                  <a:pt x="3071" y="1403"/>
                </a:cubicBezTo>
                <a:cubicBezTo>
                  <a:pt x="3003" y="967"/>
                  <a:pt x="2934" y="539"/>
                  <a:pt x="2866" y="103"/>
                </a:cubicBezTo>
                <a:cubicBezTo>
                  <a:pt x="2856" y="31"/>
                  <a:pt x="2806" y="1"/>
                  <a:pt x="275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14"/>
          <p:cNvSpPr/>
          <p:nvPr/>
        </p:nvSpPr>
        <p:spPr>
          <a:xfrm>
            <a:off x="312917" y="253257"/>
            <a:ext cx="76486" cy="1665194"/>
          </a:xfrm>
          <a:custGeom>
            <a:avLst/>
            <a:gdLst/>
            <a:ahLst/>
            <a:cxnLst/>
            <a:rect l="l" t="t" r="r" b="b"/>
            <a:pathLst>
              <a:path w="758" h="16503" extrusionOk="0">
                <a:moveTo>
                  <a:pt x="67" y="0"/>
                </a:moveTo>
                <a:cubicBezTo>
                  <a:pt x="32" y="0"/>
                  <a:pt x="0" y="22"/>
                  <a:pt x="5" y="65"/>
                </a:cubicBezTo>
                <a:cubicBezTo>
                  <a:pt x="544" y="5505"/>
                  <a:pt x="629" y="10981"/>
                  <a:pt x="253" y="16439"/>
                </a:cubicBezTo>
                <a:cubicBezTo>
                  <a:pt x="248" y="16481"/>
                  <a:pt x="280" y="16503"/>
                  <a:pt x="314" y="16503"/>
                </a:cubicBezTo>
                <a:cubicBezTo>
                  <a:pt x="347" y="16503"/>
                  <a:pt x="381" y="16481"/>
                  <a:pt x="381" y="16439"/>
                </a:cubicBezTo>
                <a:cubicBezTo>
                  <a:pt x="757" y="10981"/>
                  <a:pt x="680" y="5505"/>
                  <a:pt x="141" y="65"/>
                </a:cubicBezTo>
                <a:cubicBezTo>
                  <a:pt x="137" y="22"/>
                  <a:pt x="101" y="0"/>
                  <a:pt x="6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14"/>
          <p:cNvSpPr/>
          <p:nvPr/>
        </p:nvSpPr>
        <p:spPr>
          <a:xfrm>
            <a:off x="202226" y="702577"/>
            <a:ext cx="160035" cy="389282"/>
          </a:xfrm>
          <a:custGeom>
            <a:avLst/>
            <a:gdLst/>
            <a:ahLst/>
            <a:cxnLst/>
            <a:rect l="l" t="t" r="r" b="b"/>
            <a:pathLst>
              <a:path w="1586" h="3858" extrusionOk="0">
                <a:moveTo>
                  <a:pt x="1509" y="0"/>
                </a:moveTo>
                <a:cubicBezTo>
                  <a:pt x="1485" y="0"/>
                  <a:pt x="1462" y="13"/>
                  <a:pt x="1452" y="43"/>
                </a:cubicBezTo>
                <a:cubicBezTo>
                  <a:pt x="1084" y="1326"/>
                  <a:pt x="614" y="2567"/>
                  <a:pt x="24" y="3756"/>
                </a:cubicBezTo>
                <a:cubicBezTo>
                  <a:pt x="0" y="3809"/>
                  <a:pt x="46" y="3858"/>
                  <a:pt x="87" y="3858"/>
                </a:cubicBezTo>
                <a:cubicBezTo>
                  <a:pt x="106" y="3858"/>
                  <a:pt x="124" y="3848"/>
                  <a:pt x="135" y="3824"/>
                </a:cubicBezTo>
                <a:cubicBezTo>
                  <a:pt x="734" y="2627"/>
                  <a:pt x="1213" y="1369"/>
                  <a:pt x="1581" y="86"/>
                </a:cubicBezTo>
                <a:cubicBezTo>
                  <a:pt x="1586" y="33"/>
                  <a:pt x="1546" y="0"/>
                  <a:pt x="150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14"/>
          <p:cNvSpPr/>
          <p:nvPr/>
        </p:nvSpPr>
        <p:spPr>
          <a:xfrm>
            <a:off x="236936" y="1429381"/>
            <a:ext cx="134708" cy="235708"/>
          </a:xfrm>
          <a:custGeom>
            <a:avLst/>
            <a:gdLst/>
            <a:ahLst/>
            <a:cxnLst/>
            <a:rect l="l" t="t" r="r" b="b"/>
            <a:pathLst>
              <a:path w="1335" h="2336" extrusionOk="0">
                <a:moveTo>
                  <a:pt x="1243" y="1"/>
                </a:moveTo>
                <a:cubicBezTo>
                  <a:pt x="1223" y="1"/>
                  <a:pt x="1204" y="11"/>
                  <a:pt x="1194" y="35"/>
                </a:cubicBezTo>
                <a:cubicBezTo>
                  <a:pt x="800" y="770"/>
                  <a:pt x="415" y="1506"/>
                  <a:pt x="30" y="2233"/>
                </a:cubicBezTo>
                <a:cubicBezTo>
                  <a:pt x="1" y="2286"/>
                  <a:pt x="45" y="2335"/>
                  <a:pt x="89" y="2335"/>
                </a:cubicBezTo>
                <a:cubicBezTo>
                  <a:pt x="109" y="2335"/>
                  <a:pt x="128" y="2325"/>
                  <a:pt x="142" y="2302"/>
                </a:cubicBezTo>
                <a:lnTo>
                  <a:pt x="1305" y="103"/>
                </a:lnTo>
                <a:cubicBezTo>
                  <a:pt x="1335" y="50"/>
                  <a:pt x="1287" y="1"/>
                  <a:pt x="124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4"/>
          <p:cNvSpPr/>
          <p:nvPr/>
        </p:nvSpPr>
        <p:spPr>
          <a:xfrm>
            <a:off x="217967" y="1144229"/>
            <a:ext cx="155192" cy="243780"/>
          </a:xfrm>
          <a:custGeom>
            <a:avLst/>
            <a:gdLst/>
            <a:ahLst/>
            <a:cxnLst/>
            <a:rect l="l" t="t" r="r" b="b"/>
            <a:pathLst>
              <a:path w="1538" h="2416" extrusionOk="0">
                <a:moveTo>
                  <a:pt x="1442" y="1"/>
                </a:moveTo>
                <a:cubicBezTo>
                  <a:pt x="1422" y="1"/>
                  <a:pt x="1403" y="9"/>
                  <a:pt x="1390" y="29"/>
                </a:cubicBezTo>
                <a:cubicBezTo>
                  <a:pt x="903" y="773"/>
                  <a:pt x="449" y="1535"/>
                  <a:pt x="30" y="2313"/>
                </a:cubicBezTo>
                <a:cubicBezTo>
                  <a:pt x="1" y="2366"/>
                  <a:pt x="44" y="2415"/>
                  <a:pt x="89" y="2415"/>
                </a:cubicBezTo>
                <a:cubicBezTo>
                  <a:pt x="108" y="2415"/>
                  <a:pt x="128" y="2405"/>
                  <a:pt x="141" y="2382"/>
                </a:cubicBezTo>
                <a:cubicBezTo>
                  <a:pt x="569" y="1603"/>
                  <a:pt x="1023" y="842"/>
                  <a:pt x="1502" y="97"/>
                </a:cubicBezTo>
                <a:cubicBezTo>
                  <a:pt x="1538" y="49"/>
                  <a:pt x="1489" y="1"/>
                  <a:pt x="144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14"/>
          <p:cNvSpPr/>
          <p:nvPr/>
        </p:nvSpPr>
        <p:spPr>
          <a:xfrm>
            <a:off x="263777" y="431451"/>
            <a:ext cx="89705" cy="191816"/>
          </a:xfrm>
          <a:custGeom>
            <a:avLst/>
            <a:gdLst/>
            <a:ahLst/>
            <a:cxnLst/>
            <a:rect l="l" t="t" r="r" b="b"/>
            <a:pathLst>
              <a:path w="889" h="1901" extrusionOk="0">
                <a:moveTo>
                  <a:pt x="808" y="0"/>
                </a:moveTo>
                <a:cubicBezTo>
                  <a:pt x="781" y="0"/>
                  <a:pt x="753" y="13"/>
                  <a:pt x="740" y="44"/>
                </a:cubicBezTo>
                <a:cubicBezTo>
                  <a:pt x="500" y="634"/>
                  <a:pt x="261" y="1224"/>
                  <a:pt x="21" y="1815"/>
                </a:cubicBezTo>
                <a:cubicBezTo>
                  <a:pt x="0" y="1867"/>
                  <a:pt x="40" y="1900"/>
                  <a:pt x="82" y="1900"/>
                </a:cubicBezTo>
                <a:cubicBezTo>
                  <a:pt x="109" y="1900"/>
                  <a:pt x="136" y="1887"/>
                  <a:pt x="149" y="1857"/>
                </a:cubicBezTo>
                <a:cubicBezTo>
                  <a:pt x="389" y="1267"/>
                  <a:pt x="628" y="668"/>
                  <a:pt x="868" y="78"/>
                </a:cubicBezTo>
                <a:cubicBezTo>
                  <a:pt x="889" y="31"/>
                  <a:pt x="850" y="0"/>
                  <a:pt x="80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14"/>
          <p:cNvSpPr/>
          <p:nvPr/>
        </p:nvSpPr>
        <p:spPr>
          <a:xfrm>
            <a:off x="361350" y="947468"/>
            <a:ext cx="182234" cy="153473"/>
          </a:xfrm>
          <a:custGeom>
            <a:avLst/>
            <a:gdLst/>
            <a:ahLst/>
            <a:cxnLst/>
            <a:rect l="l" t="t" r="r" b="b"/>
            <a:pathLst>
              <a:path w="1806" h="1521" extrusionOk="0">
                <a:moveTo>
                  <a:pt x="97" y="1"/>
                </a:moveTo>
                <a:cubicBezTo>
                  <a:pt x="46" y="1"/>
                  <a:pt x="0" y="68"/>
                  <a:pt x="46" y="114"/>
                </a:cubicBezTo>
                <a:cubicBezTo>
                  <a:pt x="560" y="619"/>
                  <a:pt x="1099" y="1081"/>
                  <a:pt x="1680" y="1508"/>
                </a:cubicBezTo>
                <a:cubicBezTo>
                  <a:pt x="1692" y="1517"/>
                  <a:pt x="1704" y="1521"/>
                  <a:pt x="1715" y="1521"/>
                </a:cubicBezTo>
                <a:cubicBezTo>
                  <a:pt x="1768" y="1521"/>
                  <a:pt x="1806" y="1431"/>
                  <a:pt x="1749" y="1389"/>
                </a:cubicBezTo>
                <a:cubicBezTo>
                  <a:pt x="1176" y="969"/>
                  <a:pt x="645" y="516"/>
                  <a:pt x="141" y="20"/>
                </a:cubicBezTo>
                <a:cubicBezTo>
                  <a:pt x="127" y="6"/>
                  <a:pt x="112" y="1"/>
                  <a:pt x="97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4"/>
          <p:cNvSpPr/>
          <p:nvPr/>
        </p:nvSpPr>
        <p:spPr>
          <a:xfrm>
            <a:off x="357011" y="1313040"/>
            <a:ext cx="162861" cy="139952"/>
          </a:xfrm>
          <a:custGeom>
            <a:avLst/>
            <a:gdLst/>
            <a:ahLst/>
            <a:cxnLst/>
            <a:rect l="l" t="t" r="r" b="b"/>
            <a:pathLst>
              <a:path w="1614" h="1387" extrusionOk="0">
                <a:moveTo>
                  <a:pt x="106" y="1"/>
                </a:moveTo>
                <a:cubicBezTo>
                  <a:pt x="50" y="1"/>
                  <a:pt x="1" y="70"/>
                  <a:pt x="55" y="118"/>
                </a:cubicBezTo>
                <a:lnTo>
                  <a:pt x="1467" y="1367"/>
                </a:lnTo>
                <a:cubicBezTo>
                  <a:pt x="1480" y="1381"/>
                  <a:pt x="1496" y="1386"/>
                  <a:pt x="1511" y="1386"/>
                </a:cubicBezTo>
                <a:cubicBezTo>
                  <a:pt x="1564" y="1386"/>
                  <a:pt x="1614" y="1320"/>
                  <a:pt x="1561" y="1273"/>
                </a:cubicBezTo>
                <a:lnTo>
                  <a:pt x="149" y="16"/>
                </a:lnTo>
                <a:cubicBezTo>
                  <a:pt x="135" y="5"/>
                  <a:pt x="121" y="1"/>
                  <a:pt x="1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4"/>
          <p:cNvSpPr/>
          <p:nvPr/>
        </p:nvSpPr>
        <p:spPr>
          <a:xfrm>
            <a:off x="347425" y="1673868"/>
            <a:ext cx="111601" cy="120074"/>
          </a:xfrm>
          <a:custGeom>
            <a:avLst/>
            <a:gdLst/>
            <a:ahLst/>
            <a:cxnLst/>
            <a:rect l="l" t="t" r="r" b="b"/>
            <a:pathLst>
              <a:path w="1106" h="1190" extrusionOk="0">
                <a:moveTo>
                  <a:pt x="90" y="0"/>
                </a:moveTo>
                <a:cubicBezTo>
                  <a:pt x="44" y="0"/>
                  <a:pt x="0" y="67"/>
                  <a:pt x="39" y="118"/>
                </a:cubicBezTo>
                <a:lnTo>
                  <a:pt x="971" y="1170"/>
                </a:lnTo>
                <a:cubicBezTo>
                  <a:pt x="983" y="1184"/>
                  <a:pt x="997" y="1190"/>
                  <a:pt x="1011" y="1190"/>
                </a:cubicBezTo>
                <a:cubicBezTo>
                  <a:pt x="1058" y="1190"/>
                  <a:pt x="1105" y="1123"/>
                  <a:pt x="1066" y="1076"/>
                </a:cubicBezTo>
                <a:lnTo>
                  <a:pt x="133" y="24"/>
                </a:lnTo>
                <a:cubicBezTo>
                  <a:pt x="120" y="7"/>
                  <a:pt x="105" y="0"/>
                  <a:pt x="90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14"/>
          <p:cNvSpPr/>
          <p:nvPr/>
        </p:nvSpPr>
        <p:spPr>
          <a:xfrm>
            <a:off x="339252" y="577458"/>
            <a:ext cx="175676" cy="162958"/>
          </a:xfrm>
          <a:custGeom>
            <a:avLst/>
            <a:gdLst/>
            <a:ahLst/>
            <a:cxnLst/>
            <a:rect l="l" t="t" r="r" b="b"/>
            <a:pathLst>
              <a:path w="1741" h="1615" extrusionOk="0">
                <a:moveTo>
                  <a:pt x="182" y="0"/>
                </a:moveTo>
                <a:cubicBezTo>
                  <a:pt x="162" y="0"/>
                  <a:pt x="142" y="10"/>
                  <a:pt x="129" y="34"/>
                </a:cubicBezTo>
                <a:cubicBezTo>
                  <a:pt x="0" y="282"/>
                  <a:pt x="360" y="487"/>
                  <a:pt x="513" y="616"/>
                </a:cubicBezTo>
                <a:lnTo>
                  <a:pt x="1591" y="1599"/>
                </a:lnTo>
                <a:cubicBezTo>
                  <a:pt x="1605" y="1610"/>
                  <a:pt x="1620" y="1614"/>
                  <a:pt x="1635" y="1614"/>
                </a:cubicBezTo>
                <a:cubicBezTo>
                  <a:pt x="1691" y="1614"/>
                  <a:pt x="1740" y="1546"/>
                  <a:pt x="1686" y="1505"/>
                </a:cubicBezTo>
                <a:lnTo>
                  <a:pt x="950" y="838"/>
                </a:lnTo>
                <a:cubicBezTo>
                  <a:pt x="856" y="744"/>
                  <a:pt x="171" y="239"/>
                  <a:pt x="248" y="102"/>
                </a:cubicBezTo>
                <a:cubicBezTo>
                  <a:pt x="272" y="49"/>
                  <a:pt x="226" y="0"/>
                  <a:pt x="18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14"/>
          <p:cNvSpPr/>
          <p:nvPr/>
        </p:nvSpPr>
        <p:spPr>
          <a:xfrm>
            <a:off x="-17239" y="-91831"/>
            <a:ext cx="1200770" cy="1215875"/>
          </a:xfrm>
          <a:custGeom>
            <a:avLst/>
            <a:gdLst/>
            <a:ahLst/>
            <a:cxnLst/>
            <a:rect l="l" t="t" r="r" b="b"/>
            <a:pathLst>
              <a:path w="11900" h="12050" extrusionOk="0">
                <a:moveTo>
                  <a:pt x="6072" y="0"/>
                </a:moveTo>
                <a:cubicBezTo>
                  <a:pt x="5417" y="0"/>
                  <a:pt x="4762" y="20"/>
                  <a:pt x="4106" y="63"/>
                </a:cubicBezTo>
                <a:cubicBezTo>
                  <a:pt x="3063" y="131"/>
                  <a:pt x="2028" y="242"/>
                  <a:pt x="992" y="413"/>
                </a:cubicBezTo>
                <a:cubicBezTo>
                  <a:pt x="951" y="399"/>
                  <a:pt x="908" y="393"/>
                  <a:pt x="865" y="393"/>
                </a:cubicBezTo>
                <a:cubicBezTo>
                  <a:pt x="778" y="393"/>
                  <a:pt x="691" y="421"/>
                  <a:pt x="616" y="473"/>
                </a:cubicBezTo>
                <a:cubicBezTo>
                  <a:pt x="342" y="525"/>
                  <a:pt x="180" y="807"/>
                  <a:pt x="282" y="1072"/>
                </a:cubicBezTo>
                <a:cubicBezTo>
                  <a:pt x="240" y="1354"/>
                  <a:pt x="282" y="1654"/>
                  <a:pt x="257" y="1936"/>
                </a:cubicBezTo>
                <a:cubicBezTo>
                  <a:pt x="197" y="2552"/>
                  <a:pt x="163" y="3168"/>
                  <a:pt x="137" y="3784"/>
                </a:cubicBezTo>
                <a:cubicBezTo>
                  <a:pt x="86" y="5033"/>
                  <a:pt x="0" y="6299"/>
                  <a:pt x="111" y="7540"/>
                </a:cubicBezTo>
                <a:cubicBezTo>
                  <a:pt x="163" y="8130"/>
                  <a:pt x="257" y="8720"/>
                  <a:pt x="376" y="9302"/>
                </a:cubicBezTo>
                <a:cubicBezTo>
                  <a:pt x="496" y="9875"/>
                  <a:pt x="616" y="10474"/>
                  <a:pt x="838" y="11021"/>
                </a:cubicBezTo>
                <a:cubicBezTo>
                  <a:pt x="1044" y="11543"/>
                  <a:pt x="1429" y="12014"/>
                  <a:pt x="2019" y="12048"/>
                </a:cubicBezTo>
                <a:cubicBezTo>
                  <a:pt x="2038" y="12049"/>
                  <a:pt x="2058" y="12049"/>
                  <a:pt x="2077" y="12049"/>
                </a:cubicBezTo>
                <a:cubicBezTo>
                  <a:pt x="2615" y="12049"/>
                  <a:pt x="3055" y="11707"/>
                  <a:pt x="3319" y="11252"/>
                </a:cubicBezTo>
                <a:cubicBezTo>
                  <a:pt x="3533" y="10867"/>
                  <a:pt x="3662" y="10440"/>
                  <a:pt x="3704" y="10003"/>
                </a:cubicBezTo>
                <a:cubicBezTo>
                  <a:pt x="3764" y="10097"/>
                  <a:pt x="3833" y="10183"/>
                  <a:pt x="3910" y="10269"/>
                </a:cubicBezTo>
                <a:cubicBezTo>
                  <a:pt x="4240" y="10643"/>
                  <a:pt x="4720" y="10890"/>
                  <a:pt x="5203" y="10890"/>
                </a:cubicBezTo>
                <a:cubicBezTo>
                  <a:pt x="5469" y="10890"/>
                  <a:pt x="5737" y="10815"/>
                  <a:pt x="5980" y="10645"/>
                </a:cubicBezTo>
                <a:cubicBezTo>
                  <a:pt x="6699" y="10149"/>
                  <a:pt x="6493" y="9174"/>
                  <a:pt x="6279" y="8463"/>
                </a:cubicBezTo>
                <a:cubicBezTo>
                  <a:pt x="6254" y="8386"/>
                  <a:pt x="6237" y="8318"/>
                  <a:pt x="6211" y="8250"/>
                </a:cubicBezTo>
                <a:lnTo>
                  <a:pt x="6211" y="8250"/>
                </a:lnTo>
                <a:cubicBezTo>
                  <a:pt x="6570" y="8463"/>
                  <a:pt x="6955" y="8660"/>
                  <a:pt x="7340" y="8831"/>
                </a:cubicBezTo>
                <a:cubicBezTo>
                  <a:pt x="7673" y="8978"/>
                  <a:pt x="8153" y="9118"/>
                  <a:pt x="8590" y="9118"/>
                </a:cubicBezTo>
                <a:cubicBezTo>
                  <a:pt x="9120" y="9118"/>
                  <a:pt x="9588" y="8913"/>
                  <a:pt x="9658" y="8267"/>
                </a:cubicBezTo>
                <a:cubicBezTo>
                  <a:pt x="9701" y="7830"/>
                  <a:pt x="9539" y="7326"/>
                  <a:pt x="9376" y="6924"/>
                </a:cubicBezTo>
                <a:cubicBezTo>
                  <a:pt x="9214" y="6522"/>
                  <a:pt x="8991" y="6137"/>
                  <a:pt x="8735" y="5786"/>
                </a:cubicBezTo>
                <a:cubicBezTo>
                  <a:pt x="8692" y="5734"/>
                  <a:pt x="8649" y="5683"/>
                  <a:pt x="8606" y="5623"/>
                </a:cubicBezTo>
                <a:lnTo>
                  <a:pt x="8606" y="5623"/>
                </a:lnTo>
                <a:cubicBezTo>
                  <a:pt x="8709" y="5649"/>
                  <a:pt x="8820" y="5666"/>
                  <a:pt x="8923" y="5692"/>
                </a:cubicBezTo>
                <a:cubicBezTo>
                  <a:pt x="9248" y="5750"/>
                  <a:pt x="9690" y="5827"/>
                  <a:pt x="10122" y="5827"/>
                </a:cubicBezTo>
                <a:cubicBezTo>
                  <a:pt x="10703" y="5827"/>
                  <a:pt x="11266" y="5688"/>
                  <a:pt x="11506" y="5178"/>
                </a:cubicBezTo>
                <a:cubicBezTo>
                  <a:pt x="11900" y="4314"/>
                  <a:pt x="10950" y="3288"/>
                  <a:pt x="10309" y="2826"/>
                </a:cubicBezTo>
                <a:cubicBezTo>
                  <a:pt x="10103" y="2680"/>
                  <a:pt x="9889" y="2552"/>
                  <a:pt x="9667" y="2441"/>
                </a:cubicBezTo>
                <a:cubicBezTo>
                  <a:pt x="9975" y="2407"/>
                  <a:pt x="10274" y="2330"/>
                  <a:pt x="10565" y="2227"/>
                </a:cubicBezTo>
                <a:cubicBezTo>
                  <a:pt x="10976" y="2064"/>
                  <a:pt x="11515" y="1671"/>
                  <a:pt x="11369" y="1158"/>
                </a:cubicBezTo>
                <a:cubicBezTo>
                  <a:pt x="11233" y="713"/>
                  <a:pt x="10642" y="465"/>
                  <a:pt x="10240" y="336"/>
                </a:cubicBezTo>
                <a:cubicBezTo>
                  <a:pt x="9291" y="37"/>
                  <a:pt x="8221" y="54"/>
                  <a:pt x="7237" y="20"/>
                </a:cubicBezTo>
                <a:cubicBezTo>
                  <a:pt x="6849" y="7"/>
                  <a:pt x="6460" y="0"/>
                  <a:pt x="6072" y="0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14"/>
          <p:cNvSpPr/>
          <p:nvPr/>
        </p:nvSpPr>
        <p:spPr>
          <a:xfrm>
            <a:off x="833174" y="934654"/>
            <a:ext cx="117353" cy="115836"/>
          </a:xfrm>
          <a:custGeom>
            <a:avLst/>
            <a:gdLst/>
            <a:ahLst/>
            <a:cxnLst/>
            <a:rect l="l" t="t" r="r" b="b"/>
            <a:pathLst>
              <a:path w="1163" h="1148" extrusionOk="0">
                <a:moveTo>
                  <a:pt x="551" y="1"/>
                </a:moveTo>
                <a:cubicBezTo>
                  <a:pt x="420" y="1"/>
                  <a:pt x="288" y="51"/>
                  <a:pt x="187" y="155"/>
                </a:cubicBezTo>
                <a:cubicBezTo>
                  <a:pt x="84" y="267"/>
                  <a:pt x="33" y="412"/>
                  <a:pt x="58" y="558"/>
                </a:cubicBezTo>
                <a:cubicBezTo>
                  <a:pt x="33" y="634"/>
                  <a:pt x="50" y="720"/>
                  <a:pt x="93" y="780"/>
                </a:cubicBezTo>
                <a:cubicBezTo>
                  <a:pt x="0" y="919"/>
                  <a:pt x="74" y="1148"/>
                  <a:pt x="259" y="1148"/>
                </a:cubicBezTo>
                <a:cubicBezTo>
                  <a:pt x="279" y="1148"/>
                  <a:pt x="301" y="1145"/>
                  <a:pt x="324" y="1139"/>
                </a:cubicBezTo>
                <a:cubicBezTo>
                  <a:pt x="409" y="1122"/>
                  <a:pt x="495" y="1088"/>
                  <a:pt x="580" y="1054"/>
                </a:cubicBezTo>
                <a:cubicBezTo>
                  <a:pt x="589" y="1054"/>
                  <a:pt x="598" y="1054"/>
                  <a:pt x="606" y="1054"/>
                </a:cubicBezTo>
                <a:cubicBezTo>
                  <a:pt x="786" y="1054"/>
                  <a:pt x="962" y="970"/>
                  <a:pt x="1077" y="823"/>
                </a:cubicBezTo>
                <a:cubicBezTo>
                  <a:pt x="1145" y="737"/>
                  <a:pt x="1162" y="626"/>
                  <a:pt x="1128" y="523"/>
                </a:cubicBezTo>
                <a:cubicBezTo>
                  <a:pt x="1145" y="421"/>
                  <a:pt x="1102" y="318"/>
                  <a:pt x="1008" y="267"/>
                </a:cubicBezTo>
                <a:cubicBezTo>
                  <a:pt x="909" y="94"/>
                  <a:pt x="731" y="1"/>
                  <a:pt x="55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14"/>
          <p:cNvSpPr/>
          <p:nvPr/>
        </p:nvSpPr>
        <p:spPr>
          <a:xfrm>
            <a:off x="1012579" y="722354"/>
            <a:ext cx="122600" cy="120377"/>
          </a:xfrm>
          <a:custGeom>
            <a:avLst/>
            <a:gdLst/>
            <a:ahLst/>
            <a:cxnLst/>
            <a:rect l="l" t="t" r="r" b="b"/>
            <a:pathLst>
              <a:path w="1215" h="1193" extrusionOk="0">
                <a:moveTo>
                  <a:pt x="897" y="0"/>
                </a:moveTo>
                <a:cubicBezTo>
                  <a:pt x="846" y="0"/>
                  <a:pt x="794" y="14"/>
                  <a:pt x="753" y="44"/>
                </a:cubicBezTo>
                <a:cubicBezTo>
                  <a:pt x="599" y="155"/>
                  <a:pt x="385" y="181"/>
                  <a:pt x="231" y="300"/>
                </a:cubicBezTo>
                <a:cubicBezTo>
                  <a:pt x="103" y="412"/>
                  <a:pt x="26" y="557"/>
                  <a:pt x="17" y="720"/>
                </a:cubicBezTo>
                <a:cubicBezTo>
                  <a:pt x="0" y="882"/>
                  <a:pt x="68" y="1036"/>
                  <a:pt x="205" y="1130"/>
                </a:cubicBezTo>
                <a:cubicBezTo>
                  <a:pt x="273" y="1175"/>
                  <a:pt x="346" y="1192"/>
                  <a:pt x="421" y="1192"/>
                </a:cubicBezTo>
                <a:cubicBezTo>
                  <a:pt x="546" y="1192"/>
                  <a:pt x="675" y="1144"/>
                  <a:pt x="787" y="1096"/>
                </a:cubicBezTo>
                <a:cubicBezTo>
                  <a:pt x="967" y="1028"/>
                  <a:pt x="1112" y="882"/>
                  <a:pt x="1181" y="702"/>
                </a:cubicBezTo>
                <a:cubicBezTo>
                  <a:pt x="1215" y="574"/>
                  <a:pt x="1198" y="429"/>
                  <a:pt x="1121" y="309"/>
                </a:cubicBezTo>
                <a:cubicBezTo>
                  <a:pt x="1129" y="292"/>
                  <a:pt x="1129" y="266"/>
                  <a:pt x="1138" y="240"/>
                </a:cubicBezTo>
                <a:cubicBezTo>
                  <a:pt x="1156" y="88"/>
                  <a:pt x="1026" y="0"/>
                  <a:pt x="897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14"/>
          <p:cNvSpPr/>
          <p:nvPr/>
        </p:nvSpPr>
        <p:spPr>
          <a:xfrm>
            <a:off x="567092" y="873809"/>
            <a:ext cx="154687" cy="137732"/>
          </a:xfrm>
          <a:custGeom>
            <a:avLst/>
            <a:gdLst/>
            <a:ahLst/>
            <a:cxnLst/>
            <a:rect l="l" t="t" r="r" b="b"/>
            <a:pathLst>
              <a:path w="1533" h="1365" extrusionOk="0">
                <a:moveTo>
                  <a:pt x="1138" y="0"/>
                </a:moveTo>
                <a:cubicBezTo>
                  <a:pt x="1121" y="0"/>
                  <a:pt x="1104" y="2"/>
                  <a:pt x="1087" y="6"/>
                </a:cubicBezTo>
                <a:cubicBezTo>
                  <a:pt x="873" y="40"/>
                  <a:pt x="642" y="91"/>
                  <a:pt x="488" y="271"/>
                </a:cubicBezTo>
                <a:cubicBezTo>
                  <a:pt x="454" y="314"/>
                  <a:pt x="428" y="356"/>
                  <a:pt x="403" y="408"/>
                </a:cubicBezTo>
                <a:cubicBezTo>
                  <a:pt x="240" y="459"/>
                  <a:pt x="103" y="579"/>
                  <a:pt x="35" y="733"/>
                </a:cubicBezTo>
                <a:cubicBezTo>
                  <a:pt x="1" y="835"/>
                  <a:pt x="35" y="947"/>
                  <a:pt x="120" y="1007"/>
                </a:cubicBezTo>
                <a:cubicBezTo>
                  <a:pt x="138" y="1015"/>
                  <a:pt x="155" y="1024"/>
                  <a:pt x="172" y="1032"/>
                </a:cubicBezTo>
                <a:cubicBezTo>
                  <a:pt x="223" y="1195"/>
                  <a:pt x="360" y="1314"/>
                  <a:pt x="523" y="1357"/>
                </a:cubicBezTo>
                <a:cubicBezTo>
                  <a:pt x="548" y="1362"/>
                  <a:pt x="574" y="1364"/>
                  <a:pt x="600" y="1364"/>
                </a:cubicBezTo>
                <a:cubicBezTo>
                  <a:pt x="760" y="1364"/>
                  <a:pt x="910" y="1274"/>
                  <a:pt x="976" y="1126"/>
                </a:cubicBezTo>
                <a:lnTo>
                  <a:pt x="1053" y="1101"/>
                </a:lnTo>
                <a:cubicBezTo>
                  <a:pt x="1083" y="1117"/>
                  <a:pt x="1115" y="1124"/>
                  <a:pt x="1147" y="1124"/>
                </a:cubicBezTo>
                <a:cubicBezTo>
                  <a:pt x="1217" y="1124"/>
                  <a:pt x="1286" y="1088"/>
                  <a:pt x="1327" y="1024"/>
                </a:cubicBezTo>
                <a:cubicBezTo>
                  <a:pt x="1532" y="741"/>
                  <a:pt x="1523" y="356"/>
                  <a:pt x="1310" y="83"/>
                </a:cubicBezTo>
                <a:cubicBezTo>
                  <a:pt x="1269" y="28"/>
                  <a:pt x="1206" y="0"/>
                  <a:pt x="11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14"/>
          <p:cNvSpPr/>
          <p:nvPr/>
        </p:nvSpPr>
        <p:spPr>
          <a:xfrm>
            <a:off x="749222" y="733857"/>
            <a:ext cx="126131" cy="102416"/>
          </a:xfrm>
          <a:custGeom>
            <a:avLst/>
            <a:gdLst/>
            <a:ahLst/>
            <a:cxnLst/>
            <a:rect l="l" t="t" r="r" b="b"/>
            <a:pathLst>
              <a:path w="1250" h="1015" extrusionOk="0">
                <a:moveTo>
                  <a:pt x="396" y="468"/>
                </a:moveTo>
                <a:cubicBezTo>
                  <a:pt x="402" y="468"/>
                  <a:pt x="408" y="471"/>
                  <a:pt x="411" y="477"/>
                </a:cubicBezTo>
                <a:cubicBezTo>
                  <a:pt x="403" y="477"/>
                  <a:pt x="394" y="486"/>
                  <a:pt x="394" y="486"/>
                </a:cubicBezTo>
                <a:lnTo>
                  <a:pt x="369" y="486"/>
                </a:lnTo>
                <a:cubicBezTo>
                  <a:pt x="374" y="475"/>
                  <a:pt x="386" y="468"/>
                  <a:pt x="396" y="468"/>
                </a:cubicBezTo>
                <a:close/>
                <a:moveTo>
                  <a:pt x="824" y="0"/>
                </a:moveTo>
                <a:cubicBezTo>
                  <a:pt x="688" y="0"/>
                  <a:pt x="557" y="52"/>
                  <a:pt x="446" y="144"/>
                </a:cubicBezTo>
                <a:cubicBezTo>
                  <a:pt x="300" y="246"/>
                  <a:pt x="86" y="383"/>
                  <a:pt x="35" y="571"/>
                </a:cubicBezTo>
                <a:cubicBezTo>
                  <a:pt x="1" y="742"/>
                  <a:pt x="121" y="922"/>
                  <a:pt x="300" y="948"/>
                </a:cubicBezTo>
                <a:cubicBezTo>
                  <a:pt x="345" y="993"/>
                  <a:pt x="402" y="1014"/>
                  <a:pt x="460" y="1014"/>
                </a:cubicBezTo>
                <a:cubicBezTo>
                  <a:pt x="512" y="1014"/>
                  <a:pt x="564" y="997"/>
                  <a:pt x="608" y="965"/>
                </a:cubicBezTo>
                <a:cubicBezTo>
                  <a:pt x="719" y="871"/>
                  <a:pt x="865" y="777"/>
                  <a:pt x="976" y="674"/>
                </a:cubicBezTo>
                <a:cubicBezTo>
                  <a:pt x="1121" y="571"/>
                  <a:pt x="1250" y="409"/>
                  <a:pt x="1164" y="229"/>
                </a:cubicBezTo>
                <a:cubicBezTo>
                  <a:pt x="1139" y="126"/>
                  <a:pt x="1053" y="41"/>
                  <a:pt x="950" y="15"/>
                </a:cubicBezTo>
                <a:cubicBezTo>
                  <a:pt x="908" y="5"/>
                  <a:pt x="866" y="0"/>
                  <a:pt x="8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14"/>
          <p:cNvSpPr/>
          <p:nvPr/>
        </p:nvSpPr>
        <p:spPr>
          <a:xfrm>
            <a:off x="1064343" y="894898"/>
            <a:ext cx="126938" cy="108167"/>
          </a:xfrm>
          <a:custGeom>
            <a:avLst/>
            <a:gdLst/>
            <a:ahLst/>
            <a:cxnLst/>
            <a:rect l="l" t="t" r="r" b="b"/>
            <a:pathLst>
              <a:path w="1258" h="1072" extrusionOk="0">
                <a:moveTo>
                  <a:pt x="611" y="0"/>
                </a:moveTo>
                <a:cubicBezTo>
                  <a:pt x="447" y="0"/>
                  <a:pt x="284" y="59"/>
                  <a:pt x="171" y="182"/>
                </a:cubicBezTo>
                <a:cubicBezTo>
                  <a:pt x="0" y="395"/>
                  <a:pt x="0" y="703"/>
                  <a:pt x="180" y="917"/>
                </a:cubicBezTo>
                <a:cubicBezTo>
                  <a:pt x="214" y="986"/>
                  <a:pt x="283" y="1037"/>
                  <a:pt x="360" y="1037"/>
                </a:cubicBezTo>
                <a:cubicBezTo>
                  <a:pt x="411" y="1060"/>
                  <a:pt x="466" y="1071"/>
                  <a:pt x="520" y="1071"/>
                </a:cubicBezTo>
                <a:cubicBezTo>
                  <a:pt x="547" y="1071"/>
                  <a:pt x="573" y="1068"/>
                  <a:pt x="599" y="1063"/>
                </a:cubicBezTo>
                <a:cubicBezTo>
                  <a:pt x="676" y="1054"/>
                  <a:pt x="753" y="1020"/>
                  <a:pt x="822" y="977"/>
                </a:cubicBezTo>
                <a:cubicBezTo>
                  <a:pt x="1070" y="892"/>
                  <a:pt x="1258" y="712"/>
                  <a:pt x="1189" y="413"/>
                </a:cubicBezTo>
                <a:cubicBezTo>
                  <a:pt x="1127" y="146"/>
                  <a:pt x="868" y="0"/>
                  <a:pt x="61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4"/>
          <p:cNvSpPr/>
          <p:nvPr/>
        </p:nvSpPr>
        <p:spPr>
          <a:xfrm>
            <a:off x="1255958" y="629221"/>
            <a:ext cx="102822" cy="93638"/>
          </a:xfrm>
          <a:custGeom>
            <a:avLst/>
            <a:gdLst/>
            <a:ahLst/>
            <a:cxnLst/>
            <a:rect l="l" t="t" r="r" b="b"/>
            <a:pathLst>
              <a:path w="1019" h="928" extrusionOk="0">
                <a:moveTo>
                  <a:pt x="555" y="0"/>
                </a:moveTo>
                <a:cubicBezTo>
                  <a:pt x="448" y="0"/>
                  <a:pt x="341" y="39"/>
                  <a:pt x="257" y="120"/>
                </a:cubicBezTo>
                <a:cubicBezTo>
                  <a:pt x="0" y="334"/>
                  <a:pt x="52" y="736"/>
                  <a:pt x="351" y="873"/>
                </a:cubicBezTo>
                <a:cubicBezTo>
                  <a:pt x="394" y="890"/>
                  <a:pt x="437" y="898"/>
                  <a:pt x="488" y="907"/>
                </a:cubicBezTo>
                <a:cubicBezTo>
                  <a:pt x="519" y="919"/>
                  <a:pt x="555" y="927"/>
                  <a:pt x="592" y="927"/>
                </a:cubicBezTo>
                <a:cubicBezTo>
                  <a:pt x="606" y="927"/>
                  <a:pt x="620" y="926"/>
                  <a:pt x="634" y="924"/>
                </a:cubicBezTo>
                <a:cubicBezTo>
                  <a:pt x="719" y="898"/>
                  <a:pt x="796" y="856"/>
                  <a:pt x="865" y="787"/>
                </a:cubicBezTo>
                <a:cubicBezTo>
                  <a:pt x="950" y="719"/>
                  <a:pt x="1001" y="616"/>
                  <a:pt x="1019" y="496"/>
                </a:cubicBezTo>
                <a:cubicBezTo>
                  <a:pt x="1019" y="453"/>
                  <a:pt x="1010" y="411"/>
                  <a:pt x="993" y="368"/>
                </a:cubicBezTo>
                <a:cubicBezTo>
                  <a:pt x="984" y="334"/>
                  <a:pt x="976" y="299"/>
                  <a:pt x="959" y="257"/>
                </a:cubicBezTo>
                <a:cubicBezTo>
                  <a:pt x="881" y="91"/>
                  <a:pt x="719" y="0"/>
                  <a:pt x="55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4"/>
          <p:cNvSpPr/>
          <p:nvPr/>
        </p:nvSpPr>
        <p:spPr>
          <a:xfrm>
            <a:off x="998756" y="527208"/>
            <a:ext cx="97575" cy="95857"/>
          </a:xfrm>
          <a:custGeom>
            <a:avLst/>
            <a:gdLst/>
            <a:ahLst/>
            <a:cxnLst/>
            <a:rect l="l" t="t" r="r" b="b"/>
            <a:pathLst>
              <a:path w="967" h="950" extrusionOk="0">
                <a:moveTo>
                  <a:pt x="414" y="1"/>
                </a:moveTo>
                <a:cubicBezTo>
                  <a:pt x="279" y="1"/>
                  <a:pt x="145" y="62"/>
                  <a:pt x="60" y="173"/>
                </a:cubicBezTo>
                <a:cubicBezTo>
                  <a:pt x="17" y="224"/>
                  <a:pt x="0" y="301"/>
                  <a:pt x="9" y="369"/>
                </a:cubicBezTo>
                <a:cubicBezTo>
                  <a:pt x="9" y="404"/>
                  <a:pt x="0" y="438"/>
                  <a:pt x="0" y="472"/>
                </a:cubicBezTo>
                <a:cubicBezTo>
                  <a:pt x="0" y="532"/>
                  <a:pt x="17" y="592"/>
                  <a:pt x="43" y="652"/>
                </a:cubicBezTo>
                <a:cubicBezTo>
                  <a:pt x="7" y="810"/>
                  <a:pt x="128" y="950"/>
                  <a:pt x="279" y="950"/>
                </a:cubicBezTo>
                <a:cubicBezTo>
                  <a:pt x="308" y="950"/>
                  <a:pt x="338" y="945"/>
                  <a:pt x="368" y="934"/>
                </a:cubicBezTo>
                <a:cubicBezTo>
                  <a:pt x="428" y="908"/>
                  <a:pt x="479" y="874"/>
                  <a:pt x="531" y="831"/>
                </a:cubicBezTo>
                <a:cubicBezTo>
                  <a:pt x="590" y="814"/>
                  <a:pt x="650" y="780"/>
                  <a:pt x="702" y="746"/>
                </a:cubicBezTo>
                <a:cubicBezTo>
                  <a:pt x="967" y="532"/>
                  <a:pt x="873" y="104"/>
                  <a:pt x="539" y="19"/>
                </a:cubicBezTo>
                <a:cubicBezTo>
                  <a:pt x="498" y="6"/>
                  <a:pt x="456" y="1"/>
                  <a:pt x="41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4"/>
          <p:cNvSpPr/>
          <p:nvPr/>
        </p:nvSpPr>
        <p:spPr>
          <a:xfrm>
            <a:off x="1205002" y="431451"/>
            <a:ext cx="100300" cy="93940"/>
          </a:xfrm>
          <a:custGeom>
            <a:avLst/>
            <a:gdLst/>
            <a:ahLst/>
            <a:cxnLst/>
            <a:rect l="l" t="t" r="r" b="b"/>
            <a:pathLst>
              <a:path w="994" h="931" extrusionOk="0">
                <a:moveTo>
                  <a:pt x="420" y="0"/>
                </a:moveTo>
                <a:cubicBezTo>
                  <a:pt x="370" y="0"/>
                  <a:pt x="318" y="17"/>
                  <a:pt x="274" y="52"/>
                </a:cubicBezTo>
                <a:cubicBezTo>
                  <a:pt x="61" y="249"/>
                  <a:pt x="1" y="548"/>
                  <a:pt x="129" y="805"/>
                </a:cubicBezTo>
                <a:cubicBezTo>
                  <a:pt x="171" y="884"/>
                  <a:pt x="256" y="931"/>
                  <a:pt x="342" y="931"/>
                </a:cubicBezTo>
                <a:cubicBezTo>
                  <a:pt x="396" y="931"/>
                  <a:pt x="451" y="913"/>
                  <a:pt x="497" y="874"/>
                </a:cubicBezTo>
                <a:lnTo>
                  <a:pt x="890" y="591"/>
                </a:lnTo>
                <a:cubicBezTo>
                  <a:pt x="985" y="506"/>
                  <a:pt x="993" y="360"/>
                  <a:pt x="916" y="266"/>
                </a:cubicBezTo>
                <a:cubicBezTo>
                  <a:pt x="868" y="212"/>
                  <a:pt x="802" y="183"/>
                  <a:pt x="734" y="183"/>
                </a:cubicBezTo>
                <a:cubicBezTo>
                  <a:pt x="707" y="183"/>
                  <a:pt x="678" y="188"/>
                  <a:pt x="651" y="198"/>
                </a:cubicBezTo>
                <a:cubicBezTo>
                  <a:pt x="651" y="198"/>
                  <a:pt x="651" y="189"/>
                  <a:pt x="651" y="189"/>
                </a:cubicBezTo>
                <a:cubicBezTo>
                  <a:pt x="628" y="73"/>
                  <a:pt x="526" y="0"/>
                  <a:pt x="42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14"/>
          <p:cNvSpPr/>
          <p:nvPr/>
        </p:nvSpPr>
        <p:spPr>
          <a:xfrm>
            <a:off x="1269782" y="809231"/>
            <a:ext cx="68313" cy="76888"/>
          </a:xfrm>
          <a:custGeom>
            <a:avLst/>
            <a:gdLst/>
            <a:ahLst/>
            <a:cxnLst/>
            <a:rect l="l" t="t" r="r" b="b"/>
            <a:pathLst>
              <a:path w="677" h="762" extrusionOk="0">
                <a:moveTo>
                  <a:pt x="332" y="1"/>
                </a:moveTo>
                <a:cubicBezTo>
                  <a:pt x="319" y="1"/>
                  <a:pt x="305" y="2"/>
                  <a:pt x="291" y="4"/>
                </a:cubicBezTo>
                <a:cubicBezTo>
                  <a:pt x="129" y="30"/>
                  <a:pt x="9" y="175"/>
                  <a:pt x="17" y="338"/>
                </a:cubicBezTo>
                <a:cubicBezTo>
                  <a:pt x="17" y="372"/>
                  <a:pt x="17" y="406"/>
                  <a:pt x="26" y="440"/>
                </a:cubicBezTo>
                <a:cubicBezTo>
                  <a:pt x="0" y="500"/>
                  <a:pt x="0" y="577"/>
                  <a:pt x="26" y="637"/>
                </a:cubicBezTo>
                <a:cubicBezTo>
                  <a:pt x="69" y="717"/>
                  <a:pt x="151" y="761"/>
                  <a:pt x="239" y="761"/>
                </a:cubicBezTo>
                <a:cubicBezTo>
                  <a:pt x="273" y="761"/>
                  <a:pt x="309" y="754"/>
                  <a:pt x="343" y="740"/>
                </a:cubicBezTo>
                <a:cubicBezTo>
                  <a:pt x="454" y="688"/>
                  <a:pt x="548" y="594"/>
                  <a:pt x="582" y="474"/>
                </a:cubicBezTo>
                <a:lnTo>
                  <a:pt x="591" y="440"/>
                </a:lnTo>
                <a:cubicBezTo>
                  <a:pt x="599" y="406"/>
                  <a:pt x="616" y="363"/>
                  <a:pt x="633" y="329"/>
                </a:cubicBezTo>
                <a:cubicBezTo>
                  <a:pt x="676" y="201"/>
                  <a:pt x="616" y="72"/>
                  <a:pt x="488" y="30"/>
                </a:cubicBezTo>
                <a:cubicBezTo>
                  <a:pt x="479" y="21"/>
                  <a:pt x="462" y="21"/>
                  <a:pt x="437" y="21"/>
                </a:cubicBezTo>
                <a:cubicBezTo>
                  <a:pt x="405" y="9"/>
                  <a:pt x="369" y="1"/>
                  <a:pt x="33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14"/>
          <p:cNvSpPr/>
          <p:nvPr/>
        </p:nvSpPr>
        <p:spPr>
          <a:xfrm>
            <a:off x="644989" y="133889"/>
            <a:ext cx="133396" cy="126935"/>
          </a:xfrm>
          <a:custGeom>
            <a:avLst/>
            <a:gdLst/>
            <a:ahLst/>
            <a:cxnLst/>
            <a:rect l="l" t="t" r="r" b="b"/>
            <a:pathLst>
              <a:path w="1322" h="1258" extrusionOk="0">
                <a:moveTo>
                  <a:pt x="968" y="0"/>
                </a:moveTo>
                <a:cubicBezTo>
                  <a:pt x="945" y="0"/>
                  <a:pt x="921" y="12"/>
                  <a:pt x="905" y="41"/>
                </a:cubicBezTo>
                <a:cubicBezTo>
                  <a:pt x="846" y="144"/>
                  <a:pt x="786" y="255"/>
                  <a:pt x="734" y="366"/>
                </a:cubicBezTo>
                <a:cubicBezTo>
                  <a:pt x="700" y="375"/>
                  <a:pt x="674" y="392"/>
                  <a:pt x="666" y="426"/>
                </a:cubicBezTo>
                <a:lnTo>
                  <a:pt x="649" y="460"/>
                </a:lnTo>
                <a:cubicBezTo>
                  <a:pt x="495" y="307"/>
                  <a:pt x="332" y="161"/>
                  <a:pt x="153" y="33"/>
                </a:cubicBezTo>
                <a:cubicBezTo>
                  <a:pt x="140" y="24"/>
                  <a:pt x="126" y="20"/>
                  <a:pt x="114" y="20"/>
                </a:cubicBezTo>
                <a:cubicBezTo>
                  <a:pt x="51" y="20"/>
                  <a:pt x="0" y="111"/>
                  <a:pt x="50" y="161"/>
                </a:cubicBezTo>
                <a:lnTo>
                  <a:pt x="153" y="264"/>
                </a:lnTo>
                <a:cubicBezTo>
                  <a:pt x="136" y="289"/>
                  <a:pt x="144" y="315"/>
                  <a:pt x="170" y="332"/>
                </a:cubicBezTo>
                <a:lnTo>
                  <a:pt x="178" y="341"/>
                </a:lnTo>
                <a:cubicBezTo>
                  <a:pt x="178" y="358"/>
                  <a:pt x="187" y="383"/>
                  <a:pt x="204" y="392"/>
                </a:cubicBezTo>
                <a:cubicBezTo>
                  <a:pt x="289" y="495"/>
                  <a:pt x="384" y="589"/>
                  <a:pt x="486" y="674"/>
                </a:cubicBezTo>
                <a:cubicBezTo>
                  <a:pt x="409" y="794"/>
                  <a:pt x="366" y="922"/>
                  <a:pt x="332" y="1051"/>
                </a:cubicBezTo>
                <a:cubicBezTo>
                  <a:pt x="332" y="1076"/>
                  <a:pt x="332" y="1102"/>
                  <a:pt x="349" y="1119"/>
                </a:cubicBezTo>
                <a:cubicBezTo>
                  <a:pt x="332" y="1171"/>
                  <a:pt x="358" y="1222"/>
                  <a:pt x="409" y="1239"/>
                </a:cubicBezTo>
                <a:cubicBezTo>
                  <a:pt x="421" y="1251"/>
                  <a:pt x="437" y="1257"/>
                  <a:pt x="453" y="1257"/>
                </a:cubicBezTo>
                <a:cubicBezTo>
                  <a:pt x="471" y="1257"/>
                  <a:pt x="490" y="1249"/>
                  <a:pt x="503" y="1230"/>
                </a:cubicBezTo>
                <a:cubicBezTo>
                  <a:pt x="597" y="1136"/>
                  <a:pt x="683" y="1025"/>
                  <a:pt x="751" y="914"/>
                </a:cubicBezTo>
                <a:lnTo>
                  <a:pt x="846" y="982"/>
                </a:lnTo>
                <a:cubicBezTo>
                  <a:pt x="871" y="1017"/>
                  <a:pt x="905" y="1051"/>
                  <a:pt x="931" y="1094"/>
                </a:cubicBezTo>
                <a:cubicBezTo>
                  <a:pt x="942" y="1110"/>
                  <a:pt x="960" y="1120"/>
                  <a:pt x="979" y="1120"/>
                </a:cubicBezTo>
                <a:cubicBezTo>
                  <a:pt x="989" y="1120"/>
                  <a:pt x="999" y="1117"/>
                  <a:pt x="1008" y="1111"/>
                </a:cubicBezTo>
                <a:cubicBezTo>
                  <a:pt x="1059" y="1153"/>
                  <a:pt x="1119" y="1188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36" y="974"/>
                </a:lnTo>
                <a:cubicBezTo>
                  <a:pt x="1042" y="880"/>
                  <a:pt x="948" y="786"/>
                  <a:pt x="854" y="700"/>
                </a:cubicBezTo>
                <a:cubicBezTo>
                  <a:pt x="888" y="623"/>
                  <a:pt x="923" y="546"/>
                  <a:pt x="940" y="460"/>
                </a:cubicBezTo>
                <a:cubicBezTo>
                  <a:pt x="948" y="452"/>
                  <a:pt x="948" y="435"/>
                  <a:pt x="940" y="418"/>
                </a:cubicBezTo>
                <a:cubicBezTo>
                  <a:pt x="957" y="383"/>
                  <a:pt x="965" y="349"/>
                  <a:pt x="982" y="315"/>
                </a:cubicBezTo>
                <a:cubicBezTo>
                  <a:pt x="991" y="289"/>
                  <a:pt x="991" y="272"/>
                  <a:pt x="982" y="255"/>
                </a:cubicBezTo>
                <a:lnTo>
                  <a:pt x="1042" y="118"/>
                </a:lnTo>
                <a:cubicBezTo>
                  <a:pt x="1072" y="59"/>
                  <a:pt x="1020" y="0"/>
                  <a:pt x="968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14"/>
          <p:cNvSpPr/>
          <p:nvPr/>
        </p:nvSpPr>
        <p:spPr>
          <a:xfrm>
            <a:off x="446008" y="116331"/>
            <a:ext cx="139552" cy="118863"/>
          </a:xfrm>
          <a:custGeom>
            <a:avLst/>
            <a:gdLst/>
            <a:ahLst/>
            <a:cxnLst/>
            <a:rect l="l" t="t" r="r" b="b"/>
            <a:pathLst>
              <a:path w="1383" h="1178" extrusionOk="0">
                <a:moveTo>
                  <a:pt x="992" y="0"/>
                </a:moveTo>
                <a:cubicBezTo>
                  <a:pt x="961" y="0"/>
                  <a:pt x="934" y="16"/>
                  <a:pt x="927" y="53"/>
                </a:cubicBezTo>
                <a:cubicBezTo>
                  <a:pt x="927" y="78"/>
                  <a:pt x="918" y="104"/>
                  <a:pt x="910" y="130"/>
                </a:cubicBezTo>
                <a:cubicBezTo>
                  <a:pt x="895" y="105"/>
                  <a:pt x="868" y="92"/>
                  <a:pt x="842" y="92"/>
                </a:cubicBezTo>
                <a:cubicBezTo>
                  <a:pt x="823" y="92"/>
                  <a:pt x="804" y="98"/>
                  <a:pt x="790" y="113"/>
                </a:cubicBezTo>
                <a:lnTo>
                  <a:pt x="764" y="138"/>
                </a:lnTo>
                <a:cubicBezTo>
                  <a:pt x="679" y="224"/>
                  <a:pt x="610" y="318"/>
                  <a:pt x="568" y="429"/>
                </a:cubicBezTo>
                <a:lnTo>
                  <a:pt x="157" y="173"/>
                </a:lnTo>
                <a:cubicBezTo>
                  <a:pt x="141" y="162"/>
                  <a:pt x="125" y="158"/>
                  <a:pt x="110" y="158"/>
                </a:cubicBezTo>
                <a:cubicBezTo>
                  <a:pt x="41" y="158"/>
                  <a:pt x="1" y="260"/>
                  <a:pt x="71" y="309"/>
                </a:cubicBezTo>
                <a:lnTo>
                  <a:pt x="337" y="506"/>
                </a:lnTo>
                <a:cubicBezTo>
                  <a:pt x="320" y="549"/>
                  <a:pt x="345" y="592"/>
                  <a:pt x="388" y="609"/>
                </a:cubicBezTo>
                <a:lnTo>
                  <a:pt x="508" y="652"/>
                </a:lnTo>
                <a:cubicBezTo>
                  <a:pt x="508" y="694"/>
                  <a:pt x="508" y="737"/>
                  <a:pt x="508" y="780"/>
                </a:cubicBezTo>
                <a:cubicBezTo>
                  <a:pt x="499" y="831"/>
                  <a:pt x="491" y="883"/>
                  <a:pt x="482" y="934"/>
                </a:cubicBezTo>
                <a:cubicBezTo>
                  <a:pt x="448" y="968"/>
                  <a:pt x="405" y="1011"/>
                  <a:pt x="362" y="1045"/>
                </a:cubicBezTo>
                <a:cubicBezTo>
                  <a:pt x="302" y="1098"/>
                  <a:pt x="357" y="1178"/>
                  <a:pt x="420" y="1178"/>
                </a:cubicBezTo>
                <a:cubicBezTo>
                  <a:pt x="438" y="1178"/>
                  <a:pt x="457" y="1171"/>
                  <a:pt x="474" y="1156"/>
                </a:cubicBezTo>
                <a:lnTo>
                  <a:pt x="482" y="1148"/>
                </a:lnTo>
                <a:cubicBezTo>
                  <a:pt x="500" y="1160"/>
                  <a:pt x="520" y="1166"/>
                  <a:pt x="538" y="1166"/>
                </a:cubicBezTo>
                <a:cubicBezTo>
                  <a:pt x="572" y="1166"/>
                  <a:pt x="602" y="1147"/>
                  <a:pt x="619" y="1114"/>
                </a:cubicBezTo>
                <a:lnTo>
                  <a:pt x="628" y="1096"/>
                </a:lnTo>
                <a:cubicBezTo>
                  <a:pt x="634" y="1098"/>
                  <a:pt x="639" y="1099"/>
                  <a:pt x="645" y="1099"/>
                </a:cubicBezTo>
                <a:cubicBezTo>
                  <a:pt x="671" y="1099"/>
                  <a:pt x="690" y="1083"/>
                  <a:pt x="705" y="1062"/>
                </a:cubicBezTo>
                <a:cubicBezTo>
                  <a:pt x="747" y="985"/>
                  <a:pt x="781" y="917"/>
                  <a:pt x="824" y="848"/>
                </a:cubicBezTo>
                <a:lnTo>
                  <a:pt x="1124" y="1062"/>
                </a:lnTo>
                <a:cubicBezTo>
                  <a:pt x="1138" y="1069"/>
                  <a:pt x="1152" y="1073"/>
                  <a:pt x="1166" y="1073"/>
                </a:cubicBezTo>
                <a:cubicBezTo>
                  <a:pt x="1185" y="1073"/>
                  <a:pt x="1203" y="1065"/>
                  <a:pt x="1218" y="1045"/>
                </a:cubicBezTo>
                <a:lnTo>
                  <a:pt x="1235" y="1054"/>
                </a:lnTo>
                <a:cubicBezTo>
                  <a:pt x="1250" y="1064"/>
                  <a:pt x="1264" y="1069"/>
                  <a:pt x="1278" y="1069"/>
                </a:cubicBezTo>
                <a:cubicBezTo>
                  <a:pt x="1342" y="1069"/>
                  <a:pt x="1383" y="966"/>
                  <a:pt x="1312" y="917"/>
                </a:cubicBezTo>
                <a:cubicBezTo>
                  <a:pt x="1278" y="891"/>
                  <a:pt x="1243" y="865"/>
                  <a:pt x="1209" y="840"/>
                </a:cubicBezTo>
                <a:cubicBezTo>
                  <a:pt x="1175" y="814"/>
                  <a:pt x="1158" y="806"/>
                  <a:pt x="1132" y="788"/>
                </a:cubicBezTo>
                <a:cubicBezTo>
                  <a:pt x="1124" y="780"/>
                  <a:pt x="1115" y="771"/>
                  <a:pt x="1107" y="763"/>
                </a:cubicBezTo>
                <a:cubicBezTo>
                  <a:pt x="1055" y="729"/>
                  <a:pt x="1004" y="694"/>
                  <a:pt x="944" y="660"/>
                </a:cubicBezTo>
                <a:lnTo>
                  <a:pt x="910" y="643"/>
                </a:lnTo>
                <a:cubicBezTo>
                  <a:pt x="987" y="472"/>
                  <a:pt x="1038" y="284"/>
                  <a:pt x="1081" y="96"/>
                </a:cubicBezTo>
                <a:cubicBezTo>
                  <a:pt x="1091" y="38"/>
                  <a:pt x="1038" y="0"/>
                  <a:pt x="99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4"/>
          <p:cNvSpPr/>
          <p:nvPr/>
        </p:nvSpPr>
        <p:spPr>
          <a:xfrm>
            <a:off x="537426" y="-24125"/>
            <a:ext cx="137937" cy="119469"/>
          </a:xfrm>
          <a:custGeom>
            <a:avLst/>
            <a:gdLst/>
            <a:ahLst/>
            <a:cxnLst/>
            <a:rect l="l" t="t" r="r" b="b"/>
            <a:pathLst>
              <a:path w="1367" h="1184" extrusionOk="0">
                <a:moveTo>
                  <a:pt x="977" y="0"/>
                </a:moveTo>
                <a:cubicBezTo>
                  <a:pt x="946" y="0"/>
                  <a:pt x="917" y="18"/>
                  <a:pt x="911" y="59"/>
                </a:cubicBezTo>
                <a:cubicBezTo>
                  <a:pt x="911" y="85"/>
                  <a:pt x="902" y="102"/>
                  <a:pt x="894" y="127"/>
                </a:cubicBezTo>
                <a:cubicBezTo>
                  <a:pt x="880" y="105"/>
                  <a:pt x="857" y="94"/>
                  <a:pt x="833" y="94"/>
                </a:cubicBezTo>
                <a:cubicBezTo>
                  <a:pt x="812" y="94"/>
                  <a:pt x="790" y="103"/>
                  <a:pt x="774" y="119"/>
                </a:cubicBezTo>
                <a:lnTo>
                  <a:pt x="748" y="136"/>
                </a:lnTo>
                <a:cubicBezTo>
                  <a:pt x="663" y="221"/>
                  <a:pt x="603" y="324"/>
                  <a:pt x="551" y="427"/>
                </a:cubicBezTo>
                <a:lnTo>
                  <a:pt x="149" y="187"/>
                </a:lnTo>
                <a:cubicBezTo>
                  <a:pt x="134" y="177"/>
                  <a:pt x="120" y="172"/>
                  <a:pt x="106" y="172"/>
                </a:cubicBezTo>
                <a:cubicBezTo>
                  <a:pt x="42" y="172"/>
                  <a:pt x="0" y="275"/>
                  <a:pt x="64" y="324"/>
                </a:cubicBezTo>
                <a:lnTo>
                  <a:pt x="337" y="512"/>
                </a:lnTo>
                <a:cubicBezTo>
                  <a:pt x="320" y="555"/>
                  <a:pt x="346" y="606"/>
                  <a:pt x="389" y="623"/>
                </a:cubicBezTo>
                <a:lnTo>
                  <a:pt x="500" y="666"/>
                </a:lnTo>
                <a:cubicBezTo>
                  <a:pt x="500" y="709"/>
                  <a:pt x="500" y="752"/>
                  <a:pt x="500" y="795"/>
                </a:cubicBezTo>
                <a:cubicBezTo>
                  <a:pt x="491" y="846"/>
                  <a:pt x="483" y="889"/>
                  <a:pt x="474" y="940"/>
                </a:cubicBezTo>
                <a:cubicBezTo>
                  <a:pt x="440" y="983"/>
                  <a:pt x="397" y="1026"/>
                  <a:pt x="363" y="1060"/>
                </a:cubicBezTo>
                <a:cubicBezTo>
                  <a:pt x="297" y="1106"/>
                  <a:pt x="354" y="1184"/>
                  <a:pt x="415" y="1184"/>
                </a:cubicBezTo>
                <a:cubicBezTo>
                  <a:pt x="433" y="1184"/>
                  <a:pt x="451" y="1178"/>
                  <a:pt x="466" y="1162"/>
                </a:cubicBezTo>
                <a:cubicBezTo>
                  <a:pt x="466" y="1162"/>
                  <a:pt x="474" y="1162"/>
                  <a:pt x="474" y="1154"/>
                </a:cubicBezTo>
                <a:cubicBezTo>
                  <a:pt x="489" y="1166"/>
                  <a:pt x="508" y="1172"/>
                  <a:pt x="526" y="1172"/>
                </a:cubicBezTo>
                <a:cubicBezTo>
                  <a:pt x="560" y="1172"/>
                  <a:pt x="595" y="1153"/>
                  <a:pt x="611" y="1120"/>
                </a:cubicBezTo>
                <a:lnTo>
                  <a:pt x="611" y="1103"/>
                </a:lnTo>
                <a:cubicBezTo>
                  <a:pt x="617" y="1104"/>
                  <a:pt x="623" y="1105"/>
                  <a:pt x="629" y="1105"/>
                </a:cubicBezTo>
                <a:cubicBezTo>
                  <a:pt x="654" y="1105"/>
                  <a:pt x="674" y="1089"/>
                  <a:pt x="688" y="1068"/>
                </a:cubicBezTo>
                <a:cubicBezTo>
                  <a:pt x="731" y="991"/>
                  <a:pt x="774" y="923"/>
                  <a:pt x="808" y="854"/>
                </a:cubicBezTo>
                <a:lnTo>
                  <a:pt x="1107" y="1068"/>
                </a:lnTo>
                <a:cubicBezTo>
                  <a:pt x="1122" y="1075"/>
                  <a:pt x="1136" y="1080"/>
                  <a:pt x="1149" y="1080"/>
                </a:cubicBezTo>
                <a:cubicBezTo>
                  <a:pt x="1168" y="1080"/>
                  <a:pt x="1186" y="1071"/>
                  <a:pt x="1202" y="1051"/>
                </a:cubicBezTo>
                <a:lnTo>
                  <a:pt x="1219" y="1060"/>
                </a:lnTo>
                <a:cubicBezTo>
                  <a:pt x="1233" y="1070"/>
                  <a:pt x="1248" y="1075"/>
                  <a:pt x="1261" y="1075"/>
                </a:cubicBezTo>
                <a:cubicBezTo>
                  <a:pt x="1326" y="1075"/>
                  <a:pt x="1366" y="972"/>
                  <a:pt x="1296" y="923"/>
                </a:cubicBezTo>
                <a:cubicBezTo>
                  <a:pt x="1261" y="897"/>
                  <a:pt x="1227" y="872"/>
                  <a:pt x="1193" y="846"/>
                </a:cubicBezTo>
                <a:cubicBezTo>
                  <a:pt x="1159" y="820"/>
                  <a:pt x="1142" y="812"/>
                  <a:pt x="1116" y="795"/>
                </a:cubicBezTo>
                <a:cubicBezTo>
                  <a:pt x="1107" y="786"/>
                  <a:pt x="1099" y="777"/>
                  <a:pt x="1090" y="769"/>
                </a:cubicBezTo>
                <a:cubicBezTo>
                  <a:pt x="1039" y="735"/>
                  <a:pt x="988" y="700"/>
                  <a:pt x="928" y="666"/>
                </a:cubicBezTo>
                <a:lnTo>
                  <a:pt x="894" y="649"/>
                </a:lnTo>
                <a:cubicBezTo>
                  <a:pt x="971" y="470"/>
                  <a:pt x="1022" y="290"/>
                  <a:pt x="1065" y="102"/>
                </a:cubicBezTo>
                <a:cubicBezTo>
                  <a:pt x="1075" y="40"/>
                  <a:pt x="1024" y="0"/>
                  <a:pt x="97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14"/>
          <p:cNvSpPr/>
          <p:nvPr/>
        </p:nvSpPr>
        <p:spPr>
          <a:xfrm>
            <a:off x="480214" y="-131991"/>
            <a:ext cx="112005" cy="118359"/>
          </a:xfrm>
          <a:custGeom>
            <a:avLst/>
            <a:gdLst/>
            <a:ahLst/>
            <a:cxnLst/>
            <a:rect l="l" t="t" r="r" b="b"/>
            <a:pathLst>
              <a:path w="1110" h="1173" extrusionOk="0">
                <a:moveTo>
                  <a:pt x="666" y="0"/>
                </a:moveTo>
                <a:cubicBezTo>
                  <a:pt x="643" y="0"/>
                  <a:pt x="621" y="12"/>
                  <a:pt x="605" y="41"/>
                </a:cubicBezTo>
                <a:cubicBezTo>
                  <a:pt x="554" y="127"/>
                  <a:pt x="511" y="221"/>
                  <a:pt x="477" y="307"/>
                </a:cubicBezTo>
                <a:cubicBezTo>
                  <a:pt x="468" y="332"/>
                  <a:pt x="460" y="349"/>
                  <a:pt x="451" y="375"/>
                </a:cubicBezTo>
                <a:cubicBezTo>
                  <a:pt x="408" y="358"/>
                  <a:pt x="366" y="349"/>
                  <a:pt x="323" y="341"/>
                </a:cubicBezTo>
                <a:cubicBezTo>
                  <a:pt x="315" y="338"/>
                  <a:pt x="308" y="337"/>
                  <a:pt x="300" y="337"/>
                </a:cubicBezTo>
                <a:cubicBezTo>
                  <a:pt x="283" y="337"/>
                  <a:pt x="266" y="343"/>
                  <a:pt x="254" y="349"/>
                </a:cubicBezTo>
                <a:lnTo>
                  <a:pt x="160" y="307"/>
                </a:lnTo>
                <a:cubicBezTo>
                  <a:pt x="148" y="301"/>
                  <a:pt x="136" y="298"/>
                  <a:pt x="125" y="298"/>
                </a:cubicBezTo>
                <a:cubicBezTo>
                  <a:pt x="54" y="298"/>
                  <a:pt x="1" y="399"/>
                  <a:pt x="75" y="443"/>
                </a:cubicBezTo>
                <a:cubicBezTo>
                  <a:pt x="177" y="503"/>
                  <a:pt x="280" y="563"/>
                  <a:pt x="383" y="606"/>
                </a:cubicBezTo>
                <a:cubicBezTo>
                  <a:pt x="383" y="615"/>
                  <a:pt x="383" y="615"/>
                  <a:pt x="383" y="623"/>
                </a:cubicBezTo>
                <a:cubicBezTo>
                  <a:pt x="357" y="760"/>
                  <a:pt x="340" y="905"/>
                  <a:pt x="340" y="1051"/>
                </a:cubicBezTo>
                <a:cubicBezTo>
                  <a:pt x="340" y="1077"/>
                  <a:pt x="348" y="1102"/>
                  <a:pt x="366" y="1111"/>
                </a:cubicBezTo>
                <a:cubicBezTo>
                  <a:pt x="372" y="1148"/>
                  <a:pt x="406" y="1172"/>
                  <a:pt x="440" y="1172"/>
                </a:cubicBezTo>
                <a:cubicBezTo>
                  <a:pt x="453" y="1172"/>
                  <a:pt x="465" y="1169"/>
                  <a:pt x="477" y="1162"/>
                </a:cubicBezTo>
                <a:cubicBezTo>
                  <a:pt x="614" y="1128"/>
                  <a:pt x="631" y="982"/>
                  <a:pt x="656" y="854"/>
                </a:cubicBezTo>
                <a:cubicBezTo>
                  <a:pt x="665" y="811"/>
                  <a:pt x="665" y="769"/>
                  <a:pt x="673" y="734"/>
                </a:cubicBezTo>
                <a:lnTo>
                  <a:pt x="759" y="760"/>
                </a:lnTo>
                <a:lnTo>
                  <a:pt x="904" y="828"/>
                </a:lnTo>
                <a:cubicBezTo>
                  <a:pt x="880" y="885"/>
                  <a:pt x="924" y="949"/>
                  <a:pt x="987" y="949"/>
                </a:cubicBezTo>
                <a:cubicBezTo>
                  <a:pt x="991" y="949"/>
                  <a:pt x="995" y="949"/>
                  <a:pt x="999" y="948"/>
                </a:cubicBezTo>
                <a:cubicBezTo>
                  <a:pt x="1110" y="931"/>
                  <a:pt x="1110" y="846"/>
                  <a:pt x="1076" y="777"/>
                </a:cubicBezTo>
                <a:cubicBezTo>
                  <a:pt x="1076" y="751"/>
                  <a:pt x="1058" y="726"/>
                  <a:pt x="1041" y="717"/>
                </a:cubicBezTo>
                <a:cubicBezTo>
                  <a:pt x="1033" y="709"/>
                  <a:pt x="1016" y="700"/>
                  <a:pt x="1007" y="683"/>
                </a:cubicBezTo>
                <a:cubicBezTo>
                  <a:pt x="930" y="632"/>
                  <a:pt x="845" y="572"/>
                  <a:pt x="750" y="529"/>
                </a:cubicBezTo>
                <a:lnTo>
                  <a:pt x="708" y="503"/>
                </a:lnTo>
                <a:cubicBezTo>
                  <a:pt x="716" y="461"/>
                  <a:pt x="725" y="409"/>
                  <a:pt x="733" y="366"/>
                </a:cubicBezTo>
                <a:cubicBezTo>
                  <a:pt x="742" y="349"/>
                  <a:pt x="733" y="324"/>
                  <a:pt x="716" y="307"/>
                </a:cubicBezTo>
                <a:lnTo>
                  <a:pt x="716" y="178"/>
                </a:lnTo>
                <a:lnTo>
                  <a:pt x="742" y="118"/>
                </a:lnTo>
                <a:cubicBezTo>
                  <a:pt x="766" y="59"/>
                  <a:pt x="716" y="0"/>
                  <a:pt x="66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14"/>
          <p:cNvSpPr/>
          <p:nvPr/>
        </p:nvSpPr>
        <p:spPr>
          <a:xfrm>
            <a:off x="332795" y="-2129"/>
            <a:ext cx="125627" cy="103425"/>
          </a:xfrm>
          <a:custGeom>
            <a:avLst/>
            <a:gdLst/>
            <a:ahLst/>
            <a:cxnLst/>
            <a:rect l="l" t="t" r="r" b="b"/>
            <a:pathLst>
              <a:path w="1245" h="1025" extrusionOk="0">
                <a:moveTo>
                  <a:pt x="881" y="0"/>
                </a:moveTo>
                <a:cubicBezTo>
                  <a:pt x="856" y="0"/>
                  <a:pt x="832" y="12"/>
                  <a:pt x="817" y="38"/>
                </a:cubicBezTo>
                <a:cubicBezTo>
                  <a:pt x="800" y="80"/>
                  <a:pt x="783" y="115"/>
                  <a:pt x="766" y="149"/>
                </a:cubicBezTo>
                <a:cubicBezTo>
                  <a:pt x="723" y="183"/>
                  <a:pt x="680" y="226"/>
                  <a:pt x="646" y="277"/>
                </a:cubicBezTo>
                <a:cubicBezTo>
                  <a:pt x="535" y="209"/>
                  <a:pt x="424" y="157"/>
                  <a:pt x="304" y="115"/>
                </a:cubicBezTo>
                <a:cubicBezTo>
                  <a:pt x="294" y="109"/>
                  <a:pt x="283" y="106"/>
                  <a:pt x="272" y="106"/>
                </a:cubicBezTo>
                <a:cubicBezTo>
                  <a:pt x="236" y="106"/>
                  <a:pt x="201" y="135"/>
                  <a:pt x="201" y="175"/>
                </a:cubicBezTo>
                <a:lnTo>
                  <a:pt x="107" y="166"/>
                </a:lnTo>
                <a:cubicBezTo>
                  <a:pt x="102" y="165"/>
                  <a:pt x="97" y="165"/>
                  <a:pt x="93" y="165"/>
                </a:cubicBezTo>
                <a:cubicBezTo>
                  <a:pt x="11" y="165"/>
                  <a:pt x="0" y="304"/>
                  <a:pt x="81" y="320"/>
                </a:cubicBezTo>
                <a:cubicBezTo>
                  <a:pt x="244" y="354"/>
                  <a:pt x="398" y="405"/>
                  <a:pt x="552" y="465"/>
                </a:cubicBezTo>
                <a:cubicBezTo>
                  <a:pt x="526" y="542"/>
                  <a:pt x="518" y="636"/>
                  <a:pt x="518" y="722"/>
                </a:cubicBezTo>
                <a:lnTo>
                  <a:pt x="492" y="756"/>
                </a:lnTo>
                <a:cubicBezTo>
                  <a:pt x="475" y="790"/>
                  <a:pt x="483" y="833"/>
                  <a:pt x="518" y="859"/>
                </a:cubicBezTo>
                <a:lnTo>
                  <a:pt x="500" y="927"/>
                </a:lnTo>
                <a:cubicBezTo>
                  <a:pt x="488" y="983"/>
                  <a:pt x="534" y="1025"/>
                  <a:pt x="582" y="1025"/>
                </a:cubicBezTo>
                <a:cubicBezTo>
                  <a:pt x="601" y="1025"/>
                  <a:pt x="621" y="1019"/>
                  <a:pt x="637" y="1004"/>
                </a:cubicBezTo>
                <a:cubicBezTo>
                  <a:pt x="663" y="1004"/>
                  <a:pt x="680" y="996"/>
                  <a:pt x="706" y="979"/>
                </a:cubicBezTo>
                <a:cubicBezTo>
                  <a:pt x="791" y="876"/>
                  <a:pt x="860" y="765"/>
                  <a:pt x="903" y="636"/>
                </a:cubicBezTo>
                <a:lnTo>
                  <a:pt x="920" y="636"/>
                </a:lnTo>
                <a:cubicBezTo>
                  <a:pt x="971" y="679"/>
                  <a:pt x="1022" y="722"/>
                  <a:pt x="1074" y="765"/>
                </a:cubicBezTo>
                <a:cubicBezTo>
                  <a:pt x="1091" y="780"/>
                  <a:pt x="1109" y="786"/>
                  <a:pt x="1127" y="786"/>
                </a:cubicBezTo>
                <a:cubicBezTo>
                  <a:pt x="1191" y="786"/>
                  <a:pt x="1245" y="707"/>
                  <a:pt x="1185" y="654"/>
                </a:cubicBezTo>
                <a:lnTo>
                  <a:pt x="1125" y="611"/>
                </a:lnTo>
                <a:cubicBezTo>
                  <a:pt x="1125" y="577"/>
                  <a:pt x="1108" y="559"/>
                  <a:pt x="1091" y="542"/>
                </a:cubicBezTo>
                <a:cubicBezTo>
                  <a:pt x="1039" y="517"/>
                  <a:pt x="997" y="491"/>
                  <a:pt x="954" y="465"/>
                </a:cubicBezTo>
                <a:cubicBezTo>
                  <a:pt x="962" y="388"/>
                  <a:pt x="971" y="303"/>
                  <a:pt x="971" y="217"/>
                </a:cubicBezTo>
                <a:lnTo>
                  <a:pt x="988" y="175"/>
                </a:lnTo>
                <a:cubicBezTo>
                  <a:pt x="1005" y="132"/>
                  <a:pt x="997" y="89"/>
                  <a:pt x="962" y="63"/>
                </a:cubicBezTo>
                <a:lnTo>
                  <a:pt x="962" y="55"/>
                </a:lnTo>
                <a:cubicBezTo>
                  <a:pt x="948" y="21"/>
                  <a:pt x="914" y="0"/>
                  <a:pt x="8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14"/>
          <p:cNvSpPr/>
          <p:nvPr/>
        </p:nvSpPr>
        <p:spPr>
          <a:xfrm>
            <a:off x="291121" y="192917"/>
            <a:ext cx="118261" cy="96261"/>
          </a:xfrm>
          <a:custGeom>
            <a:avLst/>
            <a:gdLst/>
            <a:ahLst/>
            <a:cxnLst/>
            <a:rect l="l" t="t" r="r" b="b"/>
            <a:pathLst>
              <a:path w="1172" h="954" extrusionOk="0">
                <a:moveTo>
                  <a:pt x="804" y="1"/>
                </a:moveTo>
                <a:cubicBezTo>
                  <a:pt x="778" y="1"/>
                  <a:pt x="753" y="12"/>
                  <a:pt x="734" y="38"/>
                </a:cubicBezTo>
                <a:cubicBezTo>
                  <a:pt x="691" y="115"/>
                  <a:pt x="640" y="192"/>
                  <a:pt x="606" y="278"/>
                </a:cubicBezTo>
                <a:lnTo>
                  <a:pt x="597" y="278"/>
                </a:lnTo>
                <a:lnTo>
                  <a:pt x="392" y="141"/>
                </a:lnTo>
                <a:cubicBezTo>
                  <a:pt x="380" y="134"/>
                  <a:pt x="367" y="131"/>
                  <a:pt x="355" y="131"/>
                </a:cubicBezTo>
                <a:cubicBezTo>
                  <a:pt x="320" y="131"/>
                  <a:pt x="284" y="154"/>
                  <a:pt x="272" y="192"/>
                </a:cubicBezTo>
                <a:cubicBezTo>
                  <a:pt x="229" y="183"/>
                  <a:pt x="186" y="166"/>
                  <a:pt x="135" y="158"/>
                </a:cubicBezTo>
                <a:cubicBezTo>
                  <a:pt x="132" y="157"/>
                  <a:pt x="129" y="157"/>
                  <a:pt x="125" y="157"/>
                </a:cubicBezTo>
                <a:cubicBezTo>
                  <a:pt x="60" y="157"/>
                  <a:pt x="1" y="238"/>
                  <a:pt x="58" y="295"/>
                </a:cubicBezTo>
                <a:lnTo>
                  <a:pt x="101" y="329"/>
                </a:lnTo>
                <a:cubicBezTo>
                  <a:pt x="115" y="343"/>
                  <a:pt x="134" y="349"/>
                  <a:pt x="154" y="349"/>
                </a:cubicBezTo>
                <a:cubicBezTo>
                  <a:pt x="171" y="349"/>
                  <a:pt x="188" y="345"/>
                  <a:pt x="203" y="337"/>
                </a:cubicBezTo>
                <a:cubicBezTo>
                  <a:pt x="306" y="363"/>
                  <a:pt x="417" y="397"/>
                  <a:pt x="520" y="440"/>
                </a:cubicBezTo>
                <a:cubicBezTo>
                  <a:pt x="469" y="543"/>
                  <a:pt x="426" y="654"/>
                  <a:pt x="392" y="765"/>
                </a:cubicBezTo>
                <a:cubicBezTo>
                  <a:pt x="366" y="782"/>
                  <a:pt x="349" y="808"/>
                  <a:pt x="323" y="825"/>
                </a:cubicBezTo>
                <a:cubicBezTo>
                  <a:pt x="262" y="873"/>
                  <a:pt x="320" y="953"/>
                  <a:pt x="386" y="953"/>
                </a:cubicBezTo>
                <a:cubicBezTo>
                  <a:pt x="402" y="953"/>
                  <a:pt x="419" y="948"/>
                  <a:pt x="434" y="936"/>
                </a:cubicBezTo>
                <a:cubicBezTo>
                  <a:pt x="563" y="834"/>
                  <a:pt x="665" y="705"/>
                  <a:pt x="742" y="568"/>
                </a:cubicBezTo>
                <a:lnTo>
                  <a:pt x="973" y="731"/>
                </a:lnTo>
                <a:cubicBezTo>
                  <a:pt x="985" y="739"/>
                  <a:pt x="1000" y="743"/>
                  <a:pt x="1014" y="743"/>
                </a:cubicBezTo>
                <a:cubicBezTo>
                  <a:pt x="1032" y="743"/>
                  <a:pt x="1050" y="737"/>
                  <a:pt x="1059" y="722"/>
                </a:cubicBezTo>
                <a:cubicBezTo>
                  <a:pt x="1069" y="726"/>
                  <a:pt x="1078" y="728"/>
                  <a:pt x="1086" y="728"/>
                </a:cubicBezTo>
                <a:cubicBezTo>
                  <a:pt x="1151" y="728"/>
                  <a:pt x="1172" y="623"/>
                  <a:pt x="1119" y="586"/>
                </a:cubicBezTo>
                <a:cubicBezTo>
                  <a:pt x="1016" y="517"/>
                  <a:pt x="922" y="457"/>
                  <a:pt x="819" y="406"/>
                </a:cubicBezTo>
                <a:cubicBezTo>
                  <a:pt x="862" y="303"/>
                  <a:pt x="888" y="192"/>
                  <a:pt x="896" y="81"/>
                </a:cubicBezTo>
                <a:cubicBezTo>
                  <a:pt x="905" y="38"/>
                  <a:pt x="871" y="4"/>
                  <a:pt x="828" y="4"/>
                </a:cubicBezTo>
                <a:cubicBezTo>
                  <a:pt x="820" y="2"/>
                  <a:pt x="812" y="1"/>
                  <a:pt x="80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14"/>
          <p:cNvSpPr/>
          <p:nvPr/>
        </p:nvSpPr>
        <p:spPr>
          <a:xfrm>
            <a:off x="653364" y="-121295"/>
            <a:ext cx="115334" cy="110993"/>
          </a:xfrm>
          <a:custGeom>
            <a:avLst/>
            <a:gdLst/>
            <a:ahLst/>
            <a:cxnLst/>
            <a:rect l="l" t="t" r="r" b="b"/>
            <a:pathLst>
              <a:path w="1143" h="1100" extrusionOk="0">
                <a:moveTo>
                  <a:pt x="764" y="1"/>
                </a:moveTo>
                <a:cubicBezTo>
                  <a:pt x="746" y="1"/>
                  <a:pt x="727" y="9"/>
                  <a:pt x="711" y="30"/>
                </a:cubicBezTo>
                <a:lnTo>
                  <a:pt x="694" y="47"/>
                </a:lnTo>
                <a:lnTo>
                  <a:pt x="651" y="107"/>
                </a:lnTo>
                <a:cubicBezTo>
                  <a:pt x="634" y="86"/>
                  <a:pt x="611" y="76"/>
                  <a:pt x="589" y="76"/>
                </a:cubicBezTo>
                <a:cubicBezTo>
                  <a:pt x="556" y="76"/>
                  <a:pt x="525" y="97"/>
                  <a:pt x="514" y="132"/>
                </a:cubicBezTo>
                <a:cubicBezTo>
                  <a:pt x="497" y="192"/>
                  <a:pt x="489" y="252"/>
                  <a:pt x="472" y="303"/>
                </a:cubicBezTo>
                <a:lnTo>
                  <a:pt x="446" y="295"/>
                </a:lnTo>
                <a:cubicBezTo>
                  <a:pt x="378" y="243"/>
                  <a:pt x="309" y="201"/>
                  <a:pt x="241" y="149"/>
                </a:cubicBezTo>
                <a:cubicBezTo>
                  <a:pt x="228" y="136"/>
                  <a:pt x="212" y="131"/>
                  <a:pt x="197" y="131"/>
                </a:cubicBezTo>
                <a:cubicBezTo>
                  <a:pt x="172" y="131"/>
                  <a:pt x="149" y="145"/>
                  <a:pt x="138" y="166"/>
                </a:cubicBezTo>
                <a:cubicBezTo>
                  <a:pt x="129" y="163"/>
                  <a:pt x="121" y="161"/>
                  <a:pt x="112" y="161"/>
                </a:cubicBezTo>
                <a:cubicBezTo>
                  <a:pt x="42" y="161"/>
                  <a:pt x="1" y="281"/>
                  <a:pt x="70" y="312"/>
                </a:cubicBezTo>
                <a:cubicBezTo>
                  <a:pt x="189" y="380"/>
                  <a:pt x="301" y="449"/>
                  <a:pt x="420" y="517"/>
                </a:cubicBezTo>
                <a:cubicBezTo>
                  <a:pt x="352" y="671"/>
                  <a:pt x="301" y="834"/>
                  <a:pt x="275" y="996"/>
                </a:cubicBezTo>
                <a:cubicBezTo>
                  <a:pt x="270" y="1059"/>
                  <a:pt x="323" y="1100"/>
                  <a:pt x="368" y="1100"/>
                </a:cubicBezTo>
                <a:cubicBezTo>
                  <a:pt x="397" y="1100"/>
                  <a:pt x="422" y="1084"/>
                  <a:pt x="429" y="1048"/>
                </a:cubicBezTo>
                <a:cubicBezTo>
                  <a:pt x="440" y="1052"/>
                  <a:pt x="451" y="1054"/>
                  <a:pt x="462" y="1054"/>
                </a:cubicBezTo>
                <a:cubicBezTo>
                  <a:pt x="495" y="1054"/>
                  <a:pt x="527" y="1035"/>
                  <a:pt x="540" y="996"/>
                </a:cubicBezTo>
                <a:cubicBezTo>
                  <a:pt x="557" y="876"/>
                  <a:pt x="591" y="757"/>
                  <a:pt x="626" y="645"/>
                </a:cubicBezTo>
                <a:cubicBezTo>
                  <a:pt x="711" y="705"/>
                  <a:pt x="797" y="757"/>
                  <a:pt x="891" y="825"/>
                </a:cubicBezTo>
                <a:lnTo>
                  <a:pt x="942" y="859"/>
                </a:lnTo>
                <a:lnTo>
                  <a:pt x="951" y="868"/>
                </a:lnTo>
                <a:lnTo>
                  <a:pt x="994" y="894"/>
                </a:lnTo>
                <a:cubicBezTo>
                  <a:pt x="1008" y="904"/>
                  <a:pt x="1023" y="908"/>
                  <a:pt x="1036" y="908"/>
                </a:cubicBezTo>
                <a:cubicBezTo>
                  <a:pt x="1101" y="908"/>
                  <a:pt x="1143" y="806"/>
                  <a:pt x="1079" y="757"/>
                </a:cubicBezTo>
                <a:lnTo>
                  <a:pt x="1036" y="731"/>
                </a:lnTo>
                <a:lnTo>
                  <a:pt x="1028" y="714"/>
                </a:lnTo>
                <a:cubicBezTo>
                  <a:pt x="1036" y="714"/>
                  <a:pt x="1053" y="705"/>
                  <a:pt x="1062" y="697"/>
                </a:cubicBezTo>
                <a:cubicBezTo>
                  <a:pt x="1122" y="663"/>
                  <a:pt x="1105" y="568"/>
                  <a:pt x="1045" y="551"/>
                </a:cubicBezTo>
                <a:lnTo>
                  <a:pt x="711" y="406"/>
                </a:lnTo>
                <a:cubicBezTo>
                  <a:pt x="745" y="312"/>
                  <a:pt x="788" y="218"/>
                  <a:pt x="831" y="124"/>
                </a:cubicBezTo>
                <a:cubicBezTo>
                  <a:pt x="863" y="67"/>
                  <a:pt x="815" y="1"/>
                  <a:pt x="76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14"/>
          <p:cNvSpPr/>
          <p:nvPr/>
        </p:nvSpPr>
        <p:spPr>
          <a:xfrm>
            <a:off x="254897" y="-169022"/>
            <a:ext cx="107867" cy="104131"/>
          </a:xfrm>
          <a:custGeom>
            <a:avLst/>
            <a:gdLst/>
            <a:ahLst/>
            <a:cxnLst/>
            <a:rect l="l" t="t" r="r" b="b"/>
            <a:pathLst>
              <a:path w="1069" h="1032" extrusionOk="0">
                <a:moveTo>
                  <a:pt x="684" y="0"/>
                </a:moveTo>
                <a:cubicBezTo>
                  <a:pt x="657" y="0"/>
                  <a:pt x="633" y="14"/>
                  <a:pt x="622" y="41"/>
                </a:cubicBezTo>
                <a:cubicBezTo>
                  <a:pt x="588" y="118"/>
                  <a:pt x="554" y="195"/>
                  <a:pt x="520" y="272"/>
                </a:cubicBezTo>
                <a:cubicBezTo>
                  <a:pt x="434" y="220"/>
                  <a:pt x="340" y="177"/>
                  <a:pt x="254" y="135"/>
                </a:cubicBezTo>
                <a:cubicBezTo>
                  <a:pt x="243" y="130"/>
                  <a:pt x="232" y="128"/>
                  <a:pt x="222" y="128"/>
                </a:cubicBezTo>
                <a:cubicBezTo>
                  <a:pt x="191" y="128"/>
                  <a:pt x="162" y="146"/>
                  <a:pt x="143" y="177"/>
                </a:cubicBezTo>
                <a:lnTo>
                  <a:pt x="109" y="169"/>
                </a:lnTo>
                <a:cubicBezTo>
                  <a:pt x="106" y="169"/>
                  <a:pt x="103" y="168"/>
                  <a:pt x="100" y="168"/>
                </a:cubicBezTo>
                <a:cubicBezTo>
                  <a:pt x="29" y="168"/>
                  <a:pt x="0" y="265"/>
                  <a:pt x="58" y="306"/>
                </a:cubicBezTo>
                <a:lnTo>
                  <a:pt x="451" y="460"/>
                </a:lnTo>
                <a:cubicBezTo>
                  <a:pt x="417" y="562"/>
                  <a:pt x="391" y="674"/>
                  <a:pt x="366" y="776"/>
                </a:cubicBezTo>
                <a:cubicBezTo>
                  <a:pt x="357" y="810"/>
                  <a:pt x="366" y="836"/>
                  <a:pt x="383" y="862"/>
                </a:cubicBezTo>
                <a:cubicBezTo>
                  <a:pt x="383" y="879"/>
                  <a:pt x="374" y="905"/>
                  <a:pt x="366" y="930"/>
                </a:cubicBezTo>
                <a:cubicBezTo>
                  <a:pt x="360" y="987"/>
                  <a:pt x="406" y="1032"/>
                  <a:pt x="451" y="1032"/>
                </a:cubicBezTo>
                <a:cubicBezTo>
                  <a:pt x="474" y="1032"/>
                  <a:pt x="496" y="1019"/>
                  <a:pt x="511" y="990"/>
                </a:cubicBezTo>
                <a:cubicBezTo>
                  <a:pt x="588" y="853"/>
                  <a:pt x="639" y="716"/>
                  <a:pt x="682" y="562"/>
                </a:cubicBezTo>
                <a:cubicBezTo>
                  <a:pt x="759" y="614"/>
                  <a:pt x="828" y="674"/>
                  <a:pt x="888" y="733"/>
                </a:cubicBezTo>
                <a:cubicBezTo>
                  <a:pt x="902" y="746"/>
                  <a:pt x="919" y="752"/>
                  <a:pt x="936" y="752"/>
                </a:cubicBezTo>
                <a:cubicBezTo>
                  <a:pt x="1001" y="752"/>
                  <a:pt x="1068" y="676"/>
                  <a:pt x="1007" y="622"/>
                </a:cubicBezTo>
                <a:lnTo>
                  <a:pt x="956" y="588"/>
                </a:lnTo>
                <a:cubicBezTo>
                  <a:pt x="990" y="554"/>
                  <a:pt x="973" y="494"/>
                  <a:pt x="930" y="477"/>
                </a:cubicBezTo>
                <a:cubicBezTo>
                  <a:pt x="862" y="443"/>
                  <a:pt x="793" y="408"/>
                  <a:pt x="734" y="374"/>
                </a:cubicBezTo>
                <a:cubicBezTo>
                  <a:pt x="734" y="357"/>
                  <a:pt x="734" y="340"/>
                  <a:pt x="742" y="323"/>
                </a:cubicBezTo>
                <a:lnTo>
                  <a:pt x="759" y="272"/>
                </a:lnTo>
                <a:cubicBezTo>
                  <a:pt x="759" y="272"/>
                  <a:pt x="759" y="263"/>
                  <a:pt x="759" y="263"/>
                </a:cubicBezTo>
                <a:cubicBezTo>
                  <a:pt x="785" y="220"/>
                  <a:pt x="811" y="169"/>
                  <a:pt x="836" y="126"/>
                </a:cubicBezTo>
                <a:cubicBezTo>
                  <a:pt x="865" y="68"/>
                  <a:pt x="820" y="9"/>
                  <a:pt x="763" y="9"/>
                </a:cubicBezTo>
                <a:cubicBezTo>
                  <a:pt x="754" y="9"/>
                  <a:pt x="744" y="11"/>
                  <a:pt x="734" y="15"/>
                </a:cubicBezTo>
                <a:cubicBezTo>
                  <a:pt x="717" y="5"/>
                  <a:pt x="700" y="0"/>
                  <a:pt x="68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14"/>
          <p:cNvSpPr/>
          <p:nvPr/>
        </p:nvSpPr>
        <p:spPr>
          <a:xfrm>
            <a:off x="175083" y="38838"/>
            <a:ext cx="120178" cy="120276"/>
          </a:xfrm>
          <a:custGeom>
            <a:avLst/>
            <a:gdLst/>
            <a:ahLst/>
            <a:cxnLst/>
            <a:rect l="l" t="t" r="r" b="b"/>
            <a:pathLst>
              <a:path w="1191" h="1192" extrusionOk="0">
                <a:moveTo>
                  <a:pt x="854" y="0"/>
                </a:moveTo>
                <a:cubicBezTo>
                  <a:pt x="831" y="0"/>
                  <a:pt x="807" y="10"/>
                  <a:pt x="789" y="34"/>
                </a:cubicBezTo>
                <a:cubicBezTo>
                  <a:pt x="755" y="76"/>
                  <a:pt x="720" y="128"/>
                  <a:pt x="695" y="179"/>
                </a:cubicBezTo>
                <a:cubicBezTo>
                  <a:pt x="660" y="179"/>
                  <a:pt x="635" y="205"/>
                  <a:pt x="626" y="230"/>
                </a:cubicBezTo>
                <a:cubicBezTo>
                  <a:pt x="592" y="316"/>
                  <a:pt x="558" y="402"/>
                  <a:pt x="532" y="487"/>
                </a:cubicBezTo>
                <a:lnTo>
                  <a:pt x="532" y="504"/>
                </a:lnTo>
                <a:cubicBezTo>
                  <a:pt x="489" y="496"/>
                  <a:pt x="455" y="479"/>
                  <a:pt x="421" y="470"/>
                </a:cubicBezTo>
                <a:cubicBezTo>
                  <a:pt x="387" y="461"/>
                  <a:pt x="207" y="444"/>
                  <a:pt x="173" y="402"/>
                </a:cubicBezTo>
                <a:cubicBezTo>
                  <a:pt x="157" y="384"/>
                  <a:pt x="139" y="377"/>
                  <a:pt x="121" y="377"/>
                </a:cubicBezTo>
                <a:cubicBezTo>
                  <a:pt x="60" y="377"/>
                  <a:pt x="0" y="462"/>
                  <a:pt x="53" y="521"/>
                </a:cubicBezTo>
                <a:cubicBezTo>
                  <a:pt x="130" y="607"/>
                  <a:pt x="353" y="615"/>
                  <a:pt x="464" y="650"/>
                </a:cubicBezTo>
                <a:cubicBezTo>
                  <a:pt x="447" y="710"/>
                  <a:pt x="421" y="769"/>
                  <a:pt x="404" y="829"/>
                </a:cubicBezTo>
                <a:cubicBezTo>
                  <a:pt x="361" y="906"/>
                  <a:pt x="318" y="992"/>
                  <a:pt x="276" y="1069"/>
                </a:cubicBezTo>
                <a:cubicBezTo>
                  <a:pt x="243" y="1128"/>
                  <a:pt x="295" y="1192"/>
                  <a:pt x="352" y="1192"/>
                </a:cubicBezTo>
                <a:cubicBezTo>
                  <a:pt x="370" y="1192"/>
                  <a:pt x="388" y="1186"/>
                  <a:pt x="404" y="1172"/>
                </a:cubicBezTo>
                <a:cubicBezTo>
                  <a:pt x="408" y="1173"/>
                  <a:pt x="413" y="1173"/>
                  <a:pt x="418" y="1173"/>
                </a:cubicBezTo>
                <a:cubicBezTo>
                  <a:pt x="451" y="1173"/>
                  <a:pt x="491" y="1149"/>
                  <a:pt x="498" y="1112"/>
                </a:cubicBezTo>
                <a:cubicBezTo>
                  <a:pt x="558" y="983"/>
                  <a:pt x="609" y="855"/>
                  <a:pt x="643" y="718"/>
                </a:cubicBezTo>
                <a:cubicBezTo>
                  <a:pt x="780" y="778"/>
                  <a:pt x="917" y="838"/>
                  <a:pt x="1045" y="915"/>
                </a:cubicBezTo>
                <a:cubicBezTo>
                  <a:pt x="1056" y="919"/>
                  <a:pt x="1066" y="921"/>
                  <a:pt x="1076" y="921"/>
                </a:cubicBezTo>
                <a:cubicBezTo>
                  <a:pt x="1145" y="921"/>
                  <a:pt x="1190" y="822"/>
                  <a:pt x="1122" y="769"/>
                </a:cubicBezTo>
                <a:cubicBezTo>
                  <a:pt x="994" y="701"/>
                  <a:pt x="857" y="633"/>
                  <a:pt x="712" y="573"/>
                </a:cubicBezTo>
                <a:cubicBezTo>
                  <a:pt x="780" y="419"/>
                  <a:pt x="857" y="265"/>
                  <a:pt x="926" y="111"/>
                </a:cubicBezTo>
                <a:cubicBezTo>
                  <a:pt x="955" y="51"/>
                  <a:pt x="907" y="0"/>
                  <a:pt x="85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4"/>
          <p:cNvSpPr/>
          <p:nvPr/>
        </p:nvSpPr>
        <p:spPr>
          <a:xfrm>
            <a:off x="749222" y="9879"/>
            <a:ext cx="112812" cy="113414"/>
          </a:xfrm>
          <a:custGeom>
            <a:avLst/>
            <a:gdLst/>
            <a:ahLst/>
            <a:cxnLst/>
            <a:rect l="l" t="t" r="r" b="b"/>
            <a:pathLst>
              <a:path w="1118" h="1124" extrusionOk="0">
                <a:moveTo>
                  <a:pt x="596" y="1"/>
                </a:moveTo>
                <a:cubicBezTo>
                  <a:pt x="558" y="1"/>
                  <a:pt x="523" y="27"/>
                  <a:pt x="531" y="81"/>
                </a:cubicBezTo>
                <a:cubicBezTo>
                  <a:pt x="480" y="81"/>
                  <a:pt x="446" y="115"/>
                  <a:pt x="454" y="158"/>
                </a:cubicBezTo>
                <a:cubicBezTo>
                  <a:pt x="454" y="210"/>
                  <a:pt x="463" y="261"/>
                  <a:pt x="463" y="321"/>
                </a:cubicBezTo>
                <a:cubicBezTo>
                  <a:pt x="375" y="308"/>
                  <a:pt x="292" y="300"/>
                  <a:pt x="207" y="300"/>
                </a:cubicBezTo>
                <a:cubicBezTo>
                  <a:pt x="176" y="300"/>
                  <a:pt x="144" y="301"/>
                  <a:pt x="112" y="304"/>
                </a:cubicBezTo>
                <a:cubicBezTo>
                  <a:pt x="9" y="304"/>
                  <a:pt x="1" y="466"/>
                  <a:pt x="112" y="466"/>
                </a:cubicBezTo>
                <a:cubicBezTo>
                  <a:pt x="121" y="475"/>
                  <a:pt x="129" y="483"/>
                  <a:pt x="146" y="483"/>
                </a:cubicBezTo>
                <a:lnTo>
                  <a:pt x="463" y="603"/>
                </a:lnTo>
                <a:lnTo>
                  <a:pt x="463" y="757"/>
                </a:lnTo>
                <a:cubicBezTo>
                  <a:pt x="463" y="783"/>
                  <a:pt x="480" y="808"/>
                  <a:pt x="497" y="817"/>
                </a:cubicBezTo>
                <a:cubicBezTo>
                  <a:pt x="488" y="885"/>
                  <a:pt x="480" y="954"/>
                  <a:pt x="471" y="1022"/>
                </a:cubicBezTo>
                <a:cubicBezTo>
                  <a:pt x="456" y="1084"/>
                  <a:pt x="505" y="1124"/>
                  <a:pt x="553" y="1124"/>
                </a:cubicBezTo>
                <a:cubicBezTo>
                  <a:pt x="584" y="1124"/>
                  <a:pt x="615" y="1106"/>
                  <a:pt x="625" y="1065"/>
                </a:cubicBezTo>
                <a:cubicBezTo>
                  <a:pt x="651" y="937"/>
                  <a:pt x="659" y="808"/>
                  <a:pt x="668" y="671"/>
                </a:cubicBezTo>
                <a:cubicBezTo>
                  <a:pt x="728" y="714"/>
                  <a:pt x="788" y="757"/>
                  <a:pt x="848" y="808"/>
                </a:cubicBezTo>
                <a:cubicBezTo>
                  <a:pt x="865" y="826"/>
                  <a:pt x="885" y="833"/>
                  <a:pt x="904" y="833"/>
                </a:cubicBezTo>
                <a:cubicBezTo>
                  <a:pt x="933" y="833"/>
                  <a:pt x="961" y="817"/>
                  <a:pt x="976" y="791"/>
                </a:cubicBezTo>
                <a:lnTo>
                  <a:pt x="993" y="791"/>
                </a:lnTo>
                <a:cubicBezTo>
                  <a:pt x="999" y="793"/>
                  <a:pt x="1005" y="793"/>
                  <a:pt x="1011" y="793"/>
                </a:cubicBezTo>
                <a:cubicBezTo>
                  <a:pt x="1078" y="793"/>
                  <a:pt x="1117" y="709"/>
                  <a:pt x="1070" y="654"/>
                </a:cubicBezTo>
                <a:cubicBezTo>
                  <a:pt x="959" y="552"/>
                  <a:pt x="831" y="466"/>
                  <a:pt x="685" y="398"/>
                </a:cubicBezTo>
                <a:cubicBezTo>
                  <a:pt x="694" y="295"/>
                  <a:pt x="694" y="184"/>
                  <a:pt x="685" y="81"/>
                </a:cubicBezTo>
                <a:cubicBezTo>
                  <a:pt x="681" y="29"/>
                  <a:pt x="636" y="1"/>
                  <a:pt x="59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4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1936" name="Google Shape;1936;p14"/>
          <p:cNvSpPr txBox="1">
            <a:spLocks noGrp="1"/>
          </p:cNvSpPr>
          <p:nvPr>
            <p:ph type="subTitle" idx="1"/>
          </p:nvPr>
        </p:nvSpPr>
        <p:spPr>
          <a:xfrm>
            <a:off x="3757375" y="3157350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7" name="Google Shape;1937;p14"/>
          <p:cNvSpPr txBox="1">
            <a:spLocks noGrp="1"/>
          </p:cNvSpPr>
          <p:nvPr>
            <p:ph type="subTitle" idx="2"/>
          </p:nvPr>
        </p:nvSpPr>
        <p:spPr>
          <a:xfrm>
            <a:off x="1192725" y="1467975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38" name="Google Shape;1938;p14"/>
          <p:cNvSpPr txBox="1">
            <a:spLocks noGrp="1"/>
          </p:cNvSpPr>
          <p:nvPr>
            <p:ph type="subTitle" idx="3"/>
          </p:nvPr>
        </p:nvSpPr>
        <p:spPr>
          <a:xfrm>
            <a:off x="3418625" y="2047525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39" name="Google Shape;1939;p14"/>
          <p:cNvSpPr txBox="1">
            <a:spLocks noGrp="1"/>
          </p:cNvSpPr>
          <p:nvPr>
            <p:ph type="subTitle" idx="4"/>
          </p:nvPr>
        </p:nvSpPr>
        <p:spPr>
          <a:xfrm>
            <a:off x="1192725" y="3158725"/>
            <a:ext cx="24477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14"/>
          <p:cNvSpPr txBox="1">
            <a:spLocks noGrp="1"/>
          </p:cNvSpPr>
          <p:nvPr>
            <p:ph type="subTitle" idx="5"/>
          </p:nvPr>
        </p:nvSpPr>
        <p:spPr>
          <a:xfrm>
            <a:off x="873625" y="2047525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14"/>
          <p:cNvSpPr txBox="1">
            <a:spLocks noGrp="1"/>
          </p:cNvSpPr>
          <p:nvPr>
            <p:ph type="subTitle" idx="6"/>
          </p:nvPr>
        </p:nvSpPr>
        <p:spPr>
          <a:xfrm>
            <a:off x="6250750" y="3157471"/>
            <a:ext cx="24477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14"/>
          <p:cNvSpPr txBox="1">
            <a:spLocks noGrp="1"/>
          </p:cNvSpPr>
          <p:nvPr>
            <p:ph type="subTitle" idx="7"/>
          </p:nvPr>
        </p:nvSpPr>
        <p:spPr>
          <a:xfrm>
            <a:off x="889600" y="3747300"/>
            <a:ext cx="2368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43" name="Google Shape;1943;p14"/>
          <p:cNvSpPr txBox="1">
            <a:spLocks noGrp="1"/>
          </p:cNvSpPr>
          <p:nvPr>
            <p:ph type="subTitle" idx="8"/>
          </p:nvPr>
        </p:nvSpPr>
        <p:spPr>
          <a:xfrm>
            <a:off x="3755450" y="1462550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14"/>
          <p:cNvSpPr txBox="1">
            <a:spLocks noGrp="1"/>
          </p:cNvSpPr>
          <p:nvPr>
            <p:ph type="subTitle" idx="9"/>
          </p:nvPr>
        </p:nvSpPr>
        <p:spPr>
          <a:xfrm>
            <a:off x="3412650" y="3746950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45" name="Google Shape;1945;p14"/>
          <p:cNvSpPr txBox="1">
            <a:spLocks noGrp="1"/>
          </p:cNvSpPr>
          <p:nvPr>
            <p:ph type="subTitle" idx="13"/>
          </p:nvPr>
        </p:nvSpPr>
        <p:spPr>
          <a:xfrm>
            <a:off x="6323200" y="1468450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14"/>
          <p:cNvSpPr txBox="1">
            <a:spLocks noGrp="1"/>
          </p:cNvSpPr>
          <p:nvPr>
            <p:ph type="subTitle" idx="14"/>
          </p:nvPr>
        </p:nvSpPr>
        <p:spPr>
          <a:xfrm>
            <a:off x="5976750" y="3746300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47" name="Google Shape;1947;p14"/>
          <p:cNvSpPr txBox="1">
            <a:spLocks noGrp="1"/>
          </p:cNvSpPr>
          <p:nvPr>
            <p:ph type="subTitle" idx="15"/>
          </p:nvPr>
        </p:nvSpPr>
        <p:spPr>
          <a:xfrm>
            <a:off x="5963625" y="2046013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14"/>
          <p:cNvSpPr txBox="1">
            <a:spLocks noGrp="1"/>
          </p:cNvSpPr>
          <p:nvPr>
            <p:ph type="title" idx="16" hasCustomPrompt="1"/>
          </p:nvPr>
        </p:nvSpPr>
        <p:spPr>
          <a:xfrm>
            <a:off x="811034" y="1477288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9" name="Google Shape;1949;p14"/>
          <p:cNvSpPr txBox="1">
            <a:spLocks noGrp="1"/>
          </p:cNvSpPr>
          <p:nvPr>
            <p:ph type="title" idx="17" hasCustomPrompt="1"/>
          </p:nvPr>
        </p:nvSpPr>
        <p:spPr>
          <a:xfrm>
            <a:off x="3367345" y="1477269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0" name="Google Shape;1950;p14"/>
          <p:cNvSpPr txBox="1">
            <a:spLocks noGrp="1"/>
          </p:cNvSpPr>
          <p:nvPr>
            <p:ph type="title" idx="18" hasCustomPrompt="1"/>
          </p:nvPr>
        </p:nvSpPr>
        <p:spPr>
          <a:xfrm>
            <a:off x="5942613" y="1481632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1" name="Google Shape;1951;p14"/>
          <p:cNvSpPr txBox="1">
            <a:spLocks noGrp="1"/>
          </p:cNvSpPr>
          <p:nvPr>
            <p:ph type="title" idx="19" hasCustomPrompt="1"/>
          </p:nvPr>
        </p:nvSpPr>
        <p:spPr>
          <a:xfrm>
            <a:off x="802847" y="3191870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2" name="Google Shape;1952;p14"/>
          <p:cNvSpPr txBox="1">
            <a:spLocks noGrp="1"/>
          </p:cNvSpPr>
          <p:nvPr>
            <p:ph type="title" idx="20" hasCustomPrompt="1"/>
          </p:nvPr>
        </p:nvSpPr>
        <p:spPr>
          <a:xfrm>
            <a:off x="3375193" y="3195150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3" name="Google Shape;1953;p14"/>
          <p:cNvSpPr txBox="1">
            <a:spLocks noGrp="1"/>
          </p:cNvSpPr>
          <p:nvPr>
            <p:ph type="title" idx="21" hasCustomPrompt="1"/>
          </p:nvPr>
        </p:nvSpPr>
        <p:spPr>
          <a:xfrm>
            <a:off x="5887345" y="3195150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highlight>
                  <a:schemeClr val="accent3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9"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5"/>
          <p:cNvSpPr txBox="1">
            <a:spLocks noGrp="1"/>
          </p:cNvSpPr>
          <p:nvPr>
            <p:ph type="title"/>
          </p:nvPr>
        </p:nvSpPr>
        <p:spPr>
          <a:xfrm>
            <a:off x="1310700" y="1537243"/>
            <a:ext cx="65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1956" name="Google Shape;1956;p15"/>
          <p:cNvSpPr/>
          <p:nvPr/>
        </p:nvSpPr>
        <p:spPr>
          <a:xfrm>
            <a:off x="6403400" y="4429714"/>
            <a:ext cx="2468150" cy="684830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5"/>
          <p:cNvSpPr/>
          <p:nvPr/>
        </p:nvSpPr>
        <p:spPr>
          <a:xfrm>
            <a:off x="6693651" y="4763718"/>
            <a:ext cx="1934698" cy="71244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15"/>
          <p:cNvSpPr/>
          <p:nvPr/>
        </p:nvSpPr>
        <p:spPr>
          <a:xfrm>
            <a:off x="7650624" y="4635966"/>
            <a:ext cx="457996" cy="183082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15"/>
          <p:cNvSpPr/>
          <p:nvPr/>
        </p:nvSpPr>
        <p:spPr>
          <a:xfrm>
            <a:off x="6986241" y="4676678"/>
            <a:ext cx="279945" cy="152081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15"/>
          <p:cNvSpPr/>
          <p:nvPr/>
        </p:nvSpPr>
        <p:spPr>
          <a:xfrm>
            <a:off x="7307260" y="4653982"/>
            <a:ext cx="290006" cy="175127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15"/>
          <p:cNvSpPr/>
          <p:nvPr/>
        </p:nvSpPr>
        <p:spPr>
          <a:xfrm>
            <a:off x="8194976" y="4707095"/>
            <a:ext cx="228238" cy="101543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15"/>
          <p:cNvSpPr/>
          <p:nvPr/>
        </p:nvSpPr>
        <p:spPr>
          <a:xfrm>
            <a:off x="7641148" y="4821628"/>
            <a:ext cx="184017" cy="204841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15"/>
          <p:cNvSpPr/>
          <p:nvPr/>
        </p:nvSpPr>
        <p:spPr>
          <a:xfrm>
            <a:off x="7232621" y="4817065"/>
            <a:ext cx="167990" cy="181795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15"/>
          <p:cNvSpPr/>
          <p:nvPr/>
        </p:nvSpPr>
        <p:spPr>
          <a:xfrm>
            <a:off x="6836612" y="4805132"/>
            <a:ext cx="146816" cy="124121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5"/>
          <p:cNvSpPr/>
          <p:nvPr/>
        </p:nvSpPr>
        <p:spPr>
          <a:xfrm>
            <a:off x="8058332" y="4804664"/>
            <a:ext cx="195599" cy="188697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5"/>
          <p:cNvSpPr/>
          <p:nvPr/>
        </p:nvSpPr>
        <p:spPr>
          <a:xfrm>
            <a:off x="8464169" y="2604798"/>
            <a:ext cx="712673" cy="2458206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5"/>
          <p:cNvSpPr/>
          <p:nvPr/>
        </p:nvSpPr>
        <p:spPr>
          <a:xfrm>
            <a:off x="8749389" y="2895751"/>
            <a:ext cx="88675" cy="1929668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5"/>
          <p:cNvSpPr/>
          <p:nvPr/>
        </p:nvSpPr>
        <p:spPr>
          <a:xfrm>
            <a:off x="8780625" y="3853074"/>
            <a:ext cx="186825" cy="452264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5"/>
          <p:cNvSpPr/>
          <p:nvPr/>
        </p:nvSpPr>
        <p:spPr>
          <a:xfrm>
            <a:off x="8770564" y="3188575"/>
            <a:ext cx="156526" cy="273160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6" y="0"/>
                </a:moveTo>
                <a:cubicBezTo>
                  <a:pt x="1226" y="0"/>
                  <a:pt x="1207" y="10"/>
                  <a:pt x="1197" y="34"/>
                </a:cubicBezTo>
                <a:lnTo>
                  <a:pt x="25" y="2233"/>
                </a:lnTo>
                <a:cubicBezTo>
                  <a:pt x="1" y="2286"/>
                  <a:pt x="47" y="2335"/>
                  <a:pt x="91" y="2335"/>
                </a:cubicBezTo>
                <a:cubicBezTo>
                  <a:pt x="111" y="2335"/>
                  <a:pt x="131" y="2325"/>
                  <a:pt x="144" y="2301"/>
                </a:cubicBezTo>
                <a:lnTo>
                  <a:pt x="1308" y="102"/>
                </a:lnTo>
                <a:cubicBezTo>
                  <a:pt x="1337" y="49"/>
                  <a:pt x="1289" y="0"/>
                  <a:pt x="12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15"/>
          <p:cNvSpPr/>
          <p:nvPr/>
        </p:nvSpPr>
        <p:spPr>
          <a:xfrm>
            <a:off x="8769862" y="3509827"/>
            <a:ext cx="179221" cy="282753"/>
          </a:xfrm>
          <a:custGeom>
            <a:avLst/>
            <a:gdLst/>
            <a:ahLst/>
            <a:cxnLst/>
            <a:rect l="l" t="t" r="r" b="b"/>
            <a:pathLst>
              <a:path w="1532" h="2417" extrusionOk="0">
                <a:moveTo>
                  <a:pt x="1444" y="0"/>
                </a:moveTo>
                <a:cubicBezTo>
                  <a:pt x="1424" y="0"/>
                  <a:pt x="1404" y="10"/>
                  <a:pt x="1391" y="34"/>
                </a:cubicBezTo>
                <a:cubicBezTo>
                  <a:pt x="963" y="813"/>
                  <a:pt x="510" y="1574"/>
                  <a:pt x="31" y="2318"/>
                </a:cubicBezTo>
                <a:cubicBezTo>
                  <a:pt x="1" y="2372"/>
                  <a:pt x="45" y="2417"/>
                  <a:pt x="89" y="2417"/>
                </a:cubicBezTo>
                <a:cubicBezTo>
                  <a:pt x="109" y="2417"/>
                  <a:pt x="129" y="2408"/>
                  <a:pt x="142" y="2387"/>
                </a:cubicBezTo>
                <a:cubicBezTo>
                  <a:pt x="621" y="1642"/>
                  <a:pt x="1074" y="881"/>
                  <a:pt x="1502" y="103"/>
                </a:cubicBezTo>
                <a:cubicBezTo>
                  <a:pt x="1532" y="49"/>
                  <a:pt x="1488" y="0"/>
                  <a:pt x="14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5"/>
          <p:cNvSpPr/>
          <p:nvPr/>
        </p:nvSpPr>
        <p:spPr>
          <a:xfrm>
            <a:off x="8790920" y="4397425"/>
            <a:ext cx="105053" cy="221453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15"/>
          <p:cNvSpPr/>
          <p:nvPr/>
        </p:nvSpPr>
        <p:spPr>
          <a:xfrm>
            <a:off x="8571682" y="3843480"/>
            <a:ext cx="211275" cy="176998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5"/>
          <p:cNvSpPr/>
          <p:nvPr/>
        </p:nvSpPr>
        <p:spPr>
          <a:xfrm>
            <a:off x="8598823" y="3434486"/>
            <a:ext cx="188112" cy="162726"/>
          </a:xfrm>
          <a:custGeom>
            <a:avLst/>
            <a:gdLst/>
            <a:ahLst/>
            <a:cxnLst/>
            <a:rect l="l" t="t" r="r" b="b"/>
            <a:pathLst>
              <a:path w="1608" h="1391" extrusionOk="0">
                <a:moveTo>
                  <a:pt x="97" y="0"/>
                </a:moveTo>
                <a:cubicBezTo>
                  <a:pt x="46" y="0"/>
                  <a:pt x="0" y="67"/>
                  <a:pt x="47" y="114"/>
                </a:cubicBezTo>
                <a:lnTo>
                  <a:pt x="1467" y="1371"/>
                </a:lnTo>
                <a:cubicBezTo>
                  <a:pt x="1480" y="1385"/>
                  <a:pt x="1496" y="1390"/>
                  <a:pt x="1511" y="1390"/>
                </a:cubicBezTo>
                <a:cubicBezTo>
                  <a:pt x="1561" y="1390"/>
                  <a:pt x="1607" y="1323"/>
                  <a:pt x="1561" y="1277"/>
                </a:cubicBezTo>
                <a:lnTo>
                  <a:pt x="141" y="19"/>
                </a:lnTo>
                <a:cubicBezTo>
                  <a:pt x="127" y="6"/>
                  <a:pt x="112" y="0"/>
                  <a:pt x="9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15"/>
          <p:cNvSpPr/>
          <p:nvPr/>
        </p:nvSpPr>
        <p:spPr>
          <a:xfrm>
            <a:off x="8668666" y="3039179"/>
            <a:ext cx="130321" cy="139680"/>
          </a:xfrm>
          <a:custGeom>
            <a:avLst/>
            <a:gdLst/>
            <a:ahLst/>
            <a:cxnLst/>
            <a:rect l="l" t="t" r="r" b="b"/>
            <a:pathLst>
              <a:path w="1114" h="1194" extrusionOk="0">
                <a:moveTo>
                  <a:pt x="99" y="0"/>
                </a:moveTo>
                <a:cubicBezTo>
                  <a:pt x="48" y="0"/>
                  <a:pt x="0" y="69"/>
                  <a:pt x="40" y="122"/>
                </a:cubicBezTo>
                <a:lnTo>
                  <a:pt x="973" y="1174"/>
                </a:lnTo>
                <a:cubicBezTo>
                  <a:pt x="986" y="1188"/>
                  <a:pt x="1001" y="1193"/>
                  <a:pt x="1016" y="1193"/>
                </a:cubicBezTo>
                <a:cubicBezTo>
                  <a:pt x="1067" y="1193"/>
                  <a:pt x="1113" y="1126"/>
                  <a:pt x="1067" y="1080"/>
                </a:cubicBezTo>
                <a:cubicBezTo>
                  <a:pt x="759" y="729"/>
                  <a:pt x="451" y="370"/>
                  <a:pt x="143" y="19"/>
                </a:cubicBezTo>
                <a:cubicBezTo>
                  <a:pt x="129" y="6"/>
                  <a:pt x="114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5"/>
          <p:cNvSpPr/>
          <p:nvPr/>
        </p:nvSpPr>
        <p:spPr>
          <a:xfrm>
            <a:off x="8605024" y="4261132"/>
            <a:ext cx="203554" cy="188463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15"/>
          <p:cNvSpPr/>
          <p:nvPr/>
        </p:nvSpPr>
        <p:spPr>
          <a:xfrm>
            <a:off x="7828565" y="3816807"/>
            <a:ext cx="1394227" cy="1409435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5"/>
          <p:cNvSpPr/>
          <p:nvPr/>
        </p:nvSpPr>
        <p:spPr>
          <a:xfrm>
            <a:off x="-520781" y="3209955"/>
            <a:ext cx="1572593" cy="144160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15"/>
          <p:cNvSpPr/>
          <p:nvPr/>
        </p:nvSpPr>
        <p:spPr>
          <a:xfrm>
            <a:off x="-626674" y="3085548"/>
            <a:ext cx="1632988" cy="1457661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5"/>
          <p:cNvSpPr/>
          <p:nvPr/>
        </p:nvSpPr>
        <p:spPr>
          <a:xfrm>
            <a:off x="7749562" y="-532765"/>
            <a:ext cx="1748122" cy="1368684"/>
          </a:xfrm>
          <a:custGeom>
            <a:avLst/>
            <a:gdLst/>
            <a:ahLst/>
            <a:cxnLst/>
            <a:rect l="l" t="t" r="r" b="b"/>
            <a:pathLst>
              <a:path w="17309" h="13552" extrusionOk="0">
                <a:moveTo>
                  <a:pt x="2026" y="12087"/>
                </a:moveTo>
                <a:lnTo>
                  <a:pt x="2026" y="12087"/>
                </a:lnTo>
                <a:cubicBezTo>
                  <a:pt x="1973" y="12105"/>
                  <a:pt x="1923" y="12132"/>
                  <a:pt x="1876" y="12170"/>
                </a:cubicBezTo>
                <a:lnTo>
                  <a:pt x="2218" y="12222"/>
                </a:lnTo>
                <a:cubicBezTo>
                  <a:pt x="2152" y="12179"/>
                  <a:pt x="2088" y="12134"/>
                  <a:pt x="2026" y="12087"/>
                </a:cubicBezTo>
                <a:close/>
                <a:moveTo>
                  <a:pt x="12876" y="0"/>
                </a:moveTo>
                <a:cubicBezTo>
                  <a:pt x="12346" y="0"/>
                  <a:pt x="11802" y="120"/>
                  <a:pt x="11277" y="211"/>
                </a:cubicBezTo>
                <a:cubicBezTo>
                  <a:pt x="10388" y="350"/>
                  <a:pt x="9495" y="419"/>
                  <a:pt x="8600" y="419"/>
                </a:cubicBezTo>
                <a:cubicBezTo>
                  <a:pt x="8178" y="419"/>
                  <a:pt x="7756" y="403"/>
                  <a:pt x="7334" y="373"/>
                </a:cubicBezTo>
                <a:cubicBezTo>
                  <a:pt x="6835" y="347"/>
                  <a:pt x="6336" y="305"/>
                  <a:pt x="5838" y="305"/>
                </a:cubicBezTo>
                <a:cubicBezTo>
                  <a:pt x="5517" y="305"/>
                  <a:pt x="5197" y="323"/>
                  <a:pt x="4878" y="373"/>
                </a:cubicBezTo>
                <a:cubicBezTo>
                  <a:pt x="4074" y="501"/>
                  <a:pt x="3261" y="886"/>
                  <a:pt x="2817" y="1571"/>
                </a:cubicBezTo>
                <a:cubicBezTo>
                  <a:pt x="2072" y="2709"/>
                  <a:pt x="2517" y="4283"/>
                  <a:pt x="1944" y="5515"/>
                </a:cubicBezTo>
                <a:cubicBezTo>
                  <a:pt x="1704" y="6019"/>
                  <a:pt x="1311" y="6430"/>
                  <a:pt x="1012" y="6909"/>
                </a:cubicBezTo>
                <a:cubicBezTo>
                  <a:pt x="0" y="8553"/>
                  <a:pt x="490" y="10933"/>
                  <a:pt x="2026" y="12087"/>
                </a:cubicBezTo>
                <a:lnTo>
                  <a:pt x="2026" y="12087"/>
                </a:lnTo>
                <a:cubicBezTo>
                  <a:pt x="2092" y="12065"/>
                  <a:pt x="2162" y="12056"/>
                  <a:pt x="2235" y="12056"/>
                </a:cubicBezTo>
                <a:cubicBezTo>
                  <a:pt x="2496" y="12056"/>
                  <a:pt x="2794" y="12169"/>
                  <a:pt x="3070" y="12169"/>
                </a:cubicBezTo>
                <a:cubicBezTo>
                  <a:pt x="3127" y="12169"/>
                  <a:pt x="3182" y="12164"/>
                  <a:pt x="3236" y="12153"/>
                </a:cubicBezTo>
                <a:cubicBezTo>
                  <a:pt x="3433" y="12110"/>
                  <a:pt x="3595" y="11982"/>
                  <a:pt x="3783" y="11905"/>
                </a:cubicBezTo>
                <a:cubicBezTo>
                  <a:pt x="3929" y="11845"/>
                  <a:pt x="4078" y="11819"/>
                  <a:pt x="4227" y="11819"/>
                </a:cubicBezTo>
                <a:cubicBezTo>
                  <a:pt x="4804" y="11819"/>
                  <a:pt x="5392" y="12210"/>
                  <a:pt x="5888" y="12564"/>
                </a:cubicBezTo>
                <a:cubicBezTo>
                  <a:pt x="6529" y="13026"/>
                  <a:pt x="7239" y="13462"/>
                  <a:pt x="8027" y="13539"/>
                </a:cubicBezTo>
                <a:cubicBezTo>
                  <a:pt x="8112" y="13547"/>
                  <a:pt x="8197" y="13551"/>
                  <a:pt x="8282" y="13551"/>
                </a:cubicBezTo>
                <a:cubicBezTo>
                  <a:pt x="9416" y="13551"/>
                  <a:pt x="10473" y="12852"/>
                  <a:pt x="11620" y="12701"/>
                </a:cubicBezTo>
                <a:cubicBezTo>
                  <a:pt x="12270" y="12615"/>
                  <a:pt x="12937" y="12701"/>
                  <a:pt x="13587" y="12607"/>
                </a:cubicBezTo>
                <a:cubicBezTo>
                  <a:pt x="15521" y="12307"/>
                  <a:pt x="16872" y="10365"/>
                  <a:pt x="17095" y="8415"/>
                </a:cubicBezTo>
                <a:cubicBezTo>
                  <a:pt x="17309" y="6473"/>
                  <a:pt x="16641" y="4539"/>
                  <a:pt x="15880" y="2734"/>
                </a:cubicBezTo>
                <a:cubicBezTo>
                  <a:pt x="15418" y="1648"/>
                  <a:pt x="14802" y="476"/>
                  <a:pt x="13681" y="117"/>
                </a:cubicBezTo>
                <a:cubicBezTo>
                  <a:pt x="13419" y="32"/>
                  <a:pt x="13150" y="0"/>
                  <a:pt x="128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15"/>
          <p:cNvSpPr/>
          <p:nvPr/>
        </p:nvSpPr>
        <p:spPr>
          <a:xfrm>
            <a:off x="8257785" y="742234"/>
            <a:ext cx="1366058" cy="1155989"/>
          </a:xfrm>
          <a:custGeom>
            <a:avLst/>
            <a:gdLst/>
            <a:ahLst/>
            <a:cxnLst/>
            <a:rect l="l" t="t" r="r" b="b"/>
            <a:pathLst>
              <a:path w="13526" h="11446" extrusionOk="0">
                <a:moveTo>
                  <a:pt x="3927" y="1"/>
                </a:moveTo>
                <a:cubicBezTo>
                  <a:pt x="3687" y="1"/>
                  <a:pt x="3446" y="28"/>
                  <a:pt x="3208" y="85"/>
                </a:cubicBezTo>
                <a:cubicBezTo>
                  <a:pt x="2173" y="333"/>
                  <a:pt x="1318" y="1138"/>
                  <a:pt x="881" y="2104"/>
                </a:cubicBezTo>
                <a:cubicBezTo>
                  <a:pt x="445" y="3071"/>
                  <a:pt x="402" y="4192"/>
                  <a:pt x="608" y="5227"/>
                </a:cubicBezTo>
                <a:cubicBezTo>
                  <a:pt x="822" y="6270"/>
                  <a:pt x="1275" y="7383"/>
                  <a:pt x="830" y="8349"/>
                </a:cubicBezTo>
                <a:cubicBezTo>
                  <a:pt x="710" y="8614"/>
                  <a:pt x="522" y="8845"/>
                  <a:pt x="411" y="9119"/>
                </a:cubicBezTo>
                <a:cubicBezTo>
                  <a:pt x="0" y="10137"/>
                  <a:pt x="950" y="11343"/>
                  <a:pt x="2045" y="11438"/>
                </a:cubicBezTo>
                <a:cubicBezTo>
                  <a:pt x="2106" y="11443"/>
                  <a:pt x="2168" y="11445"/>
                  <a:pt x="2229" y="11445"/>
                </a:cubicBezTo>
                <a:cubicBezTo>
                  <a:pt x="3255" y="11445"/>
                  <a:pt x="4204" y="10716"/>
                  <a:pt x="4697" y="9804"/>
                </a:cubicBezTo>
                <a:cubicBezTo>
                  <a:pt x="5005" y="9230"/>
                  <a:pt x="5262" y="8512"/>
                  <a:pt x="5895" y="8349"/>
                </a:cubicBezTo>
                <a:cubicBezTo>
                  <a:pt x="5980" y="8328"/>
                  <a:pt x="6065" y="8319"/>
                  <a:pt x="6150" y="8319"/>
                </a:cubicBezTo>
                <a:cubicBezTo>
                  <a:pt x="6536" y="8319"/>
                  <a:pt x="6924" y="8505"/>
                  <a:pt x="7323" y="8555"/>
                </a:cubicBezTo>
                <a:cubicBezTo>
                  <a:pt x="7365" y="8558"/>
                  <a:pt x="7406" y="8559"/>
                  <a:pt x="7448" y="8559"/>
                </a:cubicBezTo>
                <a:cubicBezTo>
                  <a:pt x="7859" y="8559"/>
                  <a:pt x="8261" y="8407"/>
                  <a:pt x="8564" y="8127"/>
                </a:cubicBezTo>
                <a:lnTo>
                  <a:pt x="8564" y="8135"/>
                </a:lnTo>
                <a:cubicBezTo>
                  <a:pt x="9282" y="7810"/>
                  <a:pt x="10078" y="7776"/>
                  <a:pt x="10848" y="7631"/>
                </a:cubicBezTo>
                <a:cubicBezTo>
                  <a:pt x="11609" y="7477"/>
                  <a:pt x="12413" y="7169"/>
                  <a:pt x="12824" y="6501"/>
                </a:cubicBezTo>
                <a:cubicBezTo>
                  <a:pt x="13526" y="5355"/>
                  <a:pt x="12704" y="3884"/>
                  <a:pt x="11832" y="2848"/>
                </a:cubicBezTo>
                <a:cubicBezTo>
                  <a:pt x="11678" y="2660"/>
                  <a:pt x="11507" y="2472"/>
                  <a:pt x="11276" y="2387"/>
                </a:cubicBezTo>
                <a:cubicBezTo>
                  <a:pt x="11188" y="2355"/>
                  <a:pt x="11101" y="2342"/>
                  <a:pt x="11013" y="2342"/>
                </a:cubicBezTo>
                <a:cubicBezTo>
                  <a:pt x="10553" y="2342"/>
                  <a:pt x="10090" y="2716"/>
                  <a:pt x="9616" y="2831"/>
                </a:cubicBezTo>
                <a:cubicBezTo>
                  <a:pt x="9499" y="2860"/>
                  <a:pt x="9384" y="2873"/>
                  <a:pt x="9272" y="2873"/>
                </a:cubicBezTo>
                <a:cubicBezTo>
                  <a:pt x="8293" y="2873"/>
                  <a:pt x="7491" y="1878"/>
                  <a:pt x="6716" y="1172"/>
                </a:cubicBezTo>
                <a:cubicBezTo>
                  <a:pt x="5955" y="480"/>
                  <a:pt x="4943" y="1"/>
                  <a:pt x="39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5"/>
          <p:cNvSpPr/>
          <p:nvPr/>
        </p:nvSpPr>
        <p:spPr>
          <a:xfrm>
            <a:off x="8275864" y="619522"/>
            <a:ext cx="1331619" cy="1177299"/>
          </a:xfrm>
          <a:custGeom>
            <a:avLst/>
            <a:gdLst/>
            <a:ahLst/>
            <a:cxnLst/>
            <a:rect l="l" t="t" r="r" b="b"/>
            <a:pathLst>
              <a:path w="13185" h="11657" extrusionOk="0">
                <a:moveTo>
                  <a:pt x="3753" y="230"/>
                </a:moveTo>
                <a:cubicBezTo>
                  <a:pt x="4293" y="230"/>
                  <a:pt x="4837" y="365"/>
                  <a:pt x="5339" y="607"/>
                </a:cubicBezTo>
                <a:cubicBezTo>
                  <a:pt x="6272" y="1044"/>
                  <a:pt x="6888" y="1856"/>
                  <a:pt x="7675" y="2481"/>
                </a:cubicBezTo>
                <a:cubicBezTo>
                  <a:pt x="8119" y="2835"/>
                  <a:pt x="8597" y="3071"/>
                  <a:pt x="9112" y="3071"/>
                </a:cubicBezTo>
                <a:cubicBezTo>
                  <a:pt x="9330" y="3071"/>
                  <a:pt x="9556" y="3029"/>
                  <a:pt x="9788" y="2934"/>
                </a:cubicBezTo>
                <a:cubicBezTo>
                  <a:pt x="10132" y="2790"/>
                  <a:pt x="10481" y="2580"/>
                  <a:pt x="10823" y="2580"/>
                </a:cubicBezTo>
                <a:cubicBezTo>
                  <a:pt x="11008" y="2580"/>
                  <a:pt x="11191" y="2641"/>
                  <a:pt x="11370" y="2806"/>
                </a:cubicBezTo>
                <a:cubicBezTo>
                  <a:pt x="11755" y="3157"/>
                  <a:pt x="12063" y="3644"/>
                  <a:pt x="12320" y="4089"/>
                </a:cubicBezTo>
                <a:cubicBezTo>
                  <a:pt x="12619" y="4628"/>
                  <a:pt x="12859" y="5244"/>
                  <a:pt x="12782" y="5869"/>
                </a:cubicBezTo>
                <a:cubicBezTo>
                  <a:pt x="12714" y="6493"/>
                  <a:pt x="12286" y="6981"/>
                  <a:pt x="11738" y="7263"/>
                </a:cubicBezTo>
                <a:cubicBezTo>
                  <a:pt x="10703" y="7797"/>
                  <a:pt x="9481" y="7688"/>
                  <a:pt x="8414" y="8111"/>
                </a:cubicBezTo>
                <a:lnTo>
                  <a:pt x="8414" y="8111"/>
                </a:lnTo>
                <a:cubicBezTo>
                  <a:pt x="8408" y="8110"/>
                  <a:pt x="8402" y="8110"/>
                  <a:pt x="8396" y="8110"/>
                </a:cubicBezTo>
                <a:cubicBezTo>
                  <a:pt x="8364" y="8110"/>
                  <a:pt x="8332" y="8125"/>
                  <a:pt x="8308" y="8161"/>
                </a:cubicBezTo>
                <a:cubicBezTo>
                  <a:pt x="8012" y="8409"/>
                  <a:pt x="7645" y="8546"/>
                  <a:pt x="7268" y="8546"/>
                </a:cubicBezTo>
                <a:cubicBezTo>
                  <a:pt x="7176" y="8546"/>
                  <a:pt x="7083" y="8537"/>
                  <a:pt x="6990" y="8521"/>
                </a:cubicBezTo>
                <a:cubicBezTo>
                  <a:pt x="6657" y="8461"/>
                  <a:pt x="6349" y="8324"/>
                  <a:pt x="5998" y="8315"/>
                </a:cubicBezTo>
                <a:cubicBezTo>
                  <a:pt x="5991" y="8315"/>
                  <a:pt x="5985" y="8315"/>
                  <a:pt x="5978" y="8315"/>
                </a:cubicBezTo>
                <a:cubicBezTo>
                  <a:pt x="5466" y="8315"/>
                  <a:pt x="5096" y="8637"/>
                  <a:pt x="4834" y="9051"/>
                </a:cubicBezTo>
                <a:cubicBezTo>
                  <a:pt x="4501" y="9590"/>
                  <a:pt x="4296" y="10163"/>
                  <a:pt x="3834" y="10625"/>
                </a:cubicBezTo>
                <a:cubicBezTo>
                  <a:pt x="3342" y="11124"/>
                  <a:pt x="2700" y="11442"/>
                  <a:pt x="1998" y="11442"/>
                </a:cubicBezTo>
                <a:cubicBezTo>
                  <a:pt x="1967" y="11442"/>
                  <a:pt x="1936" y="11441"/>
                  <a:pt x="1904" y="11440"/>
                </a:cubicBezTo>
                <a:lnTo>
                  <a:pt x="1904" y="11440"/>
                </a:lnTo>
                <a:cubicBezTo>
                  <a:pt x="1893" y="11434"/>
                  <a:pt x="1880" y="11431"/>
                  <a:pt x="1866" y="11429"/>
                </a:cubicBezTo>
                <a:cubicBezTo>
                  <a:pt x="925" y="11327"/>
                  <a:pt x="1" y="10334"/>
                  <a:pt x="309" y="9342"/>
                </a:cubicBezTo>
                <a:cubicBezTo>
                  <a:pt x="463" y="8846"/>
                  <a:pt x="831" y="8478"/>
                  <a:pt x="916" y="7947"/>
                </a:cubicBezTo>
                <a:cubicBezTo>
                  <a:pt x="993" y="7468"/>
                  <a:pt x="925" y="6989"/>
                  <a:pt x="822" y="6510"/>
                </a:cubicBezTo>
                <a:cubicBezTo>
                  <a:pt x="574" y="5381"/>
                  <a:pt x="275" y="4312"/>
                  <a:pt x="514" y="3148"/>
                </a:cubicBezTo>
                <a:cubicBezTo>
                  <a:pt x="728" y="2122"/>
                  <a:pt x="1318" y="1180"/>
                  <a:pt x="2225" y="642"/>
                </a:cubicBezTo>
                <a:cubicBezTo>
                  <a:pt x="2703" y="358"/>
                  <a:pt x="3226" y="230"/>
                  <a:pt x="3753" y="230"/>
                </a:cubicBezTo>
                <a:close/>
                <a:moveTo>
                  <a:pt x="3735" y="1"/>
                </a:moveTo>
                <a:cubicBezTo>
                  <a:pt x="3339" y="1"/>
                  <a:pt x="2944" y="70"/>
                  <a:pt x="2567" y="222"/>
                </a:cubicBezTo>
                <a:cubicBezTo>
                  <a:pt x="1644" y="590"/>
                  <a:pt x="916" y="1377"/>
                  <a:pt x="540" y="2301"/>
                </a:cubicBezTo>
                <a:cubicBezTo>
                  <a:pt x="87" y="3422"/>
                  <a:pt x="138" y="4645"/>
                  <a:pt x="420" y="5809"/>
                </a:cubicBezTo>
                <a:cubicBezTo>
                  <a:pt x="600" y="6536"/>
                  <a:pt x="848" y="7323"/>
                  <a:pt x="668" y="8067"/>
                </a:cubicBezTo>
                <a:cubicBezTo>
                  <a:pt x="514" y="8666"/>
                  <a:pt x="27" y="9102"/>
                  <a:pt x="27" y="9744"/>
                </a:cubicBezTo>
                <a:cubicBezTo>
                  <a:pt x="35" y="10730"/>
                  <a:pt x="914" y="11531"/>
                  <a:pt x="1849" y="11650"/>
                </a:cubicBezTo>
                <a:lnTo>
                  <a:pt x="1849" y="11650"/>
                </a:lnTo>
                <a:cubicBezTo>
                  <a:pt x="1854" y="11651"/>
                  <a:pt x="1860" y="11651"/>
                  <a:pt x="1866" y="11652"/>
                </a:cubicBezTo>
                <a:cubicBezTo>
                  <a:pt x="1866" y="11652"/>
                  <a:pt x="1866" y="11652"/>
                  <a:pt x="1866" y="11652"/>
                </a:cubicBezTo>
                <a:lnTo>
                  <a:pt x="1866" y="11652"/>
                </a:lnTo>
                <a:cubicBezTo>
                  <a:pt x="1871" y="11652"/>
                  <a:pt x="1877" y="11653"/>
                  <a:pt x="1881" y="11653"/>
                </a:cubicBezTo>
                <a:cubicBezTo>
                  <a:pt x="1882" y="11653"/>
                  <a:pt x="1882" y="11653"/>
                  <a:pt x="1882" y="11653"/>
                </a:cubicBezTo>
                <a:lnTo>
                  <a:pt x="1882" y="11653"/>
                </a:lnTo>
                <a:cubicBezTo>
                  <a:pt x="1932" y="11655"/>
                  <a:pt x="1981" y="11657"/>
                  <a:pt x="2030" y="11657"/>
                </a:cubicBezTo>
                <a:cubicBezTo>
                  <a:pt x="3321" y="11657"/>
                  <a:pt x="4242" y="10691"/>
                  <a:pt x="4792" y="9607"/>
                </a:cubicBezTo>
                <a:cubicBezTo>
                  <a:pt x="4937" y="9325"/>
                  <a:pt x="5083" y="9025"/>
                  <a:pt x="5314" y="8811"/>
                </a:cubicBezTo>
                <a:cubicBezTo>
                  <a:pt x="5520" y="8614"/>
                  <a:pt x="5749" y="8547"/>
                  <a:pt x="5989" y="8547"/>
                </a:cubicBezTo>
                <a:cubicBezTo>
                  <a:pt x="6177" y="8547"/>
                  <a:pt x="6373" y="8588"/>
                  <a:pt x="6571" y="8640"/>
                </a:cubicBezTo>
                <a:cubicBezTo>
                  <a:pt x="6826" y="8708"/>
                  <a:pt x="7066" y="8747"/>
                  <a:pt x="7297" y="8747"/>
                </a:cubicBezTo>
                <a:cubicBezTo>
                  <a:pt x="7704" y="8747"/>
                  <a:pt x="8081" y="8626"/>
                  <a:pt x="8454" y="8329"/>
                </a:cubicBezTo>
                <a:lnTo>
                  <a:pt x="8454" y="8329"/>
                </a:lnTo>
                <a:cubicBezTo>
                  <a:pt x="9572" y="7863"/>
                  <a:pt x="10869" y="8014"/>
                  <a:pt x="11944" y="7408"/>
                </a:cubicBezTo>
                <a:cubicBezTo>
                  <a:pt x="12833" y="6904"/>
                  <a:pt x="13184" y="5963"/>
                  <a:pt x="12927" y="4979"/>
                </a:cubicBezTo>
                <a:cubicBezTo>
                  <a:pt x="12782" y="4457"/>
                  <a:pt x="12542" y="3961"/>
                  <a:pt x="12217" y="3516"/>
                </a:cubicBezTo>
                <a:cubicBezTo>
                  <a:pt x="11952" y="3122"/>
                  <a:pt x="11610" y="2566"/>
                  <a:pt x="11139" y="2395"/>
                </a:cubicBezTo>
                <a:cubicBezTo>
                  <a:pt x="11035" y="2356"/>
                  <a:pt x="10930" y="2339"/>
                  <a:pt x="10827" y="2339"/>
                </a:cubicBezTo>
                <a:cubicBezTo>
                  <a:pt x="10505" y="2339"/>
                  <a:pt x="10190" y="2499"/>
                  <a:pt x="9899" y="2635"/>
                </a:cubicBezTo>
                <a:cubicBezTo>
                  <a:pt x="9607" y="2769"/>
                  <a:pt x="9333" y="2841"/>
                  <a:pt x="9063" y="2841"/>
                </a:cubicBezTo>
                <a:cubicBezTo>
                  <a:pt x="8763" y="2841"/>
                  <a:pt x="8469" y="2751"/>
                  <a:pt x="8162" y="2558"/>
                </a:cubicBezTo>
                <a:cubicBezTo>
                  <a:pt x="7221" y="1968"/>
                  <a:pt x="6597" y="1018"/>
                  <a:pt x="5613" y="488"/>
                </a:cubicBezTo>
                <a:cubicBezTo>
                  <a:pt x="5034" y="185"/>
                  <a:pt x="4383" y="1"/>
                  <a:pt x="3735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5"/>
          <p:cNvSpPr/>
          <p:nvPr/>
        </p:nvSpPr>
        <p:spPr>
          <a:xfrm>
            <a:off x="8280963" y="3927596"/>
            <a:ext cx="147284" cy="125174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15"/>
          <p:cNvSpPr/>
          <p:nvPr/>
        </p:nvSpPr>
        <p:spPr>
          <a:xfrm>
            <a:off x="7993052" y="4089275"/>
            <a:ext cx="158983" cy="120378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15"/>
          <p:cNvSpPr/>
          <p:nvPr/>
        </p:nvSpPr>
        <p:spPr>
          <a:xfrm>
            <a:off x="8508157" y="4056986"/>
            <a:ext cx="187293" cy="13839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15"/>
          <p:cNvSpPr/>
          <p:nvPr/>
        </p:nvSpPr>
        <p:spPr>
          <a:xfrm>
            <a:off x="8289035" y="4190939"/>
            <a:ext cx="153133" cy="105520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15"/>
          <p:cNvSpPr/>
          <p:nvPr/>
        </p:nvSpPr>
        <p:spPr>
          <a:xfrm>
            <a:off x="8003698" y="3890510"/>
            <a:ext cx="146231" cy="123068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15"/>
          <p:cNvSpPr/>
          <p:nvPr/>
        </p:nvSpPr>
        <p:spPr>
          <a:xfrm>
            <a:off x="7719531" y="4129987"/>
            <a:ext cx="119208" cy="107977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15"/>
          <p:cNvSpPr/>
          <p:nvPr/>
        </p:nvSpPr>
        <p:spPr>
          <a:xfrm>
            <a:off x="7970707" y="4342440"/>
            <a:ext cx="124940" cy="105053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15"/>
          <p:cNvSpPr/>
          <p:nvPr/>
        </p:nvSpPr>
        <p:spPr>
          <a:xfrm>
            <a:off x="7705492" y="4374729"/>
            <a:ext cx="117219" cy="103181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5"/>
          <p:cNvSpPr/>
          <p:nvPr/>
        </p:nvSpPr>
        <p:spPr>
          <a:xfrm>
            <a:off x="7798616" y="3956843"/>
            <a:ext cx="89143" cy="84931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5"/>
          <p:cNvSpPr/>
          <p:nvPr/>
        </p:nvSpPr>
        <p:spPr>
          <a:xfrm>
            <a:off x="8299214" y="4817065"/>
            <a:ext cx="154654" cy="147050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5"/>
          <p:cNvSpPr/>
          <p:nvPr/>
        </p:nvSpPr>
        <p:spPr>
          <a:xfrm>
            <a:off x="8523716" y="4846897"/>
            <a:ext cx="160035" cy="1380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5"/>
          <p:cNvSpPr/>
          <p:nvPr/>
        </p:nvSpPr>
        <p:spPr>
          <a:xfrm>
            <a:off x="8417841" y="5008459"/>
            <a:ext cx="161205" cy="138627"/>
          </a:xfrm>
          <a:custGeom>
            <a:avLst/>
            <a:gdLst/>
            <a:ahLst/>
            <a:cxnLst/>
            <a:rect l="l" t="t" r="r" b="b"/>
            <a:pathLst>
              <a:path w="1378" h="1185" extrusionOk="0">
                <a:moveTo>
                  <a:pt x="954" y="1"/>
                </a:moveTo>
                <a:cubicBezTo>
                  <a:pt x="937" y="1"/>
                  <a:pt x="918" y="7"/>
                  <a:pt x="901" y="22"/>
                </a:cubicBezTo>
                <a:lnTo>
                  <a:pt x="892" y="31"/>
                </a:lnTo>
                <a:cubicBezTo>
                  <a:pt x="877" y="19"/>
                  <a:pt x="859" y="13"/>
                  <a:pt x="841" y="13"/>
                </a:cubicBezTo>
                <a:cubicBezTo>
                  <a:pt x="808" y="13"/>
                  <a:pt x="775" y="32"/>
                  <a:pt x="764" y="65"/>
                </a:cubicBezTo>
                <a:lnTo>
                  <a:pt x="755" y="82"/>
                </a:lnTo>
                <a:cubicBezTo>
                  <a:pt x="721" y="82"/>
                  <a:pt x="696" y="91"/>
                  <a:pt x="678" y="116"/>
                </a:cubicBezTo>
                <a:cubicBezTo>
                  <a:pt x="636" y="193"/>
                  <a:pt x="593" y="262"/>
                  <a:pt x="559" y="330"/>
                </a:cubicBezTo>
                <a:lnTo>
                  <a:pt x="259" y="116"/>
                </a:lnTo>
                <a:cubicBezTo>
                  <a:pt x="247" y="110"/>
                  <a:pt x="234" y="107"/>
                  <a:pt x="221" y="107"/>
                </a:cubicBezTo>
                <a:cubicBezTo>
                  <a:pt x="198" y="107"/>
                  <a:pt x="176" y="117"/>
                  <a:pt x="165" y="133"/>
                </a:cubicBezTo>
                <a:lnTo>
                  <a:pt x="148" y="125"/>
                </a:lnTo>
                <a:cubicBezTo>
                  <a:pt x="133" y="114"/>
                  <a:pt x="119" y="110"/>
                  <a:pt x="105" y="110"/>
                </a:cubicBezTo>
                <a:cubicBezTo>
                  <a:pt x="41" y="110"/>
                  <a:pt x="0" y="212"/>
                  <a:pt x="71" y="262"/>
                </a:cubicBezTo>
                <a:lnTo>
                  <a:pt x="174" y="339"/>
                </a:lnTo>
                <a:lnTo>
                  <a:pt x="251" y="390"/>
                </a:lnTo>
                <a:cubicBezTo>
                  <a:pt x="259" y="399"/>
                  <a:pt x="268" y="407"/>
                  <a:pt x="276" y="416"/>
                </a:cubicBezTo>
                <a:cubicBezTo>
                  <a:pt x="328" y="450"/>
                  <a:pt x="379" y="484"/>
                  <a:pt x="439" y="518"/>
                </a:cubicBezTo>
                <a:cubicBezTo>
                  <a:pt x="447" y="527"/>
                  <a:pt x="456" y="535"/>
                  <a:pt x="465" y="544"/>
                </a:cubicBezTo>
                <a:cubicBezTo>
                  <a:pt x="396" y="715"/>
                  <a:pt x="336" y="903"/>
                  <a:pt x="302" y="1083"/>
                </a:cubicBezTo>
                <a:cubicBezTo>
                  <a:pt x="292" y="1145"/>
                  <a:pt x="343" y="1185"/>
                  <a:pt x="390" y="1185"/>
                </a:cubicBezTo>
                <a:cubicBezTo>
                  <a:pt x="420" y="1185"/>
                  <a:pt x="449" y="1167"/>
                  <a:pt x="456" y="1126"/>
                </a:cubicBezTo>
                <a:cubicBezTo>
                  <a:pt x="456" y="1109"/>
                  <a:pt x="465" y="1083"/>
                  <a:pt x="473" y="1057"/>
                </a:cubicBezTo>
                <a:cubicBezTo>
                  <a:pt x="488" y="1082"/>
                  <a:pt x="515" y="1096"/>
                  <a:pt x="541" y="1096"/>
                </a:cubicBezTo>
                <a:cubicBezTo>
                  <a:pt x="560" y="1096"/>
                  <a:pt x="579" y="1089"/>
                  <a:pt x="593" y="1074"/>
                </a:cubicBezTo>
                <a:lnTo>
                  <a:pt x="619" y="1049"/>
                </a:lnTo>
                <a:cubicBezTo>
                  <a:pt x="704" y="963"/>
                  <a:pt x="764" y="869"/>
                  <a:pt x="815" y="758"/>
                </a:cubicBezTo>
                <a:lnTo>
                  <a:pt x="1226" y="1015"/>
                </a:lnTo>
                <a:cubicBezTo>
                  <a:pt x="1237" y="1020"/>
                  <a:pt x="1248" y="1023"/>
                  <a:pt x="1259" y="1023"/>
                </a:cubicBezTo>
                <a:cubicBezTo>
                  <a:pt x="1329" y="1023"/>
                  <a:pt x="1377" y="914"/>
                  <a:pt x="1303" y="869"/>
                </a:cubicBezTo>
                <a:lnTo>
                  <a:pt x="1038" y="672"/>
                </a:lnTo>
                <a:cubicBezTo>
                  <a:pt x="1055" y="630"/>
                  <a:pt x="1029" y="578"/>
                  <a:pt x="986" y="561"/>
                </a:cubicBezTo>
                <a:lnTo>
                  <a:pt x="867" y="518"/>
                </a:lnTo>
                <a:cubicBezTo>
                  <a:pt x="867" y="476"/>
                  <a:pt x="867" y="433"/>
                  <a:pt x="867" y="390"/>
                </a:cubicBezTo>
                <a:cubicBezTo>
                  <a:pt x="875" y="339"/>
                  <a:pt x="884" y="296"/>
                  <a:pt x="892" y="245"/>
                </a:cubicBezTo>
                <a:cubicBezTo>
                  <a:pt x="927" y="202"/>
                  <a:pt x="969" y="168"/>
                  <a:pt x="1012" y="133"/>
                </a:cubicBezTo>
                <a:cubicBezTo>
                  <a:pt x="1072" y="80"/>
                  <a:pt x="1018" y="1"/>
                  <a:pt x="9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5"/>
          <p:cNvSpPr/>
          <p:nvPr/>
        </p:nvSpPr>
        <p:spPr>
          <a:xfrm>
            <a:off x="8669485" y="5002142"/>
            <a:ext cx="145763" cy="118740"/>
          </a:xfrm>
          <a:custGeom>
            <a:avLst/>
            <a:gdLst/>
            <a:ahLst/>
            <a:cxnLst/>
            <a:rect l="l" t="t" r="r" b="b"/>
            <a:pathLst>
              <a:path w="1246" h="1015" extrusionOk="0">
                <a:moveTo>
                  <a:pt x="663" y="1"/>
                </a:moveTo>
                <a:cubicBezTo>
                  <a:pt x="646" y="1"/>
                  <a:pt x="630" y="6"/>
                  <a:pt x="615" y="16"/>
                </a:cubicBezTo>
                <a:cubicBezTo>
                  <a:pt x="589" y="16"/>
                  <a:pt x="564" y="25"/>
                  <a:pt x="546" y="42"/>
                </a:cubicBezTo>
                <a:cubicBezTo>
                  <a:pt x="461" y="145"/>
                  <a:pt x="392" y="256"/>
                  <a:pt x="341" y="384"/>
                </a:cubicBezTo>
                <a:lnTo>
                  <a:pt x="333" y="384"/>
                </a:lnTo>
                <a:cubicBezTo>
                  <a:pt x="281" y="341"/>
                  <a:pt x="221" y="299"/>
                  <a:pt x="179" y="256"/>
                </a:cubicBezTo>
                <a:cubicBezTo>
                  <a:pt x="161" y="241"/>
                  <a:pt x="142" y="234"/>
                  <a:pt x="124" y="234"/>
                </a:cubicBezTo>
                <a:cubicBezTo>
                  <a:pt x="58" y="234"/>
                  <a:pt x="1" y="312"/>
                  <a:pt x="67" y="358"/>
                </a:cubicBezTo>
                <a:cubicBezTo>
                  <a:pt x="84" y="376"/>
                  <a:pt x="110" y="393"/>
                  <a:pt x="127" y="410"/>
                </a:cubicBezTo>
                <a:cubicBezTo>
                  <a:pt x="127" y="435"/>
                  <a:pt x="144" y="461"/>
                  <a:pt x="161" y="470"/>
                </a:cubicBezTo>
                <a:cubicBezTo>
                  <a:pt x="213" y="504"/>
                  <a:pt x="256" y="530"/>
                  <a:pt x="307" y="555"/>
                </a:cubicBezTo>
                <a:cubicBezTo>
                  <a:pt x="290" y="632"/>
                  <a:pt x="281" y="718"/>
                  <a:pt x="281" y="795"/>
                </a:cubicBezTo>
                <a:cubicBezTo>
                  <a:pt x="281" y="812"/>
                  <a:pt x="273" y="829"/>
                  <a:pt x="264" y="846"/>
                </a:cubicBezTo>
                <a:cubicBezTo>
                  <a:pt x="247" y="880"/>
                  <a:pt x="256" y="923"/>
                  <a:pt x="298" y="949"/>
                </a:cubicBezTo>
                <a:lnTo>
                  <a:pt x="298" y="957"/>
                </a:lnTo>
                <a:cubicBezTo>
                  <a:pt x="312" y="995"/>
                  <a:pt x="345" y="1014"/>
                  <a:pt x="376" y="1014"/>
                </a:cubicBezTo>
                <a:cubicBezTo>
                  <a:pt x="403" y="1014"/>
                  <a:pt x="428" y="1001"/>
                  <a:pt x="444" y="974"/>
                </a:cubicBezTo>
                <a:cubicBezTo>
                  <a:pt x="461" y="940"/>
                  <a:pt x="478" y="906"/>
                  <a:pt x="495" y="872"/>
                </a:cubicBezTo>
                <a:cubicBezTo>
                  <a:pt x="538" y="829"/>
                  <a:pt x="581" y="786"/>
                  <a:pt x="606" y="743"/>
                </a:cubicBezTo>
                <a:cubicBezTo>
                  <a:pt x="726" y="803"/>
                  <a:pt x="837" y="855"/>
                  <a:pt x="957" y="906"/>
                </a:cubicBezTo>
                <a:cubicBezTo>
                  <a:pt x="965" y="909"/>
                  <a:pt x="972" y="911"/>
                  <a:pt x="980" y="911"/>
                </a:cubicBezTo>
                <a:cubicBezTo>
                  <a:pt x="1014" y="911"/>
                  <a:pt x="1043" y="881"/>
                  <a:pt x="1043" y="846"/>
                </a:cubicBezTo>
                <a:lnTo>
                  <a:pt x="1145" y="863"/>
                </a:lnTo>
                <a:cubicBezTo>
                  <a:pt x="1148" y="863"/>
                  <a:pt x="1150" y="864"/>
                  <a:pt x="1152" y="864"/>
                </a:cubicBezTo>
                <a:cubicBezTo>
                  <a:pt x="1232" y="864"/>
                  <a:pt x="1245" y="726"/>
                  <a:pt x="1162" y="701"/>
                </a:cubicBezTo>
                <a:cubicBezTo>
                  <a:pt x="1008" y="666"/>
                  <a:pt x="846" y="624"/>
                  <a:pt x="700" y="564"/>
                </a:cubicBezTo>
                <a:cubicBezTo>
                  <a:pt x="726" y="478"/>
                  <a:pt x="735" y="393"/>
                  <a:pt x="726" y="307"/>
                </a:cubicBezTo>
                <a:lnTo>
                  <a:pt x="752" y="264"/>
                </a:lnTo>
                <a:cubicBezTo>
                  <a:pt x="777" y="230"/>
                  <a:pt x="769" y="187"/>
                  <a:pt x="735" y="170"/>
                </a:cubicBezTo>
                <a:lnTo>
                  <a:pt x="752" y="102"/>
                </a:lnTo>
                <a:cubicBezTo>
                  <a:pt x="758" y="44"/>
                  <a:pt x="712" y="1"/>
                  <a:pt x="66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15"/>
          <p:cNvSpPr/>
          <p:nvPr/>
        </p:nvSpPr>
        <p:spPr>
          <a:xfrm>
            <a:off x="8726459" y="4784308"/>
            <a:ext cx="137457" cy="111019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15"/>
          <p:cNvSpPr/>
          <p:nvPr/>
        </p:nvSpPr>
        <p:spPr>
          <a:xfrm>
            <a:off x="8857955" y="4934990"/>
            <a:ext cx="140031" cy="140148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15"/>
          <p:cNvSpPr/>
          <p:nvPr/>
        </p:nvSpPr>
        <p:spPr>
          <a:xfrm>
            <a:off x="8201761" y="4976053"/>
            <a:ext cx="130321" cy="131842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15"/>
          <p:cNvSpPr/>
          <p:nvPr/>
        </p:nvSpPr>
        <p:spPr>
          <a:xfrm>
            <a:off x="6899561" y="-676687"/>
            <a:ext cx="1366866" cy="1339901"/>
          </a:xfrm>
          <a:custGeom>
            <a:avLst/>
            <a:gdLst/>
            <a:ahLst/>
            <a:cxnLst/>
            <a:rect l="l" t="t" r="r" b="b"/>
            <a:pathLst>
              <a:path w="13534" h="13267" extrusionOk="0">
                <a:moveTo>
                  <a:pt x="8884" y="1"/>
                </a:moveTo>
                <a:cubicBezTo>
                  <a:pt x="8867" y="1"/>
                  <a:pt x="8850" y="5"/>
                  <a:pt x="8834" y="16"/>
                </a:cubicBezTo>
                <a:lnTo>
                  <a:pt x="8834" y="16"/>
                </a:lnTo>
                <a:lnTo>
                  <a:pt x="8820" y="2"/>
                </a:lnTo>
                <a:cubicBezTo>
                  <a:pt x="8730" y="110"/>
                  <a:pt x="8640" y="220"/>
                  <a:pt x="8550" y="329"/>
                </a:cubicBezTo>
                <a:lnTo>
                  <a:pt x="8550" y="329"/>
                </a:lnTo>
                <a:cubicBezTo>
                  <a:pt x="6507" y="2624"/>
                  <a:pt x="4556" y="4999"/>
                  <a:pt x="2702" y="7450"/>
                </a:cubicBezTo>
                <a:lnTo>
                  <a:pt x="2702" y="7450"/>
                </a:lnTo>
                <a:cubicBezTo>
                  <a:pt x="4034" y="5188"/>
                  <a:pt x="5571" y="3049"/>
                  <a:pt x="7289" y="1062"/>
                </a:cubicBezTo>
                <a:lnTo>
                  <a:pt x="7269" y="1043"/>
                </a:lnTo>
                <a:lnTo>
                  <a:pt x="7269" y="1043"/>
                </a:lnTo>
                <a:cubicBezTo>
                  <a:pt x="7276" y="1035"/>
                  <a:pt x="7282" y="1027"/>
                  <a:pt x="7289" y="1020"/>
                </a:cubicBezTo>
                <a:cubicBezTo>
                  <a:pt x="7354" y="942"/>
                  <a:pt x="7291" y="839"/>
                  <a:pt x="7215" y="839"/>
                </a:cubicBezTo>
                <a:cubicBezTo>
                  <a:pt x="7191" y="839"/>
                  <a:pt x="7166" y="849"/>
                  <a:pt x="7143" y="874"/>
                </a:cubicBezTo>
                <a:cubicBezTo>
                  <a:pt x="6368" y="1773"/>
                  <a:pt x="5630" y="2702"/>
                  <a:pt x="4930" y="3658"/>
                </a:cubicBezTo>
                <a:lnTo>
                  <a:pt x="4930" y="3658"/>
                </a:lnTo>
                <a:cubicBezTo>
                  <a:pt x="3942" y="4913"/>
                  <a:pt x="2976" y="6185"/>
                  <a:pt x="2034" y="7475"/>
                </a:cubicBezTo>
                <a:lnTo>
                  <a:pt x="2034" y="7475"/>
                </a:lnTo>
                <a:cubicBezTo>
                  <a:pt x="3518" y="5064"/>
                  <a:pt x="5102" y="2714"/>
                  <a:pt x="6776" y="429"/>
                </a:cubicBezTo>
                <a:cubicBezTo>
                  <a:pt x="6830" y="350"/>
                  <a:pt x="6759" y="280"/>
                  <a:pt x="6686" y="280"/>
                </a:cubicBezTo>
                <a:cubicBezTo>
                  <a:pt x="6668" y="280"/>
                  <a:pt x="6650" y="284"/>
                  <a:pt x="6634" y="293"/>
                </a:cubicBezTo>
                <a:lnTo>
                  <a:pt x="6634" y="293"/>
                </a:lnTo>
                <a:lnTo>
                  <a:pt x="6604" y="275"/>
                </a:lnTo>
                <a:cubicBezTo>
                  <a:pt x="6435" y="506"/>
                  <a:pt x="6267" y="738"/>
                  <a:pt x="6100" y="970"/>
                </a:cubicBezTo>
                <a:lnTo>
                  <a:pt x="6100" y="970"/>
                </a:lnTo>
                <a:lnTo>
                  <a:pt x="2517" y="5596"/>
                </a:lnTo>
                <a:lnTo>
                  <a:pt x="2517" y="5596"/>
                </a:lnTo>
                <a:cubicBezTo>
                  <a:pt x="3696" y="3804"/>
                  <a:pt x="4914" y="2037"/>
                  <a:pt x="6177" y="301"/>
                </a:cubicBezTo>
                <a:cubicBezTo>
                  <a:pt x="6222" y="230"/>
                  <a:pt x="6149" y="143"/>
                  <a:pt x="6078" y="143"/>
                </a:cubicBezTo>
                <a:cubicBezTo>
                  <a:pt x="6055" y="143"/>
                  <a:pt x="6033" y="152"/>
                  <a:pt x="6014" y="173"/>
                </a:cubicBezTo>
                <a:cubicBezTo>
                  <a:pt x="6008" y="180"/>
                  <a:pt x="6001" y="188"/>
                  <a:pt x="5995" y="195"/>
                </a:cubicBezTo>
                <a:lnTo>
                  <a:pt x="5995" y="195"/>
                </a:lnTo>
                <a:lnTo>
                  <a:pt x="5988" y="190"/>
                </a:lnTo>
                <a:cubicBezTo>
                  <a:pt x="5971" y="215"/>
                  <a:pt x="5953" y="240"/>
                  <a:pt x="5935" y="265"/>
                </a:cubicBezTo>
                <a:lnTo>
                  <a:pt x="5935" y="265"/>
                </a:lnTo>
                <a:cubicBezTo>
                  <a:pt x="4253" y="2209"/>
                  <a:pt x="2662" y="4227"/>
                  <a:pt x="1166" y="6315"/>
                </a:cubicBezTo>
                <a:lnTo>
                  <a:pt x="1166" y="6315"/>
                </a:lnTo>
                <a:cubicBezTo>
                  <a:pt x="2146" y="4533"/>
                  <a:pt x="3254" y="2822"/>
                  <a:pt x="4474" y="1191"/>
                </a:cubicBezTo>
                <a:lnTo>
                  <a:pt x="4464" y="1185"/>
                </a:lnTo>
                <a:lnTo>
                  <a:pt x="4464" y="1185"/>
                </a:lnTo>
                <a:cubicBezTo>
                  <a:pt x="4464" y="1184"/>
                  <a:pt x="4465" y="1183"/>
                  <a:pt x="4466" y="1182"/>
                </a:cubicBezTo>
                <a:cubicBezTo>
                  <a:pt x="4520" y="1110"/>
                  <a:pt x="4451" y="1037"/>
                  <a:pt x="4378" y="1037"/>
                </a:cubicBezTo>
                <a:cubicBezTo>
                  <a:pt x="4348" y="1037"/>
                  <a:pt x="4317" y="1049"/>
                  <a:pt x="4295" y="1080"/>
                </a:cubicBezTo>
                <a:cubicBezTo>
                  <a:pt x="3962" y="1523"/>
                  <a:pt x="3637" y="1973"/>
                  <a:pt x="3321" y="2429"/>
                </a:cubicBezTo>
                <a:lnTo>
                  <a:pt x="3321" y="2429"/>
                </a:lnTo>
                <a:cubicBezTo>
                  <a:pt x="2380" y="3713"/>
                  <a:pt x="1421" y="4982"/>
                  <a:pt x="444" y="6240"/>
                </a:cubicBezTo>
                <a:lnTo>
                  <a:pt x="444" y="6240"/>
                </a:lnTo>
                <a:cubicBezTo>
                  <a:pt x="1081" y="4640"/>
                  <a:pt x="1859" y="3098"/>
                  <a:pt x="2780" y="1644"/>
                </a:cubicBezTo>
                <a:cubicBezTo>
                  <a:pt x="2807" y="1572"/>
                  <a:pt x="2752" y="1504"/>
                  <a:pt x="2687" y="1504"/>
                </a:cubicBezTo>
                <a:cubicBezTo>
                  <a:pt x="2667" y="1504"/>
                  <a:pt x="2646" y="1511"/>
                  <a:pt x="2626" y="1524"/>
                </a:cubicBezTo>
                <a:cubicBezTo>
                  <a:pt x="2621" y="1530"/>
                  <a:pt x="2615" y="1536"/>
                  <a:pt x="2609" y="1542"/>
                </a:cubicBezTo>
                <a:lnTo>
                  <a:pt x="2609" y="1542"/>
                </a:lnTo>
                <a:lnTo>
                  <a:pt x="2609" y="1542"/>
                </a:lnTo>
                <a:cubicBezTo>
                  <a:pt x="2609" y="1542"/>
                  <a:pt x="2609" y="1542"/>
                  <a:pt x="2609" y="1542"/>
                </a:cubicBezTo>
                <a:lnTo>
                  <a:pt x="2609" y="1542"/>
                </a:lnTo>
                <a:cubicBezTo>
                  <a:pt x="1743" y="2418"/>
                  <a:pt x="945" y="3362"/>
                  <a:pt x="222" y="4356"/>
                </a:cubicBezTo>
                <a:cubicBezTo>
                  <a:pt x="168" y="4435"/>
                  <a:pt x="243" y="4506"/>
                  <a:pt x="319" y="4506"/>
                </a:cubicBezTo>
                <a:cubicBezTo>
                  <a:pt x="349" y="4506"/>
                  <a:pt x="380" y="4494"/>
                  <a:pt x="402" y="4467"/>
                </a:cubicBezTo>
                <a:lnTo>
                  <a:pt x="394" y="4459"/>
                </a:lnTo>
                <a:cubicBezTo>
                  <a:pt x="933" y="3722"/>
                  <a:pt x="1506" y="3019"/>
                  <a:pt x="2115" y="2349"/>
                </a:cubicBezTo>
                <a:lnTo>
                  <a:pt x="2115" y="2349"/>
                </a:lnTo>
                <a:cubicBezTo>
                  <a:pt x="1283" y="3760"/>
                  <a:pt x="585" y="5242"/>
                  <a:pt x="26" y="6777"/>
                </a:cubicBezTo>
                <a:cubicBezTo>
                  <a:pt x="1" y="6846"/>
                  <a:pt x="67" y="6910"/>
                  <a:pt x="127" y="6910"/>
                </a:cubicBezTo>
                <a:cubicBezTo>
                  <a:pt x="150" y="6910"/>
                  <a:pt x="172" y="6901"/>
                  <a:pt x="188" y="6880"/>
                </a:cubicBezTo>
                <a:cubicBezTo>
                  <a:pt x="716" y="6211"/>
                  <a:pt x="1238" y="5537"/>
                  <a:pt x="1755" y="4860"/>
                </a:cubicBezTo>
                <a:lnTo>
                  <a:pt x="1755" y="4860"/>
                </a:lnTo>
                <a:cubicBezTo>
                  <a:pt x="1209" y="5771"/>
                  <a:pt x="698" y="6703"/>
                  <a:pt x="222" y="7650"/>
                </a:cubicBezTo>
                <a:cubicBezTo>
                  <a:pt x="197" y="7725"/>
                  <a:pt x="259" y="7791"/>
                  <a:pt x="328" y="7791"/>
                </a:cubicBezTo>
                <a:cubicBezTo>
                  <a:pt x="351" y="7791"/>
                  <a:pt x="375" y="7783"/>
                  <a:pt x="396" y="7766"/>
                </a:cubicBezTo>
                <a:lnTo>
                  <a:pt x="396" y="7766"/>
                </a:lnTo>
                <a:lnTo>
                  <a:pt x="402" y="7769"/>
                </a:lnTo>
                <a:cubicBezTo>
                  <a:pt x="407" y="7759"/>
                  <a:pt x="413" y="7748"/>
                  <a:pt x="418" y="7737"/>
                </a:cubicBezTo>
                <a:lnTo>
                  <a:pt x="418" y="7737"/>
                </a:lnTo>
                <a:cubicBezTo>
                  <a:pt x="1714" y="5842"/>
                  <a:pt x="3092" y="4007"/>
                  <a:pt x="4542" y="2230"/>
                </a:cubicBezTo>
                <a:lnTo>
                  <a:pt x="4542" y="2230"/>
                </a:lnTo>
                <a:cubicBezTo>
                  <a:pt x="3333" y="3967"/>
                  <a:pt x="2162" y="5729"/>
                  <a:pt x="1027" y="7521"/>
                </a:cubicBezTo>
                <a:cubicBezTo>
                  <a:pt x="979" y="7599"/>
                  <a:pt x="1044" y="7664"/>
                  <a:pt x="1114" y="7664"/>
                </a:cubicBezTo>
                <a:cubicBezTo>
                  <a:pt x="1144" y="7664"/>
                  <a:pt x="1175" y="7652"/>
                  <a:pt x="1198" y="7624"/>
                </a:cubicBezTo>
                <a:lnTo>
                  <a:pt x="1200" y="7621"/>
                </a:lnTo>
                <a:lnTo>
                  <a:pt x="1200" y="7621"/>
                </a:lnTo>
                <a:lnTo>
                  <a:pt x="1206" y="7624"/>
                </a:lnTo>
                <a:cubicBezTo>
                  <a:pt x="1220" y="7603"/>
                  <a:pt x="1233" y="7581"/>
                  <a:pt x="1247" y="7560"/>
                </a:cubicBezTo>
                <a:lnTo>
                  <a:pt x="1247" y="7560"/>
                </a:lnTo>
                <a:lnTo>
                  <a:pt x="4042" y="3929"/>
                </a:lnTo>
                <a:lnTo>
                  <a:pt x="4042" y="3929"/>
                </a:lnTo>
                <a:cubicBezTo>
                  <a:pt x="2815" y="5758"/>
                  <a:pt x="1644" y="7627"/>
                  <a:pt x="530" y="9532"/>
                </a:cubicBezTo>
                <a:cubicBezTo>
                  <a:pt x="489" y="9609"/>
                  <a:pt x="559" y="9682"/>
                  <a:pt x="628" y="9682"/>
                </a:cubicBezTo>
                <a:cubicBezTo>
                  <a:pt x="646" y="9682"/>
                  <a:pt x="664" y="9678"/>
                  <a:pt x="680" y="9667"/>
                </a:cubicBezTo>
                <a:lnTo>
                  <a:pt x="680" y="9667"/>
                </a:lnTo>
                <a:lnTo>
                  <a:pt x="710" y="9686"/>
                </a:lnTo>
                <a:cubicBezTo>
                  <a:pt x="769" y="9585"/>
                  <a:pt x="827" y="9485"/>
                  <a:pt x="886" y="9384"/>
                </a:cubicBezTo>
                <a:lnTo>
                  <a:pt x="886" y="9384"/>
                </a:lnTo>
                <a:cubicBezTo>
                  <a:pt x="1640" y="8317"/>
                  <a:pt x="2407" y="7260"/>
                  <a:pt x="3190" y="6215"/>
                </a:cubicBezTo>
                <a:lnTo>
                  <a:pt x="3190" y="6215"/>
                </a:lnTo>
                <a:cubicBezTo>
                  <a:pt x="2670" y="7041"/>
                  <a:pt x="2176" y="7884"/>
                  <a:pt x="1711" y="8745"/>
                </a:cubicBezTo>
                <a:cubicBezTo>
                  <a:pt x="1692" y="8820"/>
                  <a:pt x="1757" y="8882"/>
                  <a:pt x="1823" y="8882"/>
                </a:cubicBezTo>
                <a:cubicBezTo>
                  <a:pt x="1837" y="8882"/>
                  <a:pt x="1850" y="8879"/>
                  <a:pt x="1864" y="8873"/>
                </a:cubicBezTo>
                <a:lnTo>
                  <a:pt x="1864" y="8873"/>
                </a:lnTo>
                <a:lnTo>
                  <a:pt x="1891" y="8890"/>
                </a:lnTo>
                <a:cubicBezTo>
                  <a:pt x="1914" y="8846"/>
                  <a:pt x="1938" y="8803"/>
                  <a:pt x="1961" y="8759"/>
                </a:cubicBezTo>
                <a:lnTo>
                  <a:pt x="1961" y="8759"/>
                </a:lnTo>
                <a:cubicBezTo>
                  <a:pt x="3354" y="6858"/>
                  <a:pt x="4808" y="5005"/>
                  <a:pt x="6318" y="3197"/>
                </a:cubicBezTo>
                <a:lnTo>
                  <a:pt x="6318" y="3197"/>
                </a:lnTo>
                <a:cubicBezTo>
                  <a:pt x="4686" y="5395"/>
                  <a:pt x="3152" y="7666"/>
                  <a:pt x="1617" y="9934"/>
                </a:cubicBezTo>
                <a:lnTo>
                  <a:pt x="1629" y="9941"/>
                </a:lnTo>
                <a:lnTo>
                  <a:pt x="1629" y="9941"/>
                </a:lnTo>
                <a:cubicBezTo>
                  <a:pt x="1625" y="9947"/>
                  <a:pt x="1621" y="9953"/>
                  <a:pt x="1617" y="9959"/>
                </a:cubicBezTo>
                <a:cubicBezTo>
                  <a:pt x="1568" y="10038"/>
                  <a:pt x="1645" y="10113"/>
                  <a:pt x="1718" y="10113"/>
                </a:cubicBezTo>
                <a:cubicBezTo>
                  <a:pt x="1747" y="10113"/>
                  <a:pt x="1777" y="10101"/>
                  <a:pt x="1797" y="10071"/>
                </a:cubicBezTo>
                <a:cubicBezTo>
                  <a:pt x="2135" y="9569"/>
                  <a:pt x="2473" y="9067"/>
                  <a:pt x="2812" y="8566"/>
                </a:cubicBezTo>
                <a:lnTo>
                  <a:pt x="2812" y="8566"/>
                </a:lnTo>
                <a:cubicBezTo>
                  <a:pt x="3849" y="7101"/>
                  <a:pt x="4934" y="5674"/>
                  <a:pt x="6042" y="4262"/>
                </a:cubicBezTo>
                <a:lnTo>
                  <a:pt x="6042" y="4262"/>
                </a:lnTo>
                <a:cubicBezTo>
                  <a:pt x="4722" y="6174"/>
                  <a:pt x="3469" y="8133"/>
                  <a:pt x="2284" y="10131"/>
                </a:cubicBezTo>
                <a:cubicBezTo>
                  <a:pt x="2240" y="10201"/>
                  <a:pt x="2309" y="10285"/>
                  <a:pt x="2375" y="10285"/>
                </a:cubicBezTo>
                <a:cubicBezTo>
                  <a:pt x="2398" y="10285"/>
                  <a:pt x="2421" y="10275"/>
                  <a:pt x="2438" y="10250"/>
                </a:cubicBezTo>
                <a:cubicBezTo>
                  <a:pt x="2440" y="10248"/>
                  <a:pt x="2442" y="10245"/>
                  <a:pt x="2444" y="10242"/>
                </a:cubicBezTo>
                <a:lnTo>
                  <a:pt x="2444" y="10242"/>
                </a:lnTo>
                <a:lnTo>
                  <a:pt x="2455" y="10250"/>
                </a:lnTo>
                <a:cubicBezTo>
                  <a:pt x="2475" y="10218"/>
                  <a:pt x="2494" y="10186"/>
                  <a:pt x="2513" y="10154"/>
                </a:cubicBezTo>
                <a:lnTo>
                  <a:pt x="2513" y="10154"/>
                </a:lnTo>
                <a:cubicBezTo>
                  <a:pt x="4726" y="7300"/>
                  <a:pt x="7021" y="4521"/>
                  <a:pt x="9408" y="1806"/>
                </a:cubicBezTo>
                <a:lnTo>
                  <a:pt x="9408" y="1806"/>
                </a:lnTo>
                <a:cubicBezTo>
                  <a:pt x="7304" y="4827"/>
                  <a:pt x="5180" y="7835"/>
                  <a:pt x="3037" y="10824"/>
                </a:cubicBezTo>
                <a:cubicBezTo>
                  <a:pt x="2985" y="10895"/>
                  <a:pt x="3061" y="10981"/>
                  <a:pt x="3135" y="10981"/>
                </a:cubicBezTo>
                <a:cubicBezTo>
                  <a:pt x="3158" y="10981"/>
                  <a:pt x="3181" y="10972"/>
                  <a:pt x="3200" y="10952"/>
                </a:cubicBezTo>
                <a:cubicBezTo>
                  <a:pt x="3201" y="10950"/>
                  <a:pt x="3202" y="10949"/>
                  <a:pt x="3203" y="10948"/>
                </a:cubicBezTo>
                <a:lnTo>
                  <a:pt x="3203" y="10948"/>
                </a:lnTo>
                <a:lnTo>
                  <a:pt x="3208" y="10952"/>
                </a:lnTo>
                <a:cubicBezTo>
                  <a:pt x="3241" y="10906"/>
                  <a:pt x="3274" y="10860"/>
                  <a:pt x="3308" y="10814"/>
                </a:cubicBezTo>
                <a:lnTo>
                  <a:pt x="3308" y="10814"/>
                </a:lnTo>
                <a:cubicBezTo>
                  <a:pt x="4990" y="8661"/>
                  <a:pt x="6688" y="6522"/>
                  <a:pt x="8403" y="4397"/>
                </a:cubicBezTo>
                <a:lnTo>
                  <a:pt x="8403" y="4397"/>
                </a:lnTo>
                <a:cubicBezTo>
                  <a:pt x="6699" y="6881"/>
                  <a:pt x="5035" y="9391"/>
                  <a:pt x="3413" y="11927"/>
                </a:cubicBezTo>
                <a:cubicBezTo>
                  <a:pt x="3363" y="11997"/>
                  <a:pt x="3435" y="12081"/>
                  <a:pt x="3503" y="12081"/>
                </a:cubicBezTo>
                <a:cubicBezTo>
                  <a:pt x="3527" y="12081"/>
                  <a:pt x="3550" y="12071"/>
                  <a:pt x="3567" y="12047"/>
                </a:cubicBezTo>
                <a:lnTo>
                  <a:pt x="3570" y="12044"/>
                </a:lnTo>
                <a:lnTo>
                  <a:pt x="3570" y="12044"/>
                </a:lnTo>
                <a:lnTo>
                  <a:pt x="3585" y="12055"/>
                </a:lnTo>
                <a:cubicBezTo>
                  <a:pt x="3613" y="12011"/>
                  <a:pt x="3641" y="11967"/>
                  <a:pt x="3670" y="11923"/>
                </a:cubicBezTo>
                <a:lnTo>
                  <a:pt x="3670" y="11923"/>
                </a:lnTo>
                <a:lnTo>
                  <a:pt x="9635" y="4663"/>
                </a:lnTo>
                <a:lnTo>
                  <a:pt x="9635" y="4663"/>
                </a:lnTo>
                <a:cubicBezTo>
                  <a:pt x="8218" y="6855"/>
                  <a:pt x="6857" y="9080"/>
                  <a:pt x="5552" y="11345"/>
                </a:cubicBezTo>
                <a:cubicBezTo>
                  <a:pt x="5504" y="11429"/>
                  <a:pt x="5574" y="11497"/>
                  <a:pt x="5647" y="11497"/>
                </a:cubicBezTo>
                <a:cubicBezTo>
                  <a:pt x="5673" y="11497"/>
                  <a:pt x="5700" y="11488"/>
                  <a:pt x="5722" y="11467"/>
                </a:cubicBezTo>
                <a:lnTo>
                  <a:pt x="5722" y="11467"/>
                </a:lnTo>
                <a:lnTo>
                  <a:pt x="5732" y="11474"/>
                </a:lnTo>
                <a:cubicBezTo>
                  <a:pt x="5745" y="11450"/>
                  <a:pt x="5759" y="11427"/>
                  <a:pt x="5772" y="11404"/>
                </a:cubicBezTo>
                <a:lnTo>
                  <a:pt x="5772" y="11404"/>
                </a:lnTo>
                <a:lnTo>
                  <a:pt x="11046" y="4488"/>
                </a:lnTo>
                <a:lnTo>
                  <a:pt x="6074" y="12261"/>
                </a:lnTo>
                <a:lnTo>
                  <a:pt x="6082" y="12266"/>
                </a:lnTo>
                <a:lnTo>
                  <a:pt x="6082" y="12266"/>
                </a:lnTo>
                <a:cubicBezTo>
                  <a:pt x="6079" y="12270"/>
                  <a:pt x="6077" y="12274"/>
                  <a:pt x="6074" y="12278"/>
                </a:cubicBezTo>
                <a:cubicBezTo>
                  <a:pt x="6025" y="12357"/>
                  <a:pt x="6102" y="12431"/>
                  <a:pt x="6175" y="12431"/>
                </a:cubicBezTo>
                <a:cubicBezTo>
                  <a:pt x="6205" y="12431"/>
                  <a:pt x="6234" y="12419"/>
                  <a:pt x="6254" y="12389"/>
                </a:cubicBezTo>
                <a:lnTo>
                  <a:pt x="7119" y="11034"/>
                </a:lnTo>
                <a:lnTo>
                  <a:pt x="7119" y="11034"/>
                </a:lnTo>
                <a:cubicBezTo>
                  <a:pt x="8233" y="9345"/>
                  <a:pt x="9405" y="7693"/>
                  <a:pt x="10630" y="6084"/>
                </a:cubicBezTo>
                <a:lnTo>
                  <a:pt x="10630" y="6084"/>
                </a:lnTo>
                <a:cubicBezTo>
                  <a:pt x="9514" y="7811"/>
                  <a:pt x="8472" y="9586"/>
                  <a:pt x="7511" y="11405"/>
                </a:cubicBezTo>
                <a:cubicBezTo>
                  <a:pt x="7486" y="11481"/>
                  <a:pt x="7549" y="11542"/>
                  <a:pt x="7615" y="11542"/>
                </a:cubicBezTo>
                <a:cubicBezTo>
                  <a:pt x="7636" y="11542"/>
                  <a:pt x="7658" y="11536"/>
                  <a:pt x="7677" y="11521"/>
                </a:cubicBezTo>
                <a:lnTo>
                  <a:pt x="7677" y="11521"/>
                </a:lnTo>
                <a:lnTo>
                  <a:pt x="7682" y="11525"/>
                </a:lnTo>
                <a:cubicBezTo>
                  <a:pt x="7689" y="11512"/>
                  <a:pt x="7696" y="11500"/>
                  <a:pt x="7703" y="11487"/>
                </a:cubicBezTo>
                <a:lnTo>
                  <a:pt x="7703" y="11487"/>
                </a:lnTo>
                <a:cubicBezTo>
                  <a:pt x="8966" y="9642"/>
                  <a:pt x="10275" y="7830"/>
                  <a:pt x="11622" y="6049"/>
                </a:cubicBezTo>
                <a:lnTo>
                  <a:pt x="11622" y="6049"/>
                </a:lnTo>
                <a:cubicBezTo>
                  <a:pt x="10394" y="7911"/>
                  <a:pt x="9208" y="9798"/>
                  <a:pt x="8059" y="11713"/>
                </a:cubicBezTo>
                <a:cubicBezTo>
                  <a:pt x="8011" y="11797"/>
                  <a:pt x="8080" y="11868"/>
                  <a:pt x="8150" y="11868"/>
                </a:cubicBezTo>
                <a:cubicBezTo>
                  <a:pt x="8180" y="11868"/>
                  <a:pt x="8209" y="11855"/>
                  <a:pt x="8230" y="11824"/>
                </a:cubicBezTo>
                <a:lnTo>
                  <a:pt x="11049" y="7740"/>
                </a:lnTo>
                <a:lnTo>
                  <a:pt x="11049" y="7740"/>
                </a:lnTo>
                <a:cubicBezTo>
                  <a:pt x="10165" y="9290"/>
                  <a:pt x="9296" y="10849"/>
                  <a:pt x="8444" y="12415"/>
                </a:cubicBezTo>
                <a:cubicBezTo>
                  <a:pt x="8419" y="12495"/>
                  <a:pt x="8479" y="12557"/>
                  <a:pt x="8543" y="12557"/>
                </a:cubicBezTo>
                <a:cubicBezTo>
                  <a:pt x="8568" y="12557"/>
                  <a:pt x="8593" y="12548"/>
                  <a:pt x="8615" y="12526"/>
                </a:cubicBezTo>
                <a:cubicBezTo>
                  <a:pt x="9371" y="11315"/>
                  <a:pt x="10155" y="10126"/>
                  <a:pt x="10967" y="8955"/>
                </a:cubicBezTo>
                <a:lnTo>
                  <a:pt x="10967" y="8955"/>
                </a:lnTo>
                <a:cubicBezTo>
                  <a:pt x="10166" y="10315"/>
                  <a:pt x="9413" y="11703"/>
                  <a:pt x="8709" y="13116"/>
                </a:cubicBezTo>
                <a:cubicBezTo>
                  <a:pt x="8673" y="13194"/>
                  <a:pt x="8741" y="13267"/>
                  <a:pt x="8809" y="13267"/>
                </a:cubicBezTo>
                <a:cubicBezTo>
                  <a:pt x="8836" y="13267"/>
                  <a:pt x="8864" y="13254"/>
                  <a:pt x="8885" y="13225"/>
                </a:cubicBezTo>
                <a:lnTo>
                  <a:pt x="8885" y="13225"/>
                </a:lnTo>
                <a:lnTo>
                  <a:pt x="8889" y="13227"/>
                </a:lnTo>
                <a:cubicBezTo>
                  <a:pt x="8899" y="13206"/>
                  <a:pt x="8910" y="13184"/>
                  <a:pt x="8921" y="13162"/>
                </a:cubicBezTo>
                <a:lnTo>
                  <a:pt x="8921" y="13162"/>
                </a:lnTo>
                <a:cubicBezTo>
                  <a:pt x="10051" y="11181"/>
                  <a:pt x="11321" y="9274"/>
                  <a:pt x="12721" y="7458"/>
                </a:cubicBezTo>
                <a:lnTo>
                  <a:pt x="12721" y="7458"/>
                </a:lnTo>
                <a:cubicBezTo>
                  <a:pt x="12095" y="8820"/>
                  <a:pt x="11434" y="10167"/>
                  <a:pt x="10736" y="11491"/>
                </a:cubicBezTo>
                <a:cubicBezTo>
                  <a:pt x="10695" y="11575"/>
                  <a:pt x="10770" y="11646"/>
                  <a:pt x="10840" y="11646"/>
                </a:cubicBezTo>
                <a:cubicBezTo>
                  <a:pt x="10869" y="11646"/>
                  <a:pt x="10898" y="11633"/>
                  <a:pt x="10916" y="11602"/>
                </a:cubicBezTo>
                <a:cubicBezTo>
                  <a:pt x="11746" y="10028"/>
                  <a:pt x="12524" y="8420"/>
                  <a:pt x="13243" y="6786"/>
                </a:cubicBezTo>
                <a:cubicBezTo>
                  <a:pt x="13275" y="6716"/>
                  <a:pt x="13217" y="6632"/>
                  <a:pt x="13153" y="6632"/>
                </a:cubicBezTo>
                <a:cubicBezTo>
                  <a:pt x="13131" y="6632"/>
                  <a:pt x="13109" y="6642"/>
                  <a:pt x="13089" y="6666"/>
                </a:cubicBezTo>
                <a:cubicBezTo>
                  <a:pt x="13084" y="6672"/>
                  <a:pt x="13079" y="6678"/>
                  <a:pt x="13074" y="6685"/>
                </a:cubicBezTo>
                <a:lnTo>
                  <a:pt x="13074" y="6685"/>
                </a:lnTo>
                <a:lnTo>
                  <a:pt x="13072" y="6683"/>
                </a:lnTo>
                <a:cubicBezTo>
                  <a:pt x="13070" y="6686"/>
                  <a:pt x="13069" y="6690"/>
                  <a:pt x="13067" y="6693"/>
                </a:cubicBezTo>
                <a:lnTo>
                  <a:pt x="13067" y="6693"/>
                </a:lnTo>
                <a:cubicBezTo>
                  <a:pt x="12106" y="7899"/>
                  <a:pt x="11201" y="9147"/>
                  <a:pt x="10355" y="10434"/>
                </a:cubicBezTo>
                <a:lnTo>
                  <a:pt x="10355" y="10434"/>
                </a:lnTo>
                <a:cubicBezTo>
                  <a:pt x="11092" y="9109"/>
                  <a:pt x="11876" y="7810"/>
                  <a:pt x="12704" y="6538"/>
                </a:cubicBezTo>
                <a:cubicBezTo>
                  <a:pt x="12759" y="6465"/>
                  <a:pt x="12689" y="6392"/>
                  <a:pt x="12616" y="6392"/>
                </a:cubicBezTo>
                <a:cubicBezTo>
                  <a:pt x="12588" y="6392"/>
                  <a:pt x="12559" y="6403"/>
                  <a:pt x="12537" y="6429"/>
                </a:cubicBezTo>
                <a:lnTo>
                  <a:pt x="12537" y="6429"/>
                </a:lnTo>
                <a:lnTo>
                  <a:pt x="12533" y="6426"/>
                </a:lnTo>
                <a:cubicBezTo>
                  <a:pt x="12518" y="6449"/>
                  <a:pt x="12504" y="6471"/>
                  <a:pt x="12489" y="6494"/>
                </a:cubicBezTo>
                <a:lnTo>
                  <a:pt x="12489" y="6494"/>
                </a:lnTo>
                <a:cubicBezTo>
                  <a:pt x="11624" y="7658"/>
                  <a:pt x="10789" y="8841"/>
                  <a:pt x="9983" y="10044"/>
                </a:cubicBezTo>
                <a:lnTo>
                  <a:pt x="9983" y="10044"/>
                </a:lnTo>
                <a:cubicBezTo>
                  <a:pt x="10806" y="8572"/>
                  <a:pt x="11643" y="7106"/>
                  <a:pt x="12499" y="5648"/>
                </a:cubicBezTo>
                <a:cubicBezTo>
                  <a:pt x="12547" y="5564"/>
                  <a:pt x="12473" y="5493"/>
                  <a:pt x="12401" y="5493"/>
                </a:cubicBezTo>
                <a:cubicBezTo>
                  <a:pt x="12370" y="5493"/>
                  <a:pt x="12340" y="5506"/>
                  <a:pt x="12319" y="5537"/>
                </a:cubicBezTo>
                <a:cubicBezTo>
                  <a:pt x="12319" y="5537"/>
                  <a:pt x="12319" y="5537"/>
                  <a:pt x="12319" y="5537"/>
                </a:cubicBezTo>
                <a:lnTo>
                  <a:pt x="12319" y="5537"/>
                </a:lnTo>
                <a:lnTo>
                  <a:pt x="10332" y="8421"/>
                </a:lnTo>
                <a:lnTo>
                  <a:pt x="10332" y="8421"/>
                </a:lnTo>
                <a:cubicBezTo>
                  <a:pt x="11355" y="6812"/>
                  <a:pt x="12405" y="5222"/>
                  <a:pt x="13483" y="3646"/>
                </a:cubicBezTo>
                <a:cubicBezTo>
                  <a:pt x="13533" y="3576"/>
                  <a:pt x="13461" y="3492"/>
                  <a:pt x="13393" y="3492"/>
                </a:cubicBezTo>
                <a:cubicBezTo>
                  <a:pt x="13369" y="3492"/>
                  <a:pt x="13346" y="3502"/>
                  <a:pt x="13329" y="3526"/>
                </a:cubicBezTo>
                <a:cubicBezTo>
                  <a:pt x="13324" y="3533"/>
                  <a:pt x="13319" y="3539"/>
                  <a:pt x="13314" y="3545"/>
                </a:cubicBezTo>
                <a:lnTo>
                  <a:pt x="13314" y="3545"/>
                </a:lnTo>
                <a:lnTo>
                  <a:pt x="13311" y="3543"/>
                </a:lnTo>
                <a:cubicBezTo>
                  <a:pt x="13303" y="3555"/>
                  <a:pt x="13295" y="3567"/>
                  <a:pt x="13287" y="3579"/>
                </a:cubicBezTo>
                <a:lnTo>
                  <a:pt x="13287" y="3579"/>
                </a:lnTo>
                <a:cubicBezTo>
                  <a:pt x="11669" y="5629"/>
                  <a:pt x="10105" y="7717"/>
                  <a:pt x="8601" y="9848"/>
                </a:cubicBezTo>
                <a:lnTo>
                  <a:pt x="8601" y="9848"/>
                </a:lnTo>
                <a:cubicBezTo>
                  <a:pt x="9748" y="7817"/>
                  <a:pt x="10990" y="5843"/>
                  <a:pt x="12328" y="3928"/>
                </a:cubicBezTo>
                <a:cubicBezTo>
                  <a:pt x="12378" y="3858"/>
                  <a:pt x="12307" y="3774"/>
                  <a:pt x="12238" y="3774"/>
                </a:cubicBezTo>
                <a:cubicBezTo>
                  <a:pt x="12214" y="3774"/>
                  <a:pt x="12191" y="3784"/>
                  <a:pt x="12174" y="3809"/>
                </a:cubicBezTo>
                <a:cubicBezTo>
                  <a:pt x="12170" y="3813"/>
                  <a:pt x="12166" y="3817"/>
                  <a:pt x="12163" y="3822"/>
                </a:cubicBezTo>
                <a:lnTo>
                  <a:pt x="12163" y="3822"/>
                </a:lnTo>
                <a:lnTo>
                  <a:pt x="12157" y="3817"/>
                </a:lnTo>
                <a:cubicBezTo>
                  <a:pt x="12135" y="3847"/>
                  <a:pt x="12114" y="3877"/>
                  <a:pt x="12093" y="3907"/>
                </a:cubicBezTo>
                <a:lnTo>
                  <a:pt x="12093" y="3907"/>
                </a:lnTo>
                <a:cubicBezTo>
                  <a:pt x="11269" y="4923"/>
                  <a:pt x="10468" y="5958"/>
                  <a:pt x="9691" y="7008"/>
                </a:cubicBezTo>
                <a:lnTo>
                  <a:pt x="9691" y="7008"/>
                </a:lnTo>
                <a:lnTo>
                  <a:pt x="12593" y="2465"/>
                </a:lnTo>
                <a:cubicBezTo>
                  <a:pt x="12647" y="2393"/>
                  <a:pt x="12578" y="2320"/>
                  <a:pt x="12505" y="2320"/>
                </a:cubicBezTo>
                <a:cubicBezTo>
                  <a:pt x="12481" y="2320"/>
                  <a:pt x="12457" y="2328"/>
                  <a:pt x="12437" y="2346"/>
                </a:cubicBezTo>
                <a:lnTo>
                  <a:pt x="12437" y="2346"/>
                </a:lnTo>
                <a:lnTo>
                  <a:pt x="12422" y="2337"/>
                </a:lnTo>
                <a:lnTo>
                  <a:pt x="12320" y="2496"/>
                </a:lnTo>
                <a:lnTo>
                  <a:pt x="12320" y="2496"/>
                </a:lnTo>
                <a:lnTo>
                  <a:pt x="6592" y="10000"/>
                </a:lnTo>
                <a:lnTo>
                  <a:pt x="6592" y="10000"/>
                </a:lnTo>
                <a:cubicBezTo>
                  <a:pt x="7949" y="7704"/>
                  <a:pt x="9365" y="5448"/>
                  <a:pt x="10839" y="3227"/>
                </a:cubicBezTo>
                <a:cubicBezTo>
                  <a:pt x="10884" y="3150"/>
                  <a:pt x="10813" y="3068"/>
                  <a:pt x="10743" y="3068"/>
                </a:cubicBezTo>
                <a:cubicBezTo>
                  <a:pt x="10719" y="3068"/>
                  <a:pt x="10696" y="3077"/>
                  <a:pt x="10677" y="3098"/>
                </a:cubicBezTo>
                <a:cubicBezTo>
                  <a:pt x="10674" y="3101"/>
                  <a:pt x="10672" y="3104"/>
                  <a:pt x="10670" y="3106"/>
                </a:cubicBezTo>
                <a:lnTo>
                  <a:pt x="10670" y="3106"/>
                </a:lnTo>
                <a:lnTo>
                  <a:pt x="10659" y="3098"/>
                </a:lnTo>
                <a:cubicBezTo>
                  <a:pt x="10636" y="3134"/>
                  <a:pt x="10612" y="3170"/>
                  <a:pt x="10588" y="3206"/>
                </a:cubicBezTo>
                <a:lnTo>
                  <a:pt x="10588" y="3206"/>
                </a:lnTo>
                <a:cubicBezTo>
                  <a:pt x="8575" y="5654"/>
                  <a:pt x="6566" y="8102"/>
                  <a:pt x="4554" y="10550"/>
                </a:cubicBezTo>
                <a:lnTo>
                  <a:pt x="4554" y="10550"/>
                </a:lnTo>
                <a:cubicBezTo>
                  <a:pt x="6346" y="7788"/>
                  <a:pt x="8187" y="5056"/>
                  <a:pt x="10078" y="2354"/>
                </a:cubicBezTo>
                <a:cubicBezTo>
                  <a:pt x="10129" y="2284"/>
                  <a:pt x="10057" y="2200"/>
                  <a:pt x="9985" y="2200"/>
                </a:cubicBezTo>
                <a:cubicBezTo>
                  <a:pt x="9960" y="2200"/>
                  <a:pt x="9936" y="2210"/>
                  <a:pt x="9916" y="2234"/>
                </a:cubicBezTo>
                <a:lnTo>
                  <a:pt x="9916" y="2234"/>
                </a:lnTo>
                <a:lnTo>
                  <a:pt x="9907" y="2226"/>
                </a:lnTo>
                <a:cubicBezTo>
                  <a:pt x="9876" y="2270"/>
                  <a:pt x="9845" y="2315"/>
                  <a:pt x="9814" y="2359"/>
                </a:cubicBezTo>
                <a:lnTo>
                  <a:pt x="9814" y="2359"/>
                </a:lnTo>
                <a:cubicBezTo>
                  <a:pt x="8431" y="4054"/>
                  <a:pt x="7057" y="5759"/>
                  <a:pt x="5696" y="7470"/>
                </a:cubicBezTo>
                <a:lnTo>
                  <a:pt x="5696" y="7470"/>
                </a:lnTo>
                <a:cubicBezTo>
                  <a:pt x="7328" y="5170"/>
                  <a:pt x="8946" y="2859"/>
                  <a:pt x="10548" y="541"/>
                </a:cubicBezTo>
                <a:cubicBezTo>
                  <a:pt x="10600" y="469"/>
                  <a:pt x="10529" y="383"/>
                  <a:pt x="10458" y="383"/>
                </a:cubicBezTo>
                <a:cubicBezTo>
                  <a:pt x="10435" y="383"/>
                  <a:pt x="10413" y="392"/>
                  <a:pt x="10394" y="412"/>
                </a:cubicBezTo>
                <a:cubicBezTo>
                  <a:pt x="10392" y="415"/>
                  <a:pt x="10390" y="417"/>
                  <a:pt x="10387" y="420"/>
                </a:cubicBezTo>
                <a:lnTo>
                  <a:pt x="10387" y="420"/>
                </a:lnTo>
                <a:lnTo>
                  <a:pt x="10377" y="412"/>
                </a:lnTo>
                <a:cubicBezTo>
                  <a:pt x="10358" y="440"/>
                  <a:pt x="10338" y="469"/>
                  <a:pt x="10318" y="497"/>
                </a:cubicBezTo>
                <a:lnTo>
                  <a:pt x="10318" y="497"/>
                </a:lnTo>
                <a:cubicBezTo>
                  <a:pt x="7912" y="3185"/>
                  <a:pt x="5586" y="5949"/>
                  <a:pt x="3348" y="8782"/>
                </a:cubicBezTo>
                <a:lnTo>
                  <a:pt x="3348" y="8782"/>
                </a:lnTo>
                <a:cubicBezTo>
                  <a:pt x="4960" y="6174"/>
                  <a:pt x="6683" y="3631"/>
                  <a:pt x="8521" y="1174"/>
                </a:cubicBezTo>
                <a:cubicBezTo>
                  <a:pt x="8572" y="1109"/>
                  <a:pt x="8498" y="1021"/>
                  <a:pt x="8425" y="1021"/>
                </a:cubicBezTo>
                <a:cubicBezTo>
                  <a:pt x="8401" y="1021"/>
                  <a:pt x="8377" y="1031"/>
                  <a:pt x="8358" y="1054"/>
                </a:cubicBezTo>
                <a:cubicBezTo>
                  <a:pt x="8357" y="1055"/>
                  <a:pt x="8356" y="1057"/>
                  <a:pt x="8355" y="1058"/>
                </a:cubicBezTo>
                <a:lnTo>
                  <a:pt x="8355" y="1058"/>
                </a:lnTo>
                <a:lnTo>
                  <a:pt x="8350" y="1054"/>
                </a:lnTo>
                <a:cubicBezTo>
                  <a:pt x="8310" y="1107"/>
                  <a:pt x="8270" y="1160"/>
                  <a:pt x="8231" y="1213"/>
                </a:cubicBezTo>
                <a:lnTo>
                  <a:pt x="8231" y="1213"/>
                </a:lnTo>
                <a:cubicBezTo>
                  <a:pt x="7434" y="2206"/>
                  <a:pt x="6637" y="3200"/>
                  <a:pt x="5850" y="4203"/>
                </a:cubicBezTo>
                <a:lnTo>
                  <a:pt x="5850" y="4203"/>
                </a:lnTo>
                <a:cubicBezTo>
                  <a:pt x="6846" y="2830"/>
                  <a:pt x="7874" y="1480"/>
                  <a:pt x="8957" y="173"/>
                </a:cubicBezTo>
                <a:cubicBezTo>
                  <a:pt x="9022" y="101"/>
                  <a:pt x="8959" y="1"/>
                  <a:pt x="88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15"/>
          <p:cNvSpPr/>
          <p:nvPr/>
        </p:nvSpPr>
        <p:spPr>
          <a:xfrm>
            <a:off x="-496541" y="4225859"/>
            <a:ext cx="1961323" cy="1561888"/>
          </a:xfrm>
          <a:custGeom>
            <a:avLst/>
            <a:gdLst/>
            <a:ahLst/>
            <a:cxnLst/>
            <a:rect l="l" t="t" r="r" b="b"/>
            <a:pathLst>
              <a:path w="19420" h="15465" extrusionOk="0">
                <a:moveTo>
                  <a:pt x="9143" y="0"/>
                </a:moveTo>
                <a:cubicBezTo>
                  <a:pt x="8324" y="0"/>
                  <a:pt x="7449" y="363"/>
                  <a:pt x="6733" y="1284"/>
                </a:cubicBezTo>
                <a:cubicBezTo>
                  <a:pt x="6132" y="2057"/>
                  <a:pt x="5624" y="2233"/>
                  <a:pt x="5143" y="2233"/>
                </a:cubicBezTo>
                <a:cubicBezTo>
                  <a:pt x="4741" y="2233"/>
                  <a:pt x="4357" y="2111"/>
                  <a:pt x="3953" y="2111"/>
                </a:cubicBezTo>
                <a:cubicBezTo>
                  <a:pt x="3372" y="2111"/>
                  <a:pt x="2749" y="2363"/>
                  <a:pt x="1968" y="3594"/>
                </a:cubicBezTo>
                <a:cubicBezTo>
                  <a:pt x="0" y="6708"/>
                  <a:pt x="4629" y="14955"/>
                  <a:pt x="4629" y="14955"/>
                </a:cubicBezTo>
                <a:cubicBezTo>
                  <a:pt x="6345" y="15312"/>
                  <a:pt x="7884" y="15465"/>
                  <a:pt x="9257" y="15465"/>
                </a:cubicBezTo>
                <a:cubicBezTo>
                  <a:pt x="16285" y="15465"/>
                  <a:pt x="19004" y="11452"/>
                  <a:pt x="19197" y="10121"/>
                </a:cubicBezTo>
                <a:cubicBezTo>
                  <a:pt x="19420" y="8522"/>
                  <a:pt x="18462" y="9257"/>
                  <a:pt x="17546" y="8196"/>
                </a:cubicBezTo>
                <a:cubicBezTo>
                  <a:pt x="16631" y="7127"/>
                  <a:pt x="18145" y="6708"/>
                  <a:pt x="17521" y="4475"/>
                </a:cubicBezTo>
                <a:cubicBezTo>
                  <a:pt x="17149" y="3152"/>
                  <a:pt x="16275" y="2822"/>
                  <a:pt x="15522" y="2822"/>
                </a:cubicBezTo>
                <a:cubicBezTo>
                  <a:pt x="15009" y="2822"/>
                  <a:pt x="14551" y="2975"/>
                  <a:pt x="14347" y="3072"/>
                </a:cubicBezTo>
                <a:cubicBezTo>
                  <a:pt x="14174" y="3157"/>
                  <a:pt x="13853" y="3235"/>
                  <a:pt x="13491" y="3235"/>
                </a:cubicBezTo>
                <a:cubicBezTo>
                  <a:pt x="12795" y="3235"/>
                  <a:pt x="11952" y="2947"/>
                  <a:pt x="11738" y="1866"/>
                </a:cubicBezTo>
                <a:cubicBezTo>
                  <a:pt x="11535" y="864"/>
                  <a:pt x="10406" y="0"/>
                  <a:pt x="91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5"/>
          <p:cNvSpPr/>
          <p:nvPr/>
        </p:nvSpPr>
        <p:spPr>
          <a:xfrm>
            <a:off x="2611680" y="4619550"/>
            <a:ext cx="71302" cy="78675"/>
          </a:xfrm>
          <a:custGeom>
            <a:avLst/>
            <a:gdLst/>
            <a:ahLst/>
            <a:cxnLst/>
            <a:rect l="l" t="t" r="r" b="b"/>
            <a:pathLst>
              <a:path w="706" h="779" extrusionOk="0">
                <a:moveTo>
                  <a:pt x="261" y="0"/>
                </a:moveTo>
                <a:cubicBezTo>
                  <a:pt x="28" y="0"/>
                  <a:pt x="0" y="323"/>
                  <a:pt x="49" y="500"/>
                </a:cubicBezTo>
                <a:cubicBezTo>
                  <a:pt x="91" y="656"/>
                  <a:pt x="234" y="779"/>
                  <a:pt x="383" y="779"/>
                </a:cubicBezTo>
                <a:cubicBezTo>
                  <a:pt x="447" y="779"/>
                  <a:pt x="511" y="757"/>
                  <a:pt x="569" y="706"/>
                </a:cubicBezTo>
                <a:lnTo>
                  <a:pt x="569" y="706"/>
                </a:lnTo>
                <a:cubicBezTo>
                  <a:pt x="636" y="673"/>
                  <a:pt x="679" y="602"/>
                  <a:pt x="676" y="531"/>
                </a:cubicBezTo>
                <a:lnTo>
                  <a:pt x="676" y="531"/>
                </a:lnTo>
                <a:cubicBezTo>
                  <a:pt x="706" y="384"/>
                  <a:pt x="629" y="220"/>
                  <a:pt x="528" y="107"/>
                </a:cubicBezTo>
                <a:cubicBezTo>
                  <a:pt x="496" y="69"/>
                  <a:pt x="457" y="51"/>
                  <a:pt x="417" y="46"/>
                </a:cubicBezTo>
                <a:lnTo>
                  <a:pt x="417" y="46"/>
                </a:lnTo>
                <a:cubicBezTo>
                  <a:pt x="384" y="24"/>
                  <a:pt x="346" y="9"/>
                  <a:pt x="305" y="4"/>
                </a:cubicBezTo>
                <a:cubicBezTo>
                  <a:pt x="290" y="1"/>
                  <a:pt x="275" y="0"/>
                  <a:pt x="26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15"/>
          <p:cNvSpPr/>
          <p:nvPr/>
        </p:nvSpPr>
        <p:spPr>
          <a:xfrm>
            <a:off x="2530982" y="4820940"/>
            <a:ext cx="87260" cy="76655"/>
          </a:xfrm>
          <a:custGeom>
            <a:avLst/>
            <a:gdLst/>
            <a:ahLst/>
            <a:cxnLst/>
            <a:rect l="l" t="t" r="r" b="b"/>
            <a:pathLst>
              <a:path w="864" h="759" extrusionOk="0">
                <a:moveTo>
                  <a:pt x="375" y="0"/>
                </a:moveTo>
                <a:cubicBezTo>
                  <a:pt x="282" y="0"/>
                  <a:pt x="195" y="34"/>
                  <a:pt x="137" y="123"/>
                </a:cubicBezTo>
                <a:cubicBezTo>
                  <a:pt x="1" y="311"/>
                  <a:pt x="95" y="585"/>
                  <a:pt x="283" y="696"/>
                </a:cubicBezTo>
                <a:cubicBezTo>
                  <a:pt x="349" y="739"/>
                  <a:pt x="421" y="759"/>
                  <a:pt x="491" y="759"/>
                </a:cubicBezTo>
                <a:cubicBezTo>
                  <a:pt x="633" y="759"/>
                  <a:pt x="768" y="679"/>
                  <a:pt x="830" y="542"/>
                </a:cubicBezTo>
                <a:cubicBezTo>
                  <a:pt x="864" y="460"/>
                  <a:pt x="860" y="372"/>
                  <a:pt x="829" y="295"/>
                </a:cubicBezTo>
                <a:lnTo>
                  <a:pt x="829" y="295"/>
                </a:lnTo>
                <a:cubicBezTo>
                  <a:pt x="833" y="246"/>
                  <a:pt x="814" y="200"/>
                  <a:pt x="762" y="174"/>
                </a:cubicBezTo>
                <a:lnTo>
                  <a:pt x="762" y="166"/>
                </a:lnTo>
                <a:cubicBezTo>
                  <a:pt x="669" y="78"/>
                  <a:pt x="515" y="0"/>
                  <a:pt x="37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5"/>
          <p:cNvSpPr/>
          <p:nvPr/>
        </p:nvSpPr>
        <p:spPr>
          <a:xfrm>
            <a:off x="2668340" y="4741555"/>
            <a:ext cx="90189" cy="73726"/>
          </a:xfrm>
          <a:custGeom>
            <a:avLst/>
            <a:gdLst/>
            <a:ahLst/>
            <a:cxnLst/>
            <a:rect l="l" t="t" r="r" b="b"/>
            <a:pathLst>
              <a:path w="893" h="730" extrusionOk="0">
                <a:moveTo>
                  <a:pt x="386" y="0"/>
                </a:moveTo>
                <a:cubicBezTo>
                  <a:pt x="317" y="0"/>
                  <a:pt x="248" y="25"/>
                  <a:pt x="198" y="71"/>
                </a:cubicBezTo>
                <a:cubicBezTo>
                  <a:pt x="1" y="225"/>
                  <a:pt x="69" y="541"/>
                  <a:pt x="257" y="661"/>
                </a:cubicBezTo>
                <a:cubicBezTo>
                  <a:pt x="327" y="706"/>
                  <a:pt x="411" y="729"/>
                  <a:pt x="493" y="729"/>
                </a:cubicBezTo>
                <a:cubicBezTo>
                  <a:pt x="642" y="729"/>
                  <a:pt x="786" y="653"/>
                  <a:pt x="831" y="498"/>
                </a:cubicBezTo>
                <a:cubicBezTo>
                  <a:pt x="892" y="299"/>
                  <a:pt x="761" y="72"/>
                  <a:pt x="554" y="52"/>
                </a:cubicBezTo>
                <a:lnTo>
                  <a:pt x="554" y="52"/>
                </a:lnTo>
                <a:cubicBezTo>
                  <a:pt x="544" y="46"/>
                  <a:pt x="533" y="41"/>
                  <a:pt x="523" y="36"/>
                </a:cubicBezTo>
                <a:cubicBezTo>
                  <a:pt x="481" y="12"/>
                  <a:pt x="433" y="0"/>
                  <a:pt x="38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15"/>
          <p:cNvSpPr/>
          <p:nvPr/>
        </p:nvSpPr>
        <p:spPr>
          <a:xfrm>
            <a:off x="2654503" y="4919918"/>
            <a:ext cx="77059" cy="65344"/>
          </a:xfrm>
          <a:custGeom>
            <a:avLst/>
            <a:gdLst/>
            <a:ahLst/>
            <a:cxnLst/>
            <a:rect l="l" t="t" r="r" b="b"/>
            <a:pathLst>
              <a:path w="763" h="647" extrusionOk="0">
                <a:moveTo>
                  <a:pt x="245" y="0"/>
                </a:moveTo>
                <a:cubicBezTo>
                  <a:pt x="218" y="0"/>
                  <a:pt x="191" y="3"/>
                  <a:pt x="163" y="7"/>
                </a:cubicBezTo>
                <a:cubicBezTo>
                  <a:pt x="87" y="16"/>
                  <a:pt x="18" y="84"/>
                  <a:pt x="10" y="170"/>
                </a:cubicBezTo>
                <a:cubicBezTo>
                  <a:pt x="1" y="298"/>
                  <a:pt x="44" y="426"/>
                  <a:pt x="129" y="529"/>
                </a:cubicBezTo>
                <a:cubicBezTo>
                  <a:pt x="200" y="599"/>
                  <a:pt x="294" y="647"/>
                  <a:pt x="392" y="647"/>
                </a:cubicBezTo>
                <a:cubicBezTo>
                  <a:pt x="412" y="647"/>
                  <a:pt x="433" y="645"/>
                  <a:pt x="454" y="640"/>
                </a:cubicBezTo>
                <a:cubicBezTo>
                  <a:pt x="481" y="638"/>
                  <a:pt x="507" y="632"/>
                  <a:pt x="531" y="623"/>
                </a:cubicBezTo>
                <a:lnTo>
                  <a:pt x="531" y="623"/>
                </a:lnTo>
                <a:cubicBezTo>
                  <a:pt x="541" y="625"/>
                  <a:pt x="550" y="626"/>
                  <a:pt x="560" y="626"/>
                </a:cubicBezTo>
                <a:cubicBezTo>
                  <a:pt x="570" y="626"/>
                  <a:pt x="581" y="625"/>
                  <a:pt x="591" y="623"/>
                </a:cubicBezTo>
                <a:cubicBezTo>
                  <a:pt x="694" y="614"/>
                  <a:pt x="762" y="512"/>
                  <a:pt x="745" y="409"/>
                </a:cubicBezTo>
                <a:lnTo>
                  <a:pt x="737" y="401"/>
                </a:lnTo>
                <a:cubicBezTo>
                  <a:pt x="734" y="385"/>
                  <a:pt x="730" y="370"/>
                  <a:pt x="726" y="355"/>
                </a:cubicBezTo>
                <a:lnTo>
                  <a:pt x="726" y="355"/>
                </a:lnTo>
                <a:cubicBezTo>
                  <a:pt x="732" y="253"/>
                  <a:pt x="681" y="146"/>
                  <a:pt x="591" y="84"/>
                </a:cubicBezTo>
                <a:cubicBezTo>
                  <a:pt x="561" y="60"/>
                  <a:pt x="523" y="49"/>
                  <a:pt x="486" y="49"/>
                </a:cubicBezTo>
                <a:cubicBezTo>
                  <a:pt x="478" y="49"/>
                  <a:pt x="471" y="49"/>
                  <a:pt x="463" y="50"/>
                </a:cubicBezTo>
                <a:lnTo>
                  <a:pt x="463" y="50"/>
                </a:lnTo>
                <a:cubicBezTo>
                  <a:pt x="396" y="18"/>
                  <a:pt x="322" y="0"/>
                  <a:pt x="24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5"/>
          <p:cNvSpPr/>
          <p:nvPr/>
        </p:nvSpPr>
        <p:spPr>
          <a:xfrm>
            <a:off x="2674602" y="5064648"/>
            <a:ext cx="75847" cy="71504"/>
          </a:xfrm>
          <a:custGeom>
            <a:avLst/>
            <a:gdLst/>
            <a:ahLst/>
            <a:cxnLst/>
            <a:rect l="l" t="t" r="r" b="b"/>
            <a:pathLst>
              <a:path w="751" h="708" extrusionOk="0">
                <a:moveTo>
                  <a:pt x="220" y="387"/>
                </a:moveTo>
                <a:cubicBezTo>
                  <a:pt x="221" y="396"/>
                  <a:pt x="221" y="405"/>
                  <a:pt x="221" y="413"/>
                </a:cubicBezTo>
                <a:cubicBezTo>
                  <a:pt x="205" y="408"/>
                  <a:pt x="208" y="398"/>
                  <a:pt x="220" y="387"/>
                </a:cubicBezTo>
                <a:close/>
                <a:moveTo>
                  <a:pt x="319" y="0"/>
                </a:moveTo>
                <a:cubicBezTo>
                  <a:pt x="140" y="0"/>
                  <a:pt x="0" y="161"/>
                  <a:pt x="24" y="345"/>
                </a:cubicBezTo>
                <a:cubicBezTo>
                  <a:pt x="40" y="504"/>
                  <a:pt x="138" y="708"/>
                  <a:pt x="317" y="708"/>
                </a:cubicBezTo>
                <a:cubicBezTo>
                  <a:pt x="330" y="708"/>
                  <a:pt x="344" y="707"/>
                  <a:pt x="358" y="704"/>
                </a:cubicBezTo>
                <a:cubicBezTo>
                  <a:pt x="380" y="699"/>
                  <a:pt x="402" y="691"/>
                  <a:pt x="421" y="681"/>
                </a:cubicBezTo>
                <a:lnTo>
                  <a:pt x="421" y="681"/>
                </a:lnTo>
                <a:cubicBezTo>
                  <a:pt x="447" y="695"/>
                  <a:pt x="475" y="701"/>
                  <a:pt x="504" y="701"/>
                </a:cubicBezTo>
                <a:cubicBezTo>
                  <a:pt x="626" y="701"/>
                  <a:pt x="750" y="585"/>
                  <a:pt x="683" y="439"/>
                </a:cubicBezTo>
                <a:lnTo>
                  <a:pt x="675" y="439"/>
                </a:lnTo>
                <a:lnTo>
                  <a:pt x="588" y="236"/>
                </a:lnTo>
                <a:lnTo>
                  <a:pt x="588" y="236"/>
                </a:lnTo>
                <a:cubicBezTo>
                  <a:pt x="587" y="164"/>
                  <a:pt x="548" y="95"/>
                  <a:pt x="479" y="59"/>
                </a:cubicBezTo>
                <a:lnTo>
                  <a:pt x="479" y="59"/>
                </a:lnTo>
                <a:cubicBezTo>
                  <a:pt x="445" y="30"/>
                  <a:pt x="404" y="10"/>
                  <a:pt x="358" y="3"/>
                </a:cubicBezTo>
                <a:cubicBezTo>
                  <a:pt x="345" y="1"/>
                  <a:pt x="332" y="0"/>
                  <a:pt x="31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15"/>
          <p:cNvSpPr/>
          <p:nvPr/>
        </p:nvSpPr>
        <p:spPr>
          <a:xfrm>
            <a:off x="2384131" y="4927392"/>
            <a:ext cx="76352" cy="83725"/>
          </a:xfrm>
          <a:custGeom>
            <a:avLst/>
            <a:gdLst/>
            <a:ahLst/>
            <a:cxnLst/>
            <a:rect l="l" t="t" r="r" b="b"/>
            <a:pathLst>
              <a:path w="756" h="829" extrusionOk="0">
                <a:moveTo>
                  <a:pt x="365" y="1"/>
                </a:moveTo>
                <a:cubicBezTo>
                  <a:pt x="358" y="1"/>
                  <a:pt x="350" y="1"/>
                  <a:pt x="342" y="1"/>
                </a:cubicBezTo>
                <a:cubicBezTo>
                  <a:pt x="103" y="36"/>
                  <a:pt x="0" y="301"/>
                  <a:pt x="86" y="506"/>
                </a:cubicBezTo>
                <a:cubicBezTo>
                  <a:pt x="138" y="650"/>
                  <a:pt x="275" y="829"/>
                  <a:pt x="429" y="829"/>
                </a:cubicBezTo>
                <a:cubicBezTo>
                  <a:pt x="476" y="829"/>
                  <a:pt x="525" y="812"/>
                  <a:pt x="573" y="771"/>
                </a:cubicBezTo>
                <a:cubicBezTo>
                  <a:pt x="634" y="722"/>
                  <a:pt x="668" y="654"/>
                  <a:pt x="685" y="577"/>
                </a:cubicBezTo>
                <a:lnTo>
                  <a:pt x="685" y="577"/>
                </a:lnTo>
                <a:cubicBezTo>
                  <a:pt x="738" y="515"/>
                  <a:pt x="756" y="425"/>
                  <a:pt x="693" y="344"/>
                </a:cubicBezTo>
                <a:cubicBezTo>
                  <a:pt x="691" y="339"/>
                  <a:pt x="688" y="333"/>
                  <a:pt x="686" y="327"/>
                </a:cubicBezTo>
                <a:lnTo>
                  <a:pt x="686" y="327"/>
                </a:lnTo>
                <a:cubicBezTo>
                  <a:pt x="675" y="252"/>
                  <a:pt x="655" y="180"/>
                  <a:pt x="633" y="121"/>
                </a:cubicBezTo>
                <a:cubicBezTo>
                  <a:pt x="598" y="44"/>
                  <a:pt x="532" y="11"/>
                  <a:pt x="467" y="11"/>
                </a:cubicBezTo>
                <a:cubicBezTo>
                  <a:pt x="461" y="11"/>
                  <a:pt x="454" y="11"/>
                  <a:pt x="447" y="12"/>
                </a:cubicBezTo>
                <a:lnTo>
                  <a:pt x="447" y="12"/>
                </a:lnTo>
                <a:cubicBezTo>
                  <a:pt x="421" y="4"/>
                  <a:pt x="393" y="1"/>
                  <a:pt x="365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5"/>
          <p:cNvSpPr/>
          <p:nvPr/>
        </p:nvSpPr>
        <p:spPr>
          <a:xfrm>
            <a:off x="2454628" y="4573494"/>
            <a:ext cx="79079" cy="89785"/>
          </a:xfrm>
          <a:custGeom>
            <a:avLst/>
            <a:gdLst/>
            <a:ahLst/>
            <a:cxnLst/>
            <a:rect l="l" t="t" r="r" b="b"/>
            <a:pathLst>
              <a:path w="783" h="889" extrusionOk="0">
                <a:moveTo>
                  <a:pt x="317" y="0"/>
                </a:moveTo>
                <a:cubicBezTo>
                  <a:pt x="154" y="0"/>
                  <a:pt x="0" y="133"/>
                  <a:pt x="12" y="323"/>
                </a:cubicBezTo>
                <a:cubicBezTo>
                  <a:pt x="12" y="520"/>
                  <a:pt x="183" y="871"/>
                  <a:pt x="406" y="888"/>
                </a:cubicBezTo>
                <a:cubicBezTo>
                  <a:pt x="412" y="888"/>
                  <a:pt x="418" y="888"/>
                  <a:pt x="425" y="888"/>
                </a:cubicBezTo>
                <a:cubicBezTo>
                  <a:pt x="463" y="888"/>
                  <a:pt x="500" y="879"/>
                  <a:pt x="534" y="863"/>
                </a:cubicBezTo>
                <a:lnTo>
                  <a:pt x="534" y="863"/>
                </a:lnTo>
                <a:cubicBezTo>
                  <a:pt x="543" y="864"/>
                  <a:pt x="552" y="864"/>
                  <a:pt x="561" y="864"/>
                </a:cubicBezTo>
                <a:cubicBezTo>
                  <a:pt x="646" y="864"/>
                  <a:pt x="732" y="814"/>
                  <a:pt x="748" y="708"/>
                </a:cubicBezTo>
                <a:cubicBezTo>
                  <a:pt x="782" y="477"/>
                  <a:pt x="697" y="237"/>
                  <a:pt x="526" y="83"/>
                </a:cubicBezTo>
                <a:cubicBezTo>
                  <a:pt x="463" y="26"/>
                  <a:pt x="389" y="0"/>
                  <a:pt x="31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5"/>
          <p:cNvSpPr/>
          <p:nvPr/>
        </p:nvSpPr>
        <p:spPr>
          <a:xfrm>
            <a:off x="2351306" y="4477445"/>
            <a:ext cx="100995" cy="70596"/>
          </a:xfrm>
          <a:custGeom>
            <a:avLst/>
            <a:gdLst/>
            <a:ahLst/>
            <a:cxnLst/>
            <a:rect l="l" t="t" r="r" b="b"/>
            <a:pathLst>
              <a:path w="1000" h="699" extrusionOk="0">
                <a:moveTo>
                  <a:pt x="411" y="409"/>
                </a:moveTo>
                <a:cubicBezTo>
                  <a:pt x="411" y="409"/>
                  <a:pt x="412" y="409"/>
                  <a:pt x="412" y="409"/>
                </a:cubicBezTo>
                <a:lnTo>
                  <a:pt x="412" y="409"/>
                </a:lnTo>
                <a:lnTo>
                  <a:pt x="411" y="410"/>
                </a:lnTo>
                <a:cubicBezTo>
                  <a:pt x="404" y="417"/>
                  <a:pt x="399" y="420"/>
                  <a:pt x="397" y="420"/>
                </a:cubicBezTo>
                <a:cubicBezTo>
                  <a:pt x="392" y="420"/>
                  <a:pt x="398" y="409"/>
                  <a:pt x="411" y="409"/>
                </a:cubicBezTo>
                <a:close/>
                <a:moveTo>
                  <a:pt x="450" y="0"/>
                </a:moveTo>
                <a:cubicBezTo>
                  <a:pt x="407" y="0"/>
                  <a:pt x="371" y="17"/>
                  <a:pt x="342" y="45"/>
                </a:cubicBezTo>
                <a:lnTo>
                  <a:pt x="342" y="45"/>
                </a:lnTo>
                <a:cubicBezTo>
                  <a:pt x="252" y="61"/>
                  <a:pt x="170" y="115"/>
                  <a:pt x="120" y="196"/>
                </a:cubicBezTo>
                <a:cubicBezTo>
                  <a:pt x="0" y="444"/>
                  <a:pt x="342" y="658"/>
                  <a:pt x="548" y="692"/>
                </a:cubicBezTo>
                <a:cubicBezTo>
                  <a:pt x="570" y="696"/>
                  <a:pt x="592" y="698"/>
                  <a:pt x="613" y="698"/>
                </a:cubicBezTo>
                <a:cubicBezTo>
                  <a:pt x="825" y="698"/>
                  <a:pt x="1000" y="515"/>
                  <a:pt x="984" y="290"/>
                </a:cubicBezTo>
                <a:cubicBezTo>
                  <a:pt x="967" y="188"/>
                  <a:pt x="890" y="93"/>
                  <a:pt x="779" y="59"/>
                </a:cubicBezTo>
                <a:cubicBezTo>
                  <a:pt x="702" y="25"/>
                  <a:pt x="599" y="59"/>
                  <a:pt x="522" y="16"/>
                </a:cubicBezTo>
                <a:cubicBezTo>
                  <a:pt x="497" y="5"/>
                  <a:pt x="472" y="0"/>
                  <a:pt x="45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5"/>
          <p:cNvSpPr/>
          <p:nvPr/>
        </p:nvSpPr>
        <p:spPr>
          <a:xfrm>
            <a:off x="2238087" y="4513300"/>
            <a:ext cx="92713" cy="68071"/>
          </a:xfrm>
          <a:custGeom>
            <a:avLst/>
            <a:gdLst/>
            <a:ahLst/>
            <a:cxnLst/>
            <a:rect l="l" t="t" r="r" b="b"/>
            <a:pathLst>
              <a:path w="918" h="674" extrusionOk="0">
                <a:moveTo>
                  <a:pt x="394" y="343"/>
                </a:moveTo>
                <a:lnTo>
                  <a:pt x="394" y="343"/>
                </a:lnTo>
                <a:cubicBezTo>
                  <a:pt x="402" y="347"/>
                  <a:pt x="411" y="351"/>
                  <a:pt x="420" y="354"/>
                </a:cubicBezTo>
                <a:cubicBezTo>
                  <a:pt x="411" y="354"/>
                  <a:pt x="403" y="354"/>
                  <a:pt x="394" y="346"/>
                </a:cubicBezTo>
                <a:cubicBezTo>
                  <a:pt x="394" y="345"/>
                  <a:pt x="394" y="344"/>
                  <a:pt x="394" y="343"/>
                </a:cubicBezTo>
                <a:close/>
                <a:moveTo>
                  <a:pt x="482" y="1"/>
                </a:moveTo>
                <a:cubicBezTo>
                  <a:pt x="436" y="1"/>
                  <a:pt x="392" y="18"/>
                  <a:pt x="357" y="49"/>
                </a:cubicBezTo>
                <a:lnTo>
                  <a:pt x="357" y="49"/>
                </a:lnTo>
                <a:cubicBezTo>
                  <a:pt x="349" y="48"/>
                  <a:pt x="340" y="47"/>
                  <a:pt x="332" y="47"/>
                </a:cubicBezTo>
                <a:cubicBezTo>
                  <a:pt x="277" y="47"/>
                  <a:pt x="222" y="64"/>
                  <a:pt x="172" y="106"/>
                </a:cubicBezTo>
                <a:cubicBezTo>
                  <a:pt x="1" y="252"/>
                  <a:pt x="69" y="517"/>
                  <a:pt x="249" y="620"/>
                </a:cubicBezTo>
                <a:cubicBezTo>
                  <a:pt x="305" y="656"/>
                  <a:pt x="367" y="673"/>
                  <a:pt x="429" y="673"/>
                </a:cubicBezTo>
                <a:cubicBezTo>
                  <a:pt x="514" y="673"/>
                  <a:pt x="598" y="640"/>
                  <a:pt x="661" y="580"/>
                </a:cubicBezTo>
                <a:lnTo>
                  <a:pt x="661" y="580"/>
                </a:lnTo>
                <a:cubicBezTo>
                  <a:pt x="810" y="578"/>
                  <a:pt x="917" y="383"/>
                  <a:pt x="788" y="260"/>
                </a:cubicBezTo>
                <a:lnTo>
                  <a:pt x="788" y="260"/>
                </a:lnTo>
                <a:lnTo>
                  <a:pt x="788" y="269"/>
                </a:lnTo>
                <a:cubicBezTo>
                  <a:pt x="775" y="260"/>
                  <a:pt x="761" y="252"/>
                  <a:pt x="748" y="242"/>
                </a:cubicBezTo>
                <a:lnTo>
                  <a:pt x="748" y="242"/>
                </a:lnTo>
                <a:cubicBezTo>
                  <a:pt x="720" y="143"/>
                  <a:pt x="651" y="56"/>
                  <a:pt x="548" y="12"/>
                </a:cubicBezTo>
                <a:cubicBezTo>
                  <a:pt x="526" y="4"/>
                  <a:pt x="504" y="1"/>
                  <a:pt x="48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9" name="Google Shape;2009;p15"/>
          <p:cNvSpPr/>
          <p:nvPr/>
        </p:nvSpPr>
        <p:spPr>
          <a:xfrm>
            <a:off x="2249298" y="4645102"/>
            <a:ext cx="88270" cy="79079"/>
          </a:xfrm>
          <a:custGeom>
            <a:avLst/>
            <a:gdLst/>
            <a:ahLst/>
            <a:cxnLst/>
            <a:rect l="l" t="t" r="r" b="b"/>
            <a:pathLst>
              <a:path w="874" h="783" extrusionOk="0">
                <a:moveTo>
                  <a:pt x="359" y="360"/>
                </a:moveTo>
                <a:cubicBezTo>
                  <a:pt x="360" y="360"/>
                  <a:pt x="361" y="361"/>
                  <a:pt x="363" y="365"/>
                </a:cubicBezTo>
                <a:lnTo>
                  <a:pt x="363" y="365"/>
                </a:lnTo>
                <a:cubicBezTo>
                  <a:pt x="360" y="362"/>
                  <a:pt x="359" y="360"/>
                  <a:pt x="359" y="360"/>
                </a:cubicBezTo>
                <a:close/>
                <a:moveTo>
                  <a:pt x="368" y="1"/>
                </a:moveTo>
                <a:cubicBezTo>
                  <a:pt x="319" y="1"/>
                  <a:pt x="269" y="12"/>
                  <a:pt x="223" y="33"/>
                </a:cubicBezTo>
                <a:cubicBezTo>
                  <a:pt x="1" y="136"/>
                  <a:pt x="9" y="478"/>
                  <a:pt x="146" y="649"/>
                </a:cubicBezTo>
                <a:cubicBezTo>
                  <a:pt x="225" y="737"/>
                  <a:pt x="336" y="783"/>
                  <a:pt x="448" y="783"/>
                </a:cubicBezTo>
                <a:cubicBezTo>
                  <a:pt x="542" y="783"/>
                  <a:pt x="636" y="750"/>
                  <a:pt x="711" y="683"/>
                </a:cubicBezTo>
                <a:cubicBezTo>
                  <a:pt x="873" y="529"/>
                  <a:pt x="848" y="256"/>
                  <a:pt x="659" y="127"/>
                </a:cubicBezTo>
                <a:cubicBezTo>
                  <a:pt x="643" y="117"/>
                  <a:pt x="625" y="110"/>
                  <a:pt x="607" y="105"/>
                </a:cubicBezTo>
                <a:lnTo>
                  <a:pt x="607" y="105"/>
                </a:lnTo>
                <a:cubicBezTo>
                  <a:pt x="594" y="92"/>
                  <a:pt x="580" y="79"/>
                  <a:pt x="565" y="67"/>
                </a:cubicBezTo>
                <a:cubicBezTo>
                  <a:pt x="505" y="22"/>
                  <a:pt x="437" y="1"/>
                  <a:pt x="36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5"/>
          <p:cNvSpPr/>
          <p:nvPr/>
        </p:nvSpPr>
        <p:spPr>
          <a:xfrm>
            <a:off x="2276972" y="4799528"/>
            <a:ext cx="77867" cy="80897"/>
          </a:xfrm>
          <a:custGeom>
            <a:avLst/>
            <a:gdLst/>
            <a:ahLst/>
            <a:cxnLst/>
            <a:rect l="l" t="t" r="r" b="b"/>
            <a:pathLst>
              <a:path w="771" h="801" extrusionOk="0">
                <a:moveTo>
                  <a:pt x="308" y="301"/>
                </a:moveTo>
                <a:cubicBezTo>
                  <a:pt x="308" y="301"/>
                  <a:pt x="308" y="302"/>
                  <a:pt x="308" y="303"/>
                </a:cubicBezTo>
                <a:lnTo>
                  <a:pt x="308" y="303"/>
                </a:lnTo>
                <a:cubicBezTo>
                  <a:pt x="308" y="302"/>
                  <a:pt x="308" y="301"/>
                  <a:pt x="308" y="301"/>
                </a:cubicBezTo>
                <a:close/>
                <a:moveTo>
                  <a:pt x="357" y="0"/>
                </a:moveTo>
                <a:cubicBezTo>
                  <a:pt x="350" y="0"/>
                  <a:pt x="342" y="1"/>
                  <a:pt x="334" y="1"/>
                </a:cubicBezTo>
                <a:cubicBezTo>
                  <a:pt x="129" y="36"/>
                  <a:pt x="0" y="232"/>
                  <a:pt x="60" y="429"/>
                </a:cubicBezTo>
                <a:cubicBezTo>
                  <a:pt x="108" y="596"/>
                  <a:pt x="237" y="800"/>
                  <a:pt x="427" y="800"/>
                </a:cubicBezTo>
                <a:cubicBezTo>
                  <a:pt x="442" y="800"/>
                  <a:pt x="456" y="799"/>
                  <a:pt x="471" y="797"/>
                </a:cubicBezTo>
                <a:cubicBezTo>
                  <a:pt x="719" y="746"/>
                  <a:pt x="770" y="506"/>
                  <a:pt x="753" y="292"/>
                </a:cubicBezTo>
                <a:cubicBezTo>
                  <a:pt x="741" y="216"/>
                  <a:pt x="686" y="159"/>
                  <a:pt x="616" y="141"/>
                </a:cubicBezTo>
                <a:lnTo>
                  <a:pt x="616" y="141"/>
                </a:lnTo>
                <a:cubicBezTo>
                  <a:pt x="560" y="57"/>
                  <a:pt x="466" y="0"/>
                  <a:pt x="35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1" name="Google Shape;2011;p15"/>
          <p:cNvSpPr/>
          <p:nvPr/>
        </p:nvSpPr>
        <p:spPr>
          <a:xfrm>
            <a:off x="2452406" y="5055760"/>
            <a:ext cx="82109" cy="73120"/>
          </a:xfrm>
          <a:custGeom>
            <a:avLst/>
            <a:gdLst/>
            <a:ahLst/>
            <a:cxnLst/>
            <a:rect l="l" t="t" r="r" b="b"/>
            <a:pathLst>
              <a:path w="813" h="724" extrusionOk="0">
                <a:moveTo>
                  <a:pt x="368" y="0"/>
                </a:moveTo>
                <a:cubicBezTo>
                  <a:pt x="298" y="0"/>
                  <a:pt x="228" y="21"/>
                  <a:pt x="163" y="74"/>
                </a:cubicBezTo>
                <a:cubicBezTo>
                  <a:pt x="0" y="210"/>
                  <a:pt x="60" y="467"/>
                  <a:pt x="197" y="604"/>
                </a:cubicBezTo>
                <a:cubicBezTo>
                  <a:pt x="277" y="680"/>
                  <a:pt x="376" y="724"/>
                  <a:pt x="472" y="724"/>
                </a:cubicBezTo>
                <a:cubicBezTo>
                  <a:pt x="551" y="724"/>
                  <a:pt x="628" y="695"/>
                  <a:pt x="693" y="630"/>
                </a:cubicBezTo>
                <a:cubicBezTo>
                  <a:pt x="779" y="543"/>
                  <a:pt x="812" y="395"/>
                  <a:pt x="760" y="284"/>
                </a:cubicBezTo>
                <a:lnTo>
                  <a:pt x="760" y="284"/>
                </a:lnTo>
                <a:cubicBezTo>
                  <a:pt x="766" y="228"/>
                  <a:pt x="745" y="169"/>
                  <a:pt x="685" y="125"/>
                </a:cubicBezTo>
                <a:cubicBezTo>
                  <a:pt x="594" y="56"/>
                  <a:pt x="481" y="0"/>
                  <a:pt x="36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5"/>
          <p:cNvSpPr/>
          <p:nvPr/>
        </p:nvSpPr>
        <p:spPr>
          <a:xfrm>
            <a:off x="2297676" y="5067476"/>
            <a:ext cx="114629" cy="80998"/>
          </a:xfrm>
          <a:custGeom>
            <a:avLst/>
            <a:gdLst/>
            <a:ahLst/>
            <a:cxnLst/>
            <a:rect l="l" t="t" r="r" b="b"/>
            <a:pathLst>
              <a:path w="1135" h="802" extrusionOk="0">
                <a:moveTo>
                  <a:pt x="334" y="0"/>
                </a:moveTo>
                <a:cubicBezTo>
                  <a:pt x="61" y="17"/>
                  <a:pt x="1" y="351"/>
                  <a:pt x="95" y="565"/>
                </a:cubicBezTo>
                <a:cubicBezTo>
                  <a:pt x="158" y="708"/>
                  <a:pt x="301" y="801"/>
                  <a:pt x="446" y="801"/>
                </a:cubicBezTo>
                <a:cubicBezTo>
                  <a:pt x="517" y="801"/>
                  <a:pt x="589" y="778"/>
                  <a:pt x="651" y="727"/>
                </a:cubicBezTo>
                <a:cubicBezTo>
                  <a:pt x="691" y="696"/>
                  <a:pt x="721" y="658"/>
                  <a:pt x="742" y="616"/>
                </a:cubicBezTo>
                <a:lnTo>
                  <a:pt x="742" y="616"/>
                </a:lnTo>
                <a:cubicBezTo>
                  <a:pt x="746" y="619"/>
                  <a:pt x="750" y="622"/>
                  <a:pt x="754" y="625"/>
                </a:cubicBezTo>
                <a:cubicBezTo>
                  <a:pt x="790" y="652"/>
                  <a:pt x="828" y="664"/>
                  <a:pt x="864" y="664"/>
                </a:cubicBezTo>
                <a:cubicBezTo>
                  <a:pt x="1019" y="664"/>
                  <a:pt x="1134" y="444"/>
                  <a:pt x="967" y="325"/>
                </a:cubicBezTo>
                <a:lnTo>
                  <a:pt x="985" y="325"/>
                </a:lnTo>
                <a:cubicBezTo>
                  <a:pt x="907" y="274"/>
                  <a:pt x="829" y="222"/>
                  <a:pt x="751" y="173"/>
                </a:cubicBezTo>
                <a:lnTo>
                  <a:pt x="751" y="173"/>
                </a:lnTo>
                <a:cubicBezTo>
                  <a:pt x="716" y="94"/>
                  <a:pt x="640" y="57"/>
                  <a:pt x="566" y="57"/>
                </a:cubicBezTo>
                <a:cubicBezTo>
                  <a:pt x="564" y="57"/>
                  <a:pt x="563" y="57"/>
                  <a:pt x="561" y="57"/>
                </a:cubicBezTo>
                <a:lnTo>
                  <a:pt x="561" y="57"/>
                </a:lnTo>
                <a:cubicBezTo>
                  <a:pt x="492" y="24"/>
                  <a:pt x="415" y="6"/>
                  <a:pt x="3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15"/>
          <p:cNvSpPr/>
          <p:nvPr/>
        </p:nvSpPr>
        <p:spPr>
          <a:xfrm>
            <a:off x="2064370" y="4700954"/>
            <a:ext cx="76958" cy="87260"/>
          </a:xfrm>
          <a:custGeom>
            <a:avLst/>
            <a:gdLst/>
            <a:ahLst/>
            <a:cxnLst/>
            <a:rect l="l" t="t" r="r" b="b"/>
            <a:pathLst>
              <a:path w="762" h="864" extrusionOk="0">
                <a:moveTo>
                  <a:pt x="270" y="1"/>
                </a:moveTo>
                <a:cubicBezTo>
                  <a:pt x="156" y="1"/>
                  <a:pt x="56" y="85"/>
                  <a:pt x="35" y="207"/>
                </a:cubicBezTo>
                <a:cubicBezTo>
                  <a:pt x="1" y="430"/>
                  <a:pt x="172" y="772"/>
                  <a:pt x="386" y="849"/>
                </a:cubicBezTo>
                <a:cubicBezTo>
                  <a:pt x="413" y="859"/>
                  <a:pt x="441" y="863"/>
                  <a:pt x="467" y="863"/>
                </a:cubicBezTo>
                <a:cubicBezTo>
                  <a:pt x="581" y="863"/>
                  <a:pt x="680" y="779"/>
                  <a:pt x="694" y="661"/>
                </a:cubicBezTo>
                <a:cubicBezTo>
                  <a:pt x="694" y="657"/>
                  <a:pt x="694" y="654"/>
                  <a:pt x="694" y="650"/>
                </a:cubicBezTo>
                <a:lnTo>
                  <a:pt x="694" y="650"/>
                </a:lnTo>
                <a:cubicBezTo>
                  <a:pt x="761" y="527"/>
                  <a:pt x="754" y="365"/>
                  <a:pt x="651" y="242"/>
                </a:cubicBezTo>
                <a:cubicBezTo>
                  <a:pt x="647" y="236"/>
                  <a:pt x="643" y="230"/>
                  <a:pt x="638" y="225"/>
                </a:cubicBezTo>
                <a:lnTo>
                  <a:pt x="638" y="225"/>
                </a:lnTo>
                <a:cubicBezTo>
                  <a:pt x="617" y="152"/>
                  <a:pt x="565" y="111"/>
                  <a:pt x="508" y="97"/>
                </a:cubicBezTo>
                <a:lnTo>
                  <a:pt x="508" y="97"/>
                </a:lnTo>
                <a:cubicBezTo>
                  <a:pt x="463" y="65"/>
                  <a:pt x="414" y="38"/>
                  <a:pt x="360" y="19"/>
                </a:cubicBezTo>
                <a:cubicBezTo>
                  <a:pt x="330" y="7"/>
                  <a:pt x="300" y="1"/>
                  <a:pt x="27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5"/>
          <p:cNvSpPr/>
          <p:nvPr/>
        </p:nvSpPr>
        <p:spPr>
          <a:xfrm>
            <a:off x="2189911" y="4755392"/>
            <a:ext cx="62718" cy="74029"/>
          </a:xfrm>
          <a:custGeom>
            <a:avLst/>
            <a:gdLst/>
            <a:ahLst/>
            <a:cxnLst/>
            <a:rect l="l" t="t" r="r" b="b"/>
            <a:pathLst>
              <a:path w="621" h="733" extrusionOk="0">
                <a:moveTo>
                  <a:pt x="298" y="1"/>
                </a:moveTo>
                <a:cubicBezTo>
                  <a:pt x="130" y="1"/>
                  <a:pt x="1" y="156"/>
                  <a:pt x="41" y="327"/>
                </a:cubicBezTo>
                <a:cubicBezTo>
                  <a:pt x="67" y="473"/>
                  <a:pt x="144" y="601"/>
                  <a:pt x="255" y="695"/>
                </a:cubicBezTo>
                <a:cubicBezTo>
                  <a:pt x="291" y="721"/>
                  <a:pt x="330" y="732"/>
                  <a:pt x="368" y="732"/>
                </a:cubicBezTo>
                <a:cubicBezTo>
                  <a:pt x="456" y="732"/>
                  <a:pt x="537" y="668"/>
                  <a:pt x="554" y="567"/>
                </a:cubicBezTo>
                <a:cubicBezTo>
                  <a:pt x="554" y="554"/>
                  <a:pt x="554" y="542"/>
                  <a:pt x="554" y="529"/>
                </a:cubicBezTo>
                <a:lnTo>
                  <a:pt x="554" y="529"/>
                </a:lnTo>
                <a:cubicBezTo>
                  <a:pt x="603" y="464"/>
                  <a:pt x="621" y="383"/>
                  <a:pt x="606" y="301"/>
                </a:cubicBezTo>
                <a:cubicBezTo>
                  <a:pt x="599" y="177"/>
                  <a:pt x="520" y="70"/>
                  <a:pt x="408" y="24"/>
                </a:cubicBezTo>
                <a:lnTo>
                  <a:pt x="408" y="24"/>
                </a:lnTo>
                <a:cubicBezTo>
                  <a:pt x="380" y="9"/>
                  <a:pt x="348" y="1"/>
                  <a:pt x="315" y="1"/>
                </a:cubicBezTo>
                <a:cubicBezTo>
                  <a:pt x="315" y="1"/>
                  <a:pt x="315" y="1"/>
                  <a:pt x="314" y="1"/>
                </a:cubicBezTo>
                <a:lnTo>
                  <a:pt x="314" y="1"/>
                </a:lnTo>
                <a:cubicBezTo>
                  <a:pt x="309" y="1"/>
                  <a:pt x="303" y="1"/>
                  <a:pt x="29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5"/>
          <p:cNvSpPr/>
          <p:nvPr/>
        </p:nvSpPr>
        <p:spPr>
          <a:xfrm>
            <a:off x="2088610" y="4564304"/>
            <a:ext cx="69081" cy="91198"/>
          </a:xfrm>
          <a:custGeom>
            <a:avLst/>
            <a:gdLst/>
            <a:ahLst/>
            <a:cxnLst/>
            <a:rect l="l" t="t" r="r" b="b"/>
            <a:pathLst>
              <a:path w="684" h="903" extrusionOk="0">
                <a:moveTo>
                  <a:pt x="211" y="0"/>
                </a:moveTo>
                <a:cubicBezTo>
                  <a:pt x="121" y="0"/>
                  <a:pt x="38" y="64"/>
                  <a:pt x="26" y="166"/>
                </a:cubicBezTo>
                <a:cubicBezTo>
                  <a:pt x="1" y="431"/>
                  <a:pt x="112" y="696"/>
                  <a:pt x="326" y="867"/>
                </a:cubicBezTo>
                <a:cubicBezTo>
                  <a:pt x="356" y="891"/>
                  <a:pt x="394" y="903"/>
                  <a:pt x="431" y="903"/>
                </a:cubicBezTo>
                <a:cubicBezTo>
                  <a:pt x="488" y="903"/>
                  <a:pt x="546" y="876"/>
                  <a:pt x="582" y="825"/>
                </a:cubicBezTo>
                <a:cubicBezTo>
                  <a:pt x="632" y="749"/>
                  <a:pt x="654" y="660"/>
                  <a:pt x="648" y="572"/>
                </a:cubicBezTo>
                <a:lnTo>
                  <a:pt x="648" y="572"/>
                </a:lnTo>
                <a:cubicBezTo>
                  <a:pt x="677" y="527"/>
                  <a:pt x="684" y="469"/>
                  <a:pt x="651" y="405"/>
                </a:cubicBezTo>
                <a:cubicBezTo>
                  <a:pt x="582" y="251"/>
                  <a:pt x="462" y="123"/>
                  <a:pt x="326" y="38"/>
                </a:cubicBezTo>
                <a:cubicBezTo>
                  <a:pt x="290" y="12"/>
                  <a:pt x="250" y="0"/>
                  <a:pt x="2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5"/>
          <p:cNvSpPr/>
          <p:nvPr/>
        </p:nvSpPr>
        <p:spPr>
          <a:xfrm>
            <a:off x="2003064" y="4435531"/>
            <a:ext cx="85139" cy="79988"/>
          </a:xfrm>
          <a:custGeom>
            <a:avLst/>
            <a:gdLst/>
            <a:ahLst/>
            <a:cxnLst/>
            <a:rect l="l" t="t" r="r" b="b"/>
            <a:pathLst>
              <a:path w="843" h="792" extrusionOk="0">
                <a:moveTo>
                  <a:pt x="311" y="510"/>
                </a:moveTo>
                <a:cubicBezTo>
                  <a:pt x="313" y="512"/>
                  <a:pt x="315" y="515"/>
                  <a:pt x="317" y="517"/>
                </a:cubicBezTo>
                <a:cubicBezTo>
                  <a:pt x="331" y="534"/>
                  <a:pt x="329" y="541"/>
                  <a:pt x="323" y="541"/>
                </a:cubicBezTo>
                <a:cubicBezTo>
                  <a:pt x="316" y="541"/>
                  <a:pt x="304" y="530"/>
                  <a:pt x="311" y="510"/>
                </a:cubicBezTo>
                <a:close/>
                <a:moveTo>
                  <a:pt x="224" y="0"/>
                </a:moveTo>
                <a:cubicBezTo>
                  <a:pt x="130" y="0"/>
                  <a:pt x="49" y="69"/>
                  <a:pt x="35" y="166"/>
                </a:cubicBezTo>
                <a:cubicBezTo>
                  <a:pt x="1" y="414"/>
                  <a:pt x="146" y="774"/>
                  <a:pt x="428" y="791"/>
                </a:cubicBezTo>
                <a:cubicBezTo>
                  <a:pt x="433" y="791"/>
                  <a:pt x="437" y="791"/>
                  <a:pt x="442" y="791"/>
                </a:cubicBezTo>
                <a:cubicBezTo>
                  <a:pt x="539" y="791"/>
                  <a:pt x="621" y="738"/>
                  <a:pt x="665" y="663"/>
                </a:cubicBezTo>
                <a:lnTo>
                  <a:pt x="665" y="663"/>
                </a:lnTo>
                <a:cubicBezTo>
                  <a:pt x="769" y="625"/>
                  <a:pt x="842" y="498"/>
                  <a:pt x="762" y="380"/>
                </a:cubicBezTo>
                <a:cubicBezTo>
                  <a:pt x="699" y="300"/>
                  <a:pt x="627" y="231"/>
                  <a:pt x="550" y="170"/>
                </a:cubicBezTo>
                <a:lnTo>
                  <a:pt x="550" y="170"/>
                </a:lnTo>
                <a:cubicBezTo>
                  <a:pt x="541" y="157"/>
                  <a:pt x="532" y="145"/>
                  <a:pt x="522" y="132"/>
                </a:cubicBezTo>
                <a:cubicBezTo>
                  <a:pt x="483" y="67"/>
                  <a:pt x="414" y="26"/>
                  <a:pt x="341" y="26"/>
                </a:cubicBezTo>
                <a:cubicBezTo>
                  <a:pt x="335" y="26"/>
                  <a:pt x="328" y="26"/>
                  <a:pt x="322" y="27"/>
                </a:cubicBezTo>
                <a:lnTo>
                  <a:pt x="322" y="27"/>
                </a:lnTo>
                <a:cubicBezTo>
                  <a:pt x="312" y="22"/>
                  <a:pt x="302" y="17"/>
                  <a:pt x="291" y="12"/>
                </a:cubicBezTo>
                <a:cubicBezTo>
                  <a:pt x="269" y="4"/>
                  <a:pt x="246" y="0"/>
                  <a:pt x="22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5"/>
          <p:cNvSpPr/>
          <p:nvPr/>
        </p:nvSpPr>
        <p:spPr>
          <a:xfrm>
            <a:off x="1874292" y="4603491"/>
            <a:ext cx="104732" cy="65041"/>
          </a:xfrm>
          <a:custGeom>
            <a:avLst/>
            <a:gdLst/>
            <a:ahLst/>
            <a:cxnLst/>
            <a:rect l="l" t="t" r="r" b="b"/>
            <a:pathLst>
              <a:path w="1037" h="644" extrusionOk="0">
                <a:moveTo>
                  <a:pt x="865" y="0"/>
                </a:moveTo>
                <a:lnTo>
                  <a:pt x="865" y="9"/>
                </a:lnTo>
                <a:cubicBezTo>
                  <a:pt x="634" y="9"/>
                  <a:pt x="266" y="9"/>
                  <a:pt x="95" y="197"/>
                </a:cubicBezTo>
                <a:cubicBezTo>
                  <a:pt x="9" y="291"/>
                  <a:pt x="1" y="420"/>
                  <a:pt x="78" y="522"/>
                </a:cubicBezTo>
                <a:cubicBezTo>
                  <a:pt x="156" y="601"/>
                  <a:pt x="271" y="643"/>
                  <a:pt x="388" y="643"/>
                </a:cubicBezTo>
                <a:cubicBezTo>
                  <a:pt x="399" y="643"/>
                  <a:pt x="409" y="643"/>
                  <a:pt x="420" y="642"/>
                </a:cubicBezTo>
                <a:cubicBezTo>
                  <a:pt x="608" y="642"/>
                  <a:pt x="867" y="563"/>
                  <a:pt x="900" y="359"/>
                </a:cubicBezTo>
                <a:lnTo>
                  <a:pt x="900" y="359"/>
                </a:lnTo>
                <a:cubicBezTo>
                  <a:pt x="966" y="338"/>
                  <a:pt x="1015" y="281"/>
                  <a:pt x="1027" y="206"/>
                </a:cubicBezTo>
                <a:cubicBezTo>
                  <a:pt x="1036" y="103"/>
                  <a:pt x="968" y="9"/>
                  <a:pt x="86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5"/>
          <p:cNvSpPr/>
          <p:nvPr/>
        </p:nvSpPr>
        <p:spPr>
          <a:xfrm>
            <a:off x="1760265" y="4446742"/>
            <a:ext cx="99480" cy="60395"/>
          </a:xfrm>
          <a:custGeom>
            <a:avLst/>
            <a:gdLst/>
            <a:ahLst/>
            <a:cxnLst/>
            <a:rect l="l" t="t" r="r" b="b"/>
            <a:pathLst>
              <a:path w="985" h="598" extrusionOk="0">
                <a:moveTo>
                  <a:pt x="411" y="397"/>
                </a:moveTo>
                <a:cubicBezTo>
                  <a:pt x="413" y="397"/>
                  <a:pt x="414" y="397"/>
                  <a:pt x="416" y="397"/>
                </a:cubicBezTo>
                <a:lnTo>
                  <a:pt x="416" y="397"/>
                </a:lnTo>
                <a:cubicBezTo>
                  <a:pt x="415" y="398"/>
                  <a:pt x="414" y="398"/>
                  <a:pt x="414" y="398"/>
                </a:cubicBezTo>
                <a:cubicBezTo>
                  <a:pt x="413" y="398"/>
                  <a:pt x="412" y="398"/>
                  <a:pt x="411" y="397"/>
                </a:cubicBezTo>
                <a:close/>
                <a:moveTo>
                  <a:pt x="619" y="1"/>
                </a:moveTo>
                <a:cubicBezTo>
                  <a:pt x="583" y="1"/>
                  <a:pt x="547" y="8"/>
                  <a:pt x="511" y="23"/>
                </a:cubicBezTo>
                <a:lnTo>
                  <a:pt x="511" y="23"/>
                </a:lnTo>
                <a:cubicBezTo>
                  <a:pt x="489" y="21"/>
                  <a:pt x="467" y="20"/>
                  <a:pt x="446" y="20"/>
                </a:cubicBezTo>
                <a:cubicBezTo>
                  <a:pt x="356" y="20"/>
                  <a:pt x="269" y="38"/>
                  <a:pt x="197" y="89"/>
                </a:cubicBezTo>
                <a:cubicBezTo>
                  <a:pt x="1" y="235"/>
                  <a:pt x="103" y="509"/>
                  <a:pt x="317" y="569"/>
                </a:cubicBezTo>
                <a:cubicBezTo>
                  <a:pt x="376" y="587"/>
                  <a:pt x="440" y="598"/>
                  <a:pt x="504" y="598"/>
                </a:cubicBezTo>
                <a:cubicBezTo>
                  <a:pt x="637" y="598"/>
                  <a:pt x="768" y="552"/>
                  <a:pt x="840" y="441"/>
                </a:cubicBezTo>
                <a:lnTo>
                  <a:pt x="840" y="441"/>
                </a:lnTo>
                <a:cubicBezTo>
                  <a:pt x="887" y="424"/>
                  <a:pt x="927" y="388"/>
                  <a:pt x="950" y="338"/>
                </a:cubicBezTo>
                <a:cubicBezTo>
                  <a:pt x="984" y="243"/>
                  <a:pt x="942" y="132"/>
                  <a:pt x="839" y="98"/>
                </a:cubicBezTo>
                <a:cubicBezTo>
                  <a:pt x="835" y="97"/>
                  <a:pt x="832" y="96"/>
                  <a:pt x="828" y="95"/>
                </a:cubicBezTo>
                <a:lnTo>
                  <a:pt x="828" y="95"/>
                </a:lnTo>
                <a:cubicBezTo>
                  <a:pt x="776" y="37"/>
                  <a:pt x="700" y="1"/>
                  <a:pt x="6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5"/>
          <p:cNvSpPr/>
          <p:nvPr/>
        </p:nvSpPr>
        <p:spPr>
          <a:xfrm>
            <a:off x="1685930" y="4498857"/>
            <a:ext cx="82210" cy="93420"/>
          </a:xfrm>
          <a:custGeom>
            <a:avLst/>
            <a:gdLst/>
            <a:ahLst/>
            <a:cxnLst/>
            <a:rect l="l" t="t" r="r" b="b"/>
            <a:pathLst>
              <a:path w="814" h="925" extrusionOk="0">
                <a:moveTo>
                  <a:pt x="438" y="0"/>
                </a:moveTo>
                <a:cubicBezTo>
                  <a:pt x="395" y="0"/>
                  <a:pt x="346" y="13"/>
                  <a:pt x="292" y="44"/>
                </a:cubicBezTo>
                <a:cubicBezTo>
                  <a:pt x="1" y="189"/>
                  <a:pt x="129" y="634"/>
                  <a:pt x="300" y="822"/>
                </a:cubicBezTo>
                <a:cubicBezTo>
                  <a:pt x="358" y="889"/>
                  <a:pt x="439" y="924"/>
                  <a:pt x="520" y="924"/>
                </a:cubicBezTo>
                <a:cubicBezTo>
                  <a:pt x="585" y="924"/>
                  <a:pt x="649" y="902"/>
                  <a:pt x="702" y="857"/>
                </a:cubicBezTo>
                <a:cubicBezTo>
                  <a:pt x="805" y="754"/>
                  <a:pt x="814" y="583"/>
                  <a:pt x="779" y="446"/>
                </a:cubicBezTo>
                <a:cubicBezTo>
                  <a:pt x="763" y="359"/>
                  <a:pt x="726" y="250"/>
                  <a:pt x="663" y="172"/>
                </a:cubicBezTo>
                <a:lnTo>
                  <a:pt x="663" y="172"/>
                </a:lnTo>
                <a:cubicBezTo>
                  <a:pt x="610" y="73"/>
                  <a:pt x="538" y="0"/>
                  <a:pt x="43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0" name="Google Shape;2020;p15"/>
          <p:cNvSpPr/>
          <p:nvPr/>
        </p:nvSpPr>
        <p:spPr>
          <a:xfrm>
            <a:off x="1703302" y="4689036"/>
            <a:ext cx="72615" cy="89785"/>
          </a:xfrm>
          <a:custGeom>
            <a:avLst/>
            <a:gdLst/>
            <a:ahLst/>
            <a:cxnLst/>
            <a:rect l="l" t="t" r="r" b="b"/>
            <a:pathLst>
              <a:path w="719" h="889" extrusionOk="0">
                <a:moveTo>
                  <a:pt x="390" y="321"/>
                </a:moveTo>
                <a:cubicBezTo>
                  <a:pt x="393" y="321"/>
                  <a:pt x="399" y="331"/>
                  <a:pt x="390" y="333"/>
                </a:cubicBezTo>
                <a:lnTo>
                  <a:pt x="390" y="333"/>
                </a:lnTo>
                <a:cubicBezTo>
                  <a:pt x="387" y="324"/>
                  <a:pt x="388" y="321"/>
                  <a:pt x="390" y="321"/>
                </a:cubicBezTo>
                <a:close/>
                <a:moveTo>
                  <a:pt x="314" y="1"/>
                </a:moveTo>
                <a:cubicBezTo>
                  <a:pt x="284" y="1"/>
                  <a:pt x="254" y="6"/>
                  <a:pt x="222" y="17"/>
                </a:cubicBezTo>
                <a:cubicBezTo>
                  <a:pt x="26" y="86"/>
                  <a:pt x="0" y="291"/>
                  <a:pt x="43" y="462"/>
                </a:cubicBezTo>
                <a:cubicBezTo>
                  <a:pt x="86" y="650"/>
                  <a:pt x="214" y="804"/>
                  <a:pt x="394" y="881"/>
                </a:cubicBezTo>
                <a:cubicBezTo>
                  <a:pt x="413" y="886"/>
                  <a:pt x="434" y="889"/>
                  <a:pt x="454" y="889"/>
                </a:cubicBezTo>
                <a:cubicBezTo>
                  <a:pt x="539" y="889"/>
                  <a:pt x="624" y="846"/>
                  <a:pt x="659" y="770"/>
                </a:cubicBezTo>
                <a:cubicBezTo>
                  <a:pt x="719" y="685"/>
                  <a:pt x="719" y="573"/>
                  <a:pt x="684" y="488"/>
                </a:cubicBezTo>
                <a:cubicBezTo>
                  <a:pt x="672" y="462"/>
                  <a:pt x="655" y="439"/>
                  <a:pt x="634" y="422"/>
                </a:cubicBezTo>
                <a:lnTo>
                  <a:pt x="634" y="422"/>
                </a:lnTo>
                <a:cubicBezTo>
                  <a:pt x="658" y="379"/>
                  <a:pt x="664" y="325"/>
                  <a:pt x="642" y="265"/>
                </a:cubicBezTo>
                <a:cubicBezTo>
                  <a:pt x="578" y="130"/>
                  <a:pt x="460" y="1"/>
                  <a:pt x="31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15"/>
          <p:cNvSpPr/>
          <p:nvPr/>
        </p:nvSpPr>
        <p:spPr>
          <a:xfrm>
            <a:off x="1983168" y="4930220"/>
            <a:ext cx="73120" cy="93218"/>
          </a:xfrm>
          <a:custGeom>
            <a:avLst/>
            <a:gdLst/>
            <a:ahLst/>
            <a:cxnLst/>
            <a:rect l="l" t="t" r="r" b="b"/>
            <a:pathLst>
              <a:path w="724" h="923" extrusionOk="0">
                <a:moveTo>
                  <a:pt x="321" y="0"/>
                </a:moveTo>
                <a:cubicBezTo>
                  <a:pt x="301" y="0"/>
                  <a:pt x="280" y="2"/>
                  <a:pt x="257" y="8"/>
                </a:cubicBezTo>
                <a:cubicBezTo>
                  <a:pt x="1" y="68"/>
                  <a:pt x="26" y="410"/>
                  <a:pt x="86" y="598"/>
                </a:cubicBezTo>
                <a:cubicBezTo>
                  <a:pt x="132" y="735"/>
                  <a:pt x="263" y="923"/>
                  <a:pt x="422" y="923"/>
                </a:cubicBezTo>
                <a:cubicBezTo>
                  <a:pt x="470" y="923"/>
                  <a:pt x="522" y="905"/>
                  <a:pt x="574" y="863"/>
                </a:cubicBezTo>
                <a:cubicBezTo>
                  <a:pt x="703" y="764"/>
                  <a:pt x="723" y="601"/>
                  <a:pt x="691" y="452"/>
                </a:cubicBezTo>
                <a:lnTo>
                  <a:pt x="694" y="452"/>
                </a:lnTo>
                <a:cubicBezTo>
                  <a:pt x="655" y="273"/>
                  <a:pt x="537" y="0"/>
                  <a:pt x="32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15"/>
          <p:cNvSpPr/>
          <p:nvPr/>
        </p:nvSpPr>
        <p:spPr>
          <a:xfrm>
            <a:off x="2125777" y="5100300"/>
            <a:ext cx="90795" cy="85947"/>
          </a:xfrm>
          <a:custGeom>
            <a:avLst/>
            <a:gdLst/>
            <a:ahLst/>
            <a:cxnLst/>
            <a:rect l="l" t="t" r="r" b="b"/>
            <a:pathLst>
              <a:path w="899" h="851" extrusionOk="0">
                <a:moveTo>
                  <a:pt x="439" y="0"/>
                </a:moveTo>
                <a:cubicBezTo>
                  <a:pt x="361" y="0"/>
                  <a:pt x="281" y="48"/>
                  <a:pt x="254" y="119"/>
                </a:cubicBezTo>
                <a:lnTo>
                  <a:pt x="254" y="119"/>
                </a:lnTo>
                <a:cubicBezTo>
                  <a:pt x="248" y="119"/>
                  <a:pt x="243" y="118"/>
                  <a:pt x="237" y="118"/>
                </a:cubicBezTo>
                <a:cubicBezTo>
                  <a:pt x="120" y="118"/>
                  <a:pt x="16" y="215"/>
                  <a:pt x="0" y="334"/>
                </a:cubicBezTo>
                <a:cubicBezTo>
                  <a:pt x="0" y="445"/>
                  <a:pt x="52" y="556"/>
                  <a:pt x="137" y="633"/>
                </a:cubicBezTo>
                <a:cubicBezTo>
                  <a:pt x="239" y="736"/>
                  <a:pt x="380" y="850"/>
                  <a:pt x="522" y="850"/>
                </a:cubicBezTo>
                <a:cubicBezTo>
                  <a:pt x="582" y="850"/>
                  <a:pt x="643" y="830"/>
                  <a:pt x="702" y="779"/>
                </a:cubicBezTo>
                <a:cubicBezTo>
                  <a:pt x="729" y="755"/>
                  <a:pt x="749" y="729"/>
                  <a:pt x="764" y="702"/>
                </a:cubicBezTo>
                <a:lnTo>
                  <a:pt x="764" y="702"/>
                </a:lnTo>
                <a:cubicBezTo>
                  <a:pt x="781" y="696"/>
                  <a:pt x="797" y="687"/>
                  <a:pt x="813" y="676"/>
                </a:cubicBezTo>
                <a:cubicBezTo>
                  <a:pt x="890" y="608"/>
                  <a:pt x="899" y="497"/>
                  <a:pt x="839" y="420"/>
                </a:cubicBezTo>
                <a:lnTo>
                  <a:pt x="830" y="420"/>
                </a:lnTo>
                <a:cubicBezTo>
                  <a:pt x="795" y="380"/>
                  <a:pt x="757" y="345"/>
                  <a:pt x="715" y="313"/>
                </a:cubicBezTo>
                <a:lnTo>
                  <a:pt x="715" y="313"/>
                </a:lnTo>
                <a:cubicBezTo>
                  <a:pt x="677" y="236"/>
                  <a:pt x="632" y="164"/>
                  <a:pt x="599" y="103"/>
                </a:cubicBezTo>
                <a:cubicBezTo>
                  <a:pt x="564" y="31"/>
                  <a:pt x="502" y="0"/>
                  <a:pt x="4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3" name="Google Shape;2023;p15"/>
          <p:cNvSpPr/>
          <p:nvPr/>
        </p:nvSpPr>
        <p:spPr>
          <a:xfrm>
            <a:off x="2257984" y="4937693"/>
            <a:ext cx="76352" cy="89482"/>
          </a:xfrm>
          <a:custGeom>
            <a:avLst/>
            <a:gdLst/>
            <a:ahLst/>
            <a:cxnLst/>
            <a:rect l="l" t="t" r="r" b="b"/>
            <a:pathLst>
              <a:path w="756" h="886" extrusionOk="0">
                <a:moveTo>
                  <a:pt x="310" y="0"/>
                </a:moveTo>
                <a:cubicBezTo>
                  <a:pt x="271" y="0"/>
                  <a:pt x="230" y="9"/>
                  <a:pt x="188" y="28"/>
                </a:cubicBezTo>
                <a:cubicBezTo>
                  <a:pt x="52" y="79"/>
                  <a:pt x="0" y="242"/>
                  <a:pt x="69" y="370"/>
                </a:cubicBezTo>
                <a:cubicBezTo>
                  <a:pt x="137" y="507"/>
                  <a:pt x="214" y="644"/>
                  <a:pt x="283" y="781"/>
                </a:cubicBezTo>
                <a:cubicBezTo>
                  <a:pt x="316" y="851"/>
                  <a:pt x="381" y="885"/>
                  <a:pt x="448" y="885"/>
                </a:cubicBezTo>
                <a:cubicBezTo>
                  <a:pt x="518" y="885"/>
                  <a:pt x="590" y="847"/>
                  <a:pt x="625" y="772"/>
                </a:cubicBezTo>
                <a:cubicBezTo>
                  <a:pt x="642" y="721"/>
                  <a:pt x="652" y="669"/>
                  <a:pt x="655" y="617"/>
                </a:cubicBezTo>
                <a:lnTo>
                  <a:pt x="655" y="617"/>
                </a:lnTo>
                <a:cubicBezTo>
                  <a:pt x="715" y="587"/>
                  <a:pt x="755" y="525"/>
                  <a:pt x="736" y="438"/>
                </a:cubicBezTo>
                <a:cubicBezTo>
                  <a:pt x="693" y="244"/>
                  <a:pt x="522" y="0"/>
                  <a:pt x="31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15"/>
          <p:cNvSpPr/>
          <p:nvPr/>
        </p:nvSpPr>
        <p:spPr>
          <a:xfrm>
            <a:off x="1769758" y="4797710"/>
            <a:ext cx="95137" cy="59486"/>
          </a:xfrm>
          <a:custGeom>
            <a:avLst/>
            <a:gdLst/>
            <a:ahLst/>
            <a:cxnLst/>
            <a:rect l="l" t="t" r="r" b="b"/>
            <a:pathLst>
              <a:path w="942" h="589" extrusionOk="0">
                <a:moveTo>
                  <a:pt x="408" y="215"/>
                </a:moveTo>
                <a:cubicBezTo>
                  <a:pt x="409" y="215"/>
                  <a:pt x="410" y="215"/>
                  <a:pt x="410" y="216"/>
                </a:cubicBezTo>
                <a:lnTo>
                  <a:pt x="410" y="216"/>
                </a:lnTo>
                <a:cubicBezTo>
                  <a:pt x="410" y="216"/>
                  <a:pt x="410" y="216"/>
                  <a:pt x="410" y="216"/>
                </a:cubicBezTo>
                <a:lnTo>
                  <a:pt x="403" y="216"/>
                </a:lnTo>
                <a:cubicBezTo>
                  <a:pt x="405" y="215"/>
                  <a:pt x="407" y="215"/>
                  <a:pt x="408" y="215"/>
                </a:cubicBezTo>
                <a:close/>
                <a:moveTo>
                  <a:pt x="387" y="0"/>
                </a:moveTo>
                <a:cubicBezTo>
                  <a:pt x="257" y="0"/>
                  <a:pt x="127" y="39"/>
                  <a:pt x="69" y="173"/>
                </a:cubicBezTo>
                <a:cubicBezTo>
                  <a:pt x="1" y="344"/>
                  <a:pt x="129" y="515"/>
                  <a:pt x="283" y="567"/>
                </a:cubicBezTo>
                <a:cubicBezTo>
                  <a:pt x="329" y="581"/>
                  <a:pt x="375" y="588"/>
                  <a:pt x="422" y="588"/>
                </a:cubicBezTo>
                <a:cubicBezTo>
                  <a:pt x="514" y="588"/>
                  <a:pt x="605" y="561"/>
                  <a:pt x="684" y="510"/>
                </a:cubicBezTo>
                <a:lnTo>
                  <a:pt x="684" y="510"/>
                </a:lnTo>
                <a:cubicBezTo>
                  <a:pt x="687" y="510"/>
                  <a:pt x="690" y="510"/>
                  <a:pt x="693" y="510"/>
                </a:cubicBezTo>
                <a:cubicBezTo>
                  <a:pt x="713" y="510"/>
                  <a:pt x="733" y="509"/>
                  <a:pt x="754" y="507"/>
                </a:cubicBezTo>
                <a:cubicBezTo>
                  <a:pt x="873" y="490"/>
                  <a:pt x="942" y="362"/>
                  <a:pt x="890" y="250"/>
                </a:cubicBezTo>
                <a:cubicBezTo>
                  <a:pt x="813" y="113"/>
                  <a:pt x="668" y="19"/>
                  <a:pt x="514" y="11"/>
                </a:cubicBezTo>
                <a:cubicBezTo>
                  <a:pt x="473" y="4"/>
                  <a:pt x="430" y="0"/>
                  <a:pt x="38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15"/>
          <p:cNvSpPr/>
          <p:nvPr/>
        </p:nvSpPr>
        <p:spPr>
          <a:xfrm>
            <a:off x="1958120" y="4804982"/>
            <a:ext cx="80998" cy="60698"/>
          </a:xfrm>
          <a:custGeom>
            <a:avLst/>
            <a:gdLst/>
            <a:ahLst/>
            <a:cxnLst/>
            <a:rect l="l" t="t" r="r" b="b"/>
            <a:pathLst>
              <a:path w="802" h="601" extrusionOk="0">
                <a:moveTo>
                  <a:pt x="358" y="0"/>
                </a:moveTo>
                <a:cubicBezTo>
                  <a:pt x="299" y="0"/>
                  <a:pt x="239" y="11"/>
                  <a:pt x="180" y="33"/>
                </a:cubicBezTo>
                <a:cubicBezTo>
                  <a:pt x="69" y="67"/>
                  <a:pt x="1" y="178"/>
                  <a:pt x="18" y="290"/>
                </a:cubicBezTo>
                <a:cubicBezTo>
                  <a:pt x="26" y="392"/>
                  <a:pt x="95" y="486"/>
                  <a:pt x="189" y="529"/>
                </a:cubicBezTo>
                <a:cubicBezTo>
                  <a:pt x="263" y="574"/>
                  <a:pt x="352" y="600"/>
                  <a:pt x="438" y="600"/>
                </a:cubicBezTo>
                <a:cubicBezTo>
                  <a:pt x="551" y="600"/>
                  <a:pt x="660" y="555"/>
                  <a:pt x="728" y="443"/>
                </a:cubicBezTo>
                <a:cubicBezTo>
                  <a:pt x="742" y="422"/>
                  <a:pt x="751" y="399"/>
                  <a:pt x="758" y="376"/>
                </a:cubicBezTo>
                <a:lnTo>
                  <a:pt x="758" y="376"/>
                </a:lnTo>
                <a:cubicBezTo>
                  <a:pt x="802" y="295"/>
                  <a:pt x="787" y="195"/>
                  <a:pt x="721" y="135"/>
                </a:cubicBezTo>
                <a:lnTo>
                  <a:pt x="721" y="135"/>
                </a:lnTo>
                <a:cubicBezTo>
                  <a:pt x="675" y="61"/>
                  <a:pt x="599" y="8"/>
                  <a:pt x="507" y="8"/>
                </a:cubicBezTo>
                <a:cubicBezTo>
                  <a:pt x="494" y="8"/>
                  <a:pt x="480" y="9"/>
                  <a:pt x="466" y="11"/>
                </a:cubicBezTo>
                <a:lnTo>
                  <a:pt x="466" y="11"/>
                </a:lnTo>
                <a:cubicBezTo>
                  <a:pt x="430" y="4"/>
                  <a:pt x="394" y="0"/>
                  <a:pt x="35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6" name="Google Shape;2026;p15"/>
          <p:cNvSpPr/>
          <p:nvPr/>
        </p:nvSpPr>
        <p:spPr>
          <a:xfrm>
            <a:off x="2102447" y="4877196"/>
            <a:ext cx="46761" cy="43428"/>
          </a:xfrm>
          <a:custGeom>
            <a:avLst/>
            <a:gdLst/>
            <a:ahLst/>
            <a:cxnLst/>
            <a:rect l="l" t="t" r="r" b="b"/>
            <a:pathLst>
              <a:path w="463" h="430" extrusionOk="0">
                <a:moveTo>
                  <a:pt x="238" y="1"/>
                </a:moveTo>
                <a:cubicBezTo>
                  <a:pt x="105" y="1"/>
                  <a:pt x="1" y="114"/>
                  <a:pt x="9" y="250"/>
                </a:cubicBezTo>
                <a:cubicBezTo>
                  <a:pt x="13" y="273"/>
                  <a:pt x="24" y="293"/>
                  <a:pt x="39" y="307"/>
                </a:cubicBezTo>
                <a:lnTo>
                  <a:pt x="39" y="307"/>
                </a:lnTo>
                <a:cubicBezTo>
                  <a:pt x="53" y="341"/>
                  <a:pt x="77" y="373"/>
                  <a:pt x="112" y="396"/>
                </a:cubicBezTo>
                <a:cubicBezTo>
                  <a:pt x="145" y="419"/>
                  <a:pt x="183" y="430"/>
                  <a:pt x="221" y="430"/>
                </a:cubicBezTo>
                <a:cubicBezTo>
                  <a:pt x="306" y="430"/>
                  <a:pt x="390" y="374"/>
                  <a:pt x="420" y="285"/>
                </a:cubicBezTo>
                <a:cubicBezTo>
                  <a:pt x="462" y="165"/>
                  <a:pt x="394" y="36"/>
                  <a:pt x="266" y="2"/>
                </a:cubicBezTo>
                <a:cubicBezTo>
                  <a:pt x="256" y="1"/>
                  <a:pt x="247" y="1"/>
                  <a:pt x="23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7" name="Google Shape;2027;p15"/>
          <p:cNvSpPr/>
          <p:nvPr/>
        </p:nvSpPr>
        <p:spPr>
          <a:xfrm>
            <a:off x="2153653" y="5021118"/>
            <a:ext cx="36156" cy="31611"/>
          </a:xfrm>
          <a:custGeom>
            <a:avLst/>
            <a:gdLst/>
            <a:ahLst/>
            <a:cxnLst/>
            <a:rect l="l" t="t" r="r" b="b"/>
            <a:pathLst>
              <a:path w="358" h="313" extrusionOk="0">
                <a:moveTo>
                  <a:pt x="204" y="0"/>
                </a:moveTo>
                <a:cubicBezTo>
                  <a:pt x="193" y="0"/>
                  <a:pt x="181" y="2"/>
                  <a:pt x="170" y="7"/>
                </a:cubicBezTo>
                <a:lnTo>
                  <a:pt x="170" y="7"/>
                </a:lnTo>
                <a:cubicBezTo>
                  <a:pt x="80" y="18"/>
                  <a:pt x="15" y="85"/>
                  <a:pt x="7" y="168"/>
                </a:cubicBezTo>
                <a:cubicBezTo>
                  <a:pt x="0" y="265"/>
                  <a:pt x="105" y="313"/>
                  <a:pt x="197" y="313"/>
                </a:cubicBezTo>
                <a:cubicBezTo>
                  <a:pt x="228" y="313"/>
                  <a:pt x="257" y="307"/>
                  <a:pt x="280" y="297"/>
                </a:cubicBezTo>
                <a:cubicBezTo>
                  <a:pt x="332" y="263"/>
                  <a:pt x="357" y="203"/>
                  <a:pt x="340" y="143"/>
                </a:cubicBezTo>
                <a:cubicBezTo>
                  <a:pt x="336" y="119"/>
                  <a:pt x="327" y="98"/>
                  <a:pt x="314" y="78"/>
                </a:cubicBezTo>
                <a:lnTo>
                  <a:pt x="314" y="78"/>
                </a:lnTo>
                <a:cubicBezTo>
                  <a:pt x="306" y="63"/>
                  <a:pt x="295" y="49"/>
                  <a:pt x="282" y="38"/>
                </a:cubicBezTo>
                <a:lnTo>
                  <a:pt x="282" y="38"/>
                </a:lnTo>
                <a:cubicBezTo>
                  <a:pt x="273" y="30"/>
                  <a:pt x="264" y="22"/>
                  <a:pt x="255" y="14"/>
                </a:cubicBezTo>
                <a:cubicBezTo>
                  <a:pt x="239" y="5"/>
                  <a:pt x="221" y="0"/>
                  <a:pt x="20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15"/>
          <p:cNvSpPr/>
          <p:nvPr/>
        </p:nvSpPr>
        <p:spPr>
          <a:xfrm>
            <a:off x="2126585" y="4818516"/>
            <a:ext cx="42519" cy="34843"/>
          </a:xfrm>
          <a:custGeom>
            <a:avLst/>
            <a:gdLst/>
            <a:ahLst/>
            <a:cxnLst/>
            <a:rect l="l" t="t" r="r" b="b"/>
            <a:pathLst>
              <a:path w="421" h="345" extrusionOk="0">
                <a:moveTo>
                  <a:pt x="214" y="193"/>
                </a:moveTo>
                <a:cubicBezTo>
                  <a:pt x="212" y="198"/>
                  <a:pt x="211" y="200"/>
                  <a:pt x="211" y="200"/>
                </a:cubicBezTo>
                <a:cubicBezTo>
                  <a:pt x="211" y="200"/>
                  <a:pt x="212" y="194"/>
                  <a:pt x="214" y="193"/>
                </a:cubicBezTo>
                <a:close/>
                <a:moveTo>
                  <a:pt x="223" y="0"/>
                </a:moveTo>
                <a:cubicBezTo>
                  <a:pt x="169" y="0"/>
                  <a:pt x="115" y="24"/>
                  <a:pt x="78" y="70"/>
                </a:cubicBezTo>
                <a:cubicBezTo>
                  <a:pt x="1" y="156"/>
                  <a:pt x="27" y="327"/>
                  <a:pt x="163" y="327"/>
                </a:cubicBezTo>
                <a:cubicBezTo>
                  <a:pt x="186" y="327"/>
                  <a:pt x="208" y="322"/>
                  <a:pt x="227" y="313"/>
                </a:cubicBezTo>
                <a:lnTo>
                  <a:pt x="227" y="313"/>
                </a:lnTo>
                <a:cubicBezTo>
                  <a:pt x="248" y="331"/>
                  <a:pt x="276" y="344"/>
                  <a:pt x="302" y="344"/>
                </a:cubicBezTo>
                <a:cubicBezTo>
                  <a:pt x="325" y="344"/>
                  <a:pt x="347" y="334"/>
                  <a:pt x="360" y="309"/>
                </a:cubicBezTo>
                <a:lnTo>
                  <a:pt x="369" y="301"/>
                </a:lnTo>
                <a:cubicBezTo>
                  <a:pt x="420" y="224"/>
                  <a:pt x="420" y="121"/>
                  <a:pt x="352" y="53"/>
                </a:cubicBezTo>
                <a:cubicBezTo>
                  <a:pt x="316" y="17"/>
                  <a:pt x="270" y="0"/>
                  <a:pt x="22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9" name="Google Shape;2029;p15"/>
          <p:cNvSpPr/>
          <p:nvPr/>
        </p:nvSpPr>
        <p:spPr>
          <a:xfrm>
            <a:off x="2181932" y="4916686"/>
            <a:ext cx="46761" cy="40600"/>
          </a:xfrm>
          <a:custGeom>
            <a:avLst/>
            <a:gdLst/>
            <a:ahLst/>
            <a:cxnLst/>
            <a:rect l="l" t="t" r="r" b="b"/>
            <a:pathLst>
              <a:path w="463" h="402" extrusionOk="0">
                <a:moveTo>
                  <a:pt x="233" y="193"/>
                </a:moveTo>
                <a:lnTo>
                  <a:pt x="233" y="193"/>
                </a:lnTo>
                <a:cubicBezTo>
                  <a:pt x="233" y="193"/>
                  <a:pt x="233" y="193"/>
                  <a:pt x="233" y="193"/>
                </a:cubicBezTo>
                <a:lnTo>
                  <a:pt x="233" y="193"/>
                </a:lnTo>
                <a:cubicBezTo>
                  <a:pt x="233" y="193"/>
                  <a:pt x="232" y="193"/>
                  <a:pt x="231" y="193"/>
                </a:cubicBezTo>
                <a:lnTo>
                  <a:pt x="231" y="193"/>
                </a:lnTo>
                <a:cubicBezTo>
                  <a:pt x="232" y="193"/>
                  <a:pt x="233" y="193"/>
                  <a:pt x="233" y="193"/>
                </a:cubicBezTo>
                <a:lnTo>
                  <a:pt x="233" y="193"/>
                </a:lnTo>
                <a:cubicBezTo>
                  <a:pt x="235" y="194"/>
                  <a:pt x="236" y="195"/>
                  <a:pt x="237" y="196"/>
                </a:cubicBezTo>
                <a:lnTo>
                  <a:pt x="237" y="196"/>
                </a:lnTo>
                <a:cubicBezTo>
                  <a:pt x="239" y="198"/>
                  <a:pt x="237" y="202"/>
                  <a:pt x="231" y="202"/>
                </a:cubicBezTo>
                <a:lnTo>
                  <a:pt x="231" y="193"/>
                </a:lnTo>
                <a:close/>
                <a:moveTo>
                  <a:pt x="234" y="0"/>
                </a:moveTo>
                <a:cubicBezTo>
                  <a:pt x="219" y="0"/>
                  <a:pt x="204" y="2"/>
                  <a:pt x="189" y="5"/>
                </a:cubicBezTo>
                <a:cubicBezTo>
                  <a:pt x="52" y="48"/>
                  <a:pt x="0" y="202"/>
                  <a:pt x="77" y="313"/>
                </a:cubicBezTo>
                <a:cubicBezTo>
                  <a:pt x="109" y="372"/>
                  <a:pt x="170" y="402"/>
                  <a:pt x="232" y="402"/>
                </a:cubicBezTo>
                <a:cubicBezTo>
                  <a:pt x="288" y="402"/>
                  <a:pt x="345" y="378"/>
                  <a:pt x="385" y="330"/>
                </a:cubicBezTo>
                <a:cubicBezTo>
                  <a:pt x="395" y="318"/>
                  <a:pt x="403" y="305"/>
                  <a:pt x="409" y="292"/>
                </a:cubicBezTo>
                <a:lnTo>
                  <a:pt x="409" y="292"/>
                </a:lnTo>
                <a:cubicBezTo>
                  <a:pt x="442" y="272"/>
                  <a:pt x="460" y="232"/>
                  <a:pt x="454" y="193"/>
                </a:cubicBezTo>
                <a:lnTo>
                  <a:pt x="462" y="193"/>
                </a:lnTo>
                <a:cubicBezTo>
                  <a:pt x="440" y="80"/>
                  <a:pt x="344" y="0"/>
                  <a:pt x="2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p15"/>
          <p:cNvSpPr/>
          <p:nvPr/>
        </p:nvSpPr>
        <p:spPr>
          <a:xfrm>
            <a:off x="2076490" y="4945268"/>
            <a:ext cx="46761" cy="39792"/>
          </a:xfrm>
          <a:custGeom>
            <a:avLst/>
            <a:gdLst/>
            <a:ahLst/>
            <a:cxnLst/>
            <a:rect l="l" t="t" r="r" b="b"/>
            <a:pathLst>
              <a:path w="463" h="394" extrusionOk="0">
                <a:moveTo>
                  <a:pt x="218" y="194"/>
                </a:moveTo>
                <a:cubicBezTo>
                  <a:pt x="219" y="194"/>
                  <a:pt x="220" y="195"/>
                  <a:pt x="221" y="195"/>
                </a:cubicBezTo>
                <a:lnTo>
                  <a:pt x="221" y="195"/>
                </a:lnTo>
                <a:cubicBezTo>
                  <a:pt x="221" y="196"/>
                  <a:pt x="221" y="196"/>
                  <a:pt x="220" y="196"/>
                </a:cubicBezTo>
                <a:cubicBezTo>
                  <a:pt x="220" y="196"/>
                  <a:pt x="219" y="196"/>
                  <a:pt x="217" y="194"/>
                </a:cubicBezTo>
                <a:lnTo>
                  <a:pt x="217" y="194"/>
                </a:lnTo>
                <a:cubicBezTo>
                  <a:pt x="217" y="194"/>
                  <a:pt x="218" y="194"/>
                  <a:pt x="218" y="194"/>
                </a:cubicBezTo>
                <a:close/>
                <a:moveTo>
                  <a:pt x="215" y="198"/>
                </a:moveTo>
                <a:lnTo>
                  <a:pt x="215" y="198"/>
                </a:lnTo>
                <a:lnTo>
                  <a:pt x="215" y="198"/>
                </a:lnTo>
                <a:lnTo>
                  <a:pt x="215" y="201"/>
                </a:lnTo>
                <a:cubicBezTo>
                  <a:pt x="215" y="200"/>
                  <a:pt x="215" y="199"/>
                  <a:pt x="215" y="198"/>
                </a:cubicBezTo>
                <a:close/>
                <a:moveTo>
                  <a:pt x="211" y="197"/>
                </a:moveTo>
                <a:lnTo>
                  <a:pt x="212" y="197"/>
                </a:lnTo>
                <a:lnTo>
                  <a:pt x="212" y="197"/>
                </a:lnTo>
                <a:cubicBezTo>
                  <a:pt x="211" y="198"/>
                  <a:pt x="211" y="200"/>
                  <a:pt x="211" y="201"/>
                </a:cubicBezTo>
                <a:lnTo>
                  <a:pt x="211" y="201"/>
                </a:lnTo>
                <a:cubicBezTo>
                  <a:pt x="209" y="201"/>
                  <a:pt x="209" y="202"/>
                  <a:pt x="208" y="202"/>
                </a:cubicBezTo>
                <a:lnTo>
                  <a:pt x="208" y="202"/>
                </a:lnTo>
                <a:cubicBezTo>
                  <a:pt x="208" y="202"/>
                  <a:pt x="207" y="201"/>
                  <a:pt x="206" y="201"/>
                </a:cubicBezTo>
                <a:cubicBezTo>
                  <a:pt x="208" y="199"/>
                  <a:pt x="209" y="198"/>
                  <a:pt x="211" y="197"/>
                </a:cubicBezTo>
                <a:close/>
                <a:moveTo>
                  <a:pt x="273" y="0"/>
                </a:moveTo>
                <a:cubicBezTo>
                  <a:pt x="253" y="0"/>
                  <a:pt x="232" y="7"/>
                  <a:pt x="215" y="21"/>
                </a:cubicBezTo>
                <a:cubicBezTo>
                  <a:pt x="211" y="24"/>
                  <a:pt x="208" y="28"/>
                  <a:pt x="206" y="31"/>
                </a:cubicBezTo>
                <a:lnTo>
                  <a:pt x="206" y="31"/>
                </a:lnTo>
                <a:cubicBezTo>
                  <a:pt x="199" y="31"/>
                  <a:pt x="193" y="30"/>
                  <a:pt x="186" y="30"/>
                </a:cubicBezTo>
                <a:cubicBezTo>
                  <a:pt x="153" y="30"/>
                  <a:pt x="119" y="40"/>
                  <a:pt x="86" y="64"/>
                </a:cubicBezTo>
                <a:cubicBezTo>
                  <a:pt x="1" y="132"/>
                  <a:pt x="1" y="252"/>
                  <a:pt x="69" y="329"/>
                </a:cubicBezTo>
                <a:cubicBezTo>
                  <a:pt x="103" y="372"/>
                  <a:pt x="155" y="393"/>
                  <a:pt x="206" y="393"/>
                </a:cubicBezTo>
                <a:cubicBezTo>
                  <a:pt x="257" y="393"/>
                  <a:pt x="309" y="372"/>
                  <a:pt x="343" y="329"/>
                </a:cubicBezTo>
                <a:cubicBezTo>
                  <a:pt x="354" y="317"/>
                  <a:pt x="364" y="303"/>
                  <a:pt x="372" y="289"/>
                </a:cubicBezTo>
                <a:lnTo>
                  <a:pt x="372" y="289"/>
                </a:lnTo>
                <a:cubicBezTo>
                  <a:pt x="387" y="287"/>
                  <a:pt x="400" y="280"/>
                  <a:pt x="411" y="269"/>
                </a:cubicBezTo>
                <a:cubicBezTo>
                  <a:pt x="454" y="235"/>
                  <a:pt x="463" y="175"/>
                  <a:pt x="428" y="141"/>
                </a:cubicBezTo>
                <a:lnTo>
                  <a:pt x="420" y="124"/>
                </a:lnTo>
                <a:cubicBezTo>
                  <a:pt x="409" y="110"/>
                  <a:pt x="395" y="100"/>
                  <a:pt x="380" y="93"/>
                </a:cubicBezTo>
                <a:lnTo>
                  <a:pt x="380" y="93"/>
                </a:lnTo>
                <a:cubicBezTo>
                  <a:pt x="371" y="74"/>
                  <a:pt x="358" y="55"/>
                  <a:pt x="343" y="38"/>
                </a:cubicBezTo>
                <a:cubicBezTo>
                  <a:pt x="328" y="13"/>
                  <a:pt x="301" y="0"/>
                  <a:pt x="27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15"/>
          <p:cNvSpPr/>
          <p:nvPr/>
        </p:nvSpPr>
        <p:spPr>
          <a:xfrm>
            <a:off x="1878635" y="4727516"/>
            <a:ext cx="46256" cy="30601"/>
          </a:xfrm>
          <a:custGeom>
            <a:avLst/>
            <a:gdLst/>
            <a:ahLst/>
            <a:cxnLst/>
            <a:rect l="l" t="t" r="r" b="b"/>
            <a:pathLst>
              <a:path w="458" h="303" extrusionOk="0">
                <a:moveTo>
                  <a:pt x="339" y="0"/>
                </a:moveTo>
                <a:cubicBezTo>
                  <a:pt x="318" y="0"/>
                  <a:pt x="299" y="8"/>
                  <a:pt x="284" y="19"/>
                </a:cubicBezTo>
                <a:lnTo>
                  <a:pt x="284" y="19"/>
                </a:lnTo>
                <a:cubicBezTo>
                  <a:pt x="255" y="13"/>
                  <a:pt x="226" y="10"/>
                  <a:pt x="197" y="10"/>
                </a:cubicBezTo>
                <a:cubicBezTo>
                  <a:pt x="166" y="10"/>
                  <a:pt x="134" y="14"/>
                  <a:pt x="103" y="21"/>
                </a:cubicBezTo>
                <a:cubicBezTo>
                  <a:pt x="35" y="30"/>
                  <a:pt x="1" y="107"/>
                  <a:pt x="43" y="167"/>
                </a:cubicBezTo>
                <a:cubicBezTo>
                  <a:pt x="98" y="234"/>
                  <a:pt x="178" y="302"/>
                  <a:pt x="265" y="302"/>
                </a:cubicBezTo>
                <a:cubicBezTo>
                  <a:pt x="288" y="302"/>
                  <a:pt x="311" y="297"/>
                  <a:pt x="334" y="287"/>
                </a:cubicBezTo>
                <a:cubicBezTo>
                  <a:pt x="372" y="273"/>
                  <a:pt x="400" y="249"/>
                  <a:pt x="418" y="220"/>
                </a:cubicBezTo>
                <a:lnTo>
                  <a:pt x="418" y="220"/>
                </a:lnTo>
                <a:cubicBezTo>
                  <a:pt x="425" y="215"/>
                  <a:pt x="431" y="208"/>
                  <a:pt x="437" y="201"/>
                </a:cubicBezTo>
                <a:cubicBezTo>
                  <a:pt x="458" y="167"/>
                  <a:pt x="456" y="121"/>
                  <a:pt x="437" y="92"/>
                </a:cubicBezTo>
                <a:lnTo>
                  <a:pt x="437" y="92"/>
                </a:lnTo>
                <a:cubicBezTo>
                  <a:pt x="429" y="62"/>
                  <a:pt x="412" y="34"/>
                  <a:pt x="386" y="13"/>
                </a:cubicBezTo>
                <a:cubicBezTo>
                  <a:pt x="370" y="4"/>
                  <a:pt x="354" y="0"/>
                  <a:pt x="3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5"/>
          <p:cNvSpPr/>
          <p:nvPr/>
        </p:nvSpPr>
        <p:spPr>
          <a:xfrm>
            <a:off x="2009124" y="4629447"/>
            <a:ext cx="49387" cy="32924"/>
          </a:xfrm>
          <a:custGeom>
            <a:avLst/>
            <a:gdLst/>
            <a:ahLst/>
            <a:cxnLst/>
            <a:rect l="l" t="t" r="r" b="b"/>
            <a:pathLst>
              <a:path w="489" h="326" extrusionOk="0">
                <a:moveTo>
                  <a:pt x="237" y="1"/>
                </a:moveTo>
                <a:cubicBezTo>
                  <a:pt x="204" y="1"/>
                  <a:pt x="170" y="18"/>
                  <a:pt x="152" y="47"/>
                </a:cubicBezTo>
                <a:lnTo>
                  <a:pt x="152" y="47"/>
                </a:lnTo>
                <a:cubicBezTo>
                  <a:pt x="127" y="51"/>
                  <a:pt x="102" y="58"/>
                  <a:pt x="77" y="68"/>
                </a:cubicBezTo>
                <a:cubicBezTo>
                  <a:pt x="18" y="94"/>
                  <a:pt x="0" y="163"/>
                  <a:pt x="43" y="205"/>
                </a:cubicBezTo>
                <a:cubicBezTo>
                  <a:pt x="95" y="282"/>
                  <a:pt x="180" y="325"/>
                  <a:pt x="274" y="325"/>
                </a:cubicBezTo>
                <a:cubicBezTo>
                  <a:pt x="278" y="326"/>
                  <a:pt x="282" y="326"/>
                  <a:pt x="286" y="326"/>
                </a:cubicBezTo>
                <a:cubicBezTo>
                  <a:pt x="316" y="326"/>
                  <a:pt x="341" y="311"/>
                  <a:pt x="358" y="288"/>
                </a:cubicBezTo>
                <a:lnTo>
                  <a:pt x="358" y="288"/>
                </a:lnTo>
                <a:cubicBezTo>
                  <a:pt x="365" y="291"/>
                  <a:pt x="373" y="292"/>
                  <a:pt x="382" y="292"/>
                </a:cubicBezTo>
                <a:cubicBezTo>
                  <a:pt x="410" y="292"/>
                  <a:pt x="441" y="278"/>
                  <a:pt x="462" y="257"/>
                </a:cubicBezTo>
                <a:cubicBezTo>
                  <a:pt x="488" y="214"/>
                  <a:pt x="480" y="154"/>
                  <a:pt x="437" y="120"/>
                </a:cubicBezTo>
                <a:lnTo>
                  <a:pt x="437" y="128"/>
                </a:lnTo>
                <a:cubicBezTo>
                  <a:pt x="401" y="99"/>
                  <a:pt x="362" y="77"/>
                  <a:pt x="321" y="62"/>
                </a:cubicBezTo>
                <a:lnTo>
                  <a:pt x="321" y="62"/>
                </a:lnTo>
                <a:lnTo>
                  <a:pt x="317" y="51"/>
                </a:lnTo>
                <a:cubicBezTo>
                  <a:pt x="299" y="16"/>
                  <a:pt x="268" y="1"/>
                  <a:pt x="23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5"/>
          <p:cNvSpPr/>
          <p:nvPr/>
        </p:nvSpPr>
        <p:spPr>
          <a:xfrm>
            <a:off x="2185871" y="4697015"/>
            <a:ext cx="34136" cy="31510"/>
          </a:xfrm>
          <a:custGeom>
            <a:avLst/>
            <a:gdLst/>
            <a:ahLst/>
            <a:cxnLst/>
            <a:rect l="l" t="t" r="r" b="b"/>
            <a:pathLst>
              <a:path w="338" h="312" extrusionOk="0">
                <a:moveTo>
                  <a:pt x="140" y="1"/>
                </a:moveTo>
                <a:cubicBezTo>
                  <a:pt x="114" y="1"/>
                  <a:pt x="89" y="11"/>
                  <a:pt x="72" y="30"/>
                </a:cubicBezTo>
                <a:lnTo>
                  <a:pt x="72" y="30"/>
                </a:lnTo>
                <a:cubicBezTo>
                  <a:pt x="24" y="59"/>
                  <a:pt x="1" y="124"/>
                  <a:pt x="21" y="178"/>
                </a:cubicBezTo>
                <a:cubicBezTo>
                  <a:pt x="47" y="229"/>
                  <a:pt x="98" y="281"/>
                  <a:pt x="150" y="306"/>
                </a:cubicBezTo>
                <a:cubicBezTo>
                  <a:pt x="161" y="310"/>
                  <a:pt x="172" y="312"/>
                  <a:pt x="182" y="312"/>
                </a:cubicBezTo>
                <a:cubicBezTo>
                  <a:pt x="205" y="312"/>
                  <a:pt x="227" y="304"/>
                  <a:pt x="243" y="290"/>
                </a:cubicBezTo>
                <a:lnTo>
                  <a:pt x="243" y="290"/>
                </a:lnTo>
                <a:cubicBezTo>
                  <a:pt x="246" y="290"/>
                  <a:pt x="248" y="290"/>
                  <a:pt x="251" y="290"/>
                </a:cubicBezTo>
                <a:cubicBezTo>
                  <a:pt x="295" y="290"/>
                  <a:pt x="330" y="257"/>
                  <a:pt x="338" y="204"/>
                </a:cubicBezTo>
                <a:lnTo>
                  <a:pt x="312" y="186"/>
                </a:lnTo>
                <a:cubicBezTo>
                  <a:pt x="318" y="104"/>
                  <a:pt x="264" y="36"/>
                  <a:pt x="194" y="17"/>
                </a:cubicBezTo>
                <a:lnTo>
                  <a:pt x="194" y="17"/>
                </a:lnTo>
                <a:cubicBezTo>
                  <a:pt x="194" y="16"/>
                  <a:pt x="193" y="16"/>
                  <a:pt x="192" y="15"/>
                </a:cubicBezTo>
                <a:cubicBezTo>
                  <a:pt x="176" y="6"/>
                  <a:pt x="158" y="1"/>
                  <a:pt x="1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5"/>
          <p:cNvSpPr/>
          <p:nvPr/>
        </p:nvSpPr>
        <p:spPr>
          <a:xfrm>
            <a:off x="2370294" y="4787913"/>
            <a:ext cx="49387" cy="32318"/>
          </a:xfrm>
          <a:custGeom>
            <a:avLst/>
            <a:gdLst/>
            <a:ahLst/>
            <a:cxnLst/>
            <a:rect l="l" t="t" r="r" b="b"/>
            <a:pathLst>
              <a:path w="489" h="320" extrusionOk="0">
                <a:moveTo>
                  <a:pt x="260" y="1"/>
                </a:moveTo>
                <a:cubicBezTo>
                  <a:pt x="224" y="1"/>
                  <a:pt x="194" y="20"/>
                  <a:pt x="177" y="47"/>
                </a:cubicBezTo>
                <a:lnTo>
                  <a:pt x="177" y="47"/>
                </a:lnTo>
                <a:cubicBezTo>
                  <a:pt x="140" y="50"/>
                  <a:pt x="104" y="58"/>
                  <a:pt x="69" y="74"/>
                </a:cubicBezTo>
                <a:cubicBezTo>
                  <a:pt x="18" y="99"/>
                  <a:pt x="0" y="168"/>
                  <a:pt x="35" y="219"/>
                </a:cubicBezTo>
                <a:cubicBezTo>
                  <a:pt x="91" y="284"/>
                  <a:pt x="172" y="319"/>
                  <a:pt x="253" y="319"/>
                </a:cubicBezTo>
                <a:cubicBezTo>
                  <a:pt x="320" y="319"/>
                  <a:pt x="386" y="295"/>
                  <a:pt x="437" y="245"/>
                </a:cubicBezTo>
                <a:cubicBezTo>
                  <a:pt x="479" y="210"/>
                  <a:pt x="488" y="159"/>
                  <a:pt x="454" y="116"/>
                </a:cubicBezTo>
                <a:cubicBezTo>
                  <a:pt x="411" y="65"/>
                  <a:pt x="351" y="31"/>
                  <a:pt x="291" y="5"/>
                </a:cubicBezTo>
                <a:cubicBezTo>
                  <a:pt x="280" y="2"/>
                  <a:pt x="270" y="1"/>
                  <a:pt x="26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15"/>
          <p:cNvSpPr/>
          <p:nvPr/>
        </p:nvSpPr>
        <p:spPr>
          <a:xfrm>
            <a:off x="2458365" y="4881033"/>
            <a:ext cx="44539" cy="41408"/>
          </a:xfrm>
          <a:custGeom>
            <a:avLst/>
            <a:gdLst/>
            <a:ahLst/>
            <a:cxnLst/>
            <a:rect l="l" t="t" r="r" b="b"/>
            <a:pathLst>
              <a:path w="441" h="410" extrusionOk="0">
                <a:moveTo>
                  <a:pt x="240" y="0"/>
                </a:moveTo>
                <a:cubicBezTo>
                  <a:pt x="191" y="0"/>
                  <a:pt x="142" y="21"/>
                  <a:pt x="104" y="67"/>
                </a:cubicBezTo>
                <a:cubicBezTo>
                  <a:pt x="1" y="212"/>
                  <a:pt x="138" y="409"/>
                  <a:pt x="300" y="409"/>
                </a:cubicBezTo>
                <a:cubicBezTo>
                  <a:pt x="360" y="409"/>
                  <a:pt x="420" y="366"/>
                  <a:pt x="412" y="298"/>
                </a:cubicBezTo>
                <a:cubicBezTo>
                  <a:pt x="406" y="279"/>
                  <a:pt x="402" y="261"/>
                  <a:pt x="397" y="245"/>
                </a:cubicBezTo>
                <a:lnTo>
                  <a:pt x="397" y="245"/>
                </a:lnTo>
                <a:cubicBezTo>
                  <a:pt x="403" y="238"/>
                  <a:pt x="408" y="230"/>
                  <a:pt x="412" y="221"/>
                </a:cubicBezTo>
                <a:cubicBezTo>
                  <a:pt x="441" y="93"/>
                  <a:pt x="343" y="0"/>
                  <a:pt x="24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15"/>
          <p:cNvSpPr/>
          <p:nvPr/>
        </p:nvSpPr>
        <p:spPr>
          <a:xfrm>
            <a:off x="2535830" y="4982739"/>
            <a:ext cx="43731" cy="40297"/>
          </a:xfrm>
          <a:custGeom>
            <a:avLst/>
            <a:gdLst/>
            <a:ahLst/>
            <a:cxnLst/>
            <a:rect l="l" t="t" r="r" b="b"/>
            <a:pathLst>
              <a:path w="433" h="399" extrusionOk="0">
                <a:moveTo>
                  <a:pt x="182" y="1"/>
                </a:moveTo>
                <a:cubicBezTo>
                  <a:pt x="163" y="1"/>
                  <a:pt x="142" y="7"/>
                  <a:pt x="124" y="18"/>
                </a:cubicBezTo>
                <a:cubicBezTo>
                  <a:pt x="115" y="25"/>
                  <a:pt x="108" y="33"/>
                  <a:pt x="102" y="42"/>
                </a:cubicBezTo>
                <a:lnTo>
                  <a:pt x="102" y="42"/>
                </a:lnTo>
                <a:cubicBezTo>
                  <a:pt x="39" y="79"/>
                  <a:pt x="0" y="154"/>
                  <a:pt x="12" y="232"/>
                </a:cubicBezTo>
                <a:cubicBezTo>
                  <a:pt x="33" y="334"/>
                  <a:pt x="124" y="399"/>
                  <a:pt x="221" y="399"/>
                </a:cubicBezTo>
                <a:cubicBezTo>
                  <a:pt x="246" y="399"/>
                  <a:pt x="271" y="395"/>
                  <a:pt x="295" y="386"/>
                </a:cubicBezTo>
                <a:cubicBezTo>
                  <a:pt x="310" y="379"/>
                  <a:pt x="322" y="371"/>
                  <a:pt x="331" y="361"/>
                </a:cubicBezTo>
                <a:lnTo>
                  <a:pt x="331" y="361"/>
                </a:lnTo>
                <a:cubicBezTo>
                  <a:pt x="382" y="361"/>
                  <a:pt x="433" y="323"/>
                  <a:pt x="423" y="258"/>
                </a:cubicBezTo>
                <a:lnTo>
                  <a:pt x="423" y="249"/>
                </a:lnTo>
                <a:cubicBezTo>
                  <a:pt x="408" y="141"/>
                  <a:pt x="351" y="26"/>
                  <a:pt x="233" y="17"/>
                </a:cubicBezTo>
                <a:lnTo>
                  <a:pt x="233" y="17"/>
                </a:lnTo>
                <a:cubicBezTo>
                  <a:pt x="218" y="6"/>
                  <a:pt x="200" y="1"/>
                  <a:pt x="18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7" name="Google Shape;2037;p15"/>
          <p:cNvSpPr/>
          <p:nvPr/>
        </p:nvSpPr>
        <p:spPr>
          <a:xfrm>
            <a:off x="2567847" y="5091210"/>
            <a:ext cx="47872" cy="52618"/>
          </a:xfrm>
          <a:custGeom>
            <a:avLst/>
            <a:gdLst/>
            <a:ahLst/>
            <a:cxnLst/>
            <a:rect l="l" t="t" r="r" b="b"/>
            <a:pathLst>
              <a:path w="474" h="521" extrusionOk="0">
                <a:moveTo>
                  <a:pt x="213" y="308"/>
                </a:moveTo>
                <a:cubicBezTo>
                  <a:pt x="218" y="315"/>
                  <a:pt x="222" y="323"/>
                  <a:pt x="226" y="330"/>
                </a:cubicBezTo>
                <a:lnTo>
                  <a:pt x="209" y="330"/>
                </a:lnTo>
                <a:cubicBezTo>
                  <a:pt x="213" y="330"/>
                  <a:pt x="211" y="332"/>
                  <a:pt x="209" y="332"/>
                </a:cubicBezTo>
                <a:cubicBezTo>
                  <a:pt x="207" y="332"/>
                  <a:pt x="205" y="330"/>
                  <a:pt x="209" y="321"/>
                </a:cubicBezTo>
                <a:cubicBezTo>
                  <a:pt x="211" y="316"/>
                  <a:pt x="212" y="311"/>
                  <a:pt x="213" y="308"/>
                </a:cubicBezTo>
                <a:close/>
                <a:moveTo>
                  <a:pt x="226" y="330"/>
                </a:moveTo>
                <a:cubicBezTo>
                  <a:pt x="229" y="340"/>
                  <a:pt x="230" y="343"/>
                  <a:pt x="230" y="343"/>
                </a:cubicBezTo>
                <a:cubicBezTo>
                  <a:pt x="229" y="343"/>
                  <a:pt x="226" y="335"/>
                  <a:pt x="226" y="330"/>
                </a:cubicBezTo>
                <a:close/>
                <a:moveTo>
                  <a:pt x="184" y="1"/>
                </a:moveTo>
                <a:cubicBezTo>
                  <a:pt x="165" y="1"/>
                  <a:pt x="146" y="8"/>
                  <a:pt x="132" y="22"/>
                </a:cubicBezTo>
                <a:cubicBezTo>
                  <a:pt x="89" y="56"/>
                  <a:pt x="89" y="116"/>
                  <a:pt x="115" y="150"/>
                </a:cubicBezTo>
                <a:cubicBezTo>
                  <a:pt x="116" y="152"/>
                  <a:pt x="118" y="154"/>
                  <a:pt x="119" y="156"/>
                </a:cubicBezTo>
                <a:lnTo>
                  <a:pt x="119" y="156"/>
                </a:lnTo>
                <a:cubicBezTo>
                  <a:pt x="29" y="219"/>
                  <a:pt x="1" y="346"/>
                  <a:pt x="63" y="450"/>
                </a:cubicBezTo>
                <a:cubicBezTo>
                  <a:pt x="102" y="497"/>
                  <a:pt x="160" y="520"/>
                  <a:pt x="217" y="520"/>
                </a:cubicBezTo>
                <a:cubicBezTo>
                  <a:pt x="275" y="520"/>
                  <a:pt x="333" y="497"/>
                  <a:pt x="371" y="450"/>
                </a:cubicBezTo>
                <a:cubicBezTo>
                  <a:pt x="375" y="446"/>
                  <a:pt x="378" y="441"/>
                  <a:pt x="381" y="437"/>
                </a:cubicBezTo>
                <a:lnTo>
                  <a:pt x="381" y="437"/>
                </a:lnTo>
                <a:cubicBezTo>
                  <a:pt x="426" y="429"/>
                  <a:pt x="470" y="390"/>
                  <a:pt x="465" y="330"/>
                </a:cubicBezTo>
                <a:lnTo>
                  <a:pt x="465" y="330"/>
                </a:lnTo>
                <a:lnTo>
                  <a:pt x="474" y="338"/>
                </a:lnTo>
                <a:cubicBezTo>
                  <a:pt x="463" y="250"/>
                  <a:pt x="405" y="176"/>
                  <a:pt x="329" y="141"/>
                </a:cubicBezTo>
                <a:lnTo>
                  <a:pt x="329" y="141"/>
                </a:lnTo>
                <a:cubicBezTo>
                  <a:pt x="304" y="104"/>
                  <a:pt x="279" y="70"/>
                  <a:pt x="260" y="39"/>
                </a:cubicBezTo>
                <a:cubicBezTo>
                  <a:pt x="240" y="14"/>
                  <a:pt x="212" y="1"/>
                  <a:pt x="18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15"/>
          <p:cNvSpPr/>
          <p:nvPr/>
        </p:nvSpPr>
        <p:spPr>
          <a:xfrm>
            <a:off x="2596732" y="5023340"/>
            <a:ext cx="33732" cy="45953"/>
          </a:xfrm>
          <a:custGeom>
            <a:avLst/>
            <a:gdLst/>
            <a:ahLst/>
            <a:cxnLst/>
            <a:rect l="l" t="t" r="r" b="b"/>
            <a:pathLst>
              <a:path w="334" h="455" extrusionOk="0">
                <a:moveTo>
                  <a:pt x="106" y="0"/>
                </a:moveTo>
                <a:cubicBezTo>
                  <a:pt x="51" y="0"/>
                  <a:pt x="0" y="49"/>
                  <a:pt x="8" y="112"/>
                </a:cubicBezTo>
                <a:cubicBezTo>
                  <a:pt x="17" y="215"/>
                  <a:pt x="51" y="309"/>
                  <a:pt x="102" y="403"/>
                </a:cubicBezTo>
                <a:cubicBezTo>
                  <a:pt x="120" y="437"/>
                  <a:pt x="154" y="454"/>
                  <a:pt x="188" y="454"/>
                </a:cubicBezTo>
                <a:cubicBezTo>
                  <a:pt x="222" y="454"/>
                  <a:pt x="256" y="437"/>
                  <a:pt x="274" y="403"/>
                </a:cubicBezTo>
                <a:cubicBezTo>
                  <a:pt x="292" y="362"/>
                  <a:pt x="304" y="318"/>
                  <a:pt x="309" y="273"/>
                </a:cubicBezTo>
                <a:lnTo>
                  <a:pt x="309" y="273"/>
                </a:lnTo>
                <a:cubicBezTo>
                  <a:pt x="318" y="257"/>
                  <a:pt x="322" y="238"/>
                  <a:pt x="316" y="215"/>
                </a:cubicBezTo>
                <a:lnTo>
                  <a:pt x="333" y="206"/>
                </a:lnTo>
                <a:cubicBezTo>
                  <a:pt x="316" y="95"/>
                  <a:pt x="231" y="10"/>
                  <a:pt x="120" y="1"/>
                </a:cubicBezTo>
                <a:cubicBezTo>
                  <a:pt x="115" y="0"/>
                  <a:pt x="111" y="0"/>
                  <a:pt x="10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5"/>
          <p:cNvSpPr/>
          <p:nvPr/>
        </p:nvSpPr>
        <p:spPr>
          <a:xfrm>
            <a:off x="2354740" y="4647829"/>
            <a:ext cx="47569" cy="39186"/>
          </a:xfrm>
          <a:custGeom>
            <a:avLst/>
            <a:gdLst/>
            <a:ahLst/>
            <a:cxnLst/>
            <a:rect l="l" t="t" r="r" b="b"/>
            <a:pathLst>
              <a:path w="471" h="388" extrusionOk="0">
                <a:moveTo>
                  <a:pt x="218" y="194"/>
                </a:moveTo>
                <a:cubicBezTo>
                  <a:pt x="219" y="194"/>
                  <a:pt x="218" y="194"/>
                  <a:pt x="214" y="194"/>
                </a:cubicBezTo>
                <a:cubicBezTo>
                  <a:pt x="216" y="194"/>
                  <a:pt x="217" y="194"/>
                  <a:pt x="218" y="194"/>
                </a:cubicBezTo>
                <a:close/>
                <a:moveTo>
                  <a:pt x="223" y="200"/>
                </a:moveTo>
                <a:cubicBezTo>
                  <a:pt x="223" y="200"/>
                  <a:pt x="223" y="200"/>
                  <a:pt x="223" y="200"/>
                </a:cubicBezTo>
                <a:lnTo>
                  <a:pt x="223" y="200"/>
                </a:lnTo>
                <a:cubicBezTo>
                  <a:pt x="223" y="200"/>
                  <a:pt x="223" y="201"/>
                  <a:pt x="223" y="202"/>
                </a:cubicBezTo>
                <a:lnTo>
                  <a:pt x="223" y="202"/>
                </a:lnTo>
                <a:cubicBezTo>
                  <a:pt x="223" y="202"/>
                  <a:pt x="223" y="202"/>
                  <a:pt x="223" y="202"/>
                </a:cubicBezTo>
                <a:lnTo>
                  <a:pt x="223" y="202"/>
                </a:lnTo>
                <a:cubicBezTo>
                  <a:pt x="223" y="201"/>
                  <a:pt x="223" y="200"/>
                  <a:pt x="223" y="200"/>
                </a:cubicBezTo>
                <a:close/>
                <a:moveTo>
                  <a:pt x="267" y="0"/>
                </a:moveTo>
                <a:cubicBezTo>
                  <a:pt x="254" y="0"/>
                  <a:pt x="241" y="3"/>
                  <a:pt x="229" y="9"/>
                </a:cubicBezTo>
                <a:lnTo>
                  <a:pt x="229" y="9"/>
                </a:lnTo>
                <a:cubicBezTo>
                  <a:pt x="216" y="7"/>
                  <a:pt x="202" y="6"/>
                  <a:pt x="189" y="6"/>
                </a:cubicBezTo>
                <a:cubicBezTo>
                  <a:pt x="183" y="6"/>
                  <a:pt x="177" y="6"/>
                  <a:pt x="172" y="6"/>
                </a:cubicBezTo>
                <a:cubicBezTo>
                  <a:pt x="103" y="15"/>
                  <a:pt x="43" y="58"/>
                  <a:pt x="18" y="126"/>
                </a:cubicBezTo>
                <a:cubicBezTo>
                  <a:pt x="0" y="186"/>
                  <a:pt x="18" y="246"/>
                  <a:pt x="52" y="297"/>
                </a:cubicBezTo>
                <a:cubicBezTo>
                  <a:pt x="89" y="357"/>
                  <a:pt x="151" y="387"/>
                  <a:pt x="214" y="387"/>
                </a:cubicBezTo>
                <a:cubicBezTo>
                  <a:pt x="267" y="387"/>
                  <a:pt x="320" y="366"/>
                  <a:pt x="359" y="323"/>
                </a:cubicBezTo>
                <a:lnTo>
                  <a:pt x="359" y="323"/>
                </a:lnTo>
                <a:cubicBezTo>
                  <a:pt x="363" y="324"/>
                  <a:pt x="366" y="324"/>
                  <a:pt x="370" y="324"/>
                </a:cubicBezTo>
                <a:cubicBezTo>
                  <a:pt x="375" y="324"/>
                  <a:pt x="380" y="324"/>
                  <a:pt x="385" y="323"/>
                </a:cubicBezTo>
                <a:cubicBezTo>
                  <a:pt x="437" y="314"/>
                  <a:pt x="471" y="263"/>
                  <a:pt x="462" y="212"/>
                </a:cubicBezTo>
                <a:lnTo>
                  <a:pt x="462" y="212"/>
                </a:lnTo>
                <a:lnTo>
                  <a:pt x="445" y="220"/>
                </a:lnTo>
                <a:cubicBezTo>
                  <a:pt x="435" y="165"/>
                  <a:pt x="410" y="119"/>
                  <a:pt x="375" y="83"/>
                </a:cubicBezTo>
                <a:lnTo>
                  <a:pt x="375" y="83"/>
                </a:lnTo>
                <a:cubicBezTo>
                  <a:pt x="360" y="58"/>
                  <a:pt x="341" y="34"/>
                  <a:pt x="317" y="15"/>
                </a:cubicBezTo>
                <a:cubicBezTo>
                  <a:pt x="301" y="5"/>
                  <a:pt x="284" y="0"/>
                  <a:pt x="26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5"/>
          <p:cNvSpPr/>
          <p:nvPr/>
        </p:nvSpPr>
        <p:spPr>
          <a:xfrm>
            <a:off x="2483614" y="4721760"/>
            <a:ext cx="50094" cy="36055"/>
          </a:xfrm>
          <a:custGeom>
            <a:avLst/>
            <a:gdLst/>
            <a:ahLst/>
            <a:cxnLst/>
            <a:rect l="l" t="t" r="r" b="b"/>
            <a:pathLst>
              <a:path w="496" h="357" extrusionOk="0">
                <a:moveTo>
                  <a:pt x="291" y="0"/>
                </a:moveTo>
                <a:cubicBezTo>
                  <a:pt x="254" y="0"/>
                  <a:pt x="228" y="19"/>
                  <a:pt x="214" y="44"/>
                </a:cubicBezTo>
                <a:lnTo>
                  <a:pt x="214" y="44"/>
                </a:lnTo>
                <a:cubicBezTo>
                  <a:pt x="182" y="38"/>
                  <a:pt x="151" y="36"/>
                  <a:pt x="119" y="36"/>
                </a:cubicBezTo>
                <a:cubicBezTo>
                  <a:pt x="115" y="35"/>
                  <a:pt x="111" y="35"/>
                  <a:pt x="107" y="35"/>
                </a:cubicBezTo>
                <a:cubicBezTo>
                  <a:pt x="45" y="35"/>
                  <a:pt x="1" y="99"/>
                  <a:pt x="25" y="164"/>
                </a:cubicBezTo>
                <a:cubicBezTo>
                  <a:pt x="56" y="263"/>
                  <a:pt x="158" y="357"/>
                  <a:pt x="263" y="357"/>
                </a:cubicBezTo>
                <a:cubicBezTo>
                  <a:pt x="304" y="357"/>
                  <a:pt x="346" y="343"/>
                  <a:pt x="384" y="309"/>
                </a:cubicBezTo>
                <a:cubicBezTo>
                  <a:pt x="389" y="305"/>
                  <a:pt x="394" y="301"/>
                  <a:pt x="398" y="296"/>
                </a:cubicBezTo>
                <a:lnTo>
                  <a:pt x="398" y="296"/>
                </a:lnTo>
                <a:cubicBezTo>
                  <a:pt x="424" y="294"/>
                  <a:pt x="447" y="281"/>
                  <a:pt x="461" y="258"/>
                </a:cubicBezTo>
                <a:cubicBezTo>
                  <a:pt x="495" y="215"/>
                  <a:pt x="487" y="155"/>
                  <a:pt x="444" y="130"/>
                </a:cubicBezTo>
                <a:lnTo>
                  <a:pt x="442" y="130"/>
                </a:lnTo>
                <a:cubicBezTo>
                  <a:pt x="429" y="66"/>
                  <a:pt x="384" y="10"/>
                  <a:pt x="307" y="1"/>
                </a:cubicBezTo>
                <a:cubicBezTo>
                  <a:pt x="301" y="1"/>
                  <a:pt x="296" y="0"/>
                  <a:pt x="29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5"/>
          <p:cNvSpPr/>
          <p:nvPr/>
        </p:nvSpPr>
        <p:spPr>
          <a:xfrm>
            <a:off x="2559464" y="4713983"/>
            <a:ext cx="48478" cy="43731"/>
          </a:xfrm>
          <a:custGeom>
            <a:avLst/>
            <a:gdLst/>
            <a:ahLst/>
            <a:cxnLst/>
            <a:rect l="l" t="t" r="r" b="b"/>
            <a:pathLst>
              <a:path w="480" h="433" extrusionOk="0">
                <a:moveTo>
                  <a:pt x="240" y="0"/>
                </a:moveTo>
                <a:cubicBezTo>
                  <a:pt x="217" y="0"/>
                  <a:pt x="195" y="3"/>
                  <a:pt x="172" y="10"/>
                </a:cubicBezTo>
                <a:cubicBezTo>
                  <a:pt x="61" y="53"/>
                  <a:pt x="1" y="172"/>
                  <a:pt x="27" y="284"/>
                </a:cubicBezTo>
                <a:cubicBezTo>
                  <a:pt x="44" y="373"/>
                  <a:pt x="124" y="433"/>
                  <a:pt x="205" y="433"/>
                </a:cubicBezTo>
                <a:cubicBezTo>
                  <a:pt x="241" y="433"/>
                  <a:pt x="277" y="421"/>
                  <a:pt x="309" y="395"/>
                </a:cubicBezTo>
                <a:cubicBezTo>
                  <a:pt x="348" y="358"/>
                  <a:pt x="367" y="319"/>
                  <a:pt x="372" y="279"/>
                </a:cubicBezTo>
                <a:lnTo>
                  <a:pt x="372" y="279"/>
                </a:lnTo>
                <a:cubicBezTo>
                  <a:pt x="377" y="280"/>
                  <a:pt x="382" y="280"/>
                  <a:pt x="387" y="280"/>
                </a:cubicBezTo>
                <a:cubicBezTo>
                  <a:pt x="398" y="280"/>
                  <a:pt x="409" y="279"/>
                  <a:pt x="420" y="275"/>
                </a:cubicBezTo>
                <a:cubicBezTo>
                  <a:pt x="463" y="249"/>
                  <a:pt x="480" y="198"/>
                  <a:pt x="463" y="147"/>
                </a:cubicBezTo>
                <a:lnTo>
                  <a:pt x="463" y="147"/>
                </a:lnTo>
                <a:lnTo>
                  <a:pt x="463" y="155"/>
                </a:lnTo>
                <a:cubicBezTo>
                  <a:pt x="428" y="58"/>
                  <a:pt x="337" y="0"/>
                  <a:pt x="24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5"/>
          <p:cNvSpPr/>
          <p:nvPr/>
        </p:nvSpPr>
        <p:spPr>
          <a:xfrm>
            <a:off x="2327168" y="4572282"/>
            <a:ext cx="66253" cy="38782"/>
          </a:xfrm>
          <a:custGeom>
            <a:avLst/>
            <a:gdLst/>
            <a:ahLst/>
            <a:cxnLst/>
            <a:rect l="l" t="t" r="r" b="b"/>
            <a:pathLst>
              <a:path w="656" h="384" extrusionOk="0">
                <a:moveTo>
                  <a:pt x="106" y="0"/>
                </a:moveTo>
                <a:cubicBezTo>
                  <a:pt x="51" y="0"/>
                  <a:pt x="0" y="49"/>
                  <a:pt x="8" y="113"/>
                </a:cubicBezTo>
                <a:cubicBezTo>
                  <a:pt x="23" y="272"/>
                  <a:pt x="159" y="384"/>
                  <a:pt x="315" y="384"/>
                </a:cubicBezTo>
                <a:cubicBezTo>
                  <a:pt x="335" y="384"/>
                  <a:pt x="355" y="382"/>
                  <a:pt x="376" y="378"/>
                </a:cubicBezTo>
                <a:cubicBezTo>
                  <a:pt x="397" y="369"/>
                  <a:pt x="420" y="355"/>
                  <a:pt x="436" y="337"/>
                </a:cubicBezTo>
                <a:lnTo>
                  <a:pt x="436" y="337"/>
                </a:lnTo>
                <a:cubicBezTo>
                  <a:pt x="442" y="342"/>
                  <a:pt x="447" y="347"/>
                  <a:pt x="453" y="352"/>
                </a:cubicBezTo>
                <a:cubicBezTo>
                  <a:pt x="473" y="370"/>
                  <a:pt x="496" y="378"/>
                  <a:pt x="519" y="378"/>
                </a:cubicBezTo>
                <a:cubicBezTo>
                  <a:pt x="591" y="378"/>
                  <a:pt x="655" y="298"/>
                  <a:pt x="590" y="232"/>
                </a:cubicBezTo>
                <a:lnTo>
                  <a:pt x="598" y="224"/>
                </a:lnTo>
                <a:cubicBezTo>
                  <a:pt x="528" y="153"/>
                  <a:pt x="444" y="98"/>
                  <a:pt x="353" y="60"/>
                </a:cubicBezTo>
                <a:lnTo>
                  <a:pt x="353" y="60"/>
                </a:lnTo>
                <a:cubicBezTo>
                  <a:pt x="350" y="55"/>
                  <a:pt x="346" y="49"/>
                  <a:pt x="342" y="44"/>
                </a:cubicBezTo>
                <a:cubicBezTo>
                  <a:pt x="324" y="20"/>
                  <a:pt x="302" y="10"/>
                  <a:pt x="279" y="10"/>
                </a:cubicBezTo>
                <a:cubicBezTo>
                  <a:pt x="264" y="10"/>
                  <a:pt x="250" y="14"/>
                  <a:pt x="237" y="21"/>
                </a:cubicBezTo>
                <a:lnTo>
                  <a:pt x="237" y="21"/>
                </a:lnTo>
                <a:cubicBezTo>
                  <a:pt x="198" y="12"/>
                  <a:pt x="159" y="5"/>
                  <a:pt x="119" y="1"/>
                </a:cubicBezTo>
                <a:cubicBezTo>
                  <a:pt x="115" y="1"/>
                  <a:pt x="111" y="0"/>
                  <a:pt x="10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5"/>
          <p:cNvSpPr/>
          <p:nvPr/>
        </p:nvSpPr>
        <p:spPr>
          <a:xfrm>
            <a:off x="2126585" y="4477243"/>
            <a:ext cx="48478" cy="39085"/>
          </a:xfrm>
          <a:custGeom>
            <a:avLst/>
            <a:gdLst/>
            <a:ahLst/>
            <a:cxnLst/>
            <a:rect l="l" t="t" r="r" b="b"/>
            <a:pathLst>
              <a:path w="480" h="387" extrusionOk="0">
                <a:moveTo>
                  <a:pt x="215" y="190"/>
                </a:moveTo>
                <a:cubicBezTo>
                  <a:pt x="215" y="190"/>
                  <a:pt x="206" y="198"/>
                  <a:pt x="198" y="207"/>
                </a:cubicBezTo>
                <a:cubicBezTo>
                  <a:pt x="198" y="211"/>
                  <a:pt x="196" y="211"/>
                  <a:pt x="195" y="211"/>
                </a:cubicBezTo>
                <a:lnTo>
                  <a:pt x="195" y="211"/>
                </a:lnTo>
                <a:cubicBezTo>
                  <a:pt x="192" y="204"/>
                  <a:pt x="198" y="197"/>
                  <a:pt x="198" y="190"/>
                </a:cubicBezTo>
                <a:cubicBezTo>
                  <a:pt x="198" y="191"/>
                  <a:pt x="198" y="192"/>
                  <a:pt x="199" y="192"/>
                </a:cubicBezTo>
                <a:cubicBezTo>
                  <a:pt x="201" y="192"/>
                  <a:pt x="203" y="191"/>
                  <a:pt x="204" y="190"/>
                </a:cubicBezTo>
                <a:close/>
                <a:moveTo>
                  <a:pt x="200" y="1"/>
                </a:moveTo>
                <a:cubicBezTo>
                  <a:pt x="96" y="1"/>
                  <a:pt x="18" y="83"/>
                  <a:pt x="9" y="190"/>
                </a:cubicBezTo>
                <a:cubicBezTo>
                  <a:pt x="1" y="292"/>
                  <a:pt x="86" y="386"/>
                  <a:pt x="189" y="386"/>
                </a:cubicBezTo>
                <a:cubicBezTo>
                  <a:pt x="194" y="387"/>
                  <a:pt x="200" y="387"/>
                  <a:pt x="205" y="387"/>
                </a:cubicBezTo>
                <a:cubicBezTo>
                  <a:pt x="263" y="387"/>
                  <a:pt x="317" y="360"/>
                  <a:pt x="354" y="317"/>
                </a:cubicBezTo>
                <a:lnTo>
                  <a:pt x="354" y="317"/>
                </a:lnTo>
                <a:cubicBezTo>
                  <a:pt x="361" y="319"/>
                  <a:pt x="367" y="320"/>
                  <a:pt x="374" y="320"/>
                </a:cubicBezTo>
                <a:cubicBezTo>
                  <a:pt x="387" y="320"/>
                  <a:pt x="400" y="316"/>
                  <a:pt x="412" y="309"/>
                </a:cubicBezTo>
                <a:cubicBezTo>
                  <a:pt x="463" y="292"/>
                  <a:pt x="480" y="232"/>
                  <a:pt x="463" y="190"/>
                </a:cubicBezTo>
                <a:lnTo>
                  <a:pt x="454" y="190"/>
                </a:lnTo>
                <a:cubicBezTo>
                  <a:pt x="412" y="87"/>
                  <a:pt x="326" y="18"/>
                  <a:pt x="215" y="1"/>
                </a:cubicBezTo>
                <a:cubicBezTo>
                  <a:pt x="210" y="1"/>
                  <a:pt x="205" y="1"/>
                  <a:pt x="20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5"/>
          <p:cNvSpPr/>
          <p:nvPr/>
        </p:nvSpPr>
        <p:spPr>
          <a:xfrm>
            <a:off x="2223443" y="4424219"/>
            <a:ext cx="58678" cy="42519"/>
          </a:xfrm>
          <a:custGeom>
            <a:avLst/>
            <a:gdLst/>
            <a:ahLst/>
            <a:cxnLst/>
            <a:rect l="l" t="t" r="r" b="b"/>
            <a:pathLst>
              <a:path w="581" h="421" extrusionOk="0">
                <a:moveTo>
                  <a:pt x="226" y="189"/>
                </a:moveTo>
                <a:cubicBezTo>
                  <a:pt x="227" y="193"/>
                  <a:pt x="229" y="197"/>
                  <a:pt x="231" y="201"/>
                </a:cubicBezTo>
                <a:cubicBezTo>
                  <a:pt x="235" y="221"/>
                  <a:pt x="222" y="230"/>
                  <a:pt x="211" y="230"/>
                </a:cubicBezTo>
                <a:cubicBezTo>
                  <a:pt x="198" y="230"/>
                  <a:pt x="187" y="219"/>
                  <a:pt x="205" y="201"/>
                </a:cubicBezTo>
                <a:cubicBezTo>
                  <a:pt x="212" y="195"/>
                  <a:pt x="218" y="191"/>
                  <a:pt x="226" y="189"/>
                </a:cubicBezTo>
                <a:close/>
                <a:moveTo>
                  <a:pt x="241" y="1"/>
                </a:moveTo>
                <a:cubicBezTo>
                  <a:pt x="223" y="1"/>
                  <a:pt x="206" y="2"/>
                  <a:pt x="188" y="5"/>
                </a:cubicBezTo>
                <a:cubicBezTo>
                  <a:pt x="77" y="30"/>
                  <a:pt x="0" y="141"/>
                  <a:pt x="17" y="253"/>
                </a:cubicBezTo>
                <a:cubicBezTo>
                  <a:pt x="39" y="355"/>
                  <a:pt x="124" y="420"/>
                  <a:pt x="219" y="420"/>
                </a:cubicBezTo>
                <a:cubicBezTo>
                  <a:pt x="234" y="420"/>
                  <a:pt x="250" y="419"/>
                  <a:pt x="265" y="415"/>
                </a:cubicBezTo>
                <a:cubicBezTo>
                  <a:pt x="335" y="390"/>
                  <a:pt x="385" y="336"/>
                  <a:pt x="404" y="271"/>
                </a:cubicBezTo>
                <a:lnTo>
                  <a:pt x="404" y="271"/>
                </a:lnTo>
                <a:cubicBezTo>
                  <a:pt x="420" y="285"/>
                  <a:pt x="438" y="292"/>
                  <a:pt x="454" y="292"/>
                </a:cubicBezTo>
                <a:cubicBezTo>
                  <a:pt x="524" y="292"/>
                  <a:pt x="580" y="186"/>
                  <a:pt x="505" y="124"/>
                </a:cubicBezTo>
                <a:lnTo>
                  <a:pt x="513" y="116"/>
                </a:lnTo>
                <a:cubicBezTo>
                  <a:pt x="440" y="43"/>
                  <a:pt x="342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5"/>
          <p:cNvSpPr/>
          <p:nvPr/>
        </p:nvSpPr>
        <p:spPr>
          <a:xfrm>
            <a:off x="2111940" y="4388264"/>
            <a:ext cx="51103" cy="37671"/>
          </a:xfrm>
          <a:custGeom>
            <a:avLst/>
            <a:gdLst/>
            <a:ahLst/>
            <a:cxnLst/>
            <a:rect l="l" t="t" r="r" b="b"/>
            <a:pathLst>
              <a:path w="506" h="373" extrusionOk="0">
                <a:moveTo>
                  <a:pt x="317" y="1"/>
                </a:moveTo>
                <a:cubicBezTo>
                  <a:pt x="283" y="1"/>
                  <a:pt x="258" y="17"/>
                  <a:pt x="241" y="39"/>
                </a:cubicBezTo>
                <a:lnTo>
                  <a:pt x="241" y="39"/>
                </a:lnTo>
                <a:cubicBezTo>
                  <a:pt x="224" y="35"/>
                  <a:pt x="206" y="33"/>
                  <a:pt x="189" y="33"/>
                </a:cubicBezTo>
                <a:cubicBezTo>
                  <a:pt x="137" y="33"/>
                  <a:pt x="86" y="48"/>
                  <a:pt x="43" y="78"/>
                </a:cubicBezTo>
                <a:cubicBezTo>
                  <a:pt x="18" y="104"/>
                  <a:pt x="0" y="155"/>
                  <a:pt x="18" y="189"/>
                </a:cubicBezTo>
                <a:cubicBezTo>
                  <a:pt x="52" y="266"/>
                  <a:pt x="120" y="326"/>
                  <a:pt x="197" y="361"/>
                </a:cubicBezTo>
                <a:cubicBezTo>
                  <a:pt x="220" y="368"/>
                  <a:pt x="245" y="372"/>
                  <a:pt x="270" y="372"/>
                </a:cubicBezTo>
                <a:cubicBezTo>
                  <a:pt x="327" y="372"/>
                  <a:pt x="384" y="351"/>
                  <a:pt x="420" y="309"/>
                </a:cubicBezTo>
                <a:cubicBezTo>
                  <a:pt x="505" y="207"/>
                  <a:pt x="480" y="10"/>
                  <a:pt x="326" y="1"/>
                </a:cubicBezTo>
                <a:cubicBezTo>
                  <a:pt x="323" y="1"/>
                  <a:pt x="320" y="1"/>
                  <a:pt x="31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5"/>
          <p:cNvSpPr/>
          <p:nvPr/>
        </p:nvSpPr>
        <p:spPr>
          <a:xfrm>
            <a:off x="2005690" y="4373013"/>
            <a:ext cx="58779" cy="34439"/>
          </a:xfrm>
          <a:custGeom>
            <a:avLst/>
            <a:gdLst/>
            <a:ahLst/>
            <a:cxnLst/>
            <a:rect l="l" t="t" r="r" b="b"/>
            <a:pathLst>
              <a:path w="582" h="341" extrusionOk="0">
                <a:moveTo>
                  <a:pt x="222" y="0"/>
                </a:moveTo>
                <a:cubicBezTo>
                  <a:pt x="159" y="0"/>
                  <a:pt x="96" y="21"/>
                  <a:pt x="43" y="58"/>
                </a:cubicBezTo>
                <a:cubicBezTo>
                  <a:pt x="0" y="101"/>
                  <a:pt x="0" y="169"/>
                  <a:pt x="43" y="204"/>
                </a:cubicBezTo>
                <a:cubicBezTo>
                  <a:pt x="163" y="289"/>
                  <a:pt x="308" y="340"/>
                  <a:pt x="454" y="340"/>
                </a:cubicBezTo>
                <a:cubicBezTo>
                  <a:pt x="488" y="340"/>
                  <a:pt x="531" y="315"/>
                  <a:pt x="548" y="281"/>
                </a:cubicBezTo>
                <a:cubicBezTo>
                  <a:pt x="582" y="186"/>
                  <a:pt x="548" y="75"/>
                  <a:pt x="454" y="24"/>
                </a:cubicBezTo>
                <a:cubicBezTo>
                  <a:pt x="436" y="10"/>
                  <a:pt x="416" y="3"/>
                  <a:pt x="397" y="3"/>
                </a:cubicBezTo>
                <a:cubicBezTo>
                  <a:pt x="377" y="3"/>
                  <a:pt x="357" y="11"/>
                  <a:pt x="339" y="26"/>
                </a:cubicBezTo>
                <a:lnTo>
                  <a:pt x="339" y="26"/>
                </a:lnTo>
                <a:cubicBezTo>
                  <a:pt x="337" y="25"/>
                  <a:pt x="336" y="25"/>
                  <a:pt x="334" y="24"/>
                </a:cubicBezTo>
                <a:cubicBezTo>
                  <a:pt x="298" y="8"/>
                  <a:pt x="260" y="0"/>
                  <a:pt x="22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5"/>
          <p:cNvSpPr/>
          <p:nvPr/>
        </p:nvSpPr>
        <p:spPr>
          <a:xfrm>
            <a:off x="2317573" y="4409575"/>
            <a:ext cx="51911" cy="35853"/>
          </a:xfrm>
          <a:custGeom>
            <a:avLst/>
            <a:gdLst/>
            <a:ahLst/>
            <a:cxnLst/>
            <a:rect l="l" t="t" r="r" b="b"/>
            <a:pathLst>
              <a:path w="514" h="355" extrusionOk="0">
                <a:moveTo>
                  <a:pt x="248" y="0"/>
                </a:moveTo>
                <a:cubicBezTo>
                  <a:pt x="234" y="0"/>
                  <a:pt x="220" y="1"/>
                  <a:pt x="206" y="4"/>
                </a:cubicBezTo>
                <a:cubicBezTo>
                  <a:pt x="69" y="21"/>
                  <a:pt x="1" y="175"/>
                  <a:pt x="86" y="286"/>
                </a:cubicBezTo>
                <a:cubicBezTo>
                  <a:pt x="121" y="333"/>
                  <a:pt x="173" y="355"/>
                  <a:pt x="224" y="355"/>
                </a:cubicBezTo>
                <a:cubicBezTo>
                  <a:pt x="273" y="355"/>
                  <a:pt x="321" y="335"/>
                  <a:pt x="354" y="297"/>
                </a:cubicBezTo>
                <a:lnTo>
                  <a:pt x="354" y="297"/>
                </a:lnTo>
                <a:cubicBezTo>
                  <a:pt x="371" y="311"/>
                  <a:pt x="392" y="318"/>
                  <a:pt x="412" y="318"/>
                </a:cubicBezTo>
                <a:cubicBezTo>
                  <a:pt x="423" y="318"/>
                  <a:pt x="435" y="316"/>
                  <a:pt x="445" y="312"/>
                </a:cubicBezTo>
                <a:cubicBezTo>
                  <a:pt x="497" y="286"/>
                  <a:pt x="514" y="235"/>
                  <a:pt x="497" y="184"/>
                </a:cubicBezTo>
                <a:lnTo>
                  <a:pt x="497" y="184"/>
                </a:lnTo>
                <a:lnTo>
                  <a:pt x="497" y="192"/>
                </a:lnTo>
                <a:cubicBezTo>
                  <a:pt x="443" y="93"/>
                  <a:pt x="362" y="0"/>
                  <a:pt x="24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5"/>
          <p:cNvSpPr/>
          <p:nvPr/>
        </p:nvSpPr>
        <p:spPr>
          <a:xfrm>
            <a:off x="2550879" y="4549760"/>
            <a:ext cx="38075" cy="33126"/>
          </a:xfrm>
          <a:custGeom>
            <a:avLst/>
            <a:gdLst/>
            <a:ahLst/>
            <a:cxnLst/>
            <a:rect l="l" t="t" r="r" b="b"/>
            <a:pathLst>
              <a:path w="377" h="328" extrusionOk="0">
                <a:moveTo>
                  <a:pt x="184" y="0"/>
                </a:moveTo>
                <a:cubicBezTo>
                  <a:pt x="133" y="0"/>
                  <a:pt x="83" y="24"/>
                  <a:pt x="52" y="62"/>
                </a:cubicBezTo>
                <a:cubicBezTo>
                  <a:pt x="0" y="122"/>
                  <a:pt x="0" y="207"/>
                  <a:pt x="52" y="267"/>
                </a:cubicBezTo>
                <a:cubicBezTo>
                  <a:pt x="85" y="306"/>
                  <a:pt x="134" y="327"/>
                  <a:pt x="185" y="327"/>
                </a:cubicBezTo>
                <a:cubicBezTo>
                  <a:pt x="212" y="327"/>
                  <a:pt x="239" y="322"/>
                  <a:pt x="266" y="310"/>
                </a:cubicBezTo>
                <a:cubicBezTo>
                  <a:pt x="269" y="308"/>
                  <a:pt x="273" y="305"/>
                  <a:pt x="276" y="303"/>
                </a:cubicBezTo>
                <a:lnTo>
                  <a:pt x="276" y="303"/>
                </a:lnTo>
                <a:cubicBezTo>
                  <a:pt x="281" y="303"/>
                  <a:pt x="286" y="302"/>
                  <a:pt x="291" y="301"/>
                </a:cubicBezTo>
                <a:cubicBezTo>
                  <a:pt x="343" y="293"/>
                  <a:pt x="377" y="241"/>
                  <a:pt x="368" y="190"/>
                </a:cubicBezTo>
                <a:lnTo>
                  <a:pt x="368" y="190"/>
                </a:lnTo>
                <a:lnTo>
                  <a:pt x="360" y="207"/>
                </a:lnTo>
                <a:lnTo>
                  <a:pt x="325" y="105"/>
                </a:lnTo>
                <a:cubicBezTo>
                  <a:pt x="317" y="62"/>
                  <a:pt x="283" y="28"/>
                  <a:pt x="240" y="11"/>
                </a:cubicBezTo>
                <a:cubicBezTo>
                  <a:pt x="222" y="4"/>
                  <a:pt x="203" y="0"/>
                  <a:pt x="18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5"/>
          <p:cNvSpPr/>
          <p:nvPr/>
        </p:nvSpPr>
        <p:spPr>
          <a:xfrm>
            <a:off x="1858738" y="4542993"/>
            <a:ext cx="54840" cy="30803"/>
          </a:xfrm>
          <a:custGeom>
            <a:avLst/>
            <a:gdLst/>
            <a:ahLst/>
            <a:cxnLst/>
            <a:rect l="l" t="t" r="r" b="b"/>
            <a:pathLst>
              <a:path w="543" h="305" extrusionOk="0">
                <a:moveTo>
                  <a:pt x="344" y="0"/>
                </a:moveTo>
                <a:cubicBezTo>
                  <a:pt x="322" y="0"/>
                  <a:pt x="303" y="7"/>
                  <a:pt x="289" y="19"/>
                </a:cubicBezTo>
                <a:lnTo>
                  <a:pt x="289" y="19"/>
                </a:lnTo>
                <a:cubicBezTo>
                  <a:pt x="204" y="30"/>
                  <a:pt x="121" y="67"/>
                  <a:pt x="52" y="120"/>
                </a:cubicBezTo>
                <a:cubicBezTo>
                  <a:pt x="1" y="163"/>
                  <a:pt x="18" y="249"/>
                  <a:pt x="78" y="274"/>
                </a:cubicBezTo>
                <a:cubicBezTo>
                  <a:pt x="127" y="295"/>
                  <a:pt x="177" y="305"/>
                  <a:pt x="226" y="305"/>
                </a:cubicBezTo>
                <a:cubicBezTo>
                  <a:pt x="298" y="305"/>
                  <a:pt x="368" y="284"/>
                  <a:pt x="429" y="249"/>
                </a:cubicBezTo>
                <a:cubicBezTo>
                  <a:pt x="445" y="235"/>
                  <a:pt x="457" y="220"/>
                  <a:pt x="466" y="205"/>
                </a:cubicBezTo>
                <a:lnTo>
                  <a:pt x="466" y="205"/>
                </a:lnTo>
                <a:cubicBezTo>
                  <a:pt x="542" y="181"/>
                  <a:pt x="541" y="41"/>
                  <a:pt x="446" y="26"/>
                </a:cubicBezTo>
                <a:cubicBezTo>
                  <a:pt x="436" y="24"/>
                  <a:pt x="426" y="22"/>
                  <a:pt x="417" y="20"/>
                </a:cubicBezTo>
                <a:lnTo>
                  <a:pt x="417" y="20"/>
                </a:lnTo>
                <a:cubicBezTo>
                  <a:pt x="398" y="9"/>
                  <a:pt x="376" y="2"/>
                  <a:pt x="352" y="1"/>
                </a:cubicBezTo>
                <a:cubicBezTo>
                  <a:pt x="349" y="0"/>
                  <a:pt x="346" y="0"/>
                  <a:pt x="34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5"/>
          <p:cNvSpPr/>
          <p:nvPr/>
        </p:nvSpPr>
        <p:spPr>
          <a:xfrm>
            <a:off x="1982562" y="4528449"/>
            <a:ext cx="59284" cy="44337"/>
          </a:xfrm>
          <a:custGeom>
            <a:avLst/>
            <a:gdLst/>
            <a:ahLst/>
            <a:cxnLst/>
            <a:rect l="l" t="t" r="r" b="b"/>
            <a:pathLst>
              <a:path w="587" h="439" extrusionOk="0">
                <a:moveTo>
                  <a:pt x="263" y="1"/>
                </a:moveTo>
                <a:cubicBezTo>
                  <a:pt x="231" y="1"/>
                  <a:pt x="200" y="8"/>
                  <a:pt x="169" y="25"/>
                </a:cubicBezTo>
                <a:cubicBezTo>
                  <a:pt x="144" y="36"/>
                  <a:pt x="128" y="54"/>
                  <a:pt x="121" y="75"/>
                </a:cubicBezTo>
                <a:lnTo>
                  <a:pt x="121" y="75"/>
                </a:lnTo>
                <a:cubicBezTo>
                  <a:pt x="108" y="75"/>
                  <a:pt x="96" y="75"/>
                  <a:pt x="84" y="76"/>
                </a:cubicBezTo>
                <a:cubicBezTo>
                  <a:pt x="41" y="85"/>
                  <a:pt x="15" y="119"/>
                  <a:pt x="7" y="162"/>
                </a:cubicBezTo>
                <a:cubicBezTo>
                  <a:pt x="1" y="313"/>
                  <a:pt x="123" y="439"/>
                  <a:pt x="253" y="439"/>
                </a:cubicBezTo>
                <a:cubicBezTo>
                  <a:pt x="306" y="439"/>
                  <a:pt x="361" y="417"/>
                  <a:pt x="409" y="367"/>
                </a:cubicBezTo>
                <a:cubicBezTo>
                  <a:pt x="425" y="351"/>
                  <a:pt x="438" y="332"/>
                  <a:pt x="448" y="312"/>
                </a:cubicBezTo>
                <a:lnTo>
                  <a:pt x="448" y="312"/>
                </a:lnTo>
                <a:cubicBezTo>
                  <a:pt x="540" y="310"/>
                  <a:pt x="586" y="167"/>
                  <a:pt x="486" y="136"/>
                </a:cubicBezTo>
                <a:cubicBezTo>
                  <a:pt x="475" y="132"/>
                  <a:pt x="464" y="129"/>
                  <a:pt x="453" y="125"/>
                </a:cubicBezTo>
                <a:lnTo>
                  <a:pt x="453" y="125"/>
                </a:lnTo>
                <a:cubicBezTo>
                  <a:pt x="448" y="114"/>
                  <a:pt x="442" y="103"/>
                  <a:pt x="435" y="93"/>
                </a:cubicBezTo>
                <a:cubicBezTo>
                  <a:pt x="394" y="35"/>
                  <a:pt x="329" y="1"/>
                  <a:pt x="26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5"/>
          <p:cNvSpPr/>
          <p:nvPr/>
        </p:nvSpPr>
        <p:spPr>
          <a:xfrm>
            <a:off x="1877827" y="4420078"/>
            <a:ext cx="54335" cy="44236"/>
          </a:xfrm>
          <a:custGeom>
            <a:avLst/>
            <a:gdLst/>
            <a:ahLst/>
            <a:cxnLst/>
            <a:rect l="l" t="t" r="r" b="b"/>
            <a:pathLst>
              <a:path w="538" h="438" extrusionOk="0">
                <a:moveTo>
                  <a:pt x="240" y="1"/>
                </a:moveTo>
                <a:cubicBezTo>
                  <a:pt x="229" y="1"/>
                  <a:pt x="217" y="1"/>
                  <a:pt x="205" y="3"/>
                </a:cubicBezTo>
                <a:cubicBezTo>
                  <a:pt x="86" y="20"/>
                  <a:pt x="0" y="131"/>
                  <a:pt x="9" y="259"/>
                </a:cubicBezTo>
                <a:cubicBezTo>
                  <a:pt x="9" y="362"/>
                  <a:pt x="96" y="437"/>
                  <a:pt x="192" y="437"/>
                </a:cubicBezTo>
                <a:cubicBezTo>
                  <a:pt x="216" y="437"/>
                  <a:pt x="241" y="432"/>
                  <a:pt x="265" y="422"/>
                </a:cubicBezTo>
                <a:cubicBezTo>
                  <a:pt x="308" y="402"/>
                  <a:pt x="334" y="367"/>
                  <a:pt x="344" y="328"/>
                </a:cubicBezTo>
                <a:lnTo>
                  <a:pt x="419" y="328"/>
                </a:lnTo>
                <a:cubicBezTo>
                  <a:pt x="423" y="328"/>
                  <a:pt x="426" y="328"/>
                  <a:pt x="430" y="328"/>
                </a:cubicBezTo>
                <a:cubicBezTo>
                  <a:pt x="493" y="328"/>
                  <a:pt x="538" y="256"/>
                  <a:pt x="513" y="199"/>
                </a:cubicBezTo>
                <a:cubicBezTo>
                  <a:pt x="466" y="82"/>
                  <a:pt x="362" y="1"/>
                  <a:pt x="2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5"/>
          <p:cNvSpPr/>
          <p:nvPr/>
        </p:nvSpPr>
        <p:spPr>
          <a:xfrm>
            <a:off x="1773192" y="4601673"/>
            <a:ext cx="53729" cy="45145"/>
          </a:xfrm>
          <a:custGeom>
            <a:avLst/>
            <a:gdLst/>
            <a:ahLst/>
            <a:cxnLst/>
            <a:rect l="l" t="t" r="r" b="b"/>
            <a:pathLst>
              <a:path w="532" h="447" extrusionOk="0">
                <a:moveTo>
                  <a:pt x="238" y="208"/>
                </a:moveTo>
                <a:cubicBezTo>
                  <a:pt x="244" y="211"/>
                  <a:pt x="250" y="213"/>
                  <a:pt x="258" y="215"/>
                </a:cubicBezTo>
                <a:cubicBezTo>
                  <a:pt x="272" y="215"/>
                  <a:pt x="292" y="256"/>
                  <a:pt x="270" y="256"/>
                </a:cubicBezTo>
                <a:cubicBezTo>
                  <a:pt x="265" y="256"/>
                  <a:pt x="258" y="254"/>
                  <a:pt x="249" y="249"/>
                </a:cubicBezTo>
                <a:cubicBezTo>
                  <a:pt x="228" y="242"/>
                  <a:pt x="224" y="224"/>
                  <a:pt x="238" y="208"/>
                </a:cubicBezTo>
                <a:close/>
                <a:moveTo>
                  <a:pt x="274" y="0"/>
                </a:moveTo>
                <a:cubicBezTo>
                  <a:pt x="224" y="0"/>
                  <a:pt x="174" y="14"/>
                  <a:pt x="129" y="44"/>
                </a:cubicBezTo>
                <a:cubicBezTo>
                  <a:pt x="1" y="130"/>
                  <a:pt x="10" y="318"/>
                  <a:pt x="138" y="403"/>
                </a:cubicBezTo>
                <a:cubicBezTo>
                  <a:pt x="176" y="433"/>
                  <a:pt x="219" y="447"/>
                  <a:pt x="261" y="447"/>
                </a:cubicBezTo>
                <a:cubicBezTo>
                  <a:pt x="352" y="447"/>
                  <a:pt x="440" y="383"/>
                  <a:pt x="463" y="284"/>
                </a:cubicBezTo>
                <a:cubicBezTo>
                  <a:pt x="464" y="277"/>
                  <a:pt x="465" y="271"/>
                  <a:pt x="466" y="265"/>
                </a:cubicBezTo>
                <a:lnTo>
                  <a:pt x="466" y="265"/>
                </a:lnTo>
                <a:cubicBezTo>
                  <a:pt x="515" y="247"/>
                  <a:pt x="531" y="189"/>
                  <a:pt x="514" y="147"/>
                </a:cubicBezTo>
                <a:lnTo>
                  <a:pt x="506" y="147"/>
                </a:lnTo>
                <a:cubicBezTo>
                  <a:pt x="461" y="51"/>
                  <a:pt x="368" y="0"/>
                  <a:pt x="27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5"/>
          <p:cNvSpPr/>
          <p:nvPr/>
        </p:nvSpPr>
        <p:spPr>
          <a:xfrm>
            <a:off x="1594627" y="4559456"/>
            <a:ext cx="55143" cy="41812"/>
          </a:xfrm>
          <a:custGeom>
            <a:avLst/>
            <a:gdLst/>
            <a:ahLst/>
            <a:cxnLst/>
            <a:rect l="l" t="t" r="r" b="b"/>
            <a:pathLst>
              <a:path w="546" h="414" extrusionOk="0">
                <a:moveTo>
                  <a:pt x="311" y="0"/>
                </a:moveTo>
                <a:cubicBezTo>
                  <a:pt x="276" y="0"/>
                  <a:pt x="242" y="9"/>
                  <a:pt x="212" y="26"/>
                </a:cubicBezTo>
                <a:cubicBezTo>
                  <a:pt x="208" y="27"/>
                  <a:pt x="205" y="29"/>
                  <a:pt x="202" y="31"/>
                </a:cubicBezTo>
                <a:lnTo>
                  <a:pt x="202" y="31"/>
                </a:lnTo>
                <a:cubicBezTo>
                  <a:pt x="135" y="33"/>
                  <a:pt x="78" y="74"/>
                  <a:pt x="49" y="137"/>
                </a:cubicBezTo>
                <a:cubicBezTo>
                  <a:pt x="0" y="284"/>
                  <a:pt x="146" y="414"/>
                  <a:pt x="285" y="414"/>
                </a:cubicBezTo>
                <a:cubicBezTo>
                  <a:pt x="316" y="414"/>
                  <a:pt x="347" y="408"/>
                  <a:pt x="375" y="394"/>
                </a:cubicBezTo>
                <a:cubicBezTo>
                  <a:pt x="520" y="325"/>
                  <a:pt x="546" y="128"/>
                  <a:pt x="417" y="26"/>
                </a:cubicBezTo>
                <a:cubicBezTo>
                  <a:pt x="383" y="9"/>
                  <a:pt x="347" y="0"/>
                  <a:pt x="3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5"/>
          <p:cNvSpPr/>
          <p:nvPr/>
        </p:nvSpPr>
        <p:spPr>
          <a:xfrm>
            <a:off x="1649671" y="4610258"/>
            <a:ext cx="64940" cy="57264"/>
          </a:xfrm>
          <a:custGeom>
            <a:avLst/>
            <a:gdLst/>
            <a:ahLst/>
            <a:cxnLst/>
            <a:rect l="l" t="t" r="r" b="b"/>
            <a:pathLst>
              <a:path w="643" h="567" extrusionOk="0">
                <a:moveTo>
                  <a:pt x="277" y="209"/>
                </a:moveTo>
                <a:cubicBezTo>
                  <a:pt x="277" y="220"/>
                  <a:pt x="279" y="231"/>
                  <a:pt x="283" y="241"/>
                </a:cubicBezTo>
                <a:cubicBezTo>
                  <a:pt x="296" y="280"/>
                  <a:pt x="333" y="299"/>
                  <a:pt x="368" y="299"/>
                </a:cubicBezTo>
                <a:cubicBezTo>
                  <a:pt x="380" y="299"/>
                  <a:pt x="392" y="297"/>
                  <a:pt x="403" y="293"/>
                </a:cubicBezTo>
                <a:lnTo>
                  <a:pt x="411" y="301"/>
                </a:lnTo>
                <a:cubicBezTo>
                  <a:pt x="414" y="300"/>
                  <a:pt x="416" y="298"/>
                  <a:pt x="419" y="297"/>
                </a:cubicBezTo>
                <a:lnTo>
                  <a:pt x="419" y="297"/>
                </a:lnTo>
                <a:cubicBezTo>
                  <a:pt x="410" y="341"/>
                  <a:pt x="369" y="378"/>
                  <a:pt x="321" y="378"/>
                </a:cubicBezTo>
                <a:cubicBezTo>
                  <a:pt x="303" y="378"/>
                  <a:pt x="284" y="373"/>
                  <a:pt x="266" y="361"/>
                </a:cubicBezTo>
                <a:cubicBezTo>
                  <a:pt x="232" y="335"/>
                  <a:pt x="215" y="284"/>
                  <a:pt x="240" y="241"/>
                </a:cubicBezTo>
                <a:cubicBezTo>
                  <a:pt x="246" y="230"/>
                  <a:pt x="260" y="218"/>
                  <a:pt x="277" y="209"/>
                </a:cubicBezTo>
                <a:close/>
                <a:moveTo>
                  <a:pt x="333" y="1"/>
                </a:moveTo>
                <a:cubicBezTo>
                  <a:pt x="313" y="1"/>
                  <a:pt x="294" y="4"/>
                  <a:pt x="274" y="10"/>
                </a:cubicBezTo>
                <a:cubicBezTo>
                  <a:pt x="103" y="45"/>
                  <a:pt x="1" y="224"/>
                  <a:pt x="61" y="387"/>
                </a:cubicBezTo>
                <a:cubicBezTo>
                  <a:pt x="108" y="499"/>
                  <a:pt x="220" y="566"/>
                  <a:pt x="333" y="566"/>
                </a:cubicBezTo>
                <a:cubicBezTo>
                  <a:pt x="384" y="566"/>
                  <a:pt x="435" y="553"/>
                  <a:pt x="480" y="524"/>
                </a:cubicBezTo>
                <a:cubicBezTo>
                  <a:pt x="608" y="421"/>
                  <a:pt x="642" y="233"/>
                  <a:pt x="540" y="104"/>
                </a:cubicBezTo>
                <a:cubicBezTo>
                  <a:pt x="522" y="80"/>
                  <a:pt x="499" y="70"/>
                  <a:pt x="477" y="70"/>
                </a:cubicBezTo>
                <a:cubicBezTo>
                  <a:pt x="474" y="70"/>
                  <a:pt x="472" y="70"/>
                  <a:pt x="469" y="71"/>
                </a:cubicBezTo>
                <a:lnTo>
                  <a:pt x="469" y="71"/>
                </a:lnTo>
                <a:cubicBezTo>
                  <a:pt x="436" y="24"/>
                  <a:pt x="386" y="1"/>
                  <a:pt x="33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5"/>
          <p:cNvSpPr/>
          <p:nvPr/>
        </p:nvSpPr>
        <p:spPr>
          <a:xfrm>
            <a:off x="1270423" y="4664797"/>
            <a:ext cx="1070547" cy="1155383"/>
          </a:xfrm>
          <a:custGeom>
            <a:avLst/>
            <a:gdLst/>
            <a:ahLst/>
            <a:cxnLst/>
            <a:rect l="l" t="t" r="r" b="b"/>
            <a:pathLst>
              <a:path w="10600" h="11440" extrusionOk="0">
                <a:moveTo>
                  <a:pt x="2874" y="1"/>
                </a:moveTo>
                <a:cubicBezTo>
                  <a:pt x="1266" y="745"/>
                  <a:pt x="197" y="2465"/>
                  <a:pt x="103" y="4235"/>
                </a:cubicBezTo>
                <a:cubicBezTo>
                  <a:pt x="0" y="6006"/>
                  <a:pt x="317" y="8350"/>
                  <a:pt x="1591" y="9582"/>
                </a:cubicBezTo>
                <a:cubicBezTo>
                  <a:pt x="3063" y="11002"/>
                  <a:pt x="4594" y="11413"/>
                  <a:pt x="6639" y="11439"/>
                </a:cubicBezTo>
                <a:cubicBezTo>
                  <a:pt x="6682" y="11439"/>
                  <a:pt x="6727" y="11440"/>
                  <a:pt x="6773" y="11440"/>
                </a:cubicBezTo>
                <a:cubicBezTo>
                  <a:pt x="7748" y="11440"/>
                  <a:pt x="9404" y="11260"/>
                  <a:pt x="9984" y="10557"/>
                </a:cubicBezTo>
                <a:cubicBezTo>
                  <a:pt x="10309" y="10164"/>
                  <a:pt x="10600" y="9856"/>
                  <a:pt x="10343" y="9779"/>
                </a:cubicBezTo>
                <a:lnTo>
                  <a:pt x="10369" y="9745"/>
                </a:lnTo>
                <a:lnTo>
                  <a:pt x="7896" y="6203"/>
                </a:lnTo>
                <a:cubicBezTo>
                  <a:pt x="7357" y="5407"/>
                  <a:pt x="6784" y="4646"/>
                  <a:pt x="6160" y="3919"/>
                </a:cubicBezTo>
                <a:cubicBezTo>
                  <a:pt x="5022" y="2636"/>
                  <a:pt x="3593" y="1558"/>
                  <a:pt x="28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15"/>
          <p:cNvSpPr/>
          <p:nvPr/>
        </p:nvSpPr>
        <p:spPr>
          <a:xfrm>
            <a:off x="8177391" y="-50702"/>
            <a:ext cx="92612" cy="86351"/>
          </a:xfrm>
          <a:custGeom>
            <a:avLst/>
            <a:gdLst/>
            <a:ahLst/>
            <a:cxnLst/>
            <a:rect l="l" t="t" r="r" b="b"/>
            <a:pathLst>
              <a:path w="917" h="855" extrusionOk="0">
                <a:moveTo>
                  <a:pt x="418" y="466"/>
                </a:moveTo>
                <a:cubicBezTo>
                  <a:pt x="419" y="467"/>
                  <a:pt x="420" y="467"/>
                  <a:pt x="421" y="468"/>
                </a:cubicBezTo>
                <a:lnTo>
                  <a:pt x="421" y="468"/>
                </a:lnTo>
                <a:cubicBezTo>
                  <a:pt x="421" y="468"/>
                  <a:pt x="421" y="468"/>
                  <a:pt x="421" y="468"/>
                </a:cubicBezTo>
                <a:lnTo>
                  <a:pt x="421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19" y="467"/>
                  <a:pt x="419" y="467"/>
                  <a:pt x="418" y="466"/>
                </a:cubicBezTo>
                <a:close/>
                <a:moveTo>
                  <a:pt x="381" y="0"/>
                </a:moveTo>
                <a:cubicBezTo>
                  <a:pt x="363" y="0"/>
                  <a:pt x="344" y="2"/>
                  <a:pt x="326" y="6"/>
                </a:cubicBezTo>
                <a:cubicBezTo>
                  <a:pt x="276" y="21"/>
                  <a:pt x="236" y="53"/>
                  <a:pt x="208" y="94"/>
                </a:cubicBezTo>
                <a:lnTo>
                  <a:pt x="208" y="94"/>
                </a:lnTo>
                <a:cubicBezTo>
                  <a:pt x="153" y="127"/>
                  <a:pt x="106" y="172"/>
                  <a:pt x="69" y="228"/>
                </a:cubicBezTo>
                <a:cubicBezTo>
                  <a:pt x="1" y="331"/>
                  <a:pt x="44" y="468"/>
                  <a:pt x="146" y="528"/>
                </a:cubicBezTo>
                <a:cubicBezTo>
                  <a:pt x="178" y="544"/>
                  <a:pt x="213" y="551"/>
                  <a:pt x="248" y="551"/>
                </a:cubicBezTo>
                <a:cubicBezTo>
                  <a:pt x="252" y="551"/>
                  <a:pt x="257" y="551"/>
                  <a:pt x="261" y="551"/>
                </a:cubicBezTo>
                <a:lnTo>
                  <a:pt x="261" y="551"/>
                </a:lnTo>
                <a:lnTo>
                  <a:pt x="309" y="690"/>
                </a:lnTo>
                <a:cubicBezTo>
                  <a:pt x="340" y="790"/>
                  <a:pt x="431" y="854"/>
                  <a:pt x="528" y="854"/>
                </a:cubicBezTo>
                <a:cubicBezTo>
                  <a:pt x="563" y="854"/>
                  <a:pt x="599" y="846"/>
                  <a:pt x="634" y="827"/>
                </a:cubicBezTo>
                <a:cubicBezTo>
                  <a:pt x="865" y="690"/>
                  <a:pt x="916" y="374"/>
                  <a:pt x="745" y="168"/>
                </a:cubicBezTo>
                <a:cubicBezTo>
                  <a:pt x="682" y="99"/>
                  <a:pt x="599" y="52"/>
                  <a:pt x="509" y="37"/>
                </a:cubicBezTo>
                <a:lnTo>
                  <a:pt x="509" y="37"/>
                </a:lnTo>
                <a:cubicBezTo>
                  <a:pt x="472" y="13"/>
                  <a:pt x="427" y="0"/>
                  <a:pt x="3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5"/>
          <p:cNvSpPr/>
          <p:nvPr/>
        </p:nvSpPr>
        <p:spPr>
          <a:xfrm>
            <a:off x="8130730" y="82919"/>
            <a:ext cx="79382" cy="89482"/>
          </a:xfrm>
          <a:custGeom>
            <a:avLst/>
            <a:gdLst/>
            <a:ahLst/>
            <a:cxnLst/>
            <a:rect l="l" t="t" r="r" b="b"/>
            <a:pathLst>
              <a:path w="786" h="886" extrusionOk="0">
                <a:moveTo>
                  <a:pt x="548" y="497"/>
                </a:move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8" y="497"/>
                </a:cubicBezTo>
                <a:close/>
                <a:moveTo>
                  <a:pt x="552" y="505"/>
                </a:moveTo>
                <a:lnTo>
                  <a:pt x="552" y="505"/>
                </a:lnTo>
                <a:cubicBezTo>
                  <a:pt x="552" y="508"/>
                  <a:pt x="552" y="509"/>
                  <a:pt x="551" y="509"/>
                </a:cubicBezTo>
                <a:cubicBezTo>
                  <a:pt x="551" y="509"/>
                  <a:pt x="550" y="508"/>
                  <a:pt x="549" y="505"/>
                </a:cubicBezTo>
                <a:close/>
                <a:moveTo>
                  <a:pt x="496" y="0"/>
                </a:moveTo>
                <a:cubicBezTo>
                  <a:pt x="476" y="0"/>
                  <a:pt x="456" y="3"/>
                  <a:pt x="437" y="9"/>
                </a:cubicBezTo>
                <a:lnTo>
                  <a:pt x="437" y="26"/>
                </a:lnTo>
                <a:cubicBezTo>
                  <a:pt x="103" y="137"/>
                  <a:pt x="1" y="565"/>
                  <a:pt x="249" y="822"/>
                </a:cubicBezTo>
                <a:cubicBezTo>
                  <a:pt x="292" y="864"/>
                  <a:pt x="347" y="886"/>
                  <a:pt x="403" y="886"/>
                </a:cubicBezTo>
                <a:cubicBezTo>
                  <a:pt x="458" y="886"/>
                  <a:pt x="514" y="864"/>
                  <a:pt x="557" y="822"/>
                </a:cubicBezTo>
                <a:cubicBezTo>
                  <a:pt x="684" y="686"/>
                  <a:pt x="786" y="501"/>
                  <a:pt x="680" y="331"/>
                </a:cubicBezTo>
                <a:lnTo>
                  <a:pt x="680" y="331"/>
                </a:lnTo>
                <a:cubicBezTo>
                  <a:pt x="707" y="282"/>
                  <a:pt x="715" y="222"/>
                  <a:pt x="702" y="163"/>
                </a:cubicBezTo>
                <a:cubicBezTo>
                  <a:pt x="681" y="64"/>
                  <a:pt x="590" y="0"/>
                  <a:pt x="4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5"/>
          <p:cNvSpPr/>
          <p:nvPr/>
        </p:nvSpPr>
        <p:spPr>
          <a:xfrm>
            <a:off x="8429684" y="47671"/>
            <a:ext cx="84836" cy="87866"/>
          </a:xfrm>
          <a:custGeom>
            <a:avLst/>
            <a:gdLst/>
            <a:ahLst/>
            <a:cxnLst/>
            <a:rect l="l" t="t" r="r" b="b"/>
            <a:pathLst>
              <a:path w="840" h="870" extrusionOk="0">
                <a:moveTo>
                  <a:pt x="427" y="1"/>
                </a:moveTo>
                <a:cubicBezTo>
                  <a:pt x="393" y="1"/>
                  <a:pt x="358" y="8"/>
                  <a:pt x="326" y="24"/>
                </a:cubicBezTo>
                <a:cubicBezTo>
                  <a:pt x="232" y="67"/>
                  <a:pt x="146" y="135"/>
                  <a:pt x="86" y="212"/>
                </a:cubicBezTo>
                <a:cubicBezTo>
                  <a:pt x="1" y="298"/>
                  <a:pt x="1" y="426"/>
                  <a:pt x="86" y="512"/>
                </a:cubicBezTo>
                <a:cubicBezTo>
                  <a:pt x="95" y="521"/>
                  <a:pt x="105" y="530"/>
                  <a:pt x="114" y="539"/>
                </a:cubicBezTo>
                <a:lnTo>
                  <a:pt x="114" y="539"/>
                </a:lnTo>
                <a:cubicBezTo>
                  <a:pt x="116" y="549"/>
                  <a:pt x="118" y="560"/>
                  <a:pt x="121" y="572"/>
                </a:cubicBezTo>
                <a:cubicBezTo>
                  <a:pt x="129" y="657"/>
                  <a:pt x="172" y="726"/>
                  <a:pt x="223" y="786"/>
                </a:cubicBezTo>
                <a:cubicBezTo>
                  <a:pt x="289" y="842"/>
                  <a:pt x="369" y="870"/>
                  <a:pt x="448" y="870"/>
                </a:cubicBezTo>
                <a:cubicBezTo>
                  <a:pt x="514" y="870"/>
                  <a:pt x="579" y="850"/>
                  <a:pt x="634" y="811"/>
                </a:cubicBezTo>
                <a:cubicBezTo>
                  <a:pt x="771" y="726"/>
                  <a:pt x="839" y="572"/>
                  <a:pt x="805" y="418"/>
                </a:cubicBezTo>
                <a:cubicBezTo>
                  <a:pt x="779" y="272"/>
                  <a:pt x="702" y="153"/>
                  <a:pt x="582" y="58"/>
                </a:cubicBezTo>
                <a:cubicBezTo>
                  <a:pt x="540" y="21"/>
                  <a:pt x="484" y="1"/>
                  <a:pt x="42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5"/>
          <p:cNvSpPr/>
          <p:nvPr/>
        </p:nvSpPr>
        <p:spPr>
          <a:xfrm>
            <a:off x="8151131" y="266533"/>
            <a:ext cx="106146" cy="82412"/>
          </a:xfrm>
          <a:custGeom>
            <a:avLst/>
            <a:gdLst/>
            <a:ahLst/>
            <a:cxnLst/>
            <a:rect l="l" t="t" r="r" b="b"/>
            <a:pathLst>
              <a:path w="1051" h="816" extrusionOk="0">
                <a:moveTo>
                  <a:pt x="523" y="383"/>
                </a:moveTo>
                <a:cubicBezTo>
                  <a:pt x="523" y="384"/>
                  <a:pt x="522" y="384"/>
                  <a:pt x="522" y="385"/>
                </a:cubicBezTo>
                <a:lnTo>
                  <a:pt x="522" y="385"/>
                </a:lnTo>
                <a:lnTo>
                  <a:pt x="522" y="385"/>
                </a:lnTo>
                <a:lnTo>
                  <a:pt x="522" y="385"/>
                </a:lnTo>
                <a:cubicBezTo>
                  <a:pt x="522" y="385"/>
                  <a:pt x="522" y="385"/>
                  <a:pt x="522" y="385"/>
                </a:cubicBezTo>
                <a:lnTo>
                  <a:pt x="522" y="385"/>
                </a:lnTo>
                <a:cubicBezTo>
                  <a:pt x="521" y="389"/>
                  <a:pt x="519" y="394"/>
                  <a:pt x="517" y="397"/>
                </a:cubicBezTo>
                <a:lnTo>
                  <a:pt x="517" y="397"/>
                </a:lnTo>
                <a:lnTo>
                  <a:pt x="517" y="390"/>
                </a:lnTo>
                <a:cubicBezTo>
                  <a:pt x="518" y="389"/>
                  <a:pt x="518" y="388"/>
                  <a:pt x="518" y="387"/>
                </a:cubicBezTo>
                <a:lnTo>
                  <a:pt x="518" y="387"/>
                </a:lnTo>
                <a:cubicBezTo>
                  <a:pt x="518" y="387"/>
                  <a:pt x="518" y="387"/>
                  <a:pt x="519" y="387"/>
                </a:cubicBezTo>
                <a:lnTo>
                  <a:pt x="519" y="387"/>
                </a:lnTo>
                <a:cubicBezTo>
                  <a:pt x="518" y="388"/>
                  <a:pt x="518" y="389"/>
                  <a:pt x="517" y="390"/>
                </a:cubicBezTo>
                <a:lnTo>
                  <a:pt x="517" y="390"/>
                </a:lnTo>
                <a:lnTo>
                  <a:pt x="522" y="385"/>
                </a:lnTo>
                <a:lnTo>
                  <a:pt x="522" y="385"/>
                </a:lnTo>
                <a:cubicBezTo>
                  <a:pt x="521" y="386"/>
                  <a:pt x="520" y="387"/>
                  <a:pt x="519" y="387"/>
                </a:cubicBezTo>
                <a:lnTo>
                  <a:pt x="519" y="387"/>
                </a:lnTo>
                <a:cubicBezTo>
                  <a:pt x="519" y="387"/>
                  <a:pt x="519" y="386"/>
                  <a:pt x="519" y="386"/>
                </a:cubicBezTo>
                <a:lnTo>
                  <a:pt x="519" y="386"/>
                </a:lnTo>
                <a:cubicBezTo>
                  <a:pt x="520" y="385"/>
                  <a:pt x="521" y="384"/>
                  <a:pt x="523" y="383"/>
                </a:cubicBezTo>
                <a:close/>
                <a:moveTo>
                  <a:pt x="583" y="427"/>
                </a:moveTo>
                <a:cubicBezTo>
                  <a:pt x="583" y="429"/>
                  <a:pt x="582" y="430"/>
                  <a:pt x="582" y="431"/>
                </a:cubicBezTo>
                <a:lnTo>
                  <a:pt x="582" y="431"/>
                </a:lnTo>
                <a:cubicBezTo>
                  <a:pt x="581" y="432"/>
                  <a:pt x="580" y="433"/>
                  <a:pt x="580" y="434"/>
                </a:cubicBezTo>
                <a:lnTo>
                  <a:pt x="580" y="434"/>
                </a:lnTo>
                <a:cubicBezTo>
                  <a:pt x="580" y="432"/>
                  <a:pt x="582" y="430"/>
                  <a:pt x="583" y="427"/>
                </a:cubicBezTo>
                <a:close/>
                <a:moveTo>
                  <a:pt x="544" y="0"/>
                </a:moveTo>
                <a:cubicBezTo>
                  <a:pt x="255" y="0"/>
                  <a:pt x="1" y="340"/>
                  <a:pt x="218" y="646"/>
                </a:cubicBezTo>
                <a:cubicBezTo>
                  <a:pt x="304" y="765"/>
                  <a:pt x="419" y="815"/>
                  <a:pt x="533" y="815"/>
                </a:cubicBezTo>
                <a:cubicBezTo>
                  <a:pt x="796" y="815"/>
                  <a:pt x="1050" y="545"/>
                  <a:pt x="905" y="241"/>
                </a:cubicBezTo>
                <a:lnTo>
                  <a:pt x="905" y="241"/>
                </a:lnTo>
                <a:cubicBezTo>
                  <a:pt x="896" y="204"/>
                  <a:pt x="876" y="167"/>
                  <a:pt x="842" y="133"/>
                </a:cubicBezTo>
                <a:lnTo>
                  <a:pt x="834" y="133"/>
                </a:lnTo>
                <a:cubicBezTo>
                  <a:pt x="745" y="39"/>
                  <a:pt x="643" y="0"/>
                  <a:pt x="54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5"/>
          <p:cNvSpPr/>
          <p:nvPr/>
        </p:nvSpPr>
        <p:spPr>
          <a:xfrm>
            <a:off x="8575324" y="9089"/>
            <a:ext cx="88674" cy="79685"/>
          </a:xfrm>
          <a:custGeom>
            <a:avLst/>
            <a:gdLst/>
            <a:ahLst/>
            <a:cxnLst/>
            <a:rect l="l" t="t" r="r" b="b"/>
            <a:pathLst>
              <a:path w="878" h="789" extrusionOk="0">
                <a:moveTo>
                  <a:pt x="505" y="445"/>
                </a:moveTo>
                <a:cubicBezTo>
                  <a:pt x="509" y="445"/>
                  <a:pt x="507" y="447"/>
                  <a:pt x="501" y="448"/>
                </a:cubicBezTo>
                <a:lnTo>
                  <a:pt x="501" y="448"/>
                </a:lnTo>
                <a:cubicBezTo>
                  <a:pt x="502" y="447"/>
                  <a:pt x="502" y="446"/>
                  <a:pt x="503" y="445"/>
                </a:cubicBezTo>
                <a:lnTo>
                  <a:pt x="503" y="445"/>
                </a:lnTo>
                <a:cubicBezTo>
                  <a:pt x="504" y="445"/>
                  <a:pt x="504" y="445"/>
                  <a:pt x="505" y="445"/>
                </a:cubicBezTo>
                <a:close/>
                <a:moveTo>
                  <a:pt x="431" y="0"/>
                </a:moveTo>
                <a:cubicBezTo>
                  <a:pt x="393" y="0"/>
                  <a:pt x="355" y="10"/>
                  <a:pt x="321" y="30"/>
                </a:cubicBezTo>
                <a:lnTo>
                  <a:pt x="321" y="13"/>
                </a:lnTo>
                <a:cubicBezTo>
                  <a:pt x="286" y="36"/>
                  <a:pt x="253" y="63"/>
                  <a:pt x="224" y="92"/>
                </a:cubicBezTo>
                <a:lnTo>
                  <a:pt x="224" y="92"/>
                </a:lnTo>
                <a:cubicBezTo>
                  <a:pt x="172" y="122"/>
                  <a:pt x="124" y="158"/>
                  <a:pt x="82" y="201"/>
                </a:cubicBezTo>
                <a:cubicBezTo>
                  <a:pt x="16" y="260"/>
                  <a:pt x="1" y="359"/>
                  <a:pt x="35" y="440"/>
                </a:cubicBezTo>
                <a:lnTo>
                  <a:pt x="35" y="440"/>
                </a:lnTo>
                <a:cubicBezTo>
                  <a:pt x="28" y="477"/>
                  <a:pt x="23" y="514"/>
                  <a:pt x="22" y="552"/>
                </a:cubicBezTo>
                <a:cubicBezTo>
                  <a:pt x="13" y="654"/>
                  <a:pt x="82" y="740"/>
                  <a:pt x="176" y="766"/>
                </a:cubicBezTo>
                <a:cubicBezTo>
                  <a:pt x="234" y="781"/>
                  <a:pt x="293" y="788"/>
                  <a:pt x="351" y="788"/>
                </a:cubicBezTo>
                <a:cubicBezTo>
                  <a:pt x="457" y="788"/>
                  <a:pt x="561" y="764"/>
                  <a:pt x="655" y="714"/>
                </a:cubicBezTo>
                <a:cubicBezTo>
                  <a:pt x="800" y="629"/>
                  <a:pt x="877" y="466"/>
                  <a:pt x="851" y="304"/>
                </a:cubicBezTo>
                <a:cubicBezTo>
                  <a:pt x="826" y="133"/>
                  <a:pt x="672" y="4"/>
                  <a:pt x="501" y="4"/>
                </a:cubicBezTo>
                <a:cubicBezTo>
                  <a:pt x="495" y="5"/>
                  <a:pt x="489" y="6"/>
                  <a:pt x="482" y="6"/>
                </a:cubicBezTo>
                <a:lnTo>
                  <a:pt x="482" y="6"/>
                </a:lnTo>
                <a:cubicBezTo>
                  <a:pt x="466" y="2"/>
                  <a:pt x="448" y="0"/>
                  <a:pt x="43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15"/>
          <p:cNvSpPr/>
          <p:nvPr/>
        </p:nvSpPr>
        <p:spPr>
          <a:xfrm>
            <a:off x="7983878" y="49186"/>
            <a:ext cx="68071" cy="70898"/>
          </a:xfrm>
          <a:custGeom>
            <a:avLst/>
            <a:gdLst/>
            <a:ahLst/>
            <a:cxnLst/>
            <a:rect l="l" t="t" r="r" b="b"/>
            <a:pathLst>
              <a:path w="674" h="702" extrusionOk="0">
                <a:moveTo>
                  <a:pt x="425" y="367"/>
                </a:moveTo>
                <a:lnTo>
                  <a:pt x="427" y="368"/>
                </a:lnTo>
                <a:lnTo>
                  <a:pt x="427" y="368"/>
                </a:lnTo>
                <a:cubicBezTo>
                  <a:pt x="427" y="369"/>
                  <a:pt x="427" y="371"/>
                  <a:pt x="427" y="373"/>
                </a:cubicBezTo>
                <a:lnTo>
                  <a:pt x="427" y="373"/>
                </a:lnTo>
                <a:cubicBezTo>
                  <a:pt x="427" y="374"/>
                  <a:pt x="427" y="375"/>
                  <a:pt x="427" y="378"/>
                </a:cubicBezTo>
                <a:lnTo>
                  <a:pt x="427" y="378"/>
                </a:lnTo>
                <a:cubicBezTo>
                  <a:pt x="426" y="374"/>
                  <a:pt x="426" y="371"/>
                  <a:pt x="425" y="367"/>
                </a:cubicBezTo>
                <a:close/>
                <a:moveTo>
                  <a:pt x="428" y="377"/>
                </a:moveTo>
                <a:cubicBezTo>
                  <a:pt x="429" y="379"/>
                  <a:pt x="430" y="380"/>
                  <a:pt x="430" y="382"/>
                </a:cubicBezTo>
                <a:lnTo>
                  <a:pt x="430" y="382"/>
                </a:lnTo>
                <a:cubicBezTo>
                  <a:pt x="430" y="383"/>
                  <a:pt x="430" y="383"/>
                  <a:pt x="430" y="384"/>
                </a:cubicBezTo>
                <a:lnTo>
                  <a:pt x="430" y="384"/>
                </a:lnTo>
                <a:cubicBezTo>
                  <a:pt x="429" y="381"/>
                  <a:pt x="428" y="379"/>
                  <a:pt x="428" y="377"/>
                </a:cubicBezTo>
                <a:close/>
                <a:moveTo>
                  <a:pt x="431" y="385"/>
                </a:moveTo>
                <a:lnTo>
                  <a:pt x="431" y="385"/>
                </a:lnTo>
                <a:cubicBezTo>
                  <a:pt x="431" y="385"/>
                  <a:pt x="432" y="386"/>
                  <a:pt x="432" y="386"/>
                </a:cubicBezTo>
                <a:lnTo>
                  <a:pt x="432" y="386"/>
                </a:lnTo>
                <a:cubicBezTo>
                  <a:pt x="431" y="386"/>
                  <a:pt x="431" y="387"/>
                  <a:pt x="431" y="388"/>
                </a:cubicBezTo>
                <a:lnTo>
                  <a:pt x="431" y="388"/>
                </a:lnTo>
                <a:cubicBezTo>
                  <a:pt x="431" y="387"/>
                  <a:pt x="431" y="387"/>
                  <a:pt x="431" y="387"/>
                </a:cubicBezTo>
                <a:lnTo>
                  <a:pt x="431" y="387"/>
                </a:lnTo>
                <a:cubicBezTo>
                  <a:pt x="431" y="386"/>
                  <a:pt x="431" y="386"/>
                  <a:pt x="431" y="385"/>
                </a:cubicBezTo>
                <a:close/>
                <a:moveTo>
                  <a:pt x="412" y="419"/>
                </a:move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close/>
                <a:moveTo>
                  <a:pt x="410" y="420"/>
                </a:moveTo>
                <a:cubicBezTo>
                  <a:pt x="410" y="420"/>
                  <a:pt x="410" y="420"/>
                  <a:pt x="410" y="420"/>
                </a:cubicBezTo>
                <a:lnTo>
                  <a:pt x="410" y="420"/>
                </a:lnTo>
                <a:cubicBezTo>
                  <a:pt x="406" y="422"/>
                  <a:pt x="398" y="425"/>
                  <a:pt x="385" y="428"/>
                </a:cubicBezTo>
                <a:cubicBezTo>
                  <a:pt x="394" y="426"/>
                  <a:pt x="402" y="423"/>
                  <a:pt x="410" y="420"/>
                </a:cubicBezTo>
                <a:close/>
                <a:moveTo>
                  <a:pt x="333" y="0"/>
                </a:moveTo>
                <a:cubicBezTo>
                  <a:pt x="314" y="0"/>
                  <a:pt x="294" y="3"/>
                  <a:pt x="274" y="9"/>
                </a:cubicBezTo>
                <a:lnTo>
                  <a:pt x="291" y="18"/>
                </a:lnTo>
                <a:cubicBezTo>
                  <a:pt x="172" y="61"/>
                  <a:pt x="77" y="155"/>
                  <a:pt x="35" y="274"/>
                </a:cubicBezTo>
                <a:cubicBezTo>
                  <a:pt x="0" y="386"/>
                  <a:pt x="18" y="497"/>
                  <a:pt x="77" y="600"/>
                </a:cubicBezTo>
                <a:cubicBezTo>
                  <a:pt x="119" y="661"/>
                  <a:pt x="187" y="701"/>
                  <a:pt x="262" y="701"/>
                </a:cubicBezTo>
                <a:cubicBezTo>
                  <a:pt x="280" y="701"/>
                  <a:pt x="298" y="699"/>
                  <a:pt x="317" y="694"/>
                </a:cubicBezTo>
                <a:cubicBezTo>
                  <a:pt x="471" y="659"/>
                  <a:pt x="599" y="540"/>
                  <a:pt x="642" y="394"/>
                </a:cubicBezTo>
                <a:cubicBezTo>
                  <a:pt x="673" y="288"/>
                  <a:pt x="622" y="186"/>
                  <a:pt x="535" y="142"/>
                </a:cubicBezTo>
                <a:lnTo>
                  <a:pt x="535" y="142"/>
                </a:lnTo>
                <a:cubicBezTo>
                  <a:pt x="503" y="57"/>
                  <a:pt x="421" y="0"/>
                  <a:pt x="33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15"/>
          <p:cNvSpPr/>
          <p:nvPr/>
        </p:nvSpPr>
        <p:spPr>
          <a:xfrm>
            <a:off x="7997715" y="235022"/>
            <a:ext cx="92511" cy="81200"/>
          </a:xfrm>
          <a:custGeom>
            <a:avLst/>
            <a:gdLst/>
            <a:ahLst/>
            <a:cxnLst/>
            <a:rect l="l" t="t" r="r" b="b"/>
            <a:pathLst>
              <a:path w="916" h="804" extrusionOk="0">
                <a:moveTo>
                  <a:pt x="462" y="0"/>
                </a:moveTo>
                <a:lnTo>
                  <a:pt x="454" y="9"/>
                </a:lnTo>
                <a:cubicBezTo>
                  <a:pt x="189" y="9"/>
                  <a:pt x="0" y="265"/>
                  <a:pt x="77" y="513"/>
                </a:cubicBezTo>
                <a:cubicBezTo>
                  <a:pt x="132" y="695"/>
                  <a:pt x="293" y="803"/>
                  <a:pt x="461" y="803"/>
                </a:cubicBezTo>
                <a:cubicBezTo>
                  <a:pt x="531" y="803"/>
                  <a:pt x="602" y="784"/>
                  <a:pt x="668" y="744"/>
                </a:cubicBezTo>
                <a:cubicBezTo>
                  <a:pt x="881" y="607"/>
                  <a:pt x="916" y="265"/>
                  <a:pt x="685" y="128"/>
                </a:cubicBezTo>
                <a:cubicBezTo>
                  <a:pt x="675" y="123"/>
                  <a:pt x="666" y="118"/>
                  <a:pt x="656" y="113"/>
                </a:cubicBezTo>
                <a:lnTo>
                  <a:pt x="656" y="113"/>
                </a:lnTo>
                <a:cubicBezTo>
                  <a:pt x="624" y="48"/>
                  <a:pt x="559" y="0"/>
                  <a:pt x="46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15"/>
          <p:cNvSpPr/>
          <p:nvPr/>
        </p:nvSpPr>
        <p:spPr>
          <a:xfrm>
            <a:off x="8523916" y="196946"/>
            <a:ext cx="85644" cy="82715"/>
          </a:xfrm>
          <a:custGeom>
            <a:avLst/>
            <a:gdLst/>
            <a:ahLst/>
            <a:cxnLst/>
            <a:rect l="l" t="t" r="r" b="b"/>
            <a:pathLst>
              <a:path w="848" h="819" extrusionOk="0">
                <a:moveTo>
                  <a:pt x="463" y="405"/>
                </a:moveTo>
                <a:lnTo>
                  <a:pt x="463" y="405"/>
                </a:lnTo>
                <a:cubicBezTo>
                  <a:pt x="467" y="409"/>
                  <a:pt x="468" y="412"/>
                  <a:pt x="468" y="412"/>
                </a:cubicBezTo>
                <a:cubicBezTo>
                  <a:pt x="468" y="412"/>
                  <a:pt x="466" y="410"/>
                  <a:pt x="463" y="405"/>
                </a:cubicBezTo>
                <a:close/>
                <a:moveTo>
                  <a:pt x="275" y="0"/>
                </a:moveTo>
                <a:cubicBezTo>
                  <a:pt x="184" y="0"/>
                  <a:pt x="97" y="64"/>
                  <a:pt x="69" y="163"/>
                </a:cubicBezTo>
                <a:lnTo>
                  <a:pt x="77" y="155"/>
                </a:lnTo>
                <a:lnTo>
                  <a:pt x="77" y="155"/>
                </a:lnTo>
                <a:cubicBezTo>
                  <a:pt x="0" y="334"/>
                  <a:pt x="26" y="548"/>
                  <a:pt x="154" y="702"/>
                </a:cubicBezTo>
                <a:cubicBezTo>
                  <a:pt x="231" y="779"/>
                  <a:pt x="334" y="819"/>
                  <a:pt x="440" y="819"/>
                </a:cubicBezTo>
                <a:cubicBezTo>
                  <a:pt x="512" y="819"/>
                  <a:pt x="585" y="800"/>
                  <a:pt x="650" y="762"/>
                </a:cubicBezTo>
                <a:cubicBezTo>
                  <a:pt x="822" y="651"/>
                  <a:pt x="847" y="411"/>
                  <a:pt x="693" y="266"/>
                </a:cubicBezTo>
                <a:cubicBezTo>
                  <a:pt x="639" y="212"/>
                  <a:pt x="566" y="179"/>
                  <a:pt x="492" y="171"/>
                </a:cubicBezTo>
                <a:lnTo>
                  <a:pt x="492" y="171"/>
                </a:lnTo>
                <a:cubicBezTo>
                  <a:pt x="474" y="97"/>
                  <a:pt x="416" y="33"/>
                  <a:pt x="334" y="9"/>
                </a:cubicBezTo>
                <a:cubicBezTo>
                  <a:pt x="314" y="3"/>
                  <a:pt x="295" y="0"/>
                  <a:pt x="2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15"/>
          <p:cNvSpPr/>
          <p:nvPr/>
        </p:nvSpPr>
        <p:spPr>
          <a:xfrm>
            <a:off x="8307275" y="119278"/>
            <a:ext cx="85341" cy="84129"/>
          </a:xfrm>
          <a:custGeom>
            <a:avLst/>
            <a:gdLst/>
            <a:ahLst/>
            <a:cxnLst/>
            <a:rect l="l" t="t" r="r" b="b"/>
            <a:pathLst>
              <a:path w="845" h="833" extrusionOk="0">
                <a:moveTo>
                  <a:pt x="427" y="427"/>
                </a:moveTo>
                <a:lnTo>
                  <a:pt x="427" y="427"/>
                </a:lnTo>
                <a:cubicBezTo>
                  <a:pt x="427" y="427"/>
                  <a:pt x="426" y="427"/>
                  <a:pt x="426" y="427"/>
                </a:cubicBezTo>
                <a:lnTo>
                  <a:pt x="426" y="427"/>
                </a:lnTo>
                <a:cubicBezTo>
                  <a:pt x="426" y="427"/>
                  <a:pt x="427" y="427"/>
                  <a:pt x="427" y="427"/>
                </a:cubicBezTo>
                <a:close/>
                <a:moveTo>
                  <a:pt x="434" y="426"/>
                </a:moveTo>
                <a:lnTo>
                  <a:pt x="434" y="426"/>
                </a:lnTo>
                <a:cubicBezTo>
                  <a:pt x="435" y="426"/>
                  <a:pt x="431" y="427"/>
                  <a:pt x="426" y="429"/>
                </a:cubicBezTo>
                <a:lnTo>
                  <a:pt x="426" y="429"/>
                </a:lnTo>
                <a:cubicBezTo>
                  <a:pt x="426" y="428"/>
                  <a:pt x="426" y="428"/>
                  <a:pt x="426" y="427"/>
                </a:cubicBezTo>
                <a:cubicBezTo>
                  <a:pt x="426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7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8" y="427"/>
                  <a:pt x="428" y="427"/>
                  <a:pt x="428" y="427"/>
                </a:cubicBezTo>
                <a:lnTo>
                  <a:pt x="428" y="427"/>
                </a:lnTo>
                <a:cubicBezTo>
                  <a:pt x="432" y="426"/>
                  <a:pt x="433" y="426"/>
                  <a:pt x="434" y="426"/>
                </a:cubicBezTo>
                <a:close/>
                <a:moveTo>
                  <a:pt x="421" y="429"/>
                </a:moveTo>
                <a:lnTo>
                  <a:pt x="421" y="429"/>
                </a:lnTo>
                <a:cubicBezTo>
                  <a:pt x="421" y="429"/>
                  <a:pt x="421" y="430"/>
                  <a:pt x="421" y="430"/>
                </a:cubicBezTo>
                <a:lnTo>
                  <a:pt x="421" y="430"/>
                </a:lnTo>
                <a:cubicBezTo>
                  <a:pt x="420" y="431"/>
                  <a:pt x="418" y="431"/>
                  <a:pt x="416" y="431"/>
                </a:cubicBezTo>
                <a:lnTo>
                  <a:pt x="416" y="431"/>
                </a:lnTo>
                <a:lnTo>
                  <a:pt x="416" y="431"/>
                </a:lnTo>
                <a:lnTo>
                  <a:pt x="416" y="431"/>
                </a:lnTo>
                <a:cubicBezTo>
                  <a:pt x="417" y="430"/>
                  <a:pt x="419" y="430"/>
                  <a:pt x="421" y="429"/>
                </a:cubicBezTo>
                <a:close/>
                <a:moveTo>
                  <a:pt x="425" y="435"/>
                </a:moveTo>
                <a:cubicBezTo>
                  <a:pt x="425" y="435"/>
                  <a:pt x="426" y="436"/>
                  <a:pt x="426" y="436"/>
                </a:cubicBezTo>
                <a:cubicBezTo>
                  <a:pt x="427" y="437"/>
                  <a:pt x="428" y="438"/>
                  <a:pt x="429" y="438"/>
                </a:cubicBezTo>
                <a:lnTo>
                  <a:pt x="429" y="438"/>
                </a:lnTo>
                <a:cubicBezTo>
                  <a:pt x="428" y="440"/>
                  <a:pt x="427" y="442"/>
                  <a:pt x="426" y="445"/>
                </a:cubicBezTo>
                <a:cubicBezTo>
                  <a:pt x="425" y="446"/>
                  <a:pt x="424" y="447"/>
                  <a:pt x="424" y="448"/>
                </a:cubicBezTo>
                <a:lnTo>
                  <a:pt x="424" y="448"/>
                </a:lnTo>
                <a:lnTo>
                  <a:pt x="422" y="446"/>
                </a:lnTo>
                <a:lnTo>
                  <a:pt x="422" y="446"/>
                </a:lnTo>
                <a:cubicBezTo>
                  <a:pt x="423" y="443"/>
                  <a:pt x="424" y="438"/>
                  <a:pt x="425" y="435"/>
                </a:cubicBezTo>
                <a:close/>
                <a:moveTo>
                  <a:pt x="373" y="1"/>
                </a:moveTo>
                <a:cubicBezTo>
                  <a:pt x="355" y="1"/>
                  <a:pt x="335" y="3"/>
                  <a:pt x="314" y="8"/>
                </a:cubicBezTo>
                <a:lnTo>
                  <a:pt x="323" y="17"/>
                </a:lnTo>
                <a:cubicBezTo>
                  <a:pt x="119" y="72"/>
                  <a:pt x="0" y="248"/>
                  <a:pt x="1" y="431"/>
                </a:cubicBezTo>
                <a:lnTo>
                  <a:pt x="1" y="431"/>
                </a:lnTo>
                <a:cubicBezTo>
                  <a:pt x="0" y="450"/>
                  <a:pt x="2" y="470"/>
                  <a:pt x="6" y="490"/>
                </a:cubicBezTo>
                <a:lnTo>
                  <a:pt x="6" y="490"/>
                </a:lnTo>
                <a:cubicBezTo>
                  <a:pt x="18" y="570"/>
                  <a:pt x="54" y="650"/>
                  <a:pt x="118" y="718"/>
                </a:cubicBezTo>
                <a:cubicBezTo>
                  <a:pt x="193" y="796"/>
                  <a:pt x="296" y="832"/>
                  <a:pt x="401" y="832"/>
                </a:cubicBezTo>
                <a:cubicBezTo>
                  <a:pt x="594" y="832"/>
                  <a:pt x="791" y="710"/>
                  <a:pt x="819" y="504"/>
                </a:cubicBezTo>
                <a:cubicBezTo>
                  <a:pt x="845" y="410"/>
                  <a:pt x="811" y="308"/>
                  <a:pt x="725" y="256"/>
                </a:cubicBezTo>
                <a:cubicBezTo>
                  <a:pt x="681" y="230"/>
                  <a:pt x="634" y="211"/>
                  <a:pt x="585" y="197"/>
                </a:cubicBezTo>
                <a:lnTo>
                  <a:pt x="585" y="197"/>
                </a:lnTo>
                <a:cubicBezTo>
                  <a:pt x="571" y="96"/>
                  <a:pt x="491" y="1"/>
                  <a:pt x="37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5"/>
          <p:cNvSpPr/>
          <p:nvPr/>
        </p:nvSpPr>
        <p:spPr>
          <a:xfrm>
            <a:off x="7855509" y="200885"/>
            <a:ext cx="80897" cy="94430"/>
          </a:xfrm>
          <a:custGeom>
            <a:avLst/>
            <a:gdLst/>
            <a:ahLst/>
            <a:cxnLst/>
            <a:rect l="l" t="t" r="r" b="b"/>
            <a:pathLst>
              <a:path w="801" h="935" extrusionOk="0">
                <a:moveTo>
                  <a:pt x="241" y="0"/>
                </a:moveTo>
                <a:cubicBezTo>
                  <a:pt x="131" y="0"/>
                  <a:pt x="22" y="73"/>
                  <a:pt x="22" y="218"/>
                </a:cubicBezTo>
                <a:lnTo>
                  <a:pt x="22" y="227"/>
                </a:lnTo>
                <a:cubicBezTo>
                  <a:pt x="21" y="261"/>
                  <a:pt x="21" y="294"/>
                  <a:pt x="24" y="328"/>
                </a:cubicBezTo>
                <a:lnTo>
                  <a:pt x="24" y="328"/>
                </a:lnTo>
                <a:cubicBezTo>
                  <a:pt x="0" y="406"/>
                  <a:pt x="2" y="492"/>
                  <a:pt x="31" y="569"/>
                </a:cubicBezTo>
                <a:cubicBezTo>
                  <a:pt x="56" y="656"/>
                  <a:pt x="122" y="716"/>
                  <a:pt x="202" y="729"/>
                </a:cubicBezTo>
                <a:lnTo>
                  <a:pt x="202" y="729"/>
                </a:lnTo>
                <a:cubicBezTo>
                  <a:pt x="287" y="822"/>
                  <a:pt x="398" y="893"/>
                  <a:pt x="527" y="928"/>
                </a:cubicBezTo>
                <a:cubicBezTo>
                  <a:pt x="545" y="933"/>
                  <a:pt x="563" y="935"/>
                  <a:pt x="581" y="935"/>
                </a:cubicBezTo>
                <a:cubicBezTo>
                  <a:pt x="698" y="935"/>
                  <a:pt x="801" y="841"/>
                  <a:pt x="801" y="714"/>
                </a:cubicBezTo>
                <a:cubicBezTo>
                  <a:pt x="795" y="530"/>
                  <a:pt x="713" y="364"/>
                  <a:pt x="583" y="247"/>
                </a:cubicBezTo>
                <a:lnTo>
                  <a:pt x="583" y="247"/>
                </a:lnTo>
                <a:cubicBezTo>
                  <a:pt x="561" y="221"/>
                  <a:pt x="533" y="200"/>
                  <a:pt x="502" y="185"/>
                </a:cubicBezTo>
                <a:lnTo>
                  <a:pt x="502" y="185"/>
                </a:lnTo>
                <a:cubicBezTo>
                  <a:pt x="485" y="174"/>
                  <a:pt x="468" y="164"/>
                  <a:pt x="451" y="155"/>
                </a:cubicBezTo>
                <a:lnTo>
                  <a:pt x="451" y="155"/>
                </a:lnTo>
                <a:cubicBezTo>
                  <a:pt x="424" y="52"/>
                  <a:pt x="332" y="0"/>
                  <a:pt x="24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5"/>
          <p:cNvSpPr/>
          <p:nvPr/>
        </p:nvSpPr>
        <p:spPr>
          <a:xfrm>
            <a:off x="8346765" y="317739"/>
            <a:ext cx="79584" cy="78877"/>
          </a:xfrm>
          <a:custGeom>
            <a:avLst/>
            <a:gdLst/>
            <a:ahLst/>
            <a:cxnLst/>
            <a:rect l="l" t="t" r="r" b="b"/>
            <a:pathLst>
              <a:path w="788" h="781" extrusionOk="0">
                <a:moveTo>
                  <a:pt x="233" y="1"/>
                </a:moveTo>
                <a:cubicBezTo>
                  <a:pt x="184" y="1"/>
                  <a:pt x="143" y="21"/>
                  <a:pt x="113" y="53"/>
                </a:cubicBezTo>
                <a:lnTo>
                  <a:pt x="113" y="53"/>
                </a:lnTo>
                <a:cubicBezTo>
                  <a:pt x="50" y="92"/>
                  <a:pt x="6" y="159"/>
                  <a:pt x="0" y="233"/>
                </a:cubicBezTo>
                <a:cubicBezTo>
                  <a:pt x="4" y="286"/>
                  <a:pt x="25" y="334"/>
                  <a:pt x="56" y="371"/>
                </a:cubicBezTo>
                <a:lnTo>
                  <a:pt x="56" y="371"/>
                </a:lnTo>
                <a:cubicBezTo>
                  <a:pt x="60" y="387"/>
                  <a:pt x="64" y="403"/>
                  <a:pt x="70" y="418"/>
                </a:cubicBezTo>
                <a:lnTo>
                  <a:pt x="70" y="418"/>
                </a:lnTo>
                <a:cubicBezTo>
                  <a:pt x="92" y="619"/>
                  <a:pt x="266" y="781"/>
                  <a:pt x="483" y="781"/>
                </a:cubicBezTo>
                <a:cubicBezTo>
                  <a:pt x="488" y="781"/>
                  <a:pt x="492" y="781"/>
                  <a:pt x="497" y="781"/>
                </a:cubicBezTo>
                <a:cubicBezTo>
                  <a:pt x="591" y="781"/>
                  <a:pt x="676" y="721"/>
                  <a:pt x="711" y="627"/>
                </a:cubicBezTo>
                <a:cubicBezTo>
                  <a:pt x="788" y="319"/>
                  <a:pt x="565" y="19"/>
                  <a:pt x="257" y="2"/>
                </a:cubicBezTo>
                <a:cubicBezTo>
                  <a:pt x="249" y="1"/>
                  <a:pt x="241" y="1"/>
                  <a:pt x="23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5"/>
          <p:cNvSpPr/>
          <p:nvPr/>
        </p:nvSpPr>
        <p:spPr>
          <a:xfrm>
            <a:off x="7890455" y="399952"/>
            <a:ext cx="83927" cy="91602"/>
          </a:xfrm>
          <a:custGeom>
            <a:avLst/>
            <a:gdLst/>
            <a:ahLst/>
            <a:cxnLst/>
            <a:rect l="l" t="t" r="r" b="b"/>
            <a:pathLst>
              <a:path w="831" h="907" extrusionOk="0">
                <a:moveTo>
                  <a:pt x="553" y="1"/>
                </a:moveTo>
                <a:cubicBezTo>
                  <a:pt x="460" y="1"/>
                  <a:pt x="365" y="62"/>
                  <a:pt x="332" y="149"/>
                </a:cubicBezTo>
                <a:lnTo>
                  <a:pt x="332" y="149"/>
                </a:lnTo>
                <a:cubicBezTo>
                  <a:pt x="240" y="174"/>
                  <a:pt x="161" y="237"/>
                  <a:pt x="117" y="323"/>
                </a:cubicBezTo>
                <a:lnTo>
                  <a:pt x="117" y="323"/>
                </a:lnTo>
                <a:cubicBezTo>
                  <a:pt x="91" y="350"/>
                  <a:pt x="72" y="383"/>
                  <a:pt x="61" y="420"/>
                </a:cubicBezTo>
                <a:cubicBezTo>
                  <a:pt x="1" y="669"/>
                  <a:pt x="214" y="906"/>
                  <a:pt x="450" y="906"/>
                </a:cubicBezTo>
                <a:cubicBezTo>
                  <a:pt x="514" y="906"/>
                  <a:pt x="580" y="888"/>
                  <a:pt x="643" y="848"/>
                </a:cubicBezTo>
                <a:cubicBezTo>
                  <a:pt x="772" y="762"/>
                  <a:pt x="819" y="624"/>
                  <a:pt x="802" y="492"/>
                </a:cubicBezTo>
                <a:lnTo>
                  <a:pt x="802" y="492"/>
                </a:lnTo>
                <a:cubicBezTo>
                  <a:pt x="831" y="358"/>
                  <a:pt x="808" y="216"/>
                  <a:pt x="729" y="104"/>
                </a:cubicBezTo>
                <a:cubicBezTo>
                  <a:pt x="685" y="31"/>
                  <a:pt x="619" y="1"/>
                  <a:pt x="55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5"/>
          <p:cNvSpPr/>
          <p:nvPr/>
        </p:nvSpPr>
        <p:spPr>
          <a:xfrm>
            <a:off x="8148909" y="411163"/>
            <a:ext cx="97763" cy="85947"/>
          </a:xfrm>
          <a:custGeom>
            <a:avLst/>
            <a:gdLst/>
            <a:ahLst/>
            <a:cxnLst/>
            <a:rect l="l" t="t" r="r" b="b"/>
            <a:pathLst>
              <a:path w="968" h="851" extrusionOk="0">
                <a:moveTo>
                  <a:pt x="474" y="1"/>
                </a:moveTo>
                <a:cubicBezTo>
                  <a:pt x="433" y="1"/>
                  <a:pt x="392" y="7"/>
                  <a:pt x="351" y="18"/>
                </a:cubicBezTo>
                <a:cubicBezTo>
                  <a:pt x="338" y="24"/>
                  <a:pt x="324" y="30"/>
                  <a:pt x="311" y="36"/>
                </a:cubicBezTo>
                <a:lnTo>
                  <a:pt x="311" y="36"/>
                </a:lnTo>
                <a:cubicBezTo>
                  <a:pt x="264" y="38"/>
                  <a:pt x="215" y="59"/>
                  <a:pt x="172" y="104"/>
                </a:cubicBezTo>
                <a:lnTo>
                  <a:pt x="163" y="112"/>
                </a:lnTo>
                <a:cubicBezTo>
                  <a:pt x="0" y="292"/>
                  <a:pt x="0" y="574"/>
                  <a:pt x="180" y="745"/>
                </a:cubicBezTo>
                <a:cubicBezTo>
                  <a:pt x="262" y="816"/>
                  <a:pt x="365" y="850"/>
                  <a:pt x="467" y="850"/>
                </a:cubicBezTo>
                <a:cubicBezTo>
                  <a:pt x="590" y="850"/>
                  <a:pt x="712" y="801"/>
                  <a:pt x="796" y="703"/>
                </a:cubicBezTo>
                <a:cubicBezTo>
                  <a:pt x="967" y="506"/>
                  <a:pt x="916" y="198"/>
                  <a:pt x="693" y="61"/>
                </a:cubicBezTo>
                <a:cubicBezTo>
                  <a:pt x="626" y="22"/>
                  <a:pt x="551" y="1"/>
                  <a:pt x="47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5"/>
          <p:cNvSpPr/>
          <p:nvPr/>
        </p:nvSpPr>
        <p:spPr>
          <a:xfrm>
            <a:off x="271603" y="17515"/>
            <a:ext cx="2281216" cy="633563"/>
          </a:xfrm>
          <a:custGeom>
            <a:avLst/>
            <a:gdLst/>
            <a:ahLst/>
            <a:cxnLst/>
            <a:rect l="l" t="t" r="r" b="b"/>
            <a:pathLst>
              <a:path w="21096" h="5859" extrusionOk="0">
                <a:moveTo>
                  <a:pt x="11405" y="1"/>
                </a:moveTo>
                <a:cubicBezTo>
                  <a:pt x="9698" y="1"/>
                  <a:pt x="7996" y="259"/>
                  <a:pt x="6355" y="774"/>
                </a:cubicBezTo>
                <a:cubicBezTo>
                  <a:pt x="4849" y="1253"/>
                  <a:pt x="3455" y="1989"/>
                  <a:pt x="2078" y="2767"/>
                </a:cubicBezTo>
                <a:cubicBezTo>
                  <a:pt x="1872" y="2767"/>
                  <a:pt x="1667" y="2784"/>
                  <a:pt x="1462" y="2827"/>
                </a:cubicBezTo>
                <a:lnTo>
                  <a:pt x="161" y="3032"/>
                </a:lnTo>
                <a:cubicBezTo>
                  <a:pt x="0" y="3056"/>
                  <a:pt x="51" y="3300"/>
                  <a:pt x="208" y="3300"/>
                </a:cubicBezTo>
                <a:cubicBezTo>
                  <a:pt x="218" y="3300"/>
                  <a:pt x="228" y="3299"/>
                  <a:pt x="238" y="3297"/>
                </a:cubicBezTo>
                <a:lnTo>
                  <a:pt x="1350" y="3126"/>
                </a:lnTo>
                <a:cubicBezTo>
                  <a:pt x="1539" y="3101"/>
                  <a:pt x="1735" y="3058"/>
                  <a:pt x="1924" y="3041"/>
                </a:cubicBezTo>
                <a:cubicBezTo>
                  <a:pt x="1945" y="3078"/>
                  <a:pt x="1986" y="3099"/>
                  <a:pt x="2029" y="3099"/>
                </a:cubicBezTo>
                <a:cubicBezTo>
                  <a:pt x="2054" y="3099"/>
                  <a:pt x="2081" y="3091"/>
                  <a:pt x="2103" y="3075"/>
                </a:cubicBezTo>
                <a:lnTo>
                  <a:pt x="2146" y="3049"/>
                </a:lnTo>
                <a:cubicBezTo>
                  <a:pt x="2291" y="3092"/>
                  <a:pt x="2437" y="3152"/>
                  <a:pt x="2574" y="3238"/>
                </a:cubicBezTo>
                <a:cubicBezTo>
                  <a:pt x="3181" y="3563"/>
                  <a:pt x="3806" y="3854"/>
                  <a:pt x="4439" y="4119"/>
                </a:cubicBezTo>
                <a:cubicBezTo>
                  <a:pt x="5748" y="4649"/>
                  <a:pt x="7099" y="5068"/>
                  <a:pt x="8477" y="5351"/>
                </a:cubicBezTo>
                <a:cubicBezTo>
                  <a:pt x="9820" y="5624"/>
                  <a:pt x="11180" y="5796"/>
                  <a:pt x="12549" y="5847"/>
                </a:cubicBezTo>
                <a:cubicBezTo>
                  <a:pt x="12776" y="5855"/>
                  <a:pt x="13002" y="5859"/>
                  <a:pt x="13227" y="5859"/>
                </a:cubicBezTo>
                <a:cubicBezTo>
                  <a:pt x="14478" y="5859"/>
                  <a:pt x="15700" y="5728"/>
                  <a:pt x="16903" y="5351"/>
                </a:cubicBezTo>
                <a:cubicBezTo>
                  <a:pt x="18375" y="4880"/>
                  <a:pt x="19769" y="4162"/>
                  <a:pt x="21001" y="3229"/>
                </a:cubicBezTo>
                <a:cubicBezTo>
                  <a:pt x="21095" y="3169"/>
                  <a:pt x="21095" y="3041"/>
                  <a:pt x="21001" y="2990"/>
                </a:cubicBezTo>
                <a:cubicBezTo>
                  <a:pt x="18896" y="1518"/>
                  <a:pt x="16475" y="560"/>
                  <a:pt x="13943" y="192"/>
                </a:cubicBezTo>
                <a:cubicBezTo>
                  <a:pt x="13100" y="64"/>
                  <a:pt x="12252" y="1"/>
                  <a:pt x="11405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15"/>
          <p:cNvSpPr/>
          <p:nvPr/>
        </p:nvSpPr>
        <p:spPr>
          <a:xfrm>
            <a:off x="495339" y="276072"/>
            <a:ext cx="1789202" cy="66611"/>
          </a:xfrm>
          <a:custGeom>
            <a:avLst/>
            <a:gdLst/>
            <a:ahLst/>
            <a:cxnLst/>
            <a:rect l="l" t="t" r="r" b="b"/>
            <a:pathLst>
              <a:path w="16546" h="616" extrusionOk="0">
                <a:moveTo>
                  <a:pt x="9758" y="0"/>
                </a:moveTo>
                <a:cubicBezTo>
                  <a:pt x="6529" y="0"/>
                  <a:pt x="3301" y="160"/>
                  <a:pt x="86" y="479"/>
                </a:cubicBezTo>
                <a:cubicBezTo>
                  <a:pt x="0" y="487"/>
                  <a:pt x="0" y="616"/>
                  <a:pt x="86" y="616"/>
                </a:cubicBezTo>
                <a:cubicBezTo>
                  <a:pt x="3301" y="297"/>
                  <a:pt x="6529" y="137"/>
                  <a:pt x="9758" y="137"/>
                </a:cubicBezTo>
                <a:cubicBezTo>
                  <a:pt x="11993" y="137"/>
                  <a:pt x="14228" y="214"/>
                  <a:pt x="16460" y="368"/>
                </a:cubicBezTo>
                <a:cubicBezTo>
                  <a:pt x="16462" y="368"/>
                  <a:pt x="16465" y="368"/>
                  <a:pt x="16467" y="368"/>
                </a:cubicBezTo>
                <a:cubicBezTo>
                  <a:pt x="16545" y="368"/>
                  <a:pt x="16543" y="239"/>
                  <a:pt x="16460" y="231"/>
                </a:cubicBezTo>
                <a:cubicBezTo>
                  <a:pt x="14228" y="77"/>
                  <a:pt x="11993" y="0"/>
                  <a:pt x="975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5"/>
          <p:cNvSpPr/>
          <p:nvPr/>
        </p:nvSpPr>
        <p:spPr>
          <a:xfrm>
            <a:off x="976010" y="290562"/>
            <a:ext cx="423997" cy="169339"/>
          </a:xfrm>
          <a:custGeom>
            <a:avLst/>
            <a:gdLst/>
            <a:ahLst/>
            <a:cxnLst/>
            <a:rect l="l" t="t" r="r" b="b"/>
            <a:pathLst>
              <a:path w="3921" h="1566" extrusionOk="0">
                <a:moveTo>
                  <a:pt x="91" y="1"/>
                </a:moveTo>
                <a:cubicBezTo>
                  <a:pt x="25" y="1"/>
                  <a:pt x="0" y="107"/>
                  <a:pt x="72" y="131"/>
                </a:cubicBezTo>
                <a:cubicBezTo>
                  <a:pt x="1355" y="490"/>
                  <a:pt x="2596" y="969"/>
                  <a:pt x="3785" y="1560"/>
                </a:cubicBezTo>
                <a:cubicBezTo>
                  <a:pt x="3795" y="1564"/>
                  <a:pt x="3805" y="1566"/>
                  <a:pt x="3814" y="1566"/>
                </a:cubicBezTo>
                <a:cubicBezTo>
                  <a:pt x="3877" y="1566"/>
                  <a:pt x="3920" y="1477"/>
                  <a:pt x="3853" y="1440"/>
                </a:cubicBezTo>
                <a:cubicBezTo>
                  <a:pt x="2647" y="849"/>
                  <a:pt x="1398" y="370"/>
                  <a:pt x="106" y="3"/>
                </a:cubicBezTo>
                <a:cubicBezTo>
                  <a:pt x="101" y="1"/>
                  <a:pt x="96" y="1"/>
                  <a:pt x="9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15"/>
          <p:cNvSpPr/>
          <p:nvPr/>
        </p:nvSpPr>
        <p:spPr>
          <a:xfrm>
            <a:off x="1754707" y="282344"/>
            <a:ext cx="259416" cy="139927"/>
          </a:xfrm>
          <a:custGeom>
            <a:avLst/>
            <a:gdLst/>
            <a:ahLst/>
            <a:cxnLst/>
            <a:rect l="l" t="t" r="r" b="b"/>
            <a:pathLst>
              <a:path w="2399" h="1294" extrusionOk="0">
                <a:moveTo>
                  <a:pt x="101" y="1"/>
                </a:moveTo>
                <a:cubicBezTo>
                  <a:pt x="40" y="1"/>
                  <a:pt x="0" y="92"/>
                  <a:pt x="66" y="121"/>
                </a:cubicBezTo>
                <a:lnTo>
                  <a:pt x="2264" y="1285"/>
                </a:lnTo>
                <a:cubicBezTo>
                  <a:pt x="2276" y="1291"/>
                  <a:pt x="2287" y="1294"/>
                  <a:pt x="2297" y="1294"/>
                </a:cubicBezTo>
                <a:cubicBezTo>
                  <a:pt x="2358" y="1294"/>
                  <a:pt x="2398" y="1201"/>
                  <a:pt x="2333" y="1165"/>
                </a:cubicBezTo>
                <a:lnTo>
                  <a:pt x="134" y="10"/>
                </a:lnTo>
                <a:cubicBezTo>
                  <a:pt x="123" y="4"/>
                  <a:pt x="111" y="1"/>
                  <a:pt x="10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5"/>
          <p:cNvSpPr/>
          <p:nvPr/>
        </p:nvSpPr>
        <p:spPr>
          <a:xfrm>
            <a:off x="1449327" y="281371"/>
            <a:ext cx="267959" cy="161878"/>
          </a:xfrm>
          <a:custGeom>
            <a:avLst/>
            <a:gdLst/>
            <a:ahLst/>
            <a:cxnLst/>
            <a:rect l="l" t="t" r="r" b="b"/>
            <a:pathLst>
              <a:path w="2478" h="1497" extrusionOk="0">
                <a:moveTo>
                  <a:pt x="95" y="1"/>
                </a:moveTo>
                <a:cubicBezTo>
                  <a:pt x="40" y="1"/>
                  <a:pt x="0" y="87"/>
                  <a:pt x="58" y="130"/>
                </a:cubicBezTo>
                <a:cubicBezTo>
                  <a:pt x="802" y="609"/>
                  <a:pt x="1564" y="1063"/>
                  <a:pt x="2342" y="1491"/>
                </a:cubicBezTo>
                <a:cubicBezTo>
                  <a:pt x="2352" y="1495"/>
                  <a:pt x="2362" y="1497"/>
                  <a:pt x="2371" y="1497"/>
                </a:cubicBezTo>
                <a:cubicBezTo>
                  <a:pt x="2434" y="1497"/>
                  <a:pt x="2478" y="1408"/>
                  <a:pt x="2411" y="1371"/>
                </a:cubicBezTo>
                <a:cubicBezTo>
                  <a:pt x="1632" y="943"/>
                  <a:pt x="871" y="490"/>
                  <a:pt x="126" y="11"/>
                </a:cubicBezTo>
                <a:cubicBezTo>
                  <a:pt x="116" y="4"/>
                  <a:pt x="105" y="1"/>
                  <a:pt x="9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15"/>
          <p:cNvSpPr/>
          <p:nvPr/>
        </p:nvSpPr>
        <p:spPr>
          <a:xfrm>
            <a:off x="685661" y="300619"/>
            <a:ext cx="211188" cy="93537"/>
          </a:xfrm>
          <a:custGeom>
            <a:avLst/>
            <a:gdLst/>
            <a:ahLst/>
            <a:cxnLst/>
            <a:rect l="l" t="t" r="r" b="b"/>
            <a:pathLst>
              <a:path w="1953" h="865" extrusionOk="0">
                <a:moveTo>
                  <a:pt x="85" y="0"/>
                </a:moveTo>
                <a:cubicBezTo>
                  <a:pt x="23" y="0"/>
                  <a:pt x="1" y="109"/>
                  <a:pt x="71" y="132"/>
                </a:cubicBezTo>
                <a:lnTo>
                  <a:pt x="1842" y="859"/>
                </a:lnTo>
                <a:cubicBezTo>
                  <a:pt x="1852" y="863"/>
                  <a:pt x="1861" y="865"/>
                  <a:pt x="1869" y="865"/>
                </a:cubicBezTo>
                <a:cubicBezTo>
                  <a:pt x="1934" y="865"/>
                  <a:pt x="1952" y="761"/>
                  <a:pt x="1884" y="731"/>
                </a:cubicBezTo>
                <a:lnTo>
                  <a:pt x="105" y="4"/>
                </a:lnTo>
                <a:cubicBezTo>
                  <a:pt x="98" y="1"/>
                  <a:pt x="91" y="0"/>
                  <a:pt x="8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5"/>
          <p:cNvSpPr/>
          <p:nvPr/>
        </p:nvSpPr>
        <p:spPr>
          <a:xfrm>
            <a:off x="1238675" y="99051"/>
            <a:ext cx="169988" cy="189236"/>
          </a:xfrm>
          <a:custGeom>
            <a:avLst/>
            <a:gdLst/>
            <a:ahLst/>
            <a:cxnLst/>
            <a:rect l="l" t="t" r="r" b="b"/>
            <a:pathLst>
              <a:path w="1572" h="1750" extrusionOk="0">
                <a:moveTo>
                  <a:pt x="1472" y="0"/>
                </a:moveTo>
                <a:cubicBezTo>
                  <a:pt x="1452" y="0"/>
                  <a:pt x="1431" y="8"/>
                  <a:pt x="1416" y="28"/>
                </a:cubicBezTo>
                <a:cubicBezTo>
                  <a:pt x="996" y="593"/>
                  <a:pt x="543" y="1132"/>
                  <a:pt x="47" y="1637"/>
                </a:cubicBezTo>
                <a:cubicBezTo>
                  <a:pt x="1" y="1683"/>
                  <a:pt x="47" y="1750"/>
                  <a:pt x="97" y="1750"/>
                </a:cubicBezTo>
                <a:cubicBezTo>
                  <a:pt x="112" y="1750"/>
                  <a:pt x="128" y="1744"/>
                  <a:pt x="141" y="1731"/>
                </a:cubicBezTo>
                <a:cubicBezTo>
                  <a:pt x="646" y="1217"/>
                  <a:pt x="1108" y="670"/>
                  <a:pt x="1535" y="97"/>
                </a:cubicBezTo>
                <a:cubicBezTo>
                  <a:pt x="1572" y="48"/>
                  <a:pt x="1522" y="0"/>
                  <a:pt x="147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5"/>
          <p:cNvSpPr/>
          <p:nvPr/>
        </p:nvSpPr>
        <p:spPr>
          <a:xfrm>
            <a:off x="1630781" y="124463"/>
            <a:ext cx="155390" cy="168042"/>
          </a:xfrm>
          <a:custGeom>
            <a:avLst/>
            <a:gdLst/>
            <a:ahLst/>
            <a:cxnLst/>
            <a:rect l="l" t="t" r="r" b="b"/>
            <a:pathLst>
              <a:path w="1437" h="1554" extrusionOk="0">
                <a:moveTo>
                  <a:pt x="1345" y="1"/>
                </a:moveTo>
                <a:cubicBezTo>
                  <a:pt x="1329" y="1"/>
                  <a:pt x="1312" y="8"/>
                  <a:pt x="1297" y="24"/>
                </a:cubicBezTo>
                <a:cubicBezTo>
                  <a:pt x="878" y="495"/>
                  <a:pt x="459" y="965"/>
                  <a:pt x="40" y="1436"/>
                </a:cubicBezTo>
                <a:cubicBezTo>
                  <a:pt x="1" y="1488"/>
                  <a:pt x="45" y="1554"/>
                  <a:pt x="91" y="1554"/>
                </a:cubicBezTo>
                <a:cubicBezTo>
                  <a:pt x="106" y="1554"/>
                  <a:pt x="121" y="1547"/>
                  <a:pt x="134" y="1530"/>
                </a:cubicBezTo>
                <a:lnTo>
                  <a:pt x="1391" y="118"/>
                </a:lnTo>
                <a:cubicBezTo>
                  <a:pt x="1436" y="67"/>
                  <a:pt x="1394" y="1"/>
                  <a:pt x="134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15"/>
          <p:cNvSpPr/>
          <p:nvPr/>
        </p:nvSpPr>
        <p:spPr>
          <a:xfrm>
            <a:off x="2016723" y="188805"/>
            <a:ext cx="134952" cy="114839"/>
          </a:xfrm>
          <a:custGeom>
            <a:avLst/>
            <a:gdLst/>
            <a:ahLst/>
            <a:cxnLst/>
            <a:rect l="l" t="t" r="r" b="b"/>
            <a:pathLst>
              <a:path w="1248" h="1062" extrusionOk="0">
                <a:moveTo>
                  <a:pt x="1151" y="0"/>
                </a:moveTo>
                <a:cubicBezTo>
                  <a:pt x="1136" y="0"/>
                  <a:pt x="1121" y="6"/>
                  <a:pt x="1107" y="20"/>
                </a:cubicBezTo>
                <a:lnTo>
                  <a:pt x="55" y="952"/>
                </a:lnTo>
                <a:cubicBezTo>
                  <a:pt x="1" y="993"/>
                  <a:pt x="49" y="1061"/>
                  <a:pt x="106" y="1061"/>
                </a:cubicBezTo>
                <a:cubicBezTo>
                  <a:pt x="120" y="1061"/>
                  <a:pt x="135" y="1057"/>
                  <a:pt x="149" y="1046"/>
                </a:cubicBezTo>
                <a:lnTo>
                  <a:pt x="1201" y="114"/>
                </a:lnTo>
                <a:cubicBezTo>
                  <a:pt x="1248" y="67"/>
                  <a:pt x="1202" y="0"/>
                  <a:pt x="115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5"/>
          <p:cNvSpPr/>
          <p:nvPr/>
        </p:nvSpPr>
        <p:spPr>
          <a:xfrm>
            <a:off x="841379" y="129654"/>
            <a:ext cx="181018" cy="174314"/>
          </a:xfrm>
          <a:custGeom>
            <a:avLst/>
            <a:gdLst/>
            <a:ahLst/>
            <a:cxnLst/>
            <a:rect l="l" t="t" r="r" b="b"/>
            <a:pathLst>
              <a:path w="1674" h="1612" extrusionOk="0">
                <a:moveTo>
                  <a:pt x="1578" y="0"/>
                </a:moveTo>
                <a:cubicBezTo>
                  <a:pt x="1565" y="0"/>
                  <a:pt x="1551" y="6"/>
                  <a:pt x="1539" y="19"/>
                </a:cubicBezTo>
                <a:lnTo>
                  <a:pt x="872" y="763"/>
                </a:lnTo>
                <a:cubicBezTo>
                  <a:pt x="783" y="852"/>
                  <a:pt x="326" y="1471"/>
                  <a:pt x="161" y="1471"/>
                </a:cubicBezTo>
                <a:cubicBezTo>
                  <a:pt x="152" y="1471"/>
                  <a:pt x="144" y="1469"/>
                  <a:pt x="136" y="1465"/>
                </a:cubicBezTo>
                <a:cubicBezTo>
                  <a:pt x="126" y="1460"/>
                  <a:pt x="117" y="1458"/>
                  <a:pt x="107" y="1458"/>
                </a:cubicBezTo>
                <a:cubicBezTo>
                  <a:pt x="44" y="1458"/>
                  <a:pt x="1" y="1547"/>
                  <a:pt x="68" y="1585"/>
                </a:cubicBezTo>
                <a:cubicBezTo>
                  <a:pt x="104" y="1603"/>
                  <a:pt x="139" y="1611"/>
                  <a:pt x="173" y="1611"/>
                </a:cubicBezTo>
                <a:cubicBezTo>
                  <a:pt x="374" y="1611"/>
                  <a:pt x="540" y="1324"/>
                  <a:pt x="650" y="1200"/>
                </a:cubicBezTo>
                <a:lnTo>
                  <a:pt x="1634" y="122"/>
                </a:lnTo>
                <a:cubicBezTo>
                  <a:pt x="1673" y="69"/>
                  <a:pt x="1626" y="0"/>
                  <a:pt x="15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9" name="Google Shape;2079;p15"/>
          <p:cNvSpPr/>
          <p:nvPr/>
        </p:nvSpPr>
        <p:spPr>
          <a:xfrm>
            <a:off x="-10744" y="65095"/>
            <a:ext cx="658758" cy="2272349"/>
          </a:xfrm>
          <a:custGeom>
            <a:avLst/>
            <a:gdLst/>
            <a:ahLst/>
            <a:cxnLst/>
            <a:rect l="l" t="t" r="r" b="b"/>
            <a:pathLst>
              <a:path w="6092" h="21014" extrusionOk="0">
                <a:moveTo>
                  <a:pt x="2757" y="1"/>
                </a:moveTo>
                <a:cubicBezTo>
                  <a:pt x="2676" y="1"/>
                  <a:pt x="2586" y="72"/>
                  <a:pt x="2601" y="180"/>
                </a:cubicBezTo>
                <a:cubicBezTo>
                  <a:pt x="2661" y="548"/>
                  <a:pt x="2712" y="924"/>
                  <a:pt x="2772" y="1292"/>
                </a:cubicBezTo>
                <a:cubicBezTo>
                  <a:pt x="2806" y="1480"/>
                  <a:pt x="2849" y="1677"/>
                  <a:pt x="2858" y="1865"/>
                </a:cubicBezTo>
                <a:cubicBezTo>
                  <a:pt x="2798" y="1899"/>
                  <a:pt x="2781" y="1985"/>
                  <a:pt x="2824" y="2045"/>
                </a:cubicBezTo>
                <a:lnTo>
                  <a:pt x="2849" y="2088"/>
                </a:lnTo>
                <a:cubicBezTo>
                  <a:pt x="2806" y="2233"/>
                  <a:pt x="2747" y="2378"/>
                  <a:pt x="2661" y="2515"/>
                </a:cubicBezTo>
                <a:cubicBezTo>
                  <a:pt x="2336" y="3123"/>
                  <a:pt x="2045" y="3747"/>
                  <a:pt x="1780" y="4380"/>
                </a:cubicBezTo>
                <a:cubicBezTo>
                  <a:pt x="1250" y="5689"/>
                  <a:pt x="839" y="7041"/>
                  <a:pt x="557" y="8427"/>
                </a:cubicBezTo>
                <a:cubicBezTo>
                  <a:pt x="274" y="9761"/>
                  <a:pt x="112" y="11121"/>
                  <a:pt x="60" y="12490"/>
                </a:cubicBezTo>
                <a:cubicBezTo>
                  <a:pt x="0" y="13970"/>
                  <a:pt x="103" y="15425"/>
                  <a:pt x="557" y="16836"/>
                </a:cubicBezTo>
                <a:cubicBezTo>
                  <a:pt x="1019" y="18316"/>
                  <a:pt x="1737" y="19702"/>
                  <a:pt x="2670" y="20942"/>
                </a:cubicBezTo>
                <a:cubicBezTo>
                  <a:pt x="2700" y="20990"/>
                  <a:pt x="2747" y="21013"/>
                  <a:pt x="2794" y="21013"/>
                </a:cubicBezTo>
                <a:cubicBezTo>
                  <a:pt x="2841" y="21013"/>
                  <a:pt x="2888" y="20990"/>
                  <a:pt x="2918" y="20942"/>
                </a:cubicBezTo>
                <a:cubicBezTo>
                  <a:pt x="4381" y="18838"/>
                  <a:pt x="5339" y="16417"/>
                  <a:pt x="5707" y="13876"/>
                </a:cubicBezTo>
                <a:cubicBezTo>
                  <a:pt x="6092" y="11344"/>
                  <a:pt x="5895" y="8743"/>
                  <a:pt x="5125" y="6297"/>
                </a:cubicBezTo>
                <a:cubicBezTo>
                  <a:pt x="4646" y="4791"/>
                  <a:pt x="3910" y="3396"/>
                  <a:pt x="3132" y="2019"/>
                </a:cubicBezTo>
                <a:cubicBezTo>
                  <a:pt x="3132" y="1814"/>
                  <a:pt x="3114" y="1608"/>
                  <a:pt x="3072" y="1403"/>
                </a:cubicBezTo>
                <a:lnTo>
                  <a:pt x="2875" y="103"/>
                </a:lnTo>
                <a:cubicBezTo>
                  <a:pt x="2861" y="31"/>
                  <a:pt x="2811" y="1"/>
                  <a:pt x="275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5"/>
          <p:cNvSpPr/>
          <p:nvPr/>
        </p:nvSpPr>
        <p:spPr>
          <a:xfrm>
            <a:off x="301449" y="284723"/>
            <a:ext cx="81966" cy="1783687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67" y="1"/>
                </a:moveTo>
                <a:cubicBezTo>
                  <a:pt x="33" y="1"/>
                  <a:pt x="1" y="22"/>
                  <a:pt x="5" y="65"/>
                </a:cubicBezTo>
                <a:cubicBezTo>
                  <a:pt x="544" y="5506"/>
                  <a:pt x="630" y="10981"/>
                  <a:pt x="253" y="16431"/>
                </a:cubicBezTo>
                <a:cubicBezTo>
                  <a:pt x="253" y="16473"/>
                  <a:pt x="285" y="16495"/>
                  <a:pt x="317" y="16495"/>
                </a:cubicBezTo>
                <a:cubicBezTo>
                  <a:pt x="349" y="16495"/>
                  <a:pt x="381" y="16473"/>
                  <a:pt x="381" y="16431"/>
                </a:cubicBezTo>
                <a:cubicBezTo>
                  <a:pt x="758" y="10981"/>
                  <a:pt x="681" y="5506"/>
                  <a:pt x="142" y="65"/>
                </a:cubicBezTo>
                <a:cubicBezTo>
                  <a:pt x="138" y="22"/>
                  <a:pt x="101" y="1"/>
                  <a:pt x="67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15"/>
          <p:cNvSpPr/>
          <p:nvPr/>
        </p:nvSpPr>
        <p:spPr>
          <a:xfrm>
            <a:off x="182822" y="766260"/>
            <a:ext cx="171610" cy="417293"/>
          </a:xfrm>
          <a:custGeom>
            <a:avLst/>
            <a:gdLst/>
            <a:ahLst/>
            <a:cxnLst/>
            <a:rect l="l" t="t" r="r" b="b"/>
            <a:pathLst>
              <a:path w="1587" h="3859" extrusionOk="0">
                <a:moveTo>
                  <a:pt x="1510" y="0"/>
                </a:moveTo>
                <a:cubicBezTo>
                  <a:pt x="1486" y="0"/>
                  <a:pt x="1463" y="13"/>
                  <a:pt x="1453" y="44"/>
                </a:cubicBezTo>
                <a:cubicBezTo>
                  <a:pt x="1085" y="1318"/>
                  <a:pt x="614" y="2567"/>
                  <a:pt x="24" y="3756"/>
                </a:cubicBezTo>
                <a:cubicBezTo>
                  <a:pt x="1" y="3809"/>
                  <a:pt x="46" y="3859"/>
                  <a:pt x="91" y="3859"/>
                </a:cubicBezTo>
                <a:cubicBezTo>
                  <a:pt x="111" y="3859"/>
                  <a:pt x="131" y="3849"/>
                  <a:pt x="144" y="3825"/>
                </a:cubicBezTo>
                <a:cubicBezTo>
                  <a:pt x="734" y="2619"/>
                  <a:pt x="1213" y="1370"/>
                  <a:pt x="1581" y="78"/>
                </a:cubicBezTo>
                <a:cubicBezTo>
                  <a:pt x="1586" y="31"/>
                  <a:pt x="1547" y="0"/>
                  <a:pt x="1510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15"/>
          <p:cNvSpPr/>
          <p:nvPr/>
        </p:nvSpPr>
        <p:spPr>
          <a:xfrm>
            <a:off x="219156" y="1545284"/>
            <a:ext cx="144685" cy="252495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7" y="0"/>
                </a:moveTo>
                <a:cubicBezTo>
                  <a:pt x="1227" y="0"/>
                  <a:pt x="1207" y="10"/>
                  <a:pt x="1194" y="34"/>
                </a:cubicBezTo>
                <a:lnTo>
                  <a:pt x="1202" y="34"/>
                </a:lnTo>
                <a:lnTo>
                  <a:pt x="30" y="2233"/>
                </a:lnTo>
                <a:cubicBezTo>
                  <a:pt x="1" y="2286"/>
                  <a:pt x="49" y="2335"/>
                  <a:pt x="95" y="2335"/>
                </a:cubicBezTo>
                <a:cubicBezTo>
                  <a:pt x="116" y="2335"/>
                  <a:pt x="137" y="2325"/>
                  <a:pt x="150" y="2301"/>
                </a:cubicBezTo>
                <a:lnTo>
                  <a:pt x="1314" y="103"/>
                </a:lnTo>
                <a:cubicBezTo>
                  <a:pt x="1337" y="49"/>
                  <a:pt x="1292" y="0"/>
                  <a:pt x="124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5"/>
          <p:cNvSpPr/>
          <p:nvPr/>
        </p:nvSpPr>
        <p:spPr>
          <a:xfrm>
            <a:off x="199800" y="1240011"/>
            <a:ext cx="166203" cy="261362"/>
          </a:xfrm>
          <a:custGeom>
            <a:avLst/>
            <a:gdLst/>
            <a:ahLst/>
            <a:cxnLst/>
            <a:rect l="l" t="t" r="r" b="b"/>
            <a:pathLst>
              <a:path w="1537" h="2417" extrusionOk="0">
                <a:moveTo>
                  <a:pt x="1445" y="0"/>
                </a:moveTo>
                <a:cubicBezTo>
                  <a:pt x="1424" y="0"/>
                  <a:pt x="1403" y="10"/>
                  <a:pt x="1390" y="34"/>
                </a:cubicBezTo>
                <a:cubicBezTo>
                  <a:pt x="902" y="778"/>
                  <a:pt x="449" y="1540"/>
                  <a:pt x="30" y="2318"/>
                </a:cubicBezTo>
                <a:cubicBezTo>
                  <a:pt x="0" y="2371"/>
                  <a:pt x="44" y="2417"/>
                  <a:pt x="88" y="2417"/>
                </a:cubicBezTo>
                <a:cubicBezTo>
                  <a:pt x="108" y="2417"/>
                  <a:pt x="128" y="2408"/>
                  <a:pt x="141" y="2387"/>
                </a:cubicBezTo>
                <a:cubicBezTo>
                  <a:pt x="569" y="1608"/>
                  <a:pt x="1022" y="847"/>
                  <a:pt x="1501" y="94"/>
                </a:cubicBezTo>
                <a:cubicBezTo>
                  <a:pt x="1536" y="47"/>
                  <a:pt x="1491" y="0"/>
                  <a:pt x="144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15"/>
          <p:cNvSpPr/>
          <p:nvPr/>
        </p:nvSpPr>
        <p:spPr>
          <a:xfrm>
            <a:off x="248786" y="475045"/>
            <a:ext cx="96132" cy="205348"/>
          </a:xfrm>
          <a:custGeom>
            <a:avLst/>
            <a:gdLst/>
            <a:ahLst/>
            <a:cxnLst/>
            <a:rect l="l" t="t" r="r" b="b"/>
            <a:pathLst>
              <a:path w="889" h="1899" extrusionOk="0">
                <a:moveTo>
                  <a:pt x="811" y="1"/>
                </a:moveTo>
                <a:cubicBezTo>
                  <a:pt x="783" y="1"/>
                  <a:pt x="754" y="16"/>
                  <a:pt x="740" y="50"/>
                </a:cubicBezTo>
                <a:lnTo>
                  <a:pt x="22" y="1821"/>
                </a:lnTo>
                <a:cubicBezTo>
                  <a:pt x="1" y="1868"/>
                  <a:pt x="40" y="1899"/>
                  <a:pt x="81" y="1899"/>
                </a:cubicBezTo>
                <a:cubicBezTo>
                  <a:pt x="108" y="1899"/>
                  <a:pt x="136" y="1886"/>
                  <a:pt x="150" y="1855"/>
                </a:cubicBezTo>
                <a:cubicBezTo>
                  <a:pt x="389" y="1265"/>
                  <a:pt x="629" y="675"/>
                  <a:pt x="868" y="85"/>
                </a:cubicBezTo>
                <a:cubicBezTo>
                  <a:pt x="889" y="34"/>
                  <a:pt x="851" y="1"/>
                  <a:pt x="81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5"/>
          <p:cNvSpPr/>
          <p:nvPr/>
        </p:nvSpPr>
        <p:spPr>
          <a:xfrm>
            <a:off x="353355" y="1028818"/>
            <a:ext cx="195400" cy="164473"/>
          </a:xfrm>
          <a:custGeom>
            <a:avLst/>
            <a:gdLst/>
            <a:ahLst/>
            <a:cxnLst/>
            <a:rect l="l" t="t" r="r" b="b"/>
            <a:pathLst>
              <a:path w="1807" h="1521" extrusionOk="0">
                <a:moveTo>
                  <a:pt x="97" y="0"/>
                </a:moveTo>
                <a:cubicBezTo>
                  <a:pt x="46" y="0"/>
                  <a:pt x="1" y="67"/>
                  <a:pt x="47" y="114"/>
                </a:cubicBezTo>
                <a:cubicBezTo>
                  <a:pt x="560" y="618"/>
                  <a:pt x="1099" y="1080"/>
                  <a:pt x="1681" y="1508"/>
                </a:cubicBezTo>
                <a:cubicBezTo>
                  <a:pt x="1693" y="1517"/>
                  <a:pt x="1704" y="1520"/>
                  <a:pt x="1715" y="1520"/>
                </a:cubicBezTo>
                <a:cubicBezTo>
                  <a:pt x="1769" y="1520"/>
                  <a:pt x="1806" y="1431"/>
                  <a:pt x="1749" y="1388"/>
                </a:cubicBezTo>
                <a:cubicBezTo>
                  <a:pt x="1176" y="969"/>
                  <a:pt x="646" y="516"/>
                  <a:pt x="141" y="19"/>
                </a:cubicBezTo>
                <a:cubicBezTo>
                  <a:pt x="127" y="6"/>
                  <a:pt x="112" y="0"/>
                  <a:pt x="9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15"/>
          <p:cNvSpPr/>
          <p:nvPr/>
        </p:nvSpPr>
        <p:spPr>
          <a:xfrm>
            <a:off x="348813" y="1420601"/>
            <a:ext cx="174530" cy="149875"/>
          </a:xfrm>
          <a:custGeom>
            <a:avLst/>
            <a:gdLst/>
            <a:ahLst/>
            <a:cxnLst/>
            <a:rect l="l" t="t" r="r" b="b"/>
            <a:pathLst>
              <a:path w="1614" h="1386" extrusionOk="0">
                <a:moveTo>
                  <a:pt x="105" y="0"/>
                </a:moveTo>
                <a:cubicBezTo>
                  <a:pt x="49" y="0"/>
                  <a:pt x="0" y="68"/>
                  <a:pt x="55" y="109"/>
                </a:cubicBezTo>
                <a:lnTo>
                  <a:pt x="1466" y="1367"/>
                </a:lnTo>
                <a:cubicBezTo>
                  <a:pt x="1480" y="1380"/>
                  <a:pt x="1495" y="1386"/>
                  <a:pt x="1511" y="1386"/>
                </a:cubicBezTo>
                <a:cubicBezTo>
                  <a:pt x="1564" y="1386"/>
                  <a:pt x="1613" y="1319"/>
                  <a:pt x="1560" y="1273"/>
                </a:cubicBezTo>
                <a:lnTo>
                  <a:pt x="149" y="15"/>
                </a:lnTo>
                <a:cubicBezTo>
                  <a:pt x="135" y="5"/>
                  <a:pt x="120" y="0"/>
                  <a:pt x="10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15"/>
          <p:cNvSpPr/>
          <p:nvPr/>
        </p:nvSpPr>
        <p:spPr>
          <a:xfrm>
            <a:off x="338324" y="1806761"/>
            <a:ext cx="119705" cy="129221"/>
          </a:xfrm>
          <a:custGeom>
            <a:avLst/>
            <a:gdLst/>
            <a:ahLst/>
            <a:cxnLst/>
            <a:rect l="l" t="t" r="r" b="b"/>
            <a:pathLst>
              <a:path w="1107" h="1195" extrusionOk="0">
                <a:moveTo>
                  <a:pt x="96" y="1"/>
                </a:moveTo>
                <a:cubicBezTo>
                  <a:pt x="48" y="1"/>
                  <a:pt x="1" y="70"/>
                  <a:pt x="40" y="123"/>
                </a:cubicBezTo>
                <a:cubicBezTo>
                  <a:pt x="348" y="473"/>
                  <a:pt x="656" y="824"/>
                  <a:pt x="973" y="1175"/>
                </a:cubicBezTo>
                <a:cubicBezTo>
                  <a:pt x="984" y="1188"/>
                  <a:pt x="998" y="1194"/>
                  <a:pt x="1012" y="1194"/>
                </a:cubicBezTo>
                <a:cubicBezTo>
                  <a:pt x="1059" y="1194"/>
                  <a:pt x="1107" y="1125"/>
                  <a:pt x="1067" y="1072"/>
                </a:cubicBezTo>
                <a:lnTo>
                  <a:pt x="135" y="20"/>
                </a:lnTo>
                <a:cubicBezTo>
                  <a:pt x="123" y="7"/>
                  <a:pt x="109" y="1"/>
                  <a:pt x="9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15"/>
          <p:cNvSpPr/>
          <p:nvPr/>
        </p:nvSpPr>
        <p:spPr>
          <a:xfrm>
            <a:off x="329673" y="632169"/>
            <a:ext cx="188263" cy="174638"/>
          </a:xfrm>
          <a:custGeom>
            <a:avLst/>
            <a:gdLst/>
            <a:ahLst/>
            <a:cxnLst/>
            <a:rect l="l" t="t" r="r" b="b"/>
            <a:pathLst>
              <a:path w="1741" h="1615" extrusionOk="0">
                <a:moveTo>
                  <a:pt x="182" y="1"/>
                </a:moveTo>
                <a:cubicBezTo>
                  <a:pt x="162" y="1"/>
                  <a:pt x="142" y="11"/>
                  <a:pt x="129" y="35"/>
                </a:cubicBezTo>
                <a:cubicBezTo>
                  <a:pt x="1" y="274"/>
                  <a:pt x="360" y="488"/>
                  <a:pt x="514" y="616"/>
                </a:cubicBezTo>
                <a:lnTo>
                  <a:pt x="1592" y="1600"/>
                </a:lnTo>
                <a:cubicBezTo>
                  <a:pt x="1606" y="1610"/>
                  <a:pt x="1621" y="1615"/>
                  <a:pt x="1635" y="1615"/>
                </a:cubicBezTo>
                <a:cubicBezTo>
                  <a:pt x="1692" y="1615"/>
                  <a:pt x="1741" y="1547"/>
                  <a:pt x="1686" y="1506"/>
                </a:cubicBezTo>
                <a:lnTo>
                  <a:pt x="950" y="839"/>
                </a:lnTo>
                <a:cubicBezTo>
                  <a:pt x="856" y="745"/>
                  <a:pt x="172" y="240"/>
                  <a:pt x="249" y="103"/>
                </a:cubicBezTo>
                <a:cubicBezTo>
                  <a:pt x="272" y="50"/>
                  <a:pt x="227" y="1"/>
                  <a:pt x="18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15"/>
          <p:cNvSpPr/>
          <p:nvPr/>
        </p:nvSpPr>
        <p:spPr>
          <a:xfrm>
            <a:off x="-53350" y="-85757"/>
            <a:ext cx="1287888" cy="1302919"/>
          </a:xfrm>
          <a:custGeom>
            <a:avLst/>
            <a:gdLst/>
            <a:ahLst/>
            <a:cxnLst/>
            <a:rect l="l" t="t" r="r" b="b"/>
            <a:pathLst>
              <a:path w="11910" h="12049" extrusionOk="0">
                <a:moveTo>
                  <a:pt x="6203" y="1"/>
                </a:moveTo>
                <a:cubicBezTo>
                  <a:pt x="5507" y="1"/>
                  <a:pt x="4812" y="24"/>
                  <a:pt x="4116" y="69"/>
                </a:cubicBezTo>
                <a:cubicBezTo>
                  <a:pt x="3072" y="129"/>
                  <a:pt x="2037" y="249"/>
                  <a:pt x="1002" y="420"/>
                </a:cubicBezTo>
                <a:cubicBezTo>
                  <a:pt x="960" y="406"/>
                  <a:pt x="917" y="399"/>
                  <a:pt x="875" y="399"/>
                </a:cubicBezTo>
                <a:cubicBezTo>
                  <a:pt x="788" y="399"/>
                  <a:pt x="703" y="428"/>
                  <a:pt x="634" y="480"/>
                </a:cubicBezTo>
                <a:lnTo>
                  <a:pt x="625" y="480"/>
                </a:lnTo>
                <a:cubicBezTo>
                  <a:pt x="343" y="531"/>
                  <a:pt x="189" y="822"/>
                  <a:pt x="292" y="1079"/>
                </a:cubicBezTo>
                <a:cubicBezTo>
                  <a:pt x="249" y="1361"/>
                  <a:pt x="292" y="1669"/>
                  <a:pt x="258" y="1951"/>
                </a:cubicBezTo>
                <a:cubicBezTo>
                  <a:pt x="206" y="2559"/>
                  <a:pt x="172" y="3183"/>
                  <a:pt x="138" y="3799"/>
                </a:cubicBezTo>
                <a:cubicBezTo>
                  <a:pt x="87" y="5040"/>
                  <a:pt x="1" y="6306"/>
                  <a:pt x="112" y="7546"/>
                </a:cubicBezTo>
                <a:cubicBezTo>
                  <a:pt x="172" y="8145"/>
                  <a:pt x="258" y="8727"/>
                  <a:pt x="377" y="9308"/>
                </a:cubicBezTo>
                <a:cubicBezTo>
                  <a:pt x="506" y="9882"/>
                  <a:pt x="625" y="10480"/>
                  <a:pt x="848" y="11028"/>
                </a:cubicBezTo>
                <a:cubicBezTo>
                  <a:pt x="1053" y="11550"/>
                  <a:pt x="1438" y="12020"/>
                  <a:pt x="2028" y="12046"/>
                </a:cubicBezTo>
                <a:cubicBezTo>
                  <a:pt x="2054" y="12048"/>
                  <a:pt x="2079" y="12048"/>
                  <a:pt x="2104" y="12048"/>
                </a:cubicBezTo>
                <a:cubicBezTo>
                  <a:pt x="2634" y="12048"/>
                  <a:pt x="3067" y="11708"/>
                  <a:pt x="3329" y="11259"/>
                </a:cubicBezTo>
                <a:cubicBezTo>
                  <a:pt x="3543" y="10874"/>
                  <a:pt x="3671" y="10446"/>
                  <a:pt x="3714" y="10010"/>
                </a:cubicBezTo>
                <a:cubicBezTo>
                  <a:pt x="3774" y="10095"/>
                  <a:pt x="3842" y="10190"/>
                  <a:pt x="3919" y="10275"/>
                </a:cubicBezTo>
                <a:cubicBezTo>
                  <a:pt x="4250" y="10650"/>
                  <a:pt x="4730" y="10897"/>
                  <a:pt x="5213" y="10897"/>
                </a:cubicBezTo>
                <a:cubicBezTo>
                  <a:pt x="5479" y="10897"/>
                  <a:pt x="5746" y="10822"/>
                  <a:pt x="5989" y="10652"/>
                </a:cubicBezTo>
                <a:cubicBezTo>
                  <a:pt x="6717" y="10147"/>
                  <a:pt x="6503" y="9180"/>
                  <a:pt x="6289" y="8461"/>
                </a:cubicBezTo>
                <a:cubicBezTo>
                  <a:pt x="6263" y="8393"/>
                  <a:pt x="6246" y="8325"/>
                  <a:pt x="6220" y="8248"/>
                </a:cubicBezTo>
                <a:lnTo>
                  <a:pt x="6220" y="8248"/>
                </a:lnTo>
                <a:cubicBezTo>
                  <a:pt x="6580" y="8470"/>
                  <a:pt x="6965" y="8667"/>
                  <a:pt x="7350" y="8838"/>
                </a:cubicBezTo>
                <a:cubicBezTo>
                  <a:pt x="7682" y="8981"/>
                  <a:pt x="8161" y="9119"/>
                  <a:pt x="8598" y="9119"/>
                </a:cubicBezTo>
                <a:cubicBezTo>
                  <a:pt x="9129" y="9119"/>
                  <a:pt x="9598" y="8916"/>
                  <a:pt x="9668" y="8273"/>
                </a:cubicBezTo>
                <a:cubicBezTo>
                  <a:pt x="9711" y="7837"/>
                  <a:pt x="9548" y="7332"/>
                  <a:pt x="9386" y="6930"/>
                </a:cubicBezTo>
                <a:cubicBezTo>
                  <a:pt x="9223" y="6528"/>
                  <a:pt x="9001" y="6143"/>
                  <a:pt x="8744" y="5792"/>
                </a:cubicBezTo>
                <a:cubicBezTo>
                  <a:pt x="8701" y="5741"/>
                  <a:pt x="8659" y="5690"/>
                  <a:pt x="8616" y="5630"/>
                </a:cubicBezTo>
                <a:lnTo>
                  <a:pt x="8616" y="5630"/>
                </a:lnTo>
                <a:cubicBezTo>
                  <a:pt x="8718" y="5655"/>
                  <a:pt x="8830" y="5673"/>
                  <a:pt x="8932" y="5698"/>
                </a:cubicBezTo>
                <a:cubicBezTo>
                  <a:pt x="9259" y="5753"/>
                  <a:pt x="9703" y="5830"/>
                  <a:pt x="10137" y="5830"/>
                </a:cubicBezTo>
                <a:cubicBezTo>
                  <a:pt x="10716" y="5830"/>
                  <a:pt x="11276" y="5693"/>
                  <a:pt x="11516" y="5185"/>
                </a:cubicBezTo>
                <a:cubicBezTo>
                  <a:pt x="11909" y="4321"/>
                  <a:pt x="10960" y="3286"/>
                  <a:pt x="10318" y="2832"/>
                </a:cubicBezTo>
                <a:cubicBezTo>
                  <a:pt x="10113" y="2687"/>
                  <a:pt x="9899" y="2559"/>
                  <a:pt x="9677" y="2447"/>
                </a:cubicBezTo>
                <a:cubicBezTo>
                  <a:pt x="9985" y="2413"/>
                  <a:pt x="10284" y="2336"/>
                  <a:pt x="10575" y="2234"/>
                </a:cubicBezTo>
                <a:cubicBezTo>
                  <a:pt x="10985" y="2062"/>
                  <a:pt x="11524" y="1677"/>
                  <a:pt x="11379" y="1164"/>
                </a:cubicBezTo>
                <a:cubicBezTo>
                  <a:pt x="11242" y="719"/>
                  <a:pt x="10652" y="471"/>
                  <a:pt x="10250" y="343"/>
                </a:cubicBezTo>
                <a:cubicBezTo>
                  <a:pt x="9300" y="43"/>
                  <a:pt x="8231" y="61"/>
                  <a:pt x="7247" y="18"/>
                </a:cubicBezTo>
                <a:cubicBezTo>
                  <a:pt x="6899" y="6"/>
                  <a:pt x="6551" y="1"/>
                  <a:pt x="62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5"/>
          <p:cNvSpPr/>
          <p:nvPr/>
        </p:nvSpPr>
        <p:spPr>
          <a:xfrm>
            <a:off x="859005" y="1015626"/>
            <a:ext cx="125761" cy="123598"/>
          </a:xfrm>
          <a:custGeom>
            <a:avLst/>
            <a:gdLst/>
            <a:ahLst/>
            <a:cxnLst/>
            <a:rect l="l" t="t" r="r" b="b"/>
            <a:pathLst>
              <a:path w="1163" h="1143" extrusionOk="0">
                <a:moveTo>
                  <a:pt x="559" y="1"/>
                </a:moveTo>
                <a:cubicBezTo>
                  <a:pt x="425" y="1"/>
                  <a:pt x="290" y="52"/>
                  <a:pt x="187" y="159"/>
                </a:cubicBezTo>
                <a:cubicBezTo>
                  <a:pt x="85" y="261"/>
                  <a:pt x="42" y="407"/>
                  <a:pt x="59" y="552"/>
                </a:cubicBezTo>
                <a:cubicBezTo>
                  <a:pt x="33" y="629"/>
                  <a:pt x="50" y="706"/>
                  <a:pt x="93" y="774"/>
                </a:cubicBezTo>
                <a:cubicBezTo>
                  <a:pt x="1" y="913"/>
                  <a:pt x="75" y="1142"/>
                  <a:pt x="260" y="1142"/>
                </a:cubicBezTo>
                <a:cubicBezTo>
                  <a:pt x="280" y="1142"/>
                  <a:pt x="301" y="1140"/>
                  <a:pt x="324" y="1134"/>
                </a:cubicBezTo>
                <a:cubicBezTo>
                  <a:pt x="410" y="1117"/>
                  <a:pt x="495" y="1082"/>
                  <a:pt x="581" y="1048"/>
                </a:cubicBezTo>
                <a:cubicBezTo>
                  <a:pt x="769" y="1048"/>
                  <a:pt x="957" y="963"/>
                  <a:pt x="1077" y="817"/>
                </a:cubicBezTo>
                <a:cubicBezTo>
                  <a:pt x="1145" y="732"/>
                  <a:pt x="1163" y="621"/>
                  <a:pt x="1128" y="518"/>
                </a:cubicBezTo>
                <a:cubicBezTo>
                  <a:pt x="1154" y="415"/>
                  <a:pt x="1103" y="313"/>
                  <a:pt x="1009" y="261"/>
                </a:cubicBezTo>
                <a:cubicBezTo>
                  <a:pt x="911" y="91"/>
                  <a:pt x="736" y="1"/>
                  <a:pt x="55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5"/>
          <p:cNvSpPr/>
          <p:nvPr/>
        </p:nvSpPr>
        <p:spPr>
          <a:xfrm>
            <a:off x="1051273" y="787131"/>
            <a:ext cx="131492" cy="128897"/>
          </a:xfrm>
          <a:custGeom>
            <a:avLst/>
            <a:gdLst/>
            <a:ahLst/>
            <a:cxnLst/>
            <a:rect l="l" t="t" r="r" b="b"/>
            <a:pathLst>
              <a:path w="1216" h="1192" extrusionOk="0">
                <a:moveTo>
                  <a:pt x="899" y="0"/>
                </a:moveTo>
                <a:cubicBezTo>
                  <a:pt x="847" y="0"/>
                  <a:pt x="795" y="15"/>
                  <a:pt x="753" y="47"/>
                </a:cubicBezTo>
                <a:cubicBezTo>
                  <a:pt x="599" y="158"/>
                  <a:pt x="385" y="184"/>
                  <a:pt x="231" y="304"/>
                </a:cubicBezTo>
                <a:cubicBezTo>
                  <a:pt x="103" y="407"/>
                  <a:pt x="26" y="561"/>
                  <a:pt x="18" y="723"/>
                </a:cubicBezTo>
                <a:cubicBezTo>
                  <a:pt x="0" y="886"/>
                  <a:pt x="69" y="1040"/>
                  <a:pt x="206" y="1134"/>
                </a:cubicBezTo>
                <a:cubicBezTo>
                  <a:pt x="273" y="1175"/>
                  <a:pt x="345" y="1192"/>
                  <a:pt x="420" y="1192"/>
                </a:cubicBezTo>
                <a:cubicBezTo>
                  <a:pt x="545" y="1192"/>
                  <a:pt x="675" y="1145"/>
                  <a:pt x="788" y="1091"/>
                </a:cubicBezTo>
                <a:cubicBezTo>
                  <a:pt x="967" y="1031"/>
                  <a:pt x="1113" y="886"/>
                  <a:pt x="1181" y="706"/>
                </a:cubicBezTo>
                <a:cubicBezTo>
                  <a:pt x="1215" y="569"/>
                  <a:pt x="1198" y="432"/>
                  <a:pt x="1121" y="312"/>
                </a:cubicBezTo>
                <a:cubicBezTo>
                  <a:pt x="1121" y="287"/>
                  <a:pt x="1130" y="270"/>
                  <a:pt x="1138" y="244"/>
                </a:cubicBezTo>
                <a:cubicBezTo>
                  <a:pt x="1157" y="92"/>
                  <a:pt x="1027" y="0"/>
                  <a:pt x="89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15"/>
          <p:cNvSpPr/>
          <p:nvPr/>
        </p:nvSpPr>
        <p:spPr>
          <a:xfrm>
            <a:off x="573955" y="949337"/>
            <a:ext cx="165663" cy="148037"/>
          </a:xfrm>
          <a:custGeom>
            <a:avLst/>
            <a:gdLst/>
            <a:ahLst/>
            <a:cxnLst/>
            <a:rect l="l" t="t" r="r" b="b"/>
            <a:pathLst>
              <a:path w="1532" h="1369" extrusionOk="0">
                <a:moveTo>
                  <a:pt x="1118" y="0"/>
                </a:moveTo>
                <a:cubicBezTo>
                  <a:pt x="1108" y="0"/>
                  <a:pt x="1097" y="1"/>
                  <a:pt x="1087" y="2"/>
                </a:cubicBezTo>
                <a:cubicBezTo>
                  <a:pt x="873" y="36"/>
                  <a:pt x="642" y="96"/>
                  <a:pt x="488" y="275"/>
                </a:cubicBezTo>
                <a:cubicBezTo>
                  <a:pt x="454" y="318"/>
                  <a:pt x="428" y="361"/>
                  <a:pt x="402" y="412"/>
                </a:cubicBezTo>
                <a:cubicBezTo>
                  <a:pt x="240" y="464"/>
                  <a:pt x="103" y="583"/>
                  <a:pt x="34" y="737"/>
                </a:cubicBezTo>
                <a:cubicBezTo>
                  <a:pt x="0" y="840"/>
                  <a:pt x="34" y="943"/>
                  <a:pt x="120" y="1011"/>
                </a:cubicBezTo>
                <a:cubicBezTo>
                  <a:pt x="137" y="1020"/>
                  <a:pt x="154" y="1028"/>
                  <a:pt x="171" y="1037"/>
                </a:cubicBezTo>
                <a:cubicBezTo>
                  <a:pt x="223" y="1199"/>
                  <a:pt x="359" y="1319"/>
                  <a:pt x="522" y="1362"/>
                </a:cubicBezTo>
                <a:cubicBezTo>
                  <a:pt x="548" y="1367"/>
                  <a:pt x="574" y="1369"/>
                  <a:pt x="599" y="1369"/>
                </a:cubicBezTo>
                <a:cubicBezTo>
                  <a:pt x="760" y="1369"/>
                  <a:pt x="909" y="1278"/>
                  <a:pt x="975" y="1131"/>
                </a:cubicBezTo>
                <a:cubicBezTo>
                  <a:pt x="1001" y="1122"/>
                  <a:pt x="1027" y="1114"/>
                  <a:pt x="1052" y="1105"/>
                </a:cubicBezTo>
                <a:cubicBezTo>
                  <a:pt x="1082" y="1119"/>
                  <a:pt x="1114" y="1125"/>
                  <a:pt x="1146" y="1125"/>
                </a:cubicBezTo>
                <a:cubicBezTo>
                  <a:pt x="1216" y="1125"/>
                  <a:pt x="1285" y="1093"/>
                  <a:pt x="1326" y="1028"/>
                </a:cubicBezTo>
                <a:cubicBezTo>
                  <a:pt x="1531" y="746"/>
                  <a:pt x="1523" y="361"/>
                  <a:pt x="1309" y="87"/>
                </a:cubicBezTo>
                <a:cubicBezTo>
                  <a:pt x="1264" y="27"/>
                  <a:pt x="1193" y="0"/>
                  <a:pt x="111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5"/>
          <p:cNvSpPr/>
          <p:nvPr/>
        </p:nvSpPr>
        <p:spPr>
          <a:xfrm>
            <a:off x="769143" y="799675"/>
            <a:ext cx="135169" cy="109757"/>
          </a:xfrm>
          <a:custGeom>
            <a:avLst/>
            <a:gdLst/>
            <a:ahLst/>
            <a:cxnLst/>
            <a:rect l="l" t="t" r="r" b="b"/>
            <a:pathLst>
              <a:path w="1250" h="1015" extrusionOk="0">
                <a:moveTo>
                  <a:pt x="394" y="473"/>
                </a:moveTo>
                <a:cubicBezTo>
                  <a:pt x="401" y="473"/>
                  <a:pt x="407" y="475"/>
                  <a:pt x="411" y="479"/>
                </a:cubicBezTo>
                <a:lnTo>
                  <a:pt x="394" y="487"/>
                </a:lnTo>
                <a:lnTo>
                  <a:pt x="368" y="487"/>
                </a:lnTo>
                <a:cubicBezTo>
                  <a:pt x="373" y="477"/>
                  <a:pt x="384" y="473"/>
                  <a:pt x="394" y="473"/>
                </a:cubicBezTo>
                <a:close/>
                <a:moveTo>
                  <a:pt x="814" y="1"/>
                </a:moveTo>
                <a:cubicBezTo>
                  <a:pt x="682" y="1"/>
                  <a:pt x="556" y="47"/>
                  <a:pt x="454" y="137"/>
                </a:cubicBezTo>
                <a:cubicBezTo>
                  <a:pt x="300" y="248"/>
                  <a:pt x="86" y="376"/>
                  <a:pt x="34" y="564"/>
                </a:cubicBezTo>
                <a:cubicBezTo>
                  <a:pt x="0" y="744"/>
                  <a:pt x="120" y="915"/>
                  <a:pt x="300" y="949"/>
                </a:cubicBezTo>
                <a:cubicBezTo>
                  <a:pt x="344" y="993"/>
                  <a:pt x="399" y="1015"/>
                  <a:pt x="455" y="1015"/>
                </a:cubicBezTo>
                <a:cubicBezTo>
                  <a:pt x="508" y="1015"/>
                  <a:pt x="562" y="995"/>
                  <a:pt x="608" y="958"/>
                </a:cubicBezTo>
                <a:cubicBezTo>
                  <a:pt x="719" y="872"/>
                  <a:pt x="864" y="778"/>
                  <a:pt x="984" y="676"/>
                </a:cubicBezTo>
                <a:cubicBezTo>
                  <a:pt x="1121" y="564"/>
                  <a:pt x="1249" y="410"/>
                  <a:pt x="1164" y="231"/>
                </a:cubicBezTo>
                <a:cubicBezTo>
                  <a:pt x="1129" y="128"/>
                  <a:pt x="1053" y="42"/>
                  <a:pt x="950" y="17"/>
                </a:cubicBezTo>
                <a:cubicBezTo>
                  <a:pt x="904" y="6"/>
                  <a:pt x="859" y="1"/>
                  <a:pt x="81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5"/>
          <p:cNvSpPr/>
          <p:nvPr/>
        </p:nvSpPr>
        <p:spPr>
          <a:xfrm>
            <a:off x="1105883" y="971722"/>
            <a:ext cx="137007" cy="116570"/>
          </a:xfrm>
          <a:custGeom>
            <a:avLst/>
            <a:gdLst/>
            <a:ahLst/>
            <a:cxnLst/>
            <a:rect l="l" t="t" r="r" b="b"/>
            <a:pathLst>
              <a:path w="1267" h="1078" extrusionOk="0">
                <a:moveTo>
                  <a:pt x="624" y="1"/>
                </a:moveTo>
                <a:cubicBezTo>
                  <a:pt x="461" y="1"/>
                  <a:pt x="299" y="61"/>
                  <a:pt x="188" y="188"/>
                </a:cubicBezTo>
                <a:cubicBezTo>
                  <a:pt x="0" y="402"/>
                  <a:pt x="9" y="710"/>
                  <a:pt x="188" y="915"/>
                </a:cubicBezTo>
                <a:cubicBezTo>
                  <a:pt x="223" y="992"/>
                  <a:pt x="291" y="1044"/>
                  <a:pt x="368" y="1044"/>
                </a:cubicBezTo>
                <a:cubicBezTo>
                  <a:pt x="419" y="1066"/>
                  <a:pt x="475" y="1078"/>
                  <a:pt x="528" y="1078"/>
                </a:cubicBezTo>
                <a:cubicBezTo>
                  <a:pt x="555" y="1078"/>
                  <a:pt x="582" y="1075"/>
                  <a:pt x="608" y="1069"/>
                </a:cubicBezTo>
                <a:cubicBezTo>
                  <a:pt x="685" y="1061"/>
                  <a:pt x="762" y="1027"/>
                  <a:pt x="830" y="984"/>
                </a:cubicBezTo>
                <a:cubicBezTo>
                  <a:pt x="1078" y="898"/>
                  <a:pt x="1266" y="719"/>
                  <a:pt x="1198" y="419"/>
                </a:cubicBezTo>
                <a:cubicBezTo>
                  <a:pt x="1135" y="148"/>
                  <a:pt x="879" y="1"/>
                  <a:pt x="62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5"/>
          <p:cNvSpPr/>
          <p:nvPr/>
        </p:nvSpPr>
        <p:spPr>
          <a:xfrm>
            <a:off x="1312100" y="687644"/>
            <a:ext cx="111163" cy="100133"/>
          </a:xfrm>
          <a:custGeom>
            <a:avLst/>
            <a:gdLst/>
            <a:ahLst/>
            <a:cxnLst/>
            <a:rect l="l" t="t" r="r" b="b"/>
            <a:pathLst>
              <a:path w="1028" h="926" extrusionOk="0">
                <a:moveTo>
                  <a:pt x="548" y="430"/>
                </a:moveTo>
                <a:cubicBezTo>
                  <a:pt x="553" y="430"/>
                  <a:pt x="557" y="433"/>
                  <a:pt x="557" y="437"/>
                </a:cubicBezTo>
                <a:lnTo>
                  <a:pt x="540" y="437"/>
                </a:lnTo>
                <a:cubicBezTo>
                  <a:pt x="540" y="433"/>
                  <a:pt x="544" y="430"/>
                  <a:pt x="548" y="430"/>
                </a:cubicBezTo>
                <a:close/>
                <a:moveTo>
                  <a:pt x="555" y="1"/>
                </a:moveTo>
                <a:cubicBezTo>
                  <a:pt x="449" y="1"/>
                  <a:pt x="342" y="39"/>
                  <a:pt x="258" y="120"/>
                </a:cubicBezTo>
                <a:cubicBezTo>
                  <a:pt x="1" y="326"/>
                  <a:pt x="52" y="728"/>
                  <a:pt x="352" y="873"/>
                </a:cubicBezTo>
                <a:cubicBezTo>
                  <a:pt x="394" y="890"/>
                  <a:pt x="437" y="899"/>
                  <a:pt x="489" y="907"/>
                </a:cubicBezTo>
                <a:cubicBezTo>
                  <a:pt x="515" y="918"/>
                  <a:pt x="545" y="925"/>
                  <a:pt x="576" y="925"/>
                </a:cubicBezTo>
                <a:cubicBezTo>
                  <a:pt x="595" y="925"/>
                  <a:pt x="614" y="922"/>
                  <a:pt x="634" y="916"/>
                </a:cubicBezTo>
                <a:cubicBezTo>
                  <a:pt x="720" y="899"/>
                  <a:pt x="805" y="856"/>
                  <a:pt x="865" y="788"/>
                </a:cubicBezTo>
                <a:cubicBezTo>
                  <a:pt x="951" y="711"/>
                  <a:pt x="1002" y="608"/>
                  <a:pt x="1019" y="497"/>
                </a:cubicBezTo>
                <a:cubicBezTo>
                  <a:pt x="1028" y="454"/>
                  <a:pt x="1010" y="411"/>
                  <a:pt x="993" y="368"/>
                </a:cubicBezTo>
                <a:cubicBezTo>
                  <a:pt x="985" y="334"/>
                  <a:pt x="976" y="291"/>
                  <a:pt x="959" y="257"/>
                </a:cubicBezTo>
                <a:cubicBezTo>
                  <a:pt x="881" y="91"/>
                  <a:pt x="719" y="1"/>
                  <a:pt x="555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5"/>
          <p:cNvSpPr/>
          <p:nvPr/>
        </p:nvSpPr>
        <p:spPr>
          <a:xfrm>
            <a:off x="1036458" y="578425"/>
            <a:ext cx="105540" cy="103053"/>
          </a:xfrm>
          <a:custGeom>
            <a:avLst/>
            <a:gdLst/>
            <a:ahLst/>
            <a:cxnLst/>
            <a:rect l="l" t="t" r="r" b="b"/>
            <a:pathLst>
              <a:path w="976" h="953" extrusionOk="0">
                <a:moveTo>
                  <a:pt x="419" y="0"/>
                </a:moveTo>
                <a:cubicBezTo>
                  <a:pt x="283" y="0"/>
                  <a:pt x="154" y="60"/>
                  <a:pt x="69" y="164"/>
                </a:cubicBezTo>
                <a:cubicBezTo>
                  <a:pt x="26" y="224"/>
                  <a:pt x="9" y="301"/>
                  <a:pt x="18" y="369"/>
                </a:cubicBezTo>
                <a:cubicBezTo>
                  <a:pt x="9" y="403"/>
                  <a:pt x="1" y="429"/>
                  <a:pt x="1" y="463"/>
                </a:cubicBezTo>
                <a:cubicBezTo>
                  <a:pt x="1" y="532"/>
                  <a:pt x="18" y="591"/>
                  <a:pt x="43" y="643"/>
                </a:cubicBezTo>
                <a:cubicBezTo>
                  <a:pt x="1" y="806"/>
                  <a:pt x="130" y="952"/>
                  <a:pt x="278" y="952"/>
                </a:cubicBezTo>
                <a:cubicBezTo>
                  <a:pt x="308" y="952"/>
                  <a:pt x="338" y="947"/>
                  <a:pt x="368" y="934"/>
                </a:cubicBezTo>
                <a:cubicBezTo>
                  <a:pt x="437" y="908"/>
                  <a:pt x="488" y="874"/>
                  <a:pt x="540" y="831"/>
                </a:cubicBezTo>
                <a:cubicBezTo>
                  <a:pt x="599" y="805"/>
                  <a:pt x="659" y="780"/>
                  <a:pt x="702" y="737"/>
                </a:cubicBezTo>
                <a:cubicBezTo>
                  <a:pt x="976" y="532"/>
                  <a:pt x="882" y="95"/>
                  <a:pt x="548" y="18"/>
                </a:cubicBezTo>
                <a:cubicBezTo>
                  <a:pt x="505" y="6"/>
                  <a:pt x="462" y="0"/>
                  <a:pt x="4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5"/>
          <p:cNvSpPr/>
          <p:nvPr/>
        </p:nvSpPr>
        <p:spPr>
          <a:xfrm>
            <a:off x="1257599" y="475478"/>
            <a:ext cx="108351" cy="100566"/>
          </a:xfrm>
          <a:custGeom>
            <a:avLst/>
            <a:gdLst/>
            <a:ahLst/>
            <a:cxnLst/>
            <a:rect l="l" t="t" r="r" b="b"/>
            <a:pathLst>
              <a:path w="1002" h="930" extrusionOk="0">
                <a:moveTo>
                  <a:pt x="423" y="1"/>
                </a:moveTo>
                <a:cubicBezTo>
                  <a:pt x="372" y="1"/>
                  <a:pt x="319" y="18"/>
                  <a:pt x="274" y="55"/>
                </a:cubicBezTo>
                <a:cubicBezTo>
                  <a:pt x="60" y="243"/>
                  <a:pt x="0" y="551"/>
                  <a:pt x="129" y="808"/>
                </a:cubicBezTo>
                <a:cubicBezTo>
                  <a:pt x="171" y="886"/>
                  <a:pt x="254" y="930"/>
                  <a:pt x="339" y="930"/>
                </a:cubicBezTo>
                <a:cubicBezTo>
                  <a:pt x="392" y="930"/>
                  <a:pt x="445" y="912"/>
                  <a:pt x="488" y="876"/>
                </a:cubicBezTo>
                <a:lnTo>
                  <a:pt x="890" y="594"/>
                </a:lnTo>
                <a:cubicBezTo>
                  <a:pt x="984" y="508"/>
                  <a:pt x="1001" y="363"/>
                  <a:pt x="916" y="260"/>
                </a:cubicBezTo>
                <a:cubicBezTo>
                  <a:pt x="869" y="208"/>
                  <a:pt x="808" y="183"/>
                  <a:pt x="743" y="183"/>
                </a:cubicBezTo>
                <a:cubicBezTo>
                  <a:pt x="712" y="183"/>
                  <a:pt x="681" y="189"/>
                  <a:pt x="650" y="200"/>
                </a:cubicBezTo>
                <a:lnTo>
                  <a:pt x="650" y="192"/>
                </a:lnTo>
                <a:cubicBezTo>
                  <a:pt x="627" y="71"/>
                  <a:pt x="528" y="1"/>
                  <a:pt x="423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5"/>
          <p:cNvSpPr/>
          <p:nvPr/>
        </p:nvSpPr>
        <p:spPr>
          <a:xfrm>
            <a:off x="1326915" y="880454"/>
            <a:ext cx="73207" cy="82507"/>
          </a:xfrm>
          <a:custGeom>
            <a:avLst/>
            <a:gdLst/>
            <a:ahLst/>
            <a:cxnLst/>
            <a:rect l="l" t="t" r="r" b="b"/>
            <a:pathLst>
              <a:path w="677" h="763" extrusionOk="0">
                <a:moveTo>
                  <a:pt x="348" y="0"/>
                </a:moveTo>
                <a:cubicBezTo>
                  <a:pt x="329" y="0"/>
                  <a:pt x="310" y="2"/>
                  <a:pt x="292" y="6"/>
                </a:cubicBezTo>
                <a:cubicBezTo>
                  <a:pt x="129" y="31"/>
                  <a:pt x="9" y="168"/>
                  <a:pt x="18" y="339"/>
                </a:cubicBezTo>
                <a:cubicBezTo>
                  <a:pt x="18" y="373"/>
                  <a:pt x="18" y="408"/>
                  <a:pt x="27" y="442"/>
                </a:cubicBezTo>
                <a:cubicBezTo>
                  <a:pt x="1" y="502"/>
                  <a:pt x="1" y="570"/>
                  <a:pt x="27" y="639"/>
                </a:cubicBezTo>
                <a:cubicBezTo>
                  <a:pt x="69" y="718"/>
                  <a:pt x="152" y="763"/>
                  <a:pt x="239" y="763"/>
                </a:cubicBezTo>
                <a:cubicBezTo>
                  <a:pt x="274" y="763"/>
                  <a:pt x="309" y="756"/>
                  <a:pt x="343" y="741"/>
                </a:cubicBezTo>
                <a:cubicBezTo>
                  <a:pt x="454" y="690"/>
                  <a:pt x="548" y="596"/>
                  <a:pt x="583" y="468"/>
                </a:cubicBezTo>
                <a:cubicBezTo>
                  <a:pt x="583" y="459"/>
                  <a:pt x="583" y="450"/>
                  <a:pt x="591" y="442"/>
                </a:cubicBezTo>
                <a:lnTo>
                  <a:pt x="634" y="331"/>
                </a:lnTo>
                <a:cubicBezTo>
                  <a:pt x="677" y="202"/>
                  <a:pt x="617" y="74"/>
                  <a:pt x="497" y="31"/>
                </a:cubicBezTo>
                <a:cubicBezTo>
                  <a:pt x="480" y="23"/>
                  <a:pt x="463" y="23"/>
                  <a:pt x="446" y="23"/>
                </a:cubicBezTo>
                <a:cubicBezTo>
                  <a:pt x="413" y="6"/>
                  <a:pt x="381" y="0"/>
                  <a:pt x="34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5"/>
          <p:cNvSpPr/>
          <p:nvPr/>
        </p:nvSpPr>
        <p:spPr>
          <a:xfrm>
            <a:off x="656572" y="156688"/>
            <a:ext cx="143928" cy="135926"/>
          </a:xfrm>
          <a:custGeom>
            <a:avLst/>
            <a:gdLst/>
            <a:ahLst/>
            <a:cxnLst/>
            <a:rect l="l" t="t" r="r" b="b"/>
            <a:pathLst>
              <a:path w="1331" h="1257" extrusionOk="0">
                <a:moveTo>
                  <a:pt x="978" y="0"/>
                </a:moveTo>
                <a:cubicBezTo>
                  <a:pt x="954" y="0"/>
                  <a:pt x="929" y="13"/>
                  <a:pt x="913" y="43"/>
                </a:cubicBezTo>
                <a:cubicBezTo>
                  <a:pt x="853" y="146"/>
                  <a:pt x="793" y="257"/>
                  <a:pt x="742" y="368"/>
                </a:cubicBezTo>
                <a:cubicBezTo>
                  <a:pt x="708" y="377"/>
                  <a:pt x="682" y="394"/>
                  <a:pt x="673" y="419"/>
                </a:cubicBezTo>
                <a:lnTo>
                  <a:pt x="656" y="462"/>
                </a:lnTo>
                <a:cubicBezTo>
                  <a:pt x="502" y="308"/>
                  <a:pt x="340" y="163"/>
                  <a:pt x="152" y="34"/>
                </a:cubicBezTo>
                <a:cubicBezTo>
                  <a:pt x="140" y="26"/>
                  <a:pt x="128" y="22"/>
                  <a:pt x="115" y="22"/>
                </a:cubicBezTo>
                <a:cubicBezTo>
                  <a:pt x="56" y="22"/>
                  <a:pt x="1" y="113"/>
                  <a:pt x="57" y="163"/>
                </a:cubicBezTo>
                <a:lnTo>
                  <a:pt x="160" y="257"/>
                </a:lnTo>
                <a:cubicBezTo>
                  <a:pt x="143" y="282"/>
                  <a:pt x="152" y="317"/>
                  <a:pt x="177" y="334"/>
                </a:cubicBezTo>
                <a:lnTo>
                  <a:pt x="186" y="342"/>
                </a:lnTo>
                <a:cubicBezTo>
                  <a:pt x="186" y="359"/>
                  <a:pt x="194" y="377"/>
                  <a:pt x="203" y="394"/>
                </a:cubicBezTo>
                <a:cubicBezTo>
                  <a:pt x="297" y="496"/>
                  <a:pt x="391" y="590"/>
                  <a:pt x="494" y="676"/>
                </a:cubicBezTo>
                <a:cubicBezTo>
                  <a:pt x="417" y="796"/>
                  <a:pt x="365" y="924"/>
                  <a:pt x="340" y="1052"/>
                </a:cubicBezTo>
                <a:cubicBezTo>
                  <a:pt x="340" y="1078"/>
                  <a:pt x="340" y="1104"/>
                  <a:pt x="357" y="1121"/>
                </a:cubicBezTo>
                <a:cubicBezTo>
                  <a:pt x="331" y="1172"/>
                  <a:pt x="365" y="1223"/>
                  <a:pt x="417" y="1241"/>
                </a:cubicBezTo>
                <a:cubicBezTo>
                  <a:pt x="427" y="1251"/>
                  <a:pt x="441" y="1256"/>
                  <a:pt x="455" y="1256"/>
                </a:cubicBezTo>
                <a:cubicBezTo>
                  <a:pt x="475" y="1256"/>
                  <a:pt x="496" y="1247"/>
                  <a:pt x="511" y="1232"/>
                </a:cubicBezTo>
                <a:cubicBezTo>
                  <a:pt x="605" y="1129"/>
                  <a:pt x="691" y="1027"/>
                  <a:pt x="759" y="907"/>
                </a:cubicBezTo>
                <a:lnTo>
                  <a:pt x="853" y="984"/>
                </a:lnTo>
                <a:cubicBezTo>
                  <a:pt x="879" y="1018"/>
                  <a:pt x="913" y="1052"/>
                  <a:pt x="939" y="1095"/>
                </a:cubicBezTo>
                <a:cubicBezTo>
                  <a:pt x="951" y="1108"/>
                  <a:pt x="973" y="1116"/>
                  <a:pt x="994" y="1116"/>
                </a:cubicBezTo>
                <a:cubicBezTo>
                  <a:pt x="1001" y="1116"/>
                  <a:pt x="1009" y="1115"/>
                  <a:pt x="1016" y="1112"/>
                </a:cubicBezTo>
                <a:cubicBezTo>
                  <a:pt x="1067" y="1146"/>
                  <a:pt x="1127" y="1189"/>
                  <a:pt x="1178" y="1223"/>
                </a:cubicBezTo>
                <a:cubicBezTo>
                  <a:pt x="1190" y="1230"/>
                  <a:pt x="1202" y="1233"/>
                  <a:pt x="1214" y="1233"/>
                </a:cubicBezTo>
                <a:cubicBezTo>
                  <a:pt x="1278" y="1233"/>
                  <a:pt x="1330" y="1146"/>
                  <a:pt x="1272" y="1095"/>
                </a:cubicBezTo>
                <a:lnTo>
                  <a:pt x="1144" y="967"/>
                </a:lnTo>
                <a:cubicBezTo>
                  <a:pt x="1050" y="881"/>
                  <a:pt x="956" y="787"/>
                  <a:pt x="862" y="702"/>
                </a:cubicBezTo>
                <a:cubicBezTo>
                  <a:pt x="896" y="625"/>
                  <a:pt x="930" y="539"/>
                  <a:pt x="947" y="462"/>
                </a:cubicBezTo>
                <a:cubicBezTo>
                  <a:pt x="956" y="445"/>
                  <a:pt x="956" y="436"/>
                  <a:pt x="947" y="419"/>
                </a:cubicBezTo>
                <a:cubicBezTo>
                  <a:pt x="964" y="385"/>
                  <a:pt x="973" y="351"/>
                  <a:pt x="990" y="308"/>
                </a:cubicBezTo>
                <a:cubicBezTo>
                  <a:pt x="998" y="291"/>
                  <a:pt x="998" y="274"/>
                  <a:pt x="990" y="257"/>
                </a:cubicBezTo>
                <a:cubicBezTo>
                  <a:pt x="1007" y="205"/>
                  <a:pt x="1033" y="163"/>
                  <a:pt x="1050" y="120"/>
                </a:cubicBezTo>
                <a:cubicBezTo>
                  <a:pt x="1079" y="56"/>
                  <a:pt x="1029" y="0"/>
                  <a:pt x="978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5"/>
          <p:cNvSpPr/>
          <p:nvPr/>
        </p:nvSpPr>
        <p:spPr>
          <a:xfrm>
            <a:off x="444190" y="137980"/>
            <a:ext cx="149551" cy="127383"/>
          </a:xfrm>
          <a:custGeom>
            <a:avLst/>
            <a:gdLst/>
            <a:ahLst/>
            <a:cxnLst/>
            <a:rect l="l" t="t" r="r" b="b"/>
            <a:pathLst>
              <a:path w="1383" h="1178" extrusionOk="0">
                <a:moveTo>
                  <a:pt x="991" y="1"/>
                </a:moveTo>
                <a:cubicBezTo>
                  <a:pt x="961" y="1"/>
                  <a:pt x="933" y="16"/>
                  <a:pt x="926" y="53"/>
                </a:cubicBezTo>
                <a:cubicBezTo>
                  <a:pt x="926" y="79"/>
                  <a:pt x="918" y="105"/>
                  <a:pt x="909" y="122"/>
                </a:cubicBezTo>
                <a:cubicBezTo>
                  <a:pt x="895" y="103"/>
                  <a:pt x="870" y="91"/>
                  <a:pt x="844" y="91"/>
                </a:cubicBezTo>
                <a:cubicBezTo>
                  <a:pt x="824" y="91"/>
                  <a:pt x="805" y="98"/>
                  <a:pt x="790" y="113"/>
                </a:cubicBezTo>
                <a:lnTo>
                  <a:pt x="764" y="139"/>
                </a:lnTo>
                <a:cubicBezTo>
                  <a:pt x="678" y="216"/>
                  <a:pt x="610" y="319"/>
                  <a:pt x="567" y="430"/>
                </a:cubicBezTo>
                <a:lnTo>
                  <a:pt x="156" y="173"/>
                </a:lnTo>
                <a:cubicBezTo>
                  <a:pt x="140" y="163"/>
                  <a:pt x="124" y="158"/>
                  <a:pt x="110" y="158"/>
                </a:cubicBezTo>
                <a:cubicBezTo>
                  <a:pt x="41" y="158"/>
                  <a:pt x="0" y="260"/>
                  <a:pt x="71" y="310"/>
                </a:cubicBezTo>
                <a:lnTo>
                  <a:pt x="345" y="498"/>
                </a:lnTo>
                <a:cubicBezTo>
                  <a:pt x="319" y="541"/>
                  <a:pt x="345" y="592"/>
                  <a:pt x="387" y="609"/>
                </a:cubicBezTo>
                <a:lnTo>
                  <a:pt x="507" y="652"/>
                </a:lnTo>
                <a:cubicBezTo>
                  <a:pt x="507" y="695"/>
                  <a:pt x="507" y="738"/>
                  <a:pt x="507" y="780"/>
                </a:cubicBezTo>
                <a:cubicBezTo>
                  <a:pt x="499" y="832"/>
                  <a:pt x="490" y="883"/>
                  <a:pt x="482" y="926"/>
                </a:cubicBezTo>
                <a:cubicBezTo>
                  <a:pt x="447" y="969"/>
                  <a:pt x="405" y="1011"/>
                  <a:pt x="362" y="1046"/>
                </a:cubicBezTo>
                <a:cubicBezTo>
                  <a:pt x="301" y="1093"/>
                  <a:pt x="357" y="1177"/>
                  <a:pt x="422" y="1177"/>
                </a:cubicBezTo>
                <a:cubicBezTo>
                  <a:pt x="439" y="1177"/>
                  <a:pt x="457" y="1171"/>
                  <a:pt x="473" y="1157"/>
                </a:cubicBezTo>
                <a:lnTo>
                  <a:pt x="482" y="1148"/>
                </a:lnTo>
                <a:cubicBezTo>
                  <a:pt x="500" y="1160"/>
                  <a:pt x="519" y="1166"/>
                  <a:pt x="537" y="1166"/>
                </a:cubicBezTo>
                <a:cubicBezTo>
                  <a:pt x="571" y="1166"/>
                  <a:pt x="602" y="1147"/>
                  <a:pt x="618" y="1114"/>
                </a:cubicBezTo>
                <a:lnTo>
                  <a:pt x="627" y="1097"/>
                </a:lnTo>
                <a:cubicBezTo>
                  <a:pt x="661" y="1097"/>
                  <a:pt x="687" y="1088"/>
                  <a:pt x="704" y="1054"/>
                </a:cubicBezTo>
                <a:cubicBezTo>
                  <a:pt x="747" y="986"/>
                  <a:pt x="781" y="917"/>
                  <a:pt x="824" y="840"/>
                </a:cubicBezTo>
                <a:lnTo>
                  <a:pt x="1123" y="1054"/>
                </a:lnTo>
                <a:cubicBezTo>
                  <a:pt x="1138" y="1065"/>
                  <a:pt x="1152" y="1070"/>
                  <a:pt x="1166" y="1070"/>
                </a:cubicBezTo>
                <a:cubicBezTo>
                  <a:pt x="1185" y="1070"/>
                  <a:pt x="1202" y="1061"/>
                  <a:pt x="1217" y="1046"/>
                </a:cubicBezTo>
                <a:lnTo>
                  <a:pt x="1234" y="1054"/>
                </a:lnTo>
                <a:cubicBezTo>
                  <a:pt x="1249" y="1065"/>
                  <a:pt x="1264" y="1069"/>
                  <a:pt x="1277" y="1069"/>
                </a:cubicBezTo>
                <a:cubicBezTo>
                  <a:pt x="1342" y="1069"/>
                  <a:pt x="1382" y="967"/>
                  <a:pt x="1311" y="917"/>
                </a:cubicBezTo>
                <a:cubicBezTo>
                  <a:pt x="1277" y="892"/>
                  <a:pt x="1243" y="866"/>
                  <a:pt x="1209" y="840"/>
                </a:cubicBezTo>
                <a:lnTo>
                  <a:pt x="1132" y="789"/>
                </a:lnTo>
                <a:cubicBezTo>
                  <a:pt x="1123" y="780"/>
                  <a:pt x="1115" y="772"/>
                  <a:pt x="1106" y="763"/>
                </a:cubicBezTo>
                <a:cubicBezTo>
                  <a:pt x="1055" y="729"/>
                  <a:pt x="1003" y="695"/>
                  <a:pt x="944" y="661"/>
                </a:cubicBezTo>
                <a:lnTo>
                  <a:pt x="909" y="644"/>
                </a:lnTo>
                <a:cubicBezTo>
                  <a:pt x="986" y="464"/>
                  <a:pt x="1038" y="284"/>
                  <a:pt x="1080" y="96"/>
                </a:cubicBezTo>
                <a:cubicBezTo>
                  <a:pt x="1091" y="39"/>
                  <a:pt x="1038" y="1"/>
                  <a:pt x="99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5"/>
          <p:cNvSpPr/>
          <p:nvPr/>
        </p:nvSpPr>
        <p:spPr>
          <a:xfrm>
            <a:off x="541838" y="-11899"/>
            <a:ext cx="149010" cy="127924"/>
          </a:xfrm>
          <a:custGeom>
            <a:avLst/>
            <a:gdLst/>
            <a:ahLst/>
            <a:cxnLst/>
            <a:rect l="l" t="t" r="r" b="b"/>
            <a:pathLst>
              <a:path w="1378" h="1183" extrusionOk="0">
                <a:moveTo>
                  <a:pt x="986" y="1"/>
                </a:moveTo>
                <a:cubicBezTo>
                  <a:pt x="956" y="1"/>
                  <a:pt x="928" y="17"/>
                  <a:pt x="922" y="53"/>
                </a:cubicBezTo>
                <a:lnTo>
                  <a:pt x="905" y="130"/>
                </a:lnTo>
                <a:cubicBezTo>
                  <a:pt x="890" y="106"/>
                  <a:pt x="863" y="92"/>
                  <a:pt x="837" y="92"/>
                </a:cubicBezTo>
                <a:cubicBezTo>
                  <a:pt x="818" y="92"/>
                  <a:pt x="799" y="99"/>
                  <a:pt x="785" y="113"/>
                </a:cubicBezTo>
                <a:lnTo>
                  <a:pt x="759" y="139"/>
                </a:lnTo>
                <a:cubicBezTo>
                  <a:pt x="674" y="216"/>
                  <a:pt x="605" y="319"/>
                  <a:pt x="562" y="430"/>
                </a:cubicBezTo>
                <a:lnTo>
                  <a:pt x="152" y="173"/>
                </a:lnTo>
                <a:cubicBezTo>
                  <a:pt x="139" y="165"/>
                  <a:pt x="126" y="162"/>
                  <a:pt x="114" y="162"/>
                </a:cubicBezTo>
                <a:cubicBezTo>
                  <a:pt x="46" y="162"/>
                  <a:pt x="1" y="268"/>
                  <a:pt x="66" y="319"/>
                </a:cubicBezTo>
                <a:lnTo>
                  <a:pt x="340" y="507"/>
                </a:lnTo>
                <a:cubicBezTo>
                  <a:pt x="323" y="550"/>
                  <a:pt x="349" y="601"/>
                  <a:pt x="391" y="618"/>
                </a:cubicBezTo>
                <a:lnTo>
                  <a:pt x="511" y="661"/>
                </a:lnTo>
                <a:cubicBezTo>
                  <a:pt x="502" y="704"/>
                  <a:pt x="502" y="746"/>
                  <a:pt x="511" y="789"/>
                </a:cubicBezTo>
                <a:cubicBezTo>
                  <a:pt x="494" y="840"/>
                  <a:pt x="485" y="883"/>
                  <a:pt x="477" y="935"/>
                </a:cubicBezTo>
                <a:cubicBezTo>
                  <a:pt x="443" y="977"/>
                  <a:pt x="408" y="1012"/>
                  <a:pt x="366" y="1046"/>
                </a:cubicBezTo>
                <a:cubicBezTo>
                  <a:pt x="297" y="1101"/>
                  <a:pt x="360" y="1183"/>
                  <a:pt x="423" y="1183"/>
                </a:cubicBezTo>
                <a:cubicBezTo>
                  <a:pt x="439" y="1183"/>
                  <a:pt x="455" y="1178"/>
                  <a:pt x="468" y="1166"/>
                </a:cubicBezTo>
                <a:lnTo>
                  <a:pt x="477" y="1157"/>
                </a:lnTo>
                <a:cubicBezTo>
                  <a:pt x="493" y="1168"/>
                  <a:pt x="510" y="1173"/>
                  <a:pt x="526" y="1173"/>
                </a:cubicBezTo>
                <a:cubicBezTo>
                  <a:pt x="562" y="1173"/>
                  <a:pt x="596" y="1149"/>
                  <a:pt x="614" y="1114"/>
                </a:cubicBezTo>
                <a:lnTo>
                  <a:pt x="622" y="1097"/>
                </a:lnTo>
                <a:cubicBezTo>
                  <a:pt x="627" y="1099"/>
                  <a:pt x="632" y="1099"/>
                  <a:pt x="637" y="1099"/>
                </a:cubicBezTo>
                <a:cubicBezTo>
                  <a:pt x="660" y="1099"/>
                  <a:pt x="685" y="1084"/>
                  <a:pt x="699" y="1063"/>
                </a:cubicBezTo>
                <a:cubicBezTo>
                  <a:pt x="742" y="994"/>
                  <a:pt x="776" y="926"/>
                  <a:pt x="819" y="849"/>
                </a:cubicBezTo>
                <a:lnTo>
                  <a:pt x="1118" y="1063"/>
                </a:lnTo>
                <a:cubicBezTo>
                  <a:pt x="1129" y="1074"/>
                  <a:pt x="1143" y="1078"/>
                  <a:pt x="1157" y="1078"/>
                </a:cubicBezTo>
                <a:cubicBezTo>
                  <a:pt x="1177" y="1078"/>
                  <a:pt x="1198" y="1069"/>
                  <a:pt x="1213" y="1054"/>
                </a:cubicBezTo>
                <a:lnTo>
                  <a:pt x="1230" y="1063"/>
                </a:lnTo>
                <a:cubicBezTo>
                  <a:pt x="1243" y="1073"/>
                  <a:pt x="1257" y="1078"/>
                  <a:pt x="1269" y="1078"/>
                </a:cubicBezTo>
                <a:cubicBezTo>
                  <a:pt x="1331" y="1078"/>
                  <a:pt x="1377" y="976"/>
                  <a:pt x="1307" y="926"/>
                </a:cubicBezTo>
                <a:lnTo>
                  <a:pt x="1204" y="849"/>
                </a:lnTo>
                <a:lnTo>
                  <a:pt x="1118" y="798"/>
                </a:lnTo>
                <a:cubicBezTo>
                  <a:pt x="1118" y="781"/>
                  <a:pt x="1110" y="781"/>
                  <a:pt x="1101" y="772"/>
                </a:cubicBezTo>
                <a:cubicBezTo>
                  <a:pt x="1050" y="738"/>
                  <a:pt x="990" y="704"/>
                  <a:pt x="939" y="661"/>
                </a:cubicBezTo>
                <a:lnTo>
                  <a:pt x="905" y="644"/>
                </a:lnTo>
                <a:cubicBezTo>
                  <a:pt x="982" y="464"/>
                  <a:pt x="1033" y="284"/>
                  <a:pt x="1076" y="96"/>
                </a:cubicBezTo>
                <a:cubicBezTo>
                  <a:pt x="1086" y="39"/>
                  <a:pt x="1033" y="1"/>
                  <a:pt x="98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5"/>
          <p:cNvSpPr/>
          <p:nvPr/>
        </p:nvSpPr>
        <p:spPr>
          <a:xfrm>
            <a:off x="322536" y="10810"/>
            <a:ext cx="134952" cy="110622"/>
          </a:xfrm>
          <a:custGeom>
            <a:avLst/>
            <a:gdLst/>
            <a:ahLst/>
            <a:cxnLst/>
            <a:rect l="l" t="t" r="r" b="b"/>
            <a:pathLst>
              <a:path w="1248" h="1023" extrusionOk="0">
                <a:moveTo>
                  <a:pt x="881" y="0"/>
                </a:moveTo>
                <a:cubicBezTo>
                  <a:pt x="854" y="0"/>
                  <a:pt x="826" y="13"/>
                  <a:pt x="811" y="40"/>
                </a:cubicBezTo>
                <a:cubicBezTo>
                  <a:pt x="794" y="74"/>
                  <a:pt x="777" y="117"/>
                  <a:pt x="760" y="151"/>
                </a:cubicBezTo>
                <a:cubicBezTo>
                  <a:pt x="717" y="186"/>
                  <a:pt x="683" y="228"/>
                  <a:pt x="648" y="271"/>
                </a:cubicBezTo>
                <a:cubicBezTo>
                  <a:pt x="537" y="211"/>
                  <a:pt x="417" y="160"/>
                  <a:pt x="298" y="117"/>
                </a:cubicBezTo>
                <a:cubicBezTo>
                  <a:pt x="288" y="111"/>
                  <a:pt x="277" y="108"/>
                  <a:pt x="267" y="108"/>
                </a:cubicBezTo>
                <a:cubicBezTo>
                  <a:pt x="234" y="108"/>
                  <a:pt x="204" y="138"/>
                  <a:pt x="204" y="177"/>
                </a:cubicBezTo>
                <a:lnTo>
                  <a:pt x="109" y="160"/>
                </a:lnTo>
                <a:cubicBezTo>
                  <a:pt x="107" y="160"/>
                  <a:pt x="104" y="160"/>
                  <a:pt x="102" y="160"/>
                </a:cubicBezTo>
                <a:cubicBezTo>
                  <a:pt x="14" y="160"/>
                  <a:pt x="1" y="298"/>
                  <a:pt x="84" y="323"/>
                </a:cubicBezTo>
                <a:cubicBezTo>
                  <a:pt x="246" y="357"/>
                  <a:pt x="400" y="400"/>
                  <a:pt x="554" y="468"/>
                </a:cubicBezTo>
                <a:cubicBezTo>
                  <a:pt x="529" y="545"/>
                  <a:pt x="520" y="630"/>
                  <a:pt x="520" y="716"/>
                </a:cubicBezTo>
                <a:lnTo>
                  <a:pt x="494" y="759"/>
                </a:lnTo>
                <a:cubicBezTo>
                  <a:pt x="477" y="793"/>
                  <a:pt x="486" y="836"/>
                  <a:pt x="520" y="853"/>
                </a:cubicBezTo>
                <a:cubicBezTo>
                  <a:pt x="520" y="879"/>
                  <a:pt x="512" y="904"/>
                  <a:pt x="503" y="921"/>
                </a:cubicBezTo>
                <a:cubicBezTo>
                  <a:pt x="490" y="979"/>
                  <a:pt x="540" y="1022"/>
                  <a:pt x="591" y="1022"/>
                </a:cubicBezTo>
                <a:cubicBezTo>
                  <a:pt x="608" y="1022"/>
                  <a:pt x="625" y="1018"/>
                  <a:pt x="640" y="1007"/>
                </a:cubicBezTo>
                <a:cubicBezTo>
                  <a:pt x="666" y="1007"/>
                  <a:pt x="683" y="998"/>
                  <a:pt x="708" y="981"/>
                </a:cubicBezTo>
                <a:cubicBezTo>
                  <a:pt x="794" y="879"/>
                  <a:pt x="862" y="767"/>
                  <a:pt x="905" y="639"/>
                </a:cubicBezTo>
                <a:lnTo>
                  <a:pt x="922" y="639"/>
                </a:lnTo>
                <a:cubicBezTo>
                  <a:pt x="974" y="682"/>
                  <a:pt x="1025" y="725"/>
                  <a:pt x="1076" y="767"/>
                </a:cubicBezTo>
                <a:cubicBezTo>
                  <a:pt x="1093" y="782"/>
                  <a:pt x="1112" y="789"/>
                  <a:pt x="1130" y="789"/>
                </a:cubicBezTo>
                <a:cubicBezTo>
                  <a:pt x="1193" y="789"/>
                  <a:pt x="1247" y="709"/>
                  <a:pt x="1187" y="656"/>
                </a:cubicBezTo>
                <a:lnTo>
                  <a:pt x="1127" y="605"/>
                </a:lnTo>
                <a:cubicBezTo>
                  <a:pt x="1127" y="579"/>
                  <a:pt x="1110" y="553"/>
                  <a:pt x="1085" y="545"/>
                </a:cubicBezTo>
                <a:cubicBezTo>
                  <a:pt x="1042" y="519"/>
                  <a:pt x="991" y="494"/>
                  <a:pt x="948" y="468"/>
                </a:cubicBezTo>
                <a:cubicBezTo>
                  <a:pt x="965" y="382"/>
                  <a:pt x="974" y="305"/>
                  <a:pt x="965" y="220"/>
                </a:cubicBezTo>
                <a:lnTo>
                  <a:pt x="991" y="177"/>
                </a:lnTo>
                <a:cubicBezTo>
                  <a:pt x="1008" y="134"/>
                  <a:pt x="991" y="92"/>
                  <a:pt x="956" y="66"/>
                </a:cubicBezTo>
                <a:cubicBezTo>
                  <a:pt x="956" y="66"/>
                  <a:pt x="956" y="66"/>
                  <a:pt x="956" y="57"/>
                </a:cubicBezTo>
                <a:cubicBezTo>
                  <a:pt x="947" y="20"/>
                  <a:pt x="914" y="0"/>
                  <a:pt x="8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5"/>
          <p:cNvSpPr/>
          <p:nvPr/>
        </p:nvSpPr>
        <p:spPr>
          <a:xfrm>
            <a:off x="278524" y="220165"/>
            <a:ext cx="127059" cy="102620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800" y="0"/>
                </a:moveTo>
                <a:cubicBezTo>
                  <a:pt x="775" y="0"/>
                  <a:pt x="752" y="11"/>
                  <a:pt x="739" y="38"/>
                </a:cubicBezTo>
                <a:cubicBezTo>
                  <a:pt x="688" y="115"/>
                  <a:pt x="645" y="192"/>
                  <a:pt x="602" y="269"/>
                </a:cubicBezTo>
                <a:cubicBezTo>
                  <a:pt x="598" y="269"/>
                  <a:pt x="596" y="271"/>
                  <a:pt x="596" y="273"/>
                </a:cubicBezTo>
                <a:lnTo>
                  <a:pt x="596" y="273"/>
                </a:lnTo>
                <a:lnTo>
                  <a:pt x="397" y="132"/>
                </a:lnTo>
                <a:cubicBezTo>
                  <a:pt x="383" y="125"/>
                  <a:pt x="369" y="122"/>
                  <a:pt x="356" y="122"/>
                </a:cubicBezTo>
                <a:cubicBezTo>
                  <a:pt x="318" y="122"/>
                  <a:pt x="283" y="147"/>
                  <a:pt x="277" y="192"/>
                </a:cubicBezTo>
                <a:cubicBezTo>
                  <a:pt x="234" y="174"/>
                  <a:pt x="183" y="166"/>
                  <a:pt x="140" y="157"/>
                </a:cubicBezTo>
                <a:cubicBezTo>
                  <a:pt x="134" y="156"/>
                  <a:pt x="128" y="155"/>
                  <a:pt x="121" y="155"/>
                </a:cubicBezTo>
                <a:cubicBezTo>
                  <a:pt x="53" y="155"/>
                  <a:pt x="0" y="239"/>
                  <a:pt x="63" y="286"/>
                </a:cubicBezTo>
                <a:lnTo>
                  <a:pt x="106" y="328"/>
                </a:lnTo>
                <a:cubicBezTo>
                  <a:pt x="119" y="341"/>
                  <a:pt x="136" y="348"/>
                  <a:pt x="153" y="348"/>
                </a:cubicBezTo>
                <a:cubicBezTo>
                  <a:pt x="170" y="348"/>
                  <a:pt x="187" y="341"/>
                  <a:pt x="200" y="328"/>
                </a:cubicBezTo>
                <a:cubicBezTo>
                  <a:pt x="311" y="363"/>
                  <a:pt x="414" y="388"/>
                  <a:pt x="516" y="431"/>
                </a:cubicBezTo>
                <a:cubicBezTo>
                  <a:pt x="465" y="542"/>
                  <a:pt x="422" y="654"/>
                  <a:pt x="388" y="765"/>
                </a:cubicBezTo>
                <a:cubicBezTo>
                  <a:pt x="362" y="782"/>
                  <a:pt x="345" y="799"/>
                  <a:pt x="320" y="816"/>
                </a:cubicBezTo>
                <a:cubicBezTo>
                  <a:pt x="260" y="869"/>
                  <a:pt x="314" y="949"/>
                  <a:pt x="381" y="949"/>
                </a:cubicBezTo>
                <a:cubicBezTo>
                  <a:pt x="400" y="949"/>
                  <a:pt x="421" y="942"/>
                  <a:pt x="439" y="927"/>
                </a:cubicBezTo>
                <a:cubicBezTo>
                  <a:pt x="559" y="833"/>
                  <a:pt x="662" y="705"/>
                  <a:pt x="739" y="568"/>
                </a:cubicBezTo>
                <a:lnTo>
                  <a:pt x="970" y="722"/>
                </a:lnTo>
                <a:cubicBezTo>
                  <a:pt x="981" y="733"/>
                  <a:pt x="994" y="737"/>
                  <a:pt x="1009" y="737"/>
                </a:cubicBezTo>
                <a:cubicBezTo>
                  <a:pt x="1028" y="737"/>
                  <a:pt x="1049" y="728"/>
                  <a:pt x="1064" y="713"/>
                </a:cubicBezTo>
                <a:cubicBezTo>
                  <a:pt x="1074" y="719"/>
                  <a:pt x="1084" y="722"/>
                  <a:pt x="1093" y="722"/>
                </a:cubicBezTo>
                <a:cubicBezTo>
                  <a:pt x="1150" y="722"/>
                  <a:pt x="1175" y="614"/>
                  <a:pt x="1115" y="577"/>
                </a:cubicBezTo>
                <a:cubicBezTo>
                  <a:pt x="1013" y="508"/>
                  <a:pt x="919" y="448"/>
                  <a:pt x="816" y="397"/>
                </a:cubicBezTo>
                <a:cubicBezTo>
                  <a:pt x="859" y="294"/>
                  <a:pt x="884" y="192"/>
                  <a:pt x="893" y="80"/>
                </a:cubicBezTo>
                <a:cubicBezTo>
                  <a:pt x="901" y="38"/>
                  <a:pt x="867" y="3"/>
                  <a:pt x="824" y="3"/>
                </a:cubicBezTo>
                <a:cubicBezTo>
                  <a:pt x="816" y="1"/>
                  <a:pt x="808" y="0"/>
                  <a:pt x="80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5"/>
          <p:cNvSpPr/>
          <p:nvPr/>
        </p:nvSpPr>
        <p:spPr>
          <a:xfrm>
            <a:off x="153841" y="54498"/>
            <a:ext cx="128464" cy="128573"/>
          </a:xfrm>
          <a:custGeom>
            <a:avLst/>
            <a:gdLst/>
            <a:ahLst/>
            <a:cxnLst/>
            <a:rect l="l" t="t" r="r" b="b"/>
            <a:pathLst>
              <a:path w="1188" h="1189" extrusionOk="0">
                <a:moveTo>
                  <a:pt x="854" y="1"/>
                </a:moveTo>
                <a:cubicBezTo>
                  <a:pt x="831" y="1"/>
                  <a:pt x="807" y="12"/>
                  <a:pt x="788" y="38"/>
                </a:cubicBezTo>
                <a:cubicBezTo>
                  <a:pt x="754" y="81"/>
                  <a:pt x="720" y="132"/>
                  <a:pt x="694" y="184"/>
                </a:cubicBezTo>
                <a:cubicBezTo>
                  <a:pt x="660" y="184"/>
                  <a:pt x="634" y="201"/>
                  <a:pt x="626" y="235"/>
                </a:cubicBezTo>
                <a:cubicBezTo>
                  <a:pt x="592" y="321"/>
                  <a:pt x="557" y="406"/>
                  <a:pt x="532" y="492"/>
                </a:cubicBezTo>
                <a:lnTo>
                  <a:pt x="523" y="509"/>
                </a:lnTo>
                <a:cubicBezTo>
                  <a:pt x="489" y="492"/>
                  <a:pt x="455" y="483"/>
                  <a:pt x="420" y="475"/>
                </a:cubicBezTo>
                <a:cubicBezTo>
                  <a:pt x="386" y="466"/>
                  <a:pt x="207" y="449"/>
                  <a:pt x="172" y="406"/>
                </a:cubicBezTo>
                <a:cubicBezTo>
                  <a:pt x="156" y="388"/>
                  <a:pt x="137" y="380"/>
                  <a:pt x="118" y="380"/>
                </a:cubicBezTo>
                <a:cubicBezTo>
                  <a:pt x="58" y="380"/>
                  <a:pt x="0" y="461"/>
                  <a:pt x="53" y="526"/>
                </a:cubicBezTo>
                <a:cubicBezTo>
                  <a:pt x="130" y="611"/>
                  <a:pt x="352" y="620"/>
                  <a:pt x="463" y="654"/>
                </a:cubicBezTo>
                <a:cubicBezTo>
                  <a:pt x="446" y="714"/>
                  <a:pt x="420" y="774"/>
                  <a:pt x="403" y="834"/>
                </a:cubicBezTo>
                <a:cubicBezTo>
                  <a:pt x="361" y="911"/>
                  <a:pt x="318" y="996"/>
                  <a:pt x="275" y="1073"/>
                </a:cubicBezTo>
                <a:cubicBezTo>
                  <a:pt x="243" y="1131"/>
                  <a:pt x="293" y="1189"/>
                  <a:pt x="348" y="1189"/>
                </a:cubicBezTo>
                <a:cubicBezTo>
                  <a:pt x="367" y="1189"/>
                  <a:pt x="386" y="1182"/>
                  <a:pt x="403" y="1168"/>
                </a:cubicBezTo>
                <a:cubicBezTo>
                  <a:pt x="411" y="1171"/>
                  <a:pt x="419" y="1173"/>
                  <a:pt x="427" y="1173"/>
                </a:cubicBezTo>
                <a:cubicBezTo>
                  <a:pt x="458" y="1173"/>
                  <a:pt x="491" y="1150"/>
                  <a:pt x="497" y="1116"/>
                </a:cubicBezTo>
                <a:cubicBezTo>
                  <a:pt x="557" y="988"/>
                  <a:pt x="609" y="860"/>
                  <a:pt x="643" y="723"/>
                </a:cubicBezTo>
                <a:cubicBezTo>
                  <a:pt x="780" y="774"/>
                  <a:pt x="917" y="842"/>
                  <a:pt x="1045" y="911"/>
                </a:cubicBezTo>
                <a:cubicBezTo>
                  <a:pt x="1057" y="917"/>
                  <a:pt x="1070" y="920"/>
                  <a:pt x="1081" y="920"/>
                </a:cubicBezTo>
                <a:cubicBezTo>
                  <a:pt x="1147" y="920"/>
                  <a:pt x="1188" y="825"/>
                  <a:pt x="1122" y="774"/>
                </a:cubicBezTo>
                <a:cubicBezTo>
                  <a:pt x="994" y="706"/>
                  <a:pt x="857" y="637"/>
                  <a:pt x="711" y="577"/>
                </a:cubicBezTo>
                <a:cubicBezTo>
                  <a:pt x="788" y="423"/>
                  <a:pt x="857" y="269"/>
                  <a:pt x="925" y="115"/>
                </a:cubicBezTo>
                <a:cubicBezTo>
                  <a:pt x="955" y="56"/>
                  <a:pt x="907" y="1"/>
                  <a:pt x="8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5"/>
          <p:cNvSpPr/>
          <p:nvPr/>
        </p:nvSpPr>
        <p:spPr>
          <a:xfrm>
            <a:off x="769143" y="24327"/>
            <a:ext cx="121327" cy="121219"/>
          </a:xfrm>
          <a:custGeom>
            <a:avLst/>
            <a:gdLst/>
            <a:ahLst/>
            <a:cxnLst/>
            <a:rect l="l" t="t" r="r" b="b"/>
            <a:pathLst>
              <a:path w="1122" h="1121" extrusionOk="0">
                <a:moveTo>
                  <a:pt x="598" y="1"/>
                </a:moveTo>
                <a:cubicBezTo>
                  <a:pt x="558" y="1"/>
                  <a:pt x="522" y="26"/>
                  <a:pt x="531" y="78"/>
                </a:cubicBezTo>
                <a:cubicBezTo>
                  <a:pt x="527" y="77"/>
                  <a:pt x="523" y="77"/>
                  <a:pt x="520" y="77"/>
                </a:cubicBezTo>
                <a:cubicBezTo>
                  <a:pt x="481" y="77"/>
                  <a:pt x="446" y="116"/>
                  <a:pt x="454" y="155"/>
                </a:cubicBezTo>
                <a:cubicBezTo>
                  <a:pt x="454" y="206"/>
                  <a:pt x="462" y="257"/>
                  <a:pt x="462" y="317"/>
                </a:cubicBezTo>
                <a:cubicBezTo>
                  <a:pt x="392" y="301"/>
                  <a:pt x="318" y="295"/>
                  <a:pt x="243" y="295"/>
                </a:cubicBezTo>
                <a:cubicBezTo>
                  <a:pt x="199" y="295"/>
                  <a:pt x="155" y="297"/>
                  <a:pt x="111" y="300"/>
                </a:cubicBezTo>
                <a:cubicBezTo>
                  <a:pt x="11" y="300"/>
                  <a:pt x="1" y="454"/>
                  <a:pt x="103" y="454"/>
                </a:cubicBezTo>
                <a:cubicBezTo>
                  <a:pt x="106" y="454"/>
                  <a:pt x="109" y="454"/>
                  <a:pt x="111" y="454"/>
                </a:cubicBezTo>
                <a:cubicBezTo>
                  <a:pt x="120" y="463"/>
                  <a:pt x="129" y="471"/>
                  <a:pt x="146" y="480"/>
                </a:cubicBezTo>
                <a:lnTo>
                  <a:pt x="462" y="591"/>
                </a:lnTo>
                <a:lnTo>
                  <a:pt x="462" y="754"/>
                </a:lnTo>
                <a:cubicBezTo>
                  <a:pt x="462" y="779"/>
                  <a:pt x="479" y="796"/>
                  <a:pt x="496" y="813"/>
                </a:cubicBezTo>
                <a:cubicBezTo>
                  <a:pt x="488" y="882"/>
                  <a:pt x="479" y="950"/>
                  <a:pt x="471" y="1019"/>
                </a:cubicBezTo>
                <a:cubicBezTo>
                  <a:pt x="455" y="1080"/>
                  <a:pt x="505" y="1120"/>
                  <a:pt x="552" y="1120"/>
                </a:cubicBezTo>
                <a:cubicBezTo>
                  <a:pt x="584" y="1120"/>
                  <a:pt x="614" y="1103"/>
                  <a:pt x="625" y="1062"/>
                </a:cubicBezTo>
                <a:cubicBezTo>
                  <a:pt x="650" y="933"/>
                  <a:pt x="659" y="796"/>
                  <a:pt x="659" y="668"/>
                </a:cubicBezTo>
                <a:cubicBezTo>
                  <a:pt x="727" y="711"/>
                  <a:pt x="796" y="754"/>
                  <a:pt x="847" y="805"/>
                </a:cubicBezTo>
                <a:cubicBezTo>
                  <a:pt x="864" y="819"/>
                  <a:pt x="884" y="825"/>
                  <a:pt x="903" y="825"/>
                </a:cubicBezTo>
                <a:cubicBezTo>
                  <a:pt x="932" y="825"/>
                  <a:pt x="960" y="810"/>
                  <a:pt x="976" y="779"/>
                </a:cubicBezTo>
                <a:lnTo>
                  <a:pt x="993" y="779"/>
                </a:lnTo>
                <a:cubicBezTo>
                  <a:pt x="1003" y="784"/>
                  <a:pt x="1012" y="786"/>
                  <a:pt x="1021" y="786"/>
                </a:cubicBezTo>
                <a:cubicBezTo>
                  <a:pt x="1083" y="786"/>
                  <a:pt x="1122" y="696"/>
                  <a:pt x="1070" y="651"/>
                </a:cubicBezTo>
                <a:cubicBezTo>
                  <a:pt x="958" y="540"/>
                  <a:pt x="830" y="454"/>
                  <a:pt x="685" y="394"/>
                </a:cubicBezTo>
                <a:cubicBezTo>
                  <a:pt x="693" y="292"/>
                  <a:pt x="693" y="180"/>
                  <a:pt x="685" y="78"/>
                </a:cubicBezTo>
                <a:cubicBezTo>
                  <a:pt x="680" y="26"/>
                  <a:pt x="638" y="1"/>
                  <a:pt x="598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15"/>
          <p:cNvSpPr txBox="1">
            <a:spLocks noGrp="1"/>
          </p:cNvSpPr>
          <p:nvPr>
            <p:ph type="title" idx="2"/>
          </p:nvPr>
        </p:nvSpPr>
        <p:spPr>
          <a:xfrm>
            <a:off x="690851" y="3248725"/>
            <a:ext cx="7773300" cy="4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highlight>
                  <a:schemeClr val="accent4"/>
                </a:highlight>
                <a:latin typeface="Nunito ExtraLight"/>
                <a:ea typeface="Nunito ExtraLight"/>
                <a:cs typeface="Nunito ExtraLight"/>
                <a:sym typeface="Nunito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 ">
  <p:cSld name="CUSTOM_30"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6"/>
          <p:cNvSpPr txBox="1">
            <a:spLocks noGrp="1"/>
          </p:cNvSpPr>
          <p:nvPr>
            <p:ph type="title"/>
          </p:nvPr>
        </p:nvSpPr>
        <p:spPr>
          <a:xfrm>
            <a:off x="685800" y="334817"/>
            <a:ext cx="77865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grpSp>
        <p:nvGrpSpPr>
          <p:cNvPr id="2109" name="Google Shape;2109;p16"/>
          <p:cNvGrpSpPr/>
          <p:nvPr/>
        </p:nvGrpSpPr>
        <p:grpSpPr>
          <a:xfrm rot="10800000">
            <a:off x="7232366" y="-276912"/>
            <a:ext cx="2445039" cy="2314058"/>
            <a:chOff x="-189409" y="3469024"/>
            <a:chExt cx="2129454" cy="2015379"/>
          </a:xfrm>
        </p:grpSpPr>
        <p:sp>
          <p:nvSpPr>
            <p:cNvPr id="2110" name="Google Shape;2110;p16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870971" y="4435539"/>
              <a:ext cx="1069073" cy="1048863"/>
            </a:xfrm>
            <a:custGeom>
              <a:avLst/>
              <a:gdLst/>
              <a:ahLst/>
              <a:cxnLst/>
              <a:rect l="l" t="t" r="r" b="b"/>
              <a:pathLst>
                <a:path w="13542" h="13286" extrusionOk="0">
                  <a:moveTo>
                    <a:pt x="4736" y="0"/>
                  </a:moveTo>
                  <a:cubicBezTo>
                    <a:pt x="4708" y="0"/>
                    <a:pt x="4679" y="13"/>
                    <a:pt x="4658" y="44"/>
                  </a:cubicBezTo>
                  <a:lnTo>
                    <a:pt x="4658" y="44"/>
                  </a:lnTo>
                  <a:lnTo>
                    <a:pt x="4654" y="41"/>
                  </a:lnTo>
                  <a:cubicBezTo>
                    <a:pt x="4642" y="64"/>
                    <a:pt x="4631" y="87"/>
                    <a:pt x="4619" y="110"/>
                  </a:cubicBezTo>
                  <a:lnTo>
                    <a:pt x="4619" y="110"/>
                  </a:lnTo>
                  <a:cubicBezTo>
                    <a:pt x="3487" y="2095"/>
                    <a:pt x="2214" y="4005"/>
                    <a:pt x="811" y="5818"/>
                  </a:cubicBezTo>
                  <a:lnTo>
                    <a:pt x="811" y="5818"/>
                  </a:lnTo>
                  <a:cubicBezTo>
                    <a:pt x="1433" y="4453"/>
                    <a:pt x="2098" y="3106"/>
                    <a:pt x="2806" y="1778"/>
                  </a:cubicBezTo>
                  <a:cubicBezTo>
                    <a:pt x="2848" y="1695"/>
                    <a:pt x="2773" y="1619"/>
                    <a:pt x="2703" y="1619"/>
                  </a:cubicBezTo>
                  <a:cubicBezTo>
                    <a:pt x="2673" y="1619"/>
                    <a:pt x="2644" y="1633"/>
                    <a:pt x="2626" y="1667"/>
                  </a:cubicBezTo>
                  <a:cubicBezTo>
                    <a:pt x="1796" y="3241"/>
                    <a:pt x="1018" y="4841"/>
                    <a:pt x="291" y="6475"/>
                  </a:cubicBezTo>
                  <a:cubicBezTo>
                    <a:pt x="259" y="6544"/>
                    <a:pt x="321" y="6632"/>
                    <a:pt x="386" y="6632"/>
                  </a:cubicBezTo>
                  <a:cubicBezTo>
                    <a:pt x="409" y="6632"/>
                    <a:pt x="433" y="6621"/>
                    <a:pt x="453" y="6595"/>
                  </a:cubicBezTo>
                  <a:cubicBezTo>
                    <a:pt x="458" y="6588"/>
                    <a:pt x="463" y="6582"/>
                    <a:pt x="468" y="6576"/>
                  </a:cubicBezTo>
                  <a:lnTo>
                    <a:pt x="468" y="6576"/>
                  </a:lnTo>
                  <a:lnTo>
                    <a:pt x="470" y="6577"/>
                  </a:lnTo>
                  <a:cubicBezTo>
                    <a:pt x="472" y="6574"/>
                    <a:pt x="473" y="6571"/>
                    <a:pt x="474" y="6568"/>
                  </a:cubicBezTo>
                  <a:lnTo>
                    <a:pt x="474" y="6568"/>
                  </a:lnTo>
                  <a:cubicBezTo>
                    <a:pt x="1432" y="5372"/>
                    <a:pt x="2333" y="4128"/>
                    <a:pt x="3174" y="2845"/>
                  </a:cubicBezTo>
                  <a:lnTo>
                    <a:pt x="3174" y="2845"/>
                  </a:lnTo>
                  <a:cubicBezTo>
                    <a:pt x="2437" y="4166"/>
                    <a:pt x="1656" y="5462"/>
                    <a:pt x="830" y="6731"/>
                  </a:cubicBezTo>
                  <a:cubicBezTo>
                    <a:pt x="781" y="6804"/>
                    <a:pt x="853" y="6877"/>
                    <a:pt x="926" y="6877"/>
                  </a:cubicBezTo>
                  <a:cubicBezTo>
                    <a:pt x="954" y="6877"/>
                    <a:pt x="983" y="6866"/>
                    <a:pt x="1005" y="6840"/>
                  </a:cubicBezTo>
                  <a:lnTo>
                    <a:pt x="1005" y="6840"/>
                  </a:lnTo>
                  <a:lnTo>
                    <a:pt x="1009" y="6843"/>
                  </a:lnTo>
                  <a:cubicBezTo>
                    <a:pt x="1025" y="6819"/>
                    <a:pt x="1040" y="6796"/>
                    <a:pt x="1055" y="6772"/>
                  </a:cubicBezTo>
                  <a:lnTo>
                    <a:pt x="1055" y="6772"/>
                  </a:lnTo>
                  <a:cubicBezTo>
                    <a:pt x="1912" y="5612"/>
                    <a:pt x="2742" y="4433"/>
                    <a:pt x="3547" y="3234"/>
                  </a:cubicBezTo>
                  <a:lnTo>
                    <a:pt x="3547" y="3234"/>
                  </a:lnTo>
                  <a:cubicBezTo>
                    <a:pt x="2725" y="4707"/>
                    <a:pt x="1889" y="6173"/>
                    <a:pt x="1035" y="7630"/>
                  </a:cubicBezTo>
                  <a:cubicBezTo>
                    <a:pt x="987" y="7707"/>
                    <a:pt x="1060" y="7780"/>
                    <a:pt x="1131" y="7780"/>
                  </a:cubicBezTo>
                  <a:cubicBezTo>
                    <a:pt x="1163" y="7780"/>
                    <a:pt x="1194" y="7766"/>
                    <a:pt x="1215" y="7732"/>
                  </a:cubicBezTo>
                  <a:lnTo>
                    <a:pt x="1217" y="7729"/>
                  </a:lnTo>
                  <a:lnTo>
                    <a:pt x="1223" y="7732"/>
                  </a:lnTo>
                  <a:cubicBezTo>
                    <a:pt x="1239" y="7705"/>
                    <a:pt x="1255" y="7678"/>
                    <a:pt x="1271" y="7650"/>
                  </a:cubicBezTo>
                  <a:lnTo>
                    <a:pt x="1271" y="7650"/>
                  </a:lnTo>
                  <a:lnTo>
                    <a:pt x="3253" y="4773"/>
                  </a:lnTo>
                  <a:lnTo>
                    <a:pt x="3253" y="4773"/>
                  </a:lnTo>
                  <a:cubicBezTo>
                    <a:pt x="2224" y="6399"/>
                    <a:pt x="1165" y="8006"/>
                    <a:pt x="73" y="9592"/>
                  </a:cubicBezTo>
                  <a:lnTo>
                    <a:pt x="73" y="9592"/>
                  </a:lnTo>
                  <a:cubicBezTo>
                    <a:pt x="71" y="9593"/>
                    <a:pt x="70" y="9595"/>
                    <a:pt x="68" y="9597"/>
                  </a:cubicBezTo>
                  <a:lnTo>
                    <a:pt x="69" y="9598"/>
                  </a:lnTo>
                  <a:lnTo>
                    <a:pt x="69" y="9598"/>
                  </a:lnTo>
                  <a:cubicBezTo>
                    <a:pt x="63" y="9606"/>
                    <a:pt x="57" y="9614"/>
                    <a:pt x="51" y="9623"/>
                  </a:cubicBezTo>
                  <a:cubicBezTo>
                    <a:pt x="0" y="9693"/>
                    <a:pt x="72" y="9777"/>
                    <a:pt x="144" y="9777"/>
                  </a:cubicBezTo>
                  <a:cubicBezTo>
                    <a:pt x="169" y="9777"/>
                    <a:pt x="194" y="9767"/>
                    <a:pt x="214" y="9743"/>
                  </a:cubicBezTo>
                  <a:cubicBezTo>
                    <a:pt x="1832" y="7686"/>
                    <a:pt x="3400" y="5591"/>
                    <a:pt x="4915" y="3453"/>
                  </a:cubicBezTo>
                  <a:lnTo>
                    <a:pt x="4915" y="3453"/>
                  </a:lnTo>
                  <a:cubicBezTo>
                    <a:pt x="3772" y="5473"/>
                    <a:pt x="2536" y="7435"/>
                    <a:pt x="1206" y="9341"/>
                  </a:cubicBezTo>
                  <a:cubicBezTo>
                    <a:pt x="1155" y="9411"/>
                    <a:pt x="1227" y="9495"/>
                    <a:pt x="1295" y="9495"/>
                  </a:cubicBezTo>
                  <a:cubicBezTo>
                    <a:pt x="1319" y="9495"/>
                    <a:pt x="1342" y="9485"/>
                    <a:pt x="1360" y="9460"/>
                  </a:cubicBezTo>
                  <a:cubicBezTo>
                    <a:pt x="1364" y="9456"/>
                    <a:pt x="1367" y="9451"/>
                    <a:pt x="1371" y="9447"/>
                  </a:cubicBezTo>
                  <a:lnTo>
                    <a:pt x="1371" y="9447"/>
                  </a:lnTo>
                  <a:lnTo>
                    <a:pt x="1377" y="9452"/>
                  </a:lnTo>
                  <a:cubicBezTo>
                    <a:pt x="1398" y="9421"/>
                    <a:pt x="1420" y="9391"/>
                    <a:pt x="1441" y="9361"/>
                  </a:cubicBezTo>
                  <a:lnTo>
                    <a:pt x="1441" y="9361"/>
                  </a:lnTo>
                  <a:cubicBezTo>
                    <a:pt x="2280" y="8326"/>
                    <a:pt x="3095" y="7273"/>
                    <a:pt x="3886" y="6202"/>
                  </a:cubicBezTo>
                  <a:lnTo>
                    <a:pt x="3886" y="6202"/>
                  </a:lnTo>
                  <a:lnTo>
                    <a:pt x="941" y="10821"/>
                  </a:lnTo>
                  <a:cubicBezTo>
                    <a:pt x="887" y="10898"/>
                    <a:pt x="954" y="10967"/>
                    <a:pt x="1026" y="10967"/>
                  </a:cubicBezTo>
                  <a:cubicBezTo>
                    <a:pt x="1057" y="10967"/>
                    <a:pt x="1089" y="10954"/>
                    <a:pt x="1112" y="10923"/>
                  </a:cubicBezTo>
                  <a:lnTo>
                    <a:pt x="6942" y="3285"/>
                  </a:lnTo>
                  <a:lnTo>
                    <a:pt x="6942" y="3285"/>
                  </a:lnTo>
                  <a:cubicBezTo>
                    <a:pt x="5584" y="5582"/>
                    <a:pt x="4168" y="7839"/>
                    <a:pt x="2695" y="10068"/>
                  </a:cubicBezTo>
                  <a:cubicBezTo>
                    <a:pt x="2650" y="10138"/>
                    <a:pt x="2719" y="10222"/>
                    <a:pt x="2789" y="10222"/>
                  </a:cubicBezTo>
                  <a:cubicBezTo>
                    <a:pt x="2813" y="10222"/>
                    <a:pt x="2837" y="10212"/>
                    <a:pt x="2857" y="10188"/>
                  </a:cubicBezTo>
                  <a:lnTo>
                    <a:pt x="8987" y="2728"/>
                  </a:lnTo>
                  <a:lnTo>
                    <a:pt x="8987" y="2728"/>
                  </a:lnTo>
                  <a:cubicBezTo>
                    <a:pt x="7192" y="5499"/>
                    <a:pt x="5349" y="8234"/>
                    <a:pt x="3456" y="10932"/>
                  </a:cubicBezTo>
                  <a:cubicBezTo>
                    <a:pt x="3405" y="11002"/>
                    <a:pt x="3477" y="11086"/>
                    <a:pt x="3549" y="11086"/>
                  </a:cubicBezTo>
                  <a:cubicBezTo>
                    <a:pt x="3574" y="11086"/>
                    <a:pt x="3599" y="11076"/>
                    <a:pt x="3618" y="11052"/>
                  </a:cubicBezTo>
                  <a:cubicBezTo>
                    <a:pt x="5048" y="9301"/>
                    <a:pt x="6464" y="7540"/>
                    <a:pt x="7869" y="5772"/>
                  </a:cubicBezTo>
                  <a:lnTo>
                    <a:pt x="7869" y="5772"/>
                  </a:lnTo>
                  <a:cubicBezTo>
                    <a:pt x="6232" y="8078"/>
                    <a:pt x="4611" y="10393"/>
                    <a:pt x="3005" y="12717"/>
                  </a:cubicBezTo>
                  <a:lnTo>
                    <a:pt x="3005" y="12717"/>
                  </a:lnTo>
                  <a:cubicBezTo>
                    <a:pt x="3004" y="12718"/>
                    <a:pt x="3003" y="12719"/>
                    <a:pt x="3002" y="12720"/>
                  </a:cubicBezTo>
                  <a:lnTo>
                    <a:pt x="3003" y="12720"/>
                  </a:lnTo>
                  <a:lnTo>
                    <a:pt x="3003" y="12720"/>
                  </a:lnTo>
                  <a:cubicBezTo>
                    <a:pt x="2997" y="12729"/>
                    <a:pt x="2991" y="12737"/>
                    <a:pt x="2985" y="12745"/>
                  </a:cubicBezTo>
                  <a:cubicBezTo>
                    <a:pt x="2934" y="12822"/>
                    <a:pt x="3003" y="12904"/>
                    <a:pt x="3073" y="12904"/>
                  </a:cubicBezTo>
                  <a:cubicBezTo>
                    <a:pt x="3097" y="12904"/>
                    <a:pt x="3120" y="12895"/>
                    <a:pt x="3139" y="12874"/>
                  </a:cubicBezTo>
                  <a:cubicBezTo>
                    <a:pt x="5573" y="10159"/>
                    <a:pt x="7924" y="7373"/>
                    <a:pt x="10187" y="4506"/>
                  </a:cubicBezTo>
                  <a:lnTo>
                    <a:pt x="10187" y="4506"/>
                  </a:lnTo>
                  <a:cubicBezTo>
                    <a:pt x="8613" y="7054"/>
                    <a:pt x="6934" y="9532"/>
                    <a:pt x="5146" y="11934"/>
                  </a:cubicBezTo>
                  <a:lnTo>
                    <a:pt x="5146" y="11934"/>
                  </a:lnTo>
                  <a:cubicBezTo>
                    <a:pt x="5107" y="11982"/>
                    <a:pt x="5069" y="12030"/>
                    <a:pt x="5030" y="12078"/>
                  </a:cubicBezTo>
                  <a:lnTo>
                    <a:pt x="5035" y="12082"/>
                  </a:lnTo>
                  <a:lnTo>
                    <a:pt x="5035" y="12082"/>
                  </a:lnTo>
                  <a:cubicBezTo>
                    <a:pt x="5028" y="12092"/>
                    <a:pt x="5020" y="12102"/>
                    <a:pt x="5013" y="12112"/>
                  </a:cubicBezTo>
                  <a:cubicBezTo>
                    <a:pt x="4961" y="12177"/>
                    <a:pt x="5036" y="12265"/>
                    <a:pt x="5108" y="12265"/>
                  </a:cubicBezTo>
                  <a:cubicBezTo>
                    <a:pt x="5132" y="12265"/>
                    <a:pt x="5156" y="12256"/>
                    <a:pt x="5175" y="12232"/>
                  </a:cubicBezTo>
                  <a:cubicBezTo>
                    <a:pt x="5991" y="11215"/>
                    <a:pt x="6808" y="10198"/>
                    <a:pt x="7614" y="9171"/>
                  </a:cubicBezTo>
                  <a:lnTo>
                    <a:pt x="7614" y="9171"/>
                  </a:lnTo>
                  <a:cubicBezTo>
                    <a:pt x="6639" y="10512"/>
                    <a:pt x="5631" y="11829"/>
                    <a:pt x="4568" y="13105"/>
                  </a:cubicBezTo>
                  <a:cubicBezTo>
                    <a:pt x="4503" y="13183"/>
                    <a:pt x="4571" y="13285"/>
                    <a:pt x="4645" y="13285"/>
                  </a:cubicBezTo>
                  <a:cubicBezTo>
                    <a:pt x="4669" y="13285"/>
                    <a:pt x="4693" y="13275"/>
                    <a:pt x="4713" y="13250"/>
                  </a:cubicBezTo>
                  <a:cubicBezTo>
                    <a:pt x="4715" y="13249"/>
                    <a:pt x="4716" y="13247"/>
                    <a:pt x="4718" y="13246"/>
                  </a:cubicBezTo>
                  <a:lnTo>
                    <a:pt x="4718" y="13246"/>
                  </a:lnTo>
                  <a:lnTo>
                    <a:pt x="4722" y="13250"/>
                  </a:lnTo>
                  <a:cubicBezTo>
                    <a:pt x="4758" y="13207"/>
                    <a:pt x="4794" y="13163"/>
                    <a:pt x="4830" y="13120"/>
                  </a:cubicBezTo>
                  <a:lnTo>
                    <a:pt x="4830" y="13120"/>
                  </a:lnTo>
                  <a:cubicBezTo>
                    <a:pt x="6926" y="10774"/>
                    <a:pt x="8925" y="8345"/>
                    <a:pt x="10823" y="5836"/>
                  </a:cubicBezTo>
                  <a:lnTo>
                    <a:pt x="10823" y="5836"/>
                  </a:lnTo>
                  <a:cubicBezTo>
                    <a:pt x="9491" y="8098"/>
                    <a:pt x="7954" y="10237"/>
                    <a:pt x="6236" y="12224"/>
                  </a:cubicBezTo>
                  <a:lnTo>
                    <a:pt x="6250" y="12237"/>
                  </a:lnTo>
                  <a:lnTo>
                    <a:pt x="6250" y="12237"/>
                  </a:lnTo>
                  <a:cubicBezTo>
                    <a:pt x="6191" y="12314"/>
                    <a:pt x="6253" y="12413"/>
                    <a:pt x="6323" y="12413"/>
                  </a:cubicBezTo>
                  <a:cubicBezTo>
                    <a:pt x="6346" y="12413"/>
                    <a:pt x="6370" y="12402"/>
                    <a:pt x="6390" y="12378"/>
                  </a:cubicBezTo>
                  <a:cubicBezTo>
                    <a:pt x="7101" y="11557"/>
                    <a:pt x="7780" y="10712"/>
                    <a:pt x="8426" y="9843"/>
                  </a:cubicBezTo>
                  <a:lnTo>
                    <a:pt x="8426" y="9843"/>
                  </a:lnTo>
                  <a:cubicBezTo>
                    <a:pt x="9473" y="8519"/>
                    <a:pt x="10495" y="7175"/>
                    <a:pt x="11492" y="5811"/>
                  </a:cubicBezTo>
                  <a:lnTo>
                    <a:pt x="11492" y="5811"/>
                  </a:lnTo>
                  <a:cubicBezTo>
                    <a:pt x="10007" y="8222"/>
                    <a:pt x="8423" y="10572"/>
                    <a:pt x="6750" y="12857"/>
                  </a:cubicBezTo>
                  <a:cubicBezTo>
                    <a:pt x="6695" y="12936"/>
                    <a:pt x="6770" y="13006"/>
                    <a:pt x="6846" y="13006"/>
                  </a:cubicBezTo>
                  <a:cubicBezTo>
                    <a:pt x="6876" y="13006"/>
                    <a:pt x="6905" y="12996"/>
                    <a:pt x="6927" y="12970"/>
                  </a:cubicBezTo>
                  <a:lnTo>
                    <a:pt x="6927" y="12970"/>
                  </a:lnTo>
                  <a:lnTo>
                    <a:pt x="6938" y="12976"/>
                  </a:lnTo>
                  <a:cubicBezTo>
                    <a:pt x="7032" y="12848"/>
                    <a:pt x="7125" y="12720"/>
                    <a:pt x="7219" y="12591"/>
                  </a:cubicBezTo>
                  <a:lnTo>
                    <a:pt x="7219" y="12591"/>
                  </a:lnTo>
                  <a:lnTo>
                    <a:pt x="11001" y="7670"/>
                  </a:lnTo>
                  <a:lnTo>
                    <a:pt x="11001" y="7670"/>
                  </a:lnTo>
                  <a:cubicBezTo>
                    <a:pt x="9827" y="9454"/>
                    <a:pt x="8614" y="11214"/>
                    <a:pt x="7357" y="12942"/>
                  </a:cubicBezTo>
                  <a:cubicBezTo>
                    <a:pt x="7311" y="13014"/>
                    <a:pt x="7384" y="13100"/>
                    <a:pt x="7456" y="13100"/>
                  </a:cubicBezTo>
                  <a:cubicBezTo>
                    <a:pt x="7478" y="13100"/>
                    <a:pt x="7501" y="13091"/>
                    <a:pt x="7519" y="13071"/>
                  </a:cubicBezTo>
                  <a:cubicBezTo>
                    <a:pt x="7524" y="13065"/>
                    <a:pt x="7530" y="13059"/>
                    <a:pt x="7535" y="13053"/>
                  </a:cubicBezTo>
                  <a:lnTo>
                    <a:pt x="7535" y="13053"/>
                  </a:lnTo>
                  <a:lnTo>
                    <a:pt x="7545" y="13062"/>
                  </a:lnTo>
                  <a:cubicBezTo>
                    <a:pt x="7576" y="13019"/>
                    <a:pt x="7608" y="12976"/>
                    <a:pt x="7639" y="12933"/>
                  </a:cubicBezTo>
                  <a:lnTo>
                    <a:pt x="7639" y="12933"/>
                  </a:lnTo>
                  <a:cubicBezTo>
                    <a:pt x="9321" y="10984"/>
                    <a:pt x="10907" y="8957"/>
                    <a:pt x="12401" y="6868"/>
                  </a:cubicBezTo>
                  <a:lnTo>
                    <a:pt x="12401" y="6868"/>
                  </a:lnTo>
                  <a:cubicBezTo>
                    <a:pt x="11413" y="8672"/>
                    <a:pt x="10293" y="10403"/>
                    <a:pt x="9059" y="12053"/>
                  </a:cubicBezTo>
                  <a:lnTo>
                    <a:pt x="9080" y="12064"/>
                  </a:lnTo>
                  <a:lnTo>
                    <a:pt x="9080" y="12064"/>
                  </a:lnTo>
                  <a:cubicBezTo>
                    <a:pt x="9079" y="12066"/>
                    <a:pt x="9078" y="12068"/>
                    <a:pt x="9076" y="12070"/>
                  </a:cubicBezTo>
                  <a:cubicBezTo>
                    <a:pt x="9022" y="12142"/>
                    <a:pt x="9092" y="12215"/>
                    <a:pt x="9164" y="12215"/>
                  </a:cubicBezTo>
                  <a:cubicBezTo>
                    <a:pt x="9194" y="12215"/>
                    <a:pt x="9225" y="12202"/>
                    <a:pt x="9248" y="12172"/>
                  </a:cubicBezTo>
                  <a:cubicBezTo>
                    <a:pt x="9664" y="11617"/>
                    <a:pt x="10068" y="11051"/>
                    <a:pt x="10457" y="10476"/>
                  </a:cubicBezTo>
                  <a:lnTo>
                    <a:pt x="10457" y="10476"/>
                  </a:lnTo>
                  <a:cubicBezTo>
                    <a:pt x="11315" y="9312"/>
                    <a:pt x="12189" y="8161"/>
                    <a:pt x="13078" y="7019"/>
                  </a:cubicBezTo>
                  <a:lnTo>
                    <a:pt x="13078" y="7019"/>
                  </a:lnTo>
                  <a:cubicBezTo>
                    <a:pt x="12448" y="8613"/>
                    <a:pt x="11670" y="10150"/>
                    <a:pt x="10745" y="11599"/>
                  </a:cubicBezTo>
                  <a:cubicBezTo>
                    <a:pt x="10725" y="11671"/>
                    <a:pt x="10781" y="11739"/>
                    <a:pt x="10847" y="11739"/>
                  </a:cubicBezTo>
                  <a:cubicBezTo>
                    <a:pt x="10867" y="11739"/>
                    <a:pt x="10887" y="11733"/>
                    <a:pt x="10907" y="11719"/>
                  </a:cubicBezTo>
                  <a:cubicBezTo>
                    <a:pt x="10913" y="11714"/>
                    <a:pt x="10918" y="11708"/>
                    <a:pt x="10923" y="11703"/>
                  </a:cubicBezTo>
                  <a:lnTo>
                    <a:pt x="10923" y="11703"/>
                  </a:lnTo>
                  <a:lnTo>
                    <a:pt x="10933" y="11710"/>
                  </a:lnTo>
                  <a:cubicBezTo>
                    <a:pt x="10943" y="11694"/>
                    <a:pt x="10953" y="11678"/>
                    <a:pt x="10963" y="11662"/>
                  </a:cubicBezTo>
                  <a:lnTo>
                    <a:pt x="10963" y="11662"/>
                  </a:lnTo>
                  <a:cubicBezTo>
                    <a:pt x="11814" y="10797"/>
                    <a:pt x="12600" y="9867"/>
                    <a:pt x="13311" y="8887"/>
                  </a:cubicBezTo>
                  <a:cubicBezTo>
                    <a:pt x="13366" y="8808"/>
                    <a:pt x="13291" y="8734"/>
                    <a:pt x="13216" y="8734"/>
                  </a:cubicBezTo>
                  <a:cubicBezTo>
                    <a:pt x="13185" y="8734"/>
                    <a:pt x="13154" y="8746"/>
                    <a:pt x="13131" y="8776"/>
                  </a:cubicBezTo>
                  <a:lnTo>
                    <a:pt x="13149" y="8793"/>
                  </a:lnTo>
                  <a:cubicBezTo>
                    <a:pt x="12607" y="9526"/>
                    <a:pt x="12033" y="10234"/>
                    <a:pt x="11421" y="10909"/>
                  </a:cubicBezTo>
                  <a:lnTo>
                    <a:pt x="11421" y="10909"/>
                  </a:lnTo>
                  <a:cubicBezTo>
                    <a:pt x="12251" y="9495"/>
                    <a:pt x="12956" y="8012"/>
                    <a:pt x="13516" y="6475"/>
                  </a:cubicBezTo>
                  <a:cubicBezTo>
                    <a:pt x="13541" y="6406"/>
                    <a:pt x="13476" y="6342"/>
                    <a:pt x="13415" y="6342"/>
                  </a:cubicBezTo>
                  <a:cubicBezTo>
                    <a:pt x="13392" y="6342"/>
                    <a:pt x="13370" y="6351"/>
                    <a:pt x="13354" y="6372"/>
                  </a:cubicBezTo>
                  <a:cubicBezTo>
                    <a:pt x="13343" y="6386"/>
                    <a:pt x="13333" y="6399"/>
                    <a:pt x="13322" y="6412"/>
                  </a:cubicBezTo>
                  <a:lnTo>
                    <a:pt x="13322" y="6412"/>
                  </a:lnTo>
                  <a:lnTo>
                    <a:pt x="13311" y="6406"/>
                  </a:lnTo>
                  <a:cubicBezTo>
                    <a:pt x="13307" y="6419"/>
                    <a:pt x="13302" y="6431"/>
                    <a:pt x="13297" y="6444"/>
                  </a:cubicBezTo>
                  <a:lnTo>
                    <a:pt x="13297" y="6444"/>
                  </a:lnTo>
                  <a:cubicBezTo>
                    <a:pt x="12783" y="7097"/>
                    <a:pt x="12274" y="7754"/>
                    <a:pt x="11770" y="8415"/>
                  </a:cubicBezTo>
                  <a:lnTo>
                    <a:pt x="11770" y="8415"/>
                  </a:lnTo>
                  <a:cubicBezTo>
                    <a:pt x="12320" y="7496"/>
                    <a:pt x="12837" y="6557"/>
                    <a:pt x="13320" y="5602"/>
                  </a:cubicBezTo>
                  <a:cubicBezTo>
                    <a:pt x="13339" y="5527"/>
                    <a:pt x="13279" y="5465"/>
                    <a:pt x="13212" y="5465"/>
                  </a:cubicBezTo>
                  <a:cubicBezTo>
                    <a:pt x="13191" y="5465"/>
                    <a:pt x="13169" y="5471"/>
                    <a:pt x="13148" y="5485"/>
                  </a:cubicBezTo>
                  <a:lnTo>
                    <a:pt x="13148" y="5485"/>
                  </a:lnTo>
                  <a:lnTo>
                    <a:pt x="13131" y="5474"/>
                  </a:lnTo>
                  <a:cubicBezTo>
                    <a:pt x="13113" y="5510"/>
                    <a:pt x="13095" y="5546"/>
                    <a:pt x="13077" y="5582"/>
                  </a:cubicBezTo>
                  <a:lnTo>
                    <a:pt x="13077" y="5582"/>
                  </a:lnTo>
                  <a:cubicBezTo>
                    <a:pt x="11787" y="7450"/>
                    <a:pt x="10426" y="9269"/>
                    <a:pt x="8992" y="11028"/>
                  </a:cubicBezTo>
                  <a:lnTo>
                    <a:pt x="8992" y="11028"/>
                  </a:lnTo>
                  <a:cubicBezTo>
                    <a:pt x="10206" y="9289"/>
                    <a:pt x="11379" y="7525"/>
                    <a:pt x="12516" y="5730"/>
                  </a:cubicBezTo>
                  <a:cubicBezTo>
                    <a:pt x="12563" y="5653"/>
                    <a:pt x="12494" y="5587"/>
                    <a:pt x="12422" y="5587"/>
                  </a:cubicBezTo>
                  <a:cubicBezTo>
                    <a:pt x="12392" y="5587"/>
                    <a:pt x="12361" y="5599"/>
                    <a:pt x="12338" y="5626"/>
                  </a:cubicBezTo>
                  <a:lnTo>
                    <a:pt x="12338" y="5626"/>
                  </a:lnTo>
                  <a:lnTo>
                    <a:pt x="12327" y="5619"/>
                  </a:lnTo>
                  <a:cubicBezTo>
                    <a:pt x="12303" y="5657"/>
                    <a:pt x="12279" y="5696"/>
                    <a:pt x="12255" y="5734"/>
                  </a:cubicBezTo>
                  <a:lnTo>
                    <a:pt x="12255" y="5734"/>
                  </a:lnTo>
                  <a:lnTo>
                    <a:pt x="9524" y="9287"/>
                  </a:lnTo>
                  <a:lnTo>
                    <a:pt x="9524" y="9287"/>
                  </a:lnTo>
                  <a:cubicBezTo>
                    <a:pt x="10741" y="7468"/>
                    <a:pt x="11902" y="5612"/>
                    <a:pt x="13003" y="3720"/>
                  </a:cubicBezTo>
                  <a:cubicBezTo>
                    <a:pt x="13051" y="3643"/>
                    <a:pt x="12986" y="3573"/>
                    <a:pt x="12917" y="3573"/>
                  </a:cubicBezTo>
                  <a:cubicBezTo>
                    <a:pt x="12888" y="3573"/>
                    <a:pt x="12858" y="3585"/>
                    <a:pt x="12835" y="3613"/>
                  </a:cubicBezTo>
                  <a:lnTo>
                    <a:pt x="12835" y="3613"/>
                  </a:lnTo>
                  <a:lnTo>
                    <a:pt x="12815" y="3600"/>
                  </a:lnTo>
                  <a:cubicBezTo>
                    <a:pt x="12768" y="3681"/>
                    <a:pt x="12721" y="3762"/>
                    <a:pt x="12673" y="3843"/>
                  </a:cubicBezTo>
                  <a:lnTo>
                    <a:pt x="12673" y="3843"/>
                  </a:lnTo>
                  <a:cubicBezTo>
                    <a:pt x="11911" y="4923"/>
                    <a:pt x="11134" y="5991"/>
                    <a:pt x="10342" y="7048"/>
                  </a:cubicBezTo>
                  <a:lnTo>
                    <a:pt x="10342" y="7048"/>
                  </a:lnTo>
                  <a:cubicBezTo>
                    <a:pt x="10864" y="6218"/>
                    <a:pt x="11358" y="5371"/>
                    <a:pt x="11823" y="4507"/>
                  </a:cubicBezTo>
                  <a:cubicBezTo>
                    <a:pt x="11848" y="4432"/>
                    <a:pt x="11785" y="4370"/>
                    <a:pt x="11719" y="4370"/>
                  </a:cubicBezTo>
                  <a:cubicBezTo>
                    <a:pt x="11696" y="4370"/>
                    <a:pt x="11672" y="4378"/>
                    <a:pt x="11651" y="4396"/>
                  </a:cubicBezTo>
                  <a:cubicBezTo>
                    <a:pt x="11650" y="4398"/>
                    <a:pt x="11648" y="4401"/>
                    <a:pt x="11646" y="4403"/>
                  </a:cubicBezTo>
                  <a:lnTo>
                    <a:pt x="11646" y="4403"/>
                  </a:lnTo>
                  <a:lnTo>
                    <a:pt x="11634" y="4396"/>
                  </a:lnTo>
                  <a:cubicBezTo>
                    <a:pt x="11618" y="4426"/>
                    <a:pt x="11602" y="4455"/>
                    <a:pt x="11586" y="4485"/>
                  </a:cubicBezTo>
                  <a:lnTo>
                    <a:pt x="11586" y="4485"/>
                  </a:lnTo>
                  <a:cubicBezTo>
                    <a:pt x="10191" y="6390"/>
                    <a:pt x="8735" y="8247"/>
                    <a:pt x="7221" y="10059"/>
                  </a:cubicBezTo>
                  <a:lnTo>
                    <a:pt x="7221" y="10059"/>
                  </a:lnTo>
                  <a:cubicBezTo>
                    <a:pt x="8853" y="7859"/>
                    <a:pt x="10387" y="5587"/>
                    <a:pt x="11917" y="3318"/>
                  </a:cubicBezTo>
                  <a:lnTo>
                    <a:pt x="11914" y="3317"/>
                  </a:lnTo>
                  <a:lnTo>
                    <a:pt x="11914" y="3317"/>
                  </a:lnTo>
                  <a:cubicBezTo>
                    <a:pt x="11956" y="3241"/>
                    <a:pt x="11885" y="3173"/>
                    <a:pt x="11816" y="3173"/>
                  </a:cubicBezTo>
                  <a:cubicBezTo>
                    <a:pt x="11786" y="3173"/>
                    <a:pt x="11757" y="3186"/>
                    <a:pt x="11737" y="3215"/>
                  </a:cubicBezTo>
                  <a:cubicBezTo>
                    <a:pt x="11575" y="3454"/>
                    <a:pt x="11414" y="3693"/>
                    <a:pt x="11252" y="3932"/>
                  </a:cubicBezTo>
                  <a:lnTo>
                    <a:pt x="11252" y="3932"/>
                  </a:lnTo>
                  <a:cubicBezTo>
                    <a:pt x="10063" y="5659"/>
                    <a:pt x="8800" y="7327"/>
                    <a:pt x="7507" y="8973"/>
                  </a:cubicBezTo>
                  <a:lnTo>
                    <a:pt x="7507" y="8973"/>
                  </a:lnTo>
                  <a:cubicBezTo>
                    <a:pt x="8810" y="7082"/>
                    <a:pt x="10049" y="5149"/>
                    <a:pt x="11226" y="3174"/>
                  </a:cubicBezTo>
                  <a:lnTo>
                    <a:pt x="11226" y="3174"/>
                  </a:lnTo>
                  <a:cubicBezTo>
                    <a:pt x="11231" y="3168"/>
                    <a:pt x="11236" y="3162"/>
                    <a:pt x="11241" y="3155"/>
                  </a:cubicBezTo>
                  <a:lnTo>
                    <a:pt x="11239" y="3154"/>
                  </a:lnTo>
                  <a:lnTo>
                    <a:pt x="11239" y="3154"/>
                  </a:lnTo>
                  <a:cubicBezTo>
                    <a:pt x="11245" y="3143"/>
                    <a:pt x="11251" y="3132"/>
                    <a:pt x="11258" y="3121"/>
                  </a:cubicBezTo>
                  <a:cubicBezTo>
                    <a:pt x="11302" y="3051"/>
                    <a:pt x="11234" y="2967"/>
                    <a:pt x="11164" y="2967"/>
                  </a:cubicBezTo>
                  <a:cubicBezTo>
                    <a:pt x="11140" y="2967"/>
                    <a:pt x="11115" y="2977"/>
                    <a:pt x="11095" y="3001"/>
                  </a:cubicBezTo>
                  <a:cubicBezTo>
                    <a:pt x="8870" y="5884"/>
                    <a:pt x="6549" y="8691"/>
                    <a:pt x="4144" y="11432"/>
                  </a:cubicBezTo>
                  <a:lnTo>
                    <a:pt x="4144" y="11432"/>
                  </a:lnTo>
                  <a:cubicBezTo>
                    <a:pt x="6245" y="8415"/>
                    <a:pt x="8365" y="5412"/>
                    <a:pt x="10505" y="2428"/>
                  </a:cubicBezTo>
                  <a:cubicBezTo>
                    <a:pt x="10557" y="2357"/>
                    <a:pt x="10481" y="2271"/>
                    <a:pt x="10407" y="2271"/>
                  </a:cubicBezTo>
                  <a:cubicBezTo>
                    <a:pt x="10384" y="2271"/>
                    <a:pt x="10361" y="2279"/>
                    <a:pt x="10343" y="2300"/>
                  </a:cubicBezTo>
                  <a:cubicBezTo>
                    <a:pt x="8624" y="4500"/>
                    <a:pt x="6891" y="6685"/>
                    <a:pt x="5140" y="8855"/>
                  </a:cubicBezTo>
                  <a:lnTo>
                    <a:pt x="5140" y="8855"/>
                  </a:lnTo>
                  <a:cubicBezTo>
                    <a:pt x="6830" y="6390"/>
                    <a:pt x="8480" y="3900"/>
                    <a:pt x="10090" y="1385"/>
                  </a:cubicBezTo>
                  <a:lnTo>
                    <a:pt x="10090" y="1385"/>
                  </a:lnTo>
                  <a:lnTo>
                    <a:pt x="10112" y="1359"/>
                  </a:lnTo>
                  <a:lnTo>
                    <a:pt x="10108" y="1356"/>
                  </a:lnTo>
                  <a:lnTo>
                    <a:pt x="10108" y="1356"/>
                  </a:lnTo>
                  <a:cubicBezTo>
                    <a:pt x="10115" y="1346"/>
                    <a:pt x="10122" y="1335"/>
                    <a:pt x="10129" y="1325"/>
                  </a:cubicBezTo>
                  <a:cubicBezTo>
                    <a:pt x="10173" y="1255"/>
                    <a:pt x="10104" y="1171"/>
                    <a:pt x="10038" y="1171"/>
                  </a:cubicBezTo>
                  <a:cubicBezTo>
                    <a:pt x="10015" y="1171"/>
                    <a:pt x="9992" y="1181"/>
                    <a:pt x="9975" y="1205"/>
                  </a:cubicBezTo>
                  <a:cubicBezTo>
                    <a:pt x="9967" y="1214"/>
                    <a:pt x="9959" y="1224"/>
                    <a:pt x="9952" y="1233"/>
                  </a:cubicBezTo>
                  <a:lnTo>
                    <a:pt x="9952" y="1233"/>
                  </a:lnTo>
                  <a:lnTo>
                    <a:pt x="9949" y="1231"/>
                  </a:lnTo>
                  <a:cubicBezTo>
                    <a:pt x="9944" y="1239"/>
                    <a:pt x="9939" y="1247"/>
                    <a:pt x="9933" y="1255"/>
                  </a:cubicBezTo>
                  <a:lnTo>
                    <a:pt x="9933" y="1255"/>
                  </a:lnTo>
                  <a:cubicBezTo>
                    <a:pt x="7926" y="3696"/>
                    <a:pt x="5918" y="6136"/>
                    <a:pt x="3916" y="8576"/>
                  </a:cubicBezTo>
                  <a:lnTo>
                    <a:pt x="3916" y="8576"/>
                  </a:lnTo>
                  <a:cubicBezTo>
                    <a:pt x="5324" y="6397"/>
                    <a:pt x="6678" y="4183"/>
                    <a:pt x="7976" y="1931"/>
                  </a:cubicBezTo>
                  <a:lnTo>
                    <a:pt x="7976" y="1931"/>
                  </a:lnTo>
                  <a:lnTo>
                    <a:pt x="7981" y="1924"/>
                  </a:lnTo>
                  <a:lnTo>
                    <a:pt x="7980" y="1923"/>
                  </a:lnTo>
                  <a:lnTo>
                    <a:pt x="7980" y="1923"/>
                  </a:lnTo>
                  <a:cubicBezTo>
                    <a:pt x="7984" y="1917"/>
                    <a:pt x="7987" y="1912"/>
                    <a:pt x="7990" y="1906"/>
                  </a:cubicBezTo>
                  <a:cubicBezTo>
                    <a:pt x="8038" y="1822"/>
                    <a:pt x="7968" y="1755"/>
                    <a:pt x="7895" y="1755"/>
                  </a:cubicBezTo>
                  <a:cubicBezTo>
                    <a:pt x="7865" y="1755"/>
                    <a:pt x="7833" y="1767"/>
                    <a:pt x="7810" y="1795"/>
                  </a:cubicBezTo>
                  <a:lnTo>
                    <a:pt x="2424" y="8872"/>
                  </a:lnTo>
                  <a:lnTo>
                    <a:pt x="7460" y="1000"/>
                  </a:lnTo>
                  <a:lnTo>
                    <a:pt x="7456" y="997"/>
                  </a:lnTo>
                  <a:lnTo>
                    <a:pt x="7456" y="997"/>
                  </a:lnTo>
                  <a:cubicBezTo>
                    <a:pt x="7457" y="995"/>
                    <a:pt x="7458" y="993"/>
                    <a:pt x="7460" y="991"/>
                  </a:cubicBezTo>
                  <a:cubicBezTo>
                    <a:pt x="7508" y="912"/>
                    <a:pt x="7432" y="838"/>
                    <a:pt x="7359" y="838"/>
                  </a:cubicBezTo>
                  <a:cubicBezTo>
                    <a:pt x="7329" y="838"/>
                    <a:pt x="7300" y="850"/>
                    <a:pt x="7280" y="880"/>
                  </a:cubicBezTo>
                  <a:lnTo>
                    <a:pt x="6455" y="2173"/>
                  </a:lnTo>
                  <a:lnTo>
                    <a:pt x="6455" y="2173"/>
                  </a:lnTo>
                  <a:cubicBezTo>
                    <a:pt x="5324" y="3892"/>
                    <a:pt x="4135" y="5571"/>
                    <a:pt x="2889" y="7207"/>
                  </a:cubicBezTo>
                  <a:lnTo>
                    <a:pt x="2889" y="7207"/>
                  </a:lnTo>
                  <a:cubicBezTo>
                    <a:pt x="4005" y="5477"/>
                    <a:pt x="5045" y="3701"/>
                    <a:pt x="6011" y="1884"/>
                  </a:cubicBezTo>
                  <a:lnTo>
                    <a:pt x="6011" y="1884"/>
                  </a:lnTo>
                  <a:cubicBezTo>
                    <a:pt x="6018" y="1874"/>
                    <a:pt x="6024" y="1865"/>
                    <a:pt x="6031" y="1855"/>
                  </a:cubicBezTo>
                  <a:lnTo>
                    <a:pt x="6028" y="1853"/>
                  </a:lnTo>
                  <a:lnTo>
                    <a:pt x="6028" y="1853"/>
                  </a:lnTo>
                  <a:cubicBezTo>
                    <a:pt x="6029" y="1851"/>
                    <a:pt x="6030" y="1849"/>
                    <a:pt x="6031" y="1847"/>
                  </a:cubicBezTo>
                  <a:cubicBezTo>
                    <a:pt x="6049" y="1773"/>
                    <a:pt x="5988" y="1716"/>
                    <a:pt x="5923" y="1716"/>
                  </a:cubicBezTo>
                  <a:cubicBezTo>
                    <a:pt x="5898" y="1716"/>
                    <a:pt x="5873" y="1725"/>
                    <a:pt x="5851" y="1744"/>
                  </a:cubicBezTo>
                  <a:cubicBezTo>
                    <a:pt x="4588" y="3582"/>
                    <a:pt x="3285" y="5393"/>
                    <a:pt x="1939" y="7174"/>
                  </a:cubicBezTo>
                  <a:lnTo>
                    <a:pt x="1939" y="7174"/>
                  </a:lnTo>
                  <a:cubicBezTo>
                    <a:pt x="3144" y="5343"/>
                    <a:pt x="4312" y="3485"/>
                    <a:pt x="5436" y="1603"/>
                  </a:cubicBezTo>
                  <a:lnTo>
                    <a:pt x="5436" y="1603"/>
                  </a:lnTo>
                  <a:lnTo>
                    <a:pt x="5475" y="1547"/>
                  </a:lnTo>
                  <a:lnTo>
                    <a:pt x="5471" y="1545"/>
                  </a:lnTo>
                  <a:lnTo>
                    <a:pt x="5471" y="1545"/>
                  </a:lnTo>
                  <a:cubicBezTo>
                    <a:pt x="5472" y="1543"/>
                    <a:pt x="5474" y="1541"/>
                    <a:pt x="5475" y="1539"/>
                  </a:cubicBezTo>
                  <a:cubicBezTo>
                    <a:pt x="5523" y="1461"/>
                    <a:pt x="5454" y="1392"/>
                    <a:pt x="5385" y="1392"/>
                  </a:cubicBezTo>
                  <a:cubicBezTo>
                    <a:pt x="5355" y="1392"/>
                    <a:pt x="5324" y="1405"/>
                    <a:pt x="5304" y="1436"/>
                  </a:cubicBezTo>
                  <a:lnTo>
                    <a:pt x="2529" y="5469"/>
                  </a:lnTo>
                  <a:lnTo>
                    <a:pt x="2529" y="5469"/>
                  </a:lnTo>
                  <a:cubicBezTo>
                    <a:pt x="3401" y="3940"/>
                    <a:pt x="4257" y="2399"/>
                    <a:pt x="5098" y="854"/>
                  </a:cubicBezTo>
                  <a:cubicBezTo>
                    <a:pt x="5124" y="779"/>
                    <a:pt x="5061" y="717"/>
                    <a:pt x="4995" y="717"/>
                  </a:cubicBezTo>
                  <a:cubicBezTo>
                    <a:pt x="4972" y="717"/>
                    <a:pt x="4948" y="725"/>
                    <a:pt x="4927" y="743"/>
                  </a:cubicBezTo>
                  <a:cubicBezTo>
                    <a:pt x="4927" y="744"/>
                    <a:pt x="4926" y="745"/>
                    <a:pt x="4925" y="747"/>
                  </a:cubicBezTo>
                  <a:lnTo>
                    <a:pt x="4925" y="747"/>
                  </a:lnTo>
                  <a:lnTo>
                    <a:pt x="4919" y="743"/>
                  </a:lnTo>
                  <a:cubicBezTo>
                    <a:pt x="4900" y="777"/>
                    <a:pt x="4882" y="811"/>
                    <a:pt x="4863" y="845"/>
                  </a:cubicBezTo>
                  <a:lnTo>
                    <a:pt x="4863" y="845"/>
                  </a:lnTo>
                  <a:cubicBezTo>
                    <a:pt x="4136" y="2000"/>
                    <a:pt x="3381" y="3142"/>
                    <a:pt x="2603" y="4267"/>
                  </a:cubicBezTo>
                  <a:lnTo>
                    <a:pt x="2603" y="4267"/>
                  </a:lnTo>
                  <a:cubicBezTo>
                    <a:pt x="3393" y="2922"/>
                    <a:pt x="4134" y="1550"/>
                    <a:pt x="4825" y="153"/>
                  </a:cubicBezTo>
                  <a:cubicBezTo>
                    <a:pt x="4866" y="71"/>
                    <a:pt x="4802" y="0"/>
                    <a:pt x="47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7" name="Google Shape;2137;p16"/>
          <p:cNvGrpSpPr/>
          <p:nvPr/>
        </p:nvGrpSpPr>
        <p:grpSpPr>
          <a:xfrm rot="10800000">
            <a:off x="7072566" y="3070957"/>
            <a:ext cx="2349380" cy="2349458"/>
            <a:chOff x="-53525" y="-261700"/>
            <a:chExt cx="1781048" cy="1781107"/>
          </a:xfrm>
        </p:grpSpPr>
        <p:sp>
          <p:nvSpPr>
            <p:cNvPr id="2138" name="Google Shape;2138;p16"/>
            <p:cNvSpPr/>
            <p:nvPr/>
          </p:nvSpPr>
          <p:spPr>
            <a:xfrm>
              <a:off x="168549" y="-66023"/>
              <a:ext cx="1558973" cy="432625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11407" y="0"/>
                  </a:moveTo>
                  <a:cubicBezTo>
                    <a:pt x="9697" y="0"/>
                    <a:pt x="7995" y="259"/>
                    <a:pt x="6354" y="773"/>
                  </a:cubicBezTo>
                  <a:cubicBezTo>
                    <a:pt x="4849" y="1252"/>
                    <a:pt x="3454" y="1988"/>
                    <a:pt x="2077" y="2767"/>
                  </a:cubicBezTo>
                  <a:cubicBezTo>
                    <a:pt x="1872" y="2767"/>
                    <a:pt x="1666" y="2784"/>
                    <a:pt x="1461" y="2827"/>
                  </a:cubicBezTo>
                  <a:lnTo>
                    <a:pt x="169" y="3023"/>
                  </a:lnTo>
                  <a:cubicBezTo>
                    <a:pt x="0" y="3056"/>
                    <a:pt x="51" y="3300"/>
                    <a:pt x="207" y="3300"/>
                  </a:cubicBezTo>
                  <a:cubicBezTo>
                    <a:pt x="217" y="3300"/>
                    <a:pt x="227" y="3299"/>
                    <a:pt x="238" y="3297"/>
                  </a:cubicBezTo>
                  <a:lnTo>
                    <a:pt x="1350" y="3126"/>
                  </a:lnTo>
                  <a:cubicBezTo>
                    <a:pt x="1538" y="3100"/>
                    <a:pt x="1735" y="3058"/>
                    <a:pt x="1923" y="3040"/>
                  </a:cubicBezTo>
                  <a:cubicBezTo>
                    <a:pt x="1944" y="3078"/>
                    <a:pt x="1986" y="3098"/>
                    <a:pt x="2028" y="3098"/>
                  </a:cubicBezTo>
                  <a:cubicBezTo>
                    <a:pt x="2054" y="3098"/>
                    <a:pt x="2080" y="3091"/>
                    <a:pt x="2103" y="3075"/>
                  </a:cubicBezTo>
                  <a:lnTo>
                    <a:pt x="2145" y="3049"/>
                  </a:lnTo>
                  <a:cubicBezTo>
                    <a:pt x="2299" y="3092"/>
                    <a:pt x="2436" y="3152"/>
                    <a:pt x="2573" y="3237"/>
                  </a:cubicBezTo>
                  <a:cubicBezTo>
                    <a:pt x="3181" y="3562"/>
                    <a:pt x="3805" y="3853"/>
                    <a:pt x="4438" y="4118"/>
                  </a:cubicBezTo>
                  <a:cubicBezTo>
                    <a:pt x="5747" y="4649"/>
                    <a:pt x="7099" y="5068"/>
                    <a:pt x="8476" y="5350"/>
                  </a:cubicBezTo>
                  <a:cubicBezTo>
                    <a:pt x="9819" y="5624"/>
                    <a:pt x="11179" y="5787"/>
                    <a:pt x="12548" y="5838"/>
                  </a:cubicBezTo>
                  <a:cubicBezTo>
                    <a:pt x="12799" y="5848"/>
                    <a:pt x="13049" y="5853"/>
                    <a:pt x="13297" y="5853"/>
                  </a:cubicBezTo>
                  <a:cubicBezTo>
                    <a:pt x="14523" y="5853"/>
                    <a:pt x="15722" y="5720"/>
                    <a:pt x="16903" y="5350"/>
                  </a:cubicBezTo>
                  <a:cubicBezTo>
                    <a:pt x="18383" y="4880"/>
                    <a:pt x="19769" y="4161"/>
                    <a:pt x="21009" y="3229"/>
                  </a:cubicBezTo>
                  <a:cubicBezTo>
                    <a:pt x="21095" y="3169"/>
                    <a:pt x="21095" y="3040"/>
                    <a:pt x="21009" y="2981"/>
                  </a:cubicBezTo>
                  <a:cubicBezTo>
                    <a:pt x="18904" y="1518"/>
                    <a:pt x="16483" y="560"/>
                    <a:pt x="13951" y="192"/>
                  </a:cubicBezTo>
                  <a:cubicBezTo>
                    <a:pt x="13106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321378" y="111047"/>
              <a:ext cx="1222791" cy="45154"/>
            </a:xfrm>
            <a:custGeom>
              <a:avLst/>
              <a:gdLst/>
              <a:ahLst/>
              <a:cxnLst/>
              <a:rect l="l" t="t" r="r" b="b"/>
              <a:pathLst>
                <a:path w="16546" h="611" extrusionOk="0">
                  <a:moveTo>
                    <a:pt x="9685" y="0"/>
                  </a:moveTo>
                  <a:cubicBezTo>
                    <a:pt x="6480" y="0"/>
                    <a:pt x="3277" y="157"/>
                    <a:pt x="86" y="473"/>
                  </a:cubicBezTo>
                  <a:cubicBezTo>
                    <a:pt x="3" y="482"/>
                    <a:pt x="1" y="611"/>
                    <a:pt x="78" y="611"/>
                  </a:cubicBezTo>
                  <a:cubicBezTo>
                    <a:pt x="81" y="611"/>
                    <a:pt x="83" y="611"/>
                    <a:pt x="86" y="610"/>
                  </a:cubicBezTo>
                  <a:cubicBezTo>
                    <a:pt x="3284" y="293"/>
                    <a:pt x="6494" y="133"/>
                    <a:pt x="9706" y="133"/>
                  </a:cubicBezTo>
                  <a:cubicBezTo>
                    <a:pt x="11958" y="133"/>
                    <a:pt x="14210" y="212"/>
                    <a:pt x="16460" y="371"/>
                  </a:cubicBezTo>
                  <a:cubicBezTo>
                    <a:pt x="16546" y="371"/>
                    <a:pt x="16546" y="242"/>
                    <a:pt x="16460" y="234"/>
                  </a:cubicBezTo>
                  <a:cubicBezTo>
                    <a:pt x="14203" y="78"/>
                    <a:pt x="11944" y="0"/>
                    <a:pt x="96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726292" y="120433"/>
              <a:ext cx="289550" cy="115879"/>
            </a:xfrm>
            <a:custGeom>
              <a:avLst/>
              <a:gdLst/>
              <a:ahLst/>
              <a:cxnLst/>
              <a:rect l="l" t="t" r="r" b="b"/>
              <a:pathLst>
                <a:path w="3918" h="1568" extrusionOk="0">
                  <a:moveTo>
                    <a:pt x="90" y="1"/>
                  </a:moveTo>
                  <a:cubicBezTo>
                    <a:pt x="21" y="1"/>
                    <a:pt x="0" y="109"/>
                    <a:pt x="78" y="132"/>
                  </a:cubicBezTo>
                  <a:cubicBezTo>
                    <a:pt x="1353" y="492"/>
                    <a:pt x="2593" y="971"/>
                    <a:pt x="3782" y="1561"/>
                  </a:cubicBezTo>
                  <a:cubicBezTo>
                    <a:pt x="3792" y="1566"/>
                    <a:pt x="3802" y="1568"/>
                    <a:pt x="3812" y="1568"/>
                  </a:cubicBezTo>
                  <a:cubicBezTo>
                    <a:pt x="3875" y="1568"/>
                    <a:pt x="3918" y="1479"/>
                    <a:pt x="3851" y="1441"/>
                  </a:cubicBezTo>
                  <a:cubicBezTo>
                    <a:pt x="2653" y="851"/>
                    <a:pt x="1395" y="372"/>
                    <a:pt x="112" y="4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1205686" y="119880"/>
              <a:ext cx="147129" cy="79393"/>
            </a:xfrm>
            <a:custGeom>
              <a:avLst/>
              <a:gdLst/>
              <a:ahLst/>
              <a:cxnLst/>
              <a:rect l="l" t="t" r="r" b="b"/>
              <a:pathLst>
                <a:path w="2398" h="1294" extrusionOk="0">
                  <a:moveTo>
                    <a:pt x="99" y="0"/>
                  </a:moveTo>
                  <a:cubicBezTo>
                    <a:pt x="39" y="0"/>
                    <a:pt x="0" y="85"/>
                    <a:pt x="65" y="121"/>
                  </a:cubicBezTo>
                  <a:lnTo>
                    <a:pt x="2264" y="1284"/>
                  </a:lnTo>
                  <a:cubicBezTo>
                    <a:pt x="2275" y="1291"/>
                    <a:pt x="2286" y="1294"/>
                    <a:pt x="2297" y="1294"/>
                  </a:cubicBezTo>
                  <a:cubicBezTo>
                    <a:pt x="2358" y="1294"/>
                    <a:pt x="2398" y="1202"/>
                    <a:pt x="2332" y="1173"/>
                  </a:cubicBezTo>
                  <a:lnTo>
                    <a:pt x="134" y="10"/>
                  </a:lnTo>
                  <a:cubicBezTo>
                    <a:pt x="121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967308" y="113453"/>
              <a:ext cx="152529" cy="91848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1"/>
                  </a:moveTo>
                  <a:cubicBezTo>
                    <a:pt x="40" y="1"/>
                    <a:pt x="1" y="87"/>
                    <a:pt x="66" y="130"/>
                  </a:cubicBezTo>
                  <a:cubicBezTo>
                    <a:pt x="810" y="609"/>
                    <a:pt x="1572" y="1062"/>
                    <a:pt x="2350" y="1490"/>
                  </a:cubicBezTo>
                  <a:cubicBezTo>
                    <a:pt x="2360" y="1495"/>
                    <a:pt x="2370" y="1497"/>
                    <a:pt x="2379" y="1497"/>
                  </a:cubicBezTo>
                  <a:cubicBezTo>
                    <a:pt x="2442" y="1497"/>
                    <a:pt x="2486" y="1408"/>
                    <a:pt x="2419" y="1370"/>
                  </a:cubicBezTo>
                  <a:cubicBezTo>
                    <a:pt x="1640" y="943"/>
                    <a:pt x="879" y="489"/>
                    <a:pt x="126" y="10"/>
                  </a:cubicBezTo>
                  <a:cubicBezTo>
                    <a:pt x="115" y="4"/>
                    <a:pt x="105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451519" y="127380"/>
              <a:ext cx="144258" cy="64000"/>
            </a:xfrm>
            <a:custGeom>
              <a:avLst/>
              <a:gdLst/>
              <a:ahLst/>
              <a:cxnLst/>
              <a:rect l="l" t="t" r="r" b="b"/>
              <a:pathLst>
                <a:path w="1952" h="866" extrusionOk="0">
                  <a:moveTo>
                    <a:pt x="91" y="1"/>
                  </a:moveTo>
                  <a:cubicBezTo>
                    <a:pt x="22" y="1"/>
                    <a:pt x="0" y="109"/>
                    <a:pt x="70" y="133"/>
                  </a:cubicBezTo>
                  <a:lnTo>
                    <a:pt x="1850" y="860"/>
                  </a:lnTo>
                  <a:cubicBezTo>
                    <a:pt x="1859" y="864"/>
                    <a:pt x="1867" y="866"/>
                    <a:pt x="1875" y="866"/>
                  </a:cubicBezTo>
                  <a:cubicBezTo>
                    <a:pt x="1933" y="866"/>
                    <a:pt x="1952" y="762"/>
                    <a:pt x="1884" y="731"/>
                  </a:cubicBezTo>
                  <a:lnTo>
                    <a:pt x="113" y="4"/>
                  </a:ln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829378" y="-10375"/>
              <a:ext cx="116249" cy="129403"/>
            </a:xfrm>
            <a:custGeom>
              <a:avLst/>
              <a:gdLst/>
              <a:ahLst/>
              <a:cxnLst/>
              <a:rect l="l" t="t" r="r" b="b"/>
              <a:pathLst>
                <a:path w="1573" h="1751" extrusionOk="0">
                  <a:moveTo>
                    <a:pt x="1476" y="1"/>
                  </a:moveTo>
                  <a:cubicBezTo>
                    <a:pt x="1456" y="1"/>
                    <a:pt x="1437" y="9"/>
                    <a:pt x="1425" y="29"/>
                  </a:cubicBezTo>
                  <a:cubicBezTo>
                    <a:pt x="1006" y="594"/>
                    <a:pt x="544" y="1133"/>
                    <a:pt x="47" y="1637"/>
                  </a:cubicBezTo>
                  <a:cubicBezTo>
                    <a:pt x="1" y="1684"/>
                    <a:pt x="47" y="1751"/>
                    <a:pt x="98" y="1751"/>
                  </a:cubicBezTo>
                  <a:cubicBezTo>
                    <a:pt x="113" y="1751"/>
                    <a:pt x="128" y="1745"/>
                    <a:pt x="141" y="1731"/>
                  </a:cubicBezTo>
                  <a:lnTo>
                    <a:pt x="150" y="1731"/>
                  </a:lnTo>
                  <a:cubicBezTo>
                    <a:pt x="646" y="1218"/>
                    <a:pt x="1108" y="671"/>
                    <a:pt x="1536" y="97"/>
                  </a:cubicBezTo>
                  <a:cubicBezTo>
                    <a:pt x="1572" y="49"/>
                    <a:pt x="1523" y="1"/>
                    <a:pt x="14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978334" y="16014"/>
              <a:ext cx="88167" cy="95346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6" y="0"/>
                  </a:moveTo>
                  <a:cubicBezTo>
                    <a:pt x="1331" y="0"/>
                    <a:pt x="1316" y="7"/>
                    <a:pt x="1303" y="24"/>
                  </a:cubicBezTo>
                  <a:cubicBezTo>
                    <a:pt x="884" y="494"/>
                    <a:pt x="465" y="965"/>
                    <a:pt x="46" y="1436"/>
                  </a:cubicBezTo>
                  <a:cubicBezTo>
                    <a:pt x="0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30"/>
                  </a:cubicBezTo>
                  <a:lnTo>
                    <a:pt x="1397" y="118"/>
                  </a:lnTo>
                  <a:cubicBezTo>
                    <a:pt x="1436" y="66"/>
                    <a:pt x="1392" y="0"/>
                    <a:pt x="13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1120986" y="43241"/>
              <a:ext cx="77062" cy="64852"/>
            </a:xfrm>
            <a:custGeom>
              <a:avLst/>
              <a:gdLst/>
              <a:ahLst/>
              <a:cxnLst/>
              <a:rect l="l" t="t" r="r" b="b"/>
              <a:pathLst>
                <a:path w="1256" h="1057" extrusionOk="0">
                  <a:moveTo>
                    <a:pt x="1150" y="0"/>
                  </a:moveTo>
                  <a:cubicBezTo>
                    <a:pt x="1136" y="0"/>
                    <a:pt x="1121" y="5"/>
                    <a:pt x="1107" y="15"/>
                  </a:cubicBezTo>
                  <a:lnTo>
                    <a:pt x="55" y="948"/>
                  </a:lnTo>
                  <a:cubicBezTo>
                    <a:pt x="0" y="989"/>
                    <a:pt x="54" y="1057"/>
                    <a:pt x="109" y="1057"/>
                  </a:cubicBezTo>
                  <a:cubicBezTo>
                    <a:pt x="123" y="1057"/>
                    <a:pt x="136" y="1052"/>
                    <a:pt x="149" y="1042"/>
                  </a:cubicBezTo>
                  <a:lnTo>
                    <a:pt x="1201" y="109"/>
                  </a:lnTo>
                  <a:cubicBezTo>
                    <a:pt x="1255" y="68"/>
                    <a:pt x="1207" y="0"/>
                    <a:pt x="115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558602" y="10540"/>
              <a:ext cx="123491" cy="119131"/>
            </a:xfrm>
            <a:custGeom>
              <a:avLst/>
              <a:gdLst/>
              <a:ahLst/>
              <a:cxnLst/>
              <a:rect l="l" t="t" r="r" b="b"/>
              <a:pathLst>
                <a:path w="1671" h="1612" extrusionOk="0">
                  <a:moveTo>
                    <a:pt x="1573" y="1"/>
                  </a:moveTo>
                  <a:cubicBezTo>
                    <a:pt x="1559" y="1"/>
                    <a:pt x="1543" y="6"/>
                    <a:pt x="1530" y="20"/>
                  </a:cubicBezTo>
                  <a:lnTo>
                    <a:pt x="863" y="764"/>
                  </a:lnTo>
                  <a:cubicBezTo>
                    <a:pt x="781" y="854"/>
                    <a:pt x="312" y="1470"/>
                    <a:pt x="149" y="1470"/>
                  </a:cubicBezTo>
                  <a:cubicBezTo>
                    <a:pt x="141" y="1470"/>
                    <a:pt x="133" y="1469"/>
                    <a:pt x="127" y="1466"/>
                  </a:cubicBezTo>
                  <a:cubicBezTo>
                    <a:pt x="118" y="1461"/>
                    <a:pt x="109" y="1459"/>
                    <a:pt x="100" y="1459"/>
                  </a:cubicBezTo>
                  <a:cubicBezTo>
                    <a:pt x="43" y="1459"/>
                    <a:pt x="0" y="1548"/>
                    <a:pt x="67" y="1585"/>
                  </a:cubicBezTo>
                  <a:cubicBezTo>
                    <a:pt x="102" y="1604"/>
                    <a:pt x="135" y="1612"/>
                    <a:pt x="168" y="1612"/>
                  </a:cubicBezTo>
                  <a:cubicBezTo>
                    <a:pt x="364" y="1612"/>
                    <a:pt x="530" y="1325"/>
                    <a:pt x="640" y="1200"/>
                  </a:cubicBezTo>
                  <a:lnTo>
                    <a:pt x="1624" y="114"/>
                  </a:lnTo>
                  <a:cubicBezTo>
                    <a:pt x="1670" y="67"/>
                    <a:pt x="1624" y="1"/>
                    <a:pt x="157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-24482" y="-33137"/>
              <a:ext cx="450288" cy="1552544"/>
            </a:xfrm>
            <a:custGeom>
              <a:avLst/>
              <a:gdLst/>
              <a:ahLst/>
              <a:cxnLst/>
              <a:rect l="l" t="t" r="r" b="b"/>
              <a:pathLst>
                <a:path w="6093" h="21008" extrusionOk="0">
                  <a:moveTo>
                    <a:pt x="2751" y="1"/>
                  </a:moveTo>
                  <a:cubicBezTo>
                    <a:pt x="2669" y="1"/>
                    <a:pt x="2581" y="68"/>
                    <a:pt x="2602" y="174"/>
                  </a:cubicBezTo>
                  <a:lnTo>
                    <a:pt x="2773" y="1287"/>
                  </a:lnTo>
                  <a:cubicBezTo>
                    <a:pt x="2807" y="1475"/>
                    <a:pt x="2850" y="1672"/>
                    <a:pt x="2858" y="1860"/>
                  </a:cubicBezTo>
                  <a:cubicBezTo>
                    <a:pt x="2798" y="1894"/>
                    <a:pt x="2781" y="1980"/>
                    <a:pt x="2824" y="2039"/>
                  </a:cubicBezTo>
                  <a:lnTo>
                    <a:pt x="2850" y="2082"/>
                  </a:lnTo>
                  <a:cubicBezTo>
                    <a:pt x="2807" y="2236"/>
                    <a:pt x="2747" y="2373"/>
                    <a:pt x="2662" y="2510"/>
                  </a:cubicBezTo>
                  <a:cubicBezTo>
                    <a:pt x="2345" y="3117"/>
                    <a:pt x="2046" y="3742"/>
                    <a:pt x="1789" y="4383"/>
                  </a:cubicBezTo>
                  <a:cubicBezTo>
                    <a:pt x="1250" y="5684"/>
                    <a:pt x="831" y="7035"/>
                    <a:pt x="548" y="8421"/>
                  </a:cubicBezTo>
                  <a:cubicBezTo>
                    <a:pt x="275" y="9764"/>
                    <a:pt x="112" y="11125"/>
                    <a:pt x="61" y="12493"/>
                  </a:cubicBezTo>
                  <a:cubicBezTo>
                    <a:pt x="1" y="13965"/>
                    <a:pt x="112" y="15419"/>
                    <a:pt x="557" y="16831"/>
                  </a:cubicBezTo>
                  <a:cubicBezTo>
                    <a:pt x="1019" y="18311"/>
                    <a:pt x="1738" y="19697"/>
                    <a:pt x="2670" y="20937"/>
                  </a:cubicBezTo>
                  <a:cubicBezTo>
                    <a:pt x="2700" y="20984"/>
                    <a:pt x="2747" y="21008"/>
                    <a:pt x="2794" y="21008"/>
                  </a:cubicBezTo>
                  <a:cubicBezTo>
                    <a:pt x="2841" y="21008"/>
                    <a:pt x="2888" y="20984"/>
                    <a:pt x="2918" y="20937"/>
                  </a:cubicBezTo>
                  <a:cubicBezTo>
                    <a:pt x="4381" y="18833"/>
                    <a:pt x="5339" y="16412"/>
                    <a:pt x="5707" y="13871"/>
                  </a:cubicBezTo>
                  <a:cubicBezTo>
                    <a:pt x="6092" y="11339"/>
                    <a:pt x="5895" y="8738"/>
                    <a:pt x="5125" y="6291"/>
                  </a:cubicBezTo>
                  <a:cubicBezTo>
                    <a:pt x="4646" y="4777"/>
                    <a:pt x="3911" y="3391"/>
                    <a:pt x="3132" y="2014"/>
                  </a:cubicBezTo>
                  <a:cubicBezTo>
                    <a:pt x="3132" y="1808"/>
                    <a:pt x="3115" y="1603"/>
                    <a:pt x="3072" y="1398"/>
                  </a:cubicBezTo>
                  <a:cubicBezTo>
                    <a:pt x="3012" y="970"/>
                    <a:pt x="2944" y="534"/>
                    <a:pt x="2875" y="106"/>
                  </a:cubicBezTo>
                  <a:cubicBezTo>
                    <a:pt x="2861" y="33"/>
                    <a:pt x="2808" y="1"/>
                    <a:pt x="275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89537" y="116590"/>
              <a:ext cx="56018" cy="1219022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3" y="1"/>
                  </a:moveTo>
                  <a:cubicBezTo>
                    <a:pt x="31" y="1"/>
                    <a:pt x="1" y="22"/>
                    <a:pt x="5" y="65"/>
                  </a:cubicBezTo>
                  <a:cubicBezTo>
                    <a:pt x="544" y="5506"/>
                    <a:pt x="621" y="10981"/>
                    <a:pt x="245" y="16430"/>
                  </a:cubicBezTo>
                  <a:cubicBezTo>
                    <a:pt x="240" y="16473"/>
                    <a:pt x="272" y="16494"/>
                    <a:pt x="307" y="16494"/>
                  </a:cubicBezTo>
                  <a:cubicBezTo>
                    <a:pt x="341" y="16494"/>
                    <a:pt x="377" y="16473"/>
                    <a:pt x="381" y="16430"/>
                  </a:cubicBezTo>
                  <a:cubicBezTo>
                    <a:pt x="758" y="10981"/>
                    <a:pt x="672" y="5506"/>
                    <a:pt x="133" y="65"/>
                  </a:cubicBezTo>
                  <a:cubicBezTo>
                    <a:pt x="129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07802" y="445457"/>
              <a:ext cx="117653" cy="284746"/>
            </a:xfrm>
            <a:custGeom>
              <a:avLst/>
              <a:gdLst/>
              <a:ahLst/>
              <a:cxnLst/>
              <a:rect l="l" t="t" r="r" b="b"/>
              <a:pathLst>
                <a:path w="1592" h="3853" extrusionOk="0">
                  <a:moveTo>
                    <a:pt x="1516" y="0"/>
                  </a:moveTo>
                  <a:cubicBezTo>
                    <a:pt x="1490" y="0"/>
                    <a:pt x="1464" y="15"/>
                    <a:pt x="1453" y="46"/>
                  </a:cubicBezTo>
                  <a:cubicBezTo>
                    <a:pt x="1094" y="1321"/>
                    <a:pt x="615" y="2561"/>
                    <a:pt x="25" y="3750"/>
                  </a:cubicBezTo>
                  <a:cubicBezTo>
                    <a:pt x="1" y="3804"/>
                    <a:pt x="47" y="3853"/>
                    <a:pt x="91" y="3853"/>
                  </a:cubicBezTo>
                  <a:cubicBezTo>
                    <a:pt x="111" y="3853"/>
                    <a:pt x="131" y="3843"/>
                    <a:pt x="144" y="3819"/>
                  </a:cubicBezTo>
                  <a:cubicBezTo>
                    <a:pt x="735" y="2621"/>
                    <a:pt x="1214" y="1364"/>
                    <a:pt x="1582" y="80"/>
                  </a:cubicBezTo>
                  <a:cubicBezTo>
                    <a:pt x="1592" y="30"/>
                    <a:pt x="1554" y="0"/>
                    <a:pt x="151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33298" y="978074"/>
              <a:ext cx="98882" cy="172562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30" y="2232"/>
                  </a:lnTo>
                  <a:cubicBezTo>
                    <a:pt x="1" y="2286"/>
                    <a:pt x="49" y="2335"/>
                    <a:pt x="92" y="2335"/>
                  </a:cubicBezTo>
                  <a:cubicBezTo>
                    <a:pt x="112" y="2335"/>
                    <a:pt x="131" y="2325"/>
                    <a:pt x="142" y="2301"/>
                  </a:cubicBezTo>
                  <a:lnTo>
                    <a:pt x="1314" y="102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119405" y="769077"/>
              <a:ext cx="113662" cy="178622"/>
            </a:xfrm>
            <a:custGeom>
              <a:avLst/>
              <a:gdLst/>
              <a:ahLst/>
              <a:cxnLst/>
              <a:rect l="l" t="t" r="r" b="b"/>
              <a:pathLst>
                <a:path w="1538" h="2417" extrusionOk="0">
                  <a:moveTo>
                    <a:pt x="1444" y="0"/>
                  </a:moveTo>
                  <a:cubicBezTo>
                    <a:pt x="1424" y="0"/>
                    <a:pt x="1404" y="9"/>
                    <a:pt x="1390" y="30"/>
                  </a:cubicBezTo>
                  <a:cubicBezTo>
                    <a:pt x="903" y="774"/>
                    <a:pt x="449" y="1536"/>
                    <a:pt x="30" y="2314"/>
                  </a:cubicBezTo>
                  <a:cubicBezTo>
                    <a:pt x="1" y="2367"/>
                    <a:pt x="44" y="2416"/>
                    <a:pt x="88" y="2416"/>
                  </a:cubicBezTo>
                  <a:cubicBezTo>
                    <a:pt x="108" y="2416"/>
                    <a:pt x="128" y="2407"/>
                    <a:pt x="141" y="2383"/>
                  </a:cubicBezTo>
                  <a:cubicBezTo>
                    <a:pt x="569" y="1604"/>
                    <a:pt x="1022" y="843"/>
                    <a:pt x="1502" y="99"/>
                  </a:cubicBezTo>
                  <a:cubicBezTo>
                    <a:pt x="1537" y="45"/>
                    <a:pt x="1491" y="0"/>
                    <a:pt x="144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152956" y="247102"/>
              <a:ext cx="66364" cy="140193"/>
            </a:xfrm>
            <a:custGeom>
              <a:avLst/>
              <a:gdLst/>
              <a:ahLst/>
              <a:cxnLst/>
              <a:rect l="l" t="t" r="r" b="b"/>
              <a:pathLst>
                <a:path w="898" h="1897" extrusionOk="0">
                  <a:moveTo>
                    <a:pt x="817" y="1"/>
                  </a:moveTo>
                  <a:cubicBezTo>
                    <a:pt x="790" y="1"/>
                    <a:pt x="762" y="14"/>
                    <a:pt x="748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2"/>
                    <a:pt x="40" y="1896"/>
                    <a:pt x="82" y="1896"/>
                  </a:cubicBezTo>
                  <a:cubicBezTo>
                    <a:pt x="108" y="1896"/>
                    <a:pt x="136" y="1882"/>
                    <a:pt x="149" y="1849"/>
                  </a:cubicBezTo>
                  <a:cubicBezTo>
                    <a:pt x="389" y="1259"/>
                    <a:pt x="628" y="668"/>
                    <a:pt x="876" y="78"/>
                  </a:cubicBezTo>
                  <a:cubicBezTo>
                    <a:pt x="897" y="31"/>
                    <a:pt x="858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224345" y="625041"/>
              <a:ext cx="133542" cy="112480"/>
            </a:xfrm>
            <a:custGeom>
              <a:avLst/>
              <a:gdLst/>
              <a:ahLst/>
              <a:cxnLst/>
              <a:rect l="l" t="t" r="r" b="b"/>
              <a:pathLst>
                <a:path w="1807" h="1522" extrusionOk="0">
                  <a:moveTo>
                    <a:pt x="102" y="1"/>
                  </a:moveTo>
                  <a:cubicBezTo>
                    <a:pt x="47" y="1"/>
                    <a:pt x="1" y="68"/>
                    <a:pt x="47" y="114"/>
                  </a:cubicBezTo>
                  <a:cubicBezTo>
                    <a:pt x="561" y="619"/>
                    <a:pt x="1108" y="1081"/>
                    <a:pt x="1681" y="1509"/>
                  </a:cubicBezTo>
                  <a:cubicBezTo>
                    <a:pt x="1693" y="1517"/>
                    <a:pt x="1705" y="1521"/>
                    <a:pt x="1716" y="1521"/>
                  </a:cubicBezTo>
                  <a:cubicBezTo>
                    <a:pt x="1769" y="1521"/>
                    <a:pt x="1807" y="1431"/>
                    <a:pt x="1750" y="1389"/>
                  </a:cubicBezTo>
                  <a:cubicBezTo>
                    <a:pt x="1185" y="970"/>
                    <a:pt x="646" y="516"/>
                    <a:pt x="150" y="20"/>
                  </a:cubicBezTo>
                  <a:cubicBezTo>
                    <a:pt x="135" y="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221759" y="892790"/>
              <a:ext cx="118909" cy="102503"/>
            </a:xfrm>
            <a:custGeom>
              <a:avLst/>
              <a:gdLst/>
              <a:ahLst/>
              <a:cxnLst/>
              <a:rect l="l" t="t" r="r" b="b"/>
              <a:pathLst>
                <a:path w="1609" h="1387" extrusionOk="0">
                  <a:moveTo>
                    <a:pt x="103" y="1"/>
                  </a:moveTo>
                  <a:cubicBezTo>
                    <a:pt x="50" y="1"/>
                    <a:pt x="0" y="69"/>
                    <a:pt x="48" y="110"/>
                  </a:cubicBezTo>
                  <a:lnTo>
                    <a:pt x="1468" y="1367"/>
                  </a:lnTo>
                  <a:cubicBezTo>
                    <a:pt x="1482" y="1381"/>
                    <a:pt x="1497" y="1387"/>
                    <a:pt x="1512" y="1387"/>
                  </a:cubicBezTo>
                  <a:cubicBezTo>
                    <a:pt x="1563" y="1387"/>
                    <a:pt x="1609" y="1320"/>
                    <a:pt x="1562" y="1273"/>
                  </a:cubicBezTo>
                  <a:lnTo>
                    <a:pt x="142" y="16"/>
                  </a:lnTo>
                  <a:cubicBezTo>
                    <a:pt x="130" y="5"/>
                    <a:pt x="116" y="1"/>
                    <a:pt x="10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208826" y="354631"/>
              <a:ext cx="128073" cy="119057"/>
            </a:xfrm>
            <a:custGeom>
              <a:avLst/>
              <a:gdLst/>
              <a:ahLst/>
              <a:cxnLst/>
              <a:rect l="l" t="t" r="r" b="b"/>
              <a:pathLst>
                <a:path w="1733" h="1611" extrusionOk="0">
                  <a:moveTo>
                    <a:pt x="176" y="1"/>
                  </a:moveTo>
                  <a:cubicBezTo>
                    <a:pt x="155" y="1"/>
                    <a:pt x="134" y="11"/>
                    <a:pt x="120" y="35"/>
                  </a:cubicBezTo>
                  <a:lnTo>
                    <a:pt x="120" y="26"/>
                  </a:lnTo>
                  <a:lnTo>
                    <a:pt x="120" y="26"/>
                  </a:lnTo>
                  <a:cubicBezTo>
                    <a:pt x="1" y="266"/>
                    <a:pt x="360" y="471"/>
                    <a:pt x="505" y="608"/>
                  </a:cubicBezTo>
                  <a:lnTo>
                    <a:pt x="1592" y="1592"/>
                  </a:lnTo>
                  <a:cubicBezTo>
                    <a:pt x="1605" y="1605"/>
                    <a:pt x="1621" y="1611"/>
                    <a:pt x="1635" y="1611"/>
                  </a:cubicBezTo>
                  <a:cubicBezTo>
                    <a:pt x="1686" y="1611"/>
                    <a:pt x="1732" y="1544"/>
                    <a:pt x="1686" y="1498"/>
                  </a:cubicBezTo>
                  <a:lnTo>
                    <a:pt x="942" y="830"/>
                  </a:lnTo>
                  <a:cubicBezTo>
                    <a:pt x="848" y="745"/>
                    <a:pt x="172" y="231"/>
                    <a:pt x="240" y="95"/>
                  </a:cubicBezTo>
                  <a:cubicBezTo>
                    <a:pt x="270" y="48"/>
                    <a:pt x="222" y="1"/>
                    <a:pt x="1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-53525" y="-136601"/>
              <a:ext cx="880770" cy="890377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6211" y="0"/>
                  </a:moveTo>
                  <a:cubicBezTo>
                    <a:pt x="5515" y="0"/>
                    <a:pt x="4820" y="23"/>
                    <a:pt x="4124" y="69"/>
                  </a:cubicBezTo>
                  <a:cubicBezTo>
                    <a:pt x="3080" y="137"/>
                    <a:pt x="2036" y="248"/>
                    <a:pt x="1010" y="411"/>
                  </a:cubicBezTo>
                  <a:cubicBezTo>
                    <a:pt x="969" y="400"/>
                    <a:pt x="928" y="394"/>
                    <a:pt x="887" y="394"/>
                  </a:cubicBezTo>
                  <a:cubicBezTo>
                    <a:pt x="797" y="394"/>
                    <a:pt x="709" y="421"/>
                    <a:pt x="633" y="479"/>
                  </a:cubicBezTo>
                  <a:lnTo>
                    <a:pt x="625" y="479"/>
                  </a:lnTo>
                  <a:cubicBezTo>
                    <a:pt x="351" y="522"/>
                    <a:pt x="189" y="813"/>
                    <a:pt x="291" y="1078"/>
                  </a:cubicBezTo>
                  <a:cubicBezTo>
                    <a:pt x="249" y="1352"/>
                    <a:pt x="291" y="1660"/>
                    <a:pt x="266" y="1942"/>
                  </a:cubicBezTo>
                  <a:cubicBezTo>
                    <a:pt x="206" y="2558"/>
                    <a:pt x="172" y="3174"/>
                    <a:pt x="146" y="3790"/>
                  </a:cubicBezTo>
                  <a:cubicBezTo>
                    <a:pt x="95" y="5039"/>
                    <a:pt x="0" y="6297"/>
                    <a:pt x="120" y="7546"/>
                  </a:cubicBezTo>
                  <a:cubicBezTo>
                    <a:pt x="172" y="8136"/>
                    <a:pt x="257" y="8726"/>
                    <a:pt x="385" y="9308"/>
                  </a:cubicBezTo>
                  <a:cubicBezTo>
                    <a:pt x="505" y="9881"/>
                    <a:pt x="625" y="10489"/>
                    <a:pt x="847" y="11028"/>
                  </a:cubicBezTo>
                  <a:cubicBezTo>
                    <a:pt x="1053" y="11549"/>
                    <a:pt x="1446" y="12020"/>
                    <a:pt x="2028" y="12046"/>
                  </a:cubicBezTo>
                  <a:cubicBezTo>
                    <a:pt x="2053" y="12047"/>
                    <a:pt x="2078" y="12048"/>
                    <a:pt x="2102" y="12048"/>
                  </a:cubicBezTo>
                  <a:cubicBezTo>
                    <a:pt x="2633" y="12048"/>
                    <a:pt x="3067" y="11700"/>
                    <a:pt x="3328" y="11259"/>
                  </a:cubicBezTo>
                  <a:cubicBezTo>
                    <a:pt x="3542" y="10874"/>
                    <a:pt x="3670" y="10446"/>
                    <a:pt x="3722" y="10010"/>
                  </a:cubicBezTo>
                  <a:cubicBezTo>
                    <a:pt x="3782" y="10095"/>
                    <a:pt x="3842" y="10189"/>
                    <a:pt x="3919" y="10266"/>
                  </a:cubicBezTo>
                  <a:cubicBezTo>
                    <a:pt x="4255" y="10647"/>
                    <a:pt x="4738" y="10892"/>
                    <a:pt x="5222" y="10892"/>
                  </a:cubicBezTo>
                  <a:cubicBezTo>
                    <a:pt x="5488" y="10892"/>
                    <a:pt x="5754" y="10818"/>
                    <a:pt x="5997" y="10651"/>
                  </a:cubicBezTo>
                  <a:cubicBezTo>
                    <a:pt x="6716" y="10146"/>
                    <a:pt x="6502" y="9180"/>
                    <a:pt x="6288" y="8461"/>
                  </a:cubicBezTo>
                  <a:cubicBezTo>
                    <a:pt x="6271" y="8393"/>
                    <a:pt x="6245" y="8324"/>
                    <a:pt x="6220" y="8247"/>
                  </a:cubicBezTo>
                  <a:lnTo>
                    <a:pt x="6220" y="8247"/>
                  </a:lnTo>
                  <a:cubicBezTo>
                    <a:pt x="6588" y="8470"/>
                    <a:pt x="6964" y="8666"/>
                    <a:pt x="7358" y="8838"/>
                  </a:cubicBezTo>
                  <a:cubicBezTo>
                    <a:pt x="7686" y="8981"/>
                    <a:pt x="8163" y="9118"/>
                    <a:pt x="8599" y="9118"/>
                  </a:cubicBezTo>
                  <a:cubicBezTo>
                    <a:pt x="9128" y="9118"/>
                    <a:pt x="9597" y="8915"/>
                    <a:pt x="9667" y="8273"/>
                  </a:cubicBezTo>
                  <a:cubicBezTo>
                    <a:pt x="9719" y="7828"/>
                    <a:pt x="9548" y="7332"/>
                    <a:pt x="9385" y="6930"/>
                  </a:cubicBezTo>
                  <a:cubicBezTo>
                    <a:pt x="9223" y="6519"/>
                    <a:pt x="9009" y="6143"/>
                    <a:pt x="8744" y="5792"/>
                  </a:cubicBezTo>
                  <a:cubicBezTo>
                    <a:pt x="8701" y="5732"/>
                    <a:pt x="8658" y="5681"/>
                    <a:pt x="8615" y="5629"/>
                  </a:cubicBezTo>
                  <a:lnTo>
                    <a:pt x="8615" y="5629"/>
                  </a:lnTo>
                  <a:cubicBezTo>
                    <a:pt x="8718" y="5647"/>
                    <a:pt x="8829" y="5672"/>
                    <a:pt x="8940" y="5689"/>
                  </a:cubicBezTo>
                  <a:cubicBezTo>
                    <a:pt x="9268" y="5748"/>
                    <a:pt x="9714" y="5828"/>
                    <a:pt x="10148" y="5828"/>
                  </a:cubicBezTo>
                  <a:cubicBezTo>
                    <a:pt x="10725" y="5828"/>
                    <a:pt x="11281" y="5688"/>
                    <a:pt x="11515" y="5176"/>
                  </a:cubicBezTo>
                  <a:cubicBezTo>
                    <a:pt x="11917" y="4312"/>
                    <a:pt x="10968" y="3285"/>
                    <a:pt x="10326" y="2823"/>
                  </a:cubicBezTo>
                  <a:cubicBezTo>
                    <a:pt x="10121" y="2678"/>
                    <a:pt x="9907" y="2550"/>
                    <a:pt x="9685" y="2447"/>
                  </a:cubicBezTo>
                  <a:cubicBezTo>
                    <a:pt x="9993" y="2413"/>
                    <a:pt x="10292" y="2336"/>
                    <a:pt x="10583" y="2233"/>
                  </a:cubicBezTo>
                  <a:cubicBezTo>
                    <a:pt x="10993" y="2062"/>
                    <a:pt x="11532" y="1677"/>
                    <a:pt x="11387" y="1164"/>
                  </a:cubicBezTo>
                  <a:cubicBezTo>
                    <a:pt x="11250" y="719"/>
                    <a:pt x="10660" y="471"/>
                    <a:pt x="10258" y="343"/>
                  </a:cubicBezTo>
                  <a:cubicBezTo>
                    <a:pt x="9308" y="43"/>
                    <a:pt x="8239" y="52"/>
                    <a:pt x="7255" y="17"/>
                  </a:cubicBezTo>
                  <a:cubicBezTo>
                    <a:pt x="6907" y="6"/>
                    <a:pt x="6559" y="0"/>
                    <a:pt x="6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448415" y="604644"/>
              <a:ext cx="93043" cy="79297"/>
            </a:xfrm>
            <a:custGeom>
              <a:avLst/>
              <a:gdLst/>
              <a:ahLst/>
              <a:cxnLst/>
              <a:rect l="l" t="t" r="r" b="b"/>
              <a:pathLst>
                <a:path w="1259" h="1073" extrusionOk="0">
                  <a:moveTo>
                    <a:pt x="655" y="1"/>
                  </a:moveTo>
                  <a:cubicBezTo>
                    <a:pt x="576" y="1"/>
                    <a:pt x="496" y="19"/>
                    <a:pt x="420" y="57"/>
                  </a:cubicBezTo>
                  <a:cubicBezTo>
                    <a:pt x="292" y="134"/>
                    <a:pt x="206" y="253"/>
                    <a:pt x="181" y="399"/>
                  </a:cubicBezTo>
                  <a:cubicBezTo>
                    <a:pt x="129" y="467"/>
                    <a:pt x="121" y="544"/>
                    <a:pt x="146" y="621"/>
                  </a:cubicBezTo>
                  <a:cubicBezTo>
                    <a:pt x="1" y="732"/>
                    <a:pt x="18" y="1023"/>
                    <a:pt x="249" y="1040"/>
                  </a:cubicBezTo>
                  <a:lnTo>
                    <a:pt x="523" y="1040"/>
                  </a:lnTo>
                  <a:cubicBezTo>
                    <a:pt x="587" y="1062"/>
                    <a:pt x="654" y="1072"/>
                    <a:pt x="722" y="1072"/>
                  </a:cubicBezTo>
                  <a:cubicBezTo>
                    <a:pt x="843" y="1072"/>
                    <a:pt x="966" y="1038"/>
                    <a:pt x="1070" y="972"/>
                  </a:cubicBezTo>
                  <a:cubicBezTo>
                    <a:pt x="1156" y="912"/>
                    <a:pt x="1216" y="809"/>
                    <a:pt x="1216" y="707"/>
                  </a:cubicBezTo>
                  <a:cubicBezTo>
                    <a:pt x="1259" y="613"/>
                    <a:pt x="1241" y="493"/>
                    <a:pt x="1173" y="424"/>
                  </a:cubicBezTo>
                  <a:cubicBezTo>
                    <a:pt x="1121" y="166"/>
                    <a:pt x="895" y="1"/>
                    <a:pt x="6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622970" y="505614"/>
              <a:ext cx="100360" cy="76046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1047" y="1"/>
                  </a:moveTo>
                  <a:cubicBezTo>
                    <a:pt x="1023" y="1"/>
                    <a:pt x="999" y="4"/>
                    <a:pt x="975" y="11"/>
                  </a:cubicBezTo>
                  <a:cubicBezTo>
                    <a:pt x="796" y="71"/>
                    <a:pt x="590" y="28"/>
                    <a:pt x="402" y="96"/>
                  </a:cubicBezTo>
                  <a:cubicBezTo>
                    <a:pt x="248" y="156"/>
                    <a:pt x="128" y="276"/>
                    <a:pt x="69" y="430"/>
                  </a:cubicBezTo>
                  <a:cubicBezTo>
                    <a:pt x="0" y="575"/>
                    <a:pt x="17" y="746"/>
                    <a:pt x="120" y="875"/>
                  </a:cubicBezTo>
                  <a:cubicBezTo>
                    <a:pt x="220" y="1000"/>
                    <a:pt x="370" y="1029"/>
                    <a:pt x="520" y="1029"/>
                  </a:cubicBezTo>
                  <a:cubicBezTo>
                    <a:pt x="576" y="1029"/>
                    <a:pt x="631" y="1025"/>
                    <a:pt x="685" y="1020"/>
                  </a:cubicBezTo>
                  <a:cubicBezTo>
                    <a:pt x="881" y="1012"/>
                    <a:pt x="1061" y="926"/>
                    <a:pt x="1181" y="772"/>
                  </a:cubicBezTo>
                  <a:cubicBezTo>
                    <a:pt x="1258" y="652"/>
                    <a:pt x="1283" y="515"/>
                    <a:pt x="1249" y="378"/>
                  </a:cubicBezTo>
                  <a:cubicBezTo>
                    <a:pt x="1258" y="361"/>
                    <a:pt x="1275" y="336"/>
                    <a:pt x="1283" y="319"/>
                  </a:cubicBezTo>
                  <a:cubicBezTo>
                    <a:pt x="1358" y="140"/>
                    <a:pt x="1206" y="1"/>
                    <a:pt x="10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279624" y="514408"/>
              <a:ext cx="117727" cy="87648"/>
            </a:xfrm>
            <a:custGeom>
              <a:avLst/>
              <a:gdLst/>
              <a:ahLst/>
              <a:cxnLst/>
              <a:rect l="l" t="t" r="r" b="b"/>
              <a:pathLst>
                <a:path w="1593" h="1186" extrusionOk="0">
                  <a:moveTo>
                    <a:pt x="1004" y="1"/>
                  </a:moveTo>
                  <a:cubicBezTo>
                    <a:pt x="878" y="1"/>
                    <a:pt x="755" y="24"/>
                    <a:pt x="642" y="97"/>
                  </a:cubicBezTo>
                  <a:cubicBezTo>
                    <a:pt x="591" y="123"/>
                    <a:pt x="548" y="165"/>
                    <a:pt x="523" y="200"/>
                  </a:cubicBezTo>
                  <a:cubicBezTo>
                    <a:pt x="352" y="200"/>
                    <a:pt x="180" y="268"/>
                    <a:pt x="69" y="396"/>
                  </a:cubicBezTo>
                  <a:cubicBezTo>
                    <a:pt x="1" y="473"/>
                    <a:pt x="1" y="593"/>
                    <a:pt x="69" y="679"/>
                  </a:cubicBezTo>
                  <a:lnTo>
                    <a:pt x="103" y="721"/>
                  </a:lnTo>
                  <a:cubicBezTo>
                    <a:pt x="103" y="893"/>
                    <a:pt x="189" y="1047"/>
                    <a:pt x="334" y="1132"/>
                  </a:cubicBezTo>
                  <a:cubicBezTo>
                    <a:pt x="400" y="1168"/>
                    <a:pt x="470" y="1185"/>
                    <a:pt x="539" y="1185"/>
                  </a:cubicBezTo>
                  <a:cubicBezTo>
                    <a:pt x="651" y="1185"/>
                    <a:pt x="760" y="1140"/>
                    <a:pt x="839" y="1055"/>
                  </a:cubicBezTo>
                  <a:lnTo>
                    <a:pt x="916" y="1055"/>
                  </a:lnTo>
                  <a:cubicBezTo>
                    <a:pt x="957" y="1100"/>
                    <a:pt x="1012" y="1122"/>
                    <a:pt x="1067" y="1122"/>
                  </a:cubicBezTo>
                  <a:cubicBezTo>
                    <a:pt x="1117" y="1122"/>
                    <a:pt x="1167" y="1105"/>
                    <a:pt x="1207" y="1072"/>
                  </a:cubicBezTo>
                  <a:cubicBezTo>
                    <a:pt x="1481" y="867"/>
                    <a:pt x="1592" y="499"/>
                    <a:pt x="1481" y="165"/>
                  </a:cubicBezTo>
                  <a:cubicBezTo>
                    <a:pt x="1447" y="88"/>
                    <a:pt x="1378" y="37"/>
                    <a:pt x="1293" y="29"/>
                  </a:cubicBezTo>
                  <a:cubicBezTo>
                    <a:pt x="1197" y="14"/>
                    <a:pt x="1100" y="1"/>
                    <a:pt x="10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440212" y="451222"/>
              <a:ext cx="95556" cy="65921"/>
            </a:xfrm>
            <a:custGeom>
              <a:avLst/>
              <a:gdLst/>
              <a:ahLst/>
              <a:cxnLst/>
              <a:rect l="l" t="t" r="r" b="b"/>
              <a:pathLst>
                <a:path w="1293" h="892" extrusionOk="0">
                  <a:moveTo>
                    <a:pt x="454" y="342"/>
                  </a:moveTo>
                  <a:cubicBezTo>
                    <a:pt x="463" y="342"/>
                    <a:pt x="471" y="349"/>
                    <a:pt x="480" y="362"/>
                  </a:cubicBezTo>
                  <a:lnTo>
                    <a:pt x="429" y="362"/>
                  </a:lnTo>
                  <a:cubicBezTo>
                    <a:pt x="437" y="349"/>
                    <a:pt x="446" y="342"/>
                    <a:pt x="454" y="342"/>
                  </a:cubicBezTo>
                  <a:close/>
                  <a:moveTo>
                    <a:pt x="846" y="0"/>
                  </a:moveTo>
                  <a:cubicBezTo>
                    <a:pt x="768" y="0"/>
                    <a:pt x="691" y="15"/>
                    <a:pt x="617" y="45"/>
                  </a:cubicBezTo>
                  <a:cubicBezTo>
                    <a:pt x="446" y="105"/>
                    <a:pt x="198" y="165"/>
                    <a:pt x="95" y="319"/>
                  </a:cubicBezTo>
                  <a:cubicBezTo>
                    <a:pt x="1" y="481"/>
                    <a:pt x="61" y="687"/>
                    <a:pt x="223" y="772"/>
                  </a:cubicBezTo>
                  <a:cubicBezTo>
                    <a:pt x="261" y="848"/>
                    <a:pt x="341" y="891"/>
                    <a:pt x="425" y="891"/>
                  </a:cubicBezTo>
                  <a:cubicBezTo>
                    <a:pt x="455" y="891"/>
                    <a:pt x="485" y="886"/>
                    <a:pt x="514" y="875"/>
                  </a:cubicBezTo>
                  <a:cubicBezTo>
                    <a:pt x="642" y="832"/>
                    <a:pt x="813" y="789"/>
                    <a:pt x="950" y="721"/>
                  </a:cubicBezTo>
                  <a:cubicBezTo>
                    <a:pt x="1121" y="661"/>
                    <a:pt x="1293" y="550"/>
                    <a:pt x="1267" y="353"/>
                  </a:cubicBezTo>
                  <a:cubicBezTo>
                    <a:pt x="1275" y="242"/>
                    <a:pt x="1224" y="139"/>
                    <a:pt x="1139" y="79"/>
                  </a:cubicBezTo>
                  <a:cubicBezTo>
                    <a:pt x="1047" y="26"/>
                    <a:pt x="946" y="0"/>
                    <a:pt x="84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624227" y="629475"/>
              <a:ext cx="92452" cy="77745"/>
            </a:xfrm>
            <a:custGeom>
              <a:avLst/>
              <a:gdLst/>
              <a:ahLst/>
              <a:cxnLst/>
              <a:rect l="l" t="t" r="r" b="b"/>
              <a:pathLst>
                <a:path w="1251" h="1052" extrusionOk="0">
                  <a:moveTo>
                    <a:pt x="599" y="1"/>
                  </a:moveTo>
                  <a:cubicBezTo>
                    <a:pt x="505" y="1"/>
                    <a:pt x="410" y="23"/>
                    <a:pt x="325" y="71"/>
                  </a:cubicBezTo>
                  <a:cubicBezTo>
                    <a:pt x="94" y="225"/>
                    <a:pt x="0" y="516"/>
                    <a:pt x="111" y="773"/>
                  </a:cubicBezTo>
                  <a:cubicBezTo>
                    <a:pt x="111" y="850"/>
                    <a:pt x="163" y="918"/>
                    <a:pt x="240" y="944"/>
                  </a:cubicBezTo>
                  <a:cubicBezTo>
                    <a:pt x="300" y="995"/>
                    <a:pt x="377" y="1029"/>
                    <a:pt x="462" y="1047"/>
                  </a:cubicBezTo>
                  <a:cubicBezTo>
                    <a:pt x="490" y="1050"/>
                    <a:pt x="520" y="1052"/>
                    <a:pt x="549" y="1052"/>
                  </a:cubicBezTo>
                  <a:cubicBezTo>
                    <a:pt x="601" y="1052"/>
                    <a:pt x="653" y="1046"/>
                    <a:pt x="702" y="1029"/>
                  </a:cubicBezTo>
                  <a:cubicBezTo>
                    <a:pt x="958" y="1021"/>
                    <a:pt x="1198" y="918"/>
                    <a:pt x="1224" y="610"/>
                  </a:cubicBezTo>
                  <a:cubicBezTo>
                    <a:pt x="1250" y="259"/>
                    <a:pt x="923" y="1"/>
                    <a:pt x="5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820805" y="487730"/>
              <a:ext cx="74715" cy="68212"/>
            </a:xfrm>
            <a:custGeom>
              <a:avLst/>
              <a:gdLst/>
              <a:ahLst/>
              <a:cxnLst/>
              <a:rect l="l" t="t" r="r" b="b"/>
              <a:pathLst>
                <a:path w="1011" h="923" extrusionOk="0">
                  <a:moveTo>
                    <a:pt x="574" y="432"/>
                  </a:moveTo>
                  <a:lnTo>
                    <a:pt x="565" y="441"/>
                  </a:lnTo>
                  <a:cubicBezTo>
                    <a:pt x="557" y="441"/>
                    <a:pt x="565" y="432"/>
                    <a:pt x="574" y="432"/>
                  </a:cubicBezTo>
                  <a:close/>
                  <a:moveTo>
                    <a:pt x="572" y="1"/>
                  </a:moveTo>
                  <a:cubicBezTo>
                    <a:pt x="507" y="1"/>
                    <a:pt x="441" y="15"/>
                    <a:pt x="377" y="47"/>
                  </a:cubicBezTo>
                  <a:cubicBezTo>
                    <a:pt x="69" y="167"/>
                    <a:pt x="1" y="561"/>
                    <a:pt x="240" y="783"/>
                  </a:cubicBezTo>
                  <a:cubicBezTo>
                    <a:pt x="275" y="817"/>
                    <a:pt x="317" y="843"/>
                    <a:pt x="360" y="860"/>
                  </a:cubicBezTo>
                  <a:cubicBezTo>
                    <a:pt x="394" y="894"/>
                    <a:pt x="446" y="911"/>
                    <a:pt x="497" y="920"/>
                  </a:cubicBezTo>
                  <a:cubicBezTo>
                    <a:pt x="511" y="921"/>
                    <a:pt x="526" y="922"/>
                    <a:pt x="540" y="922"/>
                  </a:cubicBezTo>
                  <a:cubicBezTo>
                    <a:pt x="613" y="922"/>
                    <a:pt x="689" y="904"/>
                    <a:pt x="754" y="869"/>
                  </a:cubicBezTo>
                  <a:cubicBezTo>
                    <a:pt x="856" y="817"/>
                    <a:pt x="942" y="740"/>
                    <a:pt x="993" y="638"/>
                  </a:cubicBezTo>
                  <a:cubicBezTo>
                    <a:pt x="1010" y="595"/>
                    <a:pt x="1010" y="552"/>
                    <a:pt x="1002" y="509"/>
                  </a:cubicBezTo>
                  <a:cubicBezTo>
                    <a:pt x="1010" y="467"/>
                    <a:pt x="1010" y="432"/>
                    <a:pt x="1002" y="390"/>
                  </a:cubicBezTo>
                  <a:cubicBezTo>
                    <a:pt x="975" y="160"/>
                    <a:pt x="783" y="1"/>
                    <a:pt x="5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658517" y="355444"/>
              <a:ext cx="78928" cy="66291"/>
            </a:xfrm>
            <a:custGeom>
              <a:avLst/>
              <a:gdLst/>
              <a:ahLst/>
              <a:cxnLst/>
              <a:rect l="l" t="t" r="r" b="b"/>
              <a:pathLst>
                <a:path w="1068" h="897" extrusionOk="0">
                  <a:moveTo>
                    <a:pt x="524" y="0"/>
                  </a:moveTo>
                  <a:cubicBezTo>
                    <a:pt x="437" y="0"/>
                    <a:pt x="349" y="28"/>
                    <a:pt x="272" y="84"/>
                  </a:cubicBezTo>
                  <a:cubicBezTo>
                    <a:pt x="212" y="118"/>
                    <a:pt x="169" y="186"/>
                    <a:pt x="161" y="255"/>
                  </a:cubicBezTo>
                  <a:cubicBezTo>
                    <a:pt x="144" y="280"/>
                    <a:pt x="127" y="306"/>
                    <a:pt x="118" y="332"/>
                  </a:cubicBezTo>
                  <a:cubicBezTo>
                    <a:pt x="101" y="392"/>
                    <a:pt x="92" y="460"/>
                    <a:pt x="101" y="520"/>
                  </a:cubicBezTo>
                  <a:cubicBezTo>
                    <a:pt x="0" y="688"/>
                    <a:pt x="122" y="897"/>
                    <a:pt x="312" y="897"/>
                  </a:cubicBezTo>
                  <a:cubicBezTo>
                    <a:pt x="316" y="897"/>
                    <a:pt x="319" y="896"/>
                    <a:pt x="323" y="896"/>
                  </a:cubicBezTo>
                  <a:cubicBezTo>
                    <a:pt x="392" y="888"/>
                    <a:pt x="452" y="871"/>
                    <a:pt x="520" y="845"/>
                  </a:cubicBezTo>
                  <a:cubicBezTo>
                    <a:pt x="580" y="845"/>
                    <a:pt x="640" y="836"/>
                    <a:pt x="700" y="819"/>
                  </a:cubicBezTo>
                  <a:cubicBezTo>
                    <a:pt x="1025" y="700"/>
                    <a:pt x="1068" y="263"/>
                    <a:pt x="777" y="84"/>
                  </a:cubicBezTo>
                  <a:cubicBezTo>
                    <a:pt x="700" y="28"/>
                    <a:pt x="612" y="0"/>
                    <a:pt x="5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830930" y="335860"/>
              <a:ext cx="74050" cy="65478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489" y="0"/>
                  </a:moveTo>
                  <a:cubicBezTo>
                    <a:pt x="461" y="0"/>
                    <a:pt x="432" y="5"/>
                    <a:pt x="403" y="15"/>
                  </a:cubicBezTo>
                  <a:cubicBezTo>
                    <a:pt x="146" y="135"/>
                    <a:pt x="1" y="408"/>
                    <a:pt x="43" y="682"/>
                  </a:cubicBezTo>
                  <a:cubicBezTo>
                    <a:pt x="57" y="806"/>
                    <a:pt x="165" y="885"/>
                    <a:pt x="282" y="885"/>
                  </a:cubicBezTo>
                  <a:cubicBezTo>
                    <a:pt x="311" y="885"/>
                    <a:pt x="340" y="881"/>
                    <a:pt x="369" y="870"/>
                  </a:cubicBezTo>
                  <a:lnTo>
                    <a:pt x="831" y="716"/>
                  </a:lnTo>
                  <a:cubicBezTo>
                    <a:pt x="950" y="674"/>
                    <a:pt x="1002" y="537"/>
                    <a:pt x="959" y="417"/>
                  </a:cubicBezTo>
                  <a:cubicBezTo>
                    <a:pt x="919" y="329"/>
                    <a:pt x="834" y="271"/>
                    <a:pt x="746" y="271"/>
                  </a:cubicBezTo>
                  <a:cubicBezTo>
                    <a:pt x="740" y="271"/>
                    <a:pt x="734" y="271"/>
                    <a:pt x="728" y="272"/>
                  </a:cubicBezTo>
                  <a:cubicBezTo>
                    <a:pt x="728" y="272"/>
                    <a:pt x="728" y="263"/>
                    <a:pt x="728" y="263"/>
                  </a:cubicBezTo>
                  <a:cubicBezTo>
                    <a:pt x="742" y="114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789840" y="611664"/>
              <a:ext cx="56388" cy="53579"/>
            </a:xfrm>
            <a:custGeom>
              <a:avLst/>
              <a:gdLst/>
              <a:ahLst/>
              <a:cxnLst/>
              <a:rect l="l" t="t" r="r" b="b"/>
              <a:pathLst>
                <a:path w="763" h="725" extrusionOk="0">
                  <a:moveTo>
                    <a:pt x="401" y="0"/>
                  </a:moveTo>
                  <a:cubicBezTo>
                    <a:pt x="259" y="0"/>
                    <a:pt x="132" y="91"/>
                    <a:pt x="86" y="235"/>
                  </a:cubicBezTo>
                  <a:cubicBezTo>
                    <a:pt x="78" y="269"/>
                    <a:pt x="69" y="304"/>
                    <a:pt x="69" y="338"/>
                  </a:cubicBezTo>
                  <a:cubicBezTo>
                    <a:pt x="18" y="389"/>
                    <a:pt x="1" y="458"/>
                    <a:pt x="9" y="526"/>
                  </a:cubicBezTo>
                  <a:cubicBezTo>
                    <a:pt x="33" y="636"/>
                    <a:pt x="129" y="725"/>
                    <a:pt x="244" y="725"/>
                  </a:cubicBezTo>
                  <a:cubicBezTo>
                    <a:pt x="254" y="725"/>
                    <a:pt x="264" y="724"/>
                    <a:pt x="274" y="723"/>
                  </a:cubicBezTo>
                  <a:cubicBezTo>
                    <a:pt x="403" y="714"/>
                    <a:pt x="514" y="646"/>
                    <a:pt x="582" y="543"/>
                  </a:cubicBezTo>
                  <a:lnTo>
                    <a:pt x="599" y="518"/>
                  </a:lnTo>
                  <a:cubicBezTo>
                    <a:pt x="625" y="483"/>
                    <a:pt x="659" y="449"/>
                    <a:pt x="685" y="423"/>
                  </a:cubicBezTo>
                  <a:cubicBezTo>
                    <a:pt x="762" y="321"/>
                    <a:pt x="736" y="167"/>
                    <a:pt x="642" y="90"/>
                  </a:cubicBezTo>
                  <a:cubicBezTo>
                    <a:pt x="625" y="81"/>
                    <a:pt x="608" y="73"/>
                    <a:pt x="591" y="64"/>
                  </a:cubicBezTo>
                  <a:cubicBezTo>
                    <a:pt x="548" y="30"/>
                    <a:pt x="505" y="13"/>
                    <a:pt x="454" y="4"/>
                  </a:cubicBezTo>
                  <a:cubicBezTo>
                    <a:pt x="436" y="1"/>
                    <a:pt x="418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432156" y="29163"/>
              <a:ext cx="97699" cy="92304"/>
            </a:xfrm>
            <a:custGeom>
              <a:avLst/>
              <a:gdLst/>
              <a:ahLst/>
              <a:cxnLst/>
              <a:rect l="l" t="t" r="r" b="b"/>
              <a:pathLst>
                <a:path w="1322" h="1249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5" y="144"/>
                    <a:pt x="786" y="255"/>
                    <a:pt x="734" y="367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1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3" y="20"/>
                  </a:cubicBezTo>
                  <a:cubicBezTo>
                    <a:pt x="51" y="20"/>
                    <a:pt x="0" y="112"/>
                    <a:pt x="50" y="161"/>
                  </a:cubicBezTo>
                  <a:lnTo>
                    <a:pt x="153" y="255"/>
                  </a:lnTo>
                  <a:cubicBezTo>
                    <a:pt x="144" y="281"/>
                    <a:pt x="153" y="315"/>
                    <a:pt x="170" y="332"/>
                  </a:cubicBezTo>
                  <a:lnTo>
                    <a:pt x="178" y="332"/>
                  </a:lnTo>
                  <a:cubicBezTo>
                    <a:pt x="178" y="349"/>
                    <a:pt x="187" y="375"/>
                    <a:pt x="204" y="384"/>
                  </a:cubicBezTo>
                  <a:cubicBezTo>
                    <a:pt x="289" y="486"/>
                    <a:pt x="384" y="580"/>
                    <a:pt x="486" y="675"/>
                  </a:cubicBezTo>
                  <a:cubicBezTo>
                    <a:pt x="418" y="786"/>
                    <a:pt x="366" y="914"/>
                    <a:pt x="332" y="1042"/>
                  </a:cubicBezTo>
                  <a:cubicBezTo>
                    <a:pt x="332" y="1068"/>
                    <a:pt x="332" y="1094"/>
                    <a:pt x="349" y="1111"/>
                  </a:cubicBezTo>
                  <a:cubicBezTo>
                    <a:pt x="332" y="1162"/>
                    <a:pt x="358" y="1222"/>
                    <a:pt x="409" y="1231"/>
                  </a:cubicBezTo>
                  <a:cubicBezTo>
                    <a:pt x="421" y="1243"/>
                    <a:pt x="437" y="1249"/>
                    <a:pt x="453" y="1249"/>
                  </a:cubicBezTo>
                  <a:cubicBezTo>
                    <a:pt x="471" y="1249"/>
                    <a:pt x="490" y="1240"/>
                    <a:pt x="503" y="1222"/>
                  </a:cubicBezTo>
                  <a:cubicBezTo>
                    <a:pt x="597" y="1128"/>
                    <a:pt x="683" y="1017"/>
                    <a:pt x="751" y="906"/>
                  </a:cubicBezTo>
                  <a:cubicBezTo>
                    <a:pt x="786" y="931"/>
                    <a:pt x="811" y="957"/>
                    <a:pt x="845" y="974"/>
                  </a:cubicBezTo>
                  <a:cubicBezTo>
                    <a:pt x="880" y="1000"/>
                    <a:pt x="905" y="1042"/>
                    <a:pt x="931" y="1085"/>
                  </a:cubicBezTo>
                  <a:cubicBezTo>
                    <a:pt x="942" y="1102"/>
                    <a:pt x="960" y="1111"/>
                    <a:pt x="979" y="1111"/>
                  </a:cubicBezTo>
                  <a:cubicBezTo>
                    <a:pt x="989" y="1111"/>
                    <a:pt x="999" y="1108"/>
                    <a:pt x="1008" y="1102"/>
                  </a:cubicBezTo>
                  <a:cubicBezTo>
                    <a:pt x="1068" y="1145"/>
                    <a:pt x="1119" y="1179"/>
                    <a:pt x="1171" y="1214"/>
                  </a:cubicBezTo>
                  <a:cubicBezTo>
                    <a:pt x="1184" y="1222"/>
                    <a:pt x="1197" y="1226"/>
                    <a:pt x="1210" y="1226"/>
                  </a:cubicBezTo>
                  <a:cubicBezTo>
                    <a:pt x="1272" y="1226"/>
                    <a:pt x="1322" y="1135"/>
                    <a:pt x="1265" y="1085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2" y="546"/>
                    <a:pt x="940" y="461"/>
                  </a:cubicBezTo>
                  <a:cubicBezTo>
                    <a:pt x="948" y="444"/>
                    <a:pt x="948" y="435"/>
                    <a:pt x="940" y="418"/>
                  </a:cubicBezTo>
                  <a:cubicBezTo>
                    <a:pt x="957" y="384"/>
                    <a:pt x="965" y="349"/>
                    <a:pt x="982" y="315"/>
                  </a:cubicBezTo>
                  <a:cubicBezTo>
                    <a:pt x="991" y="290"/>
                    <a:pt x="991" y="272"/>
                    <a:pt x="982" y="255"/>
                  </a:cubicBezTo>
                  <a:cubicBezTo>
                    <a:pt x="999" y="213"/>
                    <a:pt x="1025" y="161"/>
                    <a:pt x="1042" y="118"/>
                  </a:cubicBez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286718" y="15196"/>
              <a:ext cx="101468" cy="87796"/>
            </a:xfrm>
            <a:custGeom>
              <a:avLst/>
              <a:gdLst/>
              <a:ahLst/>
              <a:cxnLst/>
              <a:rect l="l" t="t" r="r" b="b"/>
              <a:pathLst>
                <a:path w="1373" h="1188" extrusionOk="0">
                  <a:moveTo>
                    <a:pt x="989" y="1"/>
                  </a:moveTo>
                  <a:cubicBezTo>
                    <a:pt x="958" y="1"/>
                    <a:pt x="930" y="18"/>
                    <a:pt x="923" y="59"/>
                  </a:cubicBezTo>
                  <a:lnTo>
                    <a:pt x="906" y="128"/>
                  </a:lnTo>
                  <a:cubicBezTo>
                    <a:pt x="887" y="109"/>
                    <a:pt x="862" y="97"/>
                    <a:pt x="838" y="97"/>
                  </a:cubicBezTo>
                  <a:cubicBezTo>
                    <a:pt x="819" y="97"/>
                    <a:pt x="801" y="104"/>
                    <a:pt x="786" y="119"/>
                  </a:cubicBezTo>
                  <a:lnTo>
                    <a:pt x="760" y="145"/>
                  </a:lnTo>
                  <a:cubicBezTo>
                    <a:pt x="675" y="222"/>
                    <a:pt x="606" y="325"/>
                    <a:pt x="564" y="436"/>
                  </a:cubicBezTo>
                  <a:cubicBezTo>
                    <a:pt x="427" y="350"/>
                    <a:pt x="290" y="256"/>
                    <a:pt x="153" y="171"/>
                  </a:cubicBezTo>
                  <a:cubicBezTo>
                    <a:pt x="141" y="165"/>
                    <a:pt x="129" y="162"/>
                    <a:pt x="117" y="162"/>
                  </a:cubicBezTo>
                  <a:cubicBezTo>
                    <a:pt x="43" y="162"/>
                    <a:pt x="1" y="273"/>
                    <a:pt x="67" y="325"/>
                  </a:cubicBezTo>
                  <a:lnTo>
                    <a:pt x="341" y="521"/>
                  </a:lnTo>
                  <a:cubicBezTo>
                    <a:pt x="324" y="564"/>
                    <a:pt x="350" y="607"/>
                    <a:pt x="392" y="624"/>
                  </a:cubicBezTo>
                  <a:cubicBezTo>
                    <a:pt x="427" y="641"/>
                    <a:pt x="469" y="658"/>
                    <a:pt x="504" y="667"/>
                  </a:cubicBezTo>
                  <a:cubicBezTo>
                    <a:pt x="504" y="710"/>
                    <a:pt x="504" y="752"/>
                    <a:pt x="504" y="795"/>
                  </a:cubicBezTo>
                  <a:cubicBezTo>
                    <a:pt x="495" y="846"/>
                    <a:pt x="487" y="898"/>
                    <a:pt x="478" y="949"/>
                  </a:cubicBezTo>
                  <a:cubicBezTo>
                    <a:pt x="444" y="983"/>
                    <a:pt x="401" y="1026"/>
                    <a:pt x="367" y="1060"/>
                  </a:cubicBezTo>
                  <a:cubicBezTo>
                    <a:pt x="301" y="1106"/>
                    <a:pt x="357" y="1188"/>
                    <a:pt x="421" y="1188"/>
                  </a:cubicBezTo>
                  <a:cubicBezTo>
                    <a:pt x="440" y="1188"/>
                    <a:pt x="460" y="1181"/>
                    <a:pt x="478" y="1163"/>
                  </a:cubicBezTo>
                  <a:cubicBezTo>
                    <a:pt x="491" y="1171"/>
                    <a:pt x="507" y="1175"/>
                    <a:pt x="523" y="1175"/>
                  </a:cubicBezTo>
                  <a:cubicBezTo>
                    <a:pt x="559" y="1175"/>
                    <a:pt x="597" y="1156"/>
                    <a:pt x="615" y="1120"/>
                  </a:cubicBezTo>
                  <a:lnTo>
                    <a:pt x="623" y="1103"/>
                  </a:lnTo>
                  <a:cubicBezTo>
                    <a:pt x="628" y="1105"/>
                    <a:pt x="633" y="1105"/>
                    <a:pt x="638" y="1105"/>
                  </a:cubicBezTo>
                  <a:cubicBezTo>
                    <a:pt x="661" y="1105"/>
                    <a:pt x="686" y="1090"/>
                    <a:pt x="700" y="1069"/>
                  </a:cubicBezTo>
                  <a:cubicBezTo>
                    <a:pt x="743" y="1000"/>
                    <a:pt x="777" y="923"/>
                    <a:pt x="812" y="855"/>
                  </a:cubicBezTo>
                  <a:lnTo>
                    <a:pt x="1120" y="1069"/>
                  </a:lnTo>
                  <a:cubicBezTo>
                    <a:pt x="1130" y="1076"/>
                    <a:pt x="1144" y="1080"/>
                    <a:pt x="1158" y="1080"/>
                  </a:cubicBezTo>
                  <a:cubicBezTo>
                    <a:pt x="1178" y="1080"/>
                    <a:pt x="1199" y="1072"/>
                    <a:pt x="1214" y="1052"/>
                  </a:cubicBezTo>
                  <a:lnTo>
                    <a:pt x="1222" y="1069"/>
                  </a:lnTo>
                  <a:cubicBezTo>
                    <a:pt x="1236" y="1079"/>
                    <a:pt x="1250" y="1083"/>
                    <a:pt x="1263" y="1083"/>
                  </a:cubicBezTo>
                  <a:cubicBezTo>
                    <a:pt x="1329" y="1083"/>
                    <a:pt x="1372" y="973"/>
                    <a:pt x="1308" y="923"/>
                  </a:cubicBezTo>
                  <a:lnTo>
                    <a:pt x="1197" y="855"/>
                  </a:lnTo>
                  <a:lnTo>
                    <a:pt x="1120" y="795"/>
                  </a:lnTo>
                  <a:cubicBezTo>
                    <a:pt x="1111" y="787"/>
                    <a:pt x="1111" y="778"/>
                    <a:pt x="1103" y="778"/>
                  </a:cubicBezTo>
                  <a:cubicBezTo>
                    <a:pt x="1043" y="735"/>
                    <a:pt x="991" y="701"/>
                    <a:pt x="940" y="667"/>
                  </a:cubicBezTo>
                  <a:lnTo>
                    <a:pt x="906" y="650"/>
                  </a:lnTo>
                  <a:cubicBezTo>
                    <a:pt x="974" y="470"/>
                    <a:pt x="1034" y="290"/>
                    <a:pt x="1068" y="102"/>
                  </a:cubicBezTo>
                  <a:cubicBezTo>
                    <a:pt x="1084" y="41"/>
                    <a:pt x="1034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353451" y="-85977"/>
              <a:ext cx="101025" cy="86983"/>
            </a:xfrm>
            <a:custGeom>
              <a:avLst/>
              <a:gdLst/>
              <a:ahLst/>
              <a:cxnLst/>
              <a:rect l="l" t="t" r="r" b="b"/>
              <a:pathLst>
                <a:path w="1367" h="1177" extrusionOk="0">
                  <a:moveTo>
                    <a:pt x="988" y="1"/>
                  </a:moveTo>
                  <a:cubicBezTo>
                    <a:pt x="958" y="1"/>
                    <a:pt x="928" y="19"/>
                    <a:pt x="918" y="60"/>
                  </a:cubicBezTo>
                  <a:cubicBezTo>
                    <a:pt x="918" y="85"/>
                    <a:pt x="910" y="111"/>
                    <a:pt x="901" y="128"/>
                  </a:cubicBezTo>
                  <a:cubicBezTo>
                    <a:pt x="887" y="109"/>
                    <a:pt x="861" y="98"/>
                    <a:pt x="836" y="98"/>
                  </a:cubicBezTo>
                  <a:cubicBezTo>
                    <a:pt x="816" y="98"/>
                    <a:pt x="796" y="104"/>
                    <a:pt x="781" y="120"/>
                  </a:cubicBezTo>
                  <a:lnTo>
                    <a:pt x="756" y="145"/>
                  </a:lnTo>
                  <a:cubicBezTo>
                    <a:pt x="679" y="222"/>
                    <a:pt x="610" y="325"/>
                    <a:pt x="567" y="436"/>
                  </a:cubicBezTo>
                  <a:lnTo>
                    <a:pt x="148" y="179"/>
                  </a:lnTo>
                  <a:cubicBezTo>
                    <a:pt x="133" y="169"/>
                    <a:pt x="119" y="165"/>
                    <a:pt x="105" y="165"/>
                  </a:cubicBezTo>
                  <a:cubicBezTo>
                    <a:pt x="41" y="165"/>
                    <a:pt x="0" y="267"/>
                    <a:pt x="71" y="316"/>
                  </a:cubicBezTo>
                  <a:lnTo>
                    <a:pt x="336" y="504"/>
                  </a:lnTo>
                  <a:cubicBezTo>
                    <a:pt x="319" y="547"/>
                    <a:pt x="345" y="599"/>
                    <a:pt x="388" y="616"/>
                  </a:cubicBezTo>
                  <a:cubicBezTo>
                    <a:pt x="431" y="624"/>
                    <a:pt x="465" y="641"/>
                    <a:pt x="507" y="658"/>
                  </a:cubicBezTo>
                  <a:cubicBezTo>
                    <a:pt x="499" y="701"/>
                    <a:pt x="499" y="744"/>
                    <a:pt x="507" y="787"/>
                  </a:cubicBezTo>
                  <a:cubicBezTo>
                    <a:pt x="499" y="830"/>
                    <a:pt x="490" y="881"/>
                    <a:pt x="482" y="932"/>
                  </a:cubicBezTo>
                  <a:cubicBezTo>
                    <a:pt x="439" y="975"/>
                    <a:pt x="405" y="1009"/>
                    <a:pt x="362" y="1043"/>
                  </a:cubicBezTo>
                  <a:cubicBezTo>
                    <a:pt x="302" y="1097"/>
                    <a:pt x="356" y="1176"/>
                    <a:pt x="420" y="1176"/>
                  </a:cubicBezTo>
                  <a:cubicBezTo>
                    <a:pt x="438" y="1176"/>
                    <a:pt x="456" y="1170"/>
                    <a:pt x="473" y="1155"/>
                  </a:cubicBezTo>
                  <a:lnTo>
                    <a:pt x="482" y="1146"/>
                  </a:lnTo>
                  <a:cubicBezTo>
                    <a:pt x="497" y="1158"/>
                    <a:pt x="515" y="1164"/>
                    <a:pt x="534" y="1164"/>
                  </a:cubicBezTo>
                  <a:cubicBezTo>
                    <a:pt x="567" y="1164"/>
                    <a:pt x="599" y="1145"/>
                    <a:pt x="610" y="1112"/>
                  </a:cubicBezTo>
                  <a:lnTo>
                    <a:pt x="610" y="1095"/>
                  </a:lnTo>
                  <a:cubicBezTo>
                    <a:pt x="644" y="1095"/>
                    <a:pt x="679" y="1078"/>
                    <a:pt x="696" y="1052"/>
                  </a:cubicBezTo>
                  <a:cubicBezTo>
                    <a:pt x="738" y="984"/>
                    <a:pt x="773" y="915"/>
                    <a:pt x="807" y="838"/>
                  </a:cubicBezTo>
                  <a:lnTo>
                    <a:pt x="1115" y="1052"/>
                  </a:lnTo>
                  <a:cubicBezTo>
                    <a:pt x="1126" y="1063"/>
                    <a:pt x="1139" y="1067"/>
                    <a:pt x="1154" y="1067"/>
                  </a:cubicBezTo>
                  <a:cubicBezTo>
                    <a:pt x="1173" y="1067"/>
                    <a:pt x="1194" y="1058"/>
                    <a:pt x="1209" y="1043"/>
                  </a:cubicBezTo>
                  <a:lnTo>
                    <a:pt x="1218" y="1052"/>
                  </a:lnTo>
                  <a:cubicBezTo>
                    <a:pt x="1232" y="1062"/>
                    <a:pt x="1247" y="1067"/>
                    <a:pt x="1260" y="1067"/>
                  </a:cubicBezTo>
                  <a:cubicBezTo>
                    <a:pt x="1325" y="1067"/>
                    <a:pt x="1367" y="965"/>
                    <a:pt x="1303" y="915"/>
                  </a:cubicBezTo>
                  <a:cubicBezTo>
                    <a:pt x="1269" y="889"/>
                    <a:pt x="1226" y="864"/>
                    <a:pt x="1192" y="838"/>
                  </a:cubicBezTo>
                  <a:lnTo>
                    <a:pt x="1115" y="787"/>
                  </a:lnTo>
                  <a:cubicBezTo>
                    <a:pt x="1106" y="778"/>
                    <a:pt x="1106" y="770"/>
                    <a:pt x="1098" y="761"/>
                  </a:cubicBezTo>
                  <a:cubicBezTo>
                    <a:pt x="1038" y="727"/>
                    <a:pt x="987" y="693"/>
                    <a:pt x="935" y="658"/>
                  </a:cubicBezTo>
                  <a:lnTo>
                    <a:pt x="901" y="633"/>
                  </a:lnTo>
                  <a:cubicBezTo>
                    <a:pt x="969" y="462"/>
                    <a:pt x="1029" y="282"/>
                    <a:pt x="1072" y="102"/>
                  </a:cubicBezTo>
                  <a:cubicBezTo>
                    <a:pt x="1082" y="41"/>
                    <a:pt x="1034" y="1"/>
                    <a:pt x="98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250487" y="-160771"/>
              <a:ext cx="67675" cy="72092"/>
            </a:xfrm>
            <a:custGeom>
              <a:avLst/>
              <a:gdLst/>
              <a:ahLst/>
              <a:cxnLst/>
              <a:rect l="l" t="t" r="r" b="b"/>
              <a:pathLst>
                <a:path w="1103" h="1175" extrusionOk="0">
                  <a:moveTo>
                    <a:pt x="654" y="1"/>
                  </a:moveTo>
                  <a:cubicBezTo>
                    <a:pt x="630" y="1"/>
                    <a:pt x="605" y="13"/>
                    <a:pt x="589" y="44"/>
                  </a:cubicBezTo>
                  <a:cubicBezTo>
                    <a:pt x="538" y="129"/>
                    <a:pt x="503" y="215"/>
                    <a:pt x="461" y="309"/>
                  </a:cubicBezTo>
                  <a:cubicBezTo>
                    <a:pt x="452" y="334"/>
                    <a:pt x="444" y="352"/>
                    <a:pt x="435" y="377"/>
                  </a:cubicBezTo>
                  <a:cubicBezTo>
                    <a:pt x="401" y="360"/>
                    <a:pt x="358" y="352"/>
                    <a:pt x="315" y="343"/>
                  </a:cubicBezTo>
                  <a:cubicBezTo>
                    <a:pt x="308" y="341"/>
                    <a:pt x="300" y="339"/>
                    <a:pt x="293" y="339"/>
                  </a:cubicBezTo>
                  <a:cubicBezTo>
                    <a:pt x="275" y="339"/>
                    <a:pt x="259" y="346"/>
                    <a:pt x="247" y="352"/>
                  </a:cubicBezTo>
                  <a:lnTo>
                    <a:pt x="144" y="309"/>
                  </a:lnTo>
                  <a:cubicBezTo>
                    <a:pt x="133" y="304"/>
                    <a:pt x="122" y="302"/>
                    <a:pt x="112" y="302"/>
                  </a:cubicBezTo>
                  <a:cubicBezTo>
                    <a:pt x="43" y="302"/>
                    <a:pt x="0" y="394"/>
                    <a:pt x="67" y="446"/>
                  </a:cubicBezTo>
                  <a:cubicBezTo>
                    <a:pt x="161" y="506"/>
                    <a:pt x="264" y="557"/>
                    <a:pt x="375" y="608"/>
                  </a:cubicBezTo>
                  <a:cubicBezTo>
                    <a:pt x="375" y="617"/>
                    <a:pt x="375" y="617"/>
                    <a:pt x="375" y="617"/>
                  </a:cubicBezTo>
                  <a:cubicBezTo>
                    <a:pt x="341" y="762"/>
                    <a:pt x="324" y="908"/>
                    <a:pt x="324" y="1053"/>
                  </a:cubicBezTo>
                  <a:cubicBezTo>
                    <a:pt x="324" y="1079"/>
                    <a:pt x="332" y="1096"/>
                    <a:pt x="349" y="1113"/>
                  </a:cubicBezTo>
                  <a:cubicBezTo>
                    <a:pt x="362" y="1151"/>
                    <a:pt x="393" y="1174"/>
                    <a:pt x="429" y="1174"/>
                  </a:cubicBezTo>
                  <a:cubicBezTo>
                    <a:pt x="442" y="1174"/>
                    <a:pt x="455" y="1171"/>
                    <a:pt x="469" y="1164"/>
                  </a:cubicBezTo>
                  <a:cubicBezTo>
                    <a:pt x="598" y="1130"/>
                    <a:pt x="615" y="976"/>
                    <a:pt x="640" y="856"/>
                  </a:cubicBezTo>
                  <a:cubicBezTo>
                    <a:pt x="649" y="814"/>
                    <a:pt x="657" y="771"/>
                    <a:pt x="666" y="728"/>
                  </a:cubicBezTo>
                  <a:lnTo>
                    <a:pt x="752" y="762"/>
                  </a:lnTo>
                  <a:lnTo>
                    <a:pt x="897" y="831"/>
                  </a:lnTo>
                  <a:cubicBezTo>
                    <a:pt x="873" y="887"/>
                    <a:pt x="917" y="951"/>
                    <a:pt x="979" y="951"/>
                  </a:cubicBezTo>
                  <a:cubicBezTo>
                    <a:pt x="983" y="951"/>
                    <a:pt x="987" y="951"/>
                    <a:pt x="991" y="950"/>
                  </a:cubicBezTo>
                  <a:cubicBezTo>
                    <a:pt x="1094" y="933"/>
                    <a:pt x="1102" y="848"/>
                    <a:pt x="1068" y="779"/>
                  </a:cubicBezTo>
                  <a:cubicBezTo>
                    <a:pt x="1068" y="754"/>
                    <a:pt x="1051" y="728"/>
                    <a:pt x="1025" y="719"/>
                  </a:cubicBezTo>
                  <a:cubicBezTo>
                    <a:pt x="1017" y="702"/>
                    <a:pt x="1008" y="694"/>
                    <a:pt x="1000" y="685"/>
                  </a:cubicBezTo>
                  <a:cubicBezTo>
                    <a:pt x="914" y="625"/>
                    <a:pt x="829" y="574"/>
                    <a:pt x="743" y="531"/>
                  </a:cubicBezTo>
                  <a:lnTo>
                    <a:pt x="700" y="506"/>
                  </a:lnTo>
                  <a:cubicBezTo>
                    <a:pt x="709" y="463"/>
                    <a:pt x="717" y="411"/>
                    <a:pt x="726" y="369"/>
                  </a:cubicBezTo>
                  <a:cubicBezTo>
                    <a:pt x="726" y="343"/>
                    <a:pt x="717" y="326"/>
                    <a:pt x="709" y="300"/>
                  </a:cubicBezTo>
                  <a:lnTo>
                    <a:pt x="709" y="172"/>
                  </a:lnTo>
                  <a:cubicBezTo>
                    <a:pt x="717" y="155"/>
                    <a:pt x="717" y="138"/>
                    <a:pt x="726" y="121"/>
                  </a:cubicBezTo>
                  <a:cubicBezTo>
                    <a:pt x="755" y="57"/>
                    <a:pt x="705" y="1"/>
                    <a:pt x="6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168272" y="-261700"/>
              <a:ext cx="67981" cy="72215"/>
            </a:xfrm>
            <a:custGeom>
              <a:avLst/>
              <a:gdLst/>
              <a:ahLst/>
              <a:cxnLst/>
              <a:rect l="l" t="t" r="r" b="b"/>
              <a:pathLst>
                <a:path w="1108" h="1177" extrusionOk="0">
                  <a:moveTo>
                    <a:pt x="664" y="0"/>
                  </a:moveTo>
                  <a:cubicBezTo>
                    <a:pt x="641" y="0"/>
                    <a:pt x="619" y="11"/>
                    <a:pt x="603" y="38"/>
                  </a:cubicBezTo>
                  <a:cubicBezTo>
                    <a:pt x="552" y="123"/>
                    <a:pt x="517" y="217"/>
                    <a:pt x="475" y="311"/>
                  </a:cubicBezTo>
                  <a:cubicBezTo>
                    <a:pt x="466" y="328"/>
                    <a:pt x="458" y="354"/>
                    <a:pt x="449" y="380"/>
                  </a:cubicBezTo>
                  <a:cubicBezTo>
                    <a:pt x="415" y="363"/>
                    <a:pt x="372" y="345"/>
                    <a:pt x="329" y="337"/>
                  </a:cubicBezTo>
                  <a:cubicBezTo>
                    <a:pt x="304" y="337"/>
                    <a:pt x="278" y="337"/>
                    <a:pt x="261" y="354"/>
                  </a:cubicBezTo>
                  <a:lnTo>
                    <a:pt x="158" y="311"/>
                  </a:lnTo>
                  <a:cubicBezTo>
                    <a:pt x="144" y="305"/>
                    <a:pt x="131" y="302"/>
                    <a:pt x="118" y="302"/>
                  </a:cubicBezTo>
                  <a:cubicBezTo>
                    <a:pt x="45" y="302"/>
                    <a:pt x="1" y="397"/>
                    <a:pt x="81" y="448"/>
                  </a:cubicBezTo>
                  <a:cubicBezTo>
                    <a:pt x="175" y="508"/>
                    <a:pt x="278" y="559"/>
                    <a:pt x="389" y="611"/>
                  </a:cubicBezTo>
                  <a:lnTo>
                    <a:pt x="389" y="619"/>
                  </a:lnTo>
                  <a:cubicBezTo>
                    <a:pt x="355" y="765"/>
                    <a:pt x="338" y="910"/>
                    <a:pt x="338" y="1056"/>
                  </a:cubicBezTo>
                  <a:cubicBezTo>
                    <a:pt x="338" y="1073"/>
                    <a:pt x="346" y="1098"/>
                    <a:pt x="363" y="1115"/>
                  </a:cubicBezTo>
                  <a:cubicBezTo>
                    <a:pt x="376" y="1153"/>
                    <a:pt x="407" y="1177"/>
                    <a:pt x="443" y="1177"/>
                  </a:cubicBezTo>
                  <a:cubicBezTo>
                    <a:pt x="456" y="1177"/>
                    <a:pt x="469" y="1174"/>
                    <a:pt x="483" y="1167"/>
                  </a:cubicBezTo>
                  <a:cubicBezTo>
                    <a:pt x="612" y="1133"/>
                    <a:pt x="629" y="979"/>
                    <a:pt x="654" y="850"/>
                  </a:cubicBezTo>
                  <a:cubicBezTo>
                    <a:pt x="663" y="816"/>
                    <a:pt x="671" y="773"/>
                    <a:pt x="680" y="730"/>
                  </a:cubicBezTo>
                  <a:lnTo>
                    <a:pt x="766" y="765"/>
                  </a:lnTo>
                  <a:lnTo>
                    <a:pt x="911" y="833"/>
                  </a:lnTo>
                  <a:cubicBezTo>
                    <a:pt x="879" y="890"/>
                    <a:pt x="930" y="954"/>
                    <a:pt x="993" y="954"/>
                  </a:cubicBezTo>
                  <a:cubicBezTo>
                    <a:pt x="997" y="954"/>
                    <a:pt x="1001" y="953"/>
                    <a:pt x="1005" y="953"/>
                  </a:cubicBezTo>
                  <a:cubicBezTo>
                    <a:pt x="1108" y="927"/>
                    <a:pt x="1108" y="850"/>
                    <a:pt x="1082" y="773"/>
                  </a:cubicBezTo>
                  <a:cubicBezTo>
                    <a:pt x="1082" y="748"/>
                    <a:pt x="1065" y="730"/>
                    <a:pt x="1039" y="713"/>
                  </a:cubicBezTo>
                  <a:cubicBezTo>
                    <a:pt x="1031" y="705"/>
                    <a:pt x="1022" y="696"/>
                    <a:pt x="1014" y="688"/>
                  </a:cubicBezTo>
                  <a:cubicBezTo>
                    <a:pt x="928" y="628"/>
                    <a:pt x="843" y="576"/>
                    <a:pt x="757" y="534"/>
                  </a:cubicBezTo>
                  <a:lnTo>
                    <a:pt x="714" y="499"/>
                  </a:lnTo>
                  <a:cubicBezTo>
                    <a:pt x="723" y="457"/>
                    <a:pt x="731" y="414"/>
                    <a:pt x="740" y="371"/>
                  </a:cubicBezTo>
                  <a:cubicBezTo>
                    <a:pt x="740" y="345"/>
                    <a:pt x="731" y="320"/>
                    <a:pt x="723" y="303"/>
                  </a:cubicBezTo>
                  <a:lnTo>
                    <a:pt x="723" y="174"/>
                  </a:lnTo>
                  <a:cubicBezTo>
                    <a:pt x="731" y="157"/>
                    <a:pt x="731" y="140"/>
                    <a:pt x="740" y="123"/>
                  </a:cubicBezTo>
                  <a:cubicBezTo>
                    <a:pt x="770" y="58"/>
                    <a:pt x="717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203948" y="-70014"/>
              <a:ext cx="91713" cy="75011"/>
            </a:xfrm>
            <a:custGeom>
              <a:avLst/>
              <a:gdLst/>
              <a:ahLst/>
              <a:cxnLst/>
              <a:rect l="l" t="t" r="r" b="b"/>
              <a:pathLst>
                <a:path w="1241" h="1015" extrusionOk="0">
                  <a:moveTo>
                    <a:pt x="876" y="0"/>
                  </a:moveTo>
                  <a:cubicBezTo>
                    <a:pt x="850" y="0"/>
                    <a:pt x="822" y="13"/>
                    <a:pt x="802" y="40"/>
                  </a:cubicBezTo>
                  <a:cubicBezTo>
                    <a:pt x="785" y="75"/>
                    <a:pt x="768" y="109"/>
                    <a:pt x="760" y="143"/>
                  </a:cubicBezTo>
                  <a:cubicBezTo>
                    <a:pt x="708" y="177"/>
                    <a:pt x="674" y="220"/>
                    <a:pt x="640" y="271"/>
                  </a:cubicBezTo>
                  <a:cubicBezTo>
                    <a:pt x="520" y="211"/>
                    <a:pt x="409" y="160"/>
                    <a:pt x="289" y="109"/>
                  </a:cubicBezTo>
                  <a:cubicBezTo>
                    <a:pt x="281" y="106"/>
                    <a:pt x="274" y="104"/>
                    <a:pt x="266" y="104"/>
                  </a:cubicBezTo>
                  <a:cubicBezTo>
                    <a:pt x="232" y="104"/>
                    <a:pt x="204" y="134"/>
                    <a:pt x="204" y="169"/>
                  </a:cubicBezTo>
                  <a:lnTo>
                    <a:pt x="101" y="152"/>
                  </a:lnTo>
                  <a:cubicBezTo>
                    <a:pt x="98" y="151"/>
                    <a:pt x="96" y="151"/>
                    <a:pt x="94" y="151"/>
                  </a:cubicBezTo>
                  <a:cubicBezTo>
                    <a:pt x="14" y="151"/>
                    <a:pt x="1" y="289"/>
                    <a:pt x="84" y="314"/>
                  </a:cubicBezTo>
                  <a:cubicBezTo>
                    <a:pt x="238" y="348"/>
                    <a:pt x="400" y="391"/>
                    <a:pt x="546" y="460"/>
                  </a:cubicBezTo>
                  <a:cubicBezTo>
                    <a:pt x="520" y="537"/>
                    <a:pt x="512" y="622"/>
                    <a:pt x="520" y="708"/>
                  </a:cubicBezTo>
                  <a:cubicBezTo>
                    <a:pt x="512" y="725"/>
                    <a:pt x="503" y="733"/>
                    <a:pt x="494" y="750"/>
                  </a:cubicBezTo>
                  <a:cubicBezTo>
                    <a:pt x="469" y="776"/>
                    <a:pt x="477" y="827"/>
                    <a:pt x="512" y="845"/>
                  </a:cubicBezTo>
                  <a:lnTo>
                    <a:pt x="494" y="913"/>
                  </a:lnTo>
                  <a:cubicBezTo>
                    <a:pt x="482" y="971"/>
                    <a:pt x="531" y="1014"/>
                    <a:pt x="582" y="1014"/>
                  </a:cubicBezTo>
                  <a:cubicBezTo>
                    <a:pt x="599" y="1014"/>
                    <a:pt x="616" y="1009"/>
                    <a:pt x="631" y="999"/>
                  </a:cubicBezTo>
                  <a:cubicBezTo>
                    <a:pt x="657" y="999"/>
                    <a:pt x="683" y="990"/>
                    <a:pt x="700" y="973"/>
                  </a:cubicBezTo>
                  <a:cubicBezTo>
                    <a:pt x="785" y="870"/>
                    <a:pt x="854" y="759"/>
                    <a:pt x="897" y="631"/>
                  </a:cubicBezTo>
                  <a:lnTo>
                    <a:pt x="914" y="639"/>
                  </a:lnTo>
                  <a:cubicBezTo>
                    <a:pt x="965" y="682"/>
                    <a:pt x="1016" y="725"/>
                    <a:pt x="1068" y="768"/>
                  </a:cubicBezTo>
                  <a:cubicBezTo>
                    <a:pt x="1085" y="783"/>
                    <a:pt x="1103" y="789"/>
                    <a:pt x="1121" y="789"/>
                  </a:cubicBezTo>
                  <a:cubicBezTo>
                    <a:pt x="1185" y="789"/>
                    <a:pt x="1241" y="710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4"/>
                    <a:pt x="1085" y="537"/>
                  </a:cubicBezTo>
                  <a:cubicBezTo>
                    <a:pt x="1042" y="511"/>
                    <a:pt x="991" y="485"/>
                    <a:pt x="948" y="460"/>
                  </a:cubicBezTo>
                  <a:cubicBezTo>
                    <a:pt x="965" y="383"/>
                    <a:pt x="965" y="297"/>
                    <a:pt x="965" y="220"/>
                  </a:cubicBezTo>
                  <a:cubicBezTo>
                    <a:pt x="974" y="203"/>
                    <a:pt x="982" y="186"/>
                    <a:pt x="991" y="169"/>
                  </a:cubicBezTo>
                  <a:cubicBezTo>
                    <a:pt x="1008" y="134"/>
                    <a:pt x="991" y="83"/>
                    <a:pt x="956" y="66"/>
                  </a:cubicBezTo>
                  <a:cubicBezTo>
                    <a:pt x="956" y="66"/>
                    <a:pt x="956" y="57"/>
                    <a:pt x="948" y="57"/>
                  </a:cubicBezTo>
                  <a:cubicBezTo>
                    <a:pt x="938" y="20"/>
                    <a:pt x="908" y="0"/>
                    <a:pt x="8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173205" y="72175"/>
              <a:ext cx="86909" cy="70429"/>
            </a:xfrm>
            <a:custGeom>
              <a:avLst/>
              <a:gdLst/>
              <a:ahLst/>
              <a:cxnLst/>
              <a:rect l="l" t="t" r="r" b="b"/>
              <a:pathLst>
                <a:path w="1176" h="953" extrusionOk="0">
                  <a:moveTo>
                    <a:pt x="805" y="0"/>
                  </a:moveTo>
                  <a:cubicBezTo>
                    <a:pt x="778" y="0"/>
                    <a:pt x="752" y="16"/>
                    <a:pt x="739" y="41"/>
                  </a:cubicBezTo>
                  <a:cubicBezTo>
                    <a:pt x="688" y="118"/>
                    <a:pt x="645" y="195"/>
                    <a:pt x="602" y="272"/>
                  </a:cubicBezTo>
                  <a:cubicBezTo>
                    <a:pt x="602" y="272"/>
                    <a:pt x="602" y="272"/>
                    <a:pt x="602" y="281"/>
                  </a:cubicBezTo>
                  <a:lnTo>
                    <a:pt x="397" y="135"/>
                  </a:lnTo>
                  <a:cubicBezTo>
                    <a:pt x="383" y="128"/>
                    <a:pt x="369" y="125"/>
                    <a:pt x="355" y="125"/>
                  </a:cubicBezTo>
                  <a:cubicBezTo>
                    <a:pt x="317" y="125"/>
                    <a:pt x="284" y="149"/>
                    <a:pt x="277" y="187"/>
                  </a:cubicBezTo>
                  <a:lnTo>
                    <a:pt x="140" y="161"/>
                  </a:lnTo>
                  <a:cubicBezTo>
                    <a:pt x="135" y="160"/>
                    <a:pt x="129" y="159"/>
                    <a:pt x="124" y="159"/>
                  </a:cubicBezTo>
                  <a:cubicBezTo>
                    <a:pt x="60" y="159"/>
                    <a:pt x="1" y="242"/>
                    <a:pt x="64" y="289"/>
                  </a:cubicBezTo>
                  <a:lnTo>
                    <a:pt x="106" y="332"/>
                  </a:lnTo>
                  <a:cubicBezTo>
                    <a:pt x="120" y="341"/>
                    <a:pt x="140" y="348"/>
                    <a:pt x="158" y="348"/>
                  </a:cubicBezTo>
                  <a:cubicBezTo>
                    <a:pt x="174" y="348"/>
                    <a:pt x="189" y="344"/>
                    <a:pt x="200" y="332"/>
                  </a:cubicBezTo>
                  <a:cubicBezTo>
                    <a:pt x="312" y="358"/>
                    <a:pt x="423" y="392"/>
                    <a:pt x="525" y="435"/>
                  </a:cubicBezTo>
                  <a:cubicBezTo>
                    <a:pt x="474" y="546"/>
                    <a:pt x="431" y="657"/>
                    <a:pt x="389" y="768"/>
                  </a:cubicBezTo>
                  <a:lnTo>
                    <a:pt x="329" y="820"/>
                  </a:lnTo>
                  <a:cubicBezTo>
                    <a:pt x="269" y="873"/>
                    <a:pt x="323" y="952"/>
                    <a:pt x="386" y="952"/>
                  </a:cubicBezTo>
                  <a:cubicBezTo>
                    <a:pt x="404" y="952"/>
                    <a:pt x="423" y="946"/>
                    <a:pt x="440" y="931"/>
                  </a:cubicBezTo>
                  <a:cubicBezTo>
                    <a:pt x="568" y="828"/>
                    <a:pt x="671" y="700"/>
                    <a:pt x="748" y="563"/>
                  </a:cubicBezTo>
                  <a:lnTo>
                    <a:pt x="979" y="726"/>
                  </a:lnTo>
                  <a:cubicBezTo>
                    <a:pt x="990" y="733"/>
                    <a:pt x="1005" y="738"/>
                    <a:pt x="1020" y="738"/>
                  </a:cubicBezTo>
                  <a:cubicBezTo>
                    <a:pt x="1038" y="738"/>
                    <a:pt x="1055" y="731"/>
                    <a:pt x="1064" y="717"/>
                  </a:cubicBezTo>
                  <a:cubicBezTo>
                    <a:pt x="1075" y="723"/>
                    <a:pt x="1084" y="725"/>
                    <a:pt x="1093" y="725"/>
                  </a:cubicBezTo>
                  <a:cubicBezTo>
                    <a:pt x="1151" y="725"/>
                    <a:pt x="1175" y="617"/>
                    <a:pt x="1116" y="580"/>
                  </a:cubicBezTo>
                  <a:cubicBezTo>
                    <a:pt x="1022" y="512"/>
                    <a:pt x="919" y="452"/>
                    <a:pt x="816" y="401"/>
                  </a:cubicBezTo>
                  <a:cubicBezTo>
                    <a:pt x="859" y="298"/>
                    <a:pt x="885" y="187"/>
                    <a:pt x="902" y="84"/>
                  </a:cubicBezTo>
                  <a:cubicBezTo>
                    <a:pt x="902" y="45"/>
                    <a:pt x="880" y="6"/>
                    <a:pt x="844" y="6"/>
                  </a:cubicBezTo>
                  <a:cubicBezTo>
                    <a:pt x="841" y="6"/>
                    <a:pt x="837" y="6"/>
                    <a:pt x="833" y="7"/>
                  </a:cubicBezTo>
                  <a:cubicBezTo>
                    <a:pt x="824" y="2"/>
                    <a:pt x="814" y="0"/>
                    <a:pt x="80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355342" y="-154329"/>
              <a:ext cx="70006" cy="67184"/>
            </a:xfrm>
            <a:custGeom>
              <a:avLst/>
              <a:gdLst/>
              <a:ahLst/>
              <a:cxnLst/>
              <a:rect l="l" t="t" r="r" b="b"/>
              <a:pathLst>
                <a:path w="1141" h="1095" extrusionOk="0">
                  <a:moveTo>
                    <a:pt x="751" y="0"/>
                  </a:moveTo>
                  <a:cubicBezTo>
                    <a:pt x="734" y="0"/>
                    <a:pt x="717" y="7"/>
                    <a:pt x="702" y="24"/>
                  </a:cubicBezTo>
                  <a:lnTo>
                    <a:pt x="685" y="41"/>
                  </a:lnTo>
                  <a:lnTo>
                    <a:pt x="642" y="101"/>
                  </a:lnTo>
                  <a:cubicBezTo>
                    <a:pt x="626" y="85"/>
                    <a:pt x="606" y="77"/>
                    <a:pt x="587" y="77"/>
                  </a:cubicBezTo>
                  <a:cubicBezTo>
                    <a:pt x="554" y="77"/>
                    <a:pt x="521" y="98"/>
                    <a:pt x="505" y="135"/>
                  </a:cubicBezTo>
                  <a:cubicBezTo>
                    <a:pt x="488" y="187"/>
                    <a:pt x="480" y="247"/>
                    <a:pt x="463" y="306"/>
                  </a:cubicBezTo>
                  <a:lnTo>
                    <a:pt x="437" y="298"/>
                  </a:lnTo>
                  <a:lnTo>
                    <a:pt x="240" y="144"/>
                  </a:lnTo>
                  <a:cubicBezTo>
                    <a:pt x="229" y="135"/>
                    <a:pt x="215" y="132"/>
                    <a:pt x="202" y="132"/>
                  </a:cubicBezTo>
                  <a:cubicBezTo>
                    <a:pt x="176" y="132"/>
                    <a:pt x="149" y="147"/>
                    <a:pt x="138" y="170"/>
                  </a:cubicBezTo>
                  <a:cubicBezTo>
                    <a:pt x="127" y="166"/>
                    <a:pt x="117" y="164"/>
                    <a:pt x="108" y="164"/>
                  </a:cubicBezTo>
                  <a:cubicBezTo>
                    <a:pt x="34" y="164"/>
                    <a:pt x="1" y="277"/>
                    <a:pt x="69" y="315"/>
                  </a:cubicBezTo>
                  <a:cubicBezTo>
                    <a:pt x="180" y="375"/>
                    <a:pt x="300" y="443"/>
                    <a:pt x="411" y="520"/>
                  </a:cubicBezTo>
                  <a:cubicBezTo>
                    <a:pt x="343" y="674"/>
                    <a:pt x="300" y="828"/>
                    <a:pt x="274" y="999"/>
                  </a:cubicBezTo>
                  <a:cubicBezTo>
                    <a:pt x="264" y="1057"/>
                    <a:pt x="314" y="1095"/>
                    <a:pt x="360" y="1095"/>
                  </a:cubicBezTo>
                  <a:cubicBezTo>
                    <a:pt x="390" y="1095"/>
                    <a:pt x="418" y="1079"/>
                    <a:pt x="428" y="1042"/>
                  </a:cubicBezTo>
                  <a:cubicBezTo>
                    <a:pt x="440" y="1049"/>
                    <a:pt x="453" y="1052"/>
                    <a:pt x="465" y="1052"/>
                  </a:cubicBezTo>
                  <a:cubicBezTo>
                    <a:pt x="496" y="1052"/>
                    <a:pt x="525" y="1030"/>
                    <a:pt x="531" y="999"/>
                  </a:cubicBezTo>
                  <a:cubicBezTo>
                    <a:pt x="557" y="880"/>
                    <a:pt x="582" y="760"/>
                    <a:pt x="617" y="649"/>
                  </a:cubicBezTo>
                  <a:cubicBezTo>
                    <a:pt x="711" y="700"/>
                    <a:pt x="796" y="760"/>
                    <a:pt x="882" y="820"/>
                  </a:cubicBezTo>
                  <a:lnTo>
                    <a:pt x="933" y="854"/>
                  </a:lnTo>
                  <a:cubicBezTo>
                    <a:pt x="933" y="863"/>
                    <a:pt x="942" y="863"/>
                    <a:pt x="950" y="863"/>
                  </a:cubicBezTo>
                  <a:lnTo>
                    <a:pt x="993" y="897"/>
                  </a:lnTo>
                  <a:cubicBezTo>
                    <a:pt x="1006" y="907"/>
                    <a:pt x="1020" y="912"/>
                    <a:pt x="1033" y="912"/>
                  </a:cubicBezTo>
                  <a:cubicBezTo>
                    <a:pt x="1095" y="912"/>
                    <a:pt x="1141" y="809"/>
                    <a:pt x="1070" y="760"/>
                  </a:cubicBezTo>
                  <a:lnTo>
                    <a:pt x="1027" y="726"/>
                  </a:lnTo>
                  <a:lnTo>
                    <a:pt x="1019" y="717"/>
                  </a:lnTo>
                  <a:cubicBezTo>
                    <a:pt x="1036" y="709"/>
                    <a:pt x="1044" y="709"/>
                    <a:pt x="1053" y="700"/>
                  </a:cubicBezTo>
                  <a:cubicBezTo>
                    <a:pt x="1113" y="657"/>
                    <a:pt x="1104" y="572"/>
                    <a:pt x="1036" y="555"/>
                  </a:cubicBezTo>
                  <a:lnTo>
                    <a:pt x="702" y="409"/>
                  </a:lnTo>
                  <a:cubicBezTo>
                    <a:pt x="736" y="315"/>
                    <a:pt x="779" y="221"/>
                    <a:pt x="822" y="127"/>
                  </a:cubicBezTo>
                  <a:cubicBezTo>
                    <a:pt x="854" y="69"/>
                    <a:pt x="803" y="0"/>
                    <a:pt x="75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112316" y="-183656"/>
              <a:ext cx="65282" cy="63686"/>
            </a:xfrm>
            <a:custGeom>
              <a:avLst/>
              <a:gdLst/>
              <a:ahLst/>
              <a:cxnLst/>
              <a:rect l="l" t="t" r="r" b="b"/>
              <a:pathLst>
                <a:path w="1064" h="1038" extrusionOk="0">
                  <a:moveTo>
                    <a:pt x="687" y="0"/>
                  </a:moveTo>
                  <a:cubicBezTo>
                    <a:pt x="659" y="0"/>
                    <a:pt x="633" y="13"/>
                    <a:pt x="617" y="40"/>
                  </a:cubicBezTo>
                  <a:cubicBezTo>
                    <a:pt x="582" y="117"/>
                    <a:pt x="557" y="194"/>
                    <a:pt x="523" y="280"/>
                  </a:cubicBezTo>
                  <a:lnTo>
                    <a:pt x="514" y="280"/>
                  </a:lnTo>
                  <a:cubicBezTo>
                    <a:pt x="429" y="228"/>
                    <a:pt x="343" y="177"/>
                    <a:pt x="257" y="134"/>
                  </a:cubicBezTo>
                  <a:cubicBezTo>
                    <a:pt x="246" y="130"/>
                    <a:pt x="235" y="128"/>
                    <a:pt x="223" y="128"/>
                  </a:cubicBezTo>
                  <a:cubicBezTo>
                    <a:pt x="190" y="128"/>
                    <a:pt x="159" y="145"/>
                    <a:pt x="146" y="177"/>
                  </a:cubicBezTo>
                  <a:lnTo>
                    <a:pt x="103" y="169"/>
                  </a:lnTo>
                  <a:cubicBezTo>
                    <a:pt x="26" y="169"/>
                    <a:pt x="1" y="271"/>
                    <a:pt x="61" y="314"/>
                  </a:cubicBezTo>
                  <a:lnTo>
                    <a:pt x="454" y="459"/>
                  </a:lnTo>
                  <a:cubicBezTo>
                    <a:pt x="420" y="571"/>
                    <a:pt x="386" y="673"/>
                    <a:pt x="360" y="784"/>
                  </a:cubicBezTo>
                  <a:cubicBezTo>
                    <a:pt x="352" y="810"/>
                    <a:pt x="360" y="844"/>
                    <a:pt x="386" y="861"/>
                  </a:cubicBezTo>
                  <a:cubicBezTo>
                    <a:pt x="377" y="887"/>
                    <a:pt x="377" y="913"/>
                    <a:pt x="369" y="938"/>
                  </a:cubicBezTo>
                  <a:cubicBezTo>
                    <a:pt x="363" y="990"/>
                    <a:pt x="411" y="1038"/>
                    <a:pt x="456" y="1038"/>
                  </a:cubicBezTo>
                  <a:cubicBezTo>
                    <a:pt x="479" y="1038"/>
                    <a:pt x="500" y="1026"/>
                    <a:pt x="514" y="998"/>
                  </a:cubicBezTo>
                  <a:cubicBezTo>
                    <a:pt x="591" y="861"/>
                    <a:pt x="642" y="716"/>
                    <a:pt x="685" y="571"/>
                  </a:cubicBezTo>
                  <a:cubicBezTo>
                    <a:pt x="754" y="622"/>
                    <a:pt x="831" y="682"/>
                    <a:pt x="890" y="733"/>
                  </a:cubicBezTo>
                  <a:cubicBezTo>
                    <a:pt x="907" y="748"/>
                    <a:pt x="926" y="755"/>
                    <a:pt x="944" y="755"/>
                  </a:cubicBezTo>
                  <a:cubicBezTo>
                    <a:pt x="1008" y="755"/>
                    <a:pt x="1064" y="675"/>
                    <a:pt x="1010" y="622"/>
                  </a:cubicBezTo>
                  <a:lnTo>
                    <a:pt x="959" y="588"/>
                  </a:lnTo>
                  <a:cubicBezTo>
                    <a:pt x="985" y="553"/>
                    <a:pt x="976" y="502"/>
                    <a:pt x="933" y="476"/>
                  </a:cubicBezTo>
                  <a:cubicBezTo>
                    <a:pt x="865" y="442"/>
                    <a:pt x="796" y="408"/>
                    <a:pt x="728" y="374"/>
                  </a:cubicBezTo>
                  <a:lnTo>
                    <a:pt x="745" y="322"/>
                  </a:lnTo>
                  <a:lnTo>
                    <a:pt x="762" y="271"/>
                  </a:lnTo>
                  <a:cubicBezTo>
                    <a:pt x="762" y="271"/>
                    <a:pt x="762" y="271"/>
                    <a:pt x="762" y="263"/>
                  </a:cubicBezTo>
                  <a:cubicBezTo>
                    <a:pt x="788" y="220"/>
                    <a:pt x="813" y="169"/>
                    <a:pt x="839" y="126"/>
                  </a:cubicBezTo>
                  <a:cubicBezTo>
                    <a:pt x="861" y="67"/>
                    <a:pt x="814" y="9"/>
                    <a:pt x="763" y="9"/>
                  </a:cubicBezTo>
                  <a:cubicBezTo>
                    <a:pt x="754" y="9"/>
                    <a:pt x="745" y="11"/>
                    <a:pt x="736" y="15"/>
                  </a:cubicBezTo>
                  <a:cubicBezTo>
                    <a:pt x="720" y="5"/>
                    <a:pt x="703" y="0"/>
                    <a:pt x="6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88588" y="-40453"/>
              <a:ext cx="88387" cy="88166"/>
            </a:xfrm>
            <a:custGeom>
              <a:avLst/>
              <a:gdLst/>
              <a:ahLst/>
              <a:cxnLst/>
              <a:rect l="l" t="t" r="r" b="b"/>
              <a:pathLst>
                <a:path w="1196" h="1193" extrusionOk="0">
                  <a:moveTo>
                    <a:pt x="845" y="1"/>
                  </a:moveTo>
                  <a:cubicBezTo>
                    <a:pt x="822" y="1"/>
                    <a:pt x="799" y="11"/>
                    <a:pt x="781" y="34"/>
                  </a:cubicBezTo>
                  <a:cubicBezTo>
                    <a:pt x="747" y="85"/>
                    <a:pt x="721" y="137"/>
                    <a:pt x="687" y="179"/>
                  </a:cubicBezTo>
                  <a:cubicBezTo>
                    <a:pt x="661" y="188"/>
                    <a:pt x="635" y="205"/>
                    <a:pt x="627" y="239"/>
                  </a:cubicBezTo>
                  <a:cubicBezTo>
                    <a:pt x="593" y="325"/>
                    <a:pt x="558" y="410"/>
                    <a:pt x="524" y="496"/>
                  </a:cubicBezTo>
                  <a:lnTo>
                    <a:pt x="524" y="504"/>
                  </a:lnTo>
                  <a:lnTo>
                    <a:pt x="413" y="470"/>
                  </a:lnTo>
                  <a:cubicBezTo>
                    <a:pt x="362" y="462"/>
                    <a:pt x="199" y="445"/>
                    <a:pt x="165" y="410"/>
                  </a:cubicBezTo>
                  <a:cubicBezTo>
                    <a:pt x="147" y="389"/>
                    <a:pt x="127" y="380"/>
                    <a:pt x="108" y="380"/>
                  </a:cubicBezTo>
                  <a:cubicBezTo>
                    <a:pt x="51" y="380"/>
                    <a:pt x="0" y="458"/>
                    <a:pt x="45" y="522"/>
                  </a:cubicBezTo>
                  <a:cubicBezTo>
                    <a:pt x="122" y="616"/>
                    <a:pt x="344" y="624"/>
                    <a:pt x="456" y="658"/>
                  </a:cubicBezTo>
                  <a:cubicBezTo>
                    <a:pt x="439" y="718"/>
                    <a:pt x="421" y="770"/>
                    <a:pt x="404" y="830"/>
                  </a:cubicBezTo>
                  <a:cubicBezTo>
                    <a:pt x="362" y="915"/>
                    <a:pt x="319" y="992"/>
                    <a:pt x="267" y="1069"/>
                  </a:cubicBezTo>
                  <a:cubicBezTo>
                    <a:pt x="235" y="1133"/>
                    <a:pt x="285" y="1193"/>
                    <a:pt x="341" y="1193"/>
                  </a:cubicBezTo>
                  <a:cubicBezTo>
                    <a:pt x="360" y="1193"/>
                    <a:pt x="379" y="1187"/>
                    <a:pt x="396" y="1172"/>
                  </a:cubicBezTo>
                  <a:cubicBezTo>
                    <a:pt x="403" y="1173"/>
                    <a:pt x="410" y="1174"/>
                    <a:pt x="417" y="1174"/>
                  </a:cubicBezTo>
                  <a:cubicBezTo>
                    <a:pt x="452" y="1174"/>
                    <a:pt x="484" y="1156"/>
                    <a:pt x="498" y="1120"/>
                  </a:cubicBezTo>
                  <a:cubicBezTo>
                    <a:pt x="550" y="992"/>
                    <a:pt x="601" y="855"/>
                    <a:pt x="644" y="727"/>
                  </a:cubicBezTo>
                  <a:cubicBezTo>
                    <a:pt x="781" y="778"/>
                    <a:pt x="909" y="838"/>
                    <a:pt x="1037" y="915"/>
                  </a:cubicBezTo>
                  <a:cubicBezTo>
                    <a:pt x="1052" y="923"/>
                    <a:pt x="1066" y="926"/>
                    <a:pt x="1079" y="926"/>
                  </a:cubicBezTo>
                  <a:cubicBezTo>
                    <a:pt x="1151" y="926"/>
                    <a:pt x="1195" y="822"/>
                    <a:pt x="1123" y="778"/>
                  </a:cubicBezTo>
                  <a:cubicBezTo>
                    <a:pt x="986" y="701"/>
                    <a:pt x="849" y="633"/>
                    <a:pt x="704" y="581"/>
                  </a:cubicBezTo>
                  <a:cubicBezTo>
                    <a:pt x="781" y="427"/>
                    <a:pt x="849" y="273"/>
                    <a:pt x="918" y="119"/>
                  </a:cubicBezTo>
                  <a:cubicBezTo>
                    <a:pt x="947" y="54"/>
                    <a:pt x="898" y="1"/>
                    <a:pt x="84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509162" y="-61368"/>
              <a:ext cx="81662" cy="82845"/>
            </a:xfrm>
            <a:custGeom>
              <a:avLst/>
              <a:gdLst/>
              <a:ahLst/>
              <a:cxnLst/>
              <a:rect l="l" t="t" r="r" b="b"/>
              <a:pathLst>
                <a:path w="1105" h="1121" extrusionOk="0">
                  <a:moveTo>
                    <a:pt x="588" y="0"/>
                  </a:moveTo>
                  <a:cubicBezTo>
                    <a:pt x="548" y="0"/>
                    <a:pt x="509" y="26"/>
                    <a:pt x="514" y="77"/>
                  </a:cubicBezTo>
                  <a:cubicBezTo>
                    <a:pt x="471" y="77"/>
                    <a:pt x="437" y="112"/>
                    <a:pt x="445" y="154"/>
                  </a:cubicBezTo>
                  <a:cubicBezTo>
                    <a:pt x="445" y="214"/>
                    <a:pt x="454" y="266"/>
                    <a:pt x="454" y="325"/>
                  </a:cubicBezTo>
                  <a:cubicBezTo>
                    <a:pt x="370" y="306"/>
                    <a:pt x="282" y="297"/>
                    <a:pt x="193" y="297"/>
                  </a:cubicBezTo>
                  <a:cubicBezTo>
                    <a:pt x="163" y="297"/>
                    <a:pt x="133" y="298"/>
                    <a:pt x="103" y="300"/>
                  </a:cubicBezTo>
                  <a:cubicBezTo>
                    <a:pt x="3" y="300"/>
                    <a:pt x="0" y="454"/>
                    <a:pt x="95" y="454"/>
                  </a:cubicBezTo>
                  <a:cubicBezTo>
                    <a:pt x="98" y="454"/>
                    <a:pt x="100" y="454"/>
                    <a:pt x="103" y="454"/>
                  </a:cubicBezTo>
                  <a:cubicBezTo>
                    <a:pt x="111" y="462"/>
                    <a:pt x="129" y="471"/>
                    <a:pt x="137" y="479"/>
                  </a:cubicBezTo>
                  <a:lnTo>
                    <a:pt x="462" y="591"/>
                  </a:lnTo>
                  <a:lnTo>
                    <a:pt x="462" y="745"/>
                  </a:lnTo>
                  <a:cubicBezTo>
                    <a:pt x="454" y="770"/>
                    <a:pt x="471" y="796"/>
                    <a:pt x="496" y="813"/>
                  </a:cubicBezTo>
                  <a:cubicBezTo>
                    <a:pt x="479" y="882"/>
                    <a:pt x="471" y="950"/>
                    <a:pt x="454" y="1018"/>
                  </a:cubicBezTo>
                  <a:cubicBezTo>
                    <a:pt x="438" y="1080"/>
                    <a:pt x="488" y="1120"/>
                    <a:pt x="535" y="1120"/>
                  </a:cubicBezTo>
                  <a:cubicBezTo>
                    <a:pt x="567" y="1120"/>
                    <a:pt x="597" y="1102"/>
                    <a:pt x="608" y="1061"/>
                  </a:cubicBezTo>
                  <a:cubicBezTo>
                    <a:pt x="633" y="933"/>
                    <a:pt x="650" y="796"/>
                    <a:pt x="650" y="668"/>
                  </a:cubicBezTo>
                  <a:cubicBezTo>
                    <a:pt x="710" y="710"/>
                    <a:pt x="779" y="753"/>
                    <a:pt x="839" y="805"/>
                  </a:cubicBezTo>
                  <a:cubicBezTo>
                    <a:pt x="852" y="818"/>
                    <a:pt x="871" y="825"/>
                    <a:pt x="891" y="825"/>
                  </a:cubicBezTo>
                  <a:cubicBezTo>
                    <a:pt x="921" y="825"/>
                    <a:pt x="952" y="810"/>
                    <a:pt x="967" y="779"/>
                  </a:cubicBezTo>
                  <a:lnTo>
                    <a:pt x="976" y="779"/>
                  </a:lnTo>
                  <a:cubicBezTo>
                    <a:pt x="985" y="783"/>
                    <a:pt x="995" y="785"/>
                    <a:pt x="1004" y="785"/>
                  </a:cubicBezTo>
                  <a:cubicBezTo>
                    <a:pt x="1066" y="785"/>
                    <a:pt x="1105" y="695"/>
                    <a:pt x="1053" y="651"/>
                  </a:cubicBezTo>
                  <a:cubicBezTo>
                    <a:pt x="941" y="548"/>
                    <a:pt x="813" y="462"/>
                    <a:pt x="676" y="402"/>
                  </a:cubicBezTo>
                  <a:cubicBezTo>
                    <a:pt x="685" y="291"/>
                    <a:pt x="685" y="189"/>
                    <a:pt x="676" y="77"/>
                  </a:cubicBezTo>
                  <a:cubicBezTo>
                    <a:pt x="672" y="26"/>
                    <a:pt x="629" y="0"/>
                    <a:pt x="58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8" name="Google Shape;2178;p16"/>
          <p:cNvGrpSpPr/>
          <p:nvPr/>
        </p:nvGrpSpPr>
        <p:grpSpPr>
          <a:xfrm rot="-8100000">
            <a:off x="-526106" y="-913727"/>
            <a:ext cx="1682182" cy="2182081"/>
            <a:chOff x="-189409" y="3469024"/>
            <a:chExt cx="1465060" cy="1900436"/>
          </a:xfrm>
        </p:grpSpPr>
        <p:sp>
          <p:nvSpPr>
            <p:cNvPr id="2179" name="Google Shape;2179;p16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5" name="Google Shape;2205;p16"/>
          <p:cNvGrpSpPr/>
          <p:nvPr/>
        </p:nvGrpSpPr>
        <p:grpSpPr>
          <a:xfrm>
            <a:off x="-341804" y="3002042"/>
            <a:ext cx="2623061" cy="2482544"/>
            <a:chOff x="-189409" y="3469024"/>
            <a:chExt cx="2129454" cy="2015379"/>
          </a:xfrm>
        </p:grpSpPr>
        <p:sp>
          <p:nvSpPr>
            <p:cNvPr id="2206" name="Google Shape;2206;p16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870971" y="4435539"/>
              <a:ext cx="1069073" cy="1048863"/>
            </a:xfrm>
            <a:custGeom>
              <a:avLst/>
              <a:gdLst/>
              <a:ahLst/>
              <a:cxnLst/>
              <a:rect l="l" t="t" r="r" b="b"/>
              <a:pathLst>
                <a:path w="13542" h="13286" extrusionOk="0">
                  <a:moveTo>
                    <a:pt x="4736" y="0"/>
                  </a:moveTo>
                  <a:cubicBezTo>
                    <a:pt x="4708" y="0"/>
                    <a:pt x="4679" y="13"/>
                    <a:pt x="4658" y="44"/>
                  </a:cubicBezTo>
                  <a:lnTo>
                    <a:pt x="4658" y="44"/>
                  </a:lnTo>
                  <a:lnTo>
                    <a:pt x="4654" y="41"/>
                  </a:lnTo>
                  <a:cubicBezTo>
                    <a:pt x="4642" y="64"/>
                    <a:pt x="4631" y="87"/>
                    <a:pt x="4619" y="110"/>
                  </a:cubicBezTo>
                  <a:lnTo>
                    <a:pt x="4619" y="110"/>
                  </a:lnTo>
                  <a:cubicBezTo>
                    <a:pt x="3487" y="2095"/>
                    <a:pt x="2214" y="4005"/>
                    <a:pt x="811" y="5818"/>
                  </a:cubicBezTo>
                  <a:lnTo>
                    <a:pt x="811" y="5818"/>
                  </a:lnTo>
                  <a:cubicBezTo>
                    <a:pt x="1433" y="4453"/>
                    <a:pt x="2098" y="3106"/>
                    <a:pt x="2806" y="1778"/>
                  </a:cubicBezTo>
                  <a:cubicBezTo>
                    <a:pt x="2848" y="1695"/>
                    <a:pt x="2773" y="1619"/>
                    <a:pt x="2703" y="1619"/>
                  </a:cubicBezTo>
                  <a:cubicBezTo>
                    <a:pt x="2673" y="1619"/>
                    <a:pt x="2644" y="1633"/>
                    <a:pt x="2626" y="1667"/>
                  </a:cubicBezTo>
                  <a:cubicBezTo>
                    <a:pt x="1796" y="3241"/>
                    <a:pt x="1018" y="4841"/>
                    <a:pt x="291" y="6475"/>
                  </a:cubicBezTo>
                  <a:cubicBezTo>
                    <a:pt x="259" y="6544"/>
                    <a:pt x="321" y="6632"/>
                    <a:pt x="386" y="6632"/>
                  </a:cubicBezTo>
                  <a:cubicBezTo>
                    <a:pt x="409" y="6632"/>
                    <a:pt x="433" y="6621"/>
                    <a:pt x="453" y="6595"/>
                  </a:cubicBezTo>
                  <a:cubicBezTo>
                    <a:pt x="458" y="6588"/>
                    <a:pt x="463" y="6582"/>
                    <a:pt x="468" y="6576"/>
                  </a:cubicBezTo>
                  <a:lnTo>
                    <a:pt x="468" y="6576"/>
                  </a:lnTo>
                  <a:lnTo>
                    <a:pt x="470" y="6577"/>
                  </a:lnTo>
                  <a:cubicBezTo>
                    <a:pt x="472" y="6574"/>
                    <a:pt x="473" y="6571"/>
                    <a:pt x="474" y="6568"/>
                  </a:cubicBezTo>
                  <a:lnTo>
                    <a:pt x="474" y="6568"/>
                  </a:lnTo>
                  <a:cubicBezTo>
                    <a:pt x="1432" y="5372"/>
                    <a:pt x="2333" y="4128"/>
                    <a:pt x="3174" y="2845"/>
                  </a:cubicBezTo>
                  <a:lnTo>
                    <a:pt x="3174" y="2845"/>
                  </a:lnTo>
                  <a:cubicBezTo>
                    <a:pt x="2437" y="4166"/>
                    <a:pt x="1656" y="5462"/>
                    <a:pt x="830" y="6731"/>
                  </a:cubicBezTo>
                  <a:cubicBezTo>
                    <a:pt x="781" y="6804"/>
                    <a:pt x="853" y="6877"/>
                    <a:pt x="926" y="6877"/>
                  </a:cubicBezTo>
                  <a:cubicBezTo>
                    <a:pt x="954" y="6877"/>
                    <a:pt x="983" y="6866"/>
                    <a:pt x="1005" y="6840"/>
                  </a:cubicBezTo>
                  <a:lnTo>
                    <a:pt x="1005" y="6840"/>
                  </a:lnTo>
                  <a:lnTo>
                    <a:pt x="1009" y="6843"/>
                  </a:lnTo>
                  <a:cubicBezTo>
                    <a:pt x="1025" y="6819"/>
                    <a:pt x="1040" y="6796"/>
                    <a:pt x="1055" y="6772"/>
                  </a:cubicBezTo>
                  <a:lnTo>
                    <a:pt x="1055" y="6772"/>
                  </a:lnTo>
                  <a:cubicBezTo>
                    <a:pt x="1912" y="5612"/>
                    <a:pt x="2742" y="4433"/>
                    <a:pt x="3547" y="3234"/>
                  </a:cubicBezTo>
                  <a:lnTo>
                    <a:pt x="3547" y="3234"/>
                  </a:lnTo>
                  <a:cubicBezTo>
                    <a:pt x="2725" y="4707"/>
                    <a:pt x="1889" y="6173"/>
                    <a:pt x="1035" y="7630"/>
                  </a:cubicBezTo>
                  <a:cubicBezTo>
                    <a:pt x="987" y="7707"/>
                    <a:pt x="1060" y="7780"/>
                    <a:pt x="1131" y="7780"/>
                  </a:cubicBezTo>
                  <a:cubicBezTo>
                    <a:pt x="1163" y="7780"/>
                    <a:pt x="1194" y="7766"/>
                    <a:pt x="1215" y="7732"/>
                  </a:cubicBezTo>
                  <a:lnTo>
                    <a:pt x="1217" y="7729"/>
                  </a:lnTo>
                  <a:lnTo>
                    <a:pt x="1223" y="7732"/>
                  </a:lnTo>
                  <a:cubicBezTo>
                    <a:pt x="1239" y="7705"/>
                    <a:pt x="1255" y="7678"/>
                    <a:pt x="1271" y="7650"/>
                  </a:cubicBezTo>
                  <a:lnTo>
                    <a:pt x="1271" y="7650"/>
                  </a:lnTo>
                  <a:lnTo>
                    <a:pt x="3253" y="4773"/>
                  </a:lnTo>
                  <a:lnTo>
                    <a:pt x="3253" y="4773"/>
                  </a:lnTo>
                  <a:cubicBezTo>
                    <a:pt x="2224" y="6399"/>
                    <a:pt x="1165" y="8006"/>
                    <a:pt x="73" y="9592"/>
                  </a:cubicBezTo>
                  <a:lnTo>
                    <a:pt x="73" y="9592"/>
                  </a:lnTo>
                  <a:cubicBezTo>
                    <a:pt x="71" y="9593"/>
                    <a:pt x="70" y="9595"/>
                    <a:pt x="68" y="9597"/>
                  </a:cubicBezTo>
                  <a:lnTo>
                    <a:pt x="69" y="9598"/>
                  </a:lnTo>
                  <a:lnTo>
                    <a:pt x="69" y="9598"/>
                  </a:lnTo>
                  <a:cubicBezTo>
                    <a:pt x="63" y="9606"/>
                    <a:pt x="57" y="9614"/>
                    <a:pt x="51" y="9623"/>
                  </a:cubicBezTo>
                  <a:cubicBezTo>
                    <a:pt x="0" y="9693"/>
                    <a:pt x="72" y="9777"/>
                    <a:pt x="144" y="9777"/>
                  </a:cubicBezTo>
                  <a:cubicBezTo>
                    <a:pt x="169" y="9777"/>
                    <a:pt x="194" y="9767"/>
                    <a:pt x="214" y="9743"/>
                  </a:cubicBezTo>
                  <a:cubicBezTo>
                    <a:pt x="1832" y="7686"/>
                    <a:pt x="3400" y="5591"/>
                    <a:pt x="4915" y="3453"/>
                  </a:cubicBezTo>
                  <a:lnTo>
                    <a:pt x="4915" y="3453"/>
                  </a:lnTo>
                  <a:cubicBezTo>
                    <a:pt x="3772" y="5473"/>
                    <a:pt x="2536" y="7435"/>
                    <a:pt x="1206" y="9341"/>
                  </a:cubicBezTo>
                  <a:cubicBezTo>
                    <a:pt x="1155" y="9411"/>
                    <a:pt x="1227" y="9495"/>
                    <a:pt x="1295" y="9495"/>
                  </a:cubicBezTo>
                  <a:cubicBezTo>
                    <a:pt x="1319" y="9495"/>
                    <a:pt x="1342" y="9485"/>
                    <a:pt x="1360" y="9460"/>
                  </a:cubicBezTo>
                  <a:cubicBezTo>
                    <a:pt x="1364" y="9456"/>
                    <a:pt x="1367" y="9451"/>
                    <a:pt x="1371" y="9447"/>
                  </a:cubicBezTo>
                  <a:lnTo>
                    <a:pt x="1371" y="9447"/>
                  </a:lnTo>
                  <a:lnTo>
                    <a:pt x="1377" y="9452"/>
                  </a:lnTo>
                  <a:cubicBezTo>
                    <a:pt x="1398" y="9421"/>
                    <a:pt x="1420" y="9391"/>
                    <a:pt x="1441" y="9361"/>
                  </a:cubicBezTo>
                  <a:lnTo>
                    <a:pt x="1441" y="9361"/>
                  </a:lnTo>
                  <a:cubicBezTo>
                    <a:pt x="2280" y="8326"/>
                    <a:pt x="3095" y="7273"/>
                    <a:pt x="3886" y="6202"/>
                  </a:cubicBezTo>
                  <a:lnTo>
                    <a:pt x="3886" y="6202"/>
                  </a:lnTo>
                  <a:lnTo>
                    <a:pt x="941" y="10821"/>
                  </a:lnTo>
                  <a:cubicBezTo>
                    <a:pt x="887" y="10898"/>
                    <a:pt x="954" y="10967"/>
                    <a:pt x="1026" y="10967"/>
                  </a:cubicBezTo>
                  <a:cubicBezTo>
                    <a:pt x="1057" y="10967"/>
                    <a:pt x="1089" y="10954"/>
                    <a:pt x="1112" y="10923"/>
                  </a:cubicBezTo>
                  <a:lnTo>
                    <a:pt x="6942" y="3285"/>
                  </a:lnTo>
                  <a:lnTo>
                    <a:pt x="6942" y="3285"/>
                  </a:lnTo>
                  <a:cubicBezTo>
                    <a:pt x="5584" y="5582"/>
                    <a:pt x="4168" y="7839"/>
                    <a:pt x="2695" y="10068"/>
                  </a:cubicBezTo>
                  <a:cubicBezTo>
                    <a:pt x="2650" y="10138"/>
                    <a:pt x="2719" y="10222"/>
                    <a:pt x="2789" y="10222"/>
                  </a:cubicBezTo>
                  <a:cubicBezTo>
                    <a:pt x="2813" y="10222"/>
                    <a:pt x="2837" y="10212"/>
                    <a:pt x="2857" y="10188"/>
                  </a:cubicBezTo>
                  <a:lnTo>
                    <a:pt x="8987" y="2728"/>
                  </a:lnTo>
                  <a:lnTo>
                    <a:pt x="8987" y="2728"/>
                  </a:lnTo>
                  <a:cubicBezTo>
                    <a:pt x="7192" y="5499"/>
                    <a:pt x="5349" y="8234"/>
                    <a:pt x="3456" y="10932"/>
                  </a:cubicBezTo>
                  <a:cubicBezTo>
                    <a:pt x="3405" y="11002"/>
                    <a:pt x="3477" y="11086"/>
                    <a:pt x="3549" y="11086"/>
                  </a:cubicBezTo>
                  <a:cubicBezTo>
                    <a:pt x="3574" y="11086"/>
                    <a:pt x="3599" y="11076"/>
                    <a:pt x="3618" y="11052"/>
                  </a:cubicBezTo>
                  <a:cubicBezTo>
                    <a:pt x="5048" y="9301"/>
                    <a:pt x="6464" y="7540"/>
                    <a:pt x="7869" y="5772"/>
                  </a:cubicBezTo>
                  <a:lnTo>
                    <a:pt x="7869" y="5772"/>
                  </a:lnTo>
                  <a:cubicBezTo>
                    <a:pt x="6232" y="8078"/>
                    <a:pt x="4611" y="10393"/>
                    <a:pt x="3005" y="12717"/>
                  </a:cubicBezTo>
                  <a:lnTo>
                    <a:pt x="3005" y="12717"/>
                  </a:lnTo>
                  <a:cubicBezTo>
                    <a:pt x="3004" y="12718"/>
                    <a:pt x="3003" y="12719"/>
                    <a:pt x="3002" y="12720"/>
                  </a:cubicBezTo>
                  <a:lnTo>
                    <a:pt x="3003" y="12720"/>
                  </a:lnTo>
                  <a:lnTo>
                    <a:pt x="3003" y="12720"/>
                  </a:lnTo>
                  <a:cubicBezTo>
                    <a:pt x="2997" y="12729"/>
                    <a:pt x="2991" y="12737"/>
                    <a:pt x="2985" y="12745"/>
                  </a:cubicBezTo>
                  <a:cubicBezTo>
                    <a:pt x="2934" y="12822"/>
                    <a:pt x="3003" y="12904"/>
                    <a:pt x="3073" y="12904"/>
                  </a:cubicBezTo>
                  <a:cubicBezTo>
                    <a:pt x="3097" y="12904"/>
                    <a:pt x="3120" y="12895"/>
                    <a:pt x="3139" y="12874"/>
                  </a:cubicBezTo>
                  <a:cubicBezTo>
                    <a:pt x="5573" y="10159"/>
                    <a:pt x="7924" y="7373"/>
                    <a:pt x="10187" y="4506"/>
                  </a:cubicBezTo>
                  <a:lnTo>
                    <a:pt x="10187" y="4506"/>
                  </a:lnTo>
                  <a:cubicBezTo>
                    <a:pt x="8613" y="7054"/>
                    <a:pt x="6934" y="9532"/>
                    <a:pt x="5146" y="11934"/>
                  </a:cubicBezTo>
                  <a:lnTo>
                    <a:pt x="5146" y="11934"/>
                  </a:lnTo>
                  <a:cubicBezTo>
                    <a:pt x="5107" y="11982"/>
                    <a:pt x="5069" y="12030"/>
                    <a:pt x="5030" y="12078"/>
                  </a:cubicBezTo>
                  <a:lnTo>
                    <a:pt x="5035" y="12082"/>
                  </a:lnTo>
                  <a:lnTo>
                    <a:pt x="5035" y="12082"/>
                  </a:lnTo>
                  <a:cubicBezTo>
                    <a:pt x="5028" y="12092"/>
                    <a:pt x="5020" y="12102"/>
                    <a:pt x="5013" y="12112"/>
                  </a:cubicBezTo>
                  <a:cubicBezTo>
                    <a:pt x="4961" y="12177"/>
                    <a:pt x="5036" y="12265"/>
                    <a:pt x="5108" y="12265"/>
                  </a:cubicBezTo>
                  <a:cubicBezTo>
                    <a:pt x="5132" y="12265"/>
                    <a:pt x="5156" y="12256"/>
                    <a:pt x="5175" y="12232"/>
                  </a:cubicBezTo>
                  <a:cubicBezTo>
                    <a:pt x="5991" y="11215"/>
                    <a:pt x="6808" y="10198"/>
                    <a:pt x="7614" y="9171"/>
                  </a:cubicBezTo>
                  <a:lnTo>
                    <a:pt x="7614" y="9171"/>
                  </a:lnTo>
                  <a:cubicBezTo>
                    <a:pt x="6639" y="10512"/>
                    <a:pt x="5631" y="11829"/>
                    <a:pt x="4568" y="13105"/>
                  </a:cubicBezTo>
                  <a:cubicBezTo>
                    <a:pt x="4503" y="13183"/>
                    <a:pt x="4571" y="13285"/>
                    <a:pt x="4645" y="13285"/>
                  </a:cubicBezTo>
                  <a:cubicBezTo>
                    <a:pt x="4669" y="13285"/>
                    <a:pt x="4693" y="13275"/>
                    <a:pt x="4713" y="13250"/>
                  </a:cubicBezTo>
                  <a:cubicBezTo>
                    <a:pt x="4715" y="13249"/>
                    <a:pt x="4716" y="13247"/>
                    <a:pt x="4718" y="13246"/>
                  </a:cubicBezTo>
                  <a:lnTo>
                    <a:pt x="4718" y="13246"/>
                  </a:lnTo>
                  <a:lnTo>
                    <a:pt x="4722" y="13250"/>
                  </a:lnTo>
                  <a:cubicBezTo>
                    <a:pt x="4758" y="13207"/>
                    <a:pt x="4794" y="13163"/>
                    <a:pt x="4830" y="13120"/>
                  </a:cubicBezTo>
                  <a:lnTo>
                    <a:pt x="4830" y="13120"/>
                  </a:lnTo>
                  <a:cubicBezTo>
                    <a:pt x="6926" y="10774"/>
                    <a:pt x="8925" y="8345"/>
                    <a:pt x="10823" y="5836"/>
                  </a:cubicBezTo>
                  <a:lnTo>
                    <a:pt x="10823" y="5836"/>
                  </a:lnTo>
                  <a:cubicBezTo>
                    <a:pt x="9491" y="8098"/>
                    <a:pt x="7954" y="10237"/>
                    <a:pt x="6236" y="12224"/>
                  </a:cubicBezTo>
                  <a:lnTo>
                    <a:pt x="6250" y="12237"/>
                  </a:lnTo>
                  <a:lnTo>
                    <a:pt x="6250" y="12237"/>
                  </a:lnTo>
                  <a:cubicBezTo>
                    <a:pt x="6191" y="12314"/>
                    <a:pt x="6253" y="12413"/>
                    <a:pt x="6323" y="12413"/>
                  </a:cubicBezTo>
                  <a:cubicBezTo>
                    <a:pt x="6346" y="12413"/>
                    <a:pt x="6370" y="12402"/>
                    <a:pt x="6390" y="12378"/>
                  </a:cubicBezTo>
                  <a:cubicBezTo>
                    <a:pt x="7101" y="11557"/>
                    <a:pt x="7780" y="10712"/>
                    <a:pt x="8426" y="9843"/>
                  </a:cubicBezTo>
                  <a:lnTo>
                    <a:pt x="8426" y="9843"/>
                  </a:lnTo>
                  <a:cubicBezTo>
                    <a:pt x="9473" y="8519"/>
                    <a:pt x="10495" y="7175"/>
                    <a:pt x="11492" y="5811"/>
                  </a:cubicBezTo>
                  <a:lnTo>
                    <a:pt x="11492" y="5811"/>
                  </a:lnTo>
                  <a:cubicBezTo>
                    <a:pt x="10007" y="8222"/>
                    <a:pt x="8423" y="10572"/>
                    <a:pt x="6750" y="12857"/>
                  </a:cubicBezTo>
                  <a:cubicBezTo>
                    <a:pt x="6695" y="12936"/>
                    <a:pt x="6770" y="13006"/>
                    <a:pt x="6846" y="13006"/>
                  </a:cubicBezTo>
                  <a:cubicBezTo>
                    <a:pt x="6876" y="13006"/>
                    <a:pt x="6905" y="12996"/>
                    <a:pt x="6927" y="12970"/>
                  </a:cubicBezTo>
                  <a:lnTo>
                    <a:pt x="6927" y="12970"/>
                  </a:lnTo>
                  <a:lnTo>
                    <a:pt x="6938" y="12976"/>
                  </a:lnTo>
                  <a:cubicBezTo>
                    <a:pt x="7032" y="12848"/>
                    <a:pt x="7125" y="12720"/>
                    <a:pt x="7219" y="12591"/>
                  </a:cubicBezTo>
                  <a:lnTo>
                    <a:pt x="7219" y="12591"/>
                  </a:lnTo>
                  <a:lnTo>
                    <a:pt x="11001" y="7670"/>
                  </a:lnTo>
                  <a:lnTo>
                    <a:pt x="11001" y="7670"/>
                  </a:lnTo>
                  <a:cubicBezTo>
                    <a:pt x="9827" y="9454"/>
                    <a:pt x="8614" y="11214"/>
                    <a:pt x="7357" y="12942"/>
                  </a:cubicBezTo>
                  <a:cubicBezTo>
                    <a:pt x="7311" y="13014"/>
                    <a:pt x="7384" y="13100"/>
                    <a:pt x="7456" y="13100"/>
                  </a:cubicBezTo>
                  <a:cubicBezTo>
                    <a:pt x="7478" y="13100"/>
                    <a:pt x="7501" y="13091"/>
                    <a:pt x="7519" y="13071"/>
                  </a:cubicBezTo>
                  <a:cubicBezTo>
                    <a:pt x="7524" y="13065"/>
                    <a:pt x="7530" y="13059"/>
                    <a:pt x="7535" y="13053"/>
                  </a:cubicBezTo>
                  <a:lnTo>
                    <a:pt x="7535" y="13053"/>
                  </a:lnTo>
                  <a:lnTo>
                    <a:pt x="7545" y="13062"/>
                  </a:lnTo>
                  <a:cubicBezTo>
                    <a:pt x="7576" y="13019"/>
                    <a:pt x="7608" y="12976"/>
                    <a:pt x="7639" y="12933"/>
                  </a:cubicBezTo>
                  <a:lnTo>
                    <a:pt x="7639" y="12933"/>
                  </a:lnTo>
                  <a:cubicBezTo>
                    <a:pt x="9321" y="10984"/>
                    <a:pt x="10907" y="8957"/>
                    <a:pt x="12401" y="6868"/>
                  </a:cubicBezTo>
                  <a:lnTo>
                    <a:pt x="12401" y="6868"/>
                  </a:lnTo>
                  <a:cubicBezTo>
                    <a:pt x="11413" y="8672"/>
                    <a:pt x="10293" y="10403"/>
                    <a:pt x="9059" y="12053"/>
                  </a:cubicBezTo>
                  <a:lnTo>
                    <a:pt x="9080" y="12064"/>
                  </a:lnTo>
                  <a:lnTo>
                    <a:pt x="9080" y="12064"/>
                  </a:lnTo>
                  <a:cubicBezTo>
                    <a:pt x="9079" y="12066"/>
                    <a:pt x="9078" y="12068"/>
                    <a:pt x="9076" y="12070"/>
                  </a:cubicBezTo>
                  <a:cubicBezTo>
                    <a:pt x="9022" y="12142"/>
                    <a:pt x="9092" y="12215"/>
                    <a:pt x="9164" y="12215"/>
                  </a:cubicBezTo>
                  <a:cubicBezTo>
                    <a:pt x="9194" y="12215"/>
                    <a:pt x="9225" y="12202"/>
                    <a:pt x="9248" y="12172"/>
                  </a:cubicBezTo>
                  <a:cubicBezTo>
                    <a:pt x="9664" y="11617"/>
                    <a:pt x="10068" y="11051"/>
                    <a:pt x="10457" y="10476"/>
                  </a:cubicBezTo>
                  <a:lnTo>
                    <a:pt x="10457" y="10476"/>
                  </a:lnTo>
                  <a:cubicBezTo>
                    <a:pt x="11315" y="9312"/>
                    <a:pt x="12189" y="8161"/>
                    <a:pt x="13078" y="7019"/>
                  </a:cubicBezTo>
                  <a:lnTo>
                    <a:pt x="13078" y="7019"/>
                  </a:lnTo>
                  <a:cubicBezTo>
                    <a:pt x="12448" y="8613"/>
                    <a:pt x="11670" y="10150"/>
                    <a:pt x="10745" y="11599"/>
                  </a:cubicBezTo>
                  <a:cubicBezTo>
                    <a:pt x="10725" y="11671"/>
                    <a:pt x="10781" y="11739"/>
                    <a:pt x="10847" y="11739"/>
                  </a:cubicBezTo>
                  <a:cubicBezTo>
                    <a:pt x="10867" y="11739"/>
                    <a:pt x="10887" y="11733"/>
                    <a:pt x="10907" y="11719"/>
                  </a:cubicBezTo>
                  <a:cubicBezTo>
                    <a:pt x="10913" y="11714"/>
                    <a:pt x="10918" y="11708"/>
                    <a:pt x="10923" y="11703"/>
                  </a:cubicBezTo>
                  <a:lnTo>
                    <a:pt x="10923" y="11703"/>
                  </a:lnTo>
                  <a:lnTo>
                    <a:pt x="10933" y="11710"/>
                  </a:lnTo>
                  <a:cubicBezTo>
                    <a:pt x="10943" y="11694"/>
                    <a:pt x="10953" y="11678"/>
                    <a:pt x="10963" y="11662"/>
                  </a:cubicBezTo>
                  <a:lnTo>
                    <a:pt x="10963" y="11662"/>
                  </a:lnTo>
                  <a:cubicBezTo>
                    <a:pt x="11814" y="10797"/>
                    <a:pt x="12600" y="9867"/>
                    <a:pt x="13311" y="8887"/>
                  </a:cubicBezTo>
                  <a:cubicBezTo>
                    <a:pt x="13366" y="8808"/>
                    <a:pt x="13291" y="8734"/>
                    <a:pt x="13216" y="8734"/>
                  </a:cubicBezTo>
                  <a:cubicBezTo>
                    <a:pt x="13185" y="8734"/>
                    <a:pt x="13154" y="8746"/>
                    <a:pt x="13131" y="8776"/>
                  </a:cubicBezTo>
                  <a:lnTo>
                    <a:pt x="13149" y="8793"/>
                  </a:lnTo>
                  <a:cubicBezTo>
                    <a:pt x="12607" y="9526"/>
                    <a:pt x="12033" y="10234"/>
                    <a:pt x="11421" y="10909"/>
                  </a:cubicBezTo>
                  <a:lnTo>
                    <a:pt x="11421" y="10909"/>
                  </a:lnTo>
                  <a:cubicBezTo>
                    <a:pt x="12251" y="9495"/>
                    <a:pt x="12956" y="8012"/>
                    <a:pt x="13516" y="6475"/>
                  </a:cubicBezTo>
                  <a:cubicBezTo>
                    <a:pt x="13541" y="6406"/>
                    <a:pt x="13476" y="6342"/>
                    <a:pt x="13415" y="6342"/>
                  </a:cubicBezTo>
                  <a:cubicBezTo>
                    <a:pt x="13392" y="6342"/>
                    <a:pt x="13370" y="6351"/>
                    <a:pt x="13354" y="6372"/>
                  </a:cubicBezTo>
                  <a:cubicBezTo>
                    <a:pt x="13343" y="6386"/>
                    <a:pt x="13333" y="6399"/>
                    <a:pt x="13322" y="6412"/>
                  </a:cubicBezTo>
                  <a:lnTo>
                    <a:pt x="13322" y="6412"/>
                  </a:lnTo>
                  <a:lnTo>
                    <a:pt x="13311" y="6406"/>
                  </a:lnTo>
                  <a:cubicBezTo>
                    <a:pt x="13307" y="6419"/>
                    <a:pt x="13302" y="6431"/>
                    <a:pt x="13297" y="6444"/>
                  </a:cubicBezTo>
                  <a:lnTo>
                    <a:pt x="13297" y="6444"/>
                  </a:lnTo>
                  <a:cubicBezTo>
                    <a:pt x="12783" y="7097"/>
                    <a:pt x="12274" y="7754"/>
                    <a:pt x="11770" y="8415"/>
                  </a:cubicBezTo>
                  <a:lnTo>
                    <a:pt x="11770" y="8415"/>
                  </a:lnTo>
                  <a:cubicBezTo>
                    <a:pt x="12320" y="7496"/>
                    <a:pt x="12837" y="6557"/>
                    <a:pt x="13320" y="5602"/>
                  </a:cubicBezTo>
                  <a:cubicBezTo>
                    <a:pt x="13339" y="5527"/>
                    <a:pt x="13279" y="5465"/>
                    <a:pt x="13212" y="5465"/>
                  </a:cubicBezTo>
                  <a:cubicBezTo>
                    <a:pt x="13191" y="5465"/>
                    <a:pt x="13169" y="5471"/>
                    <a:pt x="13148" y="5485"/>
                  </a:cubicBezTo>
                  <a:lnTo>
                    <a:pt x="13148" y="5485"/>
                  </a:lnTo>
                  <a:lnTo>
                    <a:pt x="13131" y="5474"/>
                  </a:lnTo>
                  <a:cubicBezTo>
                    <a:pt x="13113" y="5510"/>
                    <a:pt x="13095" y="5546"/>
                    <a:pt x="13077" y="5582"/>
                  </a:cubicBezTo>
                  <a:lnTo>
                    <a:pt x="13077" y="5582"/>
                  </a:lnTo>
                  <a:cubicBezTo>
                    <a:pt x="11787" y="7450"/>
                    <a:pt x="10426" y="9269"/>
                    <a:pt x="8992" y="11028"/>
                  </a:cubicBezTo>
                  <a:lnTo>
                    <a:pt x="8992" y="11028"/>
                  </a:lnTo>
                  <a:cubicBezTo>
                    <a:pt x="10206" y="9289"/>
                    <a:pt x="11379" y="7525"/>
                    <a:pt x="12516" y="5730"/>
                  </a:cubicBezTo>
                  <a:cubicBezTo>
                    <a:pt x="12563" y="5653"/>
                    <a:pt x="12494" y="5587"/>
                    <a:pt x="12422" y="5587"/>
                  </a:cubicBezTo>
                  <a:cubicBezTo>
                    <a:pt x="12392" y="5587"/>
                    <a:pt x="12361" y="5599"/>
                    <a:pt x="12338" y="5626"/>
                  </a:cubicBezTo>
                  <a:lnTo>
                    <a:pt x="12338" y="5626"/>
                  </a:lnTo>
                  <a:lnTo>
                    <a:pt x="12327" y="5619"/>
                  </a:lnTo>
                  <a:cubicBezTo>
                    <a:pt x="12303" y="5657"/>
                    <a:pt x="12279" y="5696"/>
                    <a:pt x="12255" y="5734"/>
                  </a:cubicBezTo>
                  <a:lnTo>
                    <a:pt x="12255" y="5734"/>
                  </a:lnTo>
                  <a:lnTo>
                    <a:pt x="9524" y="9287"/>
                  </a:lnTo>
                  <a:lnTo>
                    <a:pt x="9524" y="9287"/>
                  </a:lnTo>
                  <a:cubicBezTo>
                    <a:pt x="10741" y="7468"/>
                    <a:pt x="11902" y="5612"/>
                    <a:pt x="13003" y="3720"/>
                  </a:cubicBezTo>
                  <a:cubicBezTo>
                    <a:pt x="13051" y="3643"/>
                    <a:pt x="12986" y="3573"/>
                    <a:pt x="12917" y="3573"/>
                  </a:cubicBezTo>
                  <a:cubicBezTo>
                    <a:pt x="12888" y="3573"/>
                    <a:pt x="12858" y="3585"/>
                    <a:pt x="12835" y="3613"/>
                  </a:cubicBezTo>
                  <a:lnTo>
                    <a:pt x="12835" y="3613"/>
                  </a:lnTo>
                  <a:lnTo>
                    <a:pt x="12815" y="3600"/>
                  </a:lnTo>
                  <a:cubicBezTo>
                    <a:pt x="12768" y="3681"/>
                    <a:pt x="12721" y="3762"/>
                    <a:pt x="12673" y="3843"/>
                  </a:cubicBezTo>
                  <a:lnTo>
                    <a:pt x="12673" y="3843"/>
                  </a:lnTo>
                  <a:cubicBezTo>
                    <a:pt x="11911" y="4923"/>
                    <a:pt x="11134" y="5991"/>
                    <a:pt x="10342" y="7048"/>
                  </a:cubicBezTo>
                  <a:lnTo>
                    <a:pt x="10342" y="7048"/>
                  </a:lnTo>
                  <a:cubicBezTo>
                    <a:pt x="10864" y="6218"/>
                    <a:pt x="11358" y="5371"/>
                    <a:pt x="11823" y="4507"/>
                  </a:cubicBezTo>
                  <a:cubicBezTo>
                    <a:pt x="11848" y="4432"/>
                    <a:pt x="11785" y="4370"/>
                    <a:pt x="11719" y="4370"/>
                  </a:cubicBezTo>
                  <a:cubicBezTo>
                    <a:pt x="11696" y="4370"/>
                    <a:pt x="11672" y="4378"/>
                    <a:pt x="11651" y="4396"/>
                  </a:cubicBezTo>
                  <a:cubicBezTo>
                    <a:pt x="11650" y="4398"/>
                    <a:pt x="11648" y="4401"/>
                    <a:pt x="11646" y="4403"/>
                  </a:cubicBezTo>
                  <a:lnTo>
                    <a:pt x="11646" y="4403"/>
                  </a:lnTo>
                  <a:lnTo>
                    <a:pt x="11634" y="4396"/>
                  </a:lnTo>
                  <a:cubicBezTo>
                    <a:pt x="11618" y="4426"/>
                    <a:pt x="11602" y="4455"/>
                    <a:pt x="11586" y="4485"/>
                  </a:cubicBezTo>
                  <a:lnTo>
                    <a:pt x="11586" y="4485"/>
                  </a:lnTo>
                  <a:cubicBezTo>
                    <a:pt x="10191" y="6390"/>
                    <a:pt x="8735" y="8247"/>
                    <a:pt x="7221" y="10059"/>
                  </a:cubicBezTo>
                  <a:lnTo>
                    <a:pt x="7221" y="10059"/>
                  </a:lnTo>
                  <a:cubicBezTo>
                    <a:pt x="8853" y="7859"/>
                    <a:pt x="10387" y="5587"/>
                    <a:pt x="11917" y="3318"/>
                  </a:cubicBezTo>
                  <a:lnTo>
                    <a:pt x="11914" y="3317"/>
                  </a:lnTo>
                  <a:lnTo>
                    <a:pt x="11914" y="3317"/>
                  </a:lnTo>
                  <a:cubicBezTo>
                    <a:pt x="11956" y="3241"/>
                    <a:pt x="11885" y="3173"/>
                    <a:pt x="11816" y="3173"/>
                  </a:cubicBezTo>
                  <a:cubicBezTo>
                    <a:pt x="11786" y="3173"/>
                    <a:pt x="11757" y="3186"/>
                    <a:pt x="11737" y="3215"/>
                  </a:cubicBezTo>
                  <a:cubicBezTo>
                    <a:pt x="11575" y="3454"/>
                    <a:pt x="11414" y="3693"/>
                    <a:pt x="11252" y="3932"/>
                  </a:cubicBezTo>
                  <a:lnTo>
                    <a:pt x="11252" y="3932"/>
                  </a:lnTo>
                  <a:cubicBezTo>
                    <a:pt x="10063" y="5659"/>
                    <a:pt x="8800" y="7327"/>
                    <a:pt x="7507" y="8973"/>
                  </a:cubicBezTo>
                  <a:lnTo>
                    <a:pt x="7507" y="8973"/>
                  </a:lnTo>
                  <a:cubicBezTo>
                    <a:pt x="8810" y="7082"/>
                    <a:pt x="10049" y="5149"/>
                    <a:pt x="11226" y="3174"/>
                  </a:cubicBezTo>
                  <a:lnTo>
                    <a:pt x="11226" y="3174"/>
                  </a:lnTo>
                  <a:cubicBezTo>
                    <a:pt x="11231" y="3168"/>
                    <a:pt x="11236" y="3162"/>
                    <a:pt x="11241" y="3155"/>
                  </a:cubicBezTo>
                  <a:lnTo>
                    <a:pt x="11239" y="3154"/>
                  </a:lnTo>
                  <a:lnTo>
                    <a:pt x="11239" y="3154"/>
                  </a:lnTo>
                  <a:cubicBezTo>
                    <a:pt x="11245" y="3143"/>
                    <a:pt x="11251" y="3132"/>
                    <a:pt x="11258" y="3121"/>
                  </a:cubicBezTo>
                  <a:cubicBezTo>
                    <a:pt x="11302" y="3051"/>
                    <a:pt x="11234" y="2967"/>
                    <a:pt x="11164" y="2967"/>
                  </a:cubicBezTo>
                  <a:cubicBezTo>
                    <a:pt x="11140" y="2967"/>
                    <a:pt x="11115" y="2977"/>
                    <a:pt x="11095" y="3001"/>
                  </a:cubicBezTo>
                  <a:cubicBezTo>
                    <a:pt x="8870" y="5884"/>
                    <a:pt x="6549" y="8691"/>
                    <a:pt x="4144" y="11432"/>
                  </a:cubicBezTo>
                  <a:lnTo>
                    <a:pt x="4144" y="11432"/>
                  </a:lnTo>
                  <a:cubicBezTo>
                    <a:pt x="6245" y="8415"/>
                    <a:pt x="8365" y="5412"/>
                    <a:pt x="10505" y="2428"/>
                  </a:cubicBezTo>
                  <a:cubicBezTo>
                    <a:pt x="10557" y="2357"/>
                    <a:pt x="10481" y="2271"/>
                    <a:pt x="10407" y="2271"/>
                  </a:cubicBezTo>
                  <a:cubicBezTo>
                    <a:pt x="10384" y="2271"/>
                    <a:pt x="10361" y="2279"/>
                    <a:pt x="10343" y="2300"/>
                  </a:cubicBezTo>
                  <a:cubicBezTo>
                    <a:pt x="8624" y="4500"/>
                    <a:pt x="6891" y="6685"/>
                    <a:pt x="5140" y="8855"/>
                  </a:cubicBezTo>
                  <a:lnTo>
                    <a:pt x="5140" y="8855"/>
                  </a:lnTo>
                  <a:cubicBezTo>
                    <a:pt x="6830" y="6390"/>
                    <a:pt x="8480" y="3900"/>
                    <a:pt x="10090" y="1385"/>
                  </a:cubicBezTo>
                  <a:lnTo>
                    <a:pt x="10090" y="1385"/>
                  </a:lnTo>
                  <a:lnTo>
                    <a:pt x="10112" y="1359"/>
                  </a:lnTo>
                  <a:lnTo>
                    <a:pt x="10108" y="1356"/>
                  </a:lnTo>
                  <a:lnTo>
                    <a:pt x="10108" y="1356"/>
                  </a:lnTo>
                  <a:cubicBezTo>
                    <a:pt x="10115" y="1346"/>
                    <a:pt x="10122" y="1335"/>
                    <a:pt x="10129" y="1325"/>
                  </a:cubicBezTo>
                  <a:cubicBezTo>
                    <a:pt x="10173" y="1255"/>
                    <a:pt x="10104" y="1171"/>
                    <a:pt x="10038" y="1171"/>
                  </a:cubicBezTo>
                  <a:cubicBezTo>
                    <a:pt x="10015" y="1171"/>
                    <a:pt x="9992" y="1181"/>
                    <a:pt x="9975" y="1205"/>
                  </a:cubicBezTo>
                  <a:cubicBezTo>
                    <a:pt x="9967" y="1214"/>
                    <a:pt x="9959" y="1224"/>
                    <a:pt x="9952" y="1233"/>
                  </a:cubicBezTo>
                  <a:lnTo>
                    <a:pt x="9952" y="1233"/>
                  </a:lnTo>
                  <a:lnTo>
                    <a:pt x="9949" y="1231"/>
                  </a:lnTo>
                  <a:cubicBezTo>
                    <a:pt x="9944" y="1239"/>
                    <a:pt x="9939" y="1247"/>
                    <a:pt x="9933" y="1255"/>
                  </a:cubicBezTo>
                  <a:lnTo>
                    <a:pt x="9933" y="1255"/>
                  </a:lnTo>
                  <a:cubicBezTo>
                    <a:pt x="7926" y="3696"/>
                    <a:pt x="5918" y="6136"/>
                    <a:pt x="3916" y="8576"/>
                  </a:cubicBezTo>
                  <a:lnTo>
                    <a:pt x="3916" y="8576"/>
                  </a:lnTo>
                  <a:cubicBezTo>
                    <a:pt x="5324" y="6397"/>
                    <a:pt x="6678" y="4183"/>
                    <a:pt x="7976" y="1931"/>
                  </a:cubicBezTo>
                  <a:lnTo>
                    <a:pt x="7976" y="1931"/>
                  </a:lnTo>
                  <a:lnTo>
                    <a:pt x="7981" y="1924"/>
                  </a:lnTo>
                  <a:lnTo>
                    <a:pt x="7980" y="1923"/>
                  </a:lnTo>
                  <a:lnTo>
                    <a:pt x="7980" y="1923"/>
                  </a:lnTo>
                  <a:cubicBezTo>
                    <a:pt x="7984" y="1917"/>
                    <a:pt x="7987" y="1912"/>
                    <a:pt x="7990" y="1906"/>
                  </a:cubicBezTo>
                  <a:cubicBezTo>
                    <a:pt x="8038" y="1822"/>
                    <a:pt x="7968" y="1755"/>
                    <a:pt x="7895" y="1755"/>
                  </a:cubicBezTo>
                  <a:cubicBezTo>
                    <a:pt x="7865" y="1755"/>
                    <a:pt x="7833" y="1767"/>
                    <a:pt x="7810" y="1795"/>
                  </a:cubicBezTo>
                  <a:lnTo>
                    <a:pt x="2424" y="8872"/>
                  </a:lnTo>
                  <a:lnTo>
                    <a:pt x="7460" y="1000"/>
                  </a:lnTo>
                  <a:lnTo>
                    <a:pt x="7456" y="997"/>
                  </a:lnTo>
                  <a:lnTo>
                    <a:pt x="7456" y="997"/>
                  </a:lnTo>
                  <a:cubicBezTo>
                    <a:pt x="7457" y="995"/>
                    <a:pt x="7458" y="993"/>
                    <a:pt x="7460" y="991"/>
                  </a:cubicBezTo>
                  <a:cubicBezTo>
                    <a:pt x="7508" y="912"/>
                    <a:pt x="7432" y="838"/>
                    <a:pt x="7359" y="838"/>
                  </a:cubicBezTo>
                  <a:cubicBezTo>
                    <a:pt x="7329" y="838"/>
                    <a:pt x="7300" y="850"/>
                    <a:pt x="7280" y="880"/>
                  </a:cubicBezTo>
                  <a:lnTo>
                    <a:pt x="6455" y="2173"/>
                  </a:lnTo>
                  <a:lnTo>
                    <a:pt x="6455" y="2173"/>
                  </a:lnTo>
                  <a:cubicBezTo>
                    <a:pt x="5324" y="3892"/>
                    <a:pt x="4135" y="5571"/>
                    <a:pt x="2889" y="7207"/>
                  </a:cubicBezTo>
                  <a:lnTo>
                    <a:pt x="2889" y="7207"/>
                  </a:lnTo>
                  <a:cubicBezTo>
                    <a:pt x="4005" y="5477"/>
                    <a:pt x="5045" y="3701"/>
                    <a:pt x="6011" y="1884"/>
                  </a:cubicBezTo>
                  <a:lnTo>
                    <a:pt x="6011" y="1884"/>
                  </a:lnTo>
                  <a:cubicBezTo>
                    <a:pt x="6018" y="1874"/>
                    <a:pt x="6024" y="1865"/>
                    <a:pt x="6031" y="1855"/>
                  </a:cubicBezTo>
                  <a:lnTo>
                    <a:pt x="6028" y="1853"/>
                  </a:lnTo>
                  <a:lnTo>
                    <a:pt x="6028" y="1853"/>
                  </a:lnTo>
                  <a:cubicBezTo>
                    <a:pt x="6029" y="1851"/>
                    <a:pt x="6030" y="1849"/>
                    <a:pt x="6031" y="1847"/>
                  </a:cubicBezTo>
                  <a:cubicBezTo>
                    <a:pt x="6049" y="1773"/>
                    <a:pt x="5988" y="1716"/>
                    <a:pt x="5923" y="1716"/>
                  </a:cubicBezTo>
                  <a:cubicBezTo>
                    <a:pt x="5898" y="1716"/>
                    <a:pt x="5873" y="1725"/>
                    <a:pt x="5851" y="1744"/>
                  </a:cubicBezTo>
                  <a:cubicBezTo>
                    <a:pt x="4588" y="3582"/>
                    <a:pt x="3285" y="5393"/>
                    <a:pt x="1939" y="7174"/>
                  </a:cubicBezTo>
                  <a:lnTo>
                    <a:pt x="1939" y="7174"/>
                  </a:lnTo>
                  <a:cubicBezTo>
                    <a:pt x="3144" y="5343"/>
                    <a:pt x="4312" y="3485"/>
                    <a:pt x="5436" y="1603"/>
                  </a:cubicBezTo>
                  <a:lnTo>
                    <a:pt x="5436" y="1603"/>
                  </a:lnTo>
                  <a:lnTo>
                    <a:pt x="5475" y="1547"/>
                  </a:lnTo>
                  <a:lnTo>
                    <a:pt x="5471" y="1545"/>
                  </a:lnTo>
                  <a:lnTo>
                    <a:pt x="5471" y="1545"/>
                  </a:lnTo>
                  <a:cubicBezTo>
                    <a:pt x="5472" y="1543"/>
                    <a:pt x="5474" y="1541"/>
                    <a:pt x="5475" y="1539"/>
                  </a:cubicBezTo>
                  <a:cubicBezTo>
                    <a:pt x="5523" y="1461"/>
                    <a:pt x="5454" y="1392"/>
                    <a:pt x="5385" y="1392"/>
                  </a:cubicBezTo>
                  <a:cubicBezTo>
                    <a:pt x="5355" y="1392"/>
                    <a:pt x="5324" y="1405"/>
                    <a:pt x="5304" y="1436"/>
                  </a:cubicBezTo>
                  <a:lnTo>
                    <a:pt x="2529" y="5469"/>
                  </a:lnTo>
                  <a:lnTo>
                    <a:pt x="2529" y="5469"/>
                  </a:lnTo>
                  <a:cubicBezTo>
                    <a:pt x="3401" y="3940"/>
                    <a:pt x="4257" y="2399"/>
                    <a:pt x="5098" y="854"/>
                  </a:cubicBezTo>
                  <a:cubicBezTo>
                    <a:pt x="5124" y="779"/>
                    <a:pt x="5061" y="717"/>
                    <a:pt x="4995" y="717"/>
                  </a:cubicBezTo>
                  <a:cubicBezTo>
                    <a:pt x="4972" y="717"/>
                    <a:pt x="4948" y="725"/>
                    <a:pt x="4927" y="743"/>
                  </a:cubicBezTo>
                  <a:cubicBezTo>
                    <a:pt x="4927" y="744"/>
                    <a:pt x="4926" y="745"/>
                    <a:pt x="4925" y="747"/>
                  </a:cubicBezTo>
                  <a:lnTo>
                    <a:pt x="4925" y="747"/>
                  </a:lnTo>
                  <a:lnTo>
                    <a:pt x="4919" y="743"/>
                  </a:lnTo>
                  <a:cubicBezTo>
                    <a:pt x="4900" y="777"/>
                    <a:pt x="4882" y="811"/>
                    <a:pt x="4863" y="845"/>
                  </a:cubicBezTo>
                  <a:lnTo>
                    <a:pt x="4863" y="845"/>
                  </a:lnTo>
                  <a:cubicBezTo>
                    <a:pt x="4136" y="2000"/>
                    <a:pt x="3381" y="3142"/>
                    <a:pt x="2603" y="4267"/>
                  </a:cubicBezTo>
                  <a:lnTo>
                    <a:pt x="2603" y="4267"/>
                  </a:lnTo>
                  <a:cubicBezTo>
                    <a:pt x="3393" y="2922"/>
                    <a:pt x="4134" y="1550"/>
                    <a:pt x="4825" y="153"/>
                  </a:cubicBezTo>
                  <a:cubicBezTo>
                    <a:pt x="4866" y="71"/>
                    <a:pt x="4802" y="0"/>
                    <a:pt x="47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6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6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6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6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7"/>
          <p:cNvSpPr/>
          <p:nvPr/>
        </p:nvSpPr>
        <p:spPr>
          <a:xfrm rot="3421804">
            <a:off x="-635107" y="3919582"/>
            <a:ext cx="1568929" cy="1228476"/>
          </a:xfrm>
          <a:custGeom>
            <a:avLst/>
            <a:gdLst/>
            <a:ahLst/>
            <a:cxnLst/>
            <a:rect l="l" t="t" r="r" b="b"/>
            <a:pathLst>
              <a:path w="17309" h="13553" extrusionOk="0">
                <a:moveTo>
                  <a:pt x="15091" y="1328"/>
                </a:moveTo>
                <a:lnTo>
                  <a:pt x="15091" y="1328"/>
                </a:lnTo>
                <a:cubicBezTo>
                  <a:pt x="15157" y="1371"/>
                  <a:pt x="15221" y="1416"/>
                  <a:pt x="15283" y="1462"/>
                </a:cubicBezTo>
                <a:lnTo>
                  <a:pt x="15283" y="1462"/>
                </a:lnTo>
                <a:cubicBezTo>
                  <a:pt x="15336" y="1444"/>
                  <a:pt x="15387" y="1418"/>
                  <a:pt x="15434" y="1380"/>
                </a:cubicBezTo>
                <a:lnTo>
                  <a:pt x="15091" y="1328"/>
                </a:lnTo>
                <a:close/>
                <a:moveTo>
                  <a:pt x="9042" y="0"/>
                </a:moveTo>
                <a:cubicBezTo>
                  <a:pt x="7902" y="0"/>
                  <a:pt x="6841" y="697"/>
                  <a:pt x="5690" y="849"/>
                </a:cubicBezTo>
                <a:cubicBezTo>
                  <a:pt x="5039" y="943"/>
                  <a:pt x="4372" y="849"/>
                  <a:pt x="3722" y="952"/>
                </a:cubicBezTo>
                <a:cubicBezTo>
                  <a:pt x="1789" y="1243"/>
                  <a:pt x="437" y="3193"/>
                  <a:pt x="214" y="5135"/>
                </a:cubicBezTo>
                <a:cubicBezTo>
                  <a:pt x="1" y="7086"/>
                  <a:pt x="668" y="9010"/>
                  <a:pt x="1429" y="10816"/>
                </a:cubicBezTo>
                <a:cubicBezTo>
                  <a:pt x="1891" y="11902"/>
                  <a:pt x="2507" y="13083"/>
                  <a:pt x="3628" y="13442"/>
                </a:cubicBezTo>
                <a:cubicBezTo>
                  <a:pt x="3885" y="13522"/>
                  <a:pt x="4149" y="13552"/>
                  <a:pt x="4416" y="13552"/>
                </a:cubicBezTo>
                <a:cubicBezTo>
                  <a:pt x="4952" y="13552"/>
                  <a:pt x="5501" y="13430"/>
                  <a:pt x="6032" y="13339"/>
                </a:cubicBezTo>
                <a:cubicBezTo>
                  <a:pt x="6934" y="13204"/>
                  <a:pt x="7840" y="13133"/>
                  <a:pt x="8747" y="13133"/>
                </a:cubicBezTo>
                <a:cubicBezTo>
                  <a:pt x="9156" y="13133"/>
                  <a:pt x="9566" y="13147"/>
                  <a:pt x="9976" y="13177"/>
                </a:cubicBezTo>
                <a:cubicBezTo>
                  <a:pt x="10468" y="13207"/>
                  <a:pt x="10961" y="13251"/>
                  <a:pt x="11452" y="13251"/>
                </a:cubicBezTo>
                <a:cubicBezTo>
                  <a:pt x="11779" y="13251"/>
                  <a:pt x="12106" y="13231"/>
                  <a:pt x="12431" y="13177"/>
                </a:cubicBezTo>
                <a:cubicBezTo>
                  <a:pt x="13235" y="13048"/>
                  <a:pt x="14048" y="12672"/>
                  <a:pt x="14493" y="11988"/>
                </a:cubicBezTo>
                <a:cubicBezTo>
                  <a:pt x="15237" y="10850"/>
                  <a:pt x="14792" y="9276"/>
                  <a:pt x="15365" y="8044"/>
                </a:cubicBezTo>
                <a:cubicBezTo>
                  <a:pt x="15605" y="7530"/>
                  <a:pt x="15998" y="7120"/>
                  <a:pt x="16298" y="6641"/>
                </a:cubicBezTo>
                <a:cubicBezTo>
                  <a:pt x="17309" y="4996"/>
                  <a:pt x="16819" y="2617"/>
                  <a:pt x="15283" y="1462"/>
                </a:cubicBezTo>
                <a:lnTo>
                  <a:pt x="15283" y="1462"/>
                </a:lnTo>
                <a:cubicBezTo>
                  <a:pt x="15217" y="1485"/>
                  <a:pt x="15146" y="1494"/>
                  <a:pt x="15073" y="1494"/>
                </a:cubicBezTo>
                <a:cubicBezTo>
                  <a:pt x="14816" y="1494"/>
                  <a:pt x="14525" y="1387"/>
                  <a:pt x="14253" y="1387"/>
                </a:cubicBezTo>
                <a:cubicBezTo>
                  <a:pt x="14192" y="1387"/>
                  <a:pt x="14132" y="1392"/>
                  <a:pt x="14073" y="1405"/>
                </a:cubicBezTo>
                <a:cubicBezTo>
                  <a:pt x="13877" y="1448"/>
                  <a:pt x="13714" y="1568"/>
                  <a:pt x="13526" y="1645"/>
                </a:cubicBezTo>
                <a:cubicBezTo>
                  <a:pt x="13380" y="1705"/>
                  <a:pt x="13231" y="1731"/>
                  <a:pt x="13082" y="1731"/>
                </a:cubicBezTo>
                <a:cubicBezTo>
                  <a:pt x="12505" y="1731"/>
                  <a:pt x="11918" y="1339"/>
                  <a:pt x="11421" y="986"/>
                </a:cubicBezTo>
                <a:cubicBezTo>
                  <a:pt x="10780" y="524"/>
                  <a:pt x="10070" y="88"/>
                  <a:pt x="9283" y="11"/>
                </a:cubicBezTo>
                <a:cubicBezTo>
                  <a:pt x="9202" y="3"/>
                  <a:pt x="9122" y="0"/>
                  <a:pt x="90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7"/>
          <p:cNvSpPr/>
          <p:nvPr/>
        </p:nvSpPr>
        <p:spPr>
          <a:xfrm rot="1108226">
            <a:off x="375457" y="4364133"/>
            <a:ext cx="1227506" cy="1204301"/>
          </a:xfrm>
          <a:custGeom>
            <a:avLst/>
            <a:gdLst/>
            <a:ahLst/>
            <a:cxnLst/>
            <a:rect l="l" t="t" r="r" b="b"/>
            <a:pathLst>
              <a:path w="13542" h="13286" extrusionOk="0">
                <a:moveTo>
                  <a:pt x="4736" y="0"/>
                </a:moveTo>
                <a:cubicBezTo>
                  <a:pt x="4708" y="0"/>
                  <a:pt x="4679" y="13"/>
                  <a:pt x="4658" y="44"/>
                </a:cubicBezTo>
                <a:lnTo>
                  <a:pt x="4658" y="44"/>
                </a:lnTo>
                <a:lnTo>
                  <a:pt x="4654" y="41"/>
                </a:lnTo>
                <a:cubicBezTo>
                  <a:pt x="4642" y="64"/>
                  <a:pt x="4631" y="87"/>
                  <a:pt x="4619" y="110"/>
                </a:cubicBezTo>
                <a:lnTo>
                  <a:pt x="4619" y="110"/>
                </a:lnTo>
                <a:cubicBezTo>
                  <a:pt x="3487" y="2095"/>
                  <a:pt x="2214" y="4005"/>
                  <a:pt x="811" y="5818"/>
                </a:cubicBezTo>
                <a:lnTo>
                  <a:pt x="811" y="5818"/>
                </a:lnTo>
                <a:cubicBezTo>
                  <a:pt x="1433" y="4453"/>
                  <a:pt x="2098" y="3106"/>
                  <a:pt x="2806" y="1778"/>
                </a:cubicBezTo>
                <a:cubicBezTo>
                  <a:pt x="2848" y="1695"/>
                  <a:pt x="2773" y="1619"/>
                  <a:pt x="2703" y="1619"/>
                </a:cubicBezTo>
                <a:cubicBezTo>
                  <a:pt x="2673" y="1619"/>
                  <a:pt x="2644" y="1633"/>
                  <a:pt x="2626" y="1667"/>
                </a:cubicBezTo>
                <a:cubicBezTo>
                  <a:pt x="1796" y="3241"/>
                  <a:pt x="1018" y="4841"/>
                  <a:pt x="291" y="6475"/>
                </a:cubicBezTo>
                <a:cubicBezTo>
                  <a:pt x="259" y="6544"/>
                  <a:pt x="321" y="6632"/>
                  <a:pt x="386" y="6632"/>
                </a:cubicBezTo>
                <a:cubicBezTo>
                  <a:pt x="409" y="6632"/>
                  <a:pt x="433" y="6621"/>
                  <a:pt x="453" y="6595"/>
                </a:cubicBezTo>
                <a:cubicBezTo>
                  <a:pt x="458" y="6588"/>
                  <a:pt x="463" y="6582"/>
                  <a:pt x="468" y="6576"/>
                </a:cubicBezTo>
                <a:lnTo>
                  <a:pt x="468" y="6576"/>
                </a:lnTo>
                <a:lnTo>
                  <a:pt x="470" y="6577"/>
                </a:lnTo>
                <a:cubicBezTo>
                  <a:pt x="472" y="6574"/>
                  <a:pt x="473" y="6571"/>
                  <a:pt x="474" y="6568"/>
                </a:cubicBezTo>
                <a:lnTo>
                  <a:pt x="474" y="6568"/>
                </a:lnTo>
                <a:cubicBezTo>
                  <a:pt x="1432" y="5372"/>
                  <a:pt x="2333" y="4128"/>
                  <a:pt x="3174" y="2845"/>
                </a:cubicBezTo>
                <a:lnTo>
                  <a:pt x="3174" y="2845"/>
                </a:lnTo>
                <a:cubicBezTo>
                  <a:pt x="2437" y="4166"/>
                  <a:pt x="1656" y="5462"/>
                  <a:pt x="830" y="6731"/>
                </a:cubicBezTo>
                <a:cubicBezTo>
                  <a:pt x="781" y="6804"/>
                  <a:pt x="853" y="6877"/>
                  <a:pt x="926" y="6877"/>
                </a:cubicBezTo>
                <a:cubicBezTo>
                  <a:pt x="954" y="6877"/>
                  <a:pt x="983" y="6866"/>
                  <a:pt x="1005" y="6840"/>
                </a:cubicBezTo>
                <a:lnTo>
                  <a:pt x="1005" y="6840"/>
                </a:lnTo>
                <a:lnTo>
                  <a:pt x="1009" y="6843"/>
                </a:lnTo>
                <a:cubicBezTo>
                  <a:pt x="1025" y="6819"/>
                  <a:pt x="1040" y="6796"/>
                  <a:pt x="1055" y="6772"/>
                </a:cubicBezTo>
                <a:lnTo>
                  <a:pt x="1055" y="6772"/>
                </a:lnTo>
                <a:cubicBezTo>
                  <a:pt x="1912" y="5612"/>
                  <a:pt x="2742" y="4433"/>
                  <a:pt x="3547" y="3234"/>
                </a:cubicBezTo>
                <a:lnTo>
                  <a:pt x="3547" y="3234"/>
                </a:lnTo>
                <a:cubicBezTo>
                  <a:pt x="2725" y="4707"/>
                  <a:pt x="1889" y="6173"/>
                  <a:pt x="1035" y="7630"/>
                </a:cubicBezTo>
                <a:cubicBezTo>
                  <a:pt x="987" y="7707"/>
                  <a:pt x="1060" y="7780"/>
                  <a:pt x="1131" y="7780"/>
                </a:cubicBezTo>
                <a:cubicBezTo>
                  <a:pt x="1163" y="7780"/>
                  <a:pt x="1194" y="7766"/>
                  <a:pt x="1215" y="7732"/>
                </a:cubicBezTo>
                <a:lnTo>
                  <a:pt x="1217" y="7729"/>
                </a:lnTo>
                <a:lnTo>
                  <a:pt x="1223" y="7732"/>
                </a:lnTo>
                <a:cubicBezTo>
                  <a:pt x="1239" y="7705"/>
                  <a:pt x="1255" y="7678"/>
                  <a:pt x="1271" y="7650"/>
                </a:cubicBezTo>
                <a:lnTo>
                  <a:pt x="1271" y="7650"/>
                </a:lnTo>
                <a:lnTo>
                  <a:pt x="3253" y="4773"/>
                </a:lnTo>
                <a:lnTo>
                  <a:pt x="3253" y="4773"/>
                </a:lnTo>
                <a:cubicBezTo>
                  <a:pt x="2224" y="6399"/>
                  <a:pt x="1165" y="8006"/>
                  <a:pt x="73" y="9592"/>
                </a:cubicBezTo>
                <a:lnTo>
                  <a:pt x="73" y="9592"/>
                </a:lnTo>
                <a:cubicBezTo>
                  <a:pt x="71" y="9593"/>
                  <a:pt x="70" y="9595"/>
                  <a:pt x="68" y="9597"/>
                </a:cubicBezTo>
                <a:lnTo>
                  <a:pt x="69" y="9598"/>
                </a:lnTo>
                <a:lnTo>
                  <a:pt x="69" y="9598"/>
                </a:lnTo>
                <a:cubicBezTo>
                  <a:pt x="63" y="9606"/>
                  <a:pt x="57" y="9614"/>
                  <a:pt x="51" y="9623"/>
                </a:cubicBezTo>
                <a:cubicBezTo>
                  <a:pt x="0" y="9693"/>
                  <a:pt x="72" y="9777"/>
                  <a:pt x="144" y="9777"/>
                </a:cubicBezTo>
                <a:cubicBezTo>
                  <a:pt x="169" y="9777"/>
                  <a:pt x="194" y="9767"/>
                  <a:pt x="214" y="9743"/>
                </a:cubicBezTo>
                <a:cubicBezTo>
                  <a:pt x="1832" y="7686"/>
                  <a:pt x="3400" y="5591"/>
                  <a:pt x="4915" y="3453"/>
                </a:cubicBezTo>
                <a:lnTo>
                  <a:pt x="4915" y="3453"/>
                </a:lnTo>
                <a:cubicBezTo>
                  <a:pt x="3772" y="5473"/>
                  <a:pt x="2536" y="7435"/>
                  <a:pt x="1206" y="9341"/>
                </a:cubicBezTo>
                <a:cubicBezTo>
                  <a:pt x="1155" y="9411"/>
                  <a:pt x="1227" y="9495"/>
                  <a:pt x="1295" y="9495"/>
                </a:cubicBezTo>
                <a:cubicBezTo>
                  <a:pt x="1319" y="9495"/>
                  <a:pt x="1342" y="9485"/>
                  <a:pt x="1360" y="9460"/>
                </a:cubicBezTo>
                <a:cubicBezTo>
                  <a:pt x="1364" y="9456"/>
                  <a:pt x="1367" y="9451"/>
                  <a:pt x="1371" y="9447"/>
                </a:cubicBezTo>
                <a:lnTo>
                  <a:pt x="1371" y="9447"/>
                </a:lnTo>
                <a:lnTo>
                  <a:pt x="1377" y="9452"/>
                </a:lnTo>
                <a:cubicBezTo>
                  <a:pt x="1398" y="9421"/>
                  <a:pt x="1420" y="9391"/>
                  <a:pt x="1441" y="9361"/>
                </a:cubicBezTo>
                <a:lnTo>
                  <a:pt x="1441" y="9361"/>
                </a:lnTo>
                <a:cubicBezTo>
                  <a:pt x="2280" y="8326"/>
                  <a:pt x="3095" y="7273"/>
                  <a:pt x="3886" y="6202"/>
                </a:cubicBezTo>
                <a:lnTo>
                  <a:pt x="3886" y="6202"/>
                </a:lnTo>
                <a:lnTo>
                  <a:pt x="941" y="10821"/>
                </a:lnTo>
                <a:cubicBezTo>
                  <a:pt x="887" y="10898"/>
                  <a:pt x="954" y="10967"/>
                  <a:pt x="1026" y="10967"/>
                </a:cubicBezTo>
                <a:cubicBezTo>
                  <a:pt x="1057" y="10967"/>
                  <a:pt x="1089" y="10954"/>
                  <a:pt x="1112" y="10923"/>
                </a:cubicBezTo>
                <a:lnTo>
                  <a:pt x="6942" y="3285"/>
                </a:lnTo>
                <a:lnTo>
                  <a:pt x="6942" y="3285"/>
                </a:lnTo>
                <a:cubicBezTo>
                  <a:pt x="5584" y="5582"/>
                  <a:pt x="4168" y="7839"/>
                  <a:pt x="2695" y="10068"/>
                </a:cubicBezTo>
                <a:cubicBezTo>
                  <a:pt x="2650" y="10138"/>
                  <a:pt x="2719" y="10222"/>
                  <a:pt x="2789" y="10222"/>
                </a:cubicBezTo>
                <a:cubicBezTo>
                  <a:pt x="2813" y="10222"/>
                  <a:pt x="2837" y="10212"/>
                  <a:pt x="2857" y="10188"/>
                </a:cubicBezTo>
                <a:lnTo>
                  <a:pt x="8987" y="2728"/>
                </a:lnTo>
                <a:lnTo>
                  <a:pt x="8987" y="2728"/>
                </a:lnTo>
                <a:cubicBezTo>
                  <a:pt x="7192" y="5499"/>
                  <a:pt x="5349" y="8234"/>
                  <a:pt x="3456" y="10932"/>
                </a:cubicBezTo>
                <a:cubicBezTo>
                  <a:pt x="3405" y="11002"/>
                  <a:pt x="3477" y="11086"/>
                  <a:pt x="3549" y="11086"/>
                </a:cubicBezTo>
                <a:cubicBezTo>
                  <a:pt x="3574" y="11086"/>
                  <a:pt x="3599" y="11076"/>
                  <a:pt x="3618" y="11052"/>
                </a:cubicBezTo>
                <a:cubicBezTo>
                  <a:pt x="5048" y="9301"/>
                  <a:pt x="6464" y="7540"/>
                  <a:pt x="7869" y="5772"/>
                </a:cubicBezTo>
                <a:lnTo>
                  <a:pt x="7869" y="5772"/>
                </a:lnTo>
                <a:cubicBezTo>
                  <a:pt x="6232" y="8078"/>
                  <a:pt x="4611" y="10393"/>
                  <a:pt x="3005" y="12717"/>
                </a:cubicBezTo>
                <a:lnTo>
                  <a:pt x="3005" y="12717"/>
                </a:lnTo>
                <a:cubicBezTo>
                  <a:pt x="3004" y="12718"/>
                  <a:pt x="3003" y="12719"/>
                  <a:pt x="3002" y="12720"/>
                </a:cubicBezTo>
                <a:lnTo>
                  <a:pt x="3003" y="12720"/>
                </a:lnTo>
                <a:lnTo>
                  <a:pt x="3003" y="12720"/>
                </a:lnTo>
                <a:cubicBezTo>
                  <a:pt x="2997" y="12729"/>
                  <a:pt x="2991" y="12737"/>
                  <a:pt x="2985" y="12745"/>
                </a:cubicBezTo>
                <a:cubicBezTo>
                  <a:pt x="2934" y="12822"/>
                  <a:pt x="3003" y="12904"/>
                  <a:pt x="3073" y="12904"/>
                </a:cubicBezTo>
                <a:cubicBezTo>
                  <a:pt x="3097" y="12904"/>
                  <a:pt x="3120" y="12895"/>
                  <a:pt x="3139" y="12874"/>
                </a:cubicBezTo>
                <a:cubicBezTo>
                  <a:pt x="5573" y="10159"/>
                  <a:pt x="7924" y="7373"/>
                  <a:pt x="10187" y="4506"/>
                </a:cubicBezTo>
                <a:lnTo>
                  <a:pt x="10187" y="4506"/>
                </a:lnTo>
                <a:cubicBezTo>
                  <a:pt x="8613" y="7054"/>
                  <a:pt x="6934" y="9532"/>
                  <a:pt x="5146" y="11934"/>
                </a:cubicBezTo>
                <a:lnTo>
                  <a:pt x="5146" y="11934"/>
                </a:lnTo>
                <a:cubicBezTo>
                  <a:pt x="5107" y="11982"/>
                  <a:pt x="5069" y="12030"/>
                  <a:pt x="5030" y="12078"/>
                </a:cubicBezTo>
                <a:lnTo>
                  <a:pt x="5035" y="12082"/>
                </a:lnTo>
                <a:lnTo>
                  <a:pt x="5035" y="12082"/>
                </a:lnTo>
                <a:cubicBezTo>
                  <a:pt x="5028" y="12092"/>
                  <a:pt x="5020" y="12102"/>
                  <a:pt x="5013" y="12112"/>
                </a:cubicBezTo>
                <a:cubicBezTo>
                  <a:pt x="4961" y="12177"/>
                  <a:pt x="5036" y="12265"/>
                  <a:pt x="5108" y="12265"/>
                </a:cubicBezTo>
                <a:cubicBezTo>
                  <a:pt x="5132" y="12265"/>
                  <a:pt x="5156" y="12256"/>
                  <a:pt x="5175" y="12232"/>
                </a:cubicBezTo>
                <a:cubicBezTo>
                  <a:pt x="5991" y="11215"/>
                  <a:pt x="6808" y="10198"/>
                  <a:pt x="7614" y="9171"/>
                </a:cubicBezTo>
                <a:lnTo>
                  <a:pt x="7614" y="9171"/>
                </a:lnTo>
                <a:cubicBezTo>
                  <a:pt x="6639" y="10512"/>
                  <a:pt x="5631" y="11829"/>
                  <a:pt x="4568" y="13105"/>
                </a:cubicBezTo>
                <a:cubicBezTo>
                  <a:pt x="4503" y="13183"/>
                  <a:pt x="4571" y="13285"/>
                  <a:pt x="4645" y="13285"/>
                </a:cubicBezTo>
                <a:cubicBezTo>
                  <a:pt x="4669" y="13285"/>
                  <a:pt x="4693" y="13275"/>
                  <a:pt x="4713" y="13250"/>
                </a:cubicBezTo>
                <a:cubicBezTo>
                  <a:pt x="4715" y="13249"/>
                  <a:pt x="4716" y="13247"/>
                  <a:pt x="4718" y="13246"/>
                </a:cubicBezTo>
                <a:lnTo>
                  <a:pt x="4718" y="13246"/>
                </a:lnTo>
                <a:lnTo>
                  <a:pt x="4722" y="13250"/>
                </a:lnTo>
                <a:cubicBezTo>
                  <a:pt x="4758" y="13207"/>
                  <a:pt x="4794" y="13163"/>
                  <a:pt x="4830" y="13120"/>
                </a:cubicBezTo>
                <a:lnTo>
                  <a:pt x="4830" y="13120"/>
                </a:lnTo>
                <a:cubicBezTo>
                  <a:pt x="6926" y="10774"/>
                  <a:pt x="8925" y="8345"/>
                  <a:pt x="10823" y="5836"/>
                </a:cubicBezTo>
                <a:lnTo>
                  <a:pt x="10823" y="5836"/>
                </a:lnTo>
                <a:cubicBezTo>
                  <a:pt x="9491" y="8098"/>
                  <a:pt x="7954" y="10237"/>
                  <a:pt x="6236" y="12224"/>
                </a:cubicBezTo>
                <a:lnTo>
                  <a:pt x="6250" y="12237"/>
                </a:lnTo>
                <a:lnTo>
                  <a:pt x="6250" y="12237"/>
                </a:lnTo>
                <a:cubicBezTo>
                  <a:pt x="6191" y="12314"/>
                  <a:pt x="6253" y="12413"/>
                  <a:pt x="6323" y="12413"/>
                </a:cubicBezTo>
                <a:cubicBezTo>
                  <a:pt x="6346" y="12413"/>
                  <a:pt x="6370" y="12402"/>
                  <a:pt x="6390" y="12378"/>
                </a:cubicBezTo>
                <a:cubicBezTo>
                  <a:pt x="7101" y="11557"/>
                  <a:pt x="7780" y="10712"/>
                  <a:pt x="8426" y="9843"/>
                </a:cubicBezTo>
                <a:lnTo>
                  <a:pt x="8426" y="9843"/>
                </a:lnTo>
                <a:cubicBezTo>
                  <a:pt x="9473" y="8519"/>
                  <a:pt x="10495" y="7175"/>
                  <a:pt x="11492" y="5811"/>
                </a:cubicBezTo>
                <a:lnTo>
                  <a:pt x="11492" y="5811"/>
                </a:lnTo>
                <a:cubicBezTo>
                  <a:pt x="10007" y="8222"/>
                  <a:pt x="8423" y="10572"/>
                  <a:pt x="6750" y="12857"/>
                </a:cubicBezTo>
                <a:cubicBezTo>
                  <a:pt x="6695" y="12936"/>
                  <a:pt x="6770" y="13006"/>
                  <a:pt x="6846" y="13006"/>
                </a:cubicBezTo>
                <a:cubicBezTo>
                  <a:pt x="6876" y="13006"/>
                  <a:pt x="6905" y="12996"/>
                  <a:pt x="6927" y="12970"/>
                </a:cubicBezTo>
                <a:lnTo>
                  <a:pt x="6927" y="12970"/>
                </a:lnTo>
                <a:lnTo>
                  <a:pt x="6938" y="12976"/>
                </a:lnTo>
                <a:cubicBezTo>
                  <a:pt x="7032" y="12848"/>
                  <a:pt x="7125" y="12720"/>
                  <a:pt x="7219" y="12591"/>
                </a:cubicBezTo>
                <a:lnTo>
                  <a:pt x="7219" y="12591"/>
                </a:lnTo>
                <a:lnTo>
                  <a:pt x="11001" y="7670"/>
                </a:lnTo>
                <a:lnTo>
                  <a:pt x="11001" y="7670"/>
                </a:lnTo>
                <a:cubicBezTo>
                  <a:pt x="9827" y="9454"/>
                  <a:pt x="8614" y="11214"/>
                  <a:pt x="7357" y="12942"/>
                </a:cubicBezTo>
                <a:cubicBezTo>
                  <a:pt x="7311" y="13014"/>
                  <a:pt x="7384" y="13100"/>
                  <a:pt x="7456" y="13100"/>
                </a:cubicBezTo>
                <a:cubicBezTo>
                  <a:pt x="7478" y="13100"/>
                  <a:pt x="7501" y="13091"/>
                  <a:pt x="7519" y="13071"/>
                </a:cubicBezTo>
                <a:cubicBezTo>
                  <a:pt x="7524" y="13065"/>
                  <a:pt x="7530" y="13059"/>
                  <a:pt x="7535" y="13053"/>
                </a:cubicBezTo>
                <a:lnTo>
                  <a:pt x="7535" y="13053"/>
                </a:lnTo>
                <a:lnTo>
                  <a:pt x="7545" y="13062"/>
                </a:lnTo>
                <a:cubicBezTo>
                  <a:pt x="7576" y="13019"/>
                  <a:pt x="7608" y="12976"/>
                  <a:pt x="7639" y="12933"/>
                </a:cubicBezTo>
                <a:lnTo>
                  <a:pt x="7639" y="12933"/>
                </a:lnTo>
                <a:cubicBezTo>
                  <a:pt x="9321" y="10984"/>
                  <a:pt x="10907" y="8957"/>
                  <a:pt x="12401" y="6868"/>
                </a:cubicBezTo>
                <a:lnTo>
                  <a:pt x="12401" y="6868"/>
                </a:lnTo>
                <a:cubicBezTo>
                  <a:pt x="11413" y="8672"/>
                  <a:pt x="10293" y="10403"/>
                  <a:pt x="9059" y="12053"/>
                </a:cubicBezTo>
                <a:lnTo>
                  <a:pt x="9080" y="12064"/>
                </a:lnTo>
                <a:lnTo>
                  <a:pt x="9080" y="12064"/>
                </a:lnTo>
                <a:cubicBezTo>
                  <a:pt x="9079" y="12066"/>
                  <a:pt x="9078" y="12068"/>
                  <a:pt x="9076" y="12070"/>
                </a:cubicBezTo>
                <a:cubicBezTo>
                  <a:pt x="9022" y="12142"/>
                  <a:pt x="9092" y="12215"/>
                  <a:pt x="9164" y="12215"/>
                </a:cubicBezTo>
                <a:cubicBezTo>
                  <a:pt x="9194" y="12215"/>
                  <a:pt x="9225" y="12202"/>
                  <a:pt x="9248" y="12172"/>
                </a:cubicBezTo>
                <a:cubicBezTo>
                  <a:pt x="9664" y="11617"/>
                  <a:pt x="10068" y="11051"/>
                  <a:pt x="10457" y="10476"/>
                </a:cubicBezTo>
                <a:lnTo>
                  <a:pt x="10457" y="10476"/>
                </a:lnTo>
                <a:cubicBezTo>
                  <a:pt x="11315" y="9312"/>
                  <a:pt x="12189" y="8161"/>
                  <a:pt x="13078" y="7019"/>
                </a:cubicBezTo>
                <a:lnTo>
                  <a:pt x="13078" y="7019"/>
                </a:lnTo>
                <a:cubicBezTo>
                  <a:pt x="12448" y="8613"/>
                  <a:pt x="11670" y="10150"/>
                  <a:pt x="10745" y="11599"/>
                </a:cubicBezTo>
                <a:cubicBezTo>
                  <a:pt x="10725" y="11671"/>
                  <a:pt x="10781" y="11739"/>
                  <a:pt x="10847" y="11739"/>
                </a:cubicBezTo>
                <a:cubicBezTo>
                  <a:pt x="10867" y="11739"/>
                  <a:pt x="10887" y="11733"/>
                  <a:pt x="10907" y="11719"/>
                </a:cubicBezTo>
                <a:cubicBezTo>
                  <a:pt x="10913" y="11714"/>
                  <a:pt x="10918" y="11708"/>
                  <a:pt x="10923" y="11703"/>
                </a:cubicBezTo>
                <a:lnTo>
                  <a:pt x="10923" y="11703"/>
                </a:lnTo>
                <a:lnTo>
                  <a:pt x="10933" y="11710"/>
                </a:lnTo>
                <a:cubicBezTo>
                  <a:pt x="10943" y="11694"/>
                  <a:pt x="10953" y="11678"/>
                  <a:pt x="10963" y="11662"/>
                </a:cubicBezTo>
                <a:lnTo>
                  <a:pt x="10963" y="11662"/>
                </a:lnTo>
                <a:cubicBezTo>
                  <a:pt x="11814" y="10797"/>
                  <a:pt x="12600" y="9867"/>
                  <a:pt x="13311" y="8887"/>
                </a:cubicBezTo>
                <a:cubicBezTo>
                  <a:pt x="13366" y="8808"/>
                  <a:pt x="13291" y="8734"/>
                  <a:pt x="13216" y="8734"/>
                </a:cubicBezTo>
                <a:cubicBezTo>
                  <a:pt x="13185" y="8734"/>
                  <a:pt x="13154" y="8746"/>
                  <a:pt x="13131" y="8776"/>
                </a:cubicBezTo>
                <a:lnTo>
                  <a:pt x="13149" y="8793"/>
                </a:lnTo>
                <a:cubicBezTo>
                  <a:pt x="12607" y="9526"/>
                  <a:pt x="12033" y="10234"/>
                  <a:pt x="11421" y="10909"/>
                </a:cubicBezTo>
                <a:lnTo>
                  <a:pt x="11421" y="10909"/>
                </a:lnTo>
                <a:cubicBezTo>
                  <a:pt x="12251" y="9495"/>
                  <a:pt x="12956" y="8012"/>
                  <a:pt x="13516" y="6475"/>
                </a:cubicBezTo>
                <a:cubicBezTo>
                  <a:pt x="13541" y="6406"/>
                  <a:pt x="13476" y="6342"/>
                  <a:pt x="13415" y="6342"/>
                </a:cubicBezTo>
                <a:cubicBezTo>
                  <a:pt x="13392" y="6342"/>
                  <a:pt x="13370" y="6351"/>
                  <a:pt x="13354" y="6372"/>
                </a:cubicBezTo>
                <a:cubicBezTo>
                  <a:pt x="13343" y="6386"/>
                  <a:pt x="13333" y="6399"/>
                  <a:pt x="13322" y="6412"/>
                </a:cubicBezTo>
                <a:lnTo>
                  <a:pt x="13322" y="6412"/>
                </a:lnTo>
                <a:lnTo>
                  <a:pt x="13311" y="6406"/>
                </a:lnTo>
                <a:cubicBezTo>
                  <a:pt x="13307" y="6419"/>
                  <a:pt x="13302" y="6431"/>
                  <a:pt x="13297" y="6444"/>
                </a:cubicBezTo>
                <a:lnTo>
                  <a:pt x="13297" y="6444"/>
                </a:lnTo>
                <a:cubicBezTo>
                  <a:pt x="12783" y="7097"/>
                  <a:pt x="12274" y="7754"/>
                  <a:pt x="11770" y="8415"/>
                </a:cubicBezTo>
                <a:lnTo>
                  <a:pt x="11770" y="8415"/>
                </a:lnTo>
                <a:cubicBezTo>
                  <a:pt x="12320" y="7496"/>
                  <a:pt x="12837" y="6557"/>
                  <a:pt x="13320" y="5602"/>
                </a:cubicBezTo>
                <a:cubicBezTo>
                  <a:pt x="13339" y="5527"/>
                  <a:pt x="13279" y="5465"/>
                  <a:pt x="13212" y="5465"/>
                </a:cubicBezTo>
                <a:cubicBezTo>
                  <a:pt x="13191" y="5465"/>
                  <a:pt x="13169" y="5471"/>
                  <a:pt x="13148" y="5485"/>
                </a:cubicBezTo>
                <a:lnTo>
                  <a:pt x="13148" y="5485"/>
                </a:lnTo>
                <a:lnTo>
                  <a:pt x="13131" y="5474"/>
                </a:lnTo>
                <a:cubicBezTo>
                  <a:pt x="13113" y="5510"/>
                  <a:pt x="13095" y="5546"/>
                  <a:pt x="13077" y="5582"/>
                </a:cubicBezTo>
                <a:lnTo>
                  <a:pt x="13077" y="5582"/>
                </a:lnTo>
                <a:cubicBezTo>
                  <a:pt x="11787" y="7450"/>
                  <a:pt x="10426" y="9269"/>
                  <a:pt x="8992" y="11028"/>
                </a:cubicBezTo>
                <a:lnTo>
                  <a:pt x="8992" y="11028"/>
                </a:lnTo>
                <a:cubicBezTo>
                  <a:pt x="10206" y="9289"/>
                  <a:pt x="11379" y="7525"/>
                  <a:pt x="12516" y="5730"/>
                </a:cubicBezTo>
                <a:cubicBezTo>
                  <a:pt x="12563" y="5653"/>
                  <a:pt x="12494" y="5587"/>
                  <a:pt x="12422" y="5587"/>
                </a:cubicBezTo>
                <a:cubicBezTo>
                  <a:pt x="12392" y="5587"/>
                  <a:pt x="12361" y="5599"/>
                  <a:pt x="12338" y="5626"/>
                </a:cubicBezTo>
                <a:lnTo>
                  <a:pt x="12338" y="5626"/>
                </a:lnTo>
                <a:lnTo>
                  <a:pt x="12327" y="5619"/>
                </a:lnTo>
                <a:cubicBezTo>
                  <a:pt x="12303" y="5657"/>
                  <a:pt x="12279" y="5696"/>
                  <a:pt x="12255" y="5734"/>
                </a:cubicBezTo>
                <a:lnTo>
                  <a:pt x="12255" y="5734"/>
                </a:lnTo>
                <a:lnTo>
                  <a:pt x="9524" y="9287"/>
                </a:lnTo>
                <a:lnTo>
                  <a:pt x="9524" y="9287"/>
                </a:lnTo>
                <a:cubicBezTo>
                  <a:pt x="10741" y="7468"/>
                  <a:pt x="11902" y="5612"/>
                  <a:pt x="13003" y="3720"/>
                </a:cubicBezTo>
                <a:cubicBezTo>
                  <a:pt x="13051" y="3643"/>
                  <a:pt x="12986" y="3573"/>
                  <a:pt x="12917" y="3573"/>
                </a:cubicBezTo>
                <a:cubicBezTo>
                  <a:pt x="12888" y="3573"/>
                  <a:pt x="12858" y="3585"/>
                  <a:pt x="12835" y="3613"/>
                </a:cubicBezTo>
                <a:lnTo>
                  <a:pt x="12835" y="3613"/>
                </a:lnTo>
                <a:lnTo>
                  <a:pt x="12815" y="3600"/>
                </a:lnTo>
                <a:cubicBezTo>
                  <a:pt x="12768" y="3681"/>
                  <a:pt x="12721" y="3762"/>
                  <a:pt x="12673" y="3843"/>
                </a:cubicBezTo>
                <a:lnTo>
                  <a:pt x="12673" y="3843"/>
                </a:lnTo>
                <a:cubicBezTo>
                  <a:pt x="11911" y="4923"/>
                  <a:pt x="11134" y="5991"/>
                  <a:pt x="10342" y="7048"/>
                </a:cubicBezTo>
                <a:lnTo>
                  <a:pt x="10342" y="7048"/>
                </a:lnTo>
                <a:cubicBezTo>
                  <a:pt x="10864" y="6218"/>
                  <a:pt x="11358" y="5371"/>
                  <a:pt x="11823" y="4507"/>
                </a:cubicBezTo>
                <a:cubicBezTo>
                  <a:pt x="11848" y="4432"/>
                  <a:pt x="11785" y="4370"/>
                  <a:pt x="11719" y="4370"/>
                </a:cubicBezTo>
                <a:cubicBezTo>
                  <a:pt x="11696" y="4370"/>
                  <a:pt x="11672" y="4378"/>
                  <a:pt x="11651" y="4396"/>
                </a:cubicBezTo>
                <a:cubicBezTo>
                  <a:pt x="11650" y="4398"/>
                  <a:pt x="11648" y="4401"/>
                  <a:pt x="11646" y="4403"/>
                </a:cubicBezTo>
                <a:lnTo>
                  <a:pt x="11646" y="4403"/>
                </a:lnTo>
                <a:lnTo>
                  <a:pt x="11634" y="4396"/>
                </a:lnTo>
                <a:cubicBezTo>
                  <a:pt x="11618" y="4426"/>
                  <a:pt x="11602" y="4455"/>
                  <a:pt x="11586" y="4485"/>
                </a:cubicBezTo>
                <a:lnTo>
                  <a:pt x="11586" y="4485"/>
                </a:lnTo>
                <a:cubicBezTo>
                  <a:pt x="10191" y="6390"/>
                  <a:pt x="8735" y="8247"/>
                  <a:pt x="7221" y="10059"/>
                </a:cubicBezTo>
                <a:lnTo>
                  <a:pt x="7221" y="10059"/>
                </a:lnTo>
                <a:cubicBezTo>
                  <a:pt x="8853" y="7859"/>
                  <a:pt x="10387" y="5587"/>
                  <a:pt x="11917" y="3318"/>
                </a:cubicBezTo>
                <a:lnTo>
                  <a:pt x="11914" y="3317"/>
                </a:lnTo>
                <a:lnTo>
                  <a:pt x="11914" y="3317"/>
                </a:lnTo>
                <a:cubicBezTo>
                  <a:pt x="11956" y="3241"/>
                  <a:pt x="11885" y="3173"/>
                  <a:pt x="11816" y="3173"/>
                </a:cubicBezTo>
                <a:cubicBezTo>
                  <a:pt x="11786" y="3173"/>
                  <a:pt x="11757" y="3186"/>
                  <a:pt x="11737" y="3215"/>
                </a:cubicBezTo>
                <a:cubicBezTo>
                  <a:pt x="11575" y="3454"/>
                  <a:pt x="11414" y="3693"/>
                  <a:pt x="11252" y="3932"/>
                </a:cubicBezTo>
                <a:lnTo>
                  <a:pt x="11252" y="3932"/>
                </a:lnTo>
                <a:cubicBezTo>
                  <a:pt x="10063" y="5659"/>
                  <a:pt x="8800" y="7327"/>
                  <a:pt x="7507" y="8973"/>
                </a:cubicBezTo>
                <a:lnTo>
                  <a:pt x="7507" y="8973"/>
                </a:lnTo>
                <a:cubicBezTo>
                  <a:pt x="8810" y="7082"/>
                  <a:pt x="10049" y="5149"/>
                  <a:pt x="11226" y="3174"/>
                </a:cubicBezTo>
                <a:lnTo>
                  <a:pt x="11226" y="3174"/>
                </a:lnTo>
                <a:cubicBezTo>
                  <a:pt x="11231" y="3168"/>
                  <a:pt x="11236" y="3162"/>
                  <a:pt x="11241" y="3155"/>
                </a:cubicBezTo>
                <a:lnTo>
                  <a:pt x="11239" y="3154"/>
                </a:lnTo>
                <a:lnTo>
                  <a:pt x="11239" y="3154"/>
                </a:lnTo>
                <a:cubicBezTo>
                  <a:pt x="11245" y="3143"/>
                  <a:pt x="11251" y="3132"/>
                  <a:pt x="11258" y="3121"/>
                </a:cubicBezTo>
                <a:cubicBezTo>
                  <a:pt x="11302" y="3051"/>
                  <a:pt x="11234" y="2967"/>
                  <a:pt x="11164" y="2967"/>
                </a:cubicBezTo>
                <a:cubicBezTo>
                  <a:pt x="11140" y="2967"/>
                  <a:pt x="11115" y="2977"/>
                  <a:pt x="11095" y="3001"/>
                </a:cubicBezTo>
                <a:cubicBezTo>
                  <a:pt x="8870" y="5884"/>
                  <a:pt x="6549" y="8691"/>
                  <a:pt x="4144" y="11432"/>
                </a:cubicBezTo>
                <a:lnTo>
                  <a:pt x="4144" y="11432"/>
                </a:lnTo>
                <a:cubicBezTo>
                  <a:pt x="6245" y="8415"/>
                  <a:pt x="8365" y="5412"/>
                  <a:pt x="10505" y="2428"/>
                </a:cubicBezTo>
                <a:cubicBezTo>
                  <a:pt x="10557" y="2357"/>
                  <a:pt x="10481" y="2271"/>
                  <a:pt x="10407" y="2271"/>
                </a:cubicBezTo>
                <a:cubicBezTo>
                  <a:pt x="10384" y="2271"/>
                  <a:pt x="10361" y="2279"/>
                  <a:pt x="10343" y="2300"/>
                </a:cubicBezTo>
                <a:cubicBezTo>
                  <a:pt x="8624" y="4500"/>
                  <a:pt x="6891" y="6685"/>
                  <a:pt x="5140" y="8855"/>
                </a:cubicBezTo>
                <a:lnTo>
                  <a:pt x="5140" y="8855"/>
                </a:lnTo>
                <a:cubicBezTo>
                  <a:pt x="6830" y="6390"/>
                  <a:pt x="8480" y="3900"/>
                  <a:pt x="10090" y="1385"/>
                </a:cubicBezTo>
                <a:lnTo>
                  <a:pt x="10090" y="1385"/>
                </a:lnTo>
                <a:lnTo>
                  <a:pt x="10112" y="1359"/>
                </a:lnTo>
                <a:lnTo>
                  <a:pt x="10108" y="1356"/>
                </a:lnTo>
                <a:lnTo>
                  <a:pt x="10108" y="1356"/>
                </a:lnTo>
                <a:cubicBezTo>
                  <a:pt x="10115" y="1346"/>
                  <a:pt x="10122" y="1335"/>
                  <a:pt x="10129" y="1325"/>
                </a:cubicBezTo>
                <a:cubicBezTo>
                  <a:pt x="10173" y="1255"/>
                  <a:pt x="10104" y="1171"/>
                  <a:pt x="10038" y="1171"/>
                </a:cubicBezTo>
                <a:cubicBezTo>
                  <a:pt x="10015" y="1171"/>
                  <a:pt x="9992" y="1181"/>
                  <a:pt x="9975" y="1205"/>
                </a:cubicBezTo>
                <a:cubicBezTo>
                  <a:pt x="9967" y="1214"/>
                  <a:pt x="9959" y="1224"/>
                  <a:pt x="9952" y="1233"/>
                </a:cubicBezTo>
                <a:lnTo>
                  <a:pt x="9952" y="1233"/>
                </a:lnTo>
                <a:lnTo>
                  <a:pt x="9949" y="1231"/>
                </a:lnTo>
                <a:cubicBezTo>
                  <a:pt x="9944" y="1239"/>
                  <a:pt x="9939" y="1247"/>
                  <a:pt x="9933" y="1255"/>
                </a:cubicBezTo>
                <a:lnTo>
                  <a:pt x="9933" y="1255"/>
                </a:lnTo>
                <a:cubicBezTo>
                  <a:pt x="7926" y="3696"/>
                  <a:pt x="5918" y="6136"/>
                  <a:pt x="3916" y="8576"/>
                </a:cubicBezTo>
                <a:lnTo>
                  <a:pt x="3916" y="8576"/>
                </a:lnTo>
                <a:cubicBezTo>
                  <a:pt x="5324" y="6397"/>
                  <a:pt x="6678" y="4183"/>
                  <a:pt x="7976" y="1931"/>
                </a:cubicBezTo>
                <a:lnTo>
                  <a:pt x="7976" y="1931"/>
                </a:lnTo>
                <a:lnTo>
                  <a:pt x="7981" y="1924"/>
                </a:lnTo>
                <a:lnTo>
                  <a:pt x="7980" y="1923"/>
                </a:lnTo>
                <a:lnTo>
                  <a:pt x="7980" y="1923"/>
                </a:lnTo>
                <a:cubicBezTo>
                  <a:pt x="7984" y="1917"/>
                  <a:pt x="7987" y="1912"/>
                  <a:pt x="7990" y="1906"/>
                </a:cubicBezTo>
                <a:cubicBezTo>
                  <a:pt x="8038" y="1822"/>
                  <a:pt x="7968" y="1755"/>
                  <a:pt x="7895" y="1755"/>
                </a:cubicBezTo>
                <a:cubicBezTo>
                  <a:pt x="7865" y="1755"/>
                  <a:pt x="7833" y="1767"/>
                  <a:pt x="7810" y="1795"/>
                </a:cubicBezTo>
                <a:lnTo>
                  <a:pt x="2424" y="8872"/>
                </a:lnTo>
                <a:lnTo>
                  <a:pt x="7460" y="1000"/>
                </a:lnTo>
                <a:lnTo>
                  <a:pt x="7456" y="997"/>
                </a:lnTo>
                <a:lnTo>
                  <a:pt x="7456" y="997"/>
                </a:lnTo>
                <a:cubicBezTo>
                  <a:pt x="7457" y="995"/>
                  <a:pt x="7458" y="993"/>
                  <a:pt x="7460" y="991"/>
                </a:cubicBezTo>
                <a:cubicBezTo>
                  <a:pt x="7508" y="912"/>
                  <a:pt x="7432" y="838"/>
                  <a:pt x="7359" y="838"/>
                </a:cubicBezTo>
                <a:cubicBezTo>
                  <a:pt x="7329" y="838"/>
                  <a:pt x="7300" y="850"/>
                  <a:pt x="7280" y="880"/>
                </a:cubicBezTo>
                <a:lnTo>
                  <a:pt x="6455" y="2173"/>
                </a:lnTo>
                <a:lnTo>
                  <a:pt x="6455" y="2173"/>
                </a:lnTo>
                <a:cubicBezTo>
                  <a:pt x="5324" y="3892"/>
                  <a:pt x="4135" y="5571"/>
                  <a:pt x="2889" y="7207"/>
                </a:cubicBezTo>
                <a:lnTo>
                  <a:pt x="2889" y="7207"/>
                </a:lnTo>
                <a:cubicBezTo>
                  <a:pt x="4005" y="5477"/>
                  <a:pt x="5045" y="3701"/>
                  <a:pt x="6011" y="1884"/>
                </a:cubicBezTo>
                <a:lnTo>
                  <a:pt x="6011" y="1884"/>
                </a:lnTo>
                <a:cubicBezTo>
                  <a:pt x="6018" y="1874"/>
                  <a:pt x="6024" y="1865"/>
                  <a:pt x="6031" y="1855"/>
                </a:cubicBezTo>
                <a:lnTo>
                  <a:pt x="6028" y="1853"/>
                </a:lnTo>
                <a:lnTo>
                  <a:pt x="6028" y="1853"/>
                </a:lnTo>
                <a:cubicBezTo>
                  <a:pt x="6029" y="1851"/>
                  <a:pt x="6030" y="1849"/>
                  <a:pt x="6031" y="1847"/>
                </a:cubicBezTo>
                <a:cubicBezTo>
                  <a:pt x="6049" y="1773"/>
                  <a:pt x="5988" y="1716"/>
                  <a:pt x="5923" y="1716"/>
                </a:cubicBezTo>
                <a:cubicBezTo>
                  <a:pt x="5898" y="1716"/>
                  <a:pt x="5873" y="1725"/>
                  <a:pt x="5851" y="1744"/>
                </a:cubicBezTo>
                <a:cubicBezTo>
                  <a:pt x="4588" y="3582"/>
                  <a:pt x="3285" y="5393"/>
                  <a:pt x="1939" y="7174"/>
                </a:cubicBezTo>
                <a:lnTo>
                  <a:pt x="1939" y="7174"/>
                </a:lnTo>
                <a:cubicBezTo>
                  <a:pt x="3144" y="5343"/>
                  <a:pt x="4312" y="3485"/>
                  <a:pt x="5436" y="1603"/>
                </a:cubicBezTo>
                <a:lnTo>
                  <a:pt x="5436" y="1603"/>
                </a:lnTo>
                <a:lnTo>
                  <a:pt x="5475" y="1547"/>
                </a:lnTo>
                <a:lnTo>
                  <a:pt x="5471" y="1545"/>
                </a:lnTo>
                <a:lnTo>
                  <a:pt x="5471" y="1545"/>
                </a:lnTo>
                <a:cubicBezTo>
                  <a:pt x="5472" y="1543"/>
                  <a:pt x="5474" y="1541"/>
                  <a:pt x="5475" y="1539"/>
                </a:cubicBezTo>
                <a:cubicBezTo>
                  <a:pt x="5523" y="1461"/>
                  <a:pt x="5454" y="1392"/>
                  <a:pt x="5385" y="1392"/>
                </a:cubicBezTo>
                <a:cubicBezTo>
                  <a:pt x="5355" y="1392"/>
                  <a:pt x="5324" y="1405"/>
                  <a:pt x="5304" y="1436"/>
                </a:cubicBezTo>
                <a:lnTo>
                  <a:pt x="2529" y="5469"/>
                </a:lnTo>
                <a:lnTo>
                  <a:pt x="2529" y="5469"/>
                </a:lnTo>
                <a:cubicBezTo>
                  <a:pt x="3401" y="3940"/>
                  <a:pt x="4257" y="2399"/>
                  <a:pt x="5098" y="854"/>
                </a:cubicBezTo>
                <a:cubicBezTo>
                  <a:pt x="5124" y="779"/>
                  <a:pt x="5061" y="717"/>
                  <a:pt x="4995" y="717"/>
                </a:cubicBezTo>
                <a:cubicBezTo>
                  <a:pt x="4972" y="717"/>
                  <a:pt x="4948" y="725"/>
                  <a:pt x="4927" y="743"/>
                </a:cubicBezTo>
                <a:cubicBezTo>
                  <a:pt x="4927" y="744"/>
                  <a:pt x="4926" y="745"/>
                  <a:pt x="4925" y="747"/>
                </a:cubicBezTo>
                <a:lnTo>
                  <a:pt x="4925" y="747"/>
                </a:lnTo>
                <a:lnTo>
                  <a:pt x="4919" y="743"/>
                </a:lnTo>
                <a:cubicBezTo>
                  <a:pt x="4900" y="777"/>
                  <a:pt x="4882" y="811"/>
                  <a:pt x="4863" y="845"/>
                </a:cubicBezTo>
                <a:lnTo>
                  <a:pt x="4863" y="845"/>
                </a:lnTo>
                <a:cubicBezTo>
                  <a:pt x="4136" y="2000"/>
                  <a:pt x="3381" y="3142"/>
                  <a:pt x="2603" y="4267"/>
                </a:cubicBezTo>
                <a:lnTo>
                  <a:pt x="2603" y="4267"/>
                </a:lnTo>
                <a:cubicBezTo>
                  <a:pt x="3393" y="2922"/>
                  <a:pt x="4134" y="1550"/>
                  <a:pt x="4825" y="153"/>
                </a:cubicBezTo>
                <a:cubicBezTo>
                  <a:pt x="4866" y="71"/>
                  <a:pt x="4802" y="0"/>
                  <a:pt x="4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17"/>
          <p:cNvSpPr/>
          <p:nvPr/>
        </p:nvSpPr>
        <p:spPr>
          <a:xfrm rot="1108226">
            <a:off x="518775" y="4879546"/>
            <a:ext cx="69977" cy="78679"/>
          </a:xfrm>
          <a:custGeom>
            <a:avLst/>
            <a:gdLst/>
            <a:ahLst/>
            <a:cxnLst/>
            <a:rect l="l" t="t" r="r" b="b"/>
            <a:pathLst>
              <a:path w="772" h="868" extrusionOk="0">
                <a:moveTo>
                  <a:pt x="294" y="1"/>
                </a:moveTo>
                <a:cubicBezTo>
                  <a:pt x="182" y="1"/>
                  <a:pt x="80" y="112"/>
                  <a:pt x="73" y="224"/>
                </a:cubicBezTo>
                <a:cubicBezTo>
                  <a:pt x="73" y="236"/>
                  <a:pt x="73" y="248"/>
                  <a:pt x="73" y="260"/>
                </a:cubicBezTo>
                <a:lnTo>
                  <a:pt x="73" y="260"/>
                </a:lnTo>
                <a:cubicBezTo>
                  <a:pt x="52" y="303"/>
                  <a:pt x="37" y="349"/>
                  <a:pt x="31" y="395"/>
                </a:cubicBezTo>
                <a:cubicBezTo>
                  <a:pt x="0" y="599"/>
                  <a:pt x="138" y="817"/>
                  <a:pt x="341" y="817"/>
                </a:cubicBezTo>
                <a:cubicBezTo>
                  <a:pt x="344" y="817"/>
                  <a:pt x="347" y="817"/>
                  <a:pt x="350" y="817"/>
                </a:cubicBezTo>
                <a:lnTo>
                  <a:pt x="350" y="817"/>
                </a:lnTo>
                <a:cubicBezTo>
                  <a:pt x="360" y="825"/>
                  <a:pt x="371" y="832"/>
                  <a:pt x="381" y="840"/>
                </a:cubicBezTo>
                <a:cubicBezTo>
                  <a:pt x="418" y="859"/>
                  <a:pt x="456" y="868"/>
                  <a:pt x="493" y="868"/>
                </a:cubicBezTo>
                <a:cubicBezTo>
                  <a:pt x="588" y="868"/>
                  <a:pt x="676" y="809"/>
                  <a:pt x="706" y="711"/>
                </a:cubicBezTo>
                <a:cubicBezTo>
                  <a:pt x="708" y="708"/>
                  <a:pt x="709" y="705"/>
                  <a:pt x="710" y="701"/>
                </a:cubicBezTo>
                <a:lnTo>
                  <a:pt x="710" y="701"/>
                </a:lnTo>
                <a:cubicBezTo>
                  <a:pt x="752" y="654"/>
                  <a:pt x="772" y="586"/>
                  <a:pt x="749" y="506"/>
                </a:cubicBezTo>
                <a:cubicBezTo>
                  <a:pt x="748" y="501"/>
                  <a:pt x="746" y="496"/>
                  <a:pt x="744" y="490"/>
                </a:cubicBezTo>
                <a:lnTo>
                  <a:pt x="744" y="490"/>
                </a:lnTo>
                <a:cubicBezTo>
                  <a:pt x="750" y="315"/>
                  <a:pt x="700" y="129"/>
                  <a:pt x="552" y="52"/>
                </a:cubicBezTo>
                <a:cubicBezTo>
                  <a:pt x="503" y="25"/>
                  <a:pt x="454" y="13"/>
                  <a:pt x="407" y="13"/>
                </a:cubicBezTo>
                <a:cubicBezTo>
                  <a:pt x="393" y="13"/>
                  <a:pt x="379" y="14"/>
                  <a:pt x="366" y="16"/>
                </a:cubicBezTo>
                <a:lnTo>
                  <a:pt x="366" y="16"/>
                </a:lnTo>
                <a:cubicBezTo>
                  <a:pt x="342" y="6"/>
                  <a:pt x="318" y="1"/>
                  <a:pt x="29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7"/>
          <p:cNvSpPr/>
          <p:nvPr/>
        </p:nvSpPr>
        <p:spPr>
          <a:xfrm rot="1108226">
            <a:off x="371367" y="4909812"/>
            <a:ext cx="85568" cy="77592"/>
          </a:xfrm>
          <a:custGeom>
            <a:avLst/>
            <a:gdLst/>
            <a:ahLst/>
            <a:cxnLst/>
            <a:rect l="l" t="t" r="r" b="b"/>
            <a:pathLst>
              <a:path w="944" h="856" extrusionOk="0">
                <a:moveTo>
                  <a:pt x="330" y="0"/>
                </a:moveTo>
                <a:cubicBezTo>
                  <a:pt x="326" y="0"/>
                  <a:pt x="323" y="0"/>
                  <a:pt x="319" y="0"/>
                </a:cubicBezTo>
                <a:cubicBezTo>
                  <a:pt x="297" y="2"/>
                  <a:pt x="276" y="5"/>
                  <a:pt x="256" y="10"/>
                </a:cubicBezTo>
                <a:lnTo>
                  <a:pt x="256" y="10"/>
                </a:lnTo>
                <a:cubicBezTo>
                  <a:pt x="188" y="17"/>
                  <a:pt x="125" y="58"/>
                  <a:pt x="90" y="119"/>
                </a:cubicBezTo>
                <a:lnTo>
                  <a:pt x="90" y="119"/>
                </a:lnTo>
                <a:cubicBezTo>
                  <a:pt x="4" y="234"/>
                  <a:pt x="1" y="412"/>
                  <a:pt x="88" y="548"/>
                </a:cubicBezTo>
                <a:cubicBezTo>
                  <a:pt x="233" y="745"/>
                  <a:pt x="456" y="856"/>
                  <a:pt x="695" y="856"/>
                </a:cubicBezTo>
                <a:cubicBezTo>
                  <a:pt x="841" y="856"/>
                  <a:pt x="943" y="719"/>
                  <a:pt x="909" y="573"/>
                </a:cubicBezTo>
                <a:cubicBezTo>
                  <a:pt x="871" y="397"/>
                  <a:pt x="770" y="243"/>
                  <a:pt x="628" y="141"/>
                </a:cubicBezTo>
                <a:lnTo>
                  <a:pt x="628" y="141"/>
                </a:lnTo>
                <a:cubicBezTo>
                  <a:pt x="547" y="57"/>
                  <a:pt x="440" y="0"/>
                  <a:pt x="33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7"/>
          <p:cNvSpPr/>
          <p:nvPr/>
        </p:nvSpPr>
        <p:spPr>
          <a:xfrm rot="1108226">
            <a:off x="195282" y="4956847"/>
            <a:ext cx="82124" cy="83393"/>
          </a:xfrm>
          <a:custGeom>
            <a:avLst/>
            <a:gdLst/>
            <a:ahLst/>
            <a:cxnLst/>
            <a:rect l="l" t="t" r="r" b="b"/>
            <a:pathLst>
              <a:path w="906" h="920" extrusionOk="0">
                <a:moveTo>
                  <a:pt x="431" y="0"/>
                </a:moveTo>
                <a:cubicBezTo>
                  <a:pt x="376" y="0"/>
                  <a:pt x="320" y="11"/>
                  <a:pt x="266" y="35"/>
                </a:cubicBezTo>
                <a:cubicBezTo>
                  <a:pt x="69" y="120"/>
                  <a:pt x="1" y="360"/>
                  <a:pt x="121" y="539"/>
                </a:cubicBezTo>
                <a:cubicBezTo>
                  <a:pt x="135" y="566"/>
                  <a:pt x="151" y="592"/>
                  <a:pt x="168" y="617"/>
                </a:cubicBezTo>
                <a:lnTo>
                  <a:pt x="168" y="617"/>
                </a:lnTo>
                <a:cubicBezTo>
                  <a:pt x="195" y="673"/>
                  <a:pt x="237" y="719"/>
                  <a:pt x="287" y="753"/>
                </a:cubicBezTo>
                <a:lnTo>
                  <a:pt x="287" y="753"/>
                </a:lnTo>
                <a:cubicBezTo>
                  <a:pt x="352" y="810"/>
                  <a:pt x="426" y="856"/>
                  <a:pt x="506" y="890"/>
                </a:cubicBezTo>
                <a:cubicBezTo>
                  <a:pt x="540" y="910"/>
                  <a:pt x="578" y="920"/>
                  <a:pt x="616" y="920"/>
                </a:cubicBezTo>
                <a:cubicBezTo>
                  <a:pt x="691" y="920"/>
                  <a:pt x="765" y="882"/>
                  <a:pt x="805" y="813"/>
                </a:cubicBezTo>
                <a:cubicBezTo>
                  <a:pt x="814" y="798"/>
                  <a:pt x="821" y="782"/>
                  <a:pt x="826" y="766"/>
                </a:cubicBezTo>
                <a:lnTo>
                  <a:pt x="826" y="766"/>
                </a:lnTo>
                <a:cubicBezTo>
                  <a:pt x="855" y="729"/>
                  <a:pt x="875" y="684"/>
                  <a:pt x="882" y="633"/>
                </a:cubicBezTo>
                <a:cubicBezTo>
                  <a:pt x="892" y="571"/>
                  <a:pt x="889" y="509"/>
                  <a:pt x="876" y="450"/>
                </a:cubicBezTo>
                <a:lnTo>
                  <a:pt x="876" y="450"/>
                </a:lnTo>
                <a:cubicBezTo>
                  <a:pt x="905" y="202"/>
                  <a:pt x="672" y="0"/>
                  <a:pt x="43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7"/>
          <p:cNvSpPr/>
          <p:nvPr/>
        </p:nvSpPr>
        <p:spPr>
          <a:xfrm rot="1108226">
            <a:off x="57245" y="4962656"/>
            <a:ext cx="97080" cy="97896"/>
          </a:xfrm>
          <a:custGeom>
            <a:avLst/>
            <a:gdLst/>
            <a:ahLst/>
            <a:cxnLst/>
            <a:rect l="l" t="t" r="r" b="b"/>
            <a:pathLst>
              <a:path w="1071" h="1080" extrusionOk="0">
                <a:moveTo>
                  <a:pt x="215" y="1"/>
                </a:moveTo>
                <a:cubicBezTo>
                  <a:pt x="95" y="9"/>
                  <a:pt x="1" y="103"/>
                  <a:pt x="1" y="215"/>
                </a:cubicBezTo>
                <a:cubicBezTo>
                  <a:pt x="1" y="668"/>
                  <a:pt x="343" y="1044"/>
                  <a:pt x="788" y="1079"/>
                </a:cubicBezTo>
                <a:cubicBezTo>
                  <a:pt x="794" y="1079"/>
                  <a:pt x="800" y="1079"/>
                  <a:pt x="805" y="1079"/>
                </a:cubicBezTo>
                <a:cubicBezTo>
                  <a:pt x="900" y="1079"/>
                  <a:pt x="978" y="1013"/>
                  <a:pt x="1002" y="925"/>
                </a:cubicBezTo>
                <a:cubicBezTo>
                  <a:pt x="1070" y="596"/>
                  <a:pt x="871" y="251"/>
                  <a:pt x="565" y="153"/>
                </a:cubicBezTo>
                <a:lnTo>
                  <a:pt x="565" y="153"/>
                </a:lnTo>
                <a:cubicBezTo>
                  <a:pt x="475" y="62"/>
                  <a:pt x="351" y="5"/>
                  <a:pt x="215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17"/>
          <p:cNvSpPr/>
          <p:nvPr/>
        </p:nvSpPr>
        <p:spPr>
          <a:xfrm rot="1108226">
            <a:off x="281315" y="4785826"/>
            <a:ext cx="86475" cy="80402"/>
          </a:xfrm>
          <a:custGeom>
            <a:avLst/>
            <a:gdLst/>
            <a:ahLst/>
            <a:cxnLst/>
            <a:rect l="l" t="t" r="r" b="b"/>
            <a:pathLst>
              <a:path w="954" h="887" extrusionOk="0">
                <a:moveTo>
                  <a:pt x="534" y="1"/>
                </a:moveTo>
                <a:cubicBezTo>
                  <a:pt x="494" y="1"/>
                  <a:pt x="454" y="7"/>
                  <a:pt x="415" y="19"/>
                </a:cubicBezTo>
                <a:cubicBezTo>
                  <a:pt x="270" y="78"/>
                  <a:pt x="158" y="181"/>
                  <a:pt x="73" y="309"/>
                </a:cubicBezTo>
                <a:cubicBezTo>
                  <a:pt x="1" y="430"/>
                  <a:pt x="56" y="580"/>
                  <a:pt x="177" y="627"/>
                </a:cubicBezTo>
                <a:lnTo>
                  <a:pt x="177" y="627"/>
                </a:lnTo>
                <a:cubicBezTo>
                  <a:pt x="162" y="750"/>
                  <a:pt x="265" y="886"/>
                  <a:pt x="396" y="886"/>
                </a:cubicBezTo>
                <a:cubicBezTo>
                  <a:pt x="429" y="886"/>
                  <a:pt x="465" y="877"/>
                  <a:pt x="501" y="857"/>
                </a:cubicBezTo>
                <a:lnTo>
                  <a:pt x="509" y="848"/>
                </a:lnTo>
                <a:cubicBezTo>
                  <a:pt x="655" y="771"/>
                  <a:pt x="774" y="669"/>
                  <a:pt x="868" y="540"/>
                </a:cubicBezTo>
                <a:cubicBezTo>
                  <a:pt x="954" y="404"/>
                  <a:pt x="937" y="224"/>
                  <a:pt x="817" y="113"/>
                </a:cubicBezTo>
                <a:cubicBezTo>
                  <a:pt x="737" y="39"/>
                  <a:pt x="635" y="1"/>
                  <a:pt x="53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7"/>
          <p:cNvSpPr/>
          <p:nvPr/>
        </p:nvSpPr>
        <p:spPr>
          <a:xfrm rot="1108226">
            <a:off x="402987" y="4744270"/>
            <a:ext cx="82214" cy="78045"/>
          </a:xfrm>
          <a:custGeom>
            <a:avLst/>
            <a:gdLst/>
            <a:ahLst/>
            <a:cxnLst/>
            <a:rect l="l" t="t" r="r" b="b"/>
            <a:pathLst>
              <a:path w="907" h="861" extrusionOk="0">
                <a:moveTo>
                  <a:pt x="482" y="382"/>
                </a:moveTo>
                <a:cubicBezTo>
                  <a:pt x="482" y="382"/>
                  <a:pt x="482" y="382"/>
                  <a:pt x="483" y="383"/>
                </a:cubicBezTo>
                <a:lnTo>
                  <a:pt x="482" y="383"/>
                </a:lnTo>
                <a:cubicBezTo>
                  <a:pt x="482" y="382"/>
                  <a:pt x="482" y="382"/>
                  <a:pt x="482" y="382"/>
                </a:cubicBezTo>
                <a:close/>
                <a:moveTo>
                  <a:pt x="483" y="384"/>
                </a:moveTo>
                <a:cubicBezTo>
                  <a:pt x="483" y="384"/>
                  <a:pt x="483" y="384"/>
                  <a:pt x="484" y="384"/>
                </a:cubicBezTo>
                <a:lnTo>
                  <a:pt x="484" y="384"/>
                </a:lnTo>
                <a:cubicBezTo>
                  <a:pt x="484" y="385"/>
                  <a:pt x="485" y="386"/>
                  <a:pt x="485" y="387"/>
                </a:cubicBezTo>
                <a:lnTo>
                  <a:pt x="485" y="387"/>
                </a:lnTo>
                <a:cubicBezTo>
                  <a:pt x="485" y="387"/>
                  <a:pt x="485" y="387"/>
                  <a:pt x="485" y="387"/>
                </a:cubicBezTo>
                <a:lnTo>
                  <a:pt x="485" y="387"/>
                </a:lnTo>
                <a:cubicBezTo>
                  <a:pt x="484" y="386"/>
                  <a:pt x="483" y="384"/>
                  <a:pt x="483" y="384"/>
                </a:cubicBezTo>
                <a:close/>
                <a:moveTo>
                  <a:pt x="396" y="0"/>
                </a:moveTo>
                <a:cubicBezTo>
                  <a:pt x="358" y="0"/>
                  <a:pt x="319" y="10"/>
                  <a:pt x="282" y="32"/>
                </a:cubicBezTo>
                <a:cubicBezTo>
                  <a:pt x="51" y="161"/>
                  <a:pt x="0" y="477"/>
                  <a:pt x="171" y="682"/>
                </a:cubicBezTo>
                <a:cubicBezTo>
                  <a:pt x="229" y="746"/>
                  <a:pt x="302" y="790"/>
                  <a:pt x="381" y="809"/>
                </a:cubicBezTo>
                <a:lnTo>
                  <a:pt x="381" y="809"/>
                </a:lnTo>
                <a:cubicBezTo>
                  <a:pt x="420" y="844"/>
                  <a:pt x="469" y="861"/>
                  <a:pt x="519" y="861"/>
                </a:cubicBezTo>
                <a:cubicBezTo>
                  <a:pt x="597" y="861"/>
                  <a:pt x="677" y="820"/>
                  <a:pt x="718" y="751"/>
                </a:cubicBezTo>
                <a:lnTo>
                  <a:pt x="718" y="751"/>
                </a:lnTo>
                <a:cubicBezTo>
                  <a:pt x="769" y="718"/>
                  <a:pt x="813" y="675"/>
                  <a:pt x="847" y="622"/>
                </a:cubicBezTo>
                <a:cubicBezTo>
                  <a:pt x="907" y="520"/>
                  <a:pt x="873" y="392"/>
                  <a:pt x="770" y="323"/>
                </a:cubicBezTo>
                <a:cubicBezTo>
                  <a:pt x="738" y="307"/>
                  <a:pt x="703" y="299"/>
                  <a:pt x="668" y="299"/>
                </a:cubicBezTo>
                <a:cubicBezTo>
                  <a:pt x="664" y="299"/>
                  <a:pt x="659" y="300"/>
                  <a:pt x="655" y="300"/>
                </a:cubicBezTo>
                <a:lnTo>
                  <a:pt x="655" y="300"/>
                </a:lnTo>
                <a:lnTo>
                  <a:pt x="607" y="161"/>
                </a:lnTo>
                <a:cubicBezTo>
                  <a:pt x="577" y="63"/>
                  <a:pt x="490" y="0"/>
                  <a:pt x="3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17"/>
          <p:cNvSpPr/>
          <p:nvPr/>
        </p:nvSpPr>
        <p:spPr>
          <a:xfrm rot="1108226">
            <a:off x="128532" y="4839762"/>
            <a:ext cx="69252" cy="64539"/>
          </a:xfrm>
          <a:custGeom>
            <a:avLst/>
            <a:gdLst/>
            <a:ahLst/>
            <a:cxnLst/>
            <a:rect l="l" t="t" r="r" b="b"/>
            <a:pathLst>
              <a:path w="764" h="712" extrusionOk="0">
                <a:moveTo>
                  <a:pt x="396" y="1"/>
                </a:moveTo>
                <a:cubicBezTo>
                  <a:pt x="308" y="1"/>
                  <a:pt x="220" y="36"/>
                  <a:pt x="154" y="109"/>
                </a:cubicBezTo>
                <a:cubicBezTo>
                  <a:pt x="0" y="263"/>
                  <a:pt x="17" y="520"/>
                  <a:pt x="205" y="648"/>
                </a:cubicBezTo>
                <a:cubicBezTo>
                  <a:pt x="266" y="691"/>
                  <a:pt x="337" y="711"/>
                  <a:pt x="409" y="711"/>
                </a:cubicBezTo>
                <a:cubicBezTo>
                  <a:pt x="509" y="711"/>
                  <a:pt x="610" y="671"/>
                  <a:pt x="685" y="597"/>
                </a:cubicBezTo>
                <a:cubicBezTo>
                  <a:pt x="751" y="530"/>
                  <a:pt x="764" y="452"/>
                  <a:pt x="743" y="385"/>
                </a:cubicBezTo>
                <a:lnTo>
                  <a:pt x="743" y="385"/>
                </a:lnTo>
                <a:cubicBezTo>
                  <a:pt x="744" y="382"/>
                  <a:pt x="744" y="378"/>
                  <a:pt x="744" y="374"/>
                </a:cubicBezTo>
                <a:cubicBezTo>
                  <a:pt x="744" y="289"/>
                  <a:pt x="727" y="212"/>
                  <a:pt x="685" y="152"/>
                </a:cubicBezTo>
                <a:cubicBezTo>
                  <a:pt x="614" y="53"/>
                  <a:pt x="505" y="1"/>
                  <a:pt x="39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7"/>
          <p:cNvSpPr/>
          <p:nvPr/>
        </p:nvSpPr>
        <p:spPr>
          <a:xfrm rot="1108226">
            <a:off x="492986" y="4642619"/>
            <a:ext cx="70431" cy="79314"/>
          </a:xfrm>
          <a:custGeom>
            <a:avLst/>
            <a:gdLst/>
            <a:ahLst/>
            <a:cxnLst/>
            <a:rect l="l" t="t" r="r" b="b"/>
            <a:pathLst>
              <a:path w="777" h="875" extrusionOk="0">
                <a:moveTo>
                  <a:pt x="228" y="445"/>
                </a:moveTo>
                <a:cubicBezTo>
                  <a:pt x="226" y="447"/>
                  <a:pt x="224" y="449"/>
                  <a:pt x="221" y="449"/>
                </a:cubicBezTo>
                <a:cubicBezTo>
                  <a:pt x="224" y="448"/>
                  <a:pt x="226" y="446"/>
                  <a:pt x="228" y="445"/>
                </a:cubicBezTo>
                <a:close/>
                <a:moveTo>
                  <a:pt x="383" y="0"/>
                </a:moveTo>
                <a:cubicBezTo>
                  <a:pt x="328" y="0"/>
                  <a:pt x="272" y="21"/>
                  <a:pt x="229" y="64"/>
                </a:cubicBezTo>
                <a:cubicBezTo>
                  <a:pt x="103" y="199"/>
                  <a:pt x="1" y="385"/>
                  <a:pt x="106" y="554"/>
                </a:cubicBezTo>
                <a:lnTo>
                  <a:pt x="106" y="554"/>
                </a:lnTo>
                <a:cubicBezTo>
                  <a:pt x="79" y="602"/>
                  <a:pt x="71" y="659"/>
                  <a:pt x="84" y="714"/>
                </a:cubicBezTo>
                <a:cubicBezTo>
                  <a:pt x="113" y="816"/>
                  <a:pt x="203" y="874"/>
                  <a:pt x="298" y="874"/>
                </a:cubicBezTo>
                <a:cubicBezTo>
                  <a:pt x="315" y="874"/>
                  <a:pt x="332" y="872"/>
                  <a:pt x="349" y="868"/>
                </a:cubicBezTo>
                <a:cubicBezTo>
                  <a:pt x="683" y="749"/>
                  <a:pt x="777" y="321"/>
                  <a:pt x="537" y="64"/>
                </a:cubicBezTo>
                <a:cubicBezTo>
                  <a:pt x="495" y="21"/>
                  <a:pt x="439" y="0"/>
                  <a:pt x="38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7"/>
          <p:cNvSpPr/>
          <p:nvPr/>
        </p:nvSpPr>
        <p:spPr>
          <a:xfrm rot="1108226">
            <a:off x="223391" y="4588373"/>
            <a:ext cx="76051" cy="78861"/>
          </a:xfrm>
          <a:custGeom>
            <a:avLst/>
            <a:gdLst/>
            <a:ahLst/>
            <a:cxnLst/>
            <a:rect l="l" t="t" r="r" b="b"/>
            <a:pathLst>
              <a:path w="839" h="870" extrusionOk="0">
                <a:moveTo>
                  <a:pt x="390" y="0"/>
                </a:moveTo>
                <a:cubicBezTo>
                  <a:pt x="325" y="0"/>
                  <a:pt x="260" y="20"/>
                  <a:pt x="205" y="59"/>
                </a:cubicBezTo>
                <a:cubicBezTo>
                  <a:pt x="68" y="144"/>
                  <a:pt x="0" y="298"/>
                  <a:pt x="26" y="452"/>
                </a:cubicBezTo>
                <a:cubicBezTo>
                  <a:pt x="60" y="597"/>
                  <a:pt x="137" y="717"/>
                  <a:pt x="257" y="811"/>
                </a:cubicBezTo>
                <a:cubicBezTo>
                  <a:pt x="299" y="849"/>
                  <a:pt x="355" y="869"/>
                  <a:pt x="412" y="869"/>
                </a:cubicBezTo>
                <a:cubicBezTo>
                  <a:pt x="446" y="869"/>
                  <a:pt x="481" y="862"/>
                  <a:pt x="513" y="846"/>
                </a:cubicBezTo>
                <a:cubicBezTo>
                  <a:pt x="607" y="803"/>
                  <a:pt x="693" y="734"/>
                  <a:pt x="753" y="666"/>
                </a:cubicBezTo>
                <a:cubicBezTo>
                  <a:pt x="838" y="572"/>
                  <a:pt x="838" y="443"/>
                  <a:pt x="753" y="358"/>
                </a:cubicBezTo>
                <a:cubicBezTo>
                  <a:pt x="744" y="348"/>
                  <a:pt x="734" y="339"/>
                  <a:pt x="725" y="331"/>
                </a:cubicBezTo>
                <a:lnTo>
                  <a:pt x="725" y="331"/>
                </a:lnTo>
                <a:cubicBezTo>
                  <a:pt x="724" y="321"/>
                  <a:pt x="722" y="310"/>
                  <a:pt x="719" y="298"/>
                </a:cubicBezTo>
                <a:cubicBezTo>
                  <a:pt x="710" y="213"/>
                  <a:pt x="667" y="144"/>
                  <a:pt x="607" y="84"/>
                </a:cubicBezTo>
                <a:cubicBezTo>
                  <a:pt x="547" y="28"/>
                  <a:pt x="468" y="0"/>
                  <a:pt x="39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7"/>
          <p:cNvSpPr/>
          <p:nvPr/>
        </p:nvSpPr>
        <p:spPr>
          <a:xfrm rot="1108226">
            <a:off x="112490" y="4712339"/>
            <a:ext cx="79223" cy="69162"/>
          </a:xfrm>
          <a:custGeom>
            <a:avLst/>
            <a:gdLst/>
            <a:ahLst/>
            <a:cxnLst/>
            <a:rect l="l" t="t" r="r" b="b"/>
            <a:pathLst>
              <a:path w="874" h="763" extrusionOk="0">
                <a:moveTo>
                  <a:pt x="385" y="423"/>
                </a:moveTo>
                <a:cubicBezTo>
                  <a:pt x="385" y="425"/>
                  <a:pt x="385" y="426"/>
                  <a:pt x="385" y="428"/>
                </a:cubicBezTo>
                <a:lnTo>
                  <a:pt x="385" y="428"/>
                </a:lnTo>
                <a:cubicBezTo>
                  <a:pt x="385" y="429"/>
                  <a:pt x="384" y="431"/>
                  <a:pt x="383" y="433"/>
                </a:cubicBezTo>
                <a:lnTo>
                  <a:pt x="383" y="433"/>
                </a:lnTo>
                <a:cubicBezTo>
                  <a:pt x="384" y="430"/>
                  <a:pt x="385" y="427"/>
                  <a:pt x="385" y="423"/>
                </a:cubicBezTo>
                <a:close/>
                <a:moveTo>
                  <a:pt x="434" y="0"/>
                </a:moveTo>
                <a:cubicBezTo>
                  <a:pt x="347" y="0"/>
                  <a:pt x="260" y="28"/>
                  <a:pt x="189" y="87"/>
                </a:cubicBezTo>
                <a:cubicBezTo>
                  <a:pt x="18" y="207"/>
                  <a:pt x="1" y="455"/>
                  <a:pt x="146" y="601"/>
                </a:cubicBezTo>
                <a:cubicBezTo>
                  <a:pt x="218" y="677"/>
                  <a:pt x="313" y="715"/>
                  <a:pt x="408" y="715"/>
                </a:cubicBezTo>
                <a:cubicBezTo>
                  <a:pt x="418" y="715"/>
                  <a:pt x="428" y="715"/>
                  <a:pt x="439" y="714"/>
                </a:cubicBezTo>
                <a:lnTo>
                  <a:pt x="439" y="714"/>
                </a:lnTo>
                <a:cubicBezTo>
                  <a:pt x="479" y="744"/>
                  <a:pt x="529" y="762"/>
                  <a:pt x="580" y="762"/>
                </a:cubicBezTo>
                <a:cubicBezTo>
                  <a:pt x="648" y="762"/>
                  <a:pt x="716" y="730"/>
                  <a:pt x="762" y="652"/>
                </a:cubicBezTo>
                <a:lnTo>
                  <a:pt x="779" y="652"/>
                </a:lnTo>
                <a:cubicBezTo>
                  <a:pt x="873" y="472"/>
                  <a:pt x="848" y="259"/>
                  <a:pt x="719" y="113"/>
                </a:cubicBezTo>
                <a:cubicBezTo>
                  <a:pt x="641" y="39"/>
                  <a:pt x="537" y="0"/>
                  <a:pt x="43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17"/>
          <p:cNvSpPr/>
          <p:nvPr/>
        </p:nvSpPr>
        <p:spPr>
          <a:xfrm rot="1108226">
            <a:off x="-54132" y="4838875"/>
            <a:ext cx="73784" cy="68980"/>
          </a:xfrm>
          <a:custGeom>
            <a:avLst/>
            <a:gdLst/>
            <a:ahLst/>
            <a:cxnLst/>
            <a:rect l="l" t="t" r="r" b="b"/>
            <a:pathLst>
              <a:path w="814" h="761" extrusionOk="0">
                <a:moveTo>
                  <a:pt x="328" y="353"/>
                </a:moveTo>
                <a:cubicBezTo>
                  <a:pt x="328" y="353"/>
                  <a:pt x="328" y="354"/>
                  <a:pt x="328" y="356"/>
                </a:cubicBezTo>
                <a:lnTo>
                  <a:pt x="328" y="356"/>
                </a:lnTo>
                <a:cubicBezTo>
                  <a:pt x="328" y="355"/>
                  <a:pt x="328" y="355"/>
                  <a:pt x="327" y="354"/>
                </a:cubicBezTo>
                <a:lnTo>
                  <a:pt x="327" y="354"/>
                </a:lnTo>
                <a:cubicBezTo>
                  <a:pt x="328" y="354"/>
                  <a:pt x="328" y="353"/>
                  <a:pt x="328" y="353"/>
                </a:cubicBezTo>
                <a:close/>
                <a:moveTo>
                  <a:pt x="418" y="0"/>
                </a:moveTo>
                <a:cubicBezTo>
                  <a:pt x="299" y="0"/>
                  <a:pt x="181" y="59"/>
                  <a:pt x="112" y="173"/>
                </a:cubicBezTo>
                <a:cubicBezTo>
                  <a:pt x="1" y="361"/>
                  <a:pt x="94" y="607"/>
                  <a:pt x="305" y="660"/>
                </a:cubicBezTo>
                <a:lnTo>
                  <a:pt x="305" y="660"/>
                </a:lnTo>
                <a:cubicBezTo>
                  <a:pt x="349" y="721"/>
                  <a:pt x="423" y="761"/>
                  <a:pt x="498" y="761"/>
                </a:cubicBezTo>
                <a:cubicBezTo>
                  <a:pt x="564" y="761"/>
                  <a:pt x="631" y="729"/>
                  <a:pt x="676" y="652"/>
                </a:cubicBezTo>
                <a:lnTo>
                  <a:pt x="676" y="661"/>
                </a:lnTo>
                <a:cubicBezTo>
                  <a:pt x="770" y="490"/>
                  <a:pt x="813" y="250"/>
                  <a:pt x="659" y="96"/>
                </a:cubicBezTo>
                <a:cubicBezTo>
                  <a:pt x="591" y="31"/>
                  <a:pt x="504" y="0"/>
                  <a:pt x="418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7"/>
          <p:cNvSpPr/>
          <p:nvPr/>
        </p:nvSpPr>
        <p:spPr>
          <a:xfrm rot="1108226">
            <a:off x="-243626" y="4922233"/>
            <a:ext cx="73784" cy="67530"/>
          </a:xfrm>
          <a:custGeom>
            <a:avLst/>
            <a:gdLst/>
            <a:ahLst/>
            <a:cxnLst/>
            <a:rect l="l" t="t" r="r" b="b"/>
            <a:pathLst>
              <a:path w="814" h="745" extrusionOk="0">
                <a:moveTo>
                  <a:pt x="492" y="388"/>
                </a:moveTo>
                <a:cubicBezTo>
                  <a:pt x="491" y="390"/>
                  <a:pt x="491" y="392"/>
                  <a:pt x="490" y="394"/>
                </a:cubicBezTo>
                <a:lnTo>
                  <a:pt x="490" y="394"/>
                </a:lnTo>
                <a:cubicBezTo>
                  <a:pt x="489" y="396"/>
                  <a:pt x="488" y="397"/>
                  <a:pt x="487" y="399"/>
                </a:cubicBezTo>
                <a:lnTo>
                  <a:pt x="487" y="399"/>
                </a:lnTo>
                <a:cubicBezTo>
                  <a:pt x="487" y="397"/>
                  <a:pt x="488" y="395"/>
                  <a:pt x="488" y="392"/>
                </a:cubicBezTo>
                <a:lnTo>
                  <a:pt x="488" y="392"/>
                </a:lnTo>
                <a:cubicBezTo>
                  <a:pt x="488" y="392"/>
                  <a:pt x="488" y="392"/>
                  <a:pt x="488" y="392"/>
                </a:cubicBezTo>
                <a:cubicBezTo>
                  <a:pt x="490" y="391"/>
                  <a:pt x="491" y="389"/>
                  <a:pt x="492" y="388"/>
                </a:cubicBezTo>
                <a:close/>
                <a:moveTo>
                  <a:pt x="426" y="1"/>
                </a:moveTo>
                <a:cubicBezTo>
                  <a:pt x="360" y="1"/>
                  <a:pt x="293" y="19"/>
                  <a:pt x="232" y="58"/>
                </a:cubicBezTo>
                <a:cubicBezTo>
                  <a:pt x="26" y="195"/>
                  <a:pt x="1" y="478"/>
                  <a:pt x="172" y="649"/>
                </a:cubicBezTo>
                <a:cubicBezTo>
                  <a:pt x="247" y="714"/>
                  <a:pt x="338" y="744"/>
                  <a:pt x="429" y="744"/>
                </a:cubicBezTo>
                <a:cubicBezTo>
                  <a:pt x="565" y="744"/>
                  <a:pt x="699" y="675"/>
                  <a:pt x="770" y="546"/>
                </a:cubicBezTo>
                <a:cubicBezTo>
                  <a:pt x="772" y="543"/>
                  <a:pt x="773" y="540"/>
                  <a:pt x="775" y="537"/>
                </a:cubicBezTo>
                <a:lnTo>
                  <a:pt x="775" y="537"/>
                </a:lnTo>
                <a:cubicBezTo>
                  <a:pt x="784" y="521"/>
                  <a:pt x="791" y="504"/>
                  <a:pt x="796" y="486"/>
                </a:cubicBezTo>
                <a:cubicBezTo>
                  <a:pt x="813" y="418"/>
                  <a:pt x="813" y="349"/>
                  <a:pt x="796" y="289"/>
                </a:cubicBezTo>
                <a:cubicBezTo>
                  <a:pt x="747" y="113"/>
                  <a:pt x="590" y="1"/>
                  <a:pt x="42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7"/>
          <p:cNvSpPr/>
          <p:nvPr/>
        </p:nvSpPr>
        <p:spPr>
          <a:xfrm rot="1108226">
            <a:off x="-45190" y="4954618"/>
            <a:ext cx="51577" cy="57287"/>
          </a:xfrm>
          <a:custGeom>
            <a:avLst/>
            <a:gdLst/>
            <a:ahLst/>
            <a:cxnLst/>
            <a:rect l="l" t="t" r="r" b="b"/>
            <a:pathLst>
              <a:path w="569" h="632" extrusionOk="0">
                <a:moveTo>
                  <a:pt x="115" y="337"/>
                </a:moveTo>
                <a:lnTo>
                  <a:pt x="115" y="337"/>
                </a:lnTo>
                <a:cubicBezTo>
                  <a:pt x="118" y="346"/>
                  <a:pt x="121" y="354"/>
                  <a:pt x="124" y="362"/>
                </a:cubicBezTo>
                <a:lnTo>
                  <a:pt x="124" y="362"/>
                </a:lnTo>
                <a:cubicBezTo>
                  <a:pt x="124" y="362"/>
                  <a:pt x="124" y="362"/>
                  <a:pt x="124" y="363"/>
                </a:cubicBezTo>
                <a:lnTo>
                  <a:pt x="122" y="361"/>
                </a:lnTo>
                <a:lnTo>
                  <a:pt x="122" y="361"/>
                </a:lnTo>
                <a:lnTo>
                  <a:pt x="115" y="337"/>
                </a:lnTo>
                <a:close/>
                <a:moveTo>
                  <a:pt x="132" y="346"/>
                </a:moveTo>
                <a:lnTo>
                  <a:pt x="132" y="354"/>
                </a:lnTo>
                <a:cubicBezTo>
                  <a:pt x="131" y="357"/>
                  <a:pt x="130" y="361"/>
                  <a:pt x="130" y="364"/>
                </a:cubicBezTo>
                <a:lnTo>
                  <a:pt x="130" y="364"/>
                </a:lnTo>
                <a:cubicBezTo>
                  <a:pt x="129" y="361"/>
                  <a:pt x="129" y="359"/>
                  <a:pt x="128" y="357"/>
                </a:cubicBezTo>
                <a:lnTo>
                  <a:pt x="128" y="357"/>
                </a:lnTo>
                <a:cubicBezTo>
                  <a:pt x="129" y="353"/>
                  <a:pt x="131" y="349"/>
                  <a:pt x="132" y="346"/>
                </a:cubicBezTo>
                <a:close/>
                <a:moveTo>
                  <a:pt x="273" y="0"/>
                </a:moveTo>
                <a:cubicBezTo>
                  <a:pt x="186" y="0"/>
                  <a:pt x="109" y="50"/>
                  <a:pt x="64" y="132"/>
                </a:cubicBezTo>
                <a:cubicBezTo>
                  <a:pt x="0" y="235"/>
                  <a:pt x="33" y="368"/>
                  <a:pt x="127" y="448"/>
                </a:cubicBezTo>
                <a:lnTo>
                  <a:pt x="127" y="448"/>
                </a:lnTo>
                <a:cubicBezTo>
                  <a:pt x="131" y="472"/>
                  <a:pt x="139" y="495"/>
                  <a:pt x="149" y="517"/>
                </a:cubicBezTo>
                <a:cubicBezTo>
                  <a:pt x="190" y="592"/>
                  <a:pt x="265" y="632"/>
                  <a:pt x="341" y="632"/>
                </a:cubicBezTo>
                <a:cubicBezTo>
                  <a:pt x="378" y="632"/>
                  <a:pt x="415" y="622"/>
                  <a:pt x="449" y="602"/>
                </a:cubicBezTo>
                <a:cubicBezTo>
                  <a:pt x="500" y="568"/>
                  <a:pt x="534" y="525"/>
                  <a:pt x="552" y="466"/>
                </a:cubicBezTo>
                <a:lnTo>
                  <a:pt x="552" y="457"/>
                </a:lnTo>
                <a:cubicBezTo>
                  <a:pt x="569" y="371"/>
                  <a:pt x="560" y="294"/>
                  <a:pt x="534" y="217"/>
                </a:cubicBezTo>
                <a:cubicBezTo>
                  <a:pt x="509" y="106"/>
                  <a:pt x="423" y="21"/>
                  <a:pt x="312" y="4"/>
                </a:cubicBezTo>
                <a:cubicBezTo>
                  <a:pt x="299" y="1"/>
                  <a:pt x="286" y="0"/>
                  <a:pt x="27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7"/>
          <p:cNvSpPr/>
          <p:nvPr/>
        </p:nvSpPr>
        <p:spPr>
          <a:xfrm rot="1108226">
            <a:off x="506009" y="4483152"/>
            <a:ext cx="86928" cy="72334"/>
          </a:xfrm>
          <a:custGeom>
            <a:avLst/>
            <a:gdLst/>
            <a:ahLst/>
            <a:cxnLst/>
            <a:rect l="l" t="t" r="r" b="b"/>
            <a:pathLst>
              <a:path w="959" h="798" extrusionOk="0">
                <a:moveTo>
                  <a:pt x="451" y="375"/>
                </a:moveTo>
                <a:lnTo>
                  <a:pt x="451" y="375"/>
                </a:lnTo>
                <a:cubicBezTo>
                  <a:pt x="450" y="377"/>
                  <a:pt x="449" y="379"/>
                  <a:pt x="447" y="381"/>
                </a:cubicBezTo>
                <a:lnTo>
                  <a:pt x="447" y="381"/>
                </a:lnTo>
                <a:cubicBezTo>
                  <a:pt x="448" y="380"/>
                  <a:pt x="448" y="379"/>
                  <a:pt x="449" y="378"/>
                </a:cubicBezTo>
                <a:lnTo>
                  <a:pt x="449" y="378"/>
                </a:lnTo>
                <a:cubicBezTo>
                  <a:pt x="449" y="377"/>
                  <a:pt x="450" y="376"/>
                  <a:pt x="451" y="375"/>
                </a:cubicBezTo>
                <a:close/>
                <a:moveTo>
                  <a:pt x="471" y="0"/>
                </a:moveTo>
                <a:cubicBezTo>
                  <a:pt x="180" y="0"/>
                  <a:pt x="0" y="342"/>
                  <a:pt x="128" y="590"/>
                </a:cubicBezTo>
                <a:cubicBezTo>
                  <a:pt x="129" y="592"/>
                  <a:pt x="130" y="593"/>
                  <a:pt x="131" y="594"/>
                </a:cubicBezTo>
                <a:lnTo>
                  <a:pt x="131" y="594"/>
                </a:lnTo>
                <a:cubicBezTo>
                  <a:pt x="141" y="625"/>
                  <a:pt x="160" y="656"/>
                  <a:pt x="188" y="685"/>
                </a:cubicBezTo>
                <a:cubicBezTo>
                  <a:pt x="268" y="761"/>
                  <a:pt x="370" y="798"/>
                  <a:pt x="470" y="798"/>
                </a:cubicBezTo>
                <a:cubicBezTo>
                  <a:pt x="626" y="798"/>
                  <a:pt x="779" y="709"/>
                  <a:pt x="847" y="548"/>
                </a:cubicBezTo>
                <a:cubicBezTo>
                  <a:pt x="958" y="282"/>
                  <a:pt x="761" y="0"/>
                  <a:pt x="47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17"/>
          <p:cNvSpPr/>
          <p:nvPr/>
        </p:nvSpPr>
        <p:spPr>
          <a:xfrm rot="1108226">
            <a:off x="83926" y="4586411"/>
            <a:ext cx="79495" cy="71518"/>
          </a:xfrm>
          <a:custGeom>
            <a:avLst/>
            <a:gdLst/>
            <a:ahLst/>
            <a:cxnLst/>
            <a:rect l="l" t="t" r="r" b="b"/>
            <a:pathLst>
              <a:path w="877" h="789" extrusionOk="0">
                <a:moveTo>
                  <a:pt x="526" y="0"/>
                </a:moveTo>
                <a:cubicBezTo>
                  <a:pt x="420" y="0"/>
                  <a:pt x="316" y="25"/>
                  <a:pt x="222" y="75"/>
                </a:cubicBezTo>
                <a:cubicBezTo>
                  <a:pt x="77" y="160"/>
                  <a:pt x="0" y="323"/>
                  <a:pt x="26" y="485"/>
                </a:cubicBezTo>
                <a:cubicBezTo>
                  <a:pt x="51" y="656"/>
                  <a:pt x="205" y="785"/>
                  <a:pt x="376" y="785"/>
                </a:cubicBezTo>
                <a:cubicBezTo>
                  <a:pt x="383" y="784"/>
                  <a:pt x="389" y="783"/>
                  <a:pt x="395" y="782"/>
                </a:cubicBezTo>
                <a:lnTo>
                  <a:pt x="395" y="782"/>
                </a:lnTo>
                <a:cubicBezTo>
                  <a:pt x="412" y="786"/>
                  <a:pt x="429" y="788"/>
                  <a:pt x="446" y="788"/>
                </a:cubicBezTo>
                <a:cubicBezTo>
                  <a:pt x="484" y="788"/>
                  <a:pt x="522" y="779"/>
                  <a:pt x="556" y="759"/>
                </a:cubicBezTo>
                <a:lnTo>
                  <a:pt x="556" y="776"/>
                </a:lnTo>
                <a:cubicBezTo>
                  <a:pt x="589" y="754"/>
                  <a:pt x="620" y="729"/>
                  <a:pt x="649" y="701"/>
                </a:cubicBezTo>
                <a:lnTo>
                  <a:pt x="649" y="701"/>
                </a:lnTo>
                <a:cubicBezTo>
                  <a:pt x="702" y="672"/>
                  <a:pt x="752" y="637"/>
                  <a:pt x="796" y="596"/>
                </a:cubicBezTo>
                <a:cubicBezTo>
                  <a:pt x="861" y="531"/>
                  <a:pt x="877" y="429"/>
                  <a:pt x="841" y="351"/>
                </a:cubicBezTo>
                <a:lnTo>
                  <a:pt x="841" y="351"/>
                </a:lnTo>
                <a:cubicBezTo>
                  <a:pt x="849" y="314"/>
                  <a:pt x="854" y="276"/>
                  <a:pt x="856" y="237"/>
                </a:cubicBezTo>
                <a:cubicBezTo>
                  <a:pt x="864" y="134"/>
                  <a:pt x="796" y="49"/>
                  <a:pt x="702" y="23"/>
                </a:cubicBezTo>
                <a:cubicBezTo>
                  <a:pt x="643" y="8"/>
                  <a:pt x="584" y="0"/>
                  <a:pt x="52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7"/>
          <p:cNvSpPr/>
          <p:nvPr/>
        </p:nvSpPr>
        <p:spPr>
          <a:xfrm rot="1108226">
            <a:off x="615558" y="4731066"/>
            <a:ext cx="61004" cy="63632"/>
          </a:xfrm>
          <a:custGeom>
            <a:avLst/>
            <a:gdLst/>
            <a:ahLst/>
            <a:cxnLst/>
            <a:rect l="l" t="t" r="r" b="b"/>
            <a:pathLst>
              <a:path w="673" h="702" extrusionOk="0">
                <a:moveTo>
                  <a:pt x="254" y="282"/>
                </a:moveTo>
                <a:cubicBezTo>
                  <a:pt x="253" y="283"/>
                  <a:pt x="252" y="283"/>
                  <a:pt x="252" y="284"/>
                </a:cubicBezTo>
                <a:lnTo>
                  <a:pt x="252" y="284"/>
                </a:lnTo>
                <a:cubicBezTo>
                  <a:pt x="252" y="284"/>
                  <a:pt x="251" y="284"/>
                  <a:pt x="251" y="284"/>
                </a:cubicBezTo>
                <a:lnTo>
                  <a:pt x="251" y="284"/>
                </a:lnTo>
                <a:lnTo>
                  <a:pt x="254" y="282"/>
                </a:lnTo>
                <a:close/>
                <a:moveTo>
                  <a:pt x="235" y="312"/>
                </a:moveTo>
                <a:lnTo>
                  <a:pt x="235" y="312"/>
                </a:lnTo>
                <a:cubicBezTo>
                  <a:pt x="235" y="313"/>
                  <a:pt x="235" y="313"/>
                  <a:pt x="235" y="314"/>
                </a:cubicBezTo>
                <a:lnTo>
                  <a:pt x="235" y="314"/>
                </a:lnTo>
                <a:cubicBezTo>
                  <a:pt x="235" y="314"/>
                  <a:pt x="235" y="315"/>
                  <a:pt x="235" y="315"/>
                </a:cubicBezTo>
                <a:lnTo>
                  <a:pt x="235" y="315"/>
                </a:lnTo>
                <a:cubicBezTo>
                  <a:pt x="235" y="315"/>
                  <a:pt x="235" y="314"/>
                  <a:pt x="235" y="314"/>
                </a:cubicBezTo>
                <a:lnTo>
                  <a:pt x="235" y="314"/>
                </a:lnTo>
                <a:cubicBezTo>
                  <a:pt x="235" y="313"/>
                  <a:pt x="235" y="313"/>
                  <a:pt x="235" y="312"/>
                </a:cubicBezTo>
                <a:close/>
                <a:moveTo>
                  <a:pt x="236" y="317"/>
                </a:moveTo>
                <a:lnTo>
                  <a:pt x="236" y="317"/>
                </a:lnTo>
                <a:cubicBezTo>
                  <a:pt x="236" y="320"/>
                  <a:pt x="236" y="323"/>
                  <a:pt x="236" y="325"/>
                </a:cubicBezTo>
                <a:cubicBezTo>
                  <a:pt x="236" y="322"/>
                  <a:pt x="236" y="320"/>
                  <a:pt x="235" y="318"/>
                </a:cubicBezTo>
                <a:lnTo>
                  <a:pt x="235" y="318"/>
                </a:lnTo>
                <a:cubicBezTo>
                  <a:pt x="235" y="318"/>
                  <a:pt x="236" y="317"/>
                  <a:pt x="236" y="317"/>
                </a:cubicBezTo>
                <a:close/>
                <a:moveTo>
                  <a:pt x="239" y="316"/>
                </a:moveTo>
                <a:cubicBezTo>
                  <a:pt x="242" y="318"/>
                  <a:pt x="243" y="329"/>
                  <a:pt x="243" y="336"/>
                </a:cubicBezTo>
                <a:lnTo>
                  <a:pt x="243" y="336"/>
                </a:lnTo>
                <a:lnTo>
                  <a:pt x="239" y="334"/>
                </a:lnTo>
                <a:lnTo>
                  <a:pt x="239" y="334"/>
                </a:lnTo>
                <a:cubicBezTo>
                  <a:pt x="238" y="333"/>
                  <a:pt x="238" y="331"/>
                  <a:pt x="237" y="329"/>
                </a:cubicBezTo>
                <a:lnTo>
                  <a:pt x="237" y="329"/>
                </a:lnTo>
                <a:cubicBezTo>
                  <a:pt x="238" y="327"/>
                  <a:pt x="238" y="321"/>
                  <a:pt x="239" y="316"/>
                </a:cubicBezTo>
                <a:close/>
                <a:moveTo>
                  <a:pt x="412" y="1"/>
                </a:moveTo>
                <a:cubicBezTo>
                  <a:pt x="393" y="1"/>
                  <a:pt x="375" y="3"/>
                  <a:pt x="356" y="8"/>
                </a:cubicBezTo>
                <a:cubicBezTo>
                  <a:pt x="202" y="42"/>
                  <a:pt x="74" y="162"/>
                  <a:pt x="31" y="308"/>
                </a:cubicBezTo>
                <a:cubicBezTo>
                  <a:pt x="1" y="411"/>
                  <a:pt x="48" y="511"/>
                  <a:pt x="131" y="556"/>
                </a:cubicBezTo>
                <a:lnTo>
                  <a:pt x="131" y="556"/>
                </a:lnTo>
                <a:cubicBezTo>
                  <a:pt x="164" y="645"/>
                  <a:pt x="246" y="701"/>
                  <a:pt x="337" y="701"/>
                </a:cubicBezTo>
                <a:cubicBezTo>
                  <a:pt x="357" y="701"/>
                  <a:pt x="378" y="699"/>
                  <a:pt x="399" y="693"/>
                </a:cubicBezTo>
                <a:lnTo>
                  <a:pt x="382" y="684"/>
                </a:lnTo>
                <a:cubicBezTo>
                  <a:pt x="502" y="641"/>
                  <a:pt x="596" y="547"/>
                  <a:pt x="639" y="427"/>
                </a:cubicBezTo>
                <a:cubicBezTo>
                  <a:pt x="673" y="316"/>
                  <a:pt x="656" y="205"/>
                  <a:pt x="596" y="102"/>
                </a:cubicBezTo>
                <a:cubicBezTo>
                  <a:pt x="555" y="40"/>
                  <a:pt x="486" y="1"/>
                  <a:pt x="41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7"/>
          <p:cNvSpPr/>
          <p:nvPr/>
        </p:nvSpPr>
        <p:spPr>
          <a:xfrm rot="1108226">
            <a:off x="636761" y="4556346"/>
            <a:ext cx="82305" cy="72153"/>
          </a:xfrm>
          <a:custGeom>
            <a:avLst/>
            <a:gdLst/>
            <a:ahLst/>
            <a:cxnLst/>
            <a:rect l="l" t="t" r="r" b="b"/>
            <a:pathLst>
              <a:path w="908" h="796" extrusionOk="0">
                <a:moveTo>
                  <a:pt x="414" y="374"/>
                </a:moveTo>
                <a:cubicBezTo>
                  <a:pt x="414" y="374"/>
                  <a:pt x="414" y="374"/>
                  <a:pt x="414" y="374"/>
                </a:cubicBezTo>
                <a:lnTo>
                  <a:pt x="414" y="374"/>
                </a:lnTo>
                <a:cubicBezTo>
                  <a:pt x="413" y="374"/>
                  <a:pt x="413" y="374"/>
                  <a:pt x="413" y="374"/>
                </a:cubicBezTo>
                <a:lnTo>
                  <a:pt x="413" y="374"/>
                </a:lnTo>
                <a:cubicBezTo>
                  <a:pt x="413" y="374"/>
                  <a:pt x="413" y="374"/>
                  <a:pt x="414" y="374"/>
                </a:cubicBezTo>
                <a:close/>
                <a:moveTo>
                  <a:pt x="455" y="1"/>
                </a:moveTo>
                <a:cubicBezTo>
                  <a:pt x="385" y="1"/>
                  <a:pt x="314" y="19"/>
                  <a:pt x="249" y="60"/>
                </a:cubicBezTo>
                <a:cubicBezTo>
                  <a:pt x="35" y="196"/>
                  <a:pt x="0" y="539"/>
                  <a:pt x="231" y="675"/>
                </a:cubicBezTo>
                <a:cubicBezTo>
                  <a:pt x="247" y="686"/>
                  <a:pt x="263" y="695"/>
                  <a:pt x="280" y="702"/>
                </a:cubicBezTo>
                <a:lnTo>
                  <a:pt x="280" y="702"/>
                </a:lnTo>
                <a:cubicBezTo>
                  <a:pt x="318" y="759"/>
                  <a:pt x="379" y="795"/>
                  <a:pt x="454" y="795"/>
                </a:cubicBezTo>
                <a:lnTo>
                  <a:pt x="462" y="795"/>
                </a:lnTo>
                <a:cubicBezTo>
                  <a:pt x="719" y="795"/>
                  <a:pt x="907" y="539"/>
                  <a:pt x="839" y="291"/>
                </a:cubicBezTo>
                <a:cubicBezTo>
                  <a:pt x="784" y="109"/>
                  <a:pt x="623" y="1"/>
                  <a:pt x="455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17"/>
          <p:cNvSpPr/>
          <p:nvPr/>
        </p:nvSpPr>
        <p:spPr>
          <a:xfrm rot="1108226">
            <a:off x="184184" y="4438898"/>
            <a:ext cx="76776" cy="74238"/>
          </a:xfrm>
          <a:custGeom>
            <a:avLst/>
            <a:gdLst/>
            <a:ahLst/>
            <a:cxnLst/>
            <a:rect l="l" t="t" r="r" b="b"/>
            <a:pathLst>
              <a:path w="847" h="819" extrusionOk="0">
                <a:moveTo>
                  <a:pt x="379" y="407"/>
                </a:moveTo>
                <a:cubicBezTo>
                  <a:pt x="380" y="407"/>
                  <a:pt x="381" y="409"/>
                  <a:pt x="384" y="414"/>
                </a:cubicBezTo>
                <a:lnTo>
                  <a:pt x="384" y="414"/>
                </a:lnTo>
                <a:cubicBezTo>
                  <a:pt x="380" y="409"/>
                  <a:pt x="379" y="407"/>
                  <a:pt x="379" y="407"/>
                </a:cubicBezTo>
                <a:close/>
                <a:moveTo>
                  <a:pt x="432" y="414"/>
                </a:moveTo>
                <a:cubicBezTo>
                  <a:pt x="428" y="417"/>
                  <a:pt x="426" y="419"/>
                  <a:pt x="425" y="419"/>
                </a:cubicBezTo>
                <a:lnTo>
                  <a:pt x="425" y="419"/>
                </a:lnTo>
                <a:cubicBezTo>
                  <a:pt x="425" y="419"/>
                  <a:pt x="425" y="419"/>
                  <a:pt x="425" y="419"/>
                </a:cubicBezTo>
                <a:lnTo>
                  <a:pt x="425" y="419"/>
                </a:lnTo>
                <a:cubicBezTo>
                  <a:pt x="425" y="419"/>
                  <a:pt x="426" y="418"/>
                  <a:pt x="428" y="416"/>
                </a:cubicBezTo>
                <a:cubicBezTo>
                  <a:pt x="429" y="415"/>
                  <a:pt x="431" y="415"/>
                  <a:pt x="432" y="414"/>
                </a:cubicBezTo>
                <a:close/>
                <a:moveTo>
                  <a:pt x="407" y="0"/>
                </a:moveTo>
                <a:cubicBezTo>
                  <a:pt x="335" y="0"/>
                  <a:pt x="263" y="19"/>
                  <a:pt x="197" y="57"/>
                </a:cubicBezTo>
                <a:cubicBezTo>
                  <a:pt x="26" y="168"/>
                  <a:pt x="0" y="408"/>
                  <a:pt x="154" y="553"/>
                </a:cubicBezTo>
                <a:cubicBezTo>
                  <a:pt x="208" y="607"/>
                  <a:pt x="280" y="639"/>
                  <a:pt x="354" y="648"/>
                </a:cubicBezTo>
                <a:lnTo>
                  <a:pt x="354" y="648"/>
                </a:lnTo>
                <a:cubicBezTo>
                  <a:pt x="369" y="727"/>
                  <a:pt x="426" y="792"/>
                  <a:pt x="505" y="810"/>
                </a:cubicBezTo>
                <a:cubicBezTo>
                  <a:pt x="526" y="816"/>
                  <a:pt x="546" y="818"/>
                  <a:pt x="567" y="818"/>
                </a:cubicBezTo>
                <a:cubicBezTo>
                  <a:pt x="664" y="818"/>
                  <a:pt x="750" y="755"/>
                  <a:pt x="778" y="656"/>
                </a:cubicBezTo>
                <a:lnTo>
                  <a:pt x="778" y="656"/>
                </a:lnTo>
                <a:lnTo>
                  <a:pt x="770" y="664"/>
                </a:lnTo>
                <a:cubicBezTo>
                  <a:pt x="847" y="485"/>
                  <a:pt x="821" y="271"/>
                  <a:pt x="693" y="117"/>
                </a:cubicBezTo>
                <a:cubicBezTo>
                  <a:pt x="617" y="40"/>
                  <a:pt x="513" y="0"/>
                  <a:pt x="40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17"/>
          <p:cNvSpPr/>
          <p:nvPr/>
        </p:nvSpPr>
        <p:spPr>
          <a:xfrm rot="1108226">
            <a:off x="346846" y="4565501"/>
            <a:ext cx="77229" cy="75688"/>
          </a:xfrm>
          <a:custGeom>
            <a:avLst/>
            <a:gdLst/>
            <a:ahLst/>
            <a:cxnLst/>
            <a:rect l="l" t="t" r="r" b="b"/>
            <a:pathLst>
              <a:path w="852" h="835" extrusionOk="0">
                <a:moveTo>
                  <a:pt x="414" y="383"/>
                </a:moveTo>
                <a:cubicBezTo>
                  <a:pt x="415" y="383"/>
                  <a:pt x="413" y="391"/>
                  <a:pt x="412" y="401"/>
                </a:cubicBezTo>
                <a:lnTo>
                  <a:pt x="412" y="401"/>
                </a:lnTo>
                <a:cubicBezTo>
                  <a:pt x="411" y="399"/>
                  <a:pt x="411" y="398"/>
                  <a:pt x="411" y="397"/>
                </a:cubicBezTo>
                <a:cubicBezTo>
                  <a:pt x="411" y="397"/>
                  <a:pt x="408" y="402"/>
                  <a:pt x="407" y="402"/>
                </a:cubicBezTo>
                <a:cubicBezTo>
                  <a:pt x="407" y="402"/>
                  <a:pt x="407" y="399"/>
                  <a:pt x="411" y="388"/>
                </a:cubicBezTo>
                <a:cubicBezTo>
                  <a:pt x="413" y="384"/>
                  <a:pt x="414" y="383"/>
                  <a:pt x="414" y="383"/>
                </a:cubicBezTo>
                <a:close/>
                <a:moveTo>
                  <a:pt x="419" y="405"/>
                </a:moveTo>
                <a:lnTo>
                  <a:pt x="419" y="405"/>
                </a:lnTo>
                <a:cubicBezTo>
                  <a:pt x="419" y="405"/>
                  <a:pt x="419" y="405"/>
                  <a:pt x="419" y="405"/>
                </a:cubicBezTo>
                <a:lnTo>
                  <a:pt x="419" y="405"/>
                </a:lnTo>
                <a:cubicBezTo>
                  <a:pt x="419" y="405"/>
                  <a:pt x="419" y="405"/>
                  <a:pt x="419" y="405"/>
                </a:cubicBezTo>
                <a:close/>
                <a:moveTo>
                  <a:pt x="429" y="401"/>
                </a:moveTo>
                <a:lnTo>
                  <a:pt x="429" y="402"/>
                </a:lnTo>
                <a:lnTo>
                  <a:pt x="429" y="402"/>
                </a:lnTo>
                <a:cubicBezTo>
                  <a:pt x="427" y="403"/>
                  <a:pt x="423" y="404"/>
                  <a:pt x="419" y="405"/>
                </a:cubicBezTo>
                <a:cubicBezTo>
                  <a:pt x="419" y="405"/>
                  <a:pt x="419" y="405"/>
                  <a:pt x="419" y="405"/>
                </a:cubicBezTo>
                <a:lnTo>
                  <a:pt x="419" y="405"/>
                </a:lnTo>
                <a:cubicBezTo>
                  <a:pt x="418" y="405"/>
                  <a:pt x="417" y="406"/>
                  <a:pt x="416" y="406"/>
                </a:cubicBezTo>
                <a:lnTo>
                  <a:pt x="416" y="406"/>
                </a:lnTo>
                <a:cubicBezTo>
                  <a:pt x="415" y="406"/>
                  <a:pt x="415" y="406"/>
                  <a:pt x="415" y="406"/>
                </a:cubicBezTo>
                <a:lnTo>
                  <a:pt x="415" y="406"/>
                </a:lnTo>
                <a:cubicBezTo>
                  <a:pt x="419" y="404"/>
                  <a:pt x="424" y="403"/>
                  <a:pt x="429" y="401"/>
                </a:cubicBezTo>
                <a:close/>
                <a:moveTo>
                  <a:pt x="419" y="405"/>
                </a:moveTo>
                <a:cubicBezTo>
                  <a:pt x="418" y="406"/>
                  <a:pt x="417" y="406"/>
                  <a:pt x="416" y="406"/>
                </a:cubicBezTo>
                <a:lnTo>
                  <a:pt x="416" y="406"/>
                </a:lnTo>
                <a:cubicBezTo>
                  <a:pt x="416" y="406"/>
                  <a:pt x="416" y="406"/>
                  <a:pt x="416" y="406"/>
                </a:cubicBezTo>
                <a:lnTo>
                  <a:pt x="416" y="406"/>
                </a:lnTo>
                <a:cubicBezTo>
                  <a:pt x="415" y="406"/>
                  <a:pt x="415" y="406"/>
                  <a:pt x="415" y="407"/>
                </a:cubicBezTo>
                <a:lnTo>
                  <a:pt x="415" y="407"/>
                </a:lnTo>
                <a:cubicBezTo>
                  <a:pt x="415" y="406"/>
                  <a:pt x="415" y="406"/>
                  <a:pt x="416" y="406"/>
                </a:cubicBezTo>
                <a:lnTo>
                  <a:pt x="416" y="406"/>
                </a:lnTo>
                <a:cubicBezTo>
                  <a:pt x="416" y="406"/>
                  <a:pt x="416" y="406"/>
                  <a:pt x="416" y="406"/>
                </a:cubicBezTo>
                <a:lnTo>
                  <a:pt x="416" y="406"/>
                </a:lnTo>
                <a:cubicBezTo>
                  <a:pt x="417" y="406"/>
                  <a:pt x="418" y="406"/>
                  <a:pt x="419" y="405"/>
                </a:cubicBezTo>
                <a:close/>
                <a:moveTo>
                  <a:pt x="411" y="407"/>
                </a:moveTo>
                <a:cubicBezTo>
                  <a:pt x="411" y="407"/>
                  <a:pt x="411" y="407"/>
                  <a:pt x="411" y="407"/>
                </a:cubicBezTo>
                <a:lnTo>
                  <a:pt x="411" y="407"/>
                </a:lnTo>
                <a:cubicBezTo>
                  <a:pt x="411" y="407"/>
                  <a:pt x="411" y="407"/>
                  <a:pt x="411" y="407"/>
                </a:cubicBezTo>
                <a:close/>
                <a:moveTo>
                  <a:pt x="450" y="438"/>
                </a:moveTo>
                <a:lnTo>
                  <a:pt x="450" y="438"/>
                </a:lnTo>
                <a:cubicBezTo>
                  <a:pt x="450" y="438"/>
                  <a:pt x="450" y="438"/>
                  <a:pt x="450" y="438"/>
                </a:cubicBezTo>
                <a:lnTo>
                  <a:pt x="450" y="438"/>
                </a:lnTo>
                <a:cubicBezTo>
                  <a:pt x="450" y="438"/>
                  <a:pt x="450" y="438"/>
                  <a:pt x="450" y="438"/>
                </a:cubicBezTo>
                <a:lnTo>
                  <a:pt x="450" y="438"/>
                </a:lnTo>
                <a:cubicBezTo>
                  <a:pt x="450" y="438"/>
                  <a:pt x="450" y="438"/>
                  <a:pt x="450" y="438"/>
                </a:cubicBezTo>
                <a:close/>
                <a:moveTo>
                  <a:pt x="444" y="1"/>
                </a:moveTo>
                <a:cubicBezTo>
                  <a:pt x="250" y="1"/>
                  <a:pt x="51" y="123"/>
                  <a:pt x="17" y="328"/>
                </a:cubicBezTo>
                <a:cubicBezTo>
                  <a:pt x="0" y="423"/>
                  <a:pt x="34" y="525"/>
                  <a:pt x="120" y="577"/>
                </a:cubicBezTo>
                <a:cubicBezTo>
                  <a:pt x="163" y="602"/>
                  <a:pt x="209" y="621"/>
                  <a:pt x="256" y="634"/>
                </a:cubicBezTo>
                <a:lnTo>
                  <a:pt x="256" y="634"/>
                </a:lnTo>
                <a:cubicBezTo>
                  <a:pt x="266" y="737"/>
                  <a:pt x="343" y="834"/>
                  <a:pt x="464" y="834"/>
                </a:cubicBezTo>
                <a:cubicBezTo>
                  <a:pt x="485" y="834"/>
                  <a:pt x="507" y="831"/>
                  <a:pt x="531" y="825"/>
                </a:cubicBezTo>
                <a:lnTo>
                  <a:pt x="522" y="816"/>
                </a:lnTo>
                <a:cubicBezTo>
                  <a:pt x="733" y="758"/>
                  <a:pt x="852" y="563"/>
                  <a:pt x="837" y="369"/>
                </a:cubicBezTo>
                <a:lnTo>
                  <a:pt x="837" y="369"/>
                </a:lnTo>
                <a:cubicBezTo>
                  <a:pt x="837" y="346"/>
                  <a:pt x="833" y="323"/>
                  <a:pt x="826" y="301"/>
                </a:cubicBezTo>
                <a:lnTo>
                  <a:pt x="826" y="301"/>
                </a:lnTo>
                <a:cubicBezTo>
                  <a:pt x="810" y="235"/>
                  <a:pt x="778" y="171"/>
                  <a:pt x="727" y="115"/>
                </a:cubicBezTo>
                <a:cubicBezTo>
                  <a:pt x="652" y="36"/>
                  <a:pt x="549" y="1"/>
                  <a:pt x="44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17"/>
          <p:cNvSpPr/>
          <p:nvPr/>
        </p:nvSpPr>
        <p:spPr>
          <a:xfrm rot="1108226">
            <a:off x="760103" y="4615807"/>
            <a:ext cx="72878" cy="84662"/>
          </a:xfrm>
          <a:custGeom>
            <a:avLst/>
            <a:gdLst/>
            <a:ahLst/>
            <a:cxnLst/>
            <a:rect l="l" t="t" r="r" b="b"/>
            <a:pathLst>
              <a:path w="804" h="934" extrusionOk="0">
                <a:moveTo>
                  <a:pt x="219" y="0"/>
                </a:moveTo>
                <a:cubicBezTo>
                  <a:pt x="100" y="0"/>
                  <a:pt x="0" y="99"/>
                  <a:pt x="0" y="223"/>
                </a:cubicBezTo>
                <a:cubicBezTo>
                  <a:pt x="6" y="408"/>
                  <a:pt x="88" y="574"/>
                  <a:pt x="218" y="690"/>
                </a:cubicBezTo>
                <a:lnTo>
                  <a:pt x="218" y="690"/>
                </a:lnTo>
                <a:cubicBezTo>
                  <a:pt x="240" y="717"/>
                  <a:pt x="268" y="738"/>
                  <a:pt x="299" y="753"/>
                </a:cubicBezTo>
                <a:lnTo>
                  <a:pt x="299" y="753"/>
                </a:lnTo>
                <a:cubicBezTo>
                  <a:pt x="318" y="765"/>
                  <a:pt x="337" y="776"/>
                  <a:pt x="357" y="787"/>
                </a:cubicBezTo>
                <a:lnTo>
                  <a:pt x="357" y="787"/>
                </a:lnTo>
                <a:cubicBezTo>
                  <a:pt x="389" y="873"/>
                  <a:pt x="467" y="933"/>
                  <a:pt x="556" y="933"/>
                </a:cubicBezTo>
                <a:cubicBezTo>
                  <a:pt x="676" y="933"/>
                  <a:pt x="770" y="839"/>
                  <a:pt x="770" y="720"/>
                </a:cubicBezTo>
                <a:lnTo>
                  <a:pt x="779" y="711"/>
                </a:lnTo>
                <a:cubicBezTo>
                  <a:pt x="781" y="678"/>
                  <a:pt x="780" y="645"/>
                  <a:pt x="777" y="612"/>
                </a:cubicBezTo>
                <a:lnTo>
                  <a:pt x="777" y="612"/>
                </a:lnTo>
                <a:cubicBezTo>
                  <a:pt x="802" y="533"/>
                  <a:pt x="803" y="447"/>
                  <a:pt x="779" y="369"/>
                </a:cubicBezTo>
                <a:cubicBezTo>
                  <a:pt x="747" y="281"/>
                  <a:pt x="679" y="221"/>
                  <a:pt x="597" y="208"/>
                </a:cubicBezTo>
                <a:lnTo>
                  <a:pt x="597" y="208"/>
                </a:lnTo>
                <a:cubicBezTo>
                  <a:pt x="514" y="118"/>
                  <a:pt x="407" y="48"/>
                  <a:pt x="283" y="10"/>
                </a:cubicBezTo>
                <a:cubicBezTo>
                  <a:pt x="261" y="3"/>
                  <a:pt x="240" y="0"/>
                  <a:pt x="21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17"/>
          <p:cNvSpPr/>
          <p:nvPr/>
        </p:nvSpPr>
        <p:spPr>
          <a:xfrm rot="1108226">
            <a:off x="374009" y="4390559"/>
            <a:ext cx="71428" cy="70884"/>
          </a:xfrm>
          <a:custGeom>
            <a:avLst/>
            <a:gdLst/>
            <a:ahLst/>
            <a:cxnLst/>
            <a:rect l="l" t="t" r="r" b="b"/>
            <a:pathLst>
              <a:path w="788" h="782" extrusionOk="0">
                <a:moveTo>
                  <a:pt x="317" y="0"/>
                </a:moveTo>
                <a:cubicBezTo>
                  <a:pt x="308" y="0"/>
                  <a:pt x="300" y="1"/>
                  <a:pt x="292" y="1"/>
                </a:cubicBezTo>
                <a:cubicBezTo>
                  <a:pt x="197" y="1"/>
                  <a:pt x="112" y="61"/>
                  <a:pt x="78" y="155"/>
                </a:cubicBezTo>
                <a:cubicBezTo>
                  <a:pt x="1" y="463"/>
                  <a:pt x="223" y="762"/>
                  <a:pt x="531" y="780"/>
                </a:cubicBezTo>
                <a:cubicBezTo>
                  <a:pt x="539" y="781"/>
                  <a:pt x="547" y="781"/>
                  <a:pt x="555" y="781"/>
                </a:cubicBezTo>
                <a:cubicBezTo>
                  <a:pt x="606" y="781"/>
                  <a:pt x="648" y="759"/>
                  <a:pt x="679" y="725"/>
                </a:cubicBezTo>
                <a:lnTo>
                  <a:pt x="679" y="725"/>
                </a:lnTo>
                <a:cubicBezTo>
                  <a:pt x="742" y="688"/>
                  <a:pt x="788" y="620"/>
                  <a:pt x="788" y="540"/>
                </a:cubicBezTo>
                <a:cubicBezTo>
                  <a:pt x="784" y="491"/>
                  <a:pt x="763" y="445"/>
                  <a:pt x="732" y="408"/>
                </a:cubicBezTo>
                <a:lnTo>
                  <a:pt x="732" y="408"/>
                </a:lnTo>
                <a:cubicBezTo>
                  <a:pt x="728" y="393"/>
                  <a:pt x="724" y="378"/>
                  <a:pt x="719" y="363"/>
                </a:cubicBezTo>
                <a:lnTo>
                  <a:pt x="719" y="363"/>
                </a:lnTo>
                <a:cubicBezTo>
                  <a:pt x="696" y="164"/>
                  <a:pt x="528" y="0"/>
                  <a:pt x="31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17"/>
          <p:cNvSpPr/>
          <p:nvPr/>
        </p:nvSpPr>
        <p:spPr>
          <a:xfrm rot="1108226">
            <a:off x="783884" y="4438319"/>
            <a:ext cx="75416" cy="81942"/>
          </a:xfrm>
          <a:custGeom>
            <a:avLst/>
            <a:gdLst/>
            <a:ahLst/>
            <a:cxnLst/>
            <a:rect l="l" t="t" r="r" b="b"/>
            <a:pathLst>
              <a:path w="832" h="904" extrusionOk="0">
                <a:moveTo>
                  <a:pt x="376" y="0"/>
                </a:moveTo>
                <a:cubicBezTo>
                  <a:pt x="314" y="0"/>
                  <a:pt x="250" y="17"/>
                  <a:pt x="189" y="54"/>
                </a:cubicBezTo>
                <a:cubicBezTo>
                  <a:pt x="58" y="138"/>
                  <a:pt x="12" y="279"/>
                  <a:pt x="31" y="414"/>
                </a:cubicBezTo>
                <a:lnTo>
                  <a:pt x="31" y="414"/>
                </a:lnTo>
                <a:cubicBezTo>
                  <a:pt x="1" y="546"/>
                  <a:pt x="24" y="685"/>
                  <a:pt x="103" y="799"/>
                </a:cubicBezTo>
                <a:cubicBezTo>
                  <a:pt x="148" y="873"/>
                  <a:pt x="216" y="903"/>
                  <a:pt x="282" y="903"/>
                </a:cubicBezTo>
                <a:cubicBezTo>
                  <a:pt x="376" y="903"/>
                  <a:pt x="469" y="844"/>
                  <a:pt x="501" y="759"/>
                </a:cubicBezTo>
                <a:lnTo>
                  <a:pt x="501" y="759"/>
                </a:lnTo>
                <a:cubicBezTo>
                  <a:pt x="589" y="736"/>
                  <a:pt x="665" y="677"/>
                  <a:pt x="709" y="593"/>
                </a:cubicBezTo>
                <a:lnTo>
                  <a:pt x="709" y="593"/>
                </a:lnTo>
                <a:cubicBezTo>
                  <a:pt x="738" y="566"/>
                  <a:pt x="760" y="531"/>
                  <a:pt x="771" y="491"/>
                </a:cubicBezTo>
                <a:cubicBezTo>
                  <a:pt x="832" y="240"/>
                  <a:pt x="614" y="0"/>
                  <a:pt x="37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17"/>
          <p:cNvSpPr/>
          <p:nvPr/>
        </p:nvSpPr>
        <p:spPr>
          <a:xfrm rot="1108226">
            <a:off x="554194" y="4358631"/>
            <a:ext cx="87653" cy="77048"/>
          </a:xfrm>
          <a:custGeom>
            <a:avLst/>
            <a:gdLst/>
            <a:ahLst/>
            <a:cxnLst/>
            <a:rect l="l" t="t" r="r" b="b"/>
            <a:pathLst>
              <a:path w="967" h="850" extrusionOk="0">
                <a:moveTo>
                  <a:pt x="484" y="401"/>
                </a:moveTo>
                <a:cubicBezTo>
                  <a:pt x="484" y="401"/>
                  <a:pt x="484" y="402"/>
                  <a:pt x="485" y="402"/>
                </a:cubicBezTo>
                <a:lnTo>
                  <a:pt x="485" y="402"/>
                </a:lnTo>
                <a:cubicBezTo>
                  <a:pt x="484" y="402"/>
                  <a:pt x="484" y="403"/>
                  <a:pt x="484" y="403"/>
                </a:cubicBezTo>
                <a:lnTo>
                  <a:pt x="484" y="403"/>
                </a:lnTo>
                <a:cubicBezTo>
                  <a:pt x="484" y="402"/>
                  <a:pt x="484" y="401"/>
                  <a:pt x="484" y="401"/>
                </a:cubicBezTo>
                <a:close/>
                <a:moveTo>
                  <a:pt x="500" y="1"/>
                </a:moveTo>
                <a:cubicBezTo>
                  <a:pt x="377" y="1"/>
                  <a:pt x="255" y="50"/>
                  <a:pt x="171" y="148"/>
                </a:cubicBezTo>
                <a:cubicBezTo>
                  <a:pt x="0" y="345"/>
                  <a:pt x="51" y="653"/>
                  <a:pt x="274" y="790"/>
                </a:cubicBezTo>
                <a:cubicBezTo>
                  <a:pt x="341" y="829"/>
                  <a:pt x="416" y="850"/>
                  <a:pt x="493" y="850"/>
                </a:cubicBezTo>
                <a:cubicBezTo>
                  <a:pt x="534" y="850"/>
                  <a:pt x="575" y="844"/>
                  <a:pt x="616" y="833"/>
                </a:cubicBezTo>
                <a:cubicBezTo>
                  <a:pt x="634" y="825"/>
                  <a:pt x="651" y="817"/>
                  <a:pt x="668" y="808"/>
                </a:cubicBezTo>
                <a:lnTo>
                  <a:pt x="668" y="808"/>
                </a:lnTo>
                <a:cubicBezTo>
                  <a:pt x="709" y="802"/>
                  <a:pt x="750" y="783"/>
                  <a:pt x="787" y="747"/>
                </a:cubicBezTo>
                <a:lnTo>
                  <a:pt x="804" y="738"/>
                </a:lnTo>
                <a:cubicBezTo>
                  <a:pt x="967" y="559"/>
                  <a:pt x="958" y="276"/>
                  <a:pt x="787" y="105"/>
                </a:cubicBezTo>
                <a:cubicBezTo>
                  <a:pt x="705" y="35"/>
                  <a:pt x="602" y="1"/>
                  <a:pt x="50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9" name="Google Shape;2259;p17"/>
          <p:cNvGrpSpPr/>
          <p:nvPr/>
        </p:nvGrpSpPr>
        <p:grpSpPr>
          <a:xfrm rot="-5400000">
            <a:off x="7086144" y="-94847"/>
            <a:ext cx="2363975" cy="2398020"/>
            <a:chOff x="7203951" y="3294297"/>
            <a:chExt cx="2113145" cy="2143578"/>
          </a:xfrm>
        </p:grpSpPr>
        <p:sp>
          <p:nvSpPr>
            <p:cNvPr id="2260" name="Google Shape;2260;p17"/>
            <p:cNvSpPr/>
            <p:nvPr/>
          </p:nvSpPr>
          <p:spPr>
            <a:xfrm>
              <a:off x="7203951" y="4662058"/>
              <a:ext cx="1849662" cy="51329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00" y="1"/>
                  </a:moveTo>
                  <a:cubicBezTo>
                    <a:pt x="6573" y="1"/>
                    <a:pt x="5374" y="135"/>
                    <a:pt x="4192" y="512"/>
                  </a:cubicBezTo>
                  <a:cubicBezTo>
                    <a:pt x="2712" y="974"/>
                    <a:pt x="1326" y="1693"/>
                    <a:pt x="86" y="2626"/>
                  </a:cubicBezTo>
                  <a:cubicBezTo>
                    <a:pt x="0" y="2685"/>
                    <a:pt x="0" y="2814"/>
                    <a:pt x="86" y="2874"/>
                  </a:cubicBezTo>
                  <a:cubicBezTo>
                    <a:pt x="2190" y="4337"/>
                    <a:pt x="4611" y="5295"/>
                    <a:pt x="7152" y="5663"/>
                  </a:cubicBezTo>
                  <a:cubicBezTo>
                    <a:pt x="7995" y="5790"/>
                    <a:pt x="8843" y="5854"/>
                    <a:pt x="9691" y="5854"/>
                  </a:cubicBezTo>
                  <a:cubicBezTo>
                    <a:pt x="11398" y="5854"/>
                    <a:pt x="13100" y="5595"/>
                    <a:pt x="14740" y="5081"/>
                  </a:cubicBezTo>
                  <a:cubicBezTo>
                    <a:pt x="16246" y="4602"/>
                    <a:pt x="17641" y="3866"/>
                    <a:pt x="19018" y="3088"/>
                  </a:cubicBezTo>
                  <a:cubicBezTo>
                    <a:pt x="19223" y="3088"/>
                    <a:pt x="19428" y="3070"/>
                    <a:pt x="19625" y="3028"/>
                  </a:cubicBezTo>
                  <a:lnTo>
                    <a:pt x="20926" y="2831"/>
                  </a:lnTo>
                  <a:cubicBezTo>
                    <a:pt x="21095" y="2799"/>
                    <a:pt x="21044" y="2554"/>
                    <a:pt x="20880" y="2554"/>
                  </a:cubicBezTo>
                  <a:cubicBezTo>
                    <a:pt x="20870" y="2554"/>
                    <a:pt x="20860" y="2555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63" y="2814"/>
                  </a:cubicBezTo>
                  <a:cubicBezTo>
                    <a:pt x="19142" y="2776"/>
                    <a:pt x="19104" y="2756"/>
                    <a:pt x="19062" y="2756"/>
                  </a:cubicBezTo>
                  <a:cubicBezTo>
                    <a:pt x="19037" y="2756"/>
                    <a:pt x="19009" y="2763"/>
                    <a:pt x="18984" y="2780"/>
                  </a:cubicBezTo>
                  <a:lnTo>
                    <a:pt x="18941" y="2805"/>
                  </a:lnTo>
                  <a:cubicBezTo>
                    <a:pt x="18795" y="2762"/>
                    <a:pt x="18650" y="2703"/>
                    <a:pt x="18522" y="2617"/>
                  </a:cubicBezTo>
                  <a:cubicBezTo>
                    <a:pt x="17906" y="2292"/>
                    <a:pt x="17290" y="2001"/>
                    <a:pt x="16648" y="1744"/>
                  </a:cubicBezTo>
                  <a:cubicBezTo>
                    <a:pt x="15348" y="1205"/>
                    <a:pt x="13996" y="786"/>
                    <a:pt x="12619" y="504"/>
                  </a:cubicBezTo>
                  <a:cubicBezTo>
                    <a:pt x="11276" y="230"/>
                    <a:pt x="9915" y="59"/>
                    <a:pt x="8547" y="16"/>
                  </a:cubicBezTo>
                  <a:cubicBezTo>
                    <a:pt x="8297" y="6"/>
                    <a:pt x="8048" y="1"/>
                    <a:pt x="780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7421491" y="4912480"/>
              <a:ext cx="1450006" cy="53311"/>
            </a:xfrm>
            <a:custGeom>
              <a:avLst/>
              <a:gdLst/>
              <a:ahLst/>
              <a:cxnLst/>
              <a:rect l="l" t="t" r="r" b="b"/>
              <a:pathLst>
                <a:path w="16537" h="608" extrusionOk="0">
                  <a:moveTo>
                    <a:pt x="16467" y="0"/>
                  </a:moveTo>
                  <a:cubicBezTo>
                    <a:pt x="16465" y="0"/>
                    <a:pt x="16462" y="0"/>
                    <a:pt x="16460" y="1"/>
                  </a:cubicBezTo>
                  <a:cubicBezTo>
                    <a:pt x="13253" y="313"/>
                    <a:pt x="10033" y="471"/>
                    <a:pt x="6813" y="471"/>
                  </a:cubicBezTo>
                  <a:cubicBezTo>
                    <a:pt x="4570" y="471"/>
                    <a:pt x="2326" y="395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7"/>
                    <a:pt x="16460" y="129"/>
                  </a:cubicBezTo>
                  <a:cubicBezTo>
                    <a:pt x="16534" y="121"/>
                    <a:pt x="16537" y="0"/>
                    <a:pt x="164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8138731" y="4816643"/>
              <a:ext cx="343277" cy="137223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6" y="1"/>
                  </a:moveTo>
                  <a:cubicBezTo>
                    <a:pt x="43" y="1"/>
                    <a:pt x="0" y="90"/>
                    <a:pt x="67" y="127"/>
                  </a:cubicBezTo>
                  <a:cubicBezTo>
                    <a:pt x="1265" y="717"/>
                    <a:pt x="2522" y="1196"/>
                    <a:pt x="3806" y="1564"/>
                  </a:cubicBezTo>
                  <a:cubicBezTo>
                    <a:pt x="3809" y="1564"/>
                    <a:pt x="3812" y="1565"/>
                    <a:pt x="3815" y="1565"/>
                  </a:cubicBezTo>
                  <a:cubicBezTo>
                    <a:pt x="3893" y="1565"/>
                    <a:pt x="3914" y="1460"/>
                    <a:pt x="3840" y="1436"/>
                  </a:cubicBezTo>
                  <a:cubicBezTo>
                    <a:pt x="2565" y="1076"/>
                    <a:pt x="1325" y="597"/>
                    <a:pt x="136" y="7"/>
                  </a:cubicBezTo>
                  <a:cubicBezTo>
                    <a:pt x="126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7640784" y="4847156"/>
              <a:ext cx="209649" cy="113549"/>
            </a:xfrm>
            <a:custGeom>
              <a:avLst/>
              <a:gdLst/>
              <a:ahLst/>
              <a:cxnLst/>
              <a:rect l="l" t="t" r="r" b="b"/>
              <a:pathLst>
                <a:path w="2391" h="1295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4"/>
                  </a:lnTo>
                  <a:cubicBezTo>
                    <a:pt x="2276" y="1291"/>
                    <a:pt x="2288" y="1294"/>
                    <a:pt x="2299" y="1294"/>
                  </a:cubicBezTo>
                  <a:cubicBezTo>
                    <a:pt x="2357" y="1294"/>
                    <a:pt x="2390" y="1209"/>
                    <a:pt x="2333" y="1173"/>
                  </a:cubicBezTo>
                  <a:lnTo>
                    <a:pt x="134" y="10"/>
                  </a:ln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7881296" y="4830146"/>
              <a:ext cx="217453" cy="131261"/>
            </a:xfrm>
            <a:custGeom>
              <a:avLst/>
              <a:gdLst/>
              <a:ahLst/>
              <a:cxnLst/>
              <a:rect l="l" t="t" r="r" b="b"/>
              <a:pathLst>
                <a:path w="2480" h="1497" extrusionOk="0">
                  <a:moveTo>
                    <a:pt x="100" y="1"/>
                  </a:moveTo>
                  <a:cubicBezTo>
                    <a:pt x="38" y="1"/>
                    <a:pt x="1" y="90"/>
                    <a:pt x="60" y="127"/>
                  </a:cubicBezTo>
                  <a:cubicBezTo>
                    <a:pt x="839" y="555"/>
                    <a:pt x="1600" y="1008"/>
                    <a:pt x="2353" y="1487"/>
                  </a:cubicBezTo>
                  <a:cubicBezTo>
                    <a:pt x="2364" y="1494"/>
                    <a:pt x="2374" y="1497"/>
                    <a:pt x="2384" y="1497"/>
                  </a:cubicBezTo>
                  <a:cubicBezTo>
                    <a:pt x="2439" y="1497"/>
                    <a:pt x="2479" y="1411"/>
                    <a:pt x="2421" y="1367"/>
                  </a:cubicBezTo>
                  <a:cubicBezTo>
                    <a:pt x="1669" y="888"/>
                    <a:pt x="907" y="435"/>
                    <a:pt x="129" y="7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8546629" y="4869954"/>
              <a:ext cx="171244" cy="7593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78" y="1"/>
                  </a:moveTo>
                  <a:cubicBezTo>
                    <a:pt x="20" y="1"/>
                    <a:pt x="1" y="105"/>
                    <a:pt x="69" y="135"/>
                  </a:cubicBezTo>
                  <a:lnTo>
                    <a:pt x="1840" y="862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3" y="757"/>
                    <a:pt x="1883" y="734"/>
                  </a:cubicBezTo>
                  <a:lnTo>
                    <a:pt x="103" y="6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8131629" y="4955795"/>
              <a:ext cx="137837" cy="153532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5" y="1"/>
                  </a:moveTo>
                  <a:cubicBezTo>
                    <a:pt x="1460" y="1"/>
                    <a:pt x="1445" y="6"/>
                    <a:pt x="1431" y="20"/>
                  </a:cubicBezTo>
                  <a:lnTo>
                    <a:pt x="1423" y="20"/>
                  </a:lnTo>
                  <a:cubicBezTo>
                    <a:pt x="927" y="533"/>
                    <a:pt x="456" y="1081"/>
                    <a:pt x="37" y="1654"/>
                  </a:cubicBezTo>
                  <a:cubicBezTo>
                    <a:pt x="1" y="1702"/>
                    <a:pt x="46" y="1751"/>
                    <a:pt x="93" y="1751"/>
                  </a:cubicBezTo>
                  <a:cubicBezTo>
                    <a:pt x="113" y="1751"/>
                    <a:pt x="133" y="1742"/>
                    <a:pt x="148" y="1722"/>
                  </a:cubicBezTo>
                  <a:cubicBezTo>
                    <a:pt x="567" y="1158"/>
                    <a:pt x="1029" y="619"/>
                    <a:pt x="1525" y="114"/>
                  </a:cubicBezTo>
                  <a:cubicBezTo>
                    <a:pt x="1572" y="68"/>
                    <a:pt x="1526" y="1"/>
                    <a:pt x="14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7825355" y="4952376"/>
              <a:ext cx="126000" cy="136346"/>
            </a:xfrm>
            <a:custGeom>
              <a:avLst/>
              <a:gdLst/>
              <a:ahLst/>
              <a:cxnLst/>
              <a:rect l="l" t="t" r="r" b="b"/>
              <a:pathLst>
                <a:path w="1437" h="1555" extrusionOk="0">
                  <a:moveTo>
                    <a:pt x="1345" y="1"/>
                  </a:moveTo>
                  <a:cubicBezTo>
                    <a:pt x="1329" y="1"/>
                    <a:pt x="1312" y="8"/>
                    <a:pt x="1297" y="25"/>
                  </a:cubicBezTo>
                  <a:lnTo>
                    <a:pt x="40" y="1436"/>
                  </a:ln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9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8444391" y="4943169"/>
              <a:ext cx="146430" cy="140993"/>
            </a:xfrm>
            <a:custGeom>
              <a:avLst/>
              <a:gdLst/>
              <a:ahLst/>
              <a:cxnLst/>
              <a:rect l="l" t="t" r="r" b="b"/>
              <a:pathLst>
                <a:path w="1670" h="1608" extrusionOk="0">
                  <a:moveTo>
                    <a:pt x="1501" y="0"/>
                  </a:moveTo>
                  <a:cubicBezTo>
                    <a:pt x="1305" y="0"/>
                    <a:pt x="1138" y="287"/>
                    <a:pt x="1021" y="412"/>
                  </a:cubicBezTo>
                  <a:lnTo>
                    <a:pt x="46" y="1490"/>
                  </a:lnTo>
                  <a:cubicBezTo>
                    <a:pt x="1" y="1541"/>
                    <a:pt x="43" y="1608"/>
                    <a:pt x="93" y="1608"/>
                  </a:cubicBezTo>
                  <a:cubicBezTo>
                    <a:pt x="109" y="1608"/>
                    <a:pt x="125" y="1601"/>
                    <a:pt x="140" y="1584"/>
                  </a:cubicBezTo>
                  <a:lnTo>
                    <a:pt x="807" y="848"/>
                  </a:lnTo>
                  <a:cubicBezTo>
                    <a:pt x="889" y="759"/>
                    <a:pt x="1358" y="142"/>
                    <a:pt x="1513" y="142"/>
                  </a:cubicBezTo>
                  <a:cubicBezTo>
                    <a:pt x="1521" y="142"/>
                    <a:pt x="1528" y="143"/>
                    <a:pt x="1534" y="147"/>
                  </a:cubicBezTo>
                  <a:cubicBezTo>
                    <a:pt x="1544" y="151"/>
                    <a:pt x="1554" y="153"/>
                    <a:pt x="1564" y="153"/>
                  </a:cubicBezTo>
                  <a:cubicBezTo>
                    <a:pt x="1627" y="153"/>
                    <a:pt x="1670" y="64"/>
                    <a:pt x="1603" y="27"/>
                  </a:cubicBezTo>
                  <a:cubicBezTo>
                    <a:pt x="1568" y="8"/>
                    <a:pt x="1534" y="0"/>
                    <a:pt x="15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8748386" y="3294297"/>
              <a:ext cx="534162" cy="1842209"/>
            </a:xfrm>
            <a:custGeom>
              <a:avLst/>
              <a:gdLst/>
              <a:ahLst/>
              <a:cxnLst/>
              <a:rect l="l" t="t" r="r" b="b"/>
              <a:pathLst>
                <a:path w="6092" h="21010" extrusionOk="0">
                  <a:moveTo>
                    <a:pt x="3299" y="1"/>
                  </a:moveTo>
                  <a:cubicBezTo>
                    <a:pt x="3252" y="1"/>
                    <a:pt x="3205" y="24"/>
                    <a:pt x="3175" y="71"/>
                  </a:cubicBezTo>
                  <a:cubicBezTo>
                    <a:pt x="1712" y="2176"/>
                    <a:pt x="754" y="4597"/>
                    <a:pt x="386" y="7137"/>
                  </a:cubicBezTo>
                  <a:cubicBezTo>
                    <a:pt x="1" y="9670"/>
                    <a:pt x="198" y="12270"/>
                    <a:pt x="968" y="14717"/>
                  </a:cubicBezTo>
                  <a:cubicBezTo>
                    <a:pt x="1447" y="16231"/>
                    <a:pt x="2182" y="17617"/>
                    <a:pt x="2961" y="18994"/>
                  </a:cubicBezTo>
                  <a:cubicBezTo>
                    <a:pt x="2961" y="19200"/>
                    <a:pt x="2978" y="19405"/>
                    <a:pt x="3021" y="19610"/>
                  </a:cubicBezTo>
                  <a:cubicBezTo>
                    <a:pt x="3089" y="20047"/>
                    <a:pt x="3158" y="20474"/>
                    <a:pt x="3226" y="20911"/>
                  </a:cubicBezTo>
                  <a:cubicBezTo>
                    <a:pt x="3236" y="20979"/>
                    <a:pt x="3286" y="21009"/>
                    <a:pt x="3341" y="21009"/>
                  </a:cubicBezTo>
                  <a:cubicBezTo>
                    <a:pt x="3423" y="21009"/>
                    <a:pt x="3515" y="20942"/>
                    <a:pt x="3500" y="20834"/>
                  </a:cubicBezTo>
                  <a:cubicBezTo>
                    <a:pt x="3440" y="20457"/>
                    <a:pt x="3380" y="20090"/>
                    <a:pt x="3320" y="19722"/>
                  </a:cubicBezTo>
                  <a:cubicBezTo>
                    <a:pt x="3294" y="19533"/>
                    <a:pt x="3252" y="19345"/>
                    <a:pt x="3235" y="19148"/>
                  </a:cubicBezTo>
                  <a:cubicBezTo>
                    <a:pt x="3294" y="19114"/>
                    <a:pt x="3312" y="19029"/>
                    <a:pt x="3277" y="18969"/>
                  </a:cubicBezTo>
                  <a:cubicBezTo>
                    <a:pt x="3269" y="18952"/>
                    <a:pt x="3260" y="18943"/>
                    <a:pt x="3252" y="18926"/>
                  </a:cubicBezTo>
                  <a:cubicBezTo>
                    <a:pt x="3286" y="18772"/>
                    <a:pt x="3354" y="18627"/>
                    <a:pt x="3431" y="18498"/>
                  </a:cubicBezTo>
                  <a:cubicBezTo>
                    <a:pt x="3756" y="17891"/>
                    <a:pt x="4047" y="17266"/>
                    <a:pt x="4312" y="16625"/>
                  </a:cubicBezTo>
                  <a:cubicBezTo>
                    <a:pt x="4851" y="15324"/>
                    <a:pt x="5262" y="13973"/>
                    <a:pt x="5544" y="12587"/>
                  </a:cubicBezTo>
                  <a:cubicBezTo>
                    <a:pt x="5827" y="11244"/>
                    <a:pt x="5989" y="9884"/>
                    <a:pt x="6041" y="8515"/>
                  </a:cubicBezTo>
                  <a:cubicBezTo>
                    <a:pt x="6092" y="7043"/>
                    <a:pt x="5981" y="5589"/>
                    <a:pt x="5536" y="4177"/>
                  </a:cubicBezTo>
                  <a:cubicBezTo>
                    <a:pt x="5074" y="2697"/>
                    <a:pt x="4355" y="1303"/>
                    <a:pt x="3423" y="71"/>
                  </a:cubicBezTo>
                  <a:cubicBezTo>
                    <a:pt x="3393" y="24"/>
                    <a:pt x="3346" y="1"/>
                    <a:pt x="32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8962155" y="3512363"/>
              <a:ext cx="66551" cy="1446323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52" y="1"/>
                  </a:moveTo>
                  <a:cubicBezTo>
                    <a:pt x="418" y="1"/>
                    <a:pt x="382" y="22"/>
                    <a:pt x="377" y="65"/>
                  </a:cubicBezTo>
                  <a:cubicBezTo>
                    <a:pt x="1" y="5514"/>
                    <a:pt x="87" y="10990"/>
                    <a:pt x="625" y="16430"/>
                  </a:cubicBezTo>
                  <a:cubicBezTo>
                    <a:pt x="630" y="16473"/>
                    <a:pt x="664" y="16495"/>
                    <a:pt x="696" y="16495"/>
                  </a:cubicBezTo>
                  <a:cubicBezTo>
                    <a:pt x="728" y="16495"/>
                    <a:pt x="758" y="16473"/>
                    <a:pt x="754" y="16430"/>
                  </a:cubicBezTo>
                  <a:cubicBezTo>
                    <a:pt x="215" y="10990"/>
                    <a:pt x="138" y="5514"/>
                    <a:pt x="514" y="65"/>
                  </a:cubicBezTo>
                  <a:cubicBezTo>
                    <a:pt x="519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8985566" y="4229958"/>
              <a:ext cx="140029" cy="338893"/>
            </a:xfrm>
            <a:custGeom>
              <a:avLst/>
              <a:gdLst/>
              <a:ahLst/>
              <a:cxnLst/>
              <a:rect l="l" t="t" r="r" b="b"/>
              <a:pathLst>
                <a:path w="1597" h="3865" extrusionOk="0">
                  <a:moveTo>
                    <a:pt x="1507" y="0"/>
                  </a:moveTo>
                  <a:cubicBezTo>
                    <a:pt x="1487" y="0"/>
                    <a:pt x="1467" y="10"/>
                    <a:pt x="1454" y="34"/>
                  </a:cubicBezTo>
                  <a:cubicBezTo>
                    <a:pt x="863" y="1240"/>
                    <a:pt x="384" y="2489"/>
                    <a:pt x="16" y="3781"/>
                  </a:cubicBezTo>
                  <a:cubicBezTo>
                    <a:pt x="1" y="3832"/>
                    <a:pt x="40" y="3865"/>
                    <a:pt x="80" y="3865"/>
                  </a:cubicBezTo>
                  <a:cubicBezTo>
                    <a:pt x="107" y="3865"/>
                    <a:pt x="134" y="3850"/>
                    <a:pt x="145" y="3815"/>
                  </a:cubicBezTo>
                  <a:cubicBezTo>
                    <a:pt x="504" y="2540"/>
                    <a:pt x="983" y="1291"/>
                    <a:pt x="1573" y="102"/>
                  </a:cubicBezTo>
                  <a:cubicBezTo>
                    <a:pt x="1597" y="49"/>
                    <a:pt x="1551" y="0"/>
                    <a:pt x="15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8978113" y="3731833"/>
              <a:ext cx="117319" cy="204826"/>
            </a:xfrm>
            <a:custGeom>
              <a:avLst/>
              <a:gdLst/>
              <a:ahLst/>
              <a:cxnLst/>
              <a:rect l="l" t="t" r="r" b="b"/>
              <a:pathLst>
                <a:path w="1338" h="2336" extrusionOk="0">
                  <a:moveTo>
                    <a:pt x="1245" y="1"/>
                  </a:moveTo>
                  <a:cubicBezTo>
                    <a:pt x="1226" y="1"/>
                    <a:pt x="1207" y="11"/>
                    <a:pt x="1196" y="34"/>
                  </a:cubicBezTo>
                  <a:lnTo>
                    <a:pt x="24" y="2233"/>
                  </a:ln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lnTo>
                    <a:pt x="1308" y="103"/>
                  </a:lnTo>
                  <a:cubicBezTo>
                    <a:pt x="1337" y="50"/>
                    <a:pt x="1289" y="1"/>
                    <a:pt x="12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8977587" y="3972610"/>
              <a:ext cx="134330" cy="212279"/>
            </a:xfrm>
            <a:custGeom>
              <a:avLst/>
              <a:gdLst/>
              <a:ahLst/>
              <a:cxnLst/>
              <a:rect l="l" t="t" r="r" b="b"/>
              <a:pathLst>
                <a:path w="1532" h="2421" extrusionOk="0">
                  <a:moveTo>
                    <a:pt x="1443" y="1"/>
                  </a:moveTo>
                  <a:cubicBezTo>
                    <a:pt x="1424" y="1"/>
                    <a:pt x="1404" y="11"/>
                    <a:pt x="1391" y="35"/>
                  </a:cubicBezTo>
                  <a:cubicBezTo>
                    <a:pt x="963" y="813"/>
                    <a:pt x="509" y="1574"/>
                    <a:pt x="30" y="2319"/>
                  </a:cubicBezTo>
                  <a:cubicBezTo>
                    <a:pt x="1" y="2372"/>
                    <a:pt x="45" y="2421"/>
                    <a:pt x="89" y="2421"/>
                  </a:cubicBezTo>
                  <a:cubicBezTo>
                    <a:pt x="108" y="2421"/>
                    <a:pt x="128" y="2411"/>
                    <a:pt x="142" y="2387"/>
                  </a:cubicBezTo>
                  <a:cubicBezTo>
                    <a:pt x="621" y="1643"/>
                    <a:pt x="1074" y="881"/>
                    <a:pt x="1502" y="103"/>
                  </a:cubicBezTo>
                  <a:cubicBezTo>
                    <a:pt x="1531" y="50"/>
                    <a:pt x="1487" y="1"/>
                    <a:pt x="14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8993370" y="4637858"/>
              <a:ext cx="78739" cy="165983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1"/>
                  </a:moveTo>
                  <a:cubicBezTo>
                    <a:pt x="790" y="1"/>
                    <a:pt x="762" y="14"/>
                    <a:pt x="749" y="44"/>
                  </a:cubicBezTo>
                  <a:lnTo>
                    <a:pt x="21" y="1815"/>
                  </a:lnTo>
                  <a:cubicBezTo>
                    <a:pt x="1" y="1862"/>
                    <a:pt x="40" y="1893"/>
                    <a:pt x="81" y="1893"/>
                  </a:cubicBezTo>
                  <a:cubicBezTo>
                    <a:pt x="108" y="1893"/>
                    <a:pt x="136" y="1880"/>
                    <a:pt x="150" y="1849"/>
                  </a:cubicBezTo>
                  <a:cubicBezTo>
                    <a:pt x="398" y="1259"/>
                    <a:pt x="637" y="669"/>
                    <a:pt x="877" y="78"/>
                  </a:cubicBezTo>
                  <a:cubicBezTo>
                    <a:pt x="898" y="32"/>
                    <a:pt x="859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8828966" y="4222681"/>
              <a:ext cx="158355" cy="132751"/>
            </a:xfrm>
            <a:custGeom>
              <a:avLst/>
              <a:gdLst/>
              <a:ahLst/>
              <a:cxnLst/>
              <a:rect l="l" t="t" r="r" b="b"/>
              <a:pathLst>
                <a:path w="1806" h="1514" extrusionOk="0">
                  <a:moveTo>
                    <a:pt x="89" y="1"/>
                  </a:moveTo>
                  <a:cubicBezTo>
                    <a:pt x="37" y="1"/>
                    <a:pt x="1" y="83"/>
                    <a:pt x="57" y="125"/>
                  </a:cubicBezTo>
                  <a:cubicBezTo>
                    <a:pt x="622" y="545"/>
                    <a:pt x="1161" y="998"/>
                    <a:pt x="1657" y="1494"/>
                  </a:cubicBezTo>
                  <a:cubicBezTo>
                    <a:pt x="1672" y="1508"/>
                    <a:pt x="1689" y="1513"/>
                    <a:pt x="1705" y="1513"/>
                  </a:cubicBezTo>
                  <a:cubicBezTo>
                    <a:pt x="1760" y="1513"/>
                    <a:pt x="1806" y="1446"/>
                    <a:pt x="1760" y="1400"/>
                  </a:cubicBezTo>
                  <a:cubicBezTo>
                    <a:pt x="1246" y="895"/>
                    <a:pt x="699" y="433"/>
                    <a:pt x="126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8849571" y="3916142"/>
              <a:ext cx="140818" cy="121966"/>
            </a:xfrm>
            <a:custGeom>
              <a:avLst/>
              <a:gdLst/>
              <a:ahLst/>
              <a:cxnLst/>
              <a:rect l="l" t="t" r="r" b="b"/>
              <a:pathLst>
                <a:path w="1606" h="1391" extrusionOk="0">
                  <a:moveTo>
                    <a:pt x="99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1465" y="1371"/>
                  </a:lnTo>
                  <a:cubicBezTo>
                    <a:pt x="1478" y="1385"/>
                    <a:pt x="1493" y="1391"/>
                    <a:pt x="1508" y="1391"/>
                  </a:cubicBezTo>
                  <a:cubicBezTo>
                    <a:pt x="1559" y="1391"/>
                    <a:pt x="1605" y="1324"/>
                    <a:pt x="1559" y="1277"/>
                  </a:cubicBezTo>
                  <a:lnTo>
                    <a:pt x="147" y="20"/>
                  </a:lnTo>
                  <a:cubicBezTo>
                    <a:pt x="132" y="6"/>
                    <a:pt x="115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8901829" y="3619862"/>
              <a:ext cx="97678" cy="104693"/>
            </a:xfrm>
            <a:custGeom>
              <a:avLst/>
              <a:gdLst/>
              <a:ahLst/>
              <a:cxnLst/>
              <a:rect l="l" t="t" r="r" b="b"/>
              <a:pathLst>
                <a:path w="1114" h="1194" extrusionOk="0">
                  <a:moveTo>
                    <a:pt x="98" y="0"/>
                  </a:moveTo>
                  <a:cubicBezTo>
                    <a:pt x="47" y="0"/>
                    <a:pt x="1" y="67"/>
                    <a:pt x="47" y="114"/>
                  </a:cubicBezTo>
                  <a:lnTo>
                    <a:pt x="971" y="1175"/>
                  </a:lnTo>
                  <a:cubicBezTo>
                    <a:pt x="985" y="1188"/>
                    <a:pt x="1000" y="1194"/>
                    <a:pt x="1015" y="1194"/>
                  </a:cubicBezTo>
                  <a:cubicBezTo>
                    <a:pt x="1066" y="1194"/>
                    <a:pt x="1114" y="1125"/>
                    <a:pt x="1074" y="1072"/>
                  </a:cubicBezTo>
                  <a:lnTo>
                    <a:pt x="141" y="20"/>
                  </a:lnTo>
                  <a:cubicBezTo>
                    <a:pt x="128" y="6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7"/>
            <p:cNvSpPr/>
            <p:nvPr/>
          </p:nvSpPr>
          <p:spPr>
            <a:xfrm>
              <a:off x="8853867" y="4535708"/>
              <a:ext cx="152655" cy="141257"/>
            </a:xfrm>
            <a:custGeom>
              <a:avLst/>
              <a:gdLst/>
              <a:ahLst/>
              <a:cxnLst/>
              <a:rect l="l" t="t" r="r" b="b"/>
              <a:pathLst>
                <a:path w="1741" h="1611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791" y="773"/>
                  </a:lnTo>
                  <a:cubicBezTo>
                    <a:pt x="885" y="867"/>
                    <a:pt x="1561" y="1372"/>
                    <a:pt x="1493" y="1509"/>
                  </a:cubicBezTo>
                  <a:cubicBezTo>
                    <a:pt x="1463" y="1562"/>
                    <a:pt x="1511" y="1611"/>
                    <a:pt x="1558" y="1611"/>
                  </a:cubicBezTo>
                  <a:cubicBezTo>
                    <a:pt x="1578" y="1611"/>
                    <a:pt x="1599" y="1601"/>
                    <a:pt x="1612" y="1577"/>
                  </a:cubicBezTo>
                  <a:cubicBezTo>
                    <a:pt x="1741" y="1338"/>
                    <a:pt x="1373" y="1132"/>
                    <a:pt x="1227" y="995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7"/>
            <p:cNvSpPr/>
            <p:nvPr/>
          </p:nvSpPr>
          <p:spPr>
            <a:xfrm>
              <a:off x="8272096" y="4202689"/>
              <a:ext cx="1045000" cy="1055697"/>
            </a:xfrm>
            <a:custGeom>
              <a:avLst/>
              <a:gdLst/>
              <a:ahLst/>
              <a:cxnLst/>
              <a:rect l="l" t="t" r="r" b="b"/>
              <a:pathLst>
                <a:path w="11918" h="12040" extrusionOk="0">
                  <a:moveTo>
                    <a:pt x="9816" y="0"/>
                  </a:moveTo>
                  <a:cubicBezTo>
                    <a:pt x="9285" y="0"/>
                    <a:pt x="8851" y="348"/>
                    <a:pt x="8590" y="790"/>
                  </a:cubicBezTo>
                  <a:cubicBezTo>
                    <a:pt x="8376" y="1175"/>
                    <a:pt x="8239" y="1602"/>
                    <a:pt x="8196" y="2039"/>
                  </a:cubicBezTo>
                  <a:cubicBezTo>
                    <a:pt x="8136" y="1953"/>
                    <a:pt x="8076" y="1859"/>
                    <a:pt x="7999" y="1773"/>
                  </a:cubicBezTo>
                  <a:cubicBezTo>
                    <a:pt x="7663" y="1399"/>
                    <a:pt x="7185" y="1152"/>
                    <a:pt x="6701" y="1152"/>
                  </a:cubicBezTo>
                  <a:cubicBezTo>
                    <a:pt x="6435" y="1152"/>
                    <a:pt x="6167" y="1227"/>
                    <a:pt x="5920" y="1397"/>
                  </a:cubicBezTo>
                  <a:cubicBezTo>
                    <a:pt x="5202" y="1893"/>
                    <a:pt x="5416" y="2869"/>
                    <a:pt x="5630" y="3587"/>
                  </a:cubicBezTo>
                  <a:cubicBezTo>
                    <a:pt x="5647" y="3656"/>
                    <a:pt x="5672" y="3724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32" y="3068"/>
                    <a:pt x="3755" y="2930"/>
                    <a:pt x="3319" y="2930"/>
                  </a:cubicBezTo>
                  <a:cubicBezTo>
                    <a:pt x="2790" y="2930"/>
                    <a:pt x="2321" y="3133"/>
                    <a:pt x="2250" y="3775"/>
                  </a:cubicBezTo>
                  <a:cubicBezTo>
                    <a:pt x="2199" y="4212"/>
                    <a:pt x="2370" y="4716"/>
                    <a:pt x="2533" y="5118"/>
                  </a:cubicBezTo>
                  <a:cubicBezTo>
                    <a:pt x="2695" y="5521"/>
                    <a:pt x="2909" y="5905"/>
                    <a:pt x="3174" y="6256"/>
                  </a:cubicBezTo>
                  <a:cubicBezTo>
                    <a:pt x="3217" y="6308"/>
                    <a:pt x="3260" y="6359"/>
                    <a:pt x="3303" y="6419"/>
                  </a:cubicBezTo>
                  <a:cubicBezTo>
                    <a:pt x="3200" y="6393"/>
                    <a:pt x="3089" y="6376"/>
                    <a:pt x="2986" y="6350"/>
                  </a:cubicBezTo>
                  <a:cubicBezTo>
                    <a:pt x="2660" y="6295"/>
                    <a:pt x="2214" y="6218"/>
                    <a:pt x="1779" y="6218"/>
                  </a:cubicBezTo>
                  <a:cubicBezTo>
                    <a:pt x="1199" y="6218"/>
                    <a:pt x="637" y="6355"/>
                    <a:pt x="403" y="6864"/>
                  </a:cubicBezTo>
                  <a:cubicBezTo>
                    <a:pt x="0" y="7728"/>
                    <a:pt x="959" y="8763"/>
                    <a:pt x="1592" y="9216"/>
                  </a:cubicBezTo>
                  <a:cubicBezTo>
                    <a:pt x="1797" y="9362"/>
                    <a:pt x="2011" y="9490"/>
                    <a:pt x="2233" y="9601"/>
                  </a:cubicBezTo>
                  <a:cubicBezTo>
                    <a:pt x="1925" y="9635"/>
                    <a:pt x="1626" y="9704"/>
                    <a:pt x="1335" y="9815"/>
                  </a:cubicBezTo>
                  <a:cubicBezTo>
                    <a:pt x="924" y="9978"/>
                    <a:pt x="385" y="10363"/>
                    <a:pt x="539" y="10884"/>
                  </a:cubicBezTo>
                  <a:cubicBezTo>
                    <a:pt x="668" y="11329"/>
                    <a:pt x="1258" y="11577"/>
                    <a:pt x="1660" y="11697"/>
                  </a:cubicBezTo>
                  <a:cubicBezTo>
                    <a:pt x="2610" y="11997"/>
                    <a:pt x="3679" y="11988"/>
                    <a:pt x="4671" y="12022"/>
                  </a:cubicBezTo>
                  <a:cubicBezTo>
                    <a:pt x="5019" y="12034"/>
                    <a:pt x="5367" y="12039"/>
                    <a:pt x="5715" y="12039"/>
                  </a:cubicBezTo>
                  <a:cubicBezTo>
                    <a:pt x="6411" y="12039"/>
                    <a:pt x="7107" y="12017"/>
                    <a:pt x="7803" y="11971"/>
                  </a:cubicBezTo>
                  <a:cubicBezTo>
                    <a:pt x="8846" y="11911"/>
                    <a:pt x="9881" y="11791"/>
                    <a:pt x="10917" y="11629"/>
                  </a:cubicBezTo>
                  <a:cubicBezTo>
                    <a:pt x="10958" y="11643"/>
                    <a:pt x="11001" y="11649"/>
                    <a:pt x="11043" y="11649"/>
                  </a:cubicBezTo>
                  <a:cubicBezTo>
                    <a:pt x="11131" y="11649"/>
                    <a:pt x="11218" y="11621"/>
                    <a:pt x="11293" y="11569"/>
                  </a:cubicBezTo>
                  <a:cubicBezTo>
                    <a:pt x="11575" y="11517"/>
                    <a:pt x="11729" y="11227"/>
                    <a:pt x="11627" y="10970"/>
                  </a:cubicBezTo>
                  <a:cubicBezTo>
                    <a:pt x="11669" y="10688"/>
                    <a:pt x="11627" y="10380"/>
                    <a:pt x="11661" y="10097"/>
                  </a:cubicBezTo>
                  <a:cubicBezTo>
                    <a:pt x="11712" y="9481"/>
                    <a:pt x="11746" y="8865"/>
                    <a:pt x="11772" y="8250"/>
                  </a:cubicBezTo>
                  <a:cubicBezTo>
                    <a:pt x="11832" y="7001"/>
                    <a:pt x="11917" y="5743"/>
                    <a:pt x="11806" y="4494"/>
                  </a:cubicBezTo>
                  <a:cubicBezTo>
                    <a:pt x="11746" y="3904"/>
                    <a:pt x="11661" y="3322"/>
                    <a:pt x="11541" y="2740"/>
                  </a:cubicBezTo>
                  <a:cubicBezTo>
                    <a:pt x="11413" y="2167"/>
                    <a:pt x="11293" y="1568"/>
                    <a:pt x="11071" y="1021"/>
                  </a:cubicBezTo>
                  <a:cubicBezTo>
                    <a:pt x="10865" y="499"/>
                    <a:pt x="10480" y="28"/>
                    <a:pt x="9890" y="3"/>
                  </a:cubicBezTo>
                  <a:cubicBezTo>
                    <a:pt x="9865" y="1"/>
                    <a:pt x="9840" y="0"/>
                    <a:pt x="98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8474642" y="4265908"/>
              <a:ext cx="102676" cy="100221"/>
            </a:xfrm>
            <a:custGeom>
              <a:avLst/>
              <a:gdLst/>
              <a:ahLst/>
              <a:cxnLst/>
              <a:rect l="l" t="t" r="r" b="b"/>
              <a:pathLst>
                <a:path w="1171" h="1143" extrusionOk="0">
                  <a:moveTo>
                    <a:pt x="912" y="0"/>
                  </a:moveTo>
                  <a:cubicBezTo>
                    <a:pt x="892" y="0"/>
                    <a:pt x="870" y="3"/>
                    <a:pt x="847" y="9"/>
                  </a:cubicBezTo>
                  <a:cubicBezTo>
                    <a:pt x="753" y="26"/>
                    <a:pt x="668" y="60"/>
                    <a:pt x="591" y="94"/>
                  </a:cubicBezTo>
                  <a:cubicBezTo>
                    <a:pt x="394" y="94"/>
                    <a:pt x="214" y="180"/>
                    <a:pt x="94" y="325"/>
                  </a:cubicBezTo>
                  <a:cubicBezTo>
                    <a:pt x="26" y="411"/>
                    <a:pt x="0" y="522"/>
                    <a:pt x="35" y="625"/>
                  </a:cubicBezTo>
                  <a:cubicBezTo>
                    <a:pt x="17" y="727"/>
                    <a:pt x="69" y="830"/>
                    <a:pt x="163" y="881"/>
                  </a:cubicBezTo>
                  <a:cubicBezTo>
                    <a:pt x="260" y="1052"/>
                    <a:pt x="436" y="1142"/>
                    <a:pt x="613" y="1142"/>
                  </a:cubicBezTo>
                  <a:cubicBezTo>
                    <a:pt x="746" y="1142"/>
                    <a:pt x="881" y="1091"/>
                    <a:pt x="984" y="984"/>
                  </a:cubicBezTo>
                  <a:cubicBezTo>
                    <a:pt x="1087" y="881"/>
                    <a:pt x="1130" y="736"/>
                    <a:pt x="1112" y="591"/>
                  </a:cubicBezTo>
                  <a:cubicBezTo>
                    <a:pt x="1130" y="514"/>
                    <a:pt x="1121" y="437"/>
                    <a:pt x="1078" y="368"/>
                  </a:cubicBezTo>
                  <a:cubicBezTo>
                    <a:pt x="1171" y="229"/>
                    <a:pt x="1096" y="0"/>
                    <a:pt x="91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8314885" y="4446797"/>
              <a:ext cx="106534" cy="104781"/>
            </a:xfrm>
            <a:custGeom>
              <a:avLst/>
              <a:gdLst/>
              <a:ahLst/>
              <a:cxnLst/>
              <a:rect l="l" t="t" r="r" b="b"/>
              <a:pathLst>
                <a:path w="1215" h="1195" extrusionOk="0">
                  <a:moveTo>
                    <a:pt x="798" y="1"/>
                  </a:moveTo>
                  <a:cubicBezTo>
                    <a:pt x="670" y="1"/>
                    <a:pt x="541" y="48"/>
                    <a:pt x="428" y="102"/>
                  </a:cubicBezTo>
                  <a:cubicBezTo>
                    <a:pt x="248" y="162"/>
                    <a:pt x="103" y="307"/>
                    <a:pt x="43" y="487"/>
                  </a:cubicBezTo>
                  <a:cubicBezTo>
                    <a:pt x="0" y="623"/>
                    <a:pt x="26" y="760"/>
                    <a:pt x="94" y="880"/>
                  </a:cubicBezTo>
                  <a:cubicBezTo>
                    <a:pt x="94" y="906"/>
                    <a:pt x="86" y="931"/>
                    <a:pt x="86" y="957"/>
                  </a:cubicBezTo>
                  <a:cubicBezTo>
                    <a:pt x="68" y="1107"/>
                    <a:pt x="189" y="1194"/>
                    <a:pt x="316" y="1194"/>
                  </a:cubicBezTo>
                  <a:cubicBezTo>
                    <a:pt x="370" y="1194"/>
                    <a:pt x="425" y="1178"/>
                    <a:pt x="471" y="1145"/>
                  </a:cubicBezTo>
                  <a:cubicBezTo>
                    <a:pt x="616" y="1043"/>
                    <a:pt x="830" y="1017"/>
                    <a:pt x="984" y="889"/>
                  </a:cubicBezTo>
                  <a:cubicBezTo>
                    <a:pt x="1112" y="786"/>
                    <a:pt x="1189" y="632"/>
                    <a:pt x="1198" y="469"/>
                  </a:cubicBezTo>
                  <a:cubicBezTo>
                    <a:pt x="1215" y="307"/>
                    <a:pt x="1146" y="153"/>
                    <a:pt x="1018" y="59"/>
                  </a:cubicBezTo>
                  <a:cubicBezTo>
                    <a:pt x="948" y="17"/>
                    <a:pt x="873" y="1"/>
                    <a:pt x="7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8674119" y="4300280"/>
              <a:ext cx="133628" cy="119599"/>
            </a:xfrm>
            <a:custGeom>
              <a:avLst/>
              <a:gdLst/>
              <a:ahLst/>
              <a:cxnLst/>
              <a:rect l="l" t="t" r="r" b="b"/>
              <a:pathLst>
                <a:path w="1524" h="1364" extrusionOk="0">
                  <a:moveTo>
                    <a:pt x="919" y="0"/>
                  </a:moveTo>
                  <a:cubicBezTo>
                    <a:pt x="764" y="0"/>
                    <a:pt x="620" y="89"/>
                    <a:pt x="548" y="233"/>
                  </a:cubicBezTo>
                  <a:cubicBezTo>
                    <a:pt x="523" y="241"/>
                    <a:pt x="506" y="250"/>
                    <a:pt x="480" y="258"/>
                  </a:cubicBezTo>
                  <a:cubicBezTo>
                    <a:pt x="448" y="242"/>
                    <a:pt x="414" y="235"/>
                    <a:pt x="380" y="235"/>
                  </a:cubicBezTo>
                  <a:cubicBezTo>
                    <a:pt x="308" y="235"/>
                    <a:pt x="239" y="271"/>
                    <a:pt x="198" y="335"/>
                  </a:cubicBezTo>
                  <a:cubicBezTo>
                    <a:pt x="1" y="618"/>
                    <a:pt x="9" y="1003"/>
                    <a:pt x="215" y="1285"/>
                  </a:cubicBezTo>
                  <a:cubicBezTo>
                    <a:pt x="267" y="1337"/>
                    <a:pt x="333" y="1364"/>
                    <a:pt x="406" y="1364"/>
                  </a:cubicBezTo>
                  <a:cubicBezTo>
                    <a:pt x="416" y="1364"/>
                    <a:pt x="427" y="1363"/>
                    <a:pt x="437" y="1362"/>
                  </a:cubicBezTo>
                  <a:cubicBezTo>
                    <a:pt x="660" y="1328"/>
                    <a:pt x="891" y="1268"/>
                    <a:pt x="1045" y="1088"/>
                  </a:cubicBezTo>
                  <a:cubicBezTo>
                    <a:pt x="1079" y="1045"/>
                    <a:pt x="1104" y="1003"/>
                    <a:pt x="1122" y="951"/>
                  </a:cubicBezTo>
                  <a:cubicBezTo>
                    <a:pt x="1293" y="900"/>
                    <a:pt x="1421" y="780"/>
                    <a:pt x="1489" y="626"/>
                  </a:cubicBezTo>
                  <a:cubicBezTo>
                    <a:pt x="1524" y="524"/>
                    <a:pt x="1489" y="421"/>
                    <a:pt x="1404" y="361"/>
                  </a:cubicBezTo>
                  <a:lnTo>
                    <a:pt x="1361" y="327"/>
                  </a:lnTo>
                  <a:cubicBezTo>
                    <a:pt x="1301" y="164"/>
                    <a:pt x="1173" y="45"/>
                    <a:pt x="1010" y="10"/>
                  </a:cubicBezTo>
                  <a:cubicBezTo>
                    <a:pt x="980" y="3"/>
                    <a:pt x="949" y="0"/>
                    <a:pt x="9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8539877" y="4452497"/>
              <a:ext cx="110392" cy="88647"/>
            </a:xfrm>
            <a:custGeom>
              <a:avLst/>
              <a:gdLst/>
              <a:ahLst/>
              <a:cxnLst/>
              <a:rect l="l" t="t" r="r" b="b"/>
              <a:pathLst>
                <a:path w="1259" h="1011" extrusionOk="0">
                  <a:moveTo>
                    <a:pt x="890" y="524"/>
                  </a:moveTo>
                  <a:cubicBezTo>
                    <a:pt x="881" y="538"/>
                    <a:pt x="874" y="545"/>
                    <a:pt x="866" y="545"/>
                  </a:cubicBezTo>
                  <a:cubicBezTo>
                    <a:pt x="859" y="545"/>
                    <a:pt x="850" y="540"/>
                    <a:pt x="839" y="533"/>
                  </a:cubicBezTo>
                  <a:lnTo>
                    <a:pt x="848" y="533"/>
                  </a:lnTo>
                  <a:lnTo>
                    <a:pt x="864" y="524"/>
                  </a:lnTo>
                  <a:lnTo>
                    <a:pt x="864" y="524"/>
                  </a:lnTo>
                  <a:cubicBezTo>
                    <a:pt x="859" y="527"/>
                    <a:pt x="857" y="528"/>
                    <a:pt x="858" y="528"/>
                  </a:cubicBezTo>
                  <a:cubicBezTo>
                    <a:pt x="860" y="528"/>
                    <a:pt x="873" y="524"/>
                    <a:pt x="890" y="524"/>
                  </a:cubicBezTo>
                  <a:close/>
                  <a:moveTo>
                    <a:pt x="795" y="0"/>
                  </a:moveTo>
                  <a:cubicBezTo>
                    <a:pt x="743" y="0"/>
                    <a:pt x="691" y="17"/>
                    <a:pt x="651" y="54"/>
                  </a:cubicBezTo>
                  <a:cubicBezTo>
                    <a:pt x="540" y="139"/>
                    <a:pt x="394" y="233"/>
                    <a:pt x="274" y="336"/>
                  </a:cubicBezTo>
                  <a:cubicBezTo>
                    <a:pt x="137" y="447"/>
                    <a:pt x="1" y="601"/>
                    <a:pt x="86" y="781"/>
                  </a:cubicBezTo>
                  <a:cubicBezTo>
                    <a:pt x="120" y="884"/>
                    <a:pt x="197" y="969"/>
                    <a:pt x="300" y="995"/>
                  </a:cubicBezTo>
                  <a:cubicBezTo>
                    <a:pt x="345" y="1006"/>
                    <a:pt x="392" y="1011"/>
                    <a:pt x="437" y="1011"/>
                  </a:cubicBezTo>
                  <a:cubicBezTo>
                    <a:pt x="572" y="1011"/>
                    <a:pt x="703" y="964"/>
                    <a:pt x="805" y="875"/>
                  </a:cubicBezTo>
                  <a:cubicBezTo>
                    <a:pt x="950" y="764"/>
                    <a:pt x="1164" y="635"/>
                    <a:pt x="1215" y="447"/>
                  </a:cubicBezTo>
                  <a:cubicBezTo>
                    <a:pt x="1258" y="268"/>
                    <a:pt x="1138" y="97"/>
                    <a:pt x="950" y="62"/>
                  </a:cubicBezTo>
                  <a:cubicBezTo>
                    <a:pt x="910" y="22"/>
                    <a:pt x="852" y="0"/>
                    <a:pt x="7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8266133" y="4307645"/>
              <a:ext cx="110305" cy="94171"/>
            </a:xfrm>
            <a:custGeom>
              <a:avLst/>
              <a:gdLst/>
              <a:ahLst/>
              <a:cxnLst/>
              <a:rect l="l" t="t" r="r" b="b"/>
              <a:pathLst>
                <a:path w="1258" h="1074" extrusionOk="0">
                  <a:moveTo>
                    <a:pt x="718" y="0"/>
                  </a:moveTo>
                  <a:cubicBezTo>
                    <a:pt x="698" y="0"/>
                    <a:pt x="678" y="1"/>
                    <a:pt x="659" y="3"/>
                  </a:cubicBezTo>
                  <a:cubicBezTo>
                    <a:pt x="573" y="20"/>
                    <a:pt x="496" y="46"/>
                    <a:pt x="428" y="97"/>
                  </a:cubicBezTo>
                  <a:cubicBezTo>
                    <a:pt x="188" y="183"/>
                    <a:pt x="0" y="354"/>
                    <a:pt x="68" y="653"/>
                  </a:cubicBezTo>
                  <a:cubicBezTo>
                    <a:pt x="131" y="926"/>
                    <a:pt x="388" y="1074"/>
                    <a:pt x="644" y="1074"/>
                  </a:cubicBezTo>
                  <a:cubicBezTo>
                    <a:pt x="805" y="1074"/>
                    <a:pt x="966" y="1015"/>
                    <a:pt x="1078" y="893"/>
                  </a:cubicBezTo>
                  <a:cubicBezTo>
                    <a:pt x="1258" y="679"/>
                    <a:pt x="1258" y="363"/>
                    <a:pt x="1069" y="157"/>
                  </a:cubicBezTo>
                  <a:cubicBezTo>
                    <a:pt x="1044" y="80"/>
                    <a:pt x="975" y="38"/>
                    <a:pt x="898" y="29"/>
                  </a:cubicBezTo>
                  <a:cubicBezTo>
                    <a:pt x="841" y="10"/>
                    <a:pt x="778" y="0"/>
                    <a:pt x="71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8119792" y="4550877"/>
              <a:ext cx="88647" cy="81106"/>
            </a:xfrm>
            <a:custGeom>
              <a:avLst/>
              <a:gdLst/>
              <a:ahLst/>
              <a:cxnLst/>
              <a:rect l="l" t="t" r="r" b="b"/>
              <a:pathLst>
                <a:path w="1011" h="925" extrusionOk="0">
                  <a:moveTo>
                    <a:pt x="497" y="446"/>
                  </a:moveTo>
                  <a:cubicBezTo>
                    <a:pt x="506" y="446"/>
                    <a:pt x="506" y="446"/>
                    <a:pt x="506" y="454"/>
                  </a:cubicBezTo>
                  <a:lnTo>
                    <a:pt x="497" y="454"/>
                  </a:lnTo>
                  <a:cubicBezTo>
                    <a:pt x="497" y="454"/>
                    <a:pt x="497" y="446"/>
                    <a:pt x="497" y="446"/>
                  </a:cubicBezTo>
                  <a:close/>
                  <a:moveTo>
                    <a:pt x="480" y="489"/>
                  </a:moveTo>
                  <a:cubicBezTo>
                    <a:pt x="480" y="493"/>
                    <a:pt x="478" y="495"/>
                    <a:pt x="476" y="495"/>
                  </a:cubicBezTo>
                  <a:cubicBezTo>
                    <a:pt x="474" y="495"/>
                    <a:pt x="471" y="493"/>
                    <a:pt x="471" y="489"/>
                  </a:cubicBezTo>
                  <a:close/>
                  <a:moveTo>
                    <a:pt x="444" y="0"/>
                  </a:moveTo>
                  <a:cubicBezTo>
                    <a:pt x="425" y="0"/>
                    <a:pt x="405" y="3"/>
                    <a:pt x="386" y="10"/>
                  </a:cubicBezTo>
                  <a:cubicBezTo>
                    <a:pt x="300" y="27"/>
                    <a:pt x="223" y="70"/>
                    <a:pt x="163" y="138"/>
                  </a:cubicBezTo>
                  <a:cubicBezTo>
                    <a:pt x="78" y="215"/>
                    <a:pt x="18" y="318"/>
                    <a:pt x="1" y="429"/>
                  </a:cubicBezTo>
                  <a:cubicBezTo>
                    <a:pt x="1" y="472"/>
                    <a:pt x="9" y="514"/>
                    <a:pt x="35" y="557"/>
                  </a:cubicBezTo>
                  <a:cubicBezTo>
                    <a:pt x="35" y="591"/>
                    <a:pt x="44" y="634"/>
                    <a:pt x="61" y="668"/>
                  </a:cubicBezTo>
                  <a:cubicBezTo>
                    <a:pt x="138" y="834"/>
                    <a:pt x="301" y="925"/>
                    <a:pt x="464" y="925"/>
                  </a:cubicBezTo>
                  <a:cubicBezTo>
                    <a:pt x="571" y="925"/>
                    <a:pt x="678" y="886"/>
                    <a:pt x="762" y="805"/>
                  </a:cubicBezTo>
                  <a:cubicBezTo>
                    <a:pt x="1010" y="591"/>
                    <a:pt x="993" y="189"/>
                    <a:pt x="677" y="52"/>
                  </a:cubicBezTo>
                  <a:cubicBezTo>
                    <a:pt x="625" y="35"/>
                    <a:pt x="583" y="27"/>
                    <a:pt x="531" y="18"/>
                  </a:cubicBezTo>
                  <a:cubicBezTo>
                    <a:pt x="505" y="8"/>
                    <a:pt x="475" y="0"/>
                    <a:pt x="4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8347853" y="4637332"/>
              <a:ext cx="85578" cy="83298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693" y="0"/>
                  </a:moveTo>
                  <a:cubicBezTo>
                    <a:pt x="665" y="0"/>
                    <a:pt x="636" y="5"/>
                    <a:pt x="608" y="16"/>
                  </a:cubicBezTo>
                  <a:cubicBezTo>
                    <a:pt x="548" y="42"/>
                    <a:pt x="488" y="76"/>
                    <a:pt x="437" y="119"/>
                  </a:cubicBezTo>
                  <a:cubicBezTo>
                    <a:pt x="377" y="144"/>
                    <a:pt x="326" y="170"/>
                    <a:pt x="274" y="213"/>
                  </a:cubicBezTo>
                  <a:cubicBezTo>
                    <a:pt x="1" y="418"/>
                    <a:pt x="95" y="854"/>
                    <a:pt x="428" y="931"/>
                  </a:cubicBezTo>
                  <a:cubicBezTo>
                    <a:pt x="471" y="944"/>
                    <a:pt x="515" y="950"/>
                    <a:pt x="558" y="950"/>
                  </a:cubicBezTo>
                  <a:cubicBezTo>
                    <a:pt x="694" y="950"/>
                    <a:pt x="825" y="890"/>
                    <a:pt x="916" y="786"/>
                  </a:cubicBezTo>
                  <a:cubicBezTo>
                    <a:pt x="959" y="726"/>
                    <a:pt x="976" y="649"/>
                    <a:pt x="959" y="581"/>
                  </a:cubicBezTo>
                  <a:cubicBezTo>
                    <a:pt x="967" y="546"/>
                    <a:pt x="967" y="521"/>
                    <a:pt x="967" y="487"/>
                  </a:cubicBezTo>
                  <a:cubicBezTo>
                    <a:pt x="967" y="418"/>
                    <a:pt x="959" y="358"/>
                    <a:pt x="924" y="307"/>
                  </a:cubicBezTo>
                  <a:cubicBezTo>
                    <a:pt x="968" y="141"/>
                    <a:pt x="841" y="0"/>
                    <a:pt x="69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8166351" y="4722472"/>
              <a:ext cx="87069" cy="81545"/>
            </a:xfrm>
            <a:custGeom>
              <a:avLst/>
              <a:gdLst/>
              <a:ahLst/>
              <a:cxnLst/>
              <a:rect l="l" t="t" r="r" b="b"/>
              <a:pathLst>
                <a:path w="993" h="930" extrusionOk="0">
                  <a:moveTo>
                    <a:pt x="658" y="1"/>
                  </a:moveTo>
                  <a:cubicBezTo>
                    <a:pt x="605" y="1"/>
                    <a:pt x="551" y="18"/>
                    <a:pt x="505" y="54"/>
                  </a:cubicBezTo>
                  <a:lnTo>
                    <a:pt x="111" y="337"/>
                  </a:lnTo>
                  <a:cubicBezTo>
                    <a:pt x="9" y="422"/>
                    <a:pt x="0" y="568"/>
                    <a:pt x="86" y="670"/>
                  </a:cubicBezTo>
                  <a:cubicBezTo>
                    <a:pt x="128" y="718"/>
                    <a:pt x="195" y="745"/>
                    <a:pt x="261" y="745"/>
                  </a:cubicBezTo>
                  <a:cubicBezTo>
                    <a:pt x="289" y="745"/>
                    <a:pt x="317" y="741"/>
                    <a:pt x="342" y="730"/>
                  </a:cubicBezTo>
                  <a:cubicBezTo>
                    <a:pt x="342" y="730"/>
                    <a:pt x="342" y="739"/>
                    <a:pt x="342" y="739"/>
                  </a:cubicBezTo>
                  <a:cubicBezTo>
                    <a:pt x="365" y="859"/>
                    <a:pt x="469" y="930"/>
                    <a:pt x="576" y="930"/>
                  </a:cubicBezTo>
                  <a:cubicBezTo>
                    <a:pt x="629" y="930"/>
                    <a:pt x="682" y="912"/>
                    <a:pt x="727" y="876"/>
                  </a:cubicBezTo>
                  <a:cubicBezTo>
                    <a:pt x="933" y="688"/>
                    <a:pt x="993" y="380"/>
                    <a:pt x="864" y="123"/>
                  </a:cubicBezTo>
                  <a:cubicBezTo>
                    <a:pt x="822" y="44"/>
                    <a:pt x="742" y="1"/>
                    <a:pt x="65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8137854" y="4408743"/>
              <a:ext cx="59273" cy="66989"/>
            </a:xfrm>
            <a:custGeom>
              <a:avLst/>
              <a:gdLst/>
              <a:ahLst/>
              <a:cxnLst/>
              <a:rect l="l" t="t" r="r" b="b"/>
              <a:pathLst>
                <a:path w="676" h="764" extrusionOk="0">
                  <a:moveTo>
                    <a:pt x="441" y="1"/>
                  </a:moveTo>
                  <a:cubicBezTo>
                    <a:pt x="408" y="1"/>
                    <a:pt x="374" y="8"/>
                    <a:pt x="342" y="22"/>
                  </a:cubicBezTo>
                  <a:cubicBezTo>
                    <a:pt x="223" y="74"/>
                    <a:pt x="137" y="168"/>
                    <a:pt x="103" y="296"/>
                  </a:cubicBezTo>
                  <a:cubicBezTo>
                    <a:pt x="94" y="305"/>
                    <a:pt x="94" y="313"/>
                    <a:pt x="94" y="322"/>
                  </a:cubicBezTo>
                  <a:lnTo>
                    <a:pt x="43" y="433"/>
                  </a:lnTo>
                  <a:cubicBezTo>
                    <a:pt x="0" y="561"/>
                    <a:pt x="69" y="690"/>
                    <a:pt x="188" y="732"/>
                  </a:cubicBezTo>
                  <a:cubicBezTo>
                    <a:pt x="205" y="741"/>
                    <a:pt x="223" y="741"/>
                    <a:pt x="240" y="741"/>
                  </a:cubicBezTo>
                  <a:cubicBezTo>
                    <a:pt x="272" y="757"/>
                    <a:pt x="305" y="763"/>
                    <a:pt x="337" y="763"/>
                  </a:cubicBezTo>
                  <a:cubicBezTo>
                    <a:pt x="356" y="763"/>
                    <a:pt x="375" y="761"/>
                    <a:pt x="394" y="758"/>
                  </a:cubicBezTo>
                  <a:cubicBezTo>
                    <a:pt x="548" y="732"/>
                    <a:pt x="667" y="596"/>
                    <a:pt x="667" y="424"/>
                  </a:cubicBezTo>
                  <a:cubicBezTo>
                    <a:pt x="667" y="390"/>
                    <a:pt x="659" y="356"/>
                    <a:pt x="650" y="322"/>
                  </a:cubicBezTo>
                  <a:cubicBezTo>
                    <a:pt x="676" y="262"/>
                    <a:pt x="676" y="193"/>
                    <a:pt x="650" y="125"/>
                  </a:cubicBezTo>
                  <a:cubicBezTo>
                    <a:pt x="607" y="4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8624929" y="4952376"/>
              <a:ext cx="115829" cy="110042"/>
            </a:xfrm>
            <a:custGeom>
              <a:avLst/>
              <a:gdLst/>
              <a:ahLst/>
              <a:cxnLst/>
              <a:rect l="l" t="t" r="r" b="b"/>
              <a:pathLst>
                <a:path w="1321" h="1255" extrusionOk="0">
                  <a:moveTo>
                    <a:pt x="874" y="1"/>
                  </a:moveTo>
                  <a:cubicBezTo>
                    <a:pt x="854" y="1"/>
                    <a:pt x="833" y="10"/>
                    <a:pt x="819" y="25"/>
                  </a:cubicBezTo>
                  <a:cubicBezTo>
                    <a:pt x="724" y="127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1" y="238"/>
                    <a:pt x="416" y="204"/>
                    <a:pt x="391" y="161"/>
                  </a:cubicBezTo>
                  <a:cubicBezTo>
                    <a:pt x="378" y="149"/>
                    <a:pt x="357" y="141"/>
                    <a:pt x="336" y="141"/>
                  </a:cubicBezTo>
                  <a:cubicBezTo>
                    <a:pt x="328" y="141"/>
                    <a:pt x="321" y="142"/>
                    <a:pt x="314" y="144"/>
                  </a:cubicBezTo>
                  <a:cubicBezTo>
                    <a:pt x="262" y="110"/>
                    <a:pt x="203" y="67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9" y="29"/>
                    <a:pt x="1" y="112"/>
                    <a:pt x="57" y="161"/>
                  </a:cubicBezTo>
                  <a:lnTo>
                    <a:pt x="185" y="290"/>
                  </a:lnTo>
                  <a:cubicBezTo>
                    <a:pt x="280" y="384"/>
                    <a:pt x="365" y="469"/>
                    <a:pt x="459" y="555"/>
                  </a:cubicBezTo>
                  <a:cubicBezTo>
                    <a:pt x="425" y="632"/>
                    <a:pt x="399" y="718"/>
                    <a:pt x="382" y="795"/>
                  </a:cubicBezTo>
                  <a:cubicBezTo>
                    <a:pt x="374" y="812"/>
                    <a:pt x="374" y="820"/>
                    <a:pt x="382" y="837"/>
                  </a:cubicBezTo>
                  <a:cubicBezTo>
                    <a:pt x="365" y="872"/>
                    <a:pt x="348" y="906"/>
                    <a:pt x="339" y="949"/>
                  </a:cubicBezTo>
                  <a:cubicBezTo>
                    <a:pt x="331" y="966"/>
                    <a:pt x="331" y="983"/>
                    <a:pt x="339" y="1000"/>
                  </a:cubicBezTo>
                  <a:cubicBezTo>
                    <a:pt x="322" y="1051"/>
                    <a:pt x="297" y="1094"/>
                    <a:pt x="280" y="1137"/>
                  </a:cubicBezTo>
                  <a:cubicBezTo>
                    <a:pt x="244" y="1196"/>
                    <a:pt x="298" y="1255"/>
                    <a:pt x="352" y="1255"/>
                  </a:cubicBezTo>
                  <a:cubicBezTo>
                    <a:pt x="376" y="1255"/>
                    <a:pt x="401" y="1243"/>
                    <a:pt x="416" y="1214"/>
                  </a:cubicBezTo>
                  <a:cubicBezTo>
                    <a:pt x="476" y="1111"/>
                    <a:pt x="528" y="1000"/>
                    <a:pt x="588" y="889"/>
                  </a:cubicBezTo>
                  <a:cubicBezTo>
                    <a:pt x="622" y="880"/>
                    <a:pt x="639" y="863"/>
                    <a:pt x="656" y="837"/>
                  </a:cubicBezTo>
                  <a:lnTo>
                    <a:pt x="673" y="795"/>
                  </a:lnTo>
                  <a:cubicBezTo>
                    <a:pt x="819" y="949"/>
                    <a:pt x="990" y="1094"/>
                    <a:pt x="1169" y="1222"/>
                  </a:cubicBezTo>
                  <a:cubicBezTo>
                    <a:pt x="1182" y="1231"/>
                    <a:pt x="1196" y="1235"/>
                    <a:pt x="1208" y="1235"/>
                  </a:cubicBezTo>
                  <a:cubicBezTo>
                    <a:pt x="1271" y="1235"/>
                    <a:pt x="1320" y="1144"/>
                    <a:pt x="1263" y="1094"/>
                  </a:cubicBezTo>
                  <a:lnTo>
                    <a:pt x="1169" y="1000"/>
                  </a:lnTo>
                  <a:cubicBezTo>
                    <a:pt x="1178" y="966"/>
                    <a:pt x="1169" y="940"/>
                    <a:pt x="1152" y="923"/>
                  </a:cubicBezTo>
                  <a:lnTo>
                    <a:pt x="1144" y="914"/>
                  </a:lnTo>
                  <a:cubicBezTo>
                    <a:pt x="1144" y="897"/>
                    <a:pt x="1135" y="880"/>
                    <a:pt x="1118" y="863"/>
                  </a:cubicBezTo>
                  <a:cubicBezTo>
                    <a:pt x="1032" y="760"/>
                    <a:pt x="938" y="666"/>
                    <a:pt x="836" y="581"/>
                  </a:cubicBezTo>
                  <a:cubicBezTo>
                    <a:pt x="904" y="461"/>
                    <a:pt x="955" y="333"/>
                    <a:pt x="990" y="204"/>
                  </a:cubicBezTo>
                  <a:cubicBezTo>
                    <a:pt x="990" y="179"/>
                    <a:pt x="981" y="153"/>
                    <a:pt x="973" y="136"/>
                  </a:cubicBezTo>
                  <a:cubicBezTo>
                    <a:pt x="990" y="84"/>
                    <a:pt x="964" y="33"/>
                    <a:pt x="913" y="16"/>
                  </a:cubicBezTo>
                  <a:cubicBezTo>
                    <a:pt x="902" y="5"/>
                    <a:pt x="888" y="1"/>
                    <a:pt x="8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8793191" y="4974735"/>
              <a:ext cx="120037" cy="103553"/>
            </a:xfrm>
            <a:custGeom>
              <a:avLst/>
              <a:gdLst/>
              <a:ahLst/>
              <a:cxnLst/>
              <a:rect l="l" t="t" r="r" b="b"/>
              <a:pathLst>
                <a:path w="1369" h="1181" extrusionOk="0">
                  <a:moveTo>
                    <a:pt x="947" y="1"/>
                  </a:moveTo>
                  <a:cubicBezTo>
                    <a:pt x="931" y="1"/>
                    <a:pt x="915" y="6"/>
                    <a:pt x="901" y="18"/>
                  </a:cubicBezTo>
                  <a:lnTo>
                    <a:pt x="893" y="26"/>
                  </a:lnTo>
                  <a:cubicBezTo>
                    <a:pt x="875" y="14"/>
                    <a:pt x="855" y="8"/>
                    <a:pt x="837" y="8"/>
                  </a:cubicBezTo>
                  <a:cubicBezTo>
                    <a:pt x="803" y="8"/>
                    <a:pt x="773" y="27"/>
                    <a:pt x="756" y="60"/>
                  </a:cubicBezTo>
                  <a:lnTo>
                    <a:pt x="756" y="78"/>
                  </a:lnTo>
                  <a:cubicBezTo>
                    <a:pt x="722" y="78"/>
                    <a:pt x="696" y="86"/>
                    <a:pt x="679" y="120"/>
                  </a:cubicBezTo>
                  <a:cubicBezTo>
                    <a:pt x="636" y="189"/>
                    <a:pt x="593" y="257"/>
                    <a:pt x="559" y="334"/>
                  </a:cubicBezTo>
                  <a:lnTo>
                    <a:pt x="260" y="120"/>
                  </a:lnTo>
                  <a:cubicBezTo>
                    <a:pt x="245" y="110"/>
                    <a:pt x="230" y="105"/>
                    <a:pt x="215" y="105"/>
                  </a:cubicBezTo>
                  <a:cubicBezTo>
                    <a:pt x="194" y="105"/>
                    <a:pt x="176" y="114"/>
                    <a:pt x="166" y="129"/>
                  </a:cubicBezTo>
                  <a:lnTo>
                    <a:pt x="149" y="120"/>
                  </a:lnTo>
                  <a:cubicBezTo>
                    <a:pt x="134" y="110"/>
                    <a:pt x="119" y="106"/>
                    <a:pt x="106" y="106"/>
                  </a:cubicBezTo>
                  <a:cubicBezTo>
                    <a:pt x="41" y="106"/>
                    <a:pt x="1" y="208"/>
                    <a:pt x="72" y="257"/>
                  </a:cubicBezTo>
                  <a:cubicBezTo>
                    <a:pt x="106" y="283"/>
                    <a:pt x="140" y="309"/>
                    <a:pt x="174" y="334"/>
                  </a:cubicBezTo>
                  <a:lnTo>
                    <a:pt x="251" y="386"/>
                  </a:lnTo>
                  <a:cubicBezTo>
                    <a:pt x="260" y="394"/>
                    <a:pt x="268" y="403"/>
                    <a:pt x="277" y="411"/>
                  </a:cubicBezTo>
                  <a:cubicBezTo>
                    <a:pt x="328" y="445"/>
                    <a:pt x="380" y="480"/>
                    <a:pt x="439" y="514"/>
                  </a:cubicBezTo>
                  <a:lnTo>
                    <a:pt x="474" y="540"/>
                  </a:lnTo>
                  <a:cubicBezTo>
                    <a:pt x="397" y="711"/>
                    <a:pt x="337" y="899"/>
                    <a:pt x="303" y="1087"/>
                  </a:cubicBezTo>
                  <a:cubicBezTo>
                    <a:pt x="292" y="1143"/>
                    <a:pt x="343" y="1181"/>
                    <a:pt x="389" y="1181"/>
                  </a:cubicBezTo>
                  <a:cubicBezTo>
                    <a:pt x="420" y="1181"/>
                    <a:pt x="450" y="1163"/>
                    <a:pt x="457" y="1121"/>
                  </a:cubicBezTo>
                  <a:lnTo>
                    <a:pt x="474" y="1053"/>
                  </a:lnTo>
                  <a:cubicBezTo>
                    <a:pt x="489" y="1078"/>
                    <a:pt x="515" y="1091"/>
                    <a:pt x="542" y="1091"/>
                  </a:cubicBezTo>
                  <a:cubicBezTo>
                    <a:pt x="560" y="1091"/>
                    <a:pt x="579" y="1084"/>
                    <a:pt x="593" y="1070"/>
                  </a:cubicBezTo>
                  <a:lnTo>
                    <a:pt x="619" y="1044"/>
                  </a:lnTo>
                  <a:cubicBezTo>
                    <a:pt x="696" y="959"/>
                    <a:pt x="765" y="865"/>
                    <a:pt x="807" y="753"/>
                  </a:cubicBezTo>
                  <a:lnTo>
                    <a:pt x="1226" y="1010"/>
                  </a:lnTo>
                  <a:cubicBezTo>
                    <a:pt x="1240" y="1018"/>
                    <a:pt x="1252" y="1021"/>
                    <a:pt x="1264" y="1021"/>
                  </a:cubicBezTo>
                  <a:cubicBezTo>
                    <a:pt x="1330" y="1021"/>
                    <a:pt x="1369" y="915"/>
                    <a:pt x="1303" y="865"/>
                  </a:cubicBezTo>
                  <a:lnTo>
                    <a:pt x="1030" y="676"/>
                  </a:lnTo>
                  <a:cubicBezTo>
                    <a:pt x="1047" y="634"/>
                    <a:pt x="1021" y="582"/>
                    <a:pt x="978" y="565"/>
                  </a:cubicBezTo>
                  <a:lnTo>
                    <a:pt x="867" y="522"/>
                  </a:lnTo>
                  <a:cubicBezTo>
                    <a:pt x="867" y="480"/>
                    <a:pt x="867" y="437"/>
                    <a:pt x="867" y="394"/>
                  </a:cubicBezTo>
                  <a:cubicBezTo>
                    <a:pt x="876" y="343"/>
                    <a:pt x="884" y="291"/>
                    <a:pt x="893" y="249"/>
                  </a:cubicBezTo>
                  <a:cubicBezTo>
                    <a:pt x="927" y="206"/>
                    <a:pt x="961" y="163"/>
                    <a:pt x="1004" y="129"/>
                  </a:cubicBezTo>
                  <a:cubicBezTo>
                    <a:pt x="1072" y="81"/>
                    <a:pt x="1010" y="1"/>
                    <a:pt x="9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8713751" y="5095474"/>
              <a:ext cx="120651" cy="104342"/>
            </a:xfrm>
            <a:custGeom>
              <a:avLst/>
              <a:gdLst/>
              <a:ahLst/>
              <a:cxnLst/>
              <a:rect l="l" t="t" r="r" b="b"/>
              <a:pathLst>
                <a:path w="1376" h="1190" extrusionOk="0">
                  <a:moveTo>
                    <a:pt x="949" y="1"/>
                  </a:moveTo>
                  <a:cubicBezTo>
                    <a:pt x="933" y="1"/>
                    <a:pt x="916" y="6"/>
                    <a:pt x="901" y="18"/>
                  </a:cubicBezTo>
                  <a:lnTo>
                    <a:pt x="892" y="27"/>
                  </a:lnTo>
                  <a:cubicBezTo>
                    <a:pt x="879" y="16"/>
                    <a:pt x="863" y="11"/>
                    <a:pt x="847" y="11"/>
                  </a:cubicBezTo>
                  <a:cubicBezTo>
                    <a:pt x="811" y="11"/>
                    <a:pt x="775" y="34"/>
                    <a:pt x="764" y="69"/>
                  </a:cubicBezTo>
                  <a:lnTo>
                    <a:pt x="755" y="86"/>
                  </a:lnTo>
                  <a:cubicBezTo>
                    <a:pt x="749" y="85"/>
                    <a:pt x="743" y="84"/>
                    <a:pt x="738" y="84"/>
                  </a:cubicBezTo>
                  <a:cubicBezTo>
                    <a:pt x="712" y="84"/>
                    <a:pt x="692" y="100"/>
                    <a:pt x="678" y="121"/>
                  </a:cubicBezTo>
                  <a:cubicBezTo>
                    <a:pt x="635" y="189"/>
                    <a:pt x="593" y="258"/>
                    <a:pt x="558" y="335"/>
                  </a:cubicBezTo>
                  <a:lnTo>
                    <a:pt x="259" y="121"/>
                  </a:lnTo>
                  <a:cubicBezTo>
                    <a:pt x="245" y="110"/>
                    <a:pt x="229" y="105"/>
                    <a:pt x="214" y="105"/>
                  </a:cubicBezTo>
                  <a:cubicBezTo>
                    <a:pt x="193" y="105"/>
                    <a:pt x="175" y="114"/>
                    <a:pt x="165" y="129"/>
                  </a:cubicBezTo>
                  <a:lnTo>
                    <a:pt x="148" y="121"/>
                  </a:lnTo>
                  <a:cubicBezTo>
                    <a:pt x="133" y="110"/>
                    <a:pt x="118" y="106"/>
                    <a:pt x="105" y="106"/>
                  </a:cubicBezTo>
                  <a:cubicBezTo>
                    <a:pt x="40" y="106"/>
                    <a:pt x="0" y="208"/>
                    <a:pt x="71" y="258"/>
                  </a:cubicBezTo>
                  <a:cubicBezTo>
                    <a:pt x="105" y="283"/>
                    <a:pt x="139" y="309"/>
                    <a:pt x="173" y="335"/>
                  </a:cubicBezTo>
                  <a:lnTo>
                    <a:pt x="250" y="394"/>
                  </a:lnTo>
                  <a:cubicBezTo>
                    <a:pt x="259" y="403"/>
                    <a:pt x="268" y="403"/>
                    <a:pt x="276" y="412"/>
                  </a:cubicBezTo>
                  <a:cubicBezTo>
                    <a:pt x="327" y="446"/>
                    <a:pt x="379" y="480"/>
                    <a:pt x="439" y="523"/>
                  </a:cubicBezTo>
                  <a:lnTo>
                    <a:pt x="464" y="540"/>
                  </a:lnTo>
                  <a:cubicBezTo>
                    <a:pt x="396" y="720"/>
                    <a:pt x="336" y="899"/>
                    <a:pt x="302" y="1087"/>
                  </a:cubicBezTo>
                  <a:cubicBezTo>
                    <a:pt x="291" y="1149"/>
                    <a:pt x="340" y="1189"/>
                    <a:pt x="386" y="1189"/>
                  </a:cubicBezTo>
                  <a:cubicBezTo>
                    <a:pt x="416" y="1189"/>
                    <a:pt x="445" y="1171"/>
                    <a:pt x="456" y="1130"/>
                  </a:cubicBezTo>
                  <a:cubicBezTo>
                    <a:pt x="456" y="1104"/>
                    <a:pt x="464" y="1079"/>
                    <a:pt x="473" y="1062"/>
                  </a:cubicBezTo>
                  <a:cubicBezTo>
                    <a:pt x="487" y="1081"/>
                    <a:pt x="512" y="1092"/>
                    <a:pt x="538" y="1092"/>
                  </a:cubicBezTo>
                  <a:cubicBezTo>
                    <a:pt x="558" y="1092"/>
                    <a:pt x="578" y="1085"/>
                    <a:pt x="593" y="1070"/>
                  </a:cubicBezTo>
                  <a:lnTo>
                    <a:pt x="618" y="1045"/>
                  </a:lnTo>
                  <a:cubicBezTo>
                    <a:pt x="695" y="968"/>
                    <a:pt x="764" y="865"/>
                    <a:pt x="806" y="754"/>
                  </a:cubicBezTo>
                  <a:lnTo>
                    <a:pt x="1226" y="1010"/>
                  </a:lnTo>
                  <a:cubicBezTo>
                    <a:pt x="1239" y="1018"/>
                    <a:pt x="1252" y="1022"/>
                    <a:pt x="1264" y="1022"/>
                  </a:cubicBezTo>
                  <a:cubicBezTo>
                    <a:pt x="1331" y="1022"/>
                    <a:pt x="1375" y="917"/>
                    <a:pt x="1303" y="874"/>
                  </a:cubicBezTo>
                  <a:lnTo>
                    <a:pt x="1037" y="677"/>
                  </a:lnTo>
                  <a:cubicBezTo>
                    <a:pt x="1055" y="634"/>
                    <a:pt x="1029" y="583"/>
                    <a:pt x="986" y="566"/>
                  </a:cubicBezTo>
                  <a:lnTo>
                    <a:pt x="866" y="523"/>
                  </a:lnTo>
                  <a:cubicBezTo>
                    <a:pt x="866" y="480"/>
                    <a:pt x="866" y="437"/>
                    <a:pt x="866" y="394"/>
                  </a:cubicBezTo>
                  <a:cubicBezTo>
                    <a:pt x="875" y="352"/>
                    <a:pt x="883" y="300"/>
                    <a:pt x="892" y="249"/>
                  </a:cubicBezTo>
                  <a:cubicBezTo>
                    <a:pt x="926" y="206"/>
                    <a:pt x="969" y="172"/>
                    <a:pt x="1012" y="138"/>
                  </a:cubicBezTo>
                  <a:cubicBezTo>
                    <a:pt x="1073" y="83"/>
                    <a:pt x="1015" y="1"/>
                    <a:pt x="94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8785914" y="5190609"/>
              <a:ext cx="97941" cy="103290"/>
            </a:xfrm>
            <a:custGeom>
              <a:avLst/>
              <a:gdLst/>
              <a:ahLst/>
              <a:cxnLst/>
              <a:rect l="l" t="t" r="r" b="b"/>
              <a:pathLst>
                <a:path w="1117" h="1178" extrusionOk="0">
                  <a:moveTo>
                    <a:pt x="674" y="1"/>
                  </a:moveTo>
                  <a:cubicBezTo>
                    <a:pt x="661" y="1"/>
                    <a:pt x="647" y="4"/>
                    <a:pt x="634" y="11"/>
                  </a:cubicBezTo>
                  <a:cubicBezTo>
                    <a:pt x="505" y="45"/>
                    <a:pt x="488" y="199"/>
                    <a:pt x="463" y="327"/>
                  </a:cubicBezTo>
                  <a:cubicBezTo>
                    <a:pt x="454" y="362"/>
                    <a:pt x="445" y="404"/>
                    <a:pt x="437" y="447"/>
                  </a:cubicBezTo>
                  <a:lnTo>
                    <a:pt x="351" y="413"/>
                  </a:lnTo>
                  <a:lnTo>
                    <a:pt x="206" y="345"/>
                  </a:lnTo>
                  <a:cubicBezTo>
                    <a:pt x="230" y="288"/>
                    <a:pt x="186" y="224"/>
                    <a:pt x="123" y="224"/>
                  </a:cubicBezTo>
                  <a:cubicBezTo>
                    <a:pt x="120" y="224"/>
                    <a:pt x="116" y="224"/>
                    <a:pt x="112" y="225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30"/>
                    <a:pt x="52" y="447"/>
                    <a:pt x="78" y="464"/>
                  </a:cubicBezTo>
                  <a:cubicBezTo>
                    <a:pt x="86" y="473"/>
                    <a:pt x="95" y="481"/>
                    <a:pt x="103" y="490"/>
                  </a:cubicBezTo>
                  <a:cubicBezTo>
                    <a:pt x="189" y="550"/>
                    <a:pt x="274" y="601"/>
                    <a:pt x="360" y="644"/>
                  </a:cubicBezTo>
                  <a:lnTo>
                    <a:pt x="403" y="678"/>
                  </a:lnTo>
                  <a:cubicBezTo>
                    <a:pt x="394" y="721"/>
                    <a:pt x="386" y="764"/>
                    <a:pt x="377" y="807"/>
                  </a:cubicBezTo>
                  <a:cubicBezTo>
                    <a:pt x="377" y="832"/>
                    <a:pt x="386" y="858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6" y="1038"/>
                    <a:pt x="377" y="1055"/>
                  </a:cubicBezTo>
                  <a:cubicBezTo>
                    <a:pt x="347" y="1120"/>
                    <a:pt x="400" y="1177"/>
                    <a:pt x="453" y="1177"/>
                  </a:cubicBezTo>
                  <a:cubicBezTo>
                    <a:pt x="475" y="1177"/>
                    <a:pt x="498" y="1166"/>
                    <a:pt x="514" y="1140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1" y="815"/>
                    <a:pt x="745" y="824"/>
                    <a:pt x="796" y="841"/>
                  </a:cubicBezTo>
                  <a:cubicBezTo>
                    <a:pt x="813" y="841"/>
                    <a:pt x="839" y="841"/>
                    <a:pt x="856" y="824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4"/>
                    <a:pt x="1036" y="730"/>
                  </a:cubicBezTo>
                  <a:cubicBezTo>
                    <a:pt x="942" y="670"/>
                    <a:pt x="839" y="618"/>
                    <a:pt x="728" y="567"/>
                  </a:cubicBezTo>
                  <a:lnTo>
                    <a:pt x="728" y="558"/>
                  </a:ln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62" y="79"/>
                    <a:pt x="753" y="62"/>
                  </a:cubicBezTo>
                  <a:cubicBezTo>
                    <a:pt x="741" y="25"/>
                    <a:pt x="710" y="1"/>
                    <a:pt x="6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8902969" y="5335110"/>
              <a:ext cx="97152" cy="102764"/>
            </a:xfrm>
            <a:custGeom>
              <a:avLst/>
              <a:gdLst/>
              <a:ahLst/>
              <a:cxnLst/>
              <a:rect l="l" t="t" r="r" b="b"/>
              <a:pathLst>
                <a:path w="1108" h="1172" extrusionOk="0">
                  <a:moveTo>
                    <a:pt x="661" y="0"/>
                  </a:moveTo>
                  <a:cubicBezTo>
                    <a:pt x="652" y="0"/>
                    <a:pt x="642" y="2"/>
                    <a:pt x="633" y="5"/>
                  </a:cubicBezTo>
                  <a:cubicBezTo>
                    <a:pt x="505" y="40"/>
                    <a:pt x="488" y="194"/>
                    <a:pt x="462" y="322"/>
                  </a:cubicBezTo>
                  <a:cubicBezTo>
                    <a:pt x="454" y="356"/>
                    <a:pt x="445" y="399"/>
                    <a:pt x="436" y="442"/>
                  </a:cubicBezTo>
                  <a:lnTo>
                    <a:pt x="351" y="408"/>
                  </a:lnTo>
                  <a:lnTo>
                    <a:pt x="205" y="339"/>
                  </a:lnTo>
                  <a:cubicBezTo>
                    <a:pt x="230" y="283"/>
                    <a:pt x="185" y="219"/>
                    <a:pt x="123" y="219"/>
                  </a:cubicBezTo>
                  <a:cubicBezTo>
                    <a:pt x="119" y="219"/>
                    <a:pt x="115" y="219"/>
                    <a:pt x="111" y="219"/>
                  </a:cubicBezTo>
                  <a:cubicBezTo>
                    <a:pt x="9" y="245"/>
                    <a:pt x="0" y="322"/>
                    <a:pt x="34" y="390"/>
                  </a:cubicBezTo>
                  <a:cubicBezTo>
                    <a:pt x="34" y="425"/>
                    <a:pt x="51" y="442"/>
                    <a:pt x="77" y="459"/>
                  </a:cubicBezTo>
                  <a:cubicBezTo>
                    <a:pt x="86" y="467"/>
                    <a:pt x="94" y="476"/>
                    <a:pt x="103" y="485"/>
                  </a:cubicBezTo>
                  <a:cubicBezTo>
                    <a:pt x="180" y="544"/>
                    <a:pt x="265" y="596"/>
                    <a:pt x="359" y="639"/>
                  </a:cubicBezTo>
                  <a:lnTo>
                    <a:pt x="402" y="673"/>
                  </a:lnTo>
                  <a:cubicBezTo>
                    <a:pt x="394" y="716"/>
                    <a:pt x="385" y="758"/>
                    <a:pt x="377" y="801"/>
                  </a:cubicBezTo>
                  <a:cubicBezTo>
                    <a:pt x="377" y="827"/>
                    <a:pt x="377" y="852"/>
                    <a:pt x="394" y="870"/>
                  </a:cubicBezTo>
                  <a:lnTo>
                    <a:pt x="394" y="998"/>
                  </a:lnTo>
                  <a:lnTo>
                    <a:pt x="368" y="1049"/>
                  </a:lnTo>
                  <a:cubicBezTo>
                    <a:pt x="344" y="1115"/>
                    <a:pt x="395" y="1172"/>
                    <a:pt x="448" y="1172"/>
                  </a:cubicBezTo>
                  <a:cubicBezTo>
                    <a:pt x="471" y="1172"/>
                    <a:pt x="495" y="1161"/>
                    <a:pt x="513" y="1135"/>
                  </a:cubicBezTo>
                  <a:cubicBezTo>
                    <a:pt x="556" y="1041"/>
                    <a:pt x="599" y="955"/>
                    <a:pt x="633" y="861"/>
                  </a:cubicBezTo>
                  <a:cubicBezTo>
                    <a:pt x="642" y="844"/>
                    <a:pt x="650" y="818"/>
                    <a:pt x="659" y="793"/>
                  </a:cubicBezTo>
                  <a:cubicBezTo>
                    <a:pt x="702" y="810"/>
                    <a:pt x="744" y="818"/>
                    <a:pt x="787" y="835"/>
                  </a:cubicBezTo>
                  <a:cubicBezTo>
                    <a:pt x="813" y="835"/>
                    <a:pt x="839" y="835"/>
                    <a:pt x="856" y="818"/>
                  </a:cubicBezTo>
                  <a:lnTo>
                    <a:pt x="958" y="861"/>
                  </a:lnTo>
                  <a:cubicBezTo>
                    <a:pt x="970" y="867"/>
                    <a:pt x="982" y="870"/>
                    <a:pt x="993" y="870"/>
                  </a:cubicBezTo>
                  <a:cubicBezTo>
                    <a:pt x="1062" y="870"/>
                    <a:pt x="1108" y="768"/>
                    <a:pt x="1027" y="724"/>
                  </a:cubicBezTo>
                  <a:cubicBezTo>
                    <a:pt x="933" y="664"/>
                    <a:pt x="830" y="613"/>
                    <a:pt x="719" y="562"/>
                  </a:cubicBezTo>
                  <a:lnTo>
                    <a:pt x="719" y="553"/>
                  </a:lnTo>
                  <a:cubicBezTo>
                    <a:pt x="753" y="408"/>
                    <a:pt x="770" y="262"/>
                    <a:pt x="770" y="117"/>
                  </a:cubicBezTo>
                  <a:cubicBezTo>
                    <a:pt x="770" y="91"/>
                    <a:pt x="753" y="74"/>
                    <a:pt x="744" y="57"/>
                  </a:cubicBezTo>
                  <a:cubicBezTo>
                    <a:pt x="731" y="23"/>
                    <a:pt x="696" y="0"/>
                    <a:pt x="66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8902969" y="5091177"/>
              <a:ext cx="108639" cy="88735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655" y="0"/>
                  </a:moveTo>
                  <a:cubicBezTo>
                    <a:pt x="639" y="0"/>
                    <a:pt x="623" y="5"/>
                    <a:pt x="608" y="16"/>
                  </a:cubicBezTo>
                  <a:cubicBezTo>
                    <a:pt x="582" y="16"/>
                    <a:pt x="556" y="24"/>
                    <a:pt x="539" y="41"/>
                  </a:cubicBezTo>
                  <a:cubicBezTo>
                    <a:pt x="454" y="144"/>
                    <a:pt x="385" y="255"/>
                    <a:pt x="342" y="384"/>
                  </a:cubicBezTo>
                  <a:lnTo>
                    <a:pt x="325" y="375"/>
                  </a:lnTo>
                  <a:cubicBezTo>
                    <a:pt x="274" y="332"/>
                    <a:pt x="223" y="289"/>
                    <a:pt x="171" y="247"/>
                  </a:cubicBezTo>
                  <a:cubicBezTo>
                    <a:pt x="154" y="232"/>
                    <a:pt x="136" y="225"/>
                    <a:pt x="118" y="225"/>
                  </a:cubicBezTo>
                  <a:cubicBezTo>
                    <a:pt x="54" y="225"/>
                    <a:pt x="0" y="305"/>
                    <a:pt x="60" y="358"/>
                  </a:cubicBezTo>
                  <a:cubicBezTo>
                    <a:pt x="77" y="375"/>
                    <a:pt x="103" y="392"/>
                    <a:pt x="120" y="401"/>
                  </a:cubicBezTo>
                  <a:cubicBezTo>
                    <a:pt x="120" y="435"/>
                    <a:pt x="137" y="452"/>
                    <a:pt x="154" y="469"/>
                  </a:cubicBezTo>
                  <a:cubicBezTo>
                    <a:pt x="205" y="495"/>
                    <a:pt x="248" y="520"/>
                    <a:pt x="300" y="546"/>
                  </a:cubicBezTo>
                  <a:cubicBezTo>
                    <a:pt x="282" y="623"/>
                    <a:pt x="274" y="709"/>
                    <a:pt x="274" y="794"/>
                  </a:cubicBezTo>
                  <a:cubicBezTo>
                    <a:pt x="274" y="803"/>
                    <a:pt x="265" y="820"/>
                    <a:pt x="257" y="837"/>
                  </a:cubicBezTo>
                  <a:cubicBezTo>
                    <a:pt x="240" y="880"/>
                    <a:pt x="257" y="923"/>
                    <a:pt x="291" y="948"/>
                  </a:cubicBezTo>
                  <a:lnTo>
                    <a:pt x="291" y="957"/>
                  </a:lnTo>
                  <a:cubicBezTo>
                    <a:pt x="306" y="991"/>
                    <a:pt x="340" y="1011"/>
                    <a:pt x="373" y="1011"/>
                  </a:cubicBezTo>
                  <a:cubicBezTo>
                    <a:pt x="398" y="1011"/>
                    <a:pt x="422" y="1000"/>
                    <a:pt x="436" y="974"/>
                  </a:cubicBezTo>
                  <a:lnTo>
                    <a:pt x="488" y="863"/>
                  </a:lnTo>
                  <a:cubicBezTo>
                    <a:pt x="531" y="828"/>
                    <a:pt x="573" y="786"/>
                    <a:pt x="599" y="734"/>
                  </a:cubicBezTo>
                  <a:cubicBezTo>
                    <a:pt x="719" y="803"/>
                    <a:pt x="830" y="854"/>
                    <a:pt x="950" y="897"/>
                  </a:cubicBezTo>
                  <a:cubicBezTo>
                    <a:pt x="957" y="901"/>
                    <a:pt x="965" y="902"/>
                    <a:pt x="972" y="902"/>
                  </a:cubicBezTo>
                  <a:cubicBezTo>
                    <a:pt x="1001" y="902"/>
                    <a:pt x="1029" y="879"/>
                    <a:pt x="1035" y="846"/>
                  </a:cubicBezTo>
                  <a:lnTo>
                    <a:pt x="1138" y="863"/>
                  </a:lnTo>
                  <a:cubicBezTo>
                    <a:pt x="1140" y="863"/>
                    <a:pt x="1143" y="863"/>
                    <a:pt x="1145" y="863"/>
                  </a:cubicBezTo>
                  <a:cubicBezTo>
                    <a:pt x="1224" y="863"/>
                    <a:pt x="1238" y="725"/>
                    <a:pt x="1155" y="700"/>
                  </a:cubicBezTo>
                  <a:cubicBezTo>
                    <a:pt x="1001" y="666"/>
                    <a:pt x="839" y="623"/>
                    <a:pt x="693" y="563"/>
                  </a:cubicBezTo>
                  <a:cubicBezTo>
                    <a:pt x="719" y="478"/>
                    <a:pt x="727" y="392"/>
                    <a:pt x="719" y="307"/>
                  </a:cubicBezTo>
                  <a:lnTo>
                    <a:pt x="744" y="264"/>
                  </a:lnTo>
                  <a:cubicBezTo>
                    <a:pt x="770" y="230"/>
                    <a:pt x="762" y="187"/>
                    <a:pt x="727" y="170"/>
                  </a:cubicBezTo>
                  <a:lnTo>
                    <a:pt x="744" y="101"/>
                  </a:lnTo>
                  <a:cubicBezTo>
                    <a:pt x="751" y="43"/>
                    <a:pt x="704" y="0"/>
                    <a:pt x="6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8944969" y="4927825"/>
              <a:ext cx="102413" cy="83561"/>
            </a:xfrm>
            <a:custGeom>
              <a:avLst/>
              <a:gdLst/>
              <a:ahLst/>
              <a:cxnLst/>
              <a:rect l="l" t="t" r="r" b="b"/>
              <a:pathLst>
                <a:path w="1168" h="953" extrusionOk="0">
                  <a:moveTo>
                    <a:pt x="794" y="1"/>
                  </a:moveTo>
                  <a:cubicBezTo>
                    <a:pt x="777" y="1"/>
                    <a:pt x="760" y="7"/>
                    <a:pt x="744" y="22"/>
                  </a:cubicBezTo>
                  <a:cubicBezTo>
                    <a:pt x="616" y="125"/>
                    <a:pt x="514" y="253"/>
                    <a:pt x="437" y="390"/>
                  </a:cubicBezTo>
                  <a:lnTo>
                    <a:pt x="206" y="228"/>
                  </a:lnTo>
                  <a:cubicBezTo>
                    <a:pt x="194" y="220"/>
                    <a:pt x="179" y="216"/>
                    <a:pt x="164" y="216"/>
                  </a:cubicBezTo>
                  <a:cubicBezTo>
                    <a:pt x="147" y="216"/>
                    <a:pt x="129" y="222"/>
                    <a:pt x="120" y="236"/>
                  </a:cubicBezTo>
                  <a:cubicBezTo>
                    <a:pt x="109" y="230"/>
                    <a:pt x="98" y="228"/>
                    <a:pt x="88" y="228"/>
                  </a:cubicBezTo>
                  <a:cubicBezTo>
                    <a:pt x="25" y="228"/>
                    <a:pt x="1" y="336"/>
                    <a:pt x="60" y="373"/>
                  </a:cubicBezTo>
                  <a:cubicBezTo>
                    <a:pt x="154" y="441"/>
                    <a:pt x="257" y="501"/>
                    <a:pt x="360" y="553"/>
                  </a:cubicBezTo>
                  <a:cubicBezTo>
                    <a:pt x="317" y="655"/>
                    <a:pt x="291" y="758"/>
                    <a:pt x="274" y="869"/>
                  </a:cubicBezTo>
                  <a:cubicBezTo>
                    <a:pt x="265" y="912"/>
                    <a:pt x="300" y="946"/>
                    <a:pt x="342" y="946"/>
                  </a:cubicBezTo>
                  <a:cubicBezTo>
                    <a:pt x="352" y="951"/>
                    <a:pt x="361" y="953"/>
                    <a:pt x="371" y="953"/>
                  </a:cubicBezTo>
                  <a:cubicBezTo>
                    <a:pt x="398" y="953"/>
                    <a:pt x="424" y="937"/>
                    <a:pt x="437" y="912"/>
                  </a:cubicBezTo>
                  <a:cubicBezTo>
                    <a:pt x="488" y="835"/>
                    <a:pt x="531" y="758"/>
                    <a:pt x="573" y="681"/>
                  </a:cubicBezTo>
                  <a:lnTo>
                    <a:pt x="573" y="672"/>
                  </a:lnTo>
                  <a:lnTo>
                    <a:pt x="779" y="818"/>
                  </a:lnTo>
                  <a:cubicBezTo>
                    <a:pt x="792" y="825"/>
                    <a:pt x="807" y="828"/>
                    <a:pt x="821" y="828"/>
                  </a:cubicBezTo>
                  <a:cubicBezTo>
                    <a:pt x="858" y="828"/>
                    <a:pt x="892" y="804"/>
                    <a:pt x="898" y="767"/>
                  </a:cubicBezTo>
                  <a:cubicBezTo>
                    <a:pt x="941" y="775"/>
                    <a:pt x="984" y="784"/>
                    <a:pt x="1035" y="792"/>
                  </a:cubicBezTo>
                  <a:cubicBezTo>
                    <a:pt x="1041" y="794"/>
                    <a:pt x="1047" y="794"/>
                    <a:pt x="1052" y="794"/>
                  </a:cubicBezTo>
                  <a:cubicBezTo>
                    <a:pt x="1114" y="794"/>
                    <a:pt x="1167" y="711"/>
                    <a:pt x="1112" y="664"/>
                  </a:cubicBezTo>
                  <a:lnTo>
                    <a:pt x="1070" y="621"/>
                  </a:lnTo>
                  <a:cubicBezTo>
                    <a:pt x="1054" y="611"/>
                    <a:pt x="1031" y="603"/>
                    <a:pt x="1008" y="603"/>
                  </a:cubicBezTo>
                  <a:cubicBezTo>
                    <a:pt x="994" y="603"/>
                    <a:pt x="980" y="606"/>
                    <a:pt x="967" y="613"/>
                  </a:cubicBezTo>
                  <a:cubicBezTo>
                    <a:pt x="864" y="595"/>
                    <a:pt x="762" y="561"/>
                    <a:pt x="659" y="518"/>
                  </a:cubicBezTo>
                  <a:cubicBezTo>
                    <a:pt x="710" y="407"/>
                    <a:pt x="753" y="296"/>
                    <a:pt x="787" y="185"/>
                  </a:cubicBezTo>
                  <a:cubicBezTo>
                    <a:pt x="804" y="168"/>
                    <a:pt x="830" y="151"/>
                    <a:pt x="847" y="134"/>
                  </a:cubicBezTo>
                  <a:cubicBezTo>
                    <a:pt x="907" y="80"/>
                    <a:pt x="853" y="1"/>
                    <a:pt x="7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8632733" y="5187891"/>
              <a:ext cx="100046" cy="96275"/>
            </a:xfrm>
            <a:custGeom>
              <a:avLst/>
              <a:gdLst/>
              <a:ahLst/>
              <a:cxnLst/>
              <a:rect l="l" t="t" r="r" b="b"/>
              <a:pathLst>
                <a:path w="1141" h="1098" extrusionOk="0">
                  <a:moveTo>
                    <a:pt x="776" y="1"/>
                  </a:moveTo>
                  <a:cubicBezTo>
                    <a:pt x="748" y="1"/>
                    <a:pt x="722" y="15"/>
                    <a:pt x="712" y="50"/>
                  </a:cubicBezTo>
                  <a:cubicBezTo>
                    <a:pt x="703" y="47"/>
                    <a:pt x="694" y="45"/>
                    <a:pt x="684" y="45"/>
                  </a:cubicBezTo>
                  <a:cubicBezTo>
                    <a:pt x="650" y="45"/>
                    <a:pt x="617" y="68"/>
                    <a:pt x="610" y="102"/>
                  </a:cubicBezTo>
                  <a:cubicBezTo>
                    <a:pt x="584" y="222"/>
                    <a:pt x="558" y="341"/>
                    <a:pt x="524" y="453"/>
                  </a:cubicBezTo>
                  <a:cubicBezTo>
                    <a:pt x="430" y="401"/>
                    <a:pt x="345" y="341"/>
                    <a:pt x="259" y="281"/>
                  </a:cubicBezTo>
                  <a:lnTo>
                    <a:pt x="208" y="239"/>
                  </a:lnTo>
                  <a:lnTo>
                    <a:pt x="191" y="230"/>
                  </a:lnTo>
                  <a:lnTo>
                    <a:pt x="148" y="204"/>
                  </a:lnTo>
                  <a:cubicBezTo>
                    <a:pt x="133" y="194"/>
                    <a:pt x="118" y="190"/>
                    <a:pt x="105" y="190"/>
                  </a:cubicBezTo>
                  <a:cubicBezTo>
                    <a:pt x="40" y="190"/>
                    <a:pt x="0" y="292"/>
                    <a:pt x="71" y="341"/>
                  </a:cubicBezTo>
                  <a:lnTo>
                    <a:pt x="114" y="376"/>
                  </a:lnTo>
                  <a:lnTo>
                    <a:pt x="122" y="384"/>
                  </a:lnTo>
                  <a:cubicBezTo>
                    <a:pt x="105" y="393"/>
                    <a:pt x="96" y="393"/>
                    <a:pt x="79" y="401"/>
                  </a:cubicBezTo>
                  <a:cubicBezTo>
                    <a:pt x="28" y="444"/>
                    <a:pt x="37" y="530"/>
                    <a:pt x="105" y="547"/>
                  </a:cubicBezTo>
                  <a:lnTo>
                    <a:pt x="439" y="692"/>
                  </a:lnTo>
                  <a:cubicBezTo>
                    <a:pt x="404" y="786"/>
                    <a:pt x="362" y="880"/>
                    <a:pt x="319" y="974"/>
                  </a:cubicBezTo>
                  <a:cubicBezTo>
                    <a:pt x="287" y="1031"/>
                    <a:pt x="335" y="1097"/>
                    <a:pt x="386" y="1097"/>
                  </a:cubicBezTo>
                  <a:cubicBezTo>
                    <a:pt x="404" y="1097"/>
                    <a:pt x="423" y="1089"/>
                    <a:pt x="439" y="1069"/>
                  </a:cubicBezTo>
                  <a:lnTo>
                    <a:pt x="456" y="1051"/>
                  </a:lnTo>
                  <a:cubicBezTo>
                    <a:pt x="464" y="1034"/>
                    <a:pt x="481" y="1017"/>
                    <a:pt x="499" y="1000"/>
                  </a:cubicBezTo>
                  <a:cubicBezTo>
                    <a:pt x="511" y="1016"/>
                    <a:pt x="531" y="1024"/>
                    <a:pt x="551" y="1024"/>
                  </a:cubicBezTo>
                  <a:cubicBezTo>
                    <a:pt x="584" y="1024"/>
                    <a:pt x="619" y="1003"/>
                    <a:pt x="635" y="966"/>
                  </a:cubicBezTo>
                  <a:cubicBezTo>
                    <a:pt x="653" y="915"/>
                    <a:pt x="661" y="855"/>
                    <a:pt x="678" y="795"/>
                  </a:cubicBezTo>
                  <a:lnTo>
                    <a:pt x="704" y="803"/>
                  </a:lnTo>
                  <a:lnTo>
                    <a:pt x="909" y="957"/>
                  </a:lnTo>
                  <a:cubicBezTo>
                    <a:pt x="922" y="967"/>
                    <a:pt x="937" y="972"/>
                    <a:pt x="952" y="972"/>
                  </a:cubicBezTo>
                  <a:cubicBezTo>
                    <a:pt x="977" y="972"/>
                    <a:pt x="1001" y="958"/>
                    <a:pt x="1012" y="932"/>
                  </a:cubicBezTo>
                  <a:cubicBezTo>
                    <a:pt x="1021" y="935"/>
                    <a:pt x="1030" y="937"/>
                    <a:pt x="1039" y="937"/>
                  </a:cubicBezTo>
                  <a:cubicBezTo>
                    <a:pt x="1107" y="937"/>
                    <a:pt x="1140" y="824"/>
                    <a:pt x="1072" y="786"/>
                  </a:cubicBezTo>
                  <a:cubicBezTo>
                    <a:pt x="961" y="718"/>
                    <a:pt x="841" y="658"/>
                    <a:pt x="730" y="589"/>
                  </a:cubicBezTo>
                  <a:cubicBezTo>
                    <a:pt x="798" y="427"/>
                    <a:pt x="841" y="264"/>
                    <a:pt x="866" y="102"/>
                  </a:cubicBezTo>
                  <a:cubicBezTo>
                    <a:pt x="877" y="43"/>
                    <a:pt x="824" y="1"/>
                    <a:pt x="77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8986969" y="5235152"/>
              <a:ext cx="93820" cy="90488"/>
            </a:xfrm>
            <a:custGeom>
              <a:avLst/>
              <a:gdLst/>
              <a:ahLst/>
              <a:cxnLst/>
              <a:rect l="l" t="t" r="r" b="b"/>
              <a:pathLst>
                <a:path w="1070" h="1032" extrusionOk="0">
                  <a:moveTo>
                    <a:pt x="608" y="0"/>
                  </a:moveTo>
                  <a:cubicBezTo>
                    <a:pt x="585" y="0"/>
                    <a:pt x="562" y="13"/>
                    <a:pt x="548" y="42"/>
                  </a:cubicBezTo>
                  <a:cubicBezTo>
                    <a:pt x="471" y="179"/>
                    <a:pt x="419" y="324"/>
                    <a:pt x="377" y="470"/>
                  </a:cubicBezTo>
                  <a:cubicBezTo>
                    <a:pt x="300" y="418"/>
                    <a:pt x="231" y="358"/>
                    <a:pt x="171" y="299"/>
                  </a:cubicBezTo>
                  <a:cubicBezTo>
                    <a:pt x="154" y="283"/>
                    <a:pt x="136" y="277"/>
                    <a:pt x="118" y="277"/>
                  </a:cubicBezTo>
                  <a:cubicBezTo>
                    <a:pt x="54" y="277"/>
                    <a:pt x="0" y="356"/>
                    <a:pt x="60" y="410"/>
                  </a:cubicBezTo>
                  <a:lnTo>
                    <a:pt x="103" y="453"/>
                  </a:lnTo>
                  <a:cubicBezTo>
                    <a:pt x="86" y="487"/>
                    <a:pt x="94" y="538"/>
                    <a:pt x="129" y="555"/>
                  </a:cubicBezTo>
                  <a:cubicBezTo>
                    <a:pt x="197" y="589"/>
                    <a:pt x="265" y="624"/>
                    <a:pt x="334" y="658"/>
                  </a:cubicBezTo>
                  <a:cubicBezTo>
                    <a:pt x="334" y="675"/>
                    <a:pt x="325" y="692"/>
                    <a:pt x="325" y="718"/>
                  </a:cubicBezTo>
                  <a:lnTo>
                    <a:pt x="308" y="761"/>
                  </a:lnTo>
                  <a:cubicBezTo>
                    <a:pt x="300" y="769"/>
                    <a:pt x="300" y="769"/>
                    <a:pt x="308" y="769"/>
                  </a:cubicBezTo>
                  <a:cubicBezTo>
                    <a:pt x="283" y="820"/>
                    <a:pt x="257" y="863"/>
                    <a:pt x="231" y="914"/>
                  </a:cubicBezTo>
                  <a:cubicBezTo>
                    <a:pt x="203" y="970"/>
                    <a:pt x="244" y="1026"/>
                    <a:pt x="297" y="1026"/>
                  </a:cubicBezTo>
                  <a:cubicBezTo>
                    <a:pt x="309" y="1026"/>
                    <a:pt x="321" y="1023"/>
                    <a:pt x="334" y="1017"/>
                  </a:cubicBezTo>
                  <a:cubicBezTo>
                    <a:pt x="347" y="1027"/>
                    <a:pt x="362" y="1032"/>
                    <a:pt x="377" y="1032"/>
                  </a:cubicBezTo>
                  <a:cubicBezTo>
                    <a:pt x="403" y="1032"/>
                    <a:pt x="429" y="1018"/>
                    <a:pt x="445" y="991"/>
                  </a:cubicBezTo>
                  <a:cubicBezTo>
                    <a:pt x="479" y="914"/>
                    <a:pt x="505" y="837"/>
                    <a:pt x="539" y="761"/>
                  </a:cubicBezTo>
                  <a:lnTo>
                    <a:pt x="548" y="761"/>
                  </a:lnTo>
                  <a:cubicBezTo>
                    <a:pt x="633" y="812"/>
                    <a:pt x="719" y="855"/>
                    <a:pt x="804" y="897"/>
                  </a:cubicBezTo>
                  <a:cubicBezTo>
                    <a:pt x="816" y="902"/>
                    <a:pt x="828" y="904"/>
                    <a:pt x="840" y="904"/>
                  </a:cubicBezTo>
                  <a:cubicBezTo>
                    <a:pt x="872" y="904"/>
                    <a:pt x="903" y="888"/>
                    <a:pt x="916" y="863"/>
                  </a:cubicBezTo>
                  <a:lnTo>
                    <a:pt x="950" y="872"/>
                  </a:lnTo>
                  <a:cubicBezTo>
                    <a:pt x="1035" y="872"/>
                    <a:pt x="1070" y="769"/>
                    <a:pt x="1001" y="726"/>
                  </a:cubicBezTo>
                  <a:lnTo>
                    <a:pt x="608" y="572"/>
                  </a:lnTo>
                  <a:cubicBezTo>
                    <a:pt x="642" y="470"/>
                    <a:pt x="668" y="358"/>
                    <a:pt x="702" y="256"/>
                  </a:cubicBezTo>
                  <a:cubicBezTo>
                    <a:pt x="710" y="230"/>
                    <a:pt x="702" y="196"/>
                    <a:pt x="676" y="179"/>
                  </a:cubicBezTo>
                  <a:cubicBezTo>
                    <a:pt x="676" y="153"/>
                    <a:pt x="685" y="127"/>
                    <a:pt x="693" y="102"/>
                  </a:cubicBezTo>
                  <a:cubicBezTo>
                    <a:pt x="699" y="46"/>
                    <a:pt x="653" y="0"/>
                    <a:pt x="60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9043699" y="5040847"/>
              <a:ext cx="104868" cy="105044"/>
            </a:xfrm>
            <a:custGeom>
              <a:avLst/>
              <a:gdLst/>
              <a:ahLst/>
              <a:cxnLst/>
              <a:rect l="l" t="t" r="r" b="b"/>
              <a:pathLst>
                <a:path w="1196" h="1198" extrusionOk="0">
                  <a:moveTo>
                    <a:pt x="856" y="0"/>
                  </a:moveTo>
                  <a:cubicBezTo>
                    <a:pt x="837" y="0"/>
                    <a:pt x="817" y="7"/>
                    <a:pt x="799" y="25"/>
                  </a:cubicBezTo>
                  <a:cubicBezTo>
                    <a:pt x="790" y="21"/>
                    <a:pt x="781" y="20"/>
                    <a:pt x="772" y="20"/>
                  </a:cubicBezTo>
                  <a:cubicBezTo>
                    <a:pt x="740" y="20"/>
                    <a:pt x="712" y="43"/>
                    <a:pt x="705" y="76"/>
                  </a:cubicBezTo>
                  <a:cubicBezTo>
                    <a:pt x="645" y="205"/>
                    <a:pt x="594" y="333"/>
                    <a:pt x="560" y="470"/>
                  </a:cubicBezTo>
                  <a:cubicBezTo>
                    <a:pt x="423" y="410"/>
                    <a:pt x="286" y="350"/>
                    <a:pt x="157" y="282"/>
                  </a:cubicBezTo>
                  <a:cubicBezTo>
                    <a:pt x="144" y="274"/>
                    <a:pt x="131" y="270"/>
                    <a:pt x="119" y="270"/>
                  </a:cubicBezTo>
                  <a:cubicBezTo>
                    <a:pt x="50" y="270"/>
                    <a:pt x="1" y="375"/>
                    <a:pt x="80" y="419"/>
                  </a:cubicBezTo>
                  <a:cubicBezTo>
                    <a:pt x="209" y="487"/>
                    <a:pt x="346" y="555"/>
                    <a:pt x="491" y="615"/>
                  </a:cubicBezTo>
                  <a:cubicBezTo>
                    <a:pt x="423" y="769"/>
                    <a:pt x="346" y="923"/>
                    <a:pt x="277" y="1077"/>
                  </a:cubicBezTo>
                  <a:cubicBezTo>
                    <a:pt x="242" y="1141"/>
                    <a:pt x="294" y="1197"/>
                    <a:pt x="347" y="1197"/>
                  </a:cubicBezTo>
                  <a:cubicBezTo>
                    <a:pt x="372" y="1197"/>
                    <a:pt x="398" y="1185"/>
                    <a:pt x="414" y="1154"/>
                  </a:cubicBezTo>
                  <a:cubicBezTo>
                    <a:pt x="448" y="1112"/>
                    <a:pt x="474" y="1060"/>
                    <a:pt x="508" y="1009"/>
                  </a:cubicBezTo>
                  <a:cubicBezTo>
                    <a:pt x="534" y="1009"/>
                    <a:pt x="560" y="983"/>
                    <a:pt x="577" y="958"/>
                  </a:cubicBezTo>
                  <a:cubicBezTo>
                    <a:pt x="611" y="872"/>
                    <a:pt x="637" y="786"/>
                    <a:pt x="671" y="701"/>
                  </a:cubicBezTo>
                  <a:lnTo>
                    <a:pt x="679" y="684"/>
                  </a:lnTo>
                  <a:cubicBezTo>
                    <a:pt x="714" y="701"/>
                    <a:pt x="748" y="709"/>
                    <a:pt x="782" y="718"/>
                  </a:cubicBezTo>
                  <a:cubicBezTo>
                    <a:pt x="816" y="735"/>
                    <a:pt x="996" y="744"/>
                    <a:pt x="1030" y="786"/>
                  </a:cubicBezTo>
                  <a:cubicBezTo>
                    <a:pt x="1046" y="805"/>
                    <a:pt x="1065" y="812"/>
                    <a:pt x="1083" y="812"/>
                  </a:cubicBezTo>
                  <a:cubicBezTo>
                    <a:pt x="1142" y="812"/>
                    <a:pt x="1195" y="734"/>
                    <a:pt x="1150" y="675"/>
                  </a:cubicBezTo>
                  <a:cubicBezTo>
                    <a:pt x="1073" y="581"/>
                    <a:pt x="850" y="573"/>
                    <a:pt x="739" y="538"/>
                  </a:cubicBezTo>
                  <a:cubicBezTo>
                    <a:pt x="765" y="478"/>
                    <a:pt x="782" y="419"/>
                    <a:pt x="799" y="359"/>
                  </a:cubicBezTo>
                  <a:cubicBezTo>
                    <a:pt x="842" y="282"/>
                    <a:pt x="885" y="196"/>
                    <a:pt x="927" y="119"/>
                  </a:cubicBezTo>
                  <a:cubicBezTo>
                    <a:pt x="959" y="62"/>
                    <a:pt x="911" y="0"/>
                    <a:pt x="8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8551539" y="5071624"/>
              <a:ext cx="97941" cy="98204"/>
            </a:xfrm>
            <a:custGeom>
              <a:avLst/>
              <a:gdLst/>
              <a:ahLst/>
              <a:cxnLst/>
              <a:rect l="l" t="t" r="r" b="b"/>
              <a:pathLst>
                <a:path w="1117" h="1120" extrusionOk="0">
                  <a:moveTo>
                    <a:pt x="573" y="0"/>
                  </a:moveTo>
                  <a:cubicBezTo>
                    <a:pt x="542" y="0"/>
                    <a:pt x="511" y="18"/>
                    <a:pt x="501" y="59"/>
                  </a:cubicBezTo>
                  <a:cubicBezTo>
                    <a:pt x="475" y="187"/>
                    <a:pt x="458" y="324"/>
                    <a:pt x="458" y="453"/>
                  </a:cubicBezTo>
                  <a:cubicBezTo>
                    <a:pt x="389" y="410"/>
                    <a:pt x="330" y="367"/>
                    <a:pt x="270" y="316"/>
                  </a:cubicBezTo>
                  <a:cubicBezTo>
                    <a:pt x="256" y="302"/>
                    <a:pt x="237" y="295"/>
                    <a:pt x="217" y="295"/>
                  </a:cubicBezTo>
                  <a:cubicBezTo>
                    <a:pt x="188" y="295"/>
                    <a:pt x="157" y="311"/>
                    <a:pt x="141" y="341"/>
                  </a:cubicBezTo>
                  <a:lnTo>
                    <a:pt x="133" y="333"/>
                  </a:lnTo>
                  <a:cubicBezTo>
                    <a:pt x="127" y="331"/>
                    <a:pt x="120" y="331"/>
                    <a:pt x="114" y="331"/>
                  </a:cubicBezTo>
                  <a:cubicBezTo>
                    <a:pt x="47" y="331"/>
                    <a:pt x="1" y="415"/>
                    <a:pt x="56" y="470"/>
                  </a:cubicBezTo>
                  <a:cubicBezTo>
                    <a:pt x="167" y="572"/>
                    <a:pt x="295" y="658"/>
                    <a:pt x="432" y="718"/>
                  </a:cubicBezTo>
                  <a:cubicBezTo>
                    <a:pt x="424" y="829"/>
                    <a:pt x="424" y="932"/>
                    <a:pt x="432" y="1043"/>
                  </a:cubicBezTo>
                  <a:cubicBezTo>
                    <a:pt x="441" y="1094"/>
                    <a:pt x="484" y="1120"/>
                    <a:pt x="523" y="1120"/>
                  </a:cubicBezTo>
                  <a:cubicBezTo>
                    <a:pt x="563" y="1120"/>
                    <a:pt x="599" y="1094"/>
                    <a:pt x="595" y="1043"/>
                  </a:cubicBezTo>
                  <a:cubicBezTo>
                    <a:pt x="638" y="1043"/>
                    <a:pt x="672" y="1009"/>
                    <a:pt x="672" y="966"/>
                  </a:cubicBezTo>
                  <a:cubicBezTo>
                    <a:pt x="672" y="906"/>
                    <a:pt x="663" y="855"/>
                    <a:pt x="655" y="795"/>
                  </a:cubicBezTo>
                  <a:lnTo>
                    <a:pt x="655" y="795"/>
                  </a:lnTo>
                  <a:cubicBezTo>
                    <a:pt x="744" y="814"/>
                    <a:pt x="834" y="824"/>
                    <a:pt x="924" y="824"/>
                  </a:cubicBezTo>
                  <a:cubicBezTo>
                    <a:pt x="954" y="824"/>
                    <a:pt x="984" y="823"/>
                    <a:pt x="1014" y="820"/>
                  </a:cubicBezTo>
                  <a:cubicBezTo>
                    <a:pt x="1114" y="820"/>
                    <a:pt x="1117" y="666"/>
                    <a:pt x="1022" y="666"/>
                  </a:cubicBezTo>
                  <a:cubicBezTo>
                    <a:pt x="1019" y="666"/>
                    <a:pt x="1017" y="666"/>
                    <a:pt x="1014" y="666"/>
                  </a:cubicBezTo>
                  <a:cubicBezTo>
                    <a:pt x="1005" y="649"/>
                    <a:pt x="988" y="649"/>
                    <a:pt x="980" y="641"/>
                  </a:cubicBezTo>
                  <a:lnTo>
                    <a:pt x="655" y="521"/>
                  </a:lnTo>
                  <a:lnTo>
                    <a:pt x="655" y="367"/>
                  </a:lnTo>
                  <a:cubicBezTo>
                    <a:pt x="663" y="341"/>
                    <a:pt x="646" y="324"/>
                    <a:pt x="629" y="307"/>
                  </a:cubicBezTo>
                  <a:cubicBezTo>
                    <a:pt x="629" y="239"/>
                    <a:pt x="638" y="170"/>
                    <a:pt x="655" y="102"/>
                  </a:cubicBezTo>
                  <a:cubicBezTo>
                    <a:pt x="670" y="40"/>
                    <a:pt x="621" y="0"/>
                    <a:pt x="5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0" name="Google Shape;2300;p17"/>
          <p:cNvSpPr/>
          <p:nvPr/>
        </p:nvSpPr>
        <p:spPr>
          <a:xfrm>
            <a:off x="7717461" y="4995679"/>
            <a:ext cx="98492" cy="82887"/>
          </a:xfrm>
          <a:custGeom>
            <a:avLst/>
            <a:gdLst/>
            <a:ahLst/>
            <a:cxnLst/>
            <a:rect l="l" t="t" r="r" b="b"/>
            <a:pathLst>
              <a:path w="1256" h="1057" extrusionOk="0">
                <a:moveTo>
                  <a:pt x="1151" y="1"/>
                </a:moveTo>
                <a:cubicBezTo>
                  <a:pt x="1136" y="1"/>
                  <a:pt x="1121" y="5"/>
                  <a:pt x="1107" y="15"/>
                </a:cubicBezTo>
                <a:lnTo>
                  <a:pt x="55" y="948"/>
                </a:lnTo>
                <a:cubicBezTo>
                  <a:pt x="0" y="989"/>
                  <a:pt x="55" y="1057"/>
                  <a:pt x="109" y="1057"/>
                </a:cubicBezTo>
                <a:cubicBezTo>
                  <a:pt x="123" y="1057"/>
                  <a:pt x="137" y="1052"/>
                  <a:pt x="149" y="1042"/>
                </a:cubicBezTo>
                <a:lnTo>
                  <a:pt x="1201" y="109"/>
                </a:lnTo>
                <a:cubicBezTo>
                  <a:pt x="1256" y="69"/>
                  <a:pt x="1207" y="1"/>
                  <a:pt x="115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17"/>
          <p:cNvSpPr/>
          <p:nvPr/>
        </p:nvSpPr>
        <p:spPr>
          <a:xfrm>
            <a:off x="6939787" y="4569813"/>
            <a:ext cx="2185231" cy="606416"/>
          </a:xfrm>
          <a:custGeom>
            <a:avLst/>
            <a:gdLst/>
            <a:ahLst/>
            <a:cxnLst/>
            <a:rect l="l" t="t" r="r" b="b"/>
            <a:pathLst>
              <a:path w="21095" h="5854" extrusionOk="0">
                <a:moveTo>
                  <a:pt x="7819" y="1"/>
                </a:moveTo>
                <a:cubicBezTo>
                  <a:pt x="6589" y="1"/>
                  <a:pt x="5382" y="139"/>
                  <a:pt x="4192" y="512"/>
                </a:cubicBezTo>
                <a:cubicBezTo>
                  <a:pt x="2712" y="974"/>
                  <a:pt x="1326" y="1692"/>
                  <a:pt x="86" y="2625"/>
                </a:cubicBezTo>
                <a:cubicBezTo>
                  <a:pt x="0" y="2685"/>
                  <a:pt x="0" y="2813"/>
                  <a:pt x="86" y="2873"/>
                </a:cubicBezTo>
                <a:cubicBezTo>
                  <a:pt x="2190" y="4336"/>
                  <a:pt x="4611" y="5294"/>
                  <a:pt x="7152" y="5662"/>
                </a:cubicBezTo>
                <a:cubicBezTo>
                  <a:pt x="7995" y="5790"/>
                  <a:pt x="8843" y="5853"/>
                  <a:pt x="9690" y="5853"/>
                </a:cubicBezTo>
                <a:cubicBezTo>
                  <a:pt x="11397" y="5853"/>
                  <a:pt x="13097" y="5595"/>
                  <a:pt x="14732" y="5080"/>
                </a:cubicBezTo>
                <a:cubicBezTo>
                  <a:pt x="16246" y="4601"/>
                  <a:pt x="17641" y="3865"/>
                  <a:pt x="19009" y="3087"/>
                </a:cubicBezTo>
                <a:cubicBezTo>
                  <a:pt x="19223" y="3087"/>
                  <a:pt x="19428" y="3070"/>
                  <a:pt x="19625" y="3027"/>
                </a:cubicBezTo>
                <a:lnTo>
                  <a:pt x="20926" y="2830"/>
                </a:lnTo>
                <a:cubicBezTo>
                  <a:pt x="21095" y="2798"/>
                  <a:pt x="21044" y="2554"/>
                  <a:pt x="20880" y="2554"/>
                </a:cubicBezTo>
                <a:cubicBezTo>
                  <a:pt x="20870" y="2554"/>
                  <a:pt x="20860" y="2554"/>
                  <a:pt x="20849" y="2557"/>
                </a:cubicBezTo>
                <a:lnTo>
                  <a:pt x="19736" y="2728"/>
                </a:lnTo>
                <a:cubicBezTo>
                  <a:pt x="19548" y="2762"/>
                  <a:pt x="19360" y="2805"/>
                  <a:pt x="19172" y="2813"/>
                </a:cubicBezTo>
                <a:cubicBezTo>
                  <a:pt x="19145" y="2776"/>
                  <a:pt x="19105" y="2755"/>
                  <a:pt x="19062" y="2755"/>
                </a:cubicBezTo>
                <a:cubicBezTo>
                  <a:pt x="19037" y="2755"/>
                  <a:pt x="19009" y="2763"/>
                  <a:pt x="18984" y="2779"/>
                </a:cubicBezTo>
                <a:lnTo>
                  <a:pt x="18941" y="2805"/>
                </a:lnTo>
                <a:cubicBezTo>
                  <a:pt x="18795" y="2762"/>
                  <a:pt x="18650" y="2702"/>
                  <a:pt x="18513" y="2616"/>
                </a:cubicBezTo>
                <a:cubicBezTo>
                  <a:pt x="17906" y="2291"/>
                  <a:pt x="17281" y="2000"/>
                  <a:pt x="16648" y="1735"/>
                </a:cubicBezTo>
                <a:cubicBezTo>
                  <a:pt x="15339" y="1205"/>
                  <a:pt x="13988" y="786"/>
                  <a:pt x="12602" y="503"/>
                </a:cubicBezTo>
                <a:cubicBezTo>
                  <a:pt x="11267" y="230"/>
                  <a:pt x="9907" y="67"/>
                  <a:pt x="8538" y="16"/>
                </a:cubicBezTo>
                <a:cubicBezTo>
                  <a:pt x="8298" y="6"/>
                  <a:pt x="8058" y="1"/>
                  <a:pt x="78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17"/>
          <p:cNvSpPr/>
          <p:nvPr/>
        </p:nvSpPr>
        <p:spPr>
          <a:xfrm>
            <a:off x="7196801" y="4865571"/>
            <a:ext cx="1713897" cy="62983"/>
          </a:xfrm>
          <a:custGeom>
            <a:avLst/>
            <a:gdLst/>
            <a:ahLst/>
            <a:cxnLst/>
            <a:rect l="l" t="t" r="r" b="b"/>
            <a:pathLst>
              <a:path w="16545" h="608" extrusionOk="0">
                <a:moveTo>
                  <a:pt x="16468" y="1"/>
                </a:moveTo>
                <a:cubicBezTo>
                  <a:pt x="16465" y="1"/>
                  <a:pt x="16463" y="1"/>
                  <a:pt x="16460" y="1"/>
                </a:cubicBezTo>
                <a:cubicBezTo>
                  <a:pt x="13269" y="317"/>
                  <a:pt x="10066" y="474"/>
                  <a:pt x="6861" y="474"/>
                </a:cubicBezTo>
                <a:cubicBezTo>
                  <a:pt x="4602" y="474"/>
                  <a:pt x="2343" y="396"/>
                  <a:pt x="86" y="240"/>
                </a:cubicBezTo>
                <a:cubicBezTo>
                  <a:pt x="83" y="240"/>
                  <a:pt x="81" y="240"/>
                  <a:pt x="78" y="240"/>
                </a:cubicBezTo>
                <a:cubicBezTo>
                  <a:pt x="0" y="240"/>
                  <a:pt x="3" y="369"/>
                  <a:pt x="86" y="377"/>
                </a:cubicBezTo>
                <a:cubicBezTo>
                  <a:pt x="2318" y="531"/>
                  <a:pt x="4553" y="608"/>
                  <a:pt x="6787" y="608"/>
                </a:cubicBezTo>
                <a:cubicBezTo>
                  <a:pt x="10016" y="608"/>
                  <a:pt x="13244" y="448"/>
                  <a:pt x="16460" y="129"/>
                </a:cubicBezTo>
                <a:cubicBezTo>
                  <a:pt x="16534" y="121"/>
                  <a:pt x="16545" y="1"/>
                  <a:pt x="16468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17"/>
          <p:cNvSpPr/>
          <p:nvPr/>
        </p:nvSpPr>
        <p:spPr>
          <a:xfrm>
            <a:off x="8044088" y="4752447"/>
            <a:ext cx="405969" cy="162326"/>
          </a:xfrm>
          <a:custGeom>
            <a:avLst/>
            <a:gdLst/>
            <a:ahLst/>
            <a:cxnLst/>
            <a:rect l="l" t="t" r="r" b="b"/>
            <a:pathLst>
              <a:path w="3919" h="156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1266" y="717"/>
                  <a:pt x="2515" y="1196"/>
                  <a:pt x="3807" y="1563"/>
                </a:cubicBezTo>
                <a:cubicBezTo>
                  <a:pt x="3814" y="1566"/>
                  <a:pt x="3822" y="1567"/>
                  <a:pt x="3828" y="1567"/>
                </a:cubicBezTo>
                <a:cubicBezTo>
                  <a:pt x="3897" y="1567"/>
                  <a:pt x="3919" y="1458"/>
                  <a:pt x="3841" y="1435"/>
                </a:cubicBezTo>
                <a:cubicBezTo>
                  <a:pt x="2566" y="1076"/>
                  <a:pt x="1326" y="597"/>
                  <a:pt x="128" y="6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17"/>
          <p:cNvSpPr/>
          <p:nvPr/>
        </p:nvSpPr>
        <p:spPr>
          <a:xfrm>
            <a:off x="7739317" y="4768401"/>
            <a:ext cx="257421" cy="155074"/>
          </a:xfrm>
          <a:custGeom>
            <a:avLst/>
            <a:gdLst/>
            <a:ahLst/>
            <a:cxnLst/>
            <a:rect l="l" t="t" r="r" b="b"/>
            <a:pathLst>
              <a:path w="2485" h="1497" extrusionOk="0">
                <a:moveTo>
                  <a:pt x="106" y="0"/>
                </a:moveTo>
                <a:cubicBezTo>
                  <a:pt x="43" y="0"/>
                  <a:pt x="0" y="89"/>
                  <a:pt x="67" y="126"/>
                </a:cubicBezTo>
                <a:cubicBezTo>
                  <a:pt x="846" y="554"/>
                  <a:pt x="1607" y="1007"/>
                  <a:pt x="2351" y="1486"/>
                </a:cubicBezTo>
                <a:cubicBezTo>
                  <a:pt x="2363" y="1493"/>
                  <a:pt x="2375" y="1496"/>
                  <a:pt x="2386" y="1496"/>
                </a:cubicBezTo>
                <a:cubicBezTo>
                  <a:pt x="2446" y="1496"/>
                  <a:pt x="2485" y="1411"/>
                  <a:pt x="2420" y="1375"/>
                </a:cubicBezTo>
                <a:cubicBezTo>
                  <a:pt x="1676" y="888"/>
                  <a:pt x="914" y="434"/>
                  <a:pt x="136" y="6"/>
                </a:cubicBezTo>
                <a:cubicBezTo>
                  <a:pt x="126" y="2"/>
                  <a:pt x="116" y="0"/>
                  <a:pt x="10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17"/>
          <p:cNvSpPr/>
          <p:nvPr/>
        </p:nvSpPr>
        <p:spPr>
          <a:xfrm>
            <a:off x="8526106" y="4815432"/>
            <a:ext cx="202208" cy="89605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17"/>
          <p:cNvSpPr/>
          <p:nvPr/>
        </p:nvSpPr>
        <p:spPr>
          <a:xfrm>
            <a:off x="8035800" y="4916849"/>
            <a:ext cx="162843" cy="181282"/>
          </a:xfrm>
          <a:custGeom>
            <a:avLst/>
            <a:gdLst/>
            <a:ahLst/>
            <a:cxnLst/>
            <a:rect l="l" t="t" r="r" b="b"/>
            <a:pathLst>
              <a:path w="1572" h="1750" extrusionOk="0">
                <a:moveTo>
                  <a:pt x="1471" y="0"/>
                </a:moveTo>
                <a:cubicBezTo>
                  <a:pt x="1455" y="0"/>
                  <a:pt x="1438" y="6"/>
                  <a:pt x="1423" y="19"/>
                </a:cubicBez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46" y="1750"/>
                  <a:pt x="93" y="1750"/>
                </a:cubicBezTo>
                <a:cubicBezTo>
                  <a:pt x="113" y="1750"/>
                  <a:pt x="133" y="1742"/>
                  <a:pt x="148" y="1722"/>
                </a:cubicBezTo>
                <a:cubicBezTo>
                  <a:pt x="567" y="1157"/>
                  <a:pt x="1029" y="618"/>
                  <a:pt x="1525" y="113"/>
                </a:cubicBezTo>
                <a:cubicBezTo>
                  <a:pt x="1572" y="67"/>
                  <a:pt x="1526" y="0"/>
                  <a:pt x="147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17"/>
          <p:cNvSpPr/>
          <p:nvPr/>
        </p:nvSpPr>
        <p:spPr>
          <a:xfrm>
            <a:off x="8405213" y="4901828"/>
            <a:ext cx="172995" cy="167091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17"/>
          <p:cNvSpPr/>
          <p:nvPr/>
        </p:nvSpPr>
        <p:spPr>
          <a:xfrm>
            <a:off x="8763644" y="2953765"/>
            <a:ext cx="631899" cy="2176840"/>
          </a:xfrm>
          <a:custGeom>
            <a:avLst/>
            <a:gdLst/>
            <a:ahLst/>
            <a:cxnLst/>
            <a:rect l="l" t="t" r="r" b="b"/>
            <a:pathLst>
              <a:path w="6100" h="21014" extrusionOk="0">
                <a:moveTo>
                  <a:pt x="3307" y="1"/>
                </a:moveTo>
                <a:cubicBezTo>
                  <a:pt x="3260" y="1"/>
                  <a:pt x="3213" y="24"/>
                  <a:pt x="3183" y="72"/>
                </a:cubicBezTo>
                <a:cubicBezTo>
                  <a:pt x="1711" y="2176"/>
                  <a:pt x="753" y="4597"/>
                  <a:pt x="385" y="7138"/>
                </a:cubicBezTo>
                <a:cubicBezTo>
                  <a:pt x="0" y="9670"/>
                  <a:pt x="206" y="12271"/>
                  <a:pt x="967" y="14717"/>
                </a:cubicBezTo>
                <a:cubicBezTo>
                  <a:pt x="1455" y="16232"/>
                  <a:pt x="2190" y="17626"/>
                  <a:pt x="2969" y="18995"/>
                </a:cubicBezTo>
                <a:cubicBezTo>
                  <a:pt x="2960" y="19200"/>
                  <a:pt x="2986" y="19414"/>
                  <a:pt x="3020" y="19611"/>
                </a:cubicBezTo>
                <a:lnTo>
                  <a:pt x="3225" y="20911"/>
                </a:lnTo>
                <a:cubicBezTo>
                  <a:pt x="3236" y="20983"/>
                  <a:pt x="3285" y="21013"/>
                  <a:pt x="3339" y="21013"/>
                </a:cubicBezTo>
                <a:cubicBezTo>
                  <a:pt x="3421" y="21013"/>
                  <a:pt x="3515" y="20942"/>
                  <a:pt x="3499" y="20834"/>
                </a:cubicBezTo>
                <a:lnTo>
                  <a:pt x="3328" y="19722"/>
                </a:lnTo>
                <a:cubicBezTo>
                  <a:pt x="3294" y="19534"/>
                  <a:pt x="3251" y="19346"/>
                  <a:pt x="3234" y="19157"/>
                </a:cubicBezTo>
                <a:cubicBezTo>
                  <a:pt x="3294" y="19115"/>
                  <a:pt x="3311" y="19038"/>
                  <a:pt x="3277" y="18969"/>
                </a:cubicBezTo>
                <a:lnTo>
                  <a:pt x="3251" y="18926"/>
                </a:lnTo>
                <a:cubicBezTo>
                  <a:pt x="3294" y="18781"/>
                  <a:pt x="3354" y="18636"/>
                  <a:pt x="3431" y="18507"/>
                </a:cubicBezTo>
                <a:cubicBezTo>
                  <a:pt x="3756" y="17900"/>
                  <a:pt x="4047" y="17275"/>
                  <a:pt x="4312" y="16634"/>
                </a:cubicBezTo>
                <a:cubicBezTo>
                  <a:pt x="4851" y="15333"/>
                  <a:pt x="5262" y="13973"/>
                  <a:pt x="5552" y="12596"/>
                </a:cubicBezTo>
                <a:cubicBezTo>
                  <a:pt x="5826" y="11253"/>
                  <a:pt x="5989" y="9893"/>
                  <a:pt x="6040" y="8524"/>
                </a:cubicBezTo>
                <a:cubicBezTo>
                  <a:pt x="6100" y="7044"/>
                  <a:pt x="5989" y="5598"/>
                  <a:pt x="5544" y="4178"/>
                </a:cubicBezTo>
                <a:cubicBezTo>
                  <a:pt x="5073" y="2698"/>
                  <a:pt x="4363" y="1312"/>
                  <a:pt x="3431" y="72"/>
                </a:cubicBezTo>
                <a:cubicBezTo>
                  <a:pt x="3401" y="24"/>
                  <a:pt x="3354" y="1"/>
                  <a:pt x="330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17"/>
          <p:cNvSpPr/>
          <p:nvPr/>
        </p:nvSpPr>
        <p:spPr>
          <a:xfrm>
            <a:off x="9017033" y="3211504"/>
            <a:ext cx="78625" cy="1708717"/>
          </a:xfrm>
          <a:custGeom>
            <a:avLst/>
            <a:gdLst/>
            <a:ahLst/>
            <a:cxnLst/>
            <a:rect l="l" t="t" r="r" b="b"/>
            <a:pathLst>
              <a:path w="759" h="16495" extrusionOk="0">
                <a:moveTo>
                  <a:pt x="449" y="0"/>
                </a:moveTo>
                <a:cubicBezTo>
                  <a:pt x="416" y="0"/>
                  <a:pt x="382" y="22"/>
                  <a:pt x="377" y="64"/>
                </a:cubicBezTo>
                <a:cubicBezTo>
                  <a:pt x="1" y="5514"/>
                  <a:pt x="87" y="10989"/>
                  <a:pt x="625" y="16430"/>
                </a:cubicBezTo>
                <a:cubicBezTo>
                  <a:pt x="630" y="16473"/>
                  <a:pt x="664" y="16494"/>
                  <a:pt x="696" y="16494"/>
                </a:cubicBezTo>
                <a:cubicBezTo>
                  <a:pt x="728" y="16494"/>
                  <a:pt x="758" y="16473"/>
                  <a:pt x="754" y="16430"/>
                </a:cubicBezTo>
                <a:cubicBezTo>
                  <a:pt x="215" y="10989"/>
                  <a:pt x="138" y="5514"/>
                  <a:pt x="514" y="64"/>
                </a:cubicBezTo>
                <a:cubicBezTo>
                  <a:pt x="514" y="22"/>
                  <a:pt x="482" y="0"/>
                  <a:pt x="44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17"/>
          <p:cNvSpPr/>
          <p:nvPr/>
        </p:nvSpPr>
        <p:spPr>
          <a:xfrm>
            <a:off x="9045210" y="4059204"/>
            <a:ext cx="164708" cy="399754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7"/>
          <p:cNvSpPr/>
          <p:nvPr/>
        </p:nvSpPr>
        <p:spPr>
          <a:xfrm>
            <a:off x="9034643" y="3755263"/>
            <a:ext cx="159321" cy="250791"/>
          </a:xfrm>
          <a:custGeom>
            <a:avLst/>
            <a:gdLst/>
            <a:ahLst/>
            <a:cxnLst/>
            <a:rect l="l" t="t" r="r" b="b"/>
            <a:pathLst>
              <a:path w="1538" h="2421" extrusionOk="0">
                <a:moveTo>
                  <a:pt x="1449" y="0"/>
                </a:moveTo>
                <a:cubicBezTo>
                  <a:pt x="1430" y="0"/>
                  <a:pt x="1410" y="10"/>
                  <a:pt x="1397" y="34"/>
                </a:cubicBezTo>
                <a:cubicBezTo>
                  <a:pt x="969" y="812"/>
                  <a:pt x="515" y="1574"/>
                  <a:pt x="36" y="2318"/>
                </a:cubicBezTo>
                <a:cubicBezTo>
                  <a:pt x="1" y="2371"/>
                  <a:pt x="47" y="2420"/>
                  <a:pt x="93" y="2420"/>
                </a:cubicBezTo>
                <a:cubicBezTo>
                  <a:pt x="114" y="2420"/>
                  <a:pt x="134" y="2410"/>
                  <a:pt x="148" y="2386"/>
                </a:cubicBezTo>
                <a:cubicBezTo>
                  <a:pt x="627" y="1642"/>
                  <a:pt x="1080" y="881"/>
                  <a:pt x="1508" y="102"/>
                </a:cubicBezTo>
                <a:cubicBezTo>
                  <a:pt x="1537" y="49"/>
                  <a:pt x="1493" y="0"/>
                  <a:pt x="144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7"/>
          <p:cNvSpPr/>
          <p:nvPr/>
        </p:nvSpPr>
        <p:spPr>
          <a:xfrm>
            <a:off x="9053912" y="4541222"/>
            <a:ext cx="93024" cy="196096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17"/>
          <p:cNvSpPr/>
          <p:nvPr/>
        </p:nvSpPr>
        <p:spPr>
          <a:xfrm>
            <a:off x="8859675" y="4050710"/>
            <a:ext cx="186876" cy="156732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17"/>
          <p:cNvSpPr/>
          <p:nvPr/>
        </p:nvSpPr>
        <p:spPr>
          <a:xfrm>
            <a:off x="8883812" y="3689378"/>
            <a:ext cx="166573" cy="143265"/>
          </a:xfrm>
          <a:custGeom>
            <a:avLst/>
            <a:gdLst/>
            <a:ahLst/>
            <a:cxnLst/>
            <a:rect l="l" t="t" r="r" b="b"/>
            <a:pathLst>
              <a:path w="1608" h="1383" extrusionOk="0">
                <a:moveTo>
                  <a:pt x="101" y="1"/>
                </a:moveTo>
                <a:cubicBezTo>
                  <a:pt x="46" y="1"/>
                  <a:pt x="0" y="67"/>
                  <a:pt x="47" y="114"/>
                </a:cubicBezTo>
                <a:lnTo>
                  <a:pt x="1467" y="1363"/>
                </a:lnTo>
                <a:cubicBezTo>
                  <a:pt x="1480" y="1376"/>
                  <a:pt x="1495" y="1382"/>
                  <a:pt x="1510" y="1382"/>
                </a:cubicBezTo>
                <a:cubicBezTo>
                  <a:pt x="1561" y="1382"/>
                  <a:pt x="1607" y="1315"/>
                  <a:pt x="1561" y="1269"/>
                </a:cubicBezTo>
                <a:lnTo>
                  <a:pt x="149" y="20"/>
                </a:lnTo>
                <a:cubicBezTo>
                  <a:pt x="134" y="6"/>
                  <a:pt x="117" y="1"/>
                  <a:pt x="10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17"/>
          <p:cNvSpPr/>
          <p:nvPr/>
        </p:nvSpPr>
        <p:spPr>
          <a:xfrm>
            <a:off x="8888992" y="4420122"/>
            <a:ext cx="179625" cy="16729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17"/>
          <p:cNvSpPr/>
          <p:nvPr/>
        </p:nvSpPr>
        <p:spPr>
          <a:xfrm>
            <a:off x="8201756" y="4026987"/>
            <a:ext cx="1234586" cy="1248156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17"/>
          <p:cNvSpPr/>
          <p:nvPr/>
        </p:nvSpPr>
        <p:spPr>
          <a:xfrm>
            <a:off x="8601418" y="4125193"/>
            <a:ext cx="131249" cy="110841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7"/>
          <p:cNvSpPr/>
          <p:nvPr/>
        </p:nvSpPr>
        <p:spPr>
          <a:xfrm>
            <a:off x="8347408" y="4268255"/>
            <a:ext cx="140675" cy="106594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17"/>
          <p:cNvSpPr/>
          <p:nvPr/>
        </p:nvSpPr>
        <p:spPr>
          <a:xfrm>
            <a:off x="8803528" y="4240181"/>
            <a:ext cx="165744" cy="12296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17"/>
          <p:cNvSpPr/>
          <p:nvPr/>
        </p:nvSpPr>
        <p:spPr>
          <a:xfrm>
            <a:off x="8609394" y="4358795"/>
            <a:ext cx="134874" cy="92402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17"/>
          <p:cNvSpPr/>
          <p:nvPr/>
        </p:nvSpPr>
        <p:spPr>
          <a:xfrm>
            <a:off x="8356110" y="4092250"/>
            <a:ext cx="130213" cy="108977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17"/>
          <p:cNvSpPr/>
          <p:nvPr/>
        </p:nvSpPr>
        <p:spPr>
          <a:xfrm>
            <a:off x="8105207" y="4304408"/>
            <a:ext cx="107319" cy="95510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7"/>
          <p:cNvSpPr/>
          <p:nvPr/>
        </p:nvSpPr>
        <p:spPr>
          <a:xfrm>
            <a:off x="8326689" y="4492429"/>
            <a:ext cx="111359" cy="93231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17"/>
          <p:cNvSpPr/>
          <p:nvPr/>
        </p:nvSpPr>
        <p:spPr>
          <a:xfrm>
            <a:off x="8092776" y="4521125"/>
            <a:ext cx="103797" cy="91781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17"/>
          <p:cNvSpPr/>
          <p:nvPr/>
        </p:nvSpPr>
        <p:spPr>
          <a:xfrm>
            <a:off x="8175133" y="4151091"/>
            <a:ext cx="79039" cy="75206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7"/>
          <p:cNvSpPr/>
          <p:nvPr/>
        </p:nvSpPr>
        <p:spPr>
          <a:xfrm>
            <a:off x="8618303" y="4913327"/>
            <a:ext cx="137153" cy="130316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17"/>
          <p:cNvSpPr/>
          <p:nvPr/>
        </p:nvSpPr>
        <p:spPr>
          <a:xfrm>
            <a:off x="8815441" y="4939640"/>
            <a:ext cx="143887" cy="122754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17"/>
          <p:cNvSpPr/>
          <p:nvPr/>
        </p:nvSpPr>
        <p:spPr>
          <a:xfrm>
            <a:off x="8723347" y="5082287"/>
            <a:ext cx="142851" cy="122754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17"/>
          <p:cNvSpPr/>
          <p:nvPr/>
        </p:nvSpPr>
        <p:spPr>
          <a:xfrm>
            <a:off x="8946175" y="5076175"/>
            <a:ext cx="129280" cy="104729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17"/>
          <p:cNvSpPr/>
          <p:nvPr/>
        </p:nvSpPr>
        <p:spPr>
          <a:xfrm>
            <a:off x="8996936" y="4883803"/>
            <a:ext cx="120786" cy="98721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17"/>
          <p:cNvSpPr/>
          <p:nvPr/>
        </p:nvSpPr>
        <p:spPr>
          <a:xfrm>
            <a:off x="9112752" y="5017645"/>
            <a:ext cx="124308" cy="123065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17"/>
          <p:cNvSpPr/>
          <p:nvPr/>
        </p:nvSpPr>
        <p:spPr>
          <a:xfrm>
            <a:off x="8532010" y="5053592"/>
            <a:ext cx="115606" cy="116435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1 ">
  <p:cSld name="CUSTOM_31"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8"/>
          <p:cNvSpPr txBox="1">
            <a:spLocks noGrp="1"/>
          </p:cNvSpPr>
          <p:nvPr>
            <p:ph type="title"/>
          </p:nvPr>
        </p:nvSpPr>
        <p:spPr>
          <a:xfrm>
            <a:off x="678750" y="389000"/>
            <a:ext cx="780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2335" name="Google Shape;2335;p18"/>
          <p:cNvSpPr txBox="1">
            <a:spLocks noGrp="1"/>
          </p:cNvSpPr>
          <p:nvPr>
            <p:ph type="subTitle" idx="1"/>
          </p:nvPr>
        </p:nvSpPr>
        <p:spPr>
          <a:xfrm>
            <a:off x="693000" y="2926275"/>
            <a:ext cx="23928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8"/>
          <p:cNvSpPr txBox="1">
            <a:spLocks noGrp="1"/>
          </p:cNvSpPr>
          <p:nvPr>
            <p:ph type="subTitle" idx="2"/>
          </p:nvPr>
        </p:nvSpPr>
        <p:spPr>
          <a:xfrm>
            <a:off x="685925" y="3265575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37" name="Google Shape;2337;p18"/>
          <p:cNvSpPr txBox="1">
            <a:spLocks noGrp="1"/>
          </p:cNvSpPr>
          <p:nvPr>
            <p:ph type="subTitle" idx="3"/>
          </p:nvPr>
        </p:nvSpPr>
        <p:spPr>
          <a:xfrm>
            <a:off x="3363525" y="2924982"/>
            <a:ext cx="24384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8"/>
          <p:cNvSpPr txBox="1">
            <a:spLocks noGrp="1"/>
          </p:cNvSpPr>
          <p:nvPr>
            <p:ph type="subTitle" idx="4"/>
          </p:nvPr>
        </p:nvSpPr>
        <p:spPr>
          <a:xfrm>
            <a:off x="3359925" y="3274661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39" name="Google Shape;2339;p18"/>
          <p:cNvSpPr txBox="1">
            <a:spLocks noGrp="1"/>
          </p:cNvSpPr>
          <p:nvPr>
            <p:ph type="subTitle" idx="5"/>
          </p:nvPr>
        </p:nvSpPr>
        <p:spPr>
          <a:xfrm>
            <a:off x="6086388" y="2931013"/>
            <a:ext cx="23928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0" name="Google Shape;2340;p18"/>
          <p:cNvSpPr txBox="1">
            <a:spLocks noGrp="1"/>
          </p:cNvSpPr>
          <p:nvPr>
            <p:ph type="subTitle" idx="6"/>
          </p:nvPr>
        </p:nvSpPr>
        <p:spPr>
          <a:xfrm>
            <a:off x="6086725" y="3265600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341" name="Google Shape;2341;p18"/>
          <p:cNvGrpSpPr/>
          <p:nvPr/>
        </p:nvGrpSpPr>
        <p:grpSpPr>
          <a:xfrm>
            <a:off x="-779250" y="3177275"/>
            <a:ext cx="3452025" cy="2910408"/>
            <a:chOff x="-703050" y="2872475"/>
            <a:chExt cx="3452025" cy="2910408"/>
          </a:xfrm>
        </p:grpSpPr>
        <p:sp>
          <p:nvSpPr>
            <p:cNvPr id="2342" name="Google Shape;2342;p18"/>
            <p:cNvSpPr/>
            <p:nvPr/>
          </p:nvSpPr>
          <p:spPr>
            <a:xfrm>
              <a:off x="-579878" y="30247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-703050" y="28724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-589616" y="41471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234155" y="5529838"/>
              <a:ext cx="104212" cy="85669"/>
            </a:xfrm>
            <a:custGeom>
              <a:avLst/>
              <a:gdLst/>
              <a:ahLst/>
              <a:cxnLst/>
              <a:rect l="l" t="t" r="r" b="b"/>
              <a:pathLst>
                <a:path w="1006" h="827" extrusionOk="0">
                  <a:moveTo>
                    <a:pt x="445" y="0"/>
                  </a:moveTo>
                  <a:cubicBezTo>
                    <a:pt x="364" y="0"/>
                    <a:pt x="284" y="23"/>
                    <a:pt x="219" y="73"/>
                  </a:cubicBezTo>
                  <a:cubicBezTo>
                    <a:pt x="125" y="133"/>
                    <a:pt x="73" y="235"/>
                    <a:pt x="82" y="346"/>
                  </a:cubicBezTo>
                  <a:cubicBezTo>
                    <a:pt x="65" y="406"/>
                    <a:pt x="65" y="466"/>
                    <a:pt x="99" y="517"/>
                  </a:cubicBezTo>
                  <a:cubicBezTo>
                    <a:pt x="1" y="641"/>
                    <a:pt x="91" y="827"/>
                    <a:pt x="242" y="827"/>
                  </a:cubicBezTo>
                  <a:cubicBezTo>
                    <a:pt x="248" y="827"/>
                    <a:pt x="255" y="826"/>
                    <a:pt x="262" y="825"/>
                  </a:cubicBezTo>
                  <a:cubicBezTo>
                    <a:pt x="339" y="825"/>
                    <a:pt x="407" y="817"/>
                    <a:pt x="484" y="808"/>
                  </a:cubicBezTo>
                  <a:cubicBezTo>
                    <a:pt x="521" y="817"/>
                    <a:pt x="559" y="821"/>
                    <a:pt x="597" y="821"/>
                  </a:cubicBezTo>
                  <a:cubicBezTo>
                    <a:pt x="709" y="821"/>
                    <a:pt x="822" y="784"/>
                    <a:pt x="912" y="714"/>
                  </a:cubicBezTo>
                  <a:cubicBezTo>
                    <a:pt x="972" y="663"/>
                    <a:pt x="1006" y="577"/>
                    <a:pt x="980" y="500"/>
                  </a:cubicBezTo>
                  <a:cubicBezTo>
                    <a:pt x="997" y="415"/>
                    <a:pt x="972" y="329"/>
                    <a:pt x="895" y="287"/>
                  </a:cubicBezTo>
                  <a:cubicBezTo>
                    <a:pt x="823" y="115"/>
                    <a:pt x="629" y="0"/>
                    <a:pt x="44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405602" y="54012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3917" y="54475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79666" y="53644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437508" y="5538229"/>
              <a:ext cx="109184" cy="84737"/>
            </a:xfrm>
            <a:custGeom>
              <a:avLst/>
              <a:gdLst/>
              <a:ahLst/>
              <a:cxnLst/>
              <a:rect l="l" t="t" r="r" b="b"/>
              <a:pathLst>
                <a:path w="1054" h="818" extrusionOk="0">
                  <a:moveTo>
                    <a:pt x="460" y="1"/>
                  </a:moveTo>
                  <a:cubicBezTo>
                    <a:pt x="360" y="1"/>
                    <a:pt x="265" y="27"/>
                    <a:pt x="189" y="86"/>
                  </a:cubicBezTo>
                  <a:cubicBezTo>
                    <a:pt x="27" y="223"/>
                    <a:pt x="1" y="471"/>
                    <a:pt x="138" y="633"/>
                  </a:cubicBezTo>
                  <a:cubicBezTo>
                    <a:pt x="163" y="693"/>
                    <a:pt x="215" y="744"/>
                    <a:pt x="275" y="762"/>
                  </a:cubicBezTo>
                  <a:cubicBezTo>
                    <a:pt x="346" y="797"/>
                    <a:pt x="426" y="818"/>
                    <a:pt x="506" y="818"/>
                  </a:cubicBezTo>
                  <a:cubicBezTo>
                    <a:pt x="561" y="818"/>
                    <a:pt x="616" y="808"/>
                    <a:pt x="668" y="787"/>
                  </a:cubicBezTo>
                  <a:cubicBezTo>
                    <a:pt x="874" y="762"/>
                    <a:pt x="1053" y="659"/>
                    <a:pt x="1019" y="419"/>
                  </a:cubicBezTo>
                  <a:cubicBezTo>
                    <a:pt x="982" y="168"/>
                    <a:pt x="709" y="1"/>
                    <a:pt x="46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625426" y="53646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411403" y="52405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597042" y="52012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0972" y="5502489"/>
              <a:ext cx="61325" cy="59150"/>
            </a:xfrm>
            <a:custGeom>
              <a:avLst/>
              <a:gdLst/>
              <a:ahLst/>
              <a:cxnLst/>
              <a:rect l="l" t="t" r="r" b="b"/>
              <a:pathLst>
                <a:path w="592" h="571" extrusionOk="0">
                  <a:moveTo>
                    <a:pt x="262" y="1"/>
                  </a:moveTo>
                  <a:cubicBezTo>
                    <a:pt x="146" y="1"/>
                    <a:pt x="51" y="90"/>
                    <a:pt x="35" y="208"/>
                  </a:cubicBezTo>
                  <a:cubicBezTo>
                    <a:pt x="26" y="234"/>
                    <a:pt x="26" y="260"/>
                    <a:pt x="35" y="294"/>
                  </a:cubicBezTo>
                  <a:cubicBezTo>
                    <a:pt x="9" y="337"/>
                    <a:pt x="1" y="388"/>
                    <a:pt x="26" y="431"/>
                  </a:cubicBezTo>
                  <a:cubicBezTo>
                    <a:pt x="64" y="520"/>
                    <a:pt x="147" y="571"/>
                    <a:pt x="236" y="571"/>
                  </a:cubicBezTo>
                  <a:cubicBezTo>
                    <a:pt x="248" y="571"/>
                    <a:pt x="262" y="570"/>
                    <a:pt x="275" y="568"/>
                  </a:cubicBezTo>
                  <a:cubicBezTo>
                    <a:pt x="369" y="551"/>
                    <a:pt x="454" y="491"/>
                    <a:pt x="497" y="405"/>
                  </a:cubicBezTo>
                  <a:cubicBezTo>
                    <a:pt x="497" y="397"/>
                    <a:pt x="497" y="388"/>
                    <a:pt x="506" y="379"/>
                  </a:cubicBezTo>
                  <a:lnTo>
                    <a:pt x="548" y="302"/>
                  </a:lnTo>
                  <a:cubicBezTo>
                    <a:pt x="591" y="208"/>
                    <a:pt x="548" y="97"/>
                    <a:pt x="454" y="54"/>
                  </a:cubicBezTo>
                  <a:lnTo>
                    <a:pt x="411" y="37"/>
                  </a:lnTo>
                  <a:cubicBezTo>
                    <a:pt x="377" y="20"/>
                    <a:pt x="334" y="3"/>
                    <a:pt x="292" y="3"/>
                  </a:cubicBezTo>
                  <a:cubicBezTo>
                    <a:pt x="282" y="2"/>
                    <a:pt x="271" y="1"/>
                    <a:pt x="26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2598457" y="45506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2515790" y="47577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656677" y="46765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642484" y="48586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662996" y="50072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2365063" y="48670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2437163" y="45039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2331395" y="44054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2215371" y="44416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2226870" y="45776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2255150" y="47361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2435091" y="49989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2538166" y="51746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2276491" y="50109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2037191" y="46345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2165957" y="46908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2062053" y="44944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1974310" y="43627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1842229" y="45350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1725272" y="43742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649028" y="44274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666742" y="46224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953902" y="48692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2100072" y="50444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2235675" y="48772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2335849" y="52052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2427115" y="54354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2226041" y="53285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2208326" y="52041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1735010" y="47333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1928211" y="47414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2076245" y="48157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128663" y="49628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101004" y="47554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157669" y="48559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2048690" y="48854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846683" y="46607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980422" y="45612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2162020" y="46300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2350870" y="47239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2441307" y="48189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2520659" y="49240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2438614" y="51379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2295966" y="51265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2477668" y="52882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2445761" y="52113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2573492" y="53139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553602" y="50351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647768" y="51635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583126" y="49655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2335849" y="45804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2467102" y="46564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2545004" y="46483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2306636" y="45030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2101004" y="44047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2200246" y="43511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2085983" y="43142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1976900" y="42985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2296898" y="43360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2536095" y="44797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1826276" y="44729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1953281" y="44580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1845751" y="43469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1738532" y="45330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555276" y="44891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611838" y="45419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2518380" y="53780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2348281" y="53290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2328805" y="54486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222743" y="45979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4" name="Google Shape;2424;p18"/>
          <p:cNvGrpSpPr/>
          <p:nvPr/>
        </p:nvGrpSpPr>
        <p:grpSpPr>
          <a:xfrm>
            <a:off x="-210214" y="-533777"/>
            <a:ext cx="2495596" cy="2399254"/>
            <a:chOff x="-57814" y="-152777"/>
            <a:chExt cx="2495596" cy="2399254"/>
          </a:xfrm>
        </p:grpSpPr>
        <p:sp>
          <p:nvSpPr>
            <p:cNvPr id="2425" name="Google Shape;2425;p18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452899" y="-114758"/>
              <a:ext cx="114985" cy="121511"/>
            </a:xfrm>
            <a:custGeom>
              <a:avLst/>
              <a:gdLst/>
              <a:ahLst/>
              <a:cxnLst/>
              <a:rect l="l" t="t" r="r" b="b"/>
              <a:pathLst>
                <a:path w="1110" h="1173" extrusionOk="0">
                  <a:moveTo>
                    <a:pt x="666" y="0"/>
                  </a:moveTo>
                  <a:cubicBezTo>
                    <a:pt x="643" y="0"/>
                    <a:pt x="621" y="12"/>
                    <a:pt x="605" y="41"/>
                  </a:cubicBezTo>
                  <a:cubicBezTo>
                    <a:pt x="554" y="127"/>
                    <a:pt x="511" y="221"/>
                    <a:pt x="477" y="307"/>
                  </a:cubicBezTo>
                  <a:cubicBezTo>
                    <a:pt x="468" y="332"/>
                    <a:pt x="460" y="349"/>
                    <a:pt x="451" y="375"/>
                  </a:cubicBezTo>
                  <a:cubicBezTo>
                    <a:pt x="408" y="358"/>
                    <a:pt x="366" y="349"/>
                    <a:pt x="323" y="341"/>
                  </a:cubicBezTo>
                  <a:cubicBezTo>
                    <a:pt x="315" y="338"/>
                    <a:pt x="308" y="337"/>
                    <a:pt x="300" y="337"/>
                  </a:cubicBezTo>
                  <a:cubicBezTo>
                    <a:pt x="283" y="337"/>
                    <a:pt x="266" y="343"/>
                    <a:pt x="254" y="349"/>
                  </a:cubicBezTo>
                  <a:lnTo>
                    <a:pt x="160" y="307"/>
                  </a:lnTo>
                  <a:cubicBezTo>
                    <a:pt x="148" y="301"/>
                    <a:pt x="136" y="298"/>
                    <a:pt x="125" y="298"/>
                  </a:cubicBezTo>
                  <a:cubicBezTo>
                    <a:pt x="54" y="298"/>
                    <a:pt x="1" y="399"/>
                    <a:pt x="75" y="443"/>
                  </a:cubicBezTo>
                  <a:cubicBezTo>
                    <a:pt x="177" y="503"/>
                    <a:pt x="280" y="563"/>
                    <a:pt x="383" y="606"/>
                  </a:cubicBezTo>
                  <a:cubicBezTo>
                    <a:pt x="383" y="615"/>
                    <a:pt x="383" y="615"/>
                    <a:pt x="383" y="623"/>
                  </a:cubicBezTo>
                  <a:cubicBezTo>
                    <a:pt x="357" y="760"/>
                    <a:pt x="340" y="905"/>
                    <a:pt x="340" y="1051"/>
                  </a:cubicBezTo>
                  <a:cubicBezTo>
                    <a:pt x="340" y="1077"/>
                    <a:pt x="348" y="1102"/>
                    <a:pt x="366" y="1111"/>
                  </a:cubicBezTo>
                  <a:cubicBezTo>
                    <a:pt x="372" y="1148"/>
                    <a:pt x="406" y="1172"/>
                    <a:pt x="440" y="1172"/>
                  </a:cubicBezTo>
                  <a:cubicBezTo>
                    <a:pt x="453" y="1172"/>
                    <a:pt x="465" y="1169"/>
                    <a:pt x="477" y="1162"/>
                  </a:cubicBezTo>
                  <a:cubicBezTo>
                    <a:pt x="614" y="1128"/>
                    <a:pt x="631" y="982"/>
                    <a:pt x="656" y="854"/>
                  </a:cubicBezTo>
                  <a:cubicBezTo>
                    <a:pt x="665" y="811"/>
                    <a:pt x="665" y="769"/>
                    <a:pt x="673" y="734"/>
                  </a:cubicBezTo>
                  <a:lnTo>
                    <a:pt x="759" y="760"/>
                  </a:lnTo>
                  <a:lnTo>
                    <a:pt x="904" y="828"/>
                  </a:lnTo>
                  <a:cubicBezTo>
                    <a:pt x="880" y="885"/>
                    <a:pt x="924" y="949"/>
                    <a:pt x="987" y="949"/>
                  </a:cubicBezTo>
                  <a:cubicBezTo>
                    <a:pt x="991" y="949"/>
                    <a:pt x="995" y="949"/>
                    <a:pt x="999" y="948"/>
                  </a:cubicBezTo>
                  <a:cubicBezTo>
                    <a:pt x="1110" y="931"/>
                    <a:pt x="1110" y="846"/>
                    <a:pt x="1076" y="777"/>
                  </a:cubicBezTo>
                  <a:cubicBezTo>
                    <a:pt x="1076" y="751"/>
                    <a:pt x="1058" y="726"/>
                    <a:pt x="1041" y="717"/>
                  </a:cubicBezTo>
                  <a:cubicBezTo>
                    <a:pt x="1033" y="709"/>
                    <a:pt x="1016" y="700"/>
                    <a:pt x="1007" y="683"/>
                  </a:cubicBezTo>
                  <a:cubicBezTo>
                    <a:pt x="930" y="632"/>
                    <a:pt x="845" y="572"/>
                    <a:pt x="750" y="529"/>
                  </a:cubicBezTo>
                  <a:lnTo>
                    <a:pt x="708" y="503"/>
                  </a:lnTo>
                  <a:cubicBezTo>
                    <a:pt x="716" y="461"/>
                    <a:pt x="725" y="409"/>
                    <a:pt x="733" y="366"/>
                  </a:cubicBezTo>
                  <a:cubicBezTo>
                    <a:pt x="742" y="349"/>
                    <a:pt x="733" y="324"/>
                    <a:pt x="716" y="307"/>
                  </a:cubicBezTo>
                  <a:lnTo>
                    <a:pt x="716" y="178"/>
                  </a:lnTo>
                  <a:lnTo>
                    <a:pt x="742" y="118"/>
                  </a:lnTo>
                  <a:cubicBezTo>
                    <a:pt x="766" y="59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630665" y="-103777"/>
              <a:ext cx="118403" cy="113949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4" y="1"/>
                  </a:moveTo>
                  <a:cubicBezTo>
                    <a:pt x="746" y="1"/>
                    <a:pt x="727" y="9"/>
                    <a:pt x="711" y="30"/>
                  </a:cubicBezTo>
                  <a:lnTo>
                    <a:pt x="694" y="47"/>
                  </a:lnTo>
                  <a:lnTo>
                    <a:pt x="651" y="107"/>
                  </a:lnTo>
                  <a:cubicBezTo>
                    <a:pt x="634" y="86"/>
                    <a:pt x="611" y="76"/>
                    <a:pt x="589" y="76"/>
                  </a:cubicBezTo>
                  <a:cubicBezTo>
                    <a:pt x="556" y="76"/>
                    <a:pt x="525" y="97"/>
                    <a:pt x="514" y="132"/>
                  </a:cubicBezTo>
                  <a:cubicBezTo>
                    <a:pt x="497" y="192"/>
                    <a:pt x="489" y="252"/>
                    <a:pt x="472" y="303"/>
                  </a:cubicBezTo>
                  <a:lnTo>
                    <a:pt x="446" y="295"/>
                  </a:lnTo>
                  <a:cubicBezTo>
                    <a:pt x="378" y="243"/>
                    <a:pt x="309" y="201"/>
                    <a:pt x="241" y="149"/>
                  </a:cubicBezTo>
                  <a:cubicBezTo>
                    <a:pt x="228" y="136"/>
                    <a:pt x="212" y="131"/>
                    <a:pt x="197" y="131"/>
                  </a:cubicBezTo>
                  <a:cubicBezTo>
                    <a:pt x="172" y="131"/>
                    <a:pt x="149" y="145"/>
                    <a:pt x="138" y="166"/>
                  </a:cubicBezTo>
                  <a:cubicBezTo>
                    <a:pt x="129" y="163"/>
                    <a:pt x="121" y="161"/>
                    <a:pt x="112" y="161"/>
                  </a:cubicBezTo>
                  <a:cubicBezTo>
                    <a:pt x="42" y="161"/>
                    <a:pt x="1" y="281"/>
                    <a:pt x="70" y="312"/>
                  </a:cubicBezTo>
                  <a:cubicBezTo>
                    <a:pt x="189" y="380"/>
                    <a:pt x="301" y="449"/>
                    <a:pt x="420" y="517"/>
                  </a:cubicBezTo>
                  <a:cubicBezTo>
                    <a:pt x="352" y="671"/>
                    <a:pt x="301" y="834"/>
                    <a:pt x="275" y="996"/>
                  </a:cubicBezTo>
                  <a:cubicBezTo>
                    <a:pt x="270" y="1059"/>
                    <a:pt x="323" y="1100"/>
                    <a:pt x="368" y="1100"/>
                  </a:cubicBezTo>
                  <a:cubicBezTo>
                    <a:pt x="397" y="1100"/>
                    <a:pt x="422" y="1084"/>
                    <a:pt x="429" y="1048"/>
                  </a:cubicBezTo>
                  <a:cubicBezTo>
                    <a:pt x="440" y="1052"/>
                    <a:pt x="451" y="1054"/>
                    <a:pt x="462" y="1054"/>
                  </a:cubicBezTo>
                  <a:cubicBezTo>
                    <a:pt x="495" y="1054"/>
                    <a:pt x="527" y="1035"/>
                    <a:pt x="540" y="996"/>
                  </a:cubicBezTo>
                  <a:cubicBezTo>
                    <a:pt x="557" y="876"/>
                    <a:pt x="591" y="757"/>
                    <a:pt x="626" y="645"/>
                  </a:cubicBezTo>
                  <a:cubicBezTo>
                    <a:pt x="711" y="705"/>
                    <a:pt x="797" y="757"/>
                    <a:pt x="891" y="825"/>
                  </a:cubicBezTo>
                  <a:lnTo>
                    <a:pt x="942" y="859"/>
                  </a:lnTo>
                  <a:lnTo>
                    <a:pt x="951" y="868"/>
                  </a:lnTo>
                  <a:lnTo>
                    <a:pt x="994" y="894"/>
                  </a:lnTo>
                  <a:cubicBezTo>
                    <a:pt x="1008" y="904"/>
                    <a:pt x="1023" y="908"/>
                    <a:pt x="1036" y="908"/>
                  </a:cubicBezTo>
                  <a:cubicBezTo>
                    <a:pt x="1101" y="908"/>
                    <a:pt x="1143" y="806"/>
                    <a:pt x="1079" y="757"/>
                  </a:cubicBezTo>
                  <a:lnTo>
                    <a:pt x="1036" y="731"/>
                  </a:lnTo>
                  <a:lnTo>
                    <a:pt x="1028" y="714"/>
                  </a:lnTo>
                  <a:cubicBezTo>
                    <a:pt x="1036" y="714"/>
                    <a:pt x="1053" y="705"/>
                    <a:pt x="1062" y="697"/>
                  </a:cubicBezTo>
                  <a:cubicBezTo>
                    <a:pt x="1122" y="663"/>
                    <a:pt x="1105" y="568"/>
                    <a:pt x="1045" y="551"/>
                  </a:cubicBezTo>
                  <a:lnTo>
                    <a:pt x="711" y="406"/>
                  </a:lnTo>
                  <a:cubicBezTo>
                    <a:pt x="745" y="312"/>
                    <a:pt x="788" y="218"/>
                    <a:pt x="831" y="124"/>
                  </a:cubicBezTo>
                  <a:cubicBezTo>
                    <a:pt x="863" y="67"/>
                    <a:pt x="815" y="1"/>
                    <a:pt x="76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221576" y="-152777"/>
              <a:ext cx="110738" cy="106905"/>
            </a:xfrm>
            <a:custGeom>
              <a:avLst/>
              <a:gdLst/>
              <a:ahLst/>
              <a:cxnLst/>
              <a:rect l="l" t="t" r="r" b="b"/>
              <a:pathLst>
                <a:path w="1069" h="1032" extrusionOk="0">
                  <a:moveTo>
                    <a:pt x="684" y="0"/>
                  </a:moveTo>
                  <a:cubicBezTo>
                    <a:pt x="657" y="0"/>
                    <a:pt x="633" y="14"/>
                    <a:pt x="622" y="41"/>
                  </a:cubicBezTo>
                  <a:cubicBezTo>
                    <a:pt x="588" y="118"/>
                    <a:pt x="554" y="195"/>
                    <a:pt x="520" y="272"/>
                  </a:cubicBezTo>
                  <a:cubicBezTo>
                    <a:pt x="434" y="220"/>
                    <a:pt x="340" y="177"/>
                    <a:pt x="254" y="135"/>
                  </a:cubicBezTo>
                  <a:cubicBezTo>
                    <a:pt x="243" y="130"/>
                    <a:pt x="232" y="128"/>
                    <a:pt x="222" y="128"/>
                  </a:cubicBezTo>
                  <a:cubicBezTo>
                    <a:pt x="191" y="128"/>
                    <a:pt x="162" y="146"/>
                    <a:pt x="143" y="177"/>
                  </a:cubicBezTo>
                  <a:lnTo>
                    <a:pt x="109" y="169"/>
                  </a:lnTo>
                  <a:cubicBezTo>
                    <a:pt x="106" y="169"/>
                    <a:pt x="103" y="168"/>
                    <a:pt x="100" y="168"/>
                  </a:cubicBezTo>
                  <a:cubicBezTo>
                    <a:pt x="29" y="168"/>
                    <a:pt x="0" y="265"/>
                    <a:pt x="58" y="306"/>
                  </a:cubicBezTo>
                  <a:lnTo>
                    <a:pt x="451" y="460"/>
                  </a:lnTo>
                  <a:cubicBezTo>
                    <a:pt x="417" y="562"/>
                    <a:pt x="391" y="674"/>
                    <a:pt x="366" y="776"/>
                  </a:cubicBezTo>
                  <a:cubicBezTo>
                    <a:pt x="357" y="810"/>
                    <a:pt x="366" y="836"/>
                    <a:pt x="383" y="862"/>
                  </a:cubicBezTo>
                  <a:cubicBezTo>
                    <a:pt x="383" y="879"/>
                    <a:pt x="374" y="905"/>
                    <a:pt x="366" y="930"/>
                  </a:cubicBezTo>
                  <a:cubicBezTo>
                    <a:pt x="360" y="987"/>
                    <a:pt x="406" y="1032"/>
                    <a:pt x="451" y="1032"/>
                  </a:cubicBezTo>
                  <a:cubicBezTo>
                    <a:pt x="474" y="1032"/>
                    <a:pt x="496" y="1019"/>
                    <a:pt x="511" y="990"/>
                  </a:cubicBezTo>
                  <a:cubicBezTo>
                    <a:pt x="588" y="853"/>
                    <a:pt x="639" y="716"/>
                    <a:pt x="682" y="562"/>
                  </a:cubicBezTo>
                  <a:cubicBezTo>
                    <a:pt x="759" y="614"/>
                    <a:pt x="828" y="674"/>
                    <a:pt x="888" y="733"/>
                  </a:cubicBezTo>
                  <a:cubicBezTo>
                    <a:pt x="902" y="746"/>
                    <a:pt x="919" y="752"/>
                    <a:pt x="936" y="752"/>
                  </a:cubicBezTo>
                  <a:cubicBezTo>
                    <a:pt x="1001" y="752"/>
                    <a:pt x="1068" y="676"/>
                    <a:pt x="1007" y="622"/>
                  </a:cubicBezTo>
                  <a:lnTo>
                    <a:pt x="956" y="588"/>
                  </a:lnTo>
                  <a:cubicBezTo>
                    <a:pt x="990" y="554"/>
                    <a:pt x="973" y="494"/>
                    <a:pt x="930" y="477"/>
                  </a:cubicBezTo>
                  <a:cubicBezTo>
                    <a:pt x="862" y="443"/>
                    <a:pt x="793" y="408"/>
                    <a:pt x="734" y="374"/>
                  </a:cubicBezTo>
                  <a:cubicBezTo>
                    <a:pt x="734" y="357"/>
                    <a:pt x="734" y="340"/>
                    <a:pt x="742" y="323"/>
                  </a:cubicBezTo>
                  <a:lnTo>
                    <a:pt x="759" y="272"/>
                  </a:lnTo>
                  <a:cubicBezTo>
                    <a:pt x="759" y="272"/>
                    <a:pt x="759" y="263"/>
                    <a:pt x="759" y="263"/>
                  </a:cubicBezTo>
                  <a:cubicBezTo>
                    <a:pt x="785" y="220"/>
                    <a:pt x="811" y="169"/>
                    <a:pt x="836" y="126"/>
                  </a:cubicBezTo>
                  <a:cubicBezTo>
                    <a:pt x="865" y="68"/>
                    <a:pt x="820" y="9"/>
                    <a:pt x="763" y="9"/>
                  </a:cubicBezTo>
                  <a:cubicBezTo>
                    <a:pt x="754" y="9"/>
                    <a:pt x="744" y="11"/>
                    <a:pt x="734" y="15"/>
                  </a:cubicBezTo>
                  <a:cubicBezTo>
                    <a:pt x="717" y="5"/>
                    <a:pt x="700" y="0"/>
                    <a:pt x="68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18"/>
          <p:cNvGrpSpPr/>
          <p:nvPr/>
        </p:nvGrpSpPr>
        <p:grpSpPr>
          <a:xfrm>
            <a:off x="7015987" y="3182365"/>
            <a:ext cx="2496555" cy="2532634"/>
            <a:chOff x="6939787" y="2953765"/>
            <a:chExt cx="2496555" cy="2532634"/>
          </a:xfrm>
        </p:grpSpPr>
        <p:sp>
          <p:nvSpPr>
            <p:cNvPr id="2466" name="Google Shape;2466;p18"/>
            <p:cNvSpPr/>
            <p:nvPr/>
          </p:nvSpPr>
          <p:spPr>
            <a:xfrm>
              <a:off x="6939787" y="4569813"/>
              <a:ext cx="2185231" cy="606416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19" y="1"/>
                  </a:moveTo>
                  <a:cubicBezTo>
                    <a:pt x="6589" y="1"/>
                    <a:pt x="5382" y="139"/>
                    <a:pt x="4192" y="512"/>
                  </a:cubicBezTo>
                  <a:cubicBezTo>
                    <a:pt x="2712" y="974"/>
                    <a:pt x="1326" y="1692"/>
                    <a:pt x="86" y="2625"/>
                  </a:cubicBezTo>
                  <a:cubicBezTo>
                    <a:pt x="0" y="2685"/>
                    <a:pt x="0" y="2813"/>
                    <a:pt x="86" y="2873"/>
                  </a:cubicBezTo>
                  <a:cubicBezTo>
                    <a:pt x="2190" y="4336"/>
                    <a:pt x="4611" y="5294"/>
                    <a:pt x="7152" y="5662"/>
                  </a:cubicBezTo>
                  <a:cubicBezTo>
                    <a:pt x="7995" y="5790"/>
                    <a:pt x="8843" y="5853"/>
                    <a:pt x="9690" y="5853"/>
                  </a:cubicBezTo>
                  <a:cubicBezTo>
                    <a:pt x="11397" y="5853"/>
                    <a:pt x="13097" y="5595"/>
                    <a:pt x="14732" y="5080"/>
                  </a:cubicBezTo>
                  <a:cubicBezTo>
                    <a:pt x="16246" y="4601"/>
                    <a:pt x="17641" y="3865"/>
                    <a:pt x="19009" y="3087"/>
                  </a:cubicBezTo>
                  <a:cubicBezTo>
                    <a:pt x="19223" y="3087"/>
                    <a:pt x="19428" y="3070"/>
                    <a:pt x="19625" y="3027"/>
                  </a:cubicBezTo>
                  <a:lnTo>
                    <a:pt x="20926" y="2830"/>
                  </a:lnTo>
                  <a:cubicBezTo>
                    <a:pt x="21095" y="2798"/>
                    <a:pt x="21044" y="2554"/>
                    <a:pt x="20880" y="2554"/>
                  </a:cubicBezTo>
                  <a:cubicBezTo>
                    <a:pt x="20870" y="2554"/>
                    <a:pt x="20860" y="2554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72" y="2813"/>
                  </a:cubicBezTo>
                  <a:cubicBezTo>
                    <a:pt x="19145" y="2776"/>
                    <a:pt x="19105" y="2755"/>
                    <a:pt x="19062" y="2755"/>
                  </a:cubicBezTo>
                  <a:cubicBezTo>
                    <a:pt x="19037" y="2755"/>
                    <a:pt x="19009" y="2763"/>
                    <a:pt x="18984" y="2779"/>
                  </a:cubicBezTo>
                  <a:lnTo>
                    <a:pt x="18941" y="2805"/>
                  </a:lnTo>
                  <a:cubicBezTo>
                    <a:pt x="18795" y="2762"/>
                    <a:pt x="18650" y="2702"/>
                    <a:pt x="18513" y="2616"/>
                  </a:cubicBezTo>
                  <a:cubicBezTo>
                    <a:pt x="17906" y="2291"/>
                    <a:pt x="17281" y="2000"/>
                    <a:pt x="16648" y="1735"/>
                  </a:cubicBezTo>
                  <a:cubicBezTo>
                    <a:pt x="15339" y="1205"/>
                    <a:pt x="13988" y="786"/>
                    <a:pt x="12602" y="503"/>
                  </a:cubicBezTo>
                  <a:cubicBezTo>
                    <a:pt x="11267" y="230"/>
                    <a:pt x="9907" y="67"/>
                    <a:pt x="8538" y="16"/>
                  </a:cubicBezTo>
                  <a:cubicBezTo>
                    <a:pt x="8298" y="6"/>
                    <a:pt x="8058" y="1"/>
                    <a:pt x="781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7196801" y="4865571"/>
              <a:ext cx="1713897" cy="62983"/>
            </a:xfrm>
            <a:custGeom>
              <a:avLst/>
              <a:gdLst/>
              <a:ahLst/>
              <a:cxnLst/>
              <a:rect l="l" t="t" r="r" b="b"/>
              <a:pathLst>
                <a:path w="16545" h="608" extrusionOk="0">
                  <a:moveTo>
                    <a:pt x="16468" y="1"/>
                  </a:moveTo>
                  <a:cubicBezTo>
                    <a:pt x="16465" y="1"/>
                    <a:pt x="16463" y="1"/>
                    <a:pt x="16460" y="1"/>
                  </a:cubicBezTo>
                  <a:cubicBezTo>
                    <a:pt x="13269" y="317"/>
                    <a:pt x="10066" y="474"/>
                    <a:pt x="6861" y="474"/>
                  </a:cubicBezTo>
                  <a:cubicBezTo>
                    <a:pt x="4602" y="474"/>
                    <a:pt x="2343" y="396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8"/>
                    <a:pt x="16460" y="129"/>
                  </a:cubicBezTo>
                  <a:cubicBezTo>
                    <a:pt x="16534" y="121"/>
                    <a:pt x="16545" y="1"/>
                    <a:pt x="1646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8044088" y="4752447"/>
              <a:ext cx="405969" cy="162326"/>
            </a:xfrm>
            <a:custGeom>
              <a:avLst/>
              <a:gdLst/>
              <a:ahLst/>
              <a:cxnLst/>
              <a:rect l="l" t="t" r="r" b="b"/>
              <a:pathLst>
                <a:path w="3919" h="1567" extrusionOk="0">
                  <a:moveTo>
                    <a:pt x="99" y="0"/>
                  </a:moveTo>
                  <a:cubicBezTo>
                    <a:pt x="38" y="0"/>
                    <a:pt x="0" y="89"/>
                    <a:pt x="60" y="126"/>
                  </a:cubicBezTo>
                  <a:cubicBezTo>
                    <a:pt x="1266" y="717"/>
                    <a:pt x="2515" y="1196"/>
                    <a:pt x="3807" y="1563"/>
                  </a:cubicBezTo>
                  <a:cubicBezTo>
                    <a:pt x="3814" y="1566"/>
                    <a:pt x="3822" y="1567"/>
                    <a:pt x="3828" y="1567"/>
                  </a:cubicBezTo>
                  <a:cubicBezTo>
                    <a:pt x="3897" y="1567"/>
                    <a:pt x="3919" y="1458"/>
                    <a:pt x="3841" y="1435"/>
                  </a:cubicBezTo>
                  <a:cubicBezTo>
                    <a:pt x="2566" y="1076"/>
                    <a:pt x="1326" y="597"/>
                    <a:pt x="128" y="6"/>
                  </a:cubicBezTo>
                  <a:cubicBezTo>
                    <a:pt x="118" y="2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7455680" y="4787876"/>
              <a:ext cx="247787" cy="134563"/>
            </a:xfrm>
            <a:custGeom>
              <a:avLst/>
              <a:gdLst/>
              <a:ahLst/>
              <a:cxnLst/>
              <a:rect l="l" t="t" r="r" b="b"/>
              <a:pathLst>
                <a:path w="2392" h="1299" extrusionOk="0">
                  <a:moveTo>
                    <a:pt x="101" y="0"/>
                  </a:moveTo>
                  <a:cubicBezTo>
                    <a:pt x="44" y="0"/>
                    <a:pt x="1" y="89"/>
                    <a:pt x="68" y="126"/>
                  </a:cubicBezTo>
                  <a:lnTo>
                    <a:pt x="2258" y="1290"/>
                  </a:lnTo>
                  <a:cubicBezTo>
                    <a:pt x="2269" y="1296"/>
                    <a:pt x="2280" y="1299"/>
                    <a:pt x="2291" y="1299"/>
                  </a:cubicBezTo>
                  <a:cubicBezTo>
                    <a:pt x="2352" y="1299"/>
                    <a:pt x="2392" y="1208"/>
                    <a:pt x="2326" y="1179"/>
                  </a:cubicBezTo>
                  <a:lnTo>
                    <a:pt x="128" y="7"/>
                  </a:ln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7739317" y="4768401"/>
              <a:ext cx="257421" cy="155074"/>
            </a:xfrm>
            <a:custGeom>
              <a:avLst/>
              <a:gdLst/>
              <a:ahLst/>
              <a:cxnLst/>
              <a:rect l="l" t="t" r="r" b="b"/>
              <a:pathLst>
                <a:path w="2485" h="1497" extrusionOk="0">
                  <a:moveTo>
                    <a:pt x="106" y="0"/>
                  </a:moveTo>
                  <a:cubicBezTo>
                    <a:pt x="43" y="0"/>
                    <a:pt x="0" y="89"/>
                    <a:pt x="67" y="126"/>
                  </a:cubicBezTo>
                  <a:cubicBezTo>
                    <a:pt x="846" y="554"/>
                    <a:pt x="1607" y="1007"/>
                    <a:pt x="2351" y="1486"/>
                  </a:cubicBezTo>
                  <a:cubicBezTo>
                    <a:pt x="2363" y="1493"/>
                    <a:pt x="2375" y="1496"/>
                    <a:pt x="2386" y="1496"/>
                  </a:cubicBezTo>
                  <a:cubicBezTo>
                    <a:pt x="2446" y="1496"/>
                    <a:pt x="2485" y="1411"/>
                    <a:pt x="2420" y="1375"/>
                  </a:cubicBezTo>
                  <a:cubicBezTo>
                    <a:pt x="1676" y="888"/>
                    <a:pt x="914" y="434"/>
                    <a:pt x="136" y="6"/>
                  </a:cubicBezTo>
                  <a:cubicBezTo>
                    <a:pt x="126" y="2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8526106" y="4815432"/>
              <a:ext cx="202208" cy="89605"/>
            </a:xfrm>
            <a:custGeom>
              <a:avLst/>
              <a:gdLst/>
              <a:ahLst/>
              <a:cxnLst/>
              <a:rect l="l" t="t" r="r" b="b"/>
              <a:pathLst>
                <a:path w="1952" h="865" extrusionOk="0">
                  <a:moveTo>
                    <a:pt x="78" y="0"/>
                  </a:moveTo>
                  <a:cubicBezTo>
                    <a:pt x="20" y="0"/>
                    <a:pt x="1" y="104"/>
                    <a:pt x="69" y="134"/>
                  </a:cubicBezTo>
                  <a:lnTo>
                    <a:pt x="1840" y="861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2" y="756"/>
                    <a:pt x="1874" y="733"/>
                  </a:cubicBezTo>
                  <a:lnTo>
                    <a:pt x="103" y="6"/>
                  </a:lnTo>
                  <a:cubicBezTo>
                    <a:pt x="94" y="2"/>
                    <a:pt x="86" y="0"/>
                    <a:pt x="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8035800" y="4916849"/>
              <a:ext cx="162843" cy="181282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1" y="0"/>
                  </a:moveTo>
                  <a:cubicBezTo>
                    <a:pt x="1455" y="0"/>
                    <a:pt x="1438" y="6"/>
                    <a:pt x="1423" y="19"/>
                  </a:cubicBezTo>
                  <a:cubicBezTo>
                    <a:pt x="927" y="533"/>
                    <a:pt x="456" y="1080"/>
                    <a:pt x="37" y="1653"/>
                  </a:cubicBezTo>
                  <a:cubicBezTo>
                    <a:pt x="1" y="1702"/>
                    <a:pt x="46" y="1750"/>
                    <a:pt x="93" y="1750"/>
                  </a:cubicBezTo>
                  <a:cubicBezTo>
                    <a:pt x="113" y="1750"/>
                    <a:pt x="133" y="1742"/>
                    <a:pt x="148" y="1722"/>
                  </a:cubicBezTo>
                  <a:cubicBezTo>
                    <a:pt x="567" y="1157"/>
                    <a:pt x="1029" y="618"/>
                    <a:pt x="1525" y="113"/>
                  </a:cubicBezTo>
                  <a:cubicBezTo>
                    <a:pt x="1572" y="67"/>
                    <a:pt x="1526" y="0"/>
                    <a:pt x="147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7673950" y="4912913"/>
              <a:ext cx="148962" cy="160875"/>
            </a:xfrm>
            <a:custGeom>
              <a:avLst/>
              <a:gdLst/>
              <a:ahLst/>
              <a:cxnLst/>
              <a:rect l="l" t="t" r="r" b="b"/>
              <a:pathLst>
                <a:path w="1438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cubicBezTo>
                    <a:pt x="878" y="494"/>
                    <a:pt x="459" y="964"/>
                    <a:pt x="40" y="1435"/>
                  </a:cubicBezTo>
                  <a:cubicBezTo>
                    <a:pt x="1" y="1486"/>
                    <a:pt x="40" y="1552"/>
                    <a:pt x="87" y="1552"/>
                  </a:cubicBezTo>
                  <a:cubicBezTo>
                    <a:pt x="103" y="1552"/>
                    <a:pt x="119" y="1545"/>
                    <a:pt x="134" y="1529"/>
                  </a:cubicBezTo>
                  <a:cubicBezTo>
                    <a:pt x="553" y="1058"/>
                    <a:pt x="972" y="588"/>
                    <a:pt x="1391" y="117"/>
                  </a:cubicBezTo>
                  <a:cubicBezTo>
                    <a:pt x="1437" y="71"/>
                    <a:pt x="1393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7323288" y="4902139"/>
              <a:ext cx="129384" cy="110013"/>
            </a:xfrm>
            <a:custGeom>
              <a:avLst/>
              <a:gdLst/>
              <a:ahLst/>
              <a:cxnLst/>
              <a:rect l="l" t="t" r="r" b="b"/>
              <a:pathLst>
                <a:path w="1249" h="1062" extrusionOk="0">
                  <a:moveTo>
                    <a:pt x="1145" y="1"/>
                  </a:moveTo>
                  <a:cubicBezTo>
                    <a:pt x="1132" y="1"/>
                    <a:pt x="1118" y="5"/>
                    <a:pt x="1106" y="16"/>
                  </a:cubicBezTo>
                  <a:lnTo>
                    <a:pt x="54" y="948"/>
                  </a:lnTo>
                  <a:cubicBezTo>
                    <a:pt x="1" y="995"/>
                    <a:pt x="45" y="1062"/>
                    <a:pt x="100" y="1062"/>
                  </a:cubicBezTo>
                  <a:cubicBezTo>
                    <a:pt x="116" y="1062"/>
                    <a:pt x="133" y="1056"/>
                    <a:pt x="148" y="1042"/>
                  </a:cubicBezTo>
                  <a:lnTo>
                    <a:pt x="1200" y="118"/>
                  </a:lnTo>
                  <a:cubicBezTo>
                    <a:pt x="1248" y="71"/>
                    <a:pt x="1198" y="1"/>
                    <a:pt x="11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8405213" y="4901828"/>
              <a:ext cx="172995" cy="167091"/>
            </a:xfrm>
            <a:custGeom>
              <a:avLst/>
              <a:gdLst/>
              <a:ahLst/>
              <a:cxnLst/>
              <a:rect l="l" t="t" r="r" b="b"/>
              <a:pathLst>
                <a:path w="1670" h="1613" extrusionOk="0">
                  <a:moveTo>
                    <a:pt x="1502" y="1"/>
                  </a:moveTo>
                  <a:cubicBezTo>
                    <a:pt x="1306" y="1"/>
                    <a:pt x="1139" y="288"/>
                    <a:pt x="1022" y="412"/>
                  </a:cubicBezTo>
                  <a:lnTo>
                    <a:pt x="47" y="1499"/>
                  </a:lnTo>
                  <a:cubicBezTo>
                    <a:pt x="1" y="1545"/>
                    <a:pt x="46" y="1612"/>
                    <a:pt x="97" y="1612"/>
                  </a:cubicBezTo>
                  <a:cubicBezTo>
                    <a:pt x="112" y="1612"/>
                    <a:pt x="127" y="1606"/>
                    <a:pt x="141" y="1593"/>
                  </a:cubicBezTo>
                  <a:lnTo>
                    <a:pt x="808" y="849"/>
                  </a:lnTo>
                  <a:cubicBezTo>
                    <a:pt x="890" y="759"/>
                    <a:pt x="1359" y="142"/>
                    <a:pt x="1514" y="142"/>
                  </a:cubicBezTo>
                  <a:cubicBezTo>
                    <a:pt x="1522" y="142"/>
                    <a:pt x="1529" y="144"/>
                    <a:pt x="1535" y="147"/>
                  </a:cubicBezTo>
                  <a:cubicBezTo>
                    <a:pt x="1547" y="153"/>
                    <a:pt x="1558" y="156"/>
                    <a:pt x="1569" y="156"/>
                  </a:cubicBezTo>
                  <a:cubicBezTo>
                    <a:pt x="1629" y="156"/>
                    <a:pt x="1670" y="64"/>
                    <a:pt x="1604" y="27"/>
                  </a:cubicBezTo>
                  <a:cubicBezTo>
                    <a:pt x="1569" y="9"/>
                    <a:pt x="1535" y="1"/>
                    <a:pt x="15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8763644" y="2953765"/>
              <a:ext cx="631899" cy="2176840"/>
            </a:xfrm>
            <a:custGeom>
              <a:avLst/>
              <a:gdLst/>
              <a:ahLst/>
              <a:cxnLst/>
              <a:rect l="l" t="t" r="r" b="b"/>
              <a:pathLst>
                <a:path w="6100" h="21014" extrusionOk="0">
                  <a:moveTo>
                    <a:pt x="3307" y="1"/>
                  </a:moveTo>
                  <a:cubicBezTo>
                    <a:pt x="3260" y="1"/>
                    <a:pt x="3213" y="24"/>
                    <a:pt x="3183" y="72"/>
                  </a:cubicBezTo>
                  <a:cubicBezTo>
                    <a:pt x="1711" y="2176"/>
                    <a:pt x="753" y="4597"/>
                    <a:pt x="385" y="7138"/>
                  </a:cubicBezTo>
                  <a:cubicBezTo>
                    <a:pt x="0" y="9670"/>
                    <a:pt x="206" y="12271"/>
                    <a:pt x="967" y="14717"/>
                  </a:cubicBezTo>
                  <a:cubicBezTo>
                    <a:pt x="1455" y="16232"/>
                    <a:pt x="2190" y="17626"/>
                    <a:pt x="2969" y="18995"/>
                  </a:cubicBezTo>
                  <a:cubicBezTo>
                    <a:pt x="2960" y="19200"/>
                    <a:pt x="2986" y="19414"/>
                    <a:pt x="3020" y="19611"/>
                  </a:cubicBezTo>
                  <a:lnTo>
                    <a:pt x="3225" y="20911"/>
                  </a:lnTo>
                  <a:cubicBezTo>
                    <a:pt x="3236" y="20983"/>
                    <a:pt x="3285" y="21013"/>
                    <a:pt x="3339" y="21013"/>
                  </a:cubicBezTo>
                  <a:cubicBezTo>
                    <a:pt x="3421" y="21013"/>
                    <a:pt x="3515" y="20942"/>
                    <a:pt x="3499" y="20834"/>
                  </a:cubicBezTo>
                  <a:lnTo>
                    <a:pt x="3328" y="19722"/>
                  </a:lnTo>
                  <a:cubicBezTo>
                    <a:pt x="3294" y="19534"/>
                    <a:pt x="3251" y="19346"/>
                    <a:pt x="3234" y="19157"/>
                  </a:cubicBezTo>
                  <a:cubicBezTo>
                    <a:pt x="3294" y="19115"/>
                    <a:pt x="3311" y="19038"/>
                    <a:pt x="3277" y="18969"/>
                  </a:cubicBezTo>
                  <a:lnTo>
                    <a:pt x="3251" y="18926"/>
                  </a:lnTo>
                  <a:cubicBezTo>
                    <a:pt x="3294" y="18781"/>
                    <a:pt x="3354" y="18636"/>
                    <a:pt x="3431" y="18507"/>
                  </a:cubicBezTo>
                  <a:cubicBezTo>
                    <a:pt x="3756" y="17900"/>
                    <a:pt x="4047" y="17275"/>
                    <a:pt x="4312" y="16634"/>
                  </a:cubicBezTo>
                  <a:cubicBezTo>
                    <a:pt x="4851" y="15333"/>
                    <a:pt x="5262" y="13973"/>
                    <a:pt x="5552" y="12596"/>
                  </a:cubicBezTo>
                  <a:cubicBezTo>
                    <a:pt x="5826" y="11253"/>
                    <a:pt x="5989" y="9893"/>
                    <a:pt x="6040" y="8524"/>
                  </a:cubicBezTo>
                  <a:cubicBezTo>
                    <a:pt x="6100" y="7044"/>
                    <a:pt x="5989" y="5598"/>
                    <a:pt x="5544" y="4178"/>
                  </a:cubicBezTo>
                  <a:cubicBezTo>
                    <a:pt x="5073" y="2698"/>
                    <a:pt x="4363" y="1312"/>
                    <a:pt x="3431" y="72"/>
                  </a:cubicBezTo>
                  <a:cubicBezTo>
                    <a:pt x="3401" y="24"/>
                    <a:pt x="3354" y="1"/>
                    <a:pt x="33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9017033" y="3211504"/>
              <a:ext cx="78625" cy="1708717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49" y="0"/>
                  </a:moveTo>
                  <a:cubicBezTo>
                    <a:pt x="416" y="0"/>
                    <a:pt x="382" y="22"/>
                    <a:pt x="377" y="64"/>
                  </a:cubicBezTo>
                  <a:cubicBezTo>
                    <a:pt x="1" y="5514"/>
                    <a:pt x="87" y="10989"/>
                    <a:pt x="625" y="16430"/>
                  </a:cubicBezTo>
                  <a:cubicBezTo>
                    <a:pt x="630" y="16473"/>
                    <a:pt x="664" y="16494"/>
                    <a:pt x="696" y="16494"/>
                  </a:cubicBezTo>
                  <a:cubicBezTo>
                    <a:pt x="728" y="16494"/>
                    <a:pt x="758" y="16473"/>
                    <a:pt x="754" y="16430"/>
                  </a:cubicBezTo>
                  <a:cubicBezTo>
                    <a:pt x="215" y="10989"/>
                    <a:pt x="138" y="5514"/>
                    <a:pt x="514" y="64"/>
                  </a:cubicBezTo>
                  <a:cubicBezTo>
                    <a:pt x="514" y="22"/>
                    <a:pt x="482" y="0"/>
                    <a:pt x="4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9045210" y="4059204"/>
              <a:ext cx="164708" cy="399754"/>
            </a:xfrm>
            <a:custGeom>
              <a:avLst/>
              <a:gdLst/>
              <a:ahLst/>
              <a:cxnLst/>
              <a:rect l="l" t="t" r="r" b="b"/>
              <a:pathLst>
                <a:path w="1590" h="3859" extrusionOk="0">
                  <a:moveTo>
                    <a:pt x="1498" y="0"/>
                  </a:moveTo>
                  <a:cubicBezTo>
                    <a:pt x="1478" y="0"/>
                    <a:pt x="1459" y="10"/>
                    <a:pt x="1449" y="34"/>
                  </a:cubicBezTo>
                  <a:cubicBezTo>
                    <a:pt x="858" y="1240"/>
                    <a:pt x="371" y="2489"/>
                    <a:pt x="11" y="3781"/>
                  </a:cubicBezTo>
                  <a:cubicBezTo>
                    <a:pt x="1" y="3828"/>
                    <a:pt x="38" y="3859"/>
                    <a:pt x="76" y="3859"/>
                  </a:cubicBezTo>
                  <a:cubicBezTo>
                    <a:pt x="101" y="3859"/>
                    <a:pt x="126" y="3846"/>
                    <a:pt x="140" y="3815"/>
                  </a:cubicBezTo>
                  <a:cubicBezTo>
                    <a:pt x="499" y="2541"/>
                    <a:pt x="978" y="1292"/>
                    <a:pt x="1560" y="103"/>
                  </a:cubicBezTo>
                  <a:cubicBezTo>
                    <a:pt x="1589" y="50"/>
                    <a:pt x="1541" y="0"/>
                    <a:pt x="14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9035887" y="3470797"/>
              <a:ext cx="138603" cy="241883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3" y="0"/>
                  </a:moveTo>
                  <a:cubicBezTo>
                    <a:pt x="1222" y="0"/>
                    <a:pt x="1201" y="10"/>
                    <a:pt x="1188" y="34"/>
                  </a:cubicBezTo>
                  <a:cubicBezTo>
                    <a:pt x="803" y="770"/>
                    <a:pt x="418" y="1505"/>
                    <a:pt x="24" y="2232"/>
                  </a:cubicBez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cubicBezTo>
                    <a:pt x="529" y="1574"/>
                    <a:pt x="914" y="838"/>
                    <a:pt x="1308" y="102"/>
                  </a:cubicBezTo>
                  <a:cubicBezTo>
                    <a:pt x="1337" y="49"/>
                    <a:pt x="1289" y="0"/>
                    <a:pt x="124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9034643" y="3755263"/>
              <a:ext cx="159321" cy="250791"/>
            </a:xfrm>
            <a:custGeom>
              <a:avLst/>
              <a:gdLst/>
              <a:ahLst/>
              <a:cxnLst/>
              <a:rect l="l" t="t" r="r" b="b"/>
              <a:pathLst>
                <a:path w="1538" h="2421" extrusionOk="0">
                  <a:moveTo>
                    <a:pt x="1449" y="0"/>
                  </a:moveTo>
                  <a:cubicBezTo>
                    <a:pt x="1430" y="0"/>
                    <a:pt x="1410" y="10"/>
                    <a:pt x="1397" y="34"/>
                  </a:cubicBezTo>
                  <a:cubicBezTo>
                    <a:pt x="969" y="812"/>
                    <a:pt x="515" y="1574"/>
                    <a:pt x="36" y="2318"/>
                  </a:cubicBezTo>
                  <a:cubicBezTo>
                    <a:pt x="1" y="2371"/>
                    <a:pt x="47" y="2420"/>
                    <a:pt x="93" y="2420"/>
                  </a:cubicBezTo>
                  <a:cubicBezTo>
                    <a:pt x="114" y="2420"/>
                    <a:pt x="134" y="2410"/>
                    <a:pt x="148" y="2386"/>
                  </a:cubicBezTo>
                  <a:cubicBezTo>
                    <a:pt x="627" y="1642"/>
                    <a:pt x="1080" y="881"/>
                    <a:pt x="1508" y="102"/>
                  </a:cubicBezTo>
                  <a:cubicBezTo>
                    <a:pt x="1537" y="49"/>
                    <a:pt x="1493" y="0"/>
                    <a:pt x="14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9053912" y="4541222"/>
              <a:ext cx="93024" cy="196096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0"/>
                  </a:moveTo>
                  <a:cubicBezTo>
                    <a:pt x="790" y="0"/>
                    <a:pt x="762" y="13"/>
                    <a:pt x="749" y="44"/>
                  </a:cubicBezTo>
                  <a:cubicBezTo>
                    <a:pt x="509" y="634"/>
                    <a:pt x="261" y="1224"/>
                    <a:pt x="21" y="1814"/>
                  </a:cubicBezTo>
                  <a:cubicBezTo>
                    <a:pt x="1" y="1861"/>
                    <a:pt x="40" y="1892"/>
                    <a:pt x="81" y="1892"/>
                  </a:cubicBezTo>
                  <a:cubicBezTo>
                    <a:pt x="108" y="1892"/>
                    <a:pt x="136" y="1879"/>
                    <a:pt x="150" y="1849"/>
                  </a:cubicBezTo>
                  <a:cubicBezTo>
                    <a:pt x="389" y="1258"/>
                    <a:pt x="637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8859675" y="4050710"/>
              <a:ext cx="186876" cy="156732"/>
            </a:xfrm>
            <a:custGeom>
              <a:avLst/>
              <a:gdLst/>
              <a:ahLst/>
              <a:cxnLst/>
              <a:rect l="l" t="t" r="r" b="b"/>
              <a:pathLst>
                <a:path w="1804" h="1513" extrusionOk="0">
                  <a:moveTo>
                    <a:pt x="89" y="0"/>
                  </a:moveTo>
                  <a:cubicBezTo>
                    <a:pt x="37" y="0"/>
                    <a:pt x="1" y="83"/>
                    <a:pt x="57" y="125"/>
                  </a:cubicBezTo>
                  <a:cubicBezTo>
                    <a:pt x="622" y="544"/>
                    <a:pt x="1161" y="997"/>
                    <a:pt x="1657" y="1494"/>
                  </a:cubicBezTo>
                  <a:cubicBezTo>
                    <a:pt x="1670" y="1507"/>
                    <a:pt x="1686" y="1513"/>
                    <a:pt x="1701" y="1513"/>
                  </a:cubicBezTo>
                  <a:cubicBezTo>
                    <a:pt x="1754" y="1513"/>
                    <a:pt x="1804" y="1446"/>
                    <a:pt x="1751" y="1399"/>
                  </a:cubicBezTo>
                  <a:lnTo>
                    <a:pt x="1760" y="1399"/>
                  </a:lnTo>
                  <a:cubicBezTo>
                    <a:pt x="1246" y="895"/>
                    <a:pt x="699" y="433"/>
                    <a:pt x="126" y="14"/>
                  </a:cubicBezTo>
                  <a:cubicBezTo>
                    <a:pt x="113" y="4"/>
                    <a:pt x="101" y="0"/>
                    <a:pt x="8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8883812" y="3689378"/>
              <a:ext cx="166573" cy="143265"/>
            </a:xfrm>
            <a:custGeom>
              <a:avLst/>
              <a:gdLst/>
              <a:ahLst/>
              <a:cxnLst/>
              <a:rect l="l" t="t" r="r" b="b"/>
              <a:pathLst>
                <a:path w="1608" h="1383" extrusionOk="0">
                  <a:moveTo>
                    <a:pt x="101" y="1"/>
                  </a:moveTo>
                  <a:cubicBezTo>
                    <a:pt x="46" y="1"/>
                    <a:pt x="0" y="67"/>
                    <a:pt x="47" y="114"/>
                  </a:cubicBezTo>
                  <a:lnTo>
                    <a:pt x="1467" y="1363"/>
                  </a:lnTo>
                  <a:cubicBezTo>
                    <a:pt x="1480" y="1376"/>
                    <a:pt x="1495" y="1382"/>
                    <a:pt x="1510" y="1382"/>
                  </a:cubicBezTo>
                  <a:cubicBezTo>
                    <a:pt x="1561" y="1382"/>
                    <a:pt x="1607" y="1315"/>
                    <a:pt x="1561" y="1269"/>
                  </a:cubicBezTo>
                  <a:lnTo>
                    <a:pt x="149" y="20"/>
                  </a:lnTo>
                  <a:cubicBezTo>
                    <a:pt x="134" y="6"/>
                    <a:pt x="117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8945968" y="3338820"/>
              <a:ext cx="115192" cy="123376"/>
            </a:xfrm>
            <a:custGeom>
              <a:avLst/>
              <a:gdLst/>
              <a:ahLst/>
              <a:cxnLst/>
              <a:rect l="l" t="t" r="r" b="b"/>
              <a:pathLst>
                <a:path w="1112" h="1191" extrusionOk="0">
                  <a:moveTo>
                    <a:pt x="92" y="1"/>
                  </a:moveTo>
                  <a:cubicBezTo>
                    <a:pt x="43" y="1"/>
                    <a:pt x="0" y="67"/>
                    <a:pt x="45" y="119"/>
                  </a:cubicBezTo>
                  <a:lnTo>
                    <a:pt x="978" y="1171"/>
                  </a:lnTo>
                  <a:cubicBezTo>
                    <a:pt x="989" y="1184"/>
                    <a:pt x="1003" y="1190"/>
                    <a:pt x="1017" y="1190"/>
                  </a:cubicBezTo>
                  <a:cubicBezTo>
                    <a:pt x="1064" y="1190"/>
                    <a:pt x="1112" y="1123"/>
                    <a:pt x="1072" y="1077"/>
                  </a:cubicBezTo>
                  <a:lnTo>
                    <a:pt x="139" y="25"/>
                  </a:lnTo>
                  <a:cubicBezTo>
                    <a:pt x="125" y="8"/>
                    <a:pt x="108" y="1"/>
                    <a:pt x="9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8888992" y="4420122"/>
              <a:ext cx="179625" cy="167298"/>
            </a:xfrm>
            <a:custGeom>
              <a:avLst/>
              <a:gdLst/>
              <a:ahLst/>
              <a:cxnLst/>
              <a:rect l="l" t="t" r="r" b="b"/>
              <a:pathLst>
                <a:path w="1734" h="1615" extrusionOk="0">
                  <a:moveTo>
                    <a:pt x="103" y="0"/>
                  </a:moveTo>
                  <a:cubicBezTo>
                    <a:pt x="50" y="0"/>
                    <a:pt x="0" y="70"/>
                    <a:pt x="48" y="118"/>
                  </a:cubicBezTo>
                  <a:lnTo>
                    <a:pt x="784" y="776"/>
                  </a:lnTo>
                  <a:cubicBezTo>
                    <a:pt x="886" y="870"/>
                    <a:pt x="1562" y="1375"/>
                    <a:pt x="1494" y="1512"/>
                  </a:cubicBezTo>
                  <a:cubicBezTo>
                    <a:pt x="1464" y="1565"/>
                    <a:pt x="1512" y="1614"/>
                    <a:pt x="1556" y="1614"/>
                  </a:cubicBezTo>
                  <a:cubicBezTo>
                    <a:pt x="1575" y="1614"/>
                    <a:pt x="1594" y="1604"/>
                    <a:pt x="1605" y="1580"/>
                  </a:cubicBezTo>
                  <a:cubicBezTo>
                    <a:pt x="1733" y="1341"/>
                    <a:pt x="1374" y="1136"/>
                    <a:pt x="1228" y="999"/>
                  </a:cubicBezTo>
                  <a:lnTo>
                    <a:pt x="142" y="15"/>
                  </a:lnTo>
                  <a:cubicBezTo>
                    <a:pt x="130" y="5"/>
                    <a:pt x="116" y="0"/>
                    <a:pt x="10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8201756" y="4026987"/>
              <a:ext cx="1234586" cy="1248156"/>
            </a:xfrm>
            <a:custGeom>
              <a:avLst/>
              <a:gdLst/>
              <a:ahLst/>
              <a:cxnLst/>
              <a:rect l="l" t="t" r="r" b="b"/>
              <a:pathLst>
                <a:path w="11918" h="12049" extrusionOk="0">
                  <a:moveTo>
                    <a:pt x="9808" y="1"/>
                  </a:moveTo>
                  <a:cubicBezTo>
                    <a:pt x="9284" y="1"/>
                    <a:pt x="8843" y="349"/>
                    <a:pt x="8581" y="790"/>
                  </a:cubicBezTo>
                  <a:cubicBezTo>
                    <a:pt x="8376" y="1184"/>
                    <a:pt x="8239" y="1603"/>
                    <a:pt x="8196" y="2048"/>
                  </a:cubicBezTo>
                  <a:cubicBezTo>
                    <a:pt x="8136" y="1954"/>
                    <a:pt x="8068" y="1859"/>
                    <a:pt x="7999" y="1782"/>
                  </a:cubicBezTo>
                  <a:cubicBezTo>
                    <a:pt x="7663" y="1402"/>
                    <a:pt x="7180" y="1156"/>
                    <a:pt x="6696" y="1156"/>
                  </a:cubicBezTo>
                  <a:cubicBezTo>
                    <a:pt x="6430" y="1156"/>
                    <a:pt x="6163" y="1230"/>
                    <a:pt x="5920" y="1397"/>
                  </a:cubicBezTo>
                  <a:cubicBezTo>
                    <a:pt x="5202" y="1902"/>
                    <a:pt x="5416" y="2869"/>
                    <a:pt x="5621" y="3588"/>
                  </a:cubicBezTo>
                  <a:cubicBezTo>
                    <a:pt x="5647" y="3656"/>
                    <a:pt x="5672" y="3733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28" y="3068"/>
                    <a:pt x="3749" y="2930"/>
                    <a:pt x="3312" y="2930"/>
                  </a:cubicBezTo>
                  <a:cubicBezTo>
                    <a:pt x="2783" y="2930"/>
                    <a:pt x="2316" y="3133"/>
                    <a:pt x="2250" y="3776"/>
                  </a:cubicBezTo>
                  <a:cubicBezTo>
                    <a:pt x="2199" y="4221"/>
                    <a:pt x="2370" y="4717"/>
                    <a:pt x="2533" y="5119"/>
                  </a:cubicBezTo>
                  <a:cubicBezTo>
                    <a:pt x="2695" y="5529"/>
                    <a:pt x="2909" y="5906"/>
                    <a:pt x="3174" y="6257"/>
                  </a:cubicBezTo>
                  <a:cubicBezTo>
                    <a:pt x="3217" y="6317"/>
                    <a:pt x="3260" y="6368"/>
                    <a:pt x="3303" y="6419"/>
                  </a:cubicBezTo>
                  <a:cubicBezTo>
                    <a:pt x="3200" y="6402"/>
                    <a:pt x="3089" y="6376"/>
                    <a:pt x="2986" y="6359"/>
                  </a:cubicBezTo>
                  <a:cubicBezTo>
                    <a:pt x="2659" y="6300"/>
                    <a:pt x="2211" y="6221"/>
                    <a:pt x="1775" y="6221"/>
                  </a:cubicBezTo>
                  <a:cubicBezTo>
                    <a:pt x="1196" y="6221"/>
                    <a:pt x="637" y="6361"/>
                    <a:pt x="403" y="6873"/>
                  </a:cubicBezTo>
                  <a:cubicBezTo>
                    <a:pt x="0" y="7737"/>
                    <a:pt x="959" y="8763"/>
                    <a:pt x="1592" y="9225"/>
                  </a:cubicBezTo>
                  <a:cubicBezTo>
                    <a:pt x="1797" y="9371"/>
                    <a:pt x="2011" y="9499"/>
                    <a:pt x="2233" y="9610"/>
                  </a:cubicBezTo>
                  <a:cubicBezTo>
                    <a:pt x="1925" y="9636"/>
                    <a:pt x="1626" y="9713"/>
                    <a:pt x="1335" y="9824"/>
                  </a:cubicBezTo>
                  <a:cubicBezTo>
                    <a:pt x="924" y="9987"/>
                    <a:pt x="385" y="10372"/>
                    <a:pt x="539" y="10893"/>
                  </a:cubicBezTo>
                  <a:cubicBezTo>
                    <a:pt x="668" y="11330"/>
                    <a:pt x="1267" y="11578"/>
                    <a:pt x="1660" y="11706"/>
                  </a:cubicBezTo>
                  <a:cubicBezTo>
                    <a:pt x="2610" y="12005"/>
                    <a:pt x="3679" y="11997"/>
                    <a:pt x="4671" y="12031"/>
                  </a:cubicBezTo>
                  <a:cubicBezTo>
                    <a:pt x="5019" y="12043"/>
                    <a:pt x="5367" y="12048"/>
                    <a:pt x="5715" y="12048"/>
                  </a:cubicBezTo>
                  <a:cubicBezTo>
                    <a:pt x="6411" y="12048"/>
                    <a:pt x="7107" y="12025"/>
                    <a:pt x="7803" y="11980"/>
                  </a:cubicBezTo>
                  <a:cubicBezTo>
                    <a:pt x="8838" y="11911"/>
                    <a:pt x="9881" y="11800"/>
                    <a:pt x="10917" y="11638"/>
                  </a:cubicBezTo>
                  <a:cubicBezTo>
                    <a:pt x="10958" y="11649"/>
                    <a:pt x="11001" y="11654"/>
                    <a:pt x="11043" y="11654"/>
                  </a:cubicBezTo>
                  <a:cubicBezTo>
                    <a:pt x="11131" y="11654"/>
                    <a:pt x="11218" y="11630"/>
                    <a:pt x="11293" y="11578"/>
                  </a:cubicBezTo>
                  <a:lnTo>
                    <a:pt x="11301" y="11578"/>
                  </a:lnTo>
                  <a:cubicBezTo>
                    <a:pt x="11575" y="11526"/>
                    <a:pt x="11729" y="11236"/>
                    <a:pt x="11627" y="10979"/>
                  </a:cubicBezTo>
                  <a:cubicBezTo>
                    <a:pt x="11669" y="10697"/>
                    <a:pt x="11627" y="10389"/>
                    <a:pt x="11661" y="10106"/>
                  </a:cubicBezTo>
                  <a:cubicBezTo>
                    <a:pt x="11712" y="9490"/>
                    <a:pt x="11746" y="8874"/>
                    <a:pt x="11772" y="8258"/>
                  </a:cubicBezTo>
                  <a:cubicBezTo>
                    <a:pt x="11832" y="7009"/>
                    <a:pt x="11917" y="5752"/>
                    <a:pt x="11806" y="4503"/>
                  </a:cubicBezTo>
                  <a:cubicBezTo>
                    <a:pt x="11746" y="3913"/>
                    <a:pt x="11661" y="3322"/>
                    <a:pt x="11532" y="2749"/>
                  </a:cubicBezTo>
                  <a:cubicBezTo>
                    <a:pt x="11413" y="2176"/>
                    <a:pt x="11293" y="1569"/>
                    <a:pt x="11071" y="1021"/>
                  </a:cubicBezTo>
                  <a:cubicBezTo>
                    <a:pt x="10865" y="499"/>
                    <a:pt x="10472" y="29"/>
                    <a:pt x="9881" y="3"/>
                  </a:cubicBezTo>
                  <a:cubicBezTo>
                    <a:pt x="9857" y="2"/>
                    <a:pt x="9832" y="1"/>
                    <a:pt x="9808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8601418" y="4125193"/>
              <a:ext cx="131249" cy="110841"/>
            </a:xfrm>
            <a:custGeom>
              <a:avLst/>
              <a:gdLst/>
              <a:ahLst/>
              <a:cxnLst/>
              <a:rect l="l" t="t" r="r" b="b"/>
              <a:pathLst>
                <a:path w="1267" h="1070" extrusionOk="0">
                  <a:moveTo>
                    <a:pt x="531" y="1"/>
                  </a:moveTo>
                  <a:cubicBezTo>
                    <a:pt x="413" y="1"/>
                    <a:pt x="299" y="35"/>
                    <a:pt x="198" y="99"/>
                  </a:cubicBezTo>
                  <a:cubicBezTo>
                    <a:pt x="103" y="159"/>
                    <a:pt x="52" y="261"/>
                    <a:pt x="52" y="364"/>
                  </a:cubicBezTo>
                  <a:cubicBezTo>
                    <a:pt x="1" y="458"/>
                    <a:pt x="18" y="578"/>
                    <a:pt x="95" y="655"/>
                  </a:cubicBezTo>
                  <a:cubicBezTo>
                    <a:pt x="146" y="906"/>
                    <a:pt x="368" y="1070"/>
                    <a:pt x="605" y="1070"/>
                  </a:cubicBezTo>
                  <a:cubicBezTo>
                    <a:pt x="683" y="1070"/>
                    <a:pt x="763" y="1052"/>
                    <a:pt x="839" y="1014"/>
                  </a:cubicBezTo>
                  <a:cubicBezTo>
                    <a:pt x="967" y="937"/>
                    <a:pt x="1062" y="817"/>
                    <a:pt x="1087" y="672"/>
                  </a:cubicBezTo>
                  <a:cubicBezTo>
                    <a:pt x="1130" y="603"/>
                    <a:pt x="1147" y="526"/>
                    <a:pt x="1121" y="449"/>
                  </a:cubicBezTo>
                  <a:cubicBezTo>
                    <a:pt x="1267" y="338"/>
                    <a:pt x="1250" y="56"/>
                    <a:pt x="1010" y="39"/>
                  </a:cubicBezTo>
                  <a:cubicBezTo>
                    <a:pt x="967" y="35"/>
                    <a:pt x="923" y="32"/>
                    <a:pt x="878" y="32"/>
                  </a:cubicBezTo>
                  <a:cubicBezTo>
                    <a:pt x="833" y="32"/>
                    <a:pt x="788" y="35"/>
                    <a:pt x="745" y="39"/>
                  </a:cubicBezTo>
                  <a:cubicBezTo>
                    <a:pt x="674" y="13"/>
                    <a:pt x="602" y="1"/>
                    <a:pt x="5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8347408" y="4268255"/>
              <a:ext cx="140675" cy="106594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838" y="1"/>
                  </a:moveTo>
                  <a:cubicBezTo>
                    <a:pt x="782" y="1"/>
                    <a:pt x="726" y="5"/>
                    <a:pt x="673" y="10"/>
                  </a:cubicBezTo>
                  <a:cubicBezTo>
                    <a:pt x="477" y="18"/>
                    <a:pt x="297" y="104"/>
                    <a:pt x="177" y="258"/>
                  </a:cubicBezTo>
                  <a:cubicBezTo>
                    <a:pt x="100" y="377"/>
                    <a:pt x="74" y="514"/>
                    <a:pt x="109" y="651"/>
                  </a:cubicBezTo>
                  <a:cubicBezTo>
                    <a:pt x="100" y="668"/>
                    <a:pt x="83" y="694"/>
                    <a:pt x="74" y="720"/>
                  </a:cubicBezTo>
                  <a:cubicBezTo>
                    <a:pt x="0" y="890"/>
                    <a:pt x="152" y="1029"/>
                    <a:pt x="310" y="1029"/>
                  </a:cubicBezTo>
                  <a:cubicBezTo>
                    <a:pt x="334" y="1029"/>
                    <a:pt x="359" y="1026"/>
                    <a:pt x="382" y="1019"/>
                  </a:cubicBezTo>
                  <a:cubicBezTo>
                    <a:pt x="562" y="959"/>
                    <a:pt x="767" y="1002"/>
                    <a:pt x="956" y="933"/>
                  </a:cubicBezTo>
                  <a:cubicBezTo>
                    <a:pt x="1110" y="874"/>
                    <a:pt x="1229" y="754"/>
                    <a:pt x="1289" y="600"/>
                  </a:cubicBezTo>
                  <a:cubicBezTo>
                    <a:pt x="1358" y="454"/>
                    <a:pt x="1332" y="283"/>
                    <a:pt x="1238" y="155"/>
                  </a:cubicBezTo>
                  <a:cubicBezTo>
                    <a:pt x="1138" y="30"/>
                    <a:pt x="988" y="1"/>
                    <a:pt x="83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8803528" y="4240181"/>
              <a:ext cx="165744" cy="122961"/>
            </a:xfrm>
            <a:custGeom>
              <a:avLst/>
              <a:gdLst/>
              <a:ahLst/>
              <a:cxnLst/>
              <a:rect l="l" t="t" r="r" b="b"/>
              <a:pathLst>
                <a:path w="1600" h="1187" extrusionOk="0">
                  <a:moveTo>
                    <a:pt x="1060" y="0"/>
                  </a:moveTo>
                  <a:cubicBezTo>
                    <a:pt x="947" y="0"/>
                    <a:pt x="837" y="42"/>
                    <a:pt x="753" y="127"/>
                  </a:cubicBezTo>
                  <a:lnTo>
                    <a:pt x="685" y="127"/>
                  </a:lnTo>
                  <a:cubicBezTo>
                    <a:pt x="643" y="85"/>
                    <a:pt x="586" y="63"/>
                    <a:pt x="529" y="63"/>
                  </a:cubicBezTo>
                  <a:cubicBezTo>
                    <a:pt x="481" y="63"/>
                    <a:pt x="433" y="78"/>
                    <a:pt x="394" y="109"/>
                  </a:cubicBezTo>
                  <a:cubicBezTo>
                    <a:pt x="111" y="323"/>
                    <a:pt x="0" y="683"/>
                    <a:pt x="120" y="1016"/>
                  </a:cubicBezTo>
                  <a:cubicBezTo>
                    <a:pt x="146" y="1093"/>
                    <a:pt x="223" y="1145"/>
                    <a:pt x="308" y="1162"/>
                  </a:cubicBezTo>
                  <a:cubicBezTo>
                    <a:pt x="396" y="1176"/>
                    <a:pt x="488" y="1187"/>
                    <a:pt x="580" y="1187"/>
                  </a:cubicBezTo>
                  <a:cubicBezTo>
                    <a:pt x="712" y="1187"/>
                    <a:pt x="842" y="1164"/>
                    <a:pt x="958" y="1093"/>
                  </a:cubicBezTo>
                  <a:cubicBezTo>
                    <a:pt x="1010" y="1059"/>
                    <a:pt x="1044" y="1025"/>
                    <a:pt x="1078" y="982"/>
                  </a:cubicBezTo>
                  <a:cubicBezTo>
                    <a:pt x="1088" y="982"/>
                    <a:pt x="1097" y="983"/>
                    <a:pt x="1107" y="983"/>
                  </a:cubicBezTo>
                  <a:cubicBezTo>
                    <a:pt x="1267" y="983"/>
                    <a:pt x="1419" y="915"/>
                    <a:pt x="1532" y="794"/>
                  </a:cubicBezTo>
                  <a:cubicBezTo>
                    <a:pt x="1600" y="708"/>
                    <a:pt x="1600" y="597"/>
                    <a:pt x="1532" y="511"/>
                  </a:cubicBezTo>
                  <a:lnTo>
                    <a:pt x="1497" y="469"/>
                  </a:lnTo>
                  <a:cubicBezTo>
                    <a:pt x="1497" y="298"/>
                    <a:pt x="1403" y="144"/>
                    <a:pt x="1266" y="50"/>
                  </a:cubicBezTo>
                  <a:cubicBezTo>
                    <a:pt x="1201" y="17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8609394" y="4358795"/>
              <a:ext cx="134874" cy="92402"/>
            </a:xfrm>
            <a:custGeom>
              <a:avLst/>
              <a:gdLst/>
              <a:ahLst/>
              <a:cxnLst/>
              <a:rect l="l" t="t" r="r" b="b"/>
              <a:pathLst>
                <a:path w="1302" h="892" extrusionOk="0">
                  <a:moveTo>
                    <a:pt x="865" y="530"/>
                  </a:moveTo>
                  <a:cubicBezTo>
                    <a:pt x="856" y="543"/>
                    <a:pt x="850" y="549"/>
                    <a:pt x="843" y="549"/>
                  </a:cubicBezTo>
                  <a:cubicBezTo>
                    <a:pt x="837" y="549"/>
                    <a:pt x="831" y="543"/>
                    <a:pt x="822" y="530"/>
                  </a:cubicBezTo>
                  <a:close/>
                  <a:moveTo>
                    <a:pt x="875" y="0"/>
                  </a:moveTo>
                  <a:cubicBezTo>
                    <a:pt x="846" y="0"/>
                    <a:pt x="817" y="6"/>
                    <a:pt x="788" y="17"/>
                  </a:cubicBezTo>
                  <a:cubicBezTo>
                    <a:pt x="651" y="68"/>
                    <a:pt x="488" y="111"/>
                    <a:pt x="343" y="171"/>
                  </a:cubicBezTo>
                  <a:cubicBezTo>
                    <a:pt x="180" y="231"/>
                    <a:pt x="1" y="342"/>
                    <a:pt x="26" y="539"/>
                  </a:cubicBezTo>
                  <a:cubicBezTo>
                    <a:pt x="26" y="650"/>
                    <a:pt x="78" y="752"/>
                    <a:pt x="163" y="812"/>
                  </a:cubicBezTo>
                  <a:cubicBezTo>
                    <a:pt x="255" y="866"/>
                    <a:pt x="356" y="891"/>
                    <a:pt x="456" y="891"/>
                  </a:cubicBezTo>
                  <a:cubicBezTo>
                    <a:pt x="533" y="891"/>
                    <a:pt x="611" y="876"/>
                    <a:pt x="685" y="846"/>
                  </a:cubicBezTo>
                  <a:cubicBezTo>
                    <a:pt x="856" y="787"/>
                    <a:pt x="1096" y="727"/>
                    <a:pt x="1207" y="573"/>
                  </a:cubicBezTo>
                  <a:cubicBezTo>
                    <a:pt x="1301" y="410"/>
                    <a:pt x="1241" y="205"/>
                    <a:pt x="1079" y="119"/>
                  </a:cubicBezTo>
                  <a:cubicBezTo>
                    <a:pt x="1034" y="43"/>
                    <a:pt x="957" y="0"/>
                    <a:pt x="8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8356110" y="4092250"/>
              <a:ext cx="130213" cy="108977"/>
            </a:xfrm>
            <a:custGeom>
              <a:avLst/>
              <a:gdLst/>
              <a:ahLst/>
              <a:cxnLst/>
              <a:rect l="l" t="t" r="r" b="b"/>
              <a:pathLst>
                <a:path w="1257" h="1052" extrusionOk="0">
                  <a:moveTo>
                    <a:pt x="707" y="1"/>
                  </a:moveTo>
                  <a:cubicBezTo>
                    <a:pt x="656" y="1"/>
                    <a:pt x="604" y="7"/>
                    <a:pt x="555" y="23"/>
                  </a:cubicBezTo>
                  <a:cubicBezTo>
                    <a:pt x="298" y="32"/>
                    <a:pt x="59" y="143"/>
                    <a:pt x="33" y="442"/>
                  </a:cubicBezTo>
                  <a:cubicBezTo>
                    <a:pt x="0" y="793"/>
                    <a:pt x="331" y="1052"/>
                    <a:pt x="652" y="1052"/>
                  </a:cubicBezTo>
                  <a:cubicBezTo>
                    <a:pt x="746" y="1052"/>
                    <a:pt x="840" y="1030"/>
                    <a:pt x="923" y="981"/>
                  </a:cubicBezTo>
                  <a:cubicBezTo>
                    <a:pt x="1163" y="827"/>
                    <a:pt x="1257" y="536"/>
                    <a:pt x="1145" y="280"/>
                  </a:cubicBezTo>
                  <a:cubicBezTo>
                    <a:pt x="1137" y="203"/>
                    <a:pt x="1086" y="134"/>
                    <a:pt x="1017" y="109"/>
                  </a:cubicBezTo>
                  <a:cubicBezTo>
                    <a:pt x="949" y="57"/>
                    <a:pt x="872" y="23"/>
                    <a:pt x="795" y="6"/>
                  </a:cubicBezTo>
                  <a:cubicBezTo>
                    <a:pt x="766" y="3"/>
                    <a:pt x="737" y="1"/>
                    <a:pt x="70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8105207" y="4304408"/>
              <a:ext cx="107319" cy="95510"/>
            </a:xfrm>
            <a:custGeom>
              <a:avLst/>
              <a:gdLst/>
              <a:ahLst/>
              <a:cxnLst/>
              <a:rect l="l" t="t" r="r" b="b"/>
              <a:pathLst>
                <a:path w="1036" h="922" extrusionOk="0">
                  <a:moveTo>
                    <a:pt x="453" y="482"/>
                  </a:moveTo>
                  <a:cubicBezTo>
                    <a:pt x="462" y="490"/>
                    <a:pt x="453" y="499"/>
                    <a:pt x="445" y="499"/>
                  </a:cubicBezTo>
                  <a:lnTo>
                    <a:pt x="445" y="482"/>
                  </a:lnTo>
                  <a:close/>
                  <a:moveTo>
                    <a:pt x="478" y="1"/>
                  </a:moveTo>
                  <a:cubicBezTo>
                    <a:pt x="405" y="1"/>
                    <a:pt x="329" y="18"/>
                    <a:pt x="265" y="54"/>
                  </a:cubicBezTo>
                  <a:cubicBezTo>
                    <a:pt x="163" y="105"/>
                    <a:pt x="77" y="182"/>
                    <a:pt x="26" y="285"/>
                  </a:cubicBezTo>
                  <a:cubicBezTo>
                    <a:pt x="9" y="328"/>
                    <a:pt x="0" y="371"/>
                    <a:pt x="17" y="413"/>
                  </a:cubicBezTo>
                  <a:cubicBezTo>
                    <a:pt x="9" y="456"/>
                    <a:pt x="9" y="490"/>
                    <a:pt x="9" y="533"/>
                  </a:cubicBezTo>
                  <a:cubicBezTo>
                    <a:pt x="35" y="763"/>
                    <a:pt x="227" y="922"/>
                    <a:pt x="439" y="922"/>
                  </a:cubicBezTo>
                  <a:cubicBezTo>
                    <a:pt x="503" y="922"/>
                    <a:pt x="569" y="907"/>
                    <a:pt x="633" y="875"/>
                  </a:cubicBezTo>
                  <a:cubicBezTo>
                    <a:pt x="932" y="747"/>
                    <a:pt x="1035" y="362"/>
                    <a:pt x="779" y="140"/>
                  </a:cubicBezTo>
                  <a:cubicBezTo>
                    <a:pt x="744" y="105"/>
                    <a:pt x="702" y="80"/>
                    <a:pt x="659" y="63"/>
                  </a:cubicBezTo>
                  <a:cubicBezTo>
                    <a:pt x="616" y="28"/>
                    <a:pt x="573" y="11"/>
                    <a:pt x="522" y="3"/>
                  </a:cubicBezTo>
                  <a:cubicBezTo>
                    <a:pt x="508" y="1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8326689" y="4492429"/>
              <a:ext cx="111359" cy="93231"/>
            </a:xfrm>
            <a:custGeom>
              <a:avLst/>
              <a:gdLst/>
              <a:ahLst/>
              <a:cxnLst/>
              <a:rect l="l" t="t" r="r" b="b"/>
              <a:pathLst>
                <a:path w="1075" h="900" extrusionOk="0">
                  <a:moveTo>
                    <a:pt x="766" y="0"/>
                  </a:moveTo>
                  <a:cubicBezTo>
                    <a:pt x="759" y="0"/>
                    <a:pt x="752" y="1"/>
                    <a:pt x="745" y="1"/>
                  </a:cubicBezTo>
                  <a:cubicBezTo>
                    <a:pt x="677" y="10"/>
                    <a:pt x="617" y="27"/>
                    <a:pt x="557" y="53"/>
                  </a:cubicBezTo>
                  <a:cubicBezTo>
                    <a:pt x="488" y="53"/>
                    <a:pt x="428" y="61"/>
                    <a:pt x="369" y="78"/>
                  </a:cubicBezTo>
                  <a:cubicBezTo>
                    <a:pt x="52" y="198"/>
                    <a:pt x="1" y="634"/>
                    <a:pt x="292" y="823"/>
                  </a:cubicBezTo>
                  <a:cubicBezTo>
                    <a:pt x="369" y="874"/>
                    <a:pt x="458" y="900"/>
                    <a:pt x="547" y="900"/>
                  </a:cubicBezTo>
                  <a:cubicBezTo>
                    <a:pt x="636" y="900"/>
                    <a:pt x="724" y="874"/>
                    <a:pt x="796" y="823"/>
                  </a:cubicBezTo>
                  <a:cubicBezTo>
                    <a:pt x="856" y="780"/>
                    <a:pt x="899" y="711"/>
                    <a:pt x="908" y="643"/>
                  </a:cubicBezTo>
                  <a:cubicBezTo>
                    <a:pt x="925" y="617"/>
                    <a:pt x="942" y="592"/>
                    <a:pt x="950" y="566"/>
                  </a:cubicBezTo>
                  <a:cubicBezTo>
                    <a:pt x="967" y="506"/>
                    <a:pt x="976" y="438"/>
                    <a:pt x="967" y="378"/>
                  </a:cubicBezTo>
                  <a:cubicBezTo>
                    <a:pt x="1075" y="213"/>
                    <a:pt x="951" y="0"/>
                    <a:pt x="76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8092776" y="4521125"/>
              <a:ext cx="103797" cy="91781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719" y="0"/>
                  </a:moveTo>
                  <a:cubicBezTo>
                    <a:pt x="691" y="0"/>
                    <a:pt x="662" y="5"/>
                    <a:pt x="633" y="15"/>
                  </a:cubicBezTo>
                  <a:lnTo>
                    <a:pt x="171" y="169"/>
                  </a:lnTo>
                  <a:cubicBezTo>
                    <a:pt x="52" y="212"/>
                    <a:pt x="0" y="349"/>
                    <a:pt x="43" y="469"/>
                  </a:cubicBezTo>
                  <a:cubicBezTo>
                    <a:pt x="83" y="557"/>
                    <a:pt x="161" y="615"/>
                    <a:pt x="255" y="615"/>
                  </a:cubicBezTo>
                  <a:cubicBezTo>
                    <a:pt x="261" y="615"/>
                    <a:pt x="267" y="615"/>
                    <a:pt x="274" y="614"/>
                  </a:cubicBezTo>
                  <a:lnTo>
                    <a:pt x="274" y="623"/>
                  </a:lnTo>
                  <a:cubicBezTo>
                    <a:pt x="260" y="772"/>
                    <a:pt x="375" y="886"/>
                    <a:pt x="513" y="886"/>
                  </a:cubicBezTo>
                  <a:cubicBezTo>
                    <a:pt x="541" y="886"/>
                    <a:pt x="570" y="881"/>
                    <a:pt x="599" y="871"/>
                  </a:cubicBezTo>
                  <a:cubicBezTo>
                    <a:pt x="847" y="751"/>
                    <a:pt x="1001" y="477"/>
                    <a:pt x="958" y="203"/>
                  </a:cubicBezTo>
                  <a:cubicBezTo>
                    <a:pt x="938" y="80"/>
                    <a:pt x="834" y="0"/>
                    <a:pt x="71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8175133" y="4151091"/>
              <a:ext cx="79039" cy="75206"/>
            </a:xfrm>
            <a:custGeom>
              <a:avLst/>
              <a:gdLst/>
              <a:ahLst/>
              <a:cxnLst/>
              <a:rect l="l" t="t" r="r" b="b"/>
              <a:pathLst>
                <a:path w="763" h="726" extrusionOk="0">
                  <a:moveTo>
                    <a:pt x="519" y="1"/>
                  </a:moveTo>
                  <a:cubicBezTo>
                    <a:pt x="509" y="1"/>
                    <a:pt x="499" y="1"/>
                    <a:pt x="488" y="3"/>
                  </a:cubicBezTo>
                  <a:cubicBezTo>
                    <a:pt x="360" y="11"/>
                    <a:pt x="249" y="80"/>
                    <a:pt x="172" y="182"/>
                  </a:cubicBezTo>
                  <a:lnTo>
                    <a:pt x="163" y="208"/>
                  </a:lnTo>
                  <a:lnTo>
                    <a:pt x="78" y="311"/>
                  </a:lnTo>
                  <a:cubicBezTo>
                    <a:pt x="1" y="413"/>
                    <a:pt x="18" y="559"/>
                    <a:pt x="121" y="636"/>
                  </a:cubicBezTo>
                  <a:cubicBezTo>
                    <a:pt x="138" y="644"/>
                    <a:pt x="155" y="653"/>
                    <a:pt x="172" y="661"/>
                  </a:cubicBezTo>
                  <a:cubicBezTo>
                    <a:pt x="206" y="696"/>
                    <a:pt x="257" y="713"/>
                    <a:pt x="309" y="721"/>
                  </a:cubicBezTo>
                  <a:cubicBezTo>
                    <a:pt x="327" y="724"/>
                    <a:pt x="344" y="726"/>
                    <a:pt x="362" y="726"/>
                  </a:cubicBezTo>
                  <a:cubicBezTo>
                    <a:pt x="504" y="726"/>
                    <a:pt x="631" y="635"/>
                    <a:pt x="677" y="490"/>
                  </a:cubicBezTo>
                  <a:cubicBezTo>
                    <a:pt x="685" y="456"/>
                    <a:pt x="694" y="422"/>
                    <a:pt x="694" y="388"/>
                  </a:cubicBezTo>
                  <a:cubicBezTo>
                    <a:pt x="737" y="336"/>
                    <a:pt x="762" y="268"/>
                    <a:pt x="754" y="199"/>
                  </a:cubicBezTo>
                  <a:cubicBezTo>
                    <a:pt x="730" y="89"/>
                    <a:pt x="634" y="1"/>
                    <a:pt x="51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8618303" y="4913327"/>
              <a:ext cx="137153" cy="130316"/>
            </a:xfrm>
            <a:custGeom>
              <a:avLst/>
              <a:gdLst/>
              <a:ahLst/>
              <a:cxnLst/>
              <a:rect l="l" t="t" r="r" b="b"/>
              <a:pathLst>
                <a:path w="1324" h="1258" extrusionOk="0">
                  <a:moveTo>
                    <a:pt x="869" y="1"/>
                  </a:moveTo>
                  <a:cubicBezTo>
                    <a:pt x="850" y="1"/>
                    <a:pt x="831" y="9"/>
                    <a:pt x="822" y="28"/>
                  </a:cubicBezTo>
                  <a:cubicBezTo>
                    <a:pt x="727" y="122"/>
                    <a:pt x="642" y="233"/>
                    <a:pt x="573" y="344"/>
                  </a:cubicBezTo>
                  <a:lnTo>
                    <a:pt x="479" y="276"/>
                  </a:lnTo>
                  <a:cubicBezTo>
                    <a:pt x="445" y="241"/>
                    <a:pt x="419" y="207"/>
                    <a:pt x="394" y="164"/>
                  </a:cubicBezTo>
                  <a:cubicBezTo>
                    <a:pt x="377" y="148"/>
                    <a:pt x="361" y="138"/>
                    <a:pt x="344" y="138"/>
                  </a:cubicBezTo>
                  <a:cubicBezTo>
                    <a:pt x="335" y="138"/>
                    <a:pt x="326" y="141"/>
                    <a:pt x="317" y="147"/>
                  </a:cubicBezTo>
                  <a:lnTo>
                    <a:pt x="154" y="36"/>
                  </a:lnTo>
                  <a:cubicBezTo>
                    <a:pt x="142" y="31"/>
                    <a:pt x="129" y="29"/>
                    <a:pt x="118" y="29"/>
                  </a:cubicBezTo>
                  <a:cubicBezTo>
                    <a:pt x="49" y="29"/>
                    <a:pt x="0" y="106"/>
                    <a:pt x="52" y="164"/>
                  </a:cubicBezTo>
                  <a:lnTo>
                    <a:pt x="188" y="284"/>
                  </a:lnTo>
                  <a:cubicBezTo>
                    <a:pt x="274" y="378"/>
                    <a:pt x="368" y="472"/>
                    <a:pt x="462" y="558"/>
                  </a:cubicBezTo>
                  <a:cubicBezTo>
                    <a:pt x="428" y="635"/>
                    <a:pt x="402" y="712"/>
                    <a:pt x="377" y="797"/>
                  </a:cubicBezTo>
                  <a:cubicBezTo>
                    <a:pt x="377" y="815"/>
                    <a:pt x="377" y="823"/>
                    <a:pt x="377" y="840"/>
                  </a:cubicBezTo>
                  <a:cubicBezTo>
                    <a:pt x="368" y="874"/>
                    <a:pt x="351" y="909"/>
                    <a:pt x="342" y="943"/>
                  </a:cubicBezTo>
                  <a:cubicBezTo>
                    <a:pt x="334" y="969"/>
                    <a:pt x="334" y="986"/>
                    <a:pt x="342" y="1003"/>
                  </a:cubicBezTo>
                  <a:lnTo>
                    <a:pt x="274" y="1140"/>
                  </a:lnTo>
                  <a:cubicBezTo>
                    <a:pt x="245" y="1199"/>
                    <a:pt x="301" y="1258"/>
                    <a:pt x="352" y="1258"/>
                  </a:cubicBezTo>
                  <a:cubicBezTo>
                    <a:pt x="375" y="1258"/>
                    <a:pt x="398" y="1246"/>
                    <a:pt x="411" y="1217"/>
                  </a:cubicBezTo>
                  <a:cubicBezTo>
                    <a:pt x="479" y="1114"/>
                    <a:pt x="531" y="1003"/>
                    <a:pt x="591" y="892"/>
                  </a:cubicBezTo>
                  <a:cubicBezTo>
                    <a:pt x="616" y="883"/>
                    <a:pt x="642" y="866"/>
                    <a:pt x="659" y="832"/>
                  </a:cubicBezTo>
                  <a:lnTo>
                    <a:pt x="668" y="797"/>
                  </a:lnTo>
                  <a:cubicBezTo>
                    <a:pt x="822" y="951"/>
                    <a:pt x="993" y="1097"/>
                    <a:pt x="1172" y="1225"/>
                  </a:cubicBezTo>
                  <a:cubicBezTo>
                    <a:pt x="1185" y="1234"/>
                    <a:pt x="1199" y="1238"/>
                    <a:pt x="1211" y="1238"/>
                  </a:cubicBezTo>
                  <a:cubicBezTo>
                    <a:pt x="1274" y="1238"/>
                    <a:pt x="1323" y="1147"/>
                    <a:pt x="1266" y="1097"/>
                  </a:cubicBezTo>
                  <a:lnTo>
                    <a:pt x="1172" y="994"/>
                  </a:lnTo>
                  <a:cubicBezTo>
                    <a:pt x="1181" y="969"/>
                    <a:pt x="1172" y="934"/>
                    <a:pt x="1155" y="917"/>
                  </a:cubicBezTo>
                  <a:lnTo>
                    <a:pt x="1147" y="917"/>
                  </a:lnTo>
                  <a:cubicBezTo>
                    <a:pt x="1147" y="900"/>
                    <a:pt x="1138" y="874"/>
                    <a:pt x="1121" y="866"/>
                  </a:cubicBezTo>
                  <a:cubicBezTo>
                    <a:pt x="1035" y="763"/>
                    <a:pt x="933" y="669"/>
                    <a:pt x="839" y="575"/>
                  </a:cubicBezTo>
                  <a:cubicBezTo>
                    <a:pt x="907" y="464"/>
                    <a:pt x="958" y="336"/>
                    <a:pt x="984" y="207"/>
                  </a:cubicBezTo>
                  <a:cubicBezTo>
                    <a:pt x="993" y="182"/>
                    <a:pt x="984" y="156"/>
                    <a:pt x="976" y="139"/>
                  </a:cubicBezTo>
                  <a:cubicBezTo>
                    <a:pt x="993" y="87"/>
                    <a:pt x="967" y="36"/>
                    <a:pt x="916" y="19"/>
                  </a:cubicBezTo>
                  <a:cubicBezTo>
                    <a:pt x="904" y="7"/>
                    <a:pt x="886" y="1"/>
                    <a:pt x="86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8815441" y="4939640"/>
              <a:ext cx="143887" cy="122754"/>
            </a:xfrm>
            <a:custGeom>
              <a:avLst/>
              <a:gdLst/>
              <a:ahLst/>
              <a:cxnLst/>
              <a:rect l="l" t="t" r="r" b="b"/>
              <a:pathLst>
                <a:path w="1389" h="1185" extrusionOk="0">
                  <a:moveTo>
                    <a:pt x="965" y="0"/>
                  </a:moveTo>
                  <a:cubicBezTo>
                    <a:pt x="947" y="0"/>
                    <a:pt x="929" y="7"/>
                    <a:pt x="912" y="22"/>
                  </a:cubicBezTo>
                  <a:lnTo>
                    <a:pt x="903" y="22"/>
                  </a:lnTo>
                  <a:cubicBezTo>
                    <a:pt x="887" y="14"/>
                    <a:pt x="870" y="10"/>
                    <a:pt x="853" y="10"/>
                  </a:cubicBezTo>
                  <a:cubicBezTo>
                    <a:pt x="814" y="10"/>
                    <a:pt x="778" y="29"/>
                    <a:pt x="766" y="64"/>
                  </a:cubicBezTo>
                  <a:lnTo>
                    <a:pt x="758" y="82"/>
                  </a:lnTo>
                  <a:cubicBezTo>
                    <a:pt x="752" y="80"/>
                    <a:pt x="746" y="79"/>
                    <a:pt x="740" y="79"/>
                  </a:cubicBezTo>
                  <a:cubicBezTo>
                    <a:pt x="715" y="79"/>
                    <a:pt x="695" y="95"/>
                    <a:pt x="681" y="116"/>
                  </a:cubicBezTo>
                  <a:cubicBezTo>
                    <a:pt x="638" y="184"/>
                    <a:pt x="604" y="261"/>
                    <a:pt x="561" y="330"/>
                  </a:cubicBezTo>
                  <a:lnTo>
                    <a:pt x="262" y="116"/>
                  </a:lnTo>
                  <a:cubicBezTo>
                    <a:pt x="247" y="109"/>
                    <a:pt x="232" y="105"/>
                    <a:pt x="217" y="105"/>
                  </a:cubicBezTo>
                  <a:cubicBezTo>
                    <a:pt x="196" y="105"/>
                    <a:pt x="178" y="113"/>
                    <a:pt x="168" y="133"/>
                  </a:cubicBezTo>
                  <a:lnTo>
                    <a:pt x="150" y="116"/>
                  </a:lnTo>
                  <a:cubicBezTo>
                    <a:pt x="137" y="108"/>
                    <a:pt x="125" y="104"/>
                    <a:pt x="112" y="104"/>
                  </a:cubicBezTo>
                  <a:cubicBezTo>
                    <a:pt x="45" y="104"/>
                    <a:pt x="1" y="210"/>
                    <a:pt x="73" y="261"/>
                  </a:cubicBezTo>
                  <a:lnTo>
                    <a:pt x="176" y="330"/>
                  </a:lnTo>
                  <a:lnTo>
                    <a:pt x="253" y="389"/>
                  </a:lnTo>
                  <a:cubicBezTo>
                    <a:pt x="262" y="398"/>
                    <a:pt x="270" y="407"/>
                    <a:pt x="279" y="407"/>
                  </a:cubicBezTo>
                  <a:cubicBezTo>
                    <a:pt x="330" y="449"/>
                    <a:pt x="381" y="484"/>
                    <a:pt x="441" y="518"/>
                  </a:cubicBezTo>
                  <a:lnTo>
                    <a:pt x="476" y="535"/>
                  </a:lnTo>
                  <a:cubicBezTo>
                    <a:pt x="399" y="715"/>
                    <a:pt x="347" y="894"/>
                    <a:pt x="304" y="1082"/>
                  </a:cubicBezTo>
                  <a:cubicBezTo>
                    <a:pt x="294" y="1144"/>
                    <a:pt x="346" y="1184"/>
                    <a:pt x="392" y="1184"/>
                  </a:cubicBezTo>
                  <a:cubicBezTo>
                    <a:pt x="423" y="1184"/>
                    <a:pt x="452" y="1166"/>
                    <a:pt x="458" y="1125"/>
                  </a:cubicBezTo>
                  <a:lnTo>
                    <a:pt x="476" y="1057"/>
                  </a:lnTo>
                  <a:cubicBezTo>
                    <a:pt x="490" y="1076"/>
                    <a:pt x="515" y="1087"/>
                    <a:pt x="541" y="1087"/>
                  </a:cubicBezTo>
                  <a:cubicBezTo>
                    <a:pt x="560" y="1087"/>
                    <a:pt x="580" y="1080"/>
                    <a:pt x="595" y="1065"/>
                  </a:cubicBezTo>
                  <a:lnTo>
                    <a:pt x="621" y="1040"/>
                  </a:lnTo>
                  <a:cubicBezTo>
                    <a:pt x="707" y="963"/>
                    <a:pt x="766" y="860"/>
                    <a:pt x="818" y="749"/>
                  </a:cubicBezTo>
                  <a:lnTo>
                    <a:pt x="1228" y="1014"/>
                  </a:lnTo>
                  <a:cubicBezTo>
                    <a:pt x="1241" y="1020"/>
                    <a:pt x="1253" y="1022"/>
                    <a:pt x="1264" y="1022"/>
                  </a:cubicBezTo>
                  <a:cubicBezTo>
                    <a:pt x="1340" y="1022"/>
                    <a:pt x="1388" y="912"/>
                    <a:pt x="1314" y="860"/>
                  </a:cubicBezTo>
                  <a:lnTo>
                    <a:pt x="1049" y="672"/>
                  </a:lnTo>
                  <a:cubicBezTo>
                    <a:pt x="1057" y="629"/>
                    <a:pt x="1040" y="578"/>
                    <a:pt x="997" y="569"/>
                  </a:cubicBezTo>
                  <a:cubicBezTo>
                    <a:pt x="955" y="552"/>
                    <a:pt x="912" y="535"/>
                    <a:pt x="878" y="518"/>
                  </a:cubicBezTo>
                  <a:cubicBezTo>
                    <a:pt x="878" y="475"/>
                    <a:pt x="878" y="432"/>
                    <a:pt x="878" y="389"/>
                  </a:cubicBezTo>
                  <a:cubicBezTo>
                    <a:pt x="886" y="347"/>
                    <a:pt x="895" y="295"/>
                    <a:pt x="903" y="244"/>
                  </a:cubicBezTo>
                  <a:cubicBezTo>
                    <a:pt x="938" y="201"/>
                    <a:pt x="980" y="167"/>
                    <a:pt x="1023" y="133"/>
                  </a:cubicBezTo>
                  <a:cubicBezTo>
                    <a:pt x="1083" y="80"/>
                    <a:pt x="1029" y="0"/>
                    <a:pt x="96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8723347" y="5082287"/>
              <a:ext cx="142851" cy="122754"/>
            </a:xfrm>
            <a:custGeom>
              <a:avLst/>
              <a:gdLst/>
              <a:ahLst/>
              <a:cxnLst/>
              <a:rect l="l" t="t" r="r" b="b"/>
              <a:pathLst>
                <a:path w="1379" h="1185" extrusionOk="0">
                  <a:moveTo>
                    <a:pt x="956" y="1"/>
                  </a:moveTo>
                  <a:cubicBezTo>
                    <a:pt x="938" y="1"/>
                    <a:pt x="920" y="7"/>
                    <a:pt x="903" y="22"/>
                  </a:cubicBezTo>
                  <a:lnTo>
                    <a:pt x="894" y="31"/>
                  </a:lnTo>
                  <a:cubicBezTo>
                    <a:pt x="876" y="18"/>
                    <a:pt x="856" y="13"/>
                    <a:pt x="836" y="13"/>
                  </a:cubicBezTo>
                  <a:cubicBezTo>
                    <a:pt x="801" y="13"/>
                    <a:pt x="768" y="32"/>
                    <a:pt x="757" y="65"/>
                  </a:cubicBezTo>
                  <a:lnTo>
                    <a:pt x="757" y="82"/>
                  </a:lnTo>
                  <a:cubicBezTo>
                    <a:pt x="723" y="82"/>
                    <a:pt x="689" y="90"/>
                    <a:pt x="680" y="125"/>
                  </a:cubicBezTo>
                  <a:cubicBezTo>
                    <a:pt x="637" y="193"/>
                    <a:pt x="595" y="262"/>
                    <a:pt x="560" y="339"/>
                  </a:cubicBezTo>
                  <a:lnTo>
                    <a:pt x="261" y="125"/>
                  </a:lnTo>
                  <a:cubicBezTo>
                    <a:pt x="247" y="114"/>
                    <a:pt x="231" y="109"/>
                    <a:pt x="215" y="109"/>
                  </a:cubicBezTo>
                  <a:cubicBezTo>
                    <a:pt x="194" y="109"/>
                    <a:pt x="173" y="118"/>
                    <a:pt x="158" y="133"/>
                  </a:cubicBezTo>
                  <a:lnTo>
                    <a:pt x="150" y="125"/>
                  </a:lnTo>
                  <a:cubicBezTo>
                    <a:pt x="135" y="114"/>
                    <a:pt x="120" y="110"/>
                    <a:pt x="107" y="110"/>
                  </a:cubicBezTo>
                  <a:cubicBezTo>
                    <a:pt x="42" y="110"/>
                    <a:pt x="1" y="212"/>
                    <a:pt x="64" y="262"/>
                  </a:cubicBezTo>
                  <a:cubicBezTo>
                    <a:pt x="107" y="287"/>
                    <a:pt x="141" y="313"/>
                    <a:pt x="175" y="339"/>
                  </a:cubicBezTo>
                  <a:lnTo>
                    <a:pt x="252" y="390"/>
                  </a:lnTo>
                  <a:cubicBezTo>
                    <a:pt x="261" y="398"/>
                    <a:pt x="261" y="407"/>
                    <a:pt x="278" y="415"/>
                  </a:cubicBezTo>
                  <a:cubicBezTo>
                    <a:pt x="329" y="450"/>
                    <a:pt x="381" y="484"/>
                    <a:pt x="441" y="518"/>
                  </a:cubicBezTo>
                  <a:lnTo>
                    <a:pt x="466" y="544"/>
                  </a:lnTo>
                  <a:cubicBezTo>
                    <a:pt x="398" y="715"/>
                    <a:pt x="338" y="903"/>
                    <a:pt x="304" y="1091"/>
                  </a:cubicBezTo>
                  <a:cubicBezTo>
                    <a:pt x="288" y="1147"/>
                    <a:pt x="337" y="1185"/>
                    <a:pt x="384" y="1185"/>
                  </a:cubicBezTo>
                  <a:cubicBezTo>
                    <a:pt x="416" y="1185"/>
                    <a:pt x="447" y="1167"/>
                    <a:pt x="458" y="1126"/>
                  </a:cubicBezTo>
                  <a:lnTo>
                    <a:pt x="475" y="1057"/>
                  </a:lnTo>
                  <a:cubicBezTo>
                    <a:pt x="490" y="1082"/>
                    <a:pt x="513" y="1095"/>
                    <a:pt x="539" y="1095"/>
                  </a:cubicBezTo>
                  <a:cubicBezTo>
                    <a:pt x="557" y="1095"/>
                    <a:pt x="577" y="1089"/>
                    <a:pt x="595" y="1074"/>
                  </a:cubicBezTo>
                  <a:lnTo>
                    <a:pt x="612" y="1049"/>
                  </a:lnTo>
                  <a:cubicBezTo>
                    <a:pt x="697" y="963"/>
                    <a:pt x="766" y="869"/>
                    <a:pt x="808" y="758"/>
                  </a:cubicBezTo>
                  <a:lnTo>
                    <a:pt x="1219" y="1014"/>
                  </a:lnTo>
                  <a:cubicBezTo>
                    <a:pt x="1232" y="1020"/>
                    <a:pt x="1244" y="1022"/>
                    <a:pt x="1255" y="1022"/>
                  </a:cubicBezTo>
                  <a:cubicBezTo>
                    <a:pt x="1331" y="1022"/>
                    <a:pt x="1379" y="913"/>
                    <a:pt x="1305" y="869"/>
                  </a:cubicBezTo>
                  <a:lnTo>
                    <a:pt x="1039" y="672"/>
                  </a:lnTo>
                  <a:cubicBezTo>
                    <a:pt x="1048" y="629"/>
                    <a:pt x="1031" y="578"/>
                    <a:pt x="988" y="569"/>
                  </a:cubicBezTo>
                  <a:lnTo>
                    <a:pt x="868" y="518"/>
                  </a:lnTo>
                  <a:cubicBezTo>
                    <a:pt x="868" y="475"/>
                    <a:pt x="868" y="433"/>
                    <a:pt x="868" y="390"/>
                  </a:cubicBezTo>
                  <a:cubicBezTo>
                    <a:pt x="877" y="347"/>
                    <a:pt x="885" y="296"/>
                    <a:pt x="894" y="244"/>
                  </a:cubicBezTo>
                  <a:cubicBezTo>
                    <a:pt x="928" y="202"/>
                    <a:pt x="971" y="167"/>
                    <a:pt x="1014" y="133"/>
                  </a:cubicBezTo>
                  <a:cubicBezTo>
                    <a:pt x="1074" y="80"/>
                    <a:pt x="1019" y="1"/>
                    <a:pt x="95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8808811" y="5194271"/>
              <a:ext cx="115606" cy="121615"/>
            </a:xfrm>
            <a:custGeom>
              <a:avLst/>
              <a:gdLst/>
              <a:ahLst/>
              <a:cxnLst/>
              <a:rect l="l" t="t" r="r" b="b"/>
              <a:pathLst>
                <a:path w="1116" h="1174" extrusionOk="0">
                  <a:moveTo>
                    <a:pt x="670" y="0"/>
                  </a:moveTo>
                  <a:cubicBezTo>
                    <a:pt x="658" y="0"/>
                    <a:pt x="645" y="3"/>
                    <a:pt x="634" y="10"/>
                  </a:cubicBezTo>
                  <a:cubicBezTo>
                    <a:pt x="505" y="45"/>
                    <a:pt x="488" y="199"/>
                    <a:pt x="463" y="318"/>
                  </a:cubicBezTo>
                  <a:cubicBezTo>
                    <a:pt x="454" y="361"/>
                    <a:pt x="445" y="404"/>
                    <a:pt x="437" y="447"/>
                  </a:cubicBezTo>
                  <a:lnTo>
                    <a:pt x="351" y="412"/>
                  </a:lnTo>
                  <a:lnTo>
                    <a:pt x="206" y="344"/>
                  </a:lnTo>
                  <a:cubicBezTo>
                    <a:pt x="230" y="288"/>
                    <a:pt x="186" y="223"/>
                    <a:pt x="123" y="223"/>
                  </a:cubicBezTo>
                  <a:cubicBezTo>
                    <a:pt x="120" y="223"/>
                    <a:pt x="116" y="224"/>
                    <a:pt x="112" y="224"/>
                  </a:cubicBezTo>
                  <a:cubicBezTo>
                    <a:pt x="9" y="250"/>
                    <a:pt x="1" y="327"/>
                    <a:pt x="35" y="395"/>
                  </a:cubicBezTo>
                  <a:cubicBezTo>
                    <a:pt x="35" y="421"/>
                    <a:pt x="52" y="447"/>
                    <a:pt x="78" y="455"/>
                  </a:cubicBezTo>
                  <a:cubicBezTo>
                    <a:pt x="86" y="472"/>
                    <a:pt x="95" y="481"/>
                    <a:pt x="103" y="489"/>
                  </a:cubicBezTo>
                  <a:cubicBezTo>
                    <a:pt x="180" y="549"/>
                    <a:pt x="266" y="601"/>
                    <a:pt x="360" y="643"/>
                  </a:cubicBezTo>
                  <a:cubicBezTo>
                    <a:pt x="377" y="652"/>
                    <a:pt x="386" y="660"/>
                    <a:pt x="403" y="669"/>
                  </a:cubicBezTo>
                  <a:cubicBezTo>
                    <a:pt x="394" y="720"/>
                    <a:pt x="386" y="763"/>
                    <a:pt x="377" y="806"/>
                  </a:cubicBezTo>
                  <a:cubicBezTo>
                    <a:pt x="377" y="832"/>
                    <a:pt x="377" y="849"/>
                    <a:pt x="394" y="874"/>
                  </a:cubicBezTo>
                  <a:lnTo>
                    <a:pt x="394" y="1003"/>
                  </a:lnTo>
                  <a:cubicBezTo>
                    <a:pt x="386" y="1020"/>
                    <a:pt x="377" y="1037"/>
                    <a:pt x="377" y="1054"/>
                  </a:cubicBezTo>
                  <a:cubicBezTo>
                    <a:pt x="348" y="1118"/>
                    <a:pt x="398" y="1174"/>
                    <a:pt x="449" y="1174"/>
                  </a:cubicBezTo>
                  <a:cubicBezTo>
                    <a:pt x="473" y="1174"/>
                    <a:pt x="497" y="1161"/>
                    <a:pt x="514" y="1131"/>
                  </a:cubicBezTo>
                  <a:cubicBezTo>
                    <a:pt x="557" y="1045"/>
                    <a:pt x="599" y="960"/>
                    <a:pt x="634" y="866"/>
                  </a:cubicBezTo>
                  <a:cubicBezTo>
                    <a:pt x="651" y="840"/>
                    <a:pt x="659" y="823"/>
                    <a:pt x="659" y="797"/>
                  </a:cubicBezTo>
                  <a:cubicBezTo>
                    <a:pt x="702" y="814"/>
                    <a:pt x="745" y="823"/>
                    <a:pt x="788" y="832"/>
                  </a:cubicBezTo>
                  <a:cubicBezTo>
                    <a:pt x="795" y="834"/>
                    <a:pt x="803" y="835"/>
                    <a:pt x="810" y="835"/>
                  </a:cubicBezTo>
                  <a:cubicBezTo>
                    <a:pt x="828" y="835"/>
                    <a:pt x="844" y="829"/>
                    <a:pt x="856" y="823"/>
                  </a:cubicBezTo>
                  <a:lnTo>
                    <a:pt x="959" y="866"/>
                  </a:lnTo>
                  <a:cubicBezTo>
                    <a:pt x="972" y="874"/>
                    <a:pt x="985" y="877"/>
                    <a:pt x="997" y="877"/>
                  </a:cubicBezTo>
                  <a:cubicBezTo>
                    <a:pt x="1066" y="877"/>
                    <a:pt x="1115" y="772"/>
                    <a:pt x="1036" y="729"/>
                  </a:cubicBezTo>
                  <a:cubicBezTo>
                    <a:pt x="933" y="669"/>
                    <a:pt x="830" y="618"/>
                    <a:pt x="728" y="566"/>
                  </a:cubicBezTo>
                  <a:lnTo>
                    <a:pt x="728" y="558"/>
                  </a:lnTo>
                  <a:cubicBezTo>
                    <a:pt x="762" y="412"/>
                    <a:pt x="771" y="267"/>
                    <a:pt x="771" y="122"/>
                  </a:cubicBezTo>
                  <a:cubicBezTo>
                    <a:pt x="771" y="96"/>
                    <a:pt x="762" y="79"/>
                    <a:pt x="745" y="62"/>
                  </a:cubicBezTo>
                  <a:cubicBezTo>
                    <a:pt x="739" y="24"/>
                    <a:pt x="705" y="0"/>
                    <a:pt x="67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8946175" y="5364681"/>
              <a:ext cx="115399" cy="121718"/>
            </a:xfrm>
            <a:custGeom>
              <a:avLst/>
              <a:gdLst/>
              <a:ahLst/>
              <a:cxnLst/>
              <a:rect l="l" t="t" r="r" b="b"/>
              <a:pathLst>
                <a:path w="1114" h="1175" extrusionOk="0">
                  <a:moveTo>
                    <a:pt x="677" y="1"/>
                  </a:moveTo>
                  <a:cubicBezTo>
                    <a:pt x="662" y="1"/>
                    <a:pt x="647" y="6"/>
                    <a:pt x="634" y="16"/>
                  </a:cubicBezTo>
                  <a:cubicBezTo>
                    <a:pt x="505" y="42"/>
                    <a:pt x="488" y="196"/>
                    <a:pt x="463" y="324"/>
                  </a:cubicBezTo>
                  <a:cubicBezTo>
                    <a:pt x="454" y="359"/>
                    <a:pt x="445" y="401"/>
                    <a:pt x="437" y="444"/>
                  </a:cubicBezTo>
                  <a:lnTo>
                    <a:pt x="351" y="410"/>
                  </a:lnTo>
                  <a:lnTo>
                    <a:pt x="206" y="342"/>
                  </a:lnTo>
                  <a:cubicBezTo>
                    <a:pt x="229" y="288"/>
                    <a:pt x="190" y="228"/>
                    <a:pt x="133" y="228"/>
                  </a:cubicBezTo>
                  <a:cubicBezTo>
                    <a:pt x="126" y="228"/>
                    <a:pt x="119" y="228"/>
                    <a:pt x="112" y="230"/>
                  </a:cubicBezTo>
                  <a:cubicBezTo>
                    <a:pt x="9" y="247"/>
                    <a:pt x="1" y="324"/>
                    <a:pt x="35" y="401"/>
                  </a:cubicBezTo>
                  <a:cubicBezTo>
                    <a:pt x="35" y="427"/>
                    <a:pt x="52" y="444"/>
                    <a:pt x="78" y="461"/>
                  </a:cubicBezTo>
                  <a:cubicBezTo>
                    <a:pt x="86" y="470"/>
                    <a:pt x="95" y="478"/>
                    <a:pt x="103" y="487"/>
                  </a:cubicBezTo>
                  <a:cubicBezTo>
                    <a:pt x="189" y="547"/>
                    <a:pt x="266" y="598"/>
                    <a:pt x="360" y="641"/>
                  </a:cubicBezTo>
                  <a:lnTo>
                    <a:pt x="403" y="675"/>
                  </a:lnTo>
                  <a:cubicBezTo>
                    <a:pt x="394" y="718"/>
                    <a:pt x="386" y="761"/>
                    <a:pt x="377" y="803"/>
                  </a:cubicBezTo>
                  <a:cubicBezTo>
                    <a:pt x="377" y="829"/>
                    <a:pt x="377" y="855"/>
                    <a:pt x="394" y="872"/>
                  </a:cubicBezTo>
                  <a:lnTo>
                    <a:pt x="394" y="1000"/>
                  </a:lnTo>
                  <a:cubicBezTo>
                    <a:pt x="386" y="1017"/>
                    <a:pt x="386" y="1034"/>
                    <a:pt x="377" y="1052"/>
                  </a:cubicBezTo>
                  <a:cubicBezTo>
                    <a:pt x="347" y="1117"/>
                    <a:pt x="400" y="1174"/>
                    <a:pt x="453" y="1174"/>
                  </a:cubicBezTo>
                  <a:cubicBezTo>
                    <a:pt x="475" y="1174"/>
                    <a:pt x="498" y="1163"/>
                    <a:pt x="514" y="1137"/>
                  </a:cubicBezTo>
                  <a:cubicBezTo>
                    <a:pt x="557" y="1052"/>
                    <a:pt x="599" y="957"/>
                    <a:pt x="642" y="863"/>
                  </a:cubicBezTo>
                  <a:lnTo>
                    <a:pt x="668" y="795"/>
                  </a:lnTo>
                  <a:cubicBezTo>
                    <a:pt x="702" y="812"/>
                    <a:pt x="745" y="829"/>
                    <a:pt x="788" y="838"/>
                  </a:cubicBezTo>
                  <a:cubicBezTo>
                    <a:pt x="813" y="838"/>
                    <a:pt x="839" y="838"/>
                    <a:pt x="856" y="821"/>
                  </a:cubicBezTo>
                  <a:lnTo>
                    <a:pt x="959" y="863"/>
                  </a:lnTo>
                  <a:cubicBezTo>
                    <a:pt x="974" y="874"/>
                    <a:pt x="988" y="878"/>
                    <a:pt x="1002" y="878"/>
                  </a:cubicBezTo>
                  <a:cubicBezTo>
                    <a:pt x="1069" y="878"/>
                    <a:pt x="1114" y="776"/>
                    <a:pt x="1036" y="726"/>
                  </a:cubicBezTo>
                  <a:cubicBezTo>
                    <a:pt x="942" y="667"/>
                    <a:pt x="839" y="615"/>
                    <a:pt x="728" y="564"/>
                  </a:cubicBezTo>
                  <a:lnTo>
                    <a:pt x="728" y="555"/>
                  </a:lnTo>
                  <a:cubicBezTo>
                    <a:pt x="762" y="410"/>
                    <a:pt x="779" y="265"/>
                    <a:pt x="771" y="119"/>
                  </a:cubicBezTo>
                  <a:cubicBezTo>
                    <a:pt x="771" y="102"/>
                    <a:pt x="762" y="76"/>
                    <a:pt x="745" y="59"/>
                  </a:cubicBezTo>
                  <a:cubicBezTo>
                    <a:pt x="739" y="24"/>
                    <a:pt x="709" y="1"/>
                    <a:pt x="67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8946175" y="5076175"/>
              <a:ext cx="129280" cy="104729"/>
            </a:xfrm>
            <a:custGeom>
              <a:avLst/>
              <a:gdLst/>
              <a:ahLst/>
              <a:cxnLst/>
              <a:rect l="l" t="t" r="r" b="b"/>
              <a:pathLst>
                <a:path w="1248" h="1011" extrusionOk="0">
                  <a:moveTo>
                    <a:pt x="670" y="0"/>
                  </a:moveTo>
                  <a:cubicBezTo>
                    <a:pt x="652" y="0"/>
                    <a:pt x="633" y="7"/>
                    <a:pt x="617" y="21"/>
                  </a:cubicBezTo>
                  <a:cubicBezTo>
                    <a:pt x="591" y="21"/>
                    <a:pt x="565" y="30"/>
                    <a:pt x="548" y="47"/>
                  </a:cubicBezTo>
                  <a:cubicBezTo>
                    <a:pt x="463" y="149"/>
                    <a:pt x="394" y="261"/>
                    <a:pt x="343" y="389"/>
                  </a:cubicBezTo>
                  <a:lnTo>
                    <a:pt x="334" y="380"/>
                  </a:lnTo>
                  <a:cubicBezTo>
                    <a:pt x="283" y="338"/>
                    <a:pt x="223" y="295"/>
                    <a:pt x="172" y="252"/>
                  </a:cubicBezTo>
                  <a:cubicBezTo>
                    <a:pt x="156" y="237"/>
                    <a:pt x="139" y="231"/>
                    <a:pt x="121" y="231"/>
                  </a:cubicBezTo>
                  <a:cubicBezTo>
                    <a:pt x="60" y="231"/>
                    <a:pt x="1" y="308"/>
                    <a:pt x="60" y="355"/>
                  </a:cubicBezTo>
                  <a:lnTo>
                    <a:pt x="120" y="406"/>
                  </a:lnTo>
                  <a:cubicBezTo>
                    <a:pt x="120" y="432"/>
                    <a:pt x="137" y="457"/>
                    <a:pt x="163" y="466"/>
                  </a:cubicBezTo>
                  <a:cubicBezTo>
                    <a:pt x="206" y="500"/>
                    <a:pt x="257" y="526"/>
                    <a:pt x="300" y="543"/>
                  </a:cubicBezTo>
                  <a:cubicBezTo>
                    <a:pt x="283" y="628"/>
                    <a:pt x="274" y="714"/>
                    <a:pt x="283" y="791"/>
                  </a:cubicBezTo>
                  <a:cubicBezTo>
                    <a:pt x="274" y="808"/>
                    <a:pt x="266" y="825"/>
                    <a:pt x="257" y="842"/>
                  </a:cubicBezTo>
                  <a:cubicBezTo>
                    <a:pt x="240" y="877"/>
                    <a:pt x="257" y="928"/>
                    <a:pt x="291" y="945"/>
                  </a:cubicBezTo>
                  <a:lnTo>
                    <a:pt x="291" y="954"/>
                  </a:lnTo>
                  <a:cubicBezTo>
                    <a:pt x="301" y="991"/>
                    <a:pt x="334" y="1011"/>
                    <a:pt x="367" y="1011"/>
                  </a:cubicBezTo>
                  <a:cubicBezTo>
                    <a:pt x="394" y="1011"/>
                    <a:pt x="421" y="998"/>
                    <a:pt x="437" y="971"/>
                  </a:cubicBezTo>
                  <a:cubicBezTo>
                    <a:pt x="454" y="936"/>
                    <a:pt x="471" y="902"/>
                    <a:pt x="488" y="868"/>
                  </a:cubicBezTo>
                  <a:cubicBezTo>
                    <a:pt x="531" y="834"/>
                    <a:pt x="565" y="791"/>
                    <a:pt x="599" y="740"/>
                  </a:cubicBezTo>
                  <a:cubicBezTo>
                    <a:pt x="711" y="800"/>
                    <a:pt x="830" y="859"/>
                    <a:pt x="950" y="902"/>
                  </a:cubicBezTo>
                  <a:cubicBezTo>
                    <a:pt x="958" y="908"/>
                    <a:pt x="967" y="911"/>
                    <a:pt x="977" y="911"/>
                  </a:cubicBezTo>
                  <a:cubicBezTo>
                    <a:pt x="1006" y="911"/>
                    <a:pt x="1038" y="883"/>
                    <a:pt x="1044" y="851"/>
                  </a:cubicBezTo>
                  <a:lnTo>
                    <a:pt x="1147" y="859"/>
                  </a:lnTo>
                  <a:cubicBezTo>
                    <a:pt x="1149" y="860"/>
                    <a:pt x="1152" y="860"/>
                    <a:pt x="1154" y="860"/>
                  </a:cubicBezTo>
                  <a:cubicBezTo>
                    <a:pt x="1233" y="860"/>
                    <a:pt x="1247" y="722"/>
                    <a:pt x="1164" y="705"/>
                  </a:cubicBezTo>
                  <a:cubicBezTo>
                    <a:pt x="1002" y="671"/>
                    <a:pt x="848" y="620"/>
                    <a:pt x="694" y="560"/>
                  </a:cubicBezTo>
                  <a:cubicBezTo>
                    <a:pt x="719" y="483"/>
                    <a:pt x="736" y="389"/>
                    <a:pt x="728" y="303"/>
                  </a:cubicBezTo>
                  <a:cubicBezTo>
                    <a:pt x="736" y="295"/>
                    <a:pt x="745" y="278"/>
                    <a:pt x="753" y="269"/>
                  </a:cubicBezTo>
                  <a:cubicBezTo>
                    <a:pt x="779" y="235"/>
                    <a:pt x="771" y="192"/>
                    <a:pt x="736" y="167"/>
                  </a:cubicBezTo>
                  <a:lnTo>
                    <a:pt x="753" y="98"/>
                  </a:lnTo>
                  <a:cubicBezTo>
                    <a:pt x="760" y="43"/>
                    <a:pt x="717" y="0"/>
                    <a:pt x="67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8996936" y="4883803"/>
              <a:ext cx="120786" cy="98721"/>
            </a:xfrm>
            <a:custGeom>
              <a:avLst/>
              <a:gdLst/>
              <a:ahLst/>
              <a:cxnLst/>
              <a:rect l="l" t="t" r="r" b="b"/>
              <a:pathLst>
                <a:path w="1166" h="953" extrusionOk="0">
                  <a:moveTo>
                    <a:pt x="787" y="0"/>
                  </a:moveTo>
                  <a:cubicBezTo>
                    <a:pt x="770" y="0"/>
                    <a:pt x="751" y="7"/>
                    <a:pt x="734" y="22"/>
                  </a:cubicBezTo>
                  <a:cubicBezTo>
                    <a:pt x="614" y="124"/>
                    <a:pt x="503" y="253"/>
                    <a:pt x="426" y="390"/>
                  </a:cubicBezTo>
                  <a:lnTo>
                    <a:pt x="204" y="236"/>
                  </a:lnTo>
                  <a:cubicBezTo>
                    <a:pt x="188" y="224"/>
                    <a:pt x="172" y="217"/>
                    <a:pt x="157" y="217"/>
                  </a:cubicBezTo>
                  <a:cubicBezTo>
                    <a:pt x="139" y="217"/>
                    <a:pt x="123" y="226"/>
                    <a:pt x="109" y="244"/>
                  </a:cubicBezTo>
                  <a:cubicBezTo>
                    <a:pt x="98" y="236"/>
                    <a:pt x="86" y="233"/>
                    <a:pt x="77" y="233"/>
                  </a:cubicBezTo>
                  <a:cubicBezTo>
                    <a:pt x="22" y="233"/>
                    <a:pt x="0" y="336"/>
                    <a:pt x="58" y="372"/>
                  </a:cubicBezTo>
                  <a:cubicBezTo>
                    <a:pt x="152" y="441"/>
                    <a:pt x="246" y="501"/>
                    <a:pt x="349" y="552"/>
                  </a:cubicBezTo>
                  <a:cubicBezTo>
                    <a:pt x="315" y="655"/>
                    <a:pt x="289" y="766"/>
                    <a:pt x="272" y="869"/>
                  </a:cubicBezTo>
                  <a:cubicBezTo>
                    <a:pt x="264" y="908"/>
                    <a:pt x="292" y="947"/>
                    <a:pt x="329" y="947"/>
                  </a:cubicBezTo>
                  <a:cubicBezTo>
                    <a:pt x="333" y="947"/>
                    <a:pt x="337" y="946"/>
                    <a:pt x="340" y="946"/>
                  </a:cubicBezTo>
                  <a:cubicBezTo>
                    <a:pt x="350" y="950"/>
                    <a:pt x="359" y="952"/>
                    <a:pt x="369" y="952"/>
                  </a:cubicBezTo>
                  <a:cubicBezTo>
                    <a:pt x="396" y="952"/>
                    <a:pt x="422" y="936"/>
                    <a:pt x="435" y="911"/>
                  </a:cubicBezTo>
                  <a:cubicBezTo>
                    <a:pt x="486" y="843"/>
                    <a:pt x="529" y="757"/>
                    <a:pt x="571" y="680"/>
                  </a:cubicBezTo>
                  <a:lnTo>
                    <a:pt x="571" y="672"/>
                  </a:lnTo>
                  <a:lnTo>
                    <a:pt x="777" y="817"/>
                  </a:lnTo>
                  <a:cubicBezTo>
                    <a:pt x="788" y="824"/>
                    <a:pt x="801" y="827"/>
                    <a:pt x="814" y="827"/>
                  </a:cubicBezTo>
                  <a:cubicBezTo>
                    <a:pt x="849" y="827"/>
                    <a:pt x="884" y="804"/>
                    <a:pt x="896" y="766"/>
                  </a:cubicBezTo>
                  <a:cubicBezTo>
                    <a:pt x="939" y="775"/>
                    <a:pt x="982" y="783"/>
                    <a:pt x="1033" y="792"/>
                  </a:cubicBezTo>
                  <a:cubicBezTo>
                    <a:pt x="1039" y="793"/>
                    <a:pt x="1045" y="794"/>
                    <a:pt x="1050" y="794"/>
                  </a:cubicBezTo>
                  <a:cubicBezTo>
                    <a:pt x="1112" y="794"/>
                    <a:pt x="1165" y="710"/>
                    <a:pt x="1110" y="663"/>
                  </a:cubicBezTo>
                  <a:lnTo>
                    <a:pt x="1068" y="629"/>
                  </a:lnTo>
                  <a:cubicBezTo>
                    <a:pt x="1053" y="614"/>
                    <a:pt x="1032" y="605"/>
                    <a:pt x="1011" y="605"/>
                  </a:cubicBezTo>
                  <a:cubicBezTo>
                    <a:pt x="995" y="605"/>
                    <a:pt x="979" y="610"/>
                    <a:pt x="965" y="621"/>
                  </a:cubicBezTo>
                  <a:cubicBezTo>
                    <a:pt x="862" y="595"/>
                    <a:pt x="751" y="561"/>
                    <a:pt x="648" y="518"/>
                  </a:cubicBezTo>
                  <a:cubicBezTo>
                    <a:pt x="700" y="407"/>
                    <a:pt x="751" y="304"/>
                    <a:pt x="785" y="184"/>
                  </a:cubicBezTo>
                  <a:lnTo>
                    <a:pt x="845" y="133"/>
                  </a:lnTo>
                  <a:cubicBezTo>
                    <a:pt x="905" y="80"/>
                    <a:pt x="851" y="0"/>
                    <a:pt x="7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8627834" y="5191577"/>
              <a:ext cx="118196" cy="113120"/>
            </a:xfrm>
            <a:custGeom>
              <a:avLst/>
              <a:gdLst/>
              <a:ahLst/>
              <a:cxnLst/>
              <a:rect l="l" t="t" r="r" b="b"/>
              <a:pathLst>
                <a:path w="1141" h="1092" extrusionOk="0">
                  <a:moveTo>
                    <a:pt x="781" y="1"/>
                  </a:moveTo>
                  <a:cubicBezTo>
                    <a:pt x="751" y="1"/>
                    <a:pt x="722" y="17"/>
                    <a:pt x="712" y="53"/>
                  </a:cubicBezTo>
                  <a:cubicBezTo>
                    <a:pt x="701" y="46"/>
                    <a:pt x="688" y="43"/>
                    <a:pt x="676" y="43"/>
                  </a:cubicBezTo>
                  <a:cubicBezTo>
                    <a:pt x="645" y="43"/>
                    <a:pt x="616" y="65"/>
                    <a:pt x="610" y="96"/>
                  </a:cubicBezTo>
                  <a:cubicBezTo>
                    <a:pt x="584" y="216"/>
                    <a:pt x="558" y="336"/>
                    <a:pt x="524" y="447"/>
                  </a:cubicBezTo>
                  <a:cubicBezTo>
                    <a:pt x="430" y="396"/>
                    <a:pt x="345" y="336"/>
                    <a:pt x="259" y="276"/>
                  </a:cubicBezTo>
                  <a:lnTo>
                    <a:pt x="208" y="242"/>
                  </a:lnTo>
                  <a:cubicBezTo>
                    <a:pt x="199" y="233"/>
                    <a:pt x="199" y="233"/>
                    <a:pt x="191" y="233"/>
                  </a:cubicBezTo>
                  <a:lnTo>
                    <a:pt x="148" y="199"/>
                  </a:lnTo>
                  <a:cubicBezTo>
                    <a:pt x="133" y="189"/>
                    <a:pt x="118" y="184"/>
                    <a:pt x="105" y="184"/>
                  </a:cubicBezTo>
                  <a:cubicBezTo>
                    <a:pt x="40" y="184"/>
                    <a:pt x="0" y="286"/>
                    <a:pt x="71" y="336"/>
                  </a:cubicBezTo>
                  <a:cubicBezTo>
                    <a:pt x="79" y="344"/>
                    <a:pt x="96" y="361"/>
                    <a:pt x="114" y="370"/>
                  </a:cubicBezTo>
                  <a:lnTo>
                    <a:pt x="122" y="379"/>
                  </a:lnTo>
                  <a:cubicBezTo>
                    <a:pt x="105" y="387"/>
                    <a:pt x="96" y="387"/>
                    <a:pt x="79" y="396"/>
                  </a:cubicBezTo>
                  <a:cubicBezTo>
                    <a:pt x="19" y="438"/>
                    <a:pt x="37" y="524"/>
                    <a:pt x="96" y="541"/>
                  </a:cubicBezTo>
                  <a:lnTo>
                    <a:pt x="439" y="686"/>
                  </a:lnTo>
                  <a:cubicBezTo>
                    <a:pt x="404" y="781"/>
                    <a:pt x="362" y="875"/>
                    <a:pt x="310" y="969"/>
                  </a:cubicBezTo>
                  <a:cubicBezTo>
                    <a:pt x="285" y="1026"/>
                    <a:pt x="334" y="1092"/>
                    <a:pt x="386" y="1092"/>
                  </a:cubicBezTo>
                  <a:cubicBezTo>
                    <a:pt x="404" y="1092"/>
                    <a:pt x="423" y="1083"/>
                    <a:pt x="439" y="1063"/>
                  </a:cubicBezTo>
                  <a:lnTo>
                    <a:pt x="447" y="1054"/>
                  </a:lnTo>
                  <a:lnTo>
                    <a:pt x="490" y="994"/>
                  </a:lnTo>
                  <a:cubicBezTo>
                    <a:pt x="506" y="1011"/>
                    <a:pt x="527" y="1018"/>
                    <a:pt x="548" y="1018"/>
                  </a:cubicBezTo>
                  <a:cubicBezTo>
                    <a:pt x="582" y="1018"/>
                    <a:pt x="616" y="998"/>
                    <a:pt x="627" y="960"/>
                  </a:cubicBezTo>
                  <a:cubicBezTo>
                    <a:pt x="644" y="900"/>
                    <a:pt x="661" y="849"/>
                    <a:pt x="678" y="789"/>
                  </a:cubicBezTo>
                  <a:lnTo>
                    <a:pt x="704" y="798"/>
                  </a:lnTo>
                  <a:lnTo>
                    <a:pt x="909" y="952"/>
                  </a:lnTo>
                  <a:cubicBezTo>
                    <a:pt x="922" y="961"/>
                    <a:pt x="937" y="966"/>
                    <a:pt x="952" y="966"/>
                  </a:cubicBezTo>
                  <a:cubicBezTo>
                    <a:pt x="977" y="966"/>
                    <a:pt x="1001" y="953"/>
                    <a:pt x="1012" y="926"/>
                  </a:cubicBezTo>
                  <a:cubicBezTo>
                    <a:pt x="1021" y="930"/>
                    <a:pt x="1030" y="931"/>
                    <a:pt x="1039" y="931"/>
                  </a:cubicBezTo>
                  <a:cubicBezTo>
                    <a:pt x="1107" y="931"/>
                    <a:pt x="1140" y="819"/>
                    <a:pt x="1072" y="781"/>
                  </a:cubicBezTo>
                  <a:cubicBezTo>
                    <a:pt x="961" y="721"/>
                    <a:pt x="841" y="652"/>
                    <a:pt x="730" y="584"/>
                  </a:cubicBezTo>
                  <a:cubicBezTo>
                    <a:pt x="789" y="430"/>
                    <a:pt x="841" y="267"/>
                    <a:pt x="866" y="96"/>
                  </a:cubicBezTo>
                  <a:cubicBezTo>
                    <a:pt x="877" y="39"/>
                    <a:pt x="827" y="1"/>
                    <a:pt x="78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9045313" y="5247000"/>
              <a:ext cx="111670" cy="106801"/>
            </a:xfrm>
            <a:custGeom>
              <a:avLst/>
              <a:gdLst/>
              <a:ahLst/>
              <a:cxnLst/>
              <a:rect l="l" t="t" r="r" b="b"/>
              <a:pathLst>
                <a:path w="1078" h="1031" extrusionOk="0">
                  <a:moveTo>
                    <a:pt x="612" y="1"/>
                  </a:moveTo>
                  <a:cubicBezTo>
                    <a:pt x="590" y="1"/>
                    <a:pt x="569" y="12"/>
                    <a:pt x="558" y="40"/>
                  </a:cubicBezTo>
                  <a:cubicBezTo>
                    <a:pt x="481" y="177"/>
                    <a:pt x="421" y="323"/>
                    <a:pt x="387" y="468"/>
                  </a:cubicBezTo>
                  <a:cubicBezTo>
                    <a:pt x="310" y="417"/>
                    <a:pt x="241" y="365"/>
                    <a:pt x="173" y="297"/>
                  </a:cubicBezTo>
                  <a:cubicBezTo>
                    <a:pt x="161" y="285"/>
                    <a:pt x="146" y="280"/>
                    <a:pt x="131" y="280"/>
                  </a:cubicBezTo>
                  <a:cubicBezTo>
                    <a:pt x="70" y="280"/>
                    <a:pt x="0" y="362"/>
                    <a:pt x="62" y="417"/>
                  </a:cubicBezTo>
                  <a:lnTo>
                    <a:pt x="113" y="451"/>
                  </a:lnTo>
                  <a:cubicBezTo>
                    <a:pt x="87" y="485"/>
                    <a:pt x="96" y="536"/>
                    <a:pt x="130" y="562"/>
                  </a:cubicBezTo>
                  <a:lnTo>
                    <a:pt x="335" y="656"/>
                  </a:lnTo>
                  <a:cubicBezTo>
                    <a:pt x="335" y="682"/>
                    <a:pt x="335" y="699"/>
                    <a:pt x="327" y="716"/>
                  </a:cubicBezTo>
                  <a:lnTo>
                    <a:pt x="310" y="767"/>
                  </a:lnTo>
                  <a:cubicBezTo>
                    <a:pt x="284" y="819"/>
                    <a:pt x="258" y="870"/>
                    <a:pt x="233" y="913"/>
                  </a:cubicBezTo>
                  <a:cubicBezTo>
                    <a:pt x="205" y="969"/>
                    <a:pt x="245" y="1025"/>
                    <a:pt x="298" y="1025"/>
                  </a:cubicBezTo>
                  <a:cubicBezTo>
                    <a:pt x="310" y="1025"/>
                    <a:pt x="323" y="1022"/>
                    <a:pt x="335" y="1016"/>
                  </a:cubicBezTo>
                  <a:cubicBezTo>
                    <a:pt x="349" y="1026"/>
                    <a:pt x="365" y="1030"/>
                    <a:pt x="381" y="1030"/>
                  </a:cubicBezTo>
                  <a:cubicBezTo>
                    <a:pt x="406" y="1030"/>
                    <a:pt x="431" y="1019"/>
                    <a:pt x="447" y="998"/>
                  </a:cubicBezTo>
                  <a:cubicBezTo>
                    <a:pt x="481" y="921"/>
                    <a:pt x="506" y="844"/>
                    <a:pt x="541" y="759"/>
                  </a:cubicBezTo>
                  <a:lnTo>
                    <a:pt x="549" y="759"/>
                  </a:lnTo>
                  <a:cubicBezTo>
                    <a:pt x="635" y="810"/>
                    <a:pt x="720" y="862"/>
                    <a:pt x="814" y="896"/>
                  </a:cubicBezTo>
                  <a:cubicBezTo>
                    <a:pt x="824" y="900"/>
                    <a:pt x="834" y="902"/>
                    <a:pt x="845" y="902"/>
                  </a:cubicBezTo>
                  <a:cubicBezTo>
                    <a:pt x="874" y="902"/>
                    <a:pt x="905" y="887"/>
                    <a:pt x="917" y="862"/>
                  </a:cubicBezTo>
                  <a:lnTo>
                    <a:pt x="951" y="870"/>
                  </a:lnTo>
                  <a:cubicBezTo>
                    <a:pt x="954" y="870"/>
                    <a:pt x="958" y="871"/>
                    <a:pt x="961" y="871"/>
                  </a:cubicBezTo>
                  <a:cubicBezTo>
                    <a:pt x="1040" y="871"/>
                    <a:pt x="1077" y="766"/>
                    <a:pt x="1011" y="725"/>
                  </a:cubicBezTo>
                  <a:lnTo>
                    <a:pt x="618" y="571"/>
                  </a:lnTo>
                  <a:cubicBezTo>
                    <a:pt x="652" y="468"/>
                    <a:pt x="678" y="357"/>
                    <a:pt x="703" y="254"/>
                  </a:cubicBezTo>
                  <a:cubicBezTo>
                    <a:pt x="712" y="228"/>
                    <a:pt x="703" y="194"/>
                    <a:pt x="686" y="177"/>
                  </a:cubicBezTo>
                  <a:cubicBezTo>
                    <a:pt x="686" y="151"/>
                    <a:pt x="695" y="126"/>
                    <a:pt x="703" y="100"/>
                  </a:cubicBezTo>
                  <a:cubicBezTo>
                    <a:pt x="709" y="48"/>
                    <a:pt x="657" y="1"/>
                    <a:pt x="6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9112752" y="5017645"/>
              <a:ext cx="124308" cy="123065"/>
            </a:xfrm>
            <a:custGeom>
              <a:avLst/>
              <a:gdLst/>
              <a:ahLst/>
              <a:cxnLst/>
              <a:rect l="l" t="t" r="r" b="b"/>
              <a:pathLst>
                <a:path w="1200" h="1188" extrusionOk="0">
                  <a:moveTo>
                    <a:pt x="859" y="0"/>
                  </a:moveTo>
                  <a:cubicBezTo>
                    <a:pt x="841" y="0"/>
                    <a:pt x="822" y="6"/>
                    <a:pt x="805" y="21"/>
                  </a:cubicBezTo>
                  <a:cubicBezTo>
                    <a:pt x="796" y="18"/>
                    <a:pt x="787" y="16"/>
                    <a:pt x="778" y="16"/>
                  </a:cubicBezTo>
                  <a:cubicBezTo>
                    <a:pt x="745" y="16"/>
                    <a:pt x="716" y="39"/>
                    <a:pt x="702" y="73"/>
                  </a:cubicBezTo>
                  <a:cubicBezTo>
                    <a:pt x="651" y="201"/>
                    <a:pt x="600" y="329"/>
                    <a:pt x="557" y="466"/>
                  </a:cubicBezTo>
                  <a:cubicBezTo>
                    <a:pt x="420" y="406"/>
                    <a:pt x="292" y="347"/>
                    <a:pt x="163" y="278"/>
                  </a:cubicBezTo>
                  <a:cubicBezTo>
                    <a:pt x="147" y="268"/>
                    <a:pt x="131" y="263"/>
                    <a:pt x="116" y="263"/>
                  </a:cubicBezTo>
                  <a:cubicBezTo>
                    <a:pt x="45" y="263"/>
                    <a:pt x="0" y="365"/>
                    <a:pt x="78" y="415"/>
                  </a:cubicBezTo>
                  <a:cubicBezTo>
                    <a:pt x="215" y="483"/>
                    <a:pt x="352" y="552"/>
                    <a:pt x="489" y="612"/>
                  </a:cubicBezTo>
                  <a:cubicBezTo>
                    <a:pt x="420" y="766"/>
                    <a:pt x="352" y="920"/>
                    <a:pt x="275" y="1074"/>
                  </a:cubicBezTo>
                  <a:cubicBezTo>
                    <a:pt x="251" y="1133"/>
                    <a:pt x="301" y="1188"/>
                    <a:pt x="351" y="1188"/>
                  </a:cubicBezTo>
                  <a:cubicBezTo>
                    <a:pt x="373" y="1188"/>
                    <a:pt x="396" y="1177"/>
                    <a:pt x="412" y="1151"/>
                  </a:cubicBezTo>
                  <a:cubicBezTo>
                    <a:pt x="446" y="1108"/>
                    <a:pt x="480" y="1057"/>
                    <a:pt x="514" y="1005"/>
                  </a:cubicBezTo>
                  <a:cubicBezTo>
                    <a:pt x="540" y="1005"/>
                    <a:pt x="566" y="980"/>
                    <a:pt x="574" y="954"/>
                  </a:cubicBezTo>
                  <a:cubicBezTo>
                    <a:pt x="608" y="868"/>
                    <a:pt x="643" y="783"/>
                    <a:pt x="668" y="697"/>
                  </a:cubicBezTo>
                  <a:cubicBezTo>
                    <a:pt x="677" y="689"/>
                    <a:pt x="677" y="689"/>
                    <a:pt x="677" y="680"/>
                  </a:cubicBezTo>
                  <a:lnTo>
                    <a:pt x="788" y="714"/>
                  </a:lnTo>
                  <a:cubicBezTo>
                    <a:pt x="831" y="732"/>
                    <a:pt x="1002" y="740"/>
                    <a:pt x="1036" y="783"/>
                  </a:cubicBezTo>
                  <a:cubicBezTo>
                    <a:pt x="1052" y="801"/>
                    <a:pt x="1071" y="809"/>
                    <a:pt x="1089" y="809"/>
                  </a:cubicBezTo>
                  <a:cubicBezTo>
                    <a:pt x="1147" y="809"/>
                    <a:pt x="1199" y="730"/>
                    <a:pt x="1147" y="672"/>
                  </a:cubicBezTo>
                  <a:cubicBezTo>
                    <a:pt x="1079" y="578"/>
                    <a:pt x="856" y="569"/>
                    <a:pt x="737" y="535"/>
                  </a:cubicBezTo>
                  <a:cubicBezTo>
                    <a:pt x="762" y="475"/>
                    <a:pt x="779" y="415"/>
                    <a:pt x="797" y="355"/>
                  </a:cubicBezTo>
                  <a:cubicBezTo>
                    <a:pt x="839" y="278"/>
                    <a:pt x="882" y="193"/>
                    <a:pt x="925" y="116"/>
                  </a:cubicBezTo>
                  <a:cubicBezTo>
                    <a:pt x="957" y="58"/>
                    <a:pt x="912" y="0"/>
                    <a:pt x="85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8532010" y="5053592"/>
              <a:ext cx="115606" cy="116435"/>
            </a:xfrm>
            <a:custGeom>
              <a:avLst/>
              <a:gdLst/>
              <a:ahLst/>
              <a:cxnLst/>
              <a:rect l="l" t="t" r="r" b="b"/>
              <a:pathLst>
                <a:path w="1116" h="1124" extrusionOk="0">
                  <a:moveTo>
                    <a:pt x="566" y="1"/>
                  </a:moveTo>
                  <a:cubicBezTo>
                    <a:pt x="535" y="1"/>
                    <a:pt x="506" y="18"/>
                    <a:pt x="500" y="59"/>
                  </a:cubicBezTo>
                  <a:cubicBezTo>
                    <a:pt x="474" y="188"/>
                    <a:pt x="457" y="325"/>
                    <a:pt x="457" y="453"/>
                  </a:cubicBezTo>
                  <a:cubicBezTo>
                    <a:pt x="388" y="410"/>
                    <a:pt x="329" y="367"/>
                    <a:pt x="269" y="316"/>
                  </a:cubicBezTo>
                  <a:cubicBezTo>
                    <a:pt x="252" y="302"/>
                    <a:pt x="232" y="296"/>
                    <a:pt x="212" y="296"/>
                  </a:cubicBezTo>
                  <a:cubicBezTo>
                    <a:pt x="183" y="296"/>
                    <a:pt x="156" y="311"/>
                    <a:pt x="140" y="342"/>
                  </a:cubicBezTo>
                  <a:lnTo>
                    <a:pt x="123" y="342"/>
                  </a:lnTo>
                  <a:cubicBezTo>
                    <a:pt x="116" y="339"/>
                    <a:pt x="109" y="338"/>
                    <a:pt x="101" y="338"/>
                  </a:cubicBezTo>
                  <a:cubicBezTo>
                    <a:pt x="43" y="338"/>
                    <a:pt x="0" y="424"/>
                    <a:pt x="46" y="470"/>
                  </a:cubicBezTo>
                  <a:cubicBezTo>
                    <a:pt x="157" y="581"/>
                    <a:pt x="294" y="667"/>
                    <a:pt x="431" y="727"/>
                  </a:cubicBezTo>
                  <a:cubicBezTo>
                    <a:pt x="423" y="829"/>
                    <a:pt x="423" y="941"/>
                    <a:pt x="431" y="1043"/>
                  </a:cubicBezTo>
                  <a:cubicBezTo>
                    <a:pt x="436" y="1096"/>
                    <a:pt x="480" y="1123"/>
                    <a:pt x="521" y="1123"/>
                  </a:cubicBezTo>
                  <a:cubicBezTo>
                    <a:pt x="561" y="1123"/>
                    <a:pt x="598" y="1098"/>
                    <a:pt x="594" y="1043"/>
                  </a:cubicBezTo>
                  <a:lnTo>
                    <a:pt x="594" y="1043"/>
                  </a:lnTo>
                  <a:cubicBezTo>
                    <a:pt x="597" y="1044"/>
                    <a:pt x="601" y="1044"/>
                    <a:pt x="605" y="1044"/>
                  </a:cubicBezTo>
                  <a:cubicBezTo>
                    <a:pt x="642" y="1044"/>
                    <a:pt x="671" y="1005"/>
                    <a:pt x="671" y="966"/>
                  </a:cubicBezTo>
                  <a:cubicBezTo>
                    <a:pt x="671" y="915"/>
                    <a:pt x="662" y="864"/>
                    <a:pt x="654" y="804"/>
                  </a:cubicBezTo>
                  <a:lnTo>
                    <a:pt x="654" y="804"/>
                  </a:lnTo>
                  <a:cubicBezTo>
                    <a:pt x="730" y="820"/>
                    <a:pt x="805" y="826"/>
                    <a:pt x="881" y="826"/>
                  </a:cubicBezTo>
                  <a:cubicBezTo>
                    <a:pt x="925" y="826"/>
                    <a:pt x="969" y="824"/>
                    <a:pt x="1013" y="821"/>
                  </a:cubicBezTo>
                  <a:cubicBezTo>
                    <a:pt x="1116" y="821"/>
                    <a:pt x="1116" y="667"/>
                    <a:pt x="1013" y="667"/>
                  </a:cubicBezTo>
                  <a:cubicBezTo>
                    <a:pt x="996" y="658"/>
                    <a:pt x="987" y="650"/>
                    <a:pt x="979" y="641"/>
                  </a:cubicBezTo>
                  <a:lnTo>
                    <a:pt x="654" y="530"/>
                  </a:lnTo>
                  <a:lnTo>
                    <a:pt x="654" y="376"/>
                  </a:lnTo>
                  <a:cubicBezTo>
                    <a:pt x="654" y="350"/>
                    <a:pt x="645" y="325"/>
                    <a:pt x="619" y="308"/>
                  </a:cubicBezTo>
                  <a:cubicBezTo>
                    <a:pt x="628" y="239"/>
                    <a:pt x="637" y="171"/>
                    <a:pt x="654" y="102"/>
                  </a:cubicBezTo>
                  <a:cubicBezTo>
                    <a:pt x="664" y="41"/>
                    <a:pt x="613" y="1"/>
                    <a:pt x="5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">
  <p:cSld name="CUSTOM"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9"/>
          <p:cNvSpPr/>
          <p:nvPr/>
        </p:nvSpPr>
        <p:spPr>
          <a:xfrm>
            <a:off x="8752763" y="3231909"/>
            <a:ext cx="112206" cy="120175"/>
          </a:xfrm>
          <a:custGeom>
            <a:avLst/>
            <a:gdLst/>
            <a:ahLst/>
            <a:cxnLst/>
            <a:rect l="l" t="t" r="r" b="b"/>
            <a:pathLst>
              <a:path w="1112" h="1191" extrusionOk="0">
                <a:moveTo>
                  <a:pt x="92" y="1"/>
                </a:moveTo>
                <a:cubicBezTo>
                  <a:pt x="43" y="1"/>
                  <a:pt x="0" y="67"/>
                  <a:pt x="45" y="119"/>
                </a:cubicBezTo>
                <a:lnTo>
                  <a:pt x="978" y="1171"/>
                </a:lnTo>
                <a:cubicBezTo>
                  <a:pt x="989" y="1184"/>
                  <a:pt x="1003" y="1190"/>
                  <a:pt x="1017" y="1190"/>
                </a:cubicBezTo>
                <a:cubicBezTo>
                  <a:pt x="1064" y="1190"/>
                  <a:pt x="1112" y="1123"/>
                  <a:pt x="1072" y="1077"/>
                </a:cubicBezTo>
                <a:lnTo>
                  <a:pt x="139" y="25"/>
                </a:lnTo>
                <a:cubicBezTo>
                  <a:pt x="125" y="8"/>
                  <a:pt x="108" y="1"/>
                  <a:pt x="9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9" name="Google Shape;2509;p19"/>
          <p:cNvGrpSpPr/>
          <p:nvPr/>
        </p:nvGrpSpPr>
        <p:grpSpPr>
          <a:xfrm>
            <a:off x="7046322" y="3314054"/>
            <a:ext cx="2431789" cy="2466873"/>
            <a:chOff x="6798672" y="2856854"/>
            <a:chExt cx="2431789" cy="2466873"/>
          </a:xfrm>
        </p:grpSpPr>
        <p:sp>
          <p:nvSpPr>
            <p:cNvPr id="2510" name="Google Shape;2510;p19"/>
            <p:cNvSpPr/>
            <p:nvPr/>
          </p:nvSpPr>
          <p:spPr>
            <a:xfrm>
              <a:off x="6798672" y="4430938"/>
              <a:ext cx="2128591" cy="59068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19" y="1"/>
                  </a:moveTo>
                  <a:cubicBezTo>
                    <a:pt x="6589" y="1"/>
                    <a:pt x="5382" y="139"/>
                    <a:pt x="4192" y="512"/>
                  </a:cubicBezTo>
                  <a:cubicBezTo>
                    <a:pt x="2712" y="974"/>
                    <a:pt x="1326" y="1692"/>
                    <a:pt x="86" y="2625"/>
                  </a:cubicBezTo>
                  <a:cubicBezTo>
                    <a:pt x="0" y="2685"/>
                    <a:pt x="0" y="2813"/>
                    <a:pt x="86" y="2873"/>
                  </a:cubicBezTo>
                  <a:cubicBezTo>
                    <a:pt x="2190" y="4336"/>
                    <a:pt x="4611" y="5294"/>
                    <a:pt x="7152" y="5662"/>
                  </a:cubicBezTo>
                  <a:cubicBezTo>
                    <a:pt x="7995" y="5790"/>
                    <a:pt x="8843" y="5853"/>
                    <a:pt x="9690" y="5853"/>
                  </a:cubicBezTo>
                  <a:cubicBezTo>
                    <a:pt x="11397" y="5853"/>
                    <a:pt x="13097" y="5595"/>
                    <a:pt x="14732" y="5080"/>
                  </a:cubicBezTo>
                  <a:cubicBezTo>
                    <a:pt x="16246" y="4601"/>
                    <a:pt x="17641" y="3865"/>
                    <a:pt x="19009" y="3087"/>
                  </a:cubicBezTo>
                  <a:cubicBezTo>
                    <a:pt x="19223" y="3087"/>
                    <a:pt x="19428" y="3070"/>
                    <a:pt x="19625" y="3027"/>
                  </a:cubicBezTo>
                  <a:lnTo>
                    <a:pt x="20926" y="2830"/>
                  </a:lnTo>
                  <a:cubicBezTo>
                    <a:pt x="21095" y="2798"/>
                    <a:pt x="21044" y="2554"/>
                    <a:pt x="20880" y="2554"/>
                  </a:cubicBezTo>
                  <a:cubicBezTo>
                    <a:pt x="20870" y="2554"/>
                    <a:pt x="20860" y="2554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72" y="2813"/>
                  </a:cubicBezTo>
                  <a:cubicBezTo>
                    <a:pt x="19145" y="2776"/>
                    <a:pt x="19105" y="2755"/>
                    <a:pt x="19062" y="2755"/>
                  </a:cubicBezTo>
                  <a:cubicBezTo>
                    <a:pt x="19037" y="2755"/>
                    <a:pt x="19009" y="2763"/>
                    <a:pt x="18984" y="2779"/>
                  </a:cubicBezTo>
                  <a:lnTo>
                    <a:pt x="18941" y="2805"/>
                  </a:lnTo>
                  <a:cubicBezTo>
                    <a:pt x="18795" y="2762"/>
                    <a:pt x="18650" y="2702"/>
                    <a:pt x="18513" y="2616"/>
                  </a:cubicBezTo>
                  <a:cubicBezTo>
                    <a:pt x="17906" y="2291"/>
                    <a:pt x="17281" y="2000"/>
                    <a:pt x="16648" y="1735"/>
                  </a:cubicBezTo>
                  <a:cubicBezTo>
                    <a:pt x="15339" y="1205"/>
                    <a:pt x="13988" y="786"/>
                    <a:pt x="12602" y="503"/>
                  </a:cubicBezTo>
                  <a:cubicBezTo>
                    <a:pt x="11267" y="230"/>
                    <a:pt x="9907" y="67"/>
                    <a:pt x="8538" y="16"/>
                  </a:cubicBezTo>
                  <a:cubicBezTo>
                    <a:pt x="8298" y="6"/>
                    <a:pt x="8058" y="1"/>
                    <a:pt x="781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7049013" y="4719016"/>
              <a:ext cx="1669473" cy="61349"/>
            </a:xfrm>
            <a:custGeom>
              <a:avLst/>
              <a:gdLst/>
              <a:ahLst/>
              <a:cxnLst/>
              <a:rect l="l" t="t" r="r" b="b"/>
              <a:pathLst>
                <a:path w="16545" h="608" extrusionOk="0">
                  <a:moveTo>
                    <a:pt x="16468" y="1"/>
                  </a:moveTo>
                  <a:cubicBezTo>
                    <a:pt x="16465" y="1"/>
                    <a:pt x="16463" y="1"/>
                    <a:pt x="16460" y="1"/>
                  </a:cubicBezTo>
                  <a:cubicBezTo>
                    <a:pt x="13269" y="317"/>
                    <a:pt x="10066" y="474"/>
                    <a:pt x="6861" y="474"/>
                  </a:cubicBezTo>
                  <a:cubicBezTo>
                    <a:pt x="4602" y="474"/>
                    <a:pt x="2343" y="396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8"/>
                    <a:pt x="16460" y="129"/>
                  </a:cubicBezTo>
                  <a:cubicBezTo>
                    <a:pt x="16534" y="121"/>
                    <a:pt x="16545" y="1"/>
                    <a:pt x="1646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7874300" y="4608830"/>
              <a:ext cx="395447" cy="158114"/>
            </a:xfrm>
            <a:custGeom>
              <a:avLst/>
              <a:gdLst/>
              <a:ahLst/>
              <a:cxnLst/>
              <a:rect l="l" t="t" r="r" b="b"/>
              <a:pathLst>
                <a:path w="3919" h="1567" extrusionOk="0">
                  <a:moveTo>
                    <a:pt x="99" y="0"/>
                  </a:moveTo>
                  <a:cubicBezTo>
                    <a:pt x="38" y="0"/>
                    <a:pt x="0" y="89"/>
                    <a:pt x="60" y="126"/>
                  </a:cubicBezTo>
                  <a:cubicBezTo>
                    <a:pt x="1266" y="717"/>
                    <a:pt x="2515" y="1196"/>
                    <a:pt x="3807" y="1563"/>
                  </a:cubicBezTo>
                  <a:cubicBezTo>
                    <a:pt x="3814" y="1566"/>
                    <a:pt x="3822" y="1567"/>
                    <a:pt x="3828" y="1567"/>
                  </a:cubicBezTo>
                  <a:cubicBezTo>
                    <a:pt x="3897" y="1567"/>
                    <a:pt x="3919" y="1458"/>
                    <a:pt x="3841" y="1435"/>
                  </a:cubicBezTo>
                  <a:cubicBezTo>
                    <a:pt x="2566" y="1076"/>
                    <a:pt x="1326" y="597"/>
                    <a:pt x="128" y="6"/>
                  </a:cubicBezTo>
                  <a:cubicBezTo>
                    <a:pt x="118" y="2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7301170" y="4643339"/>
              <a:ext cx="241365" cy="131072"/>
            </a:xfrm>
            <a:custGeom>
              <a:avLst/>
              <a:gdLst/>
              <a:ahLst/>
              <a:cxnLst/>
              <a:rect l="l" t="t" r="r" b="b"/>
              <a:pathLst>
                <a:path w="2392" h="1299" extrusionOk="0">
                  <a:moveTo>
                    <a:pt x="101" y="0"/>
                  </a:moveTo>
                  <a:cubicBezTo>
                    <a:pt x="44" y="0"/>
                    <a:pt x="1" y="89"/>
                    <a:pt x="68" y="126"/>
                  </a:cubicBezTo>
                  <a:lnTo>
                    <a:pt x="2258" y="1290"/>
                  </a:lnTo>
                  <a:cubicBezTo>
                    <a:pt x="2269" y="1296"/>
                    <a:pt x="2280" y="1299"/>
                    <a:pt x="2291" y="1299"/>
                  </a:cubicBezTo>
                  <a:cubicBezTo>
                    <a:pt x="2352" y="1299"/>
                    <a:pt x="2392" y="1208"/>
                    <a:pt x="2326" y="1179"/>
                  </a:cubicBezTo>
                  <a:lnTo>
                    <a:pt x="128" y="7"/>
                  </a:lnTo>
                  <a:cubicBezTo>
                    <a:pt x="119" y="2"/>
                    <a:pt x="110" y="0"/>
                    <a:pt x="1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7577443" y="4624369"/>
              <a:ext cx="250749" cy="151051"/>
            </a:xfrm>
            <a:custGeom>
              <a:avLst/>
              <a:gdLst/>
              <a:ahLst/>
              <a:cxnLst/>
              <a:rect l="l" t="t" r="r" b="b"/>
              <a:pathLst>
                <a:path w="2485" h="1497" extrusionOk="0">
                  <a:moveTo>
                    <a:pt x="106" y="0"/>
                  </a:moveTo>
                  <a:cubicBezTo>
                    <a:pt x="43" y="0"/>
                    <a:pt x="0" y="89"/>
                    <a:pt x="67" y="126"/>
                  </a:cubicBezTo>
                  <a:cubicBezTo>
                    <a:pt x="846" y="554"/>
                    <a:pt x="1607" y="1007"/>
                    <a:pt x="2351" y="1486"/>
                  </a:cubicBezTo>
                  <a:cubicBezTo>
                    <a:pt x="2363" y="1493"/>
                    <a:pt x="2375" y="1496"/>
                    <a:pt x="2386" y="1496"/>
                  </a:cubicBezTo>
                  <a:cubicBezTo>
                    <a:pt x="2446" y="1496"/>
                    <a:pt x="2485" y="1411"/>
                    <a:pt x="2420" y="1375"/>
                  </a:cubicBezTo>
                  <a:cubicBezTo>
                    <a:pt x="1676" y="888"/>
                    <a:pt x="914" y="434"/>
                    <a:pt x="136" y="6"/>
                  </a:cubicBezTo>
                  <a:cubicBezTo>
                    <a:pt x="126" y="2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8343803" y="4670179"/>
              <a:ext cx="196967" cy="87281"/>
            </a:xfrm>
            <a:custGeom>
              <a:avLst/>
              <a:gdLst/>
              <a:ahLst/>
              <a:cxnLst/>
              <a:rect l="l" t="t" r="r" b="b"/>
              <a:pathLst>
                <a:path w="1952" h="865" extrusionOk="0">
                  <a:moveTo>
                    <a:pt x="78" y="0"/>
                  </a:moveTo>
                  <a:cubicBezTo>
                    <a:pt x="20" y="0"/>
                    <a:pt x="1" y="104"/>
                    <a:pt x="69" y="134"/>
                  </a:cubicBezTo>
                  <a:lnTo>
                    <a:pt x="1840" y="861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2" y="756"/>
                    <a:pt x="1874" y="733"/>
                  </a:cubicBezTo>
                  <a:lnTo>
                    <a:pt x="103" y="6"/>
                  </a:lnTo>
                  <a:cubicBezTo>
                    <a:pt x="94" y="2"/>
                    <a:pt x="86" y="0"/>
                    <a:pt x="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7866228" y="4768963"/>
              <a:ext cx="158623" cy="176579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1" y="0"/>
                  </a:moveTo>
                  <a:cubicBezTo>
                    <a:pt x="1455" y="0"/>
                    <a:pt x="1438" y="6"/>
                    <a:pt x="1423" y="19"/>
                  </a:cubicBezTo>
                  <a:cubicBezTo>
                    <a:pt x="927" y="533"/>
                    <a:pt x="456" y="1080"/>
                    <a:pt x="37" y="1653"/>
                  </a:cubicBezTo>
                  <a:cubicBezTo>
                    <a:pt x="1" y="1702"/>
                    <a:pt x="46" y="1750"/>
                    <a:pt x="93" y="1750"/>
                  </a:cubicBezTo>
                  <a:cubicBezTo>
                    <a:pt x="113" y="1750"/>
                    <a:pt x="133" y="1742"/>
                    <a:pt x="148" y="1722"/>
                  </a:cubicBezTo>
                  <a:cubicBezTo>
                    <a:pt x="567" y="1157"/>
                    <a:pt x="1029" y="618"/>
                    <a:pt x="1525" y="113"/>
                  </a:cubicBezTo>
                  <a:cubicBezTo>
                    <a:pt x="1572" y="67"/>
                    <a:pt x="1526" y="0"/>
                    <a:pt x="147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7513773" y="4765129"/>
              <a:ext cx="145101" cy="156702"/>
            </a:xfrm>
            <a:custGeom>
              <a:avLst/>
              <a:gdLst/>
              <a:ahLst/>
              <a:cxnLst/>
              <a:rect l="l" t="t" r="r" b="b"/>
              <a:pathLst>
                <a:path w="1438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cubicBezTo>
                    <a:pt x="878" y="494"/>
                    <a:pt x="459" y="964"/>
                    <a:pt x="40" y="1435"/>
                  </a:cubicBezTo>
                  <a:cubicBezTo>
                    <a:pt x="1" y="1486"/>
                    <a:pt x="40" y="1552"/>
                    <a:pt x="87" y="1552"/>
                  </a:cubicBezTo>
                  <a:cubicBezTo>
                    <a:pt x="103" y="1552"/>
                    <a:pt x="119" y="1545"/>
                    <a:pt x="134" y="1529"/>
                  </a:cubicBezTo>
                  <a:cubicBezTo>
                    <a:pt x="553" y="1058"/>
                    <a:pt x="972" y="588"/>
                    <a:pt x="1391" y="117"/>
                  </a:cubicBezTo>
                  <a:cubicBezTo>
                    <a:pt x="1437" y="71"/>
                    <a:pt x="1393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7172216" y="4754635"/>
              <a:ext cx="126030" cy="107158"/>
            </a:xfrm>
            <a:custGeom>
              <a:avLst/>
              <a:gdLst/>
              <a:ahLst/>
              <a:cxnLst/>
              <a:rect l="l" t="t" r="r" b="b"/>
              <a:pathLst>
                <a:path w="1249" h="1062" extrusionOk="0">
                  <a:moveTo>
                    <a:pt x="1145" y="1"/>
                  </a:moveTo>
                  <a:cubicBezTo>
                    <a:pt x="1132" y="1"/>
                    <a:pt x="1118" y="5"/>
                    <a:pt x="1106" y="16"/>
                  </a:cubicBezTo>
                  <a:lnTo>
                    <a:pt x="54" y="948"/>
                  </a:lnTo>
                  <a:cubicBezTo>
                    <a:pt x="1" y="995"/>
                    <a:pt x="45" y="1062"/>
                    <a:pt x="100" y="1062"/>
                  </a:cubicBezTo>
                  <a:cubicBezTo>
                    <a:pt x="116" y="1062"/>
                    <a:pt x="133" y="1056"/>
                    <a:pt x="148" y="1042"/>
                  </a:cubicBezTo>
                  <a:lnTo>
                    <a:pt x="1200" y="118"/>
                  </a:lnTo>
                  <a:cubicBezTo>
                    <a:pt x="1248" y="71"/>
                    <a:pt x="1198" y="1"/>
                    <a:pt x="11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8226049" y="4754332"/>
              <a:ext cx="168511" cy="162756"/>
            </a:xfrm>
            <a:custGeom>
              <a:avLst/>
              <a:gdLst/>
              <a:ahLst/>
              <a:cxnLst/>
              <a:rect l="l" t="t" r="r" b="b"/>
              <a:pathLst>
                <a:path w="1670" h="1613" extrusionOk="0">
                  <a:moveTo>
                    <a:pt x="1502" y="1"/>
                  </a:moveTo>
                  <a:cubicBezTo>
                    <a:pt x="1306" y="1"/>
                    <a:pt x="1139" y="288"/>
                    <a:pt x="1022" y="412"/>
                  </a:cubicBezTo>
                  <a:lnTo>
                    <a:pt x="47" y="1499"/>
                  </a:lnTo>
                  <a:cubicBezTo>
                    <a:pt x="1" y="1545"/>
                    <a:pt x="46" y="1612"/>
                    <a:pt x="97" y="1612"/>
                  </a:cubicBezTo>
                  <a:cubicBezTo>
                    <a:pt x="112" y="1612"/>
                    <a:pt x="127" y="1606"/>
                    <a:pt x="141" y="1593"/>
                  </a:cubicBezTo>
                  <a:lnTo>
                    <a:pt x="808" y="849"/>
                  </a:lnTo>
                  <a:cubicBezTo>
                    <a:pt x="890" y="759"/>
                    <a:pt x="1359" y="142"/>
                    <a:pt x="1514" y="142"/>
                  </a:cubicBezTo>
                  <a:cubicBezTo>
                    <a:pt x="1522" y="142"/>
                    <a:pt x="1529" y="144"/>
                    <a:pt x="1535" y="147"/>
                  </a:cubicBezTo>
                  <a:cubicBezTo>
                    <a:pt x="1547" y="153"/>
                    <a:pt x="1558" y="156"/>
                    <a:pt x="1569" y="156"/>
                  </a:cubicBezTo>
                  <a:cubicBezTo>
                    <a:pt x="1629" y="156"/>
                    <a:pt x="1670" y="64"/>
                    <a:pt x="1604" y="27"/>
                  </a:cubicBezTo>
                  <a:cubicBezTo>
                    <a:pt x="1569" y="9"/>
                    <a:pt x="1535" y="1"/>
                    <a:pt x="15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8575174" y="2856854"/>
              <a:ext cx="615521" cy="2120365"/>
            </a:xfrm>
            <a:custGeom>
              <a:avLst/>
              <a:gdLst/>
              <a:ahLst/>
              <a:cxnLst/>
              <a:rect l="l" t="t" r="r" b="b"/>
              <a:pathLst>
                <a:path w="6100" h="21014" extrusionOk="0">
                  <a:moveTo>
                    <a:pt x="3307" y="1"/>
                  </a:moveTo>
                  <a:cubicBezTo>
                    <a:pt x="3260" y="1"/>
                    <a:pt x="3213" y="24"/>
                    <a:pt x="3183" y="72"/>
                  </a:cubicBezTo>
                  <a:cubicBezTo>
                    <a:pt x="1711" y="2176"/>
                    <a:pt x="753" y="4597"/>
                    <a:pt x="385" y="7138"/>
                  </a:cubicBezTo>
                  <a:cubicBezTo>
                    <a:pt x="0" y="9670"/>
                    <a:pt x="206" y="12271"/>
                    <a:pt x="967" y="14717"/>
                  </a:cubicBezTo>
                  <a:cubicBezTo>
                    <a:pt x="1455" y="16232"/>
                    <a:pt x="2190" y="17626"/>
                    <a:pt x="2969" y="18995"/>
                  </a:cubicBezTo>
                  <a:cubicBezTo>
                    <a:pt x="2960" y="19200"/>
                    <a:pt x="2986" y="19414"/>
                    <a:pt x="3020" y="19611"/>
                  </a:cubicBezTo>
                  <a:lnTo>
                    <a:pt x="3225" y="20911"/>
                  </a:lnTo>
                  <a:cubicBezTo>
                    <a:pt x="3236" y="20983"/>
                    <a:pt x="3285" y="21013"/>
                    <a:pt x="3339" y="21013"/>
                  </a:cubicBezTo>
                  <a:cubicBezTo>
                    <a:pt x="3421" y="21013"/>
                    <a:pt x="3515" y="20942"/>
                    <a:pt x="3499" y="20834"/>
                  </a:cubicBezTo>
                  <a:lnTo>
                    <a:pt x="3328" y="19722"/>
                  </a:lnTo>
                  <a:cubicBezTo>
                    <a:pt x="3294" y="19534"/>
                    <a:pt x="3251" y="19346"/>
                    <a:pt x="3234" y="19157"/>
                  </a:cubicBezTo>
                  <a:cubicBezTo>
                    <a:pt x="3294" y="19115"/>
                    <a:pt x="3311" y="19038"/>
                    <a:pt x="3277" y="18969"/>
                  </a:cubicBezTo>
                  <a:lnTo>
                    <a:pt x="3251" y="18926"/>
                  </a:lnTo>
                  <a:cubicBezTo>
                    <a:pt x="3294" y="18781"/>
                    <a:pt x="3354" y="18636"/>
                    <a:pt x="3431" y="18507"/>
                  </a:cubicBezTo>
                  <a:cubicBezTo>
                    <a:pt x="3756" y="17900"/>
                    <a:pt x="4047" y="17275"/>
                    <a:pt x="4312" y="16634"/>
                  </a:cubicBezTo>
                  <a:cubicBezTo>
                    <a:pt x="4851" y="15333"/>
                    <a:pt x="5262" y="13973"/>
                    <a:pt x="5552" y="12596"/>
                  </a:cubicBezTo>
                  <a:cubicBezTo>
                    <a:pt x="5826" y="11253"/>
                    <a:pt x="5989" y="9893"/>
                    <a:pt x="6040" y="8524"/>
                  </a:cubicBezTo>
                  <a:cubicBezTo>
                    <a:pt x="6100" y="7044"/>
                    <a:pt x="5989" y="5598"/>
                    <a:pt x="5544" y="4178"/>
                  </a:cubicBezTo>
                  <a:cubicBezTo>
                    <a:pt x="5073" y="2698"/>
                    <a:pt x="4363" y="1312"/>
                    <a:pt x="3431" y="72"/>
                  </a:cubicBezTo>
                  <a:cubicBezTo>
                    <a:pt x="3401" y="24"/>
                    <a:pt x="3354" y="1"/>
                    <a:pt x="33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8821983" y="3107900"/>
              <a:ext cx="76587" cy="1664387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49" y="0"/>
                  </a:moveTo>
                  <a:cubicBezTo>
                    <a:pt x="416" y="0"/>
                    <a:pt x="382" y="22"/>
                    <a:pt x="377" y="64"/>
                  </a:cubicBezTo>
                  <a:cubicBezTo>
                    <a:pt x="1" y="5514"/>
                    <a:pt x="87" y="10989"/>
                    <a:pt x="625" y="16430"/>
                  </a:cubicBezTo>
                  <a:cubicBezTo>
                    <a:pt x="630" y="16473"/>
                    <a:pt x="664" y="16494"/>
                    <a:pt x="696" y="16494"/>
                  </a:cubicBezTo>
                  <a:cubicBezTo>
                    <a:pt x="728" y="16494"/>
                    <a:pt x="758" y="16473"/>
                    <a:pt x="754" y="16430"/>
                  </a:cubicBezTo>
                  <a:cubicBezTo>
                    <a:pt x="215" y="10989"/>
                    <a:pt x="138" y="5514"/>
                    <a:pt x="514" y="64"/>
                  </a:cubicBezTo>
                  <a:cubicBezTo>
                    <a:pt x="514" y="22"/>
                    <a:pt x="482" y="0"/>
                    <a:pt x="4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8849429" y="3933588"/>
              <a:ext cx="160439" cy="389383"/>
            </a:xfrm>
            <a:custGeom>
              <a:avLst/>
              <a:gdLst/>
              <a:ahLst/>
              <a:cxnLst/>
              <a:rect l="l" t="t" r="r" b="b"/>
              <a:pathLst>
                <a:path w="1590" h="3859" extrusionOk="0">
                  <a:moveTo>
                    <a:pt x="1498" y="0"/>
                  </a:moveTo>
                  <a:cubicBezTo>
                    <a:pt x="1478" y="0"/>
                    <a:pt x="1459" y="10"/>
                    <a:pt x="1449" y="34"/>
                  </a:cubicBezTo>
                  <a:cubicBezTo>
                    <a:pt x="858" y="1240"/>
                    <a:pt x="371" y="2489"/>
                    <a:pt x="11" y="3781"/>
                  </a:cubicBezTo>
                  <a:cubicBezTo>
                    <a:pt x="1" y="3828"/>
                    <a:pt x="38" y="3859"/>
                    <a:pt x="76" y="3859"/>
                  </a:cubicBezTo>
                  <a:cubicBezTo>
                    <a:pt x="101" y="3859"/>
                    <a:pt x="126" y="3846"/>
                    <a:pt x="140" y="3815"/>
                  </a:cubicBezTo>
                  <a:cubicBezTo>
                    <a:pt x="499" y="2541"/>
                    <a:pt x="978" y="1292"/>
                    <a:pt x="1560" y="103"/>
                  </a:cubicBezTo>
                  <a:cubicBezTo>
                    <a:pt x="1589" y="50"/>
                    <a:pt x="1541" y="0"/>
                    <a:pt x="14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8840347" y="3360460"/>
              <a:ext cx="135011" cy="235607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3" y="0"/>
                  </a:moveTo>
                  <a:cubicBezTo>
                    <a:pt x="1222" y="0"/>
                    <a:pt x="1201" y="10"/>
                    <a:pt x="1188" y="34"/>
                  </a:cubicBezTo>
                  <a:cubicBezTo>
                    <a:pt x="803" y="770"/>
                    <a:pt x="418" y="1505"/>
                    <a:pt x="24" y="2232"/>
                  </a:cubicBez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cubicBezTo>
                    <a:pt x="529" y="1574"/>
                    <a:pt x="914" y="838"/>
                    <a:pt x="1308" y="102"/>
                  </a:cubicBezTo>
                  <a:cubicBezTo>
                    <a:pt x="1337" y="49"/>
                    <a:pt x="1289" y="0"/>
                    <a:pt x="124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8839136" y="3637539"/>
              <a:ext cx="155192" cy="244285"/>
            </a:xfrm>
            <a:custGeom>
              <a:avLst/>
              <a:gdLst/>
              <a:ahLst/>
              <a:cxnLst/>
              <a:rect l="l" t="t" r="r" b="b"/>
              <a:pathLst>
                <a:path w="1538" h="2421" extrusionOk="0">
                  <a:moveTo>
                    <a:pt x="1449" y="0"/>
                  </a:moveTo>
                  <a:cubicBezTo>
                    <a:pt x="1430" y="0"/>
                    <a:pt x="1410" y="10"/>
                    <a:pt x="1397" y="34"/>
                  </a:cubicBezTo>
                  <a:cubicBezTo>
                    <a:pt x="969" y="812"/>
                    <a:pt x="515" y="1574"/>
                    <a:pt x="36" y="2318"/>
                  </a:cubicBezTo>
                  <a:cubicBezTo>
                    <a:pt x="1" y="2371"/>
                    <a:pt x="47" y="2420"/>
                    <a:pt x="93" y="2420"/>
                  </a:cubicBezTo>
                  <a:cubicBezTo>
                    <a:pt x="114" y="2420"/>
                    <a:pt x="134" y="2410"/>
                    <a:pt x="148" y="2386"/>
                  </a:cubicBezTo>
                  <a:cubicBezTo>
                    <a:pt x="627" y="1642"/>
                    <a:pt x="1080" y="881"/>
                    <a:pt x="1508" y="102"/>
                  </a:cubicBezTo>
                  <a:cubicBezTo>
                    <a:pt x="1537" y="49"/>
                    <a:pt x="1493" y="0"/>
                    <a:pt x="14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8857904" y="4403089"/>
              <a:ext cx="90613" cy="191008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0"/>
                  </a:moveTo>
                  <a:cubicBezTo>
                    <a:pt x="790" y="0"/>
                    <a:pt x="762" y="13"/>
                    <a:pt x="749" y="44"/>
                  </a:cubicBezTo>
                  <a:cubicBezTo>
                    <a:pt x="509" y="634"/>
                    <a:pt x="261" y="1224"/>
                    <a:pt x="21" y="1814"/>
                  </a:cubicBezTo>
                  <a:cubicBezTo>
                    <a:pt x="1" y="1861"/>
                    <a:pt x="40" y="1892"/>
                    <a:pt x="81" y="1892"/>
                  </a:cubicBezTo>
                  <a:cubicBezTo>
                    <a:pt x="108" y="1892"/>
                    <a:pt x="136" y="1879"/>
                    <a:pt x="150" y="1849"/>
                  </a:cubicBezTo>
                  <a:cubicBezTo>
                    <a:pt x="389" y="1258"/>
                    <a:pt x="637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8668711" y="3925314"/>
              <a:ext cx="182033" cy="152665"/>
            </a:xfrm>
            <a:custGeom>
              <a:avLst/>
              <a:gdLst/>
              <a:ahLst/>
              <a:cxnLst/>
              <a:rect l="l" t="t" r="r" b="b"/>
              <a:pathLst>
                <a:path w="1804" h="1513" extrusionOk="0">
                  <a:moveTo>
                    <a:pt x="89" y="0"/>
                  </a:moveTo>
                  <a:cubicBezTo>
                    <a:pt x="37" y="0"/>
                    <a:pt x="1" y="83"/>
                    <a:pt x="57" y="125"/>
                  </a:cubicBezTo>
                  <a:cubicBezTo>
                    <a:pt x="622" y="544"/>
                    <a:pt x="1161" y="997"/>
                    <a:pt x="1657" y="1494"/>
                  </a:cubicBezTo>
                  <a:cubicBezTo>
                    <a:pt x="1670" y="1507"/>
                    <a:pt x="1686" y="1513"/>
                    <a:pt x="1701" y="1513"/>
                  </a:cubicBezTo>
                  <a:cubicBezTo>
                    <a:pt x="1754" y="1513"/>
                    <a:pt x="1804" y="1446"/>
                    <a:pt x="1751" y="1399"/>
                  </a:cubicBezTo>
                  <a:lnTo>
                    <a:pt x="1760" y="1399"/>
                  </a:lnTo>
                  <a:cubicBezTo>
                    <a:pt x="1246" y="895"/>
                    <a:pt x="699" y="433"/>
                    <a:pt x="126" y="14"/>
                  </a:cubicBezTo>
                  <a:cubicBezTo>
                    <a:pt x="113" y="4"/>
                    <a:pt x="101" y="0"/>
                    <a:pt x="8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8692221" y="3573365"/>
              <a:ext cx="162255" cy="139548"/>
            </a:xfrm>
            <a:custGeom>
              <a:avLst/>
              <a:gdLst/>
              <a:ahLst/>
              <a:cxnLst/>
              <a:rect l="l" t="t" r="r" b="b"/>
              <a:pathLst>
                <a:path w="1608" h="1383" extrusionOk="0">
                  <a:moveTo>
                    <a:pt x="101" y="1"/>
                  </a:moveTo>
                  <a:cubicBezTo>
                    <a:pt x="46" y="1"/>
                    <a:pt x="0" y="67"/>
                    <a:pt x="47" y="114"/>
                  </a:cubicBezTo>
                  <a:lnTo>
                    <a:pt x="1467" y="1363"/>
                  </a:lnTo>
                  <a:cubicBezTo>
                    <a:pt x="1480" y="1376"/>
                    <a:pt x="1495" y="1382"/>
                    <a:pt x="1510" y="1382"/>
                  </a:cubicBezTo>
                  <a:cubicBezTo>
                    <a:pt x="1561" y="1382"/>
                    <a:pt x="1607" y="1315"/>
                    <a:pt x="1561" y="1269"/>
                  </a:cubicBezTo>
                  <a:lnTo>
                    <a:pt x="149" y="20"/>
                  </a:lnTo>
                  <a:cubicBezTo>
                    <a:pt x="134" y="6"/>
                    <a:pt x="117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8697267" y="4285134"/>
              <a:ext cx="174969" cy="162958"/>
            </a:xfrm>
            <a:custGeom>
              <a:avLst/>
              <a:gdLst/>
              <a:ahLst/>
              <a:cxnLst/>
              <a:rect l="l" t="t" r="r" b="b"/>
              <a:pathLst>
                <a:path w="1734" h="1615" extrusionOk="0">
                  <a:moveTo>
                    <a:pt x="103" y="0"/>
                  </a:moveTo>
                  <a:cubicBezTo>
                    <a:pt x="50" y="0"/>
                    <a:pt x="0" y="70"/>
                    <a:pt x="48" y="118"/>
                  </a:cubicBezTo>
                  <a:lnTo>
                    <a:pt x="784" y="776"/>
                  </a:lnTo>
                  <a:cubicBezTo>
                    <a:pt x="886" y="870"/>
                    <a:pt x="1562" y="1375"/>
                    <a:pt x="1494" y="1512"/>
                  </a:cubicBezTo>
                  <a:cubicBezTo>
                    <a:pt x="1464" y="1565"/>
                    <a:pt x="1512" y="1614"/>
                    <a:pt x="1556" y="1614"/>
                  </a:cubicBezTo>
                  <a:cubicBezTo>
                    <a:pt x="1575" y="1614"/>
                    <a:pt x="1594" y="1604"/>
                    <a:pt x="1605" y="1580"/>
                  </a:cubicBezTo>
                  <a:cubicBezTo>
                    <a:pt x="1733" y="1341"/>
                    <a:pt x="1374" y="1136"/>
                    <a:pt x="1228" y="999"/>
                  </a:cubicBezTo>
                  <a:lnTo>
                    <a:pt x="142" y="15"/>
                  </a:lnTo>
                  <a:cubicBezTo>
                    <a:pt x="130" y="5"/>
                    <a:pt x="116" y="0"/>
                    <a:pt x="10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8027875" y="3902207"/>
              <a:ext cx="1202586" cy="1215774"/>
            </a:xfrm>
            <a:custGeom>
              <a:avLst/>
              <a:gdLst/>
              <a:ahLst/>
              <a:cxnLst/>
              <a:rect l="l" t="t" r="r" b="b"/>
              <a:pathLst>
                <a:path w="11918" h="12049" extrusionOk="0">
                  <a:moveTo>
                    <a:pt x="9808" y="1"/>
                  </a:moveTo>
                  <a:cubicBezTo>
                    <a:pt x="9284" y="1"/>
                    <a:pt x="8843" y="349"/>
                    <a:pt x="8581" y="790"/>
                  </a:cubicBezTo>
                  <a:cubicBezTo>
                    <a:pt x="8376" y="1184"/>
                    <a:pt x="8239" y="1603"/>
                    <a:pt x="8196" y="2048"/>
                  </a:cubicBezTo>
                  <a:cubicBezTo>
                    <a:pt x="8136" y="1954"/>
                    <a:pt x="8068" y="1859"/>
                    <a:pt x="7999" y="1782"/>
                  </a:cubicBezTo>
                  <a:cubicBezTo>
                    <a:pt x="7663" y="1402"/>
                    <a:pt x="7180" y="1156"/>
                    <a:pt x="6696" y="1156"/>
                  </a:cubicBezTo>
                  <a:cubicBezTo>
                    <a:pt x="6430" y="1156"/>
                    <a:pt x="6163" y="1230"/>
                    <a:pt x="5920" y="1397"/>
                  </a:cubicBezTo>
                  <a:cubicBezTo>
                    <a:pt x="5202" y="1902"/>
                    <a:pt x="5416" y="2869"/>
                    <a:pt x="5621" y="3588"/>
                  </a:cubicBezTo>
                  <a:cubicBezTo>
                    <a:pt x="5647" y="3656"/>
                    <a:pt x="5672" y="3733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28" y="3068"/>
                    <a:pt x="3749" y="2930"/>
                    <a:pt x="3312" y="2930"/>
                  </a:cubicBezTo>
                  <a:cubicBezTo>
                    <a:pt x="2783" y="2930"/>
                    <a:pt x="2316" y="3133"/>
                    <a:pt x="2250" y="3776"/>
                  </a:cubicBezTo>
                  <a:cubicBezTo>
                    <a:pt x="2199" y="4221"/>
                    <a:pt x="2370" y="4717"/>
                    <a:pt x="2533" y="5119"/>
                  </a:cubicBezTo>
                  <a:cubicBezTo>
                    <a:pt x="2695" y="5529"/>
                    <a:pt x="2909" y="5906"/>
                    <a:pt x="3174" y="6257"/>
                  </a:cubicBezTo>
                  <a:cubicBezTo>
                    <a:pt x="3217" y="6317"/>
                    <a:pt x="3260" y="6368"/>
                    <a:pt x="3303" y="6419"/>
                  </a:cubicBezTo>
                  <a:cubicBezTo>
                    <a:pt x="3200" y="6402"/>
                    <a:pt x="3089" y="6376"/>
                    <a:pt x="2986" y="6359"/>
                  </a:cubicBezTo>
                  <a:cubicBezTo>
                    <a:pt x="2659" y="6300"/>
                    <a:pt x="2211" y="6221"/>
                    <a:pt x="1775" y="6221"/>
                  </a:cubicBezTo>
                  <a:cubicBezTo>
                    <a:pt x="1196" y="6221"/>
                    <a:pt x="637" y="6361"/>
                    <a:pt x="403" y="6873"/>
                  </a:cubicBezTo>
                  <a:cubicBezTo>
                    <a:pt x="0" y="7737"/>
                    <a:pt x="959" y="8763"/>
                    <a:pt x="1592" y="9225"/>
                  </a:cubicBezTo>
                  <a:cubicBezTo>
                    <a:pt x="1797" y="9371"/>
                    <a:pt x="2011" y="9499"/>
                    <a:pt x="2233" y="9610"/>
                  </a:cubicBezTo>
                  <a:cubicBezTo>
                    <a:pt x="1925" y="9636"/>
                    <a:pt x="1626" y="9713"/>
                    <a:pt x="1335" y="9824"/>
                  </a:cubicBezTo>
                  <a:cubicBezTo>
                    <a:pt x="924" y="9987"/>
                    <a:pt x="385" y="10372"/>
                    <a:pt x="539" y="10893"/>
                  </a:cubicBezTo>
                  <a:cubicBezTo>
                    <a:pt x="668" y="11330"/>
                    <a:pt x="1267" y="11578"/>
                    <a:pt x="1660" y="11706"/>
                  </a:cubicBezTo>
                  <a:cubicBezTo>
                    <a:pt x="2610" y="12005"/>
                    <a:pt x="3679" y="11997"/>
                    <a:pt x="4671" y="12031"/>
                  </a:cubicBezTo>
                  <a:cubicBezTo>
                    <a:pt x="5019" y="12043"/>
                    <a:pt x="5367" y="12048"/>
                    <a:pt x="5715" y="12048"/>
                  </a:cubicBezTo>
                  <a:cubicBezTo>
                    <a:pt x="6411" y="12048"/>
                    <a:pt x="7107" y="12025"/>
                    <a:pt x="7803" y="11980"/>
                  </a:cubicBezTo>
                  <a:cubicBezTo>
                    <a:pt x="8838" y="11911"/>
                    <a:pt x="9881" y="11800"/>
                    <a:pt x="10917" y="11638"/>
                  </a:cubicBezTo>
                  <a:cubicBezTo>
                    <a:pt x="10958" y="11649"/>
                    <a:pt x="11001" y="11654"/>
                    <a:pt x="11043" y="11654"/>
                  </a:cubicBezTo>
                  <a:cubicBezTo>
                    <a:pt x="11131" y="11654"/>
                    <a:pt x="11218" y="11630"/>
                    <a:pt x="11293" y="11578"/>
                  </a:cubicBezTo>
                  <a:lnTo>
                    <a:pt x="11301" y="11578"/>
                  </a:lnTo>
                  <a:cubicBezTo>
                    <a:pt x="11575" y="11526"/>
                    <a:pt x="11729" y="11236"/>
                    <a:pt x="11627" y="10979"/>
                  </a:cubicBezTo>
                  <a:cubicBezTo>
                    <a:pt x="11669" y="10697"/>
                    <a:pt x="11627" y="10389"/>
                    <a:pt x="11661" y="10106"/>
                  </a:cubicBezTo>
                  <a:cubicBezTo>
                    <a:pt x="11712" y="9490"/>
                    <a:pt x="11746" y="8874"/>
                    <a:pt x="11772" y="8258"/>
                  </a:cubicBezTo>
                  <a:cubicBezTo>
                    <a:pt x="11832" y="7009"/>
                    <a:pt x="11917" y="5752"/>
                    <a:pt x="11806" y="4503"/>
                  </a:cubicBezTo>
                  <a:cubicBezTo>
                    <a:pt x="11746" y="3913"/>
                    <a:pt x="11661" y="3322"/>
                    <a:pt x="11532" y="2749"/>
                  </a:cubicBezTo>
                  <a:cubicBezTo>
                    <a:pt x="11413" y="2176"/>
                    <a:pt x="11293" y="1569"/>
                    <a:pt x="11071" y="1021"/>
                  </a:cubicBezTo>
                  <a:cubicBezTo>
                    <a:pt x="10865" y="499"/>
                    <a:pt x="10472" y="29"/>
                    <a:pt x="9881" y="3"/>
                  </a:cubicBezTo>
                  <a:cubicBezTo>
                    <a:pt x="9857" y="2"/>
                    <a:pt x="9832" y="1"/>
                    <a:pt x="9808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8417159" y="3997863"/>
              <a:ext cx="127847" cy="107966"/>
            </a:xfrm>
            <a:custGeom>
              <a:avLst/>
              <a:gdLst/>
              <a:ahLst/>
              <a:cxnLst/>
              <a:rect l="l" t="t" r="r" b="b"/>
              <a:pathLst>
                <a:path w="1267" h="1070" extrusionOk="0">
                  <a:moveTo>
                    <a:pt x="531" y="1"/>
                  </a:moveTo>
                  <a:cubicBezTo>
                    <a:pt x="413" y="1"/>
                    <a:pt x="299" y="35"/>
                    <a:pt x="198" y="99"/>
                  </a:cubicBezTo>
                  <a:cubicBezTo>
                    <a:pt x="103" y="159"/>
                    <a:pt x="52" y="261"/>
                    <a:pt x="52" y="364"/>
                  </a:cubicBezTo>
                  <a:cubicBezTo>
                    <a:pt x="1" y="458"/>
                    <a:pt x="18" y="578"/>
                    <a:pt x="95" y="655"/>
                  </a:cubicBezTo>
                  <a:cubicBezTo>
                    <a:pt x="146" y="906"/>
                    <a:pt x="368" y="1070"/>
                    <a:pt x="605" y="1070"/>
                  </a:cubicBezTo>
                  <a:cubicBezTo>
                    <a:pt x="683" y="1070"/>
                    <a:pt x="763" y="1052"/>
                    <a:pt x="839" y="1014"/>
                  </a:cubicBezTo>
                  <a:cubicBezTo>
                    <a:pt x="967" y="937"/>
                    <a:pt x="1062" y="817"/>
                    <a:pt x="1087" y="672"/>
                  </a:cubicBezTo>
                  <a:cubicBezTo>
                    <a:pt x="1130" y="603"/>
                    <a:pt x="1147" y="526"/>
                    <a:pt x="1121" y="449"/>
                  </a:cubicBezTo>
                  <a:cubicBezTo>
                    <a:pt x="1267" y="338"/>
                    <a:pt x="1250" y="56"/>
                    <a:pt x="1010" y="39"/>
                  </a:cubicBezTo>
                  <a:cubicBezTo>
                    <a:pt x="967" y="35"/>
                    <a:pt x="923" y="32"/>
                    <a:pt x="878" y="32"/>
                  </a:cubicBezTo>
                  <a:cubicBezTo>
                    <a:pt x="833" y="32"/>
                    <a:pt x="788" y="35"/>
                    <a:pt x="745" y="39"/>
                  </a:cubicBezTo>
                  <a:cubicBezTo>
                    <a:pt x="674" y="13"/>
                    <a:pt x="602" y="1"/>
                    <a:pt x="5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8169745" y="4137210"/>
              <a:ext cx="137029" cy="103829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838" y="1"/>
                  </a:moveTo>
                  <a:cubicBezTo>
                    <a:pt x="782" y="1"/>
                    <a:pt x="726" y="5"/>
                    <a:pt x="673" y="10"/>
                  </a:cubicBezTo>
                  <a:cubicBezTo>
                    <a:pt x="477" y="18"/>
                    <a:pt x="297" y="104"/>
                    <a:pt x="177" y="258"/>
                  </a:cubicBezTo>
                  <a:cubicBezTo>
                    <a:pt x="100" y="377"/>
                    <a:pt x="74" y="514"/>
                    <a:pt x="109" y="651"/>
                  </a:cubicBezTo>
                  <a:cubicBezTo>
                    <a:pt x="100" y="668"/>
                    <a:pt x="83" y="694"/>
                    <a:pt x="74" y="720"/>
                  </a:cubicBezTo>
                  <a:cubicBezTo>
                    <a:pt x="0" y="890"/>
                    <a:pt x="152" y="1029"/>
                    <a:pt x="310" y="1029"/>
                  </a:cubicBezTo>
                  <a:cubicBezTo>
                    <a:pt x="334" y="1029"/>
                    <a:pt x="359" y="1026"/>
                    <a:pt x="382" y="1019"/>
                  </a:cubicBezTo>
                  <a:cubicBezTo>
                    <a:pt x="562" y="959"/>
                    <a:pt x="767" y="1002"/>
                    <a:pt x="956" y="933"/>
                  </a:cubicBezTo>
                  <a:cubicBezTo>
                    <a:pt x="1110" y="874"/>
                    <a:pt x="1229" y="754"/>
                    <a:pt x="1289" y="600"/>
                  </a:cubicBezTo>
                  <a:cubicBezTo>
                    <a:pt x="1358" y="454"/>
                    <a:pt x="1332" y="283"/>
                    <a:pt x="1238" y="155"/>
                  </a:cubicBezTo>
                  <a:cubicBezTo>
                    <a:pt x="1138" y="30"/>
                    <a:pt x="988" y="1"/>
                    <a:pt x="83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8614021" y="4109865"/>
              <a:ext cx="161448" cy="119771"/>
            </a:xfrm>
            <a:custGeom>
              <a:avLst/>
              <a:gdLst/>
              <a:ahLst/>
              <a:cxnLst/>
              <a:rect l="l" t="t" r="r" b="b"/>
              <a:pathLst>
                <a:path w="1600" h="1187" extrusionOk="0">
                  <a:moveTo>
                    <a:pt x="1060" y="0"/>
                  </a:moveTo>
                  <a:cubicBezTo>
                    <a:pt x="947" y="0"/>
                    <a:pt x="837" y="42"/>
                    <a:pt x="753" y="127"/>
                  </a:cubicBezTo>
                  <a:lnTo>
                    <a:pt x="685" y="127"/>
                  </a:lnTo>
                  <a:cubicBezTo>
                    <a:pt x="643" y="85"/>
                    <a:pt x="586" y="63"/>
                    <a:pt x="529" y="63"/>
                  </a:cubicBezTo>
                  <a:cubicBezTo>
                    <a:pt x="481" y="63"/>
                    <a:pt x="433" y="78"/>
                    <a:pt x="394" y="109"/>
                  </a:cubicBezTo>
                  <a:cubicBezTo>
                    <a:pt x="111" y="323"/>
                    <a:pt x="0" y="683"/>
                    <a:pt x="120" y="1016"/>
                  </a:cubicBezTo>
                  <a:cubicBezTo>
                    <a:pt x="146" y="1093"/>
                    <a:pt x="223" y="1145"/>
                    <a:pt x="308" y="1162"/>
                  </a:cubicBezTo>
                  <a:cubicBezTo>
                    <a:pt x="396" y="1176"/>
                    <a:pt x="488" y="1187"/>
                    <a:pt x="580" y="1187"/>
                  </a:cubicBezTo>
                  <a:cubicBezTo>
                    <a:pt x="712" y="1187"/>
                    <a:pt x="842" y="1164"/>
                    <a:pt x="958" y="1093"/>
                  </a:cubicBezTo>
                  <a:cubicBezTo>
                    <a:pt x="1010" y="1059"/>
                    <a:pt x="1044" y="1025"/>
                    <a:pt x="1078" y="982"/>
                  </a:cubicBezTo>
                  <a:cubicBezTo>
                    <a:pt x="1088" y="982"/>
                    <a:pt x="1097" y="983"/>
                    <a:pt x="1107" y="983"/>
                  </a:cubicBezTo>
                  <a:cubicBezTo>
                    <a:pt x="1267" y="983"/>
                    <a:pt x="1419" y="915"/>
                    <a:pt x="1532" y="794"/>
                  </a:cubicBezTo>
                  <a:cubicBezTo>
                    <a:pt x="1600" y="708"/>
                    <a:pt x="1600" y="597"/>
                    <a:pt x="1532" y="511"/>
                  </a:cubicBezTo>
                  <a:lnTo>
                    <a:pt x="1497" y="469"/>
                  </a:lnTo>
                  <a:cubicBezTo>
                    <a:pt x="1497" y="298"/>
                    <a:pt x="1403" y="144"/>
                    <a:pt x="1266" y="50"/>
                  </a:cubicBezTo>
                  <a:cubicBezTo>
                    <a:pt x="1201" y="17"/>
                    <a:pt x="1130" y="0"/>
                    <a:pt x="106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8424929" y="4225399"/>
              <a:ext cx="131378" cy="90005"/>
            </a:xfrm>
            <a:custGeom>
              <a:avLst/>
              <a:gdLst/>
              <a:ahLst/>
              <a:cxnLst/>
              <a:rect l="l" t="t" r="r" b="b"/>
              <a:pathLst>
                <a:path w="1302" h="892" extrusionOk="0">
                  <a:moveTo>
                    <a:pt x="865" y="530"/>
                  </a:moveTo>
                  <a:cubicBezTo>
                    <a:pt x="856" y="543"/>
                    <a:pt x="850" y="549"/>
                    <a:pt x="843" y="549"/>
                  </a:cubicBezTo>
                  <a:cubicBezTo>
                    <a:pt x="837" y="549"/>
                    <a:pt x="831" y="543"/>
                    <a:pt x="822" y="530"/>
                  </a:cubicBezTo>
                  <a:close/>
                  <a:moveTo>
                    <a:pt x="875" y="0"/>
                  </a:moveTo>
                  <a:cubicBezTo>
                    <a:pt x="846" y="0"/>
                    <a:pt x="817" y="6"/>
                    <a:pt x="788" y="17"/>
                  </a:cubicBezTo>
                  <a:cubicBezTo>
                    <a:pt x="651" y="68"/>
                    <a:pt x="488" y="111"/>
                    <a:pt x="343" y="171"/>
                  </a:cubicBezTo>
                  <a:cubicBezTo>
                    <a:pt x="180" y="231"/>
                    <a:pt x="1" y="342"/>
                    <a:pt x="26" y="539"/>
                  </a:cubicBezTo>
                  <a:cubicBezTo>
                    <a:pt x="26" y="650"/>
                    <a:pt x="78" y="752"/>
                    <a:pt x="163" y="812"/>
                  </a:cubicBezTo>
                  <a:cubicBezTo>
                    <a:pt x="255" y="866"/>
                    <a:pt x="356" y="891"/>
                    <a:pt x="456" y="891"/>
                  </a:cubicBezTo>
                  <a:cubicBezTo>
                    <a:pt x="533" y="891"/>
                    <a:pt x="611" y="876"/>
                    <a:pt x="685" y="846"/>
                  </a:cubicBezTo>
                  <a:cubicBezTo>
                    <a:pt x="856" y="787"/>
                    <a:pt x="1096" y="727"/>
                    <a:pt x="1207" y="573"/>
                  </a:cubicBezTo>
                  <a:cubicBezTo>
                    <a:pt x="1301" y="410"/>
                    <a:pt x="1241" y="205"/>
                    <a:pt x="1079" y="119"/>
                  </a:cubicBezTo>
                  <a:cubicBezTo>
                    <a:pt x="1034" y="43"/>
                    <a:pt x="957" y="0"/>
                    <a:pt x="8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8178220" y="3965776"/>
              <a:ext cx="126838" cy="106149"/>
            </a:xfrm>
            <a:custGeom>
              <a:avLst/>
              <a:gdLst/>
              <a:ahLst/>
              <a:cxnLst/>
              <a:rect l="l" t="t" r="r" b="b"/>
              <a:pathLst>
                <a:path w="1257" h="1052" extrusionOk="0">
                  <a:moveTo>
                    <a:pt x="707" y="1"/>
                  </a:moveTo>
                  <a:cubicBezTo>
                    <a:pt x="656" y="1"/>
                    <a:pt x="604" y="7"/>
                    <a:pt x="555" y="23"/>
                  </a:cubicBezTo>
                  <a:cubicBezTo>
                    <a:pt x="298" y="32"/>
                    <a:pt x="59" y="143"/>
                    <a:pt x="33" y="442"/>
                  </a:cubicBezTo>
                  <a:cubicBezTo>
                    <a:pt x="0" y="793"/>
                    <a:pt x="331" y="1052"/>
                    <a:pt x="652" y="1052"/>
                  </a:cubicBezTo>
                  <a:cubicBezTo>
                    <a:pt x="746" y="1052"/>
                    <a:pt x="840" y="1030"/>
                    <a:pt x="923" y="981"/>
                  </a:cubicBezTo>
                  <a:cubicBezTo>
                    <a:pt x="1163" y="827"/>
                    <a:pt x="1257" y="536"/>
                    <a:pt x="1145" y="280"/>
                  </a:cubicBezTo>
                  <a:cubicBezTo>
                    <a:pt x="1137" y="203"/>
                    <a:pt x="1086" y="134"/>
                    <a:pt x="1017" y="109"/>
                  </a:cubicBezTo>
                  <a:cubicBezTo>
                    <a:pt x="949" y="57"/>
                    <a:pt x="872" y="23"/>
                    <a:pt x="795" y="6"/>
                  </a:cubicBezTo>
                  <a:cubicBezTo>
                    <a:pt x="766" y="3"/>
                    <a:pt x="737" y="1"/>
                    <a:pt x="70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7933833" y="4172425"/>
              <a:ext cx="104538" cy="93032"/>
            </a:xfrm>
            <a:custGeom>
              <a:avLst/>
              <a:gdLst/>
              <a:ahLst/>
              <a:cxnLst/>
              <a:rect l="l" t="t" r="r" b="b"/>
              <a:pathLst>
                <a:path w="1036" h="922" extrusionOk="0">
                  <a:moveTo>
                    <a:pt x="453" y="482"/>
                  </a:moveTo>
                  <a:cubicBezTo>
                    <a:pt x="462" y="490"/>
                    <a:pt x="453" y="499"/>
                    <a:pt x="445" y="499"/>
                  </a:cubicBezTo>
                  <a:lnTo>
                    <a:pt x="445" y="482"/>
                  </a:lnTo>
                  <a:close/>
                  <a:moveTo>
                    <a:pt x="478" y="1"/>
                  </a:moveTo>
                  <a:cubicBezTo>
                    <a:pt x="405" y="1"/>
                    <a:pt x="329" y="18"/>
                    <a:pt x="265" y="54"/>
                  </a:cubicBezTo>
                  <a:cubicBezTo>
                    <a:pt x="163" y="105"/>
                    <a:pt x="77" y="182"/>
                    <a:pt x="26" y="285"/>
                  </a:cubicBezTo>
                  <a:cubicBezTo>
                    <a:pt x="9" y="328"/>
                    <a:pt x="0" y="371"/>
                    <a:pt x="17" y="413"/>
                  </a:cubicBezTo>
                  <a:cubicBezTo>
                    <a:pt x="9" y="456"/>
                    <a:pt x="9" y="490"/>
                    <a:pt x="9" y="533"/>
                  </a:cubicBezTo>
                  <a:cubicBezTo>
                    <a:pt x="35" y="763"/>
                    <a:pt x="227" y="922"/>
                    <a:pt x="439" y="922"/>
                  </a:cubicBezTo>
                  <a:cubicBezTo>
                    <a:pt x="503" y="922"/>
                    <a:pt x="569" y="907"/>
                    <a:pt x="633" y="875"/>
                  </a:cubicBezTo>
                  <a:cubicBezTo>
                    <a:pt x="932" y="747"/>
                    <a:pt x="1035" y="362"/>
                    <a:pt x="779" y="140"/>
                  </a:cubicBezTo>
                  <a:cubicBezTo>
                    <a:pt x="744" y="105"/>
                    <a:pt x="702" y="80"/>
                    <a:pt x="659" y="63"/>
                  </a:cubicBezTo>
                  <a:cubicBezTo>
                    <a:pt x="616" y="28"/>
                    <a:pt x="573" y="11"/>
                    <a:pt x="522" y="3"/>
                  </a:cubicBezTo>
                  <a:cubicBezTo>
                    <a:pt x="508" y="1"/>
                    <a:pt x="493" y="1"/>
                    <a:pt x="4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8149564" y="4355564"/>
              <a:ext cx="108473" cy="90812"/>
            </a:xfrm>
            <a:custGeom>
              <a:avLst/>
              <a:gdLst/>
              <a:ahLst/>
              <a:cxnLst/>
              <a:rect l="l" t="t" r="r" b="b"/>
              <a:pathLst>
                <a:path w="1075" h="900" extrusionOk="0">
                  <a:moveTo>
                    <a:pt x="766" y="0"/>
                  </a:moveTo>
                  <a:cubicBezTo>
                    <a:pt x="759" y="0"/>
                    <a:pt x="752" y="1"/>
                    <a:pt x="745" y="1"/>
                  </a:cubicBezTo>
                  <a:cubicBezTo>
                    <a:pt x="677" y="10"/>
                    <a:pt x="617" y="27"/>
                    <a:pt x="557" y="53"/>
                  </a:cubicBezTo>
                  <a:cubicBezTo>
                    <a:pt x="488" y="53"/>
                    <a:pt x="428" y="61"/>
                    <a:pt x="369" y="78"/>
                  </a:cubicBezTo>
                  <a:cubicBezTo>
                    <a:pt x="52" y="198"/>
                    <a:pt x="1" y="634"/>
                    <a:pt x="292" y="823"/>
                  </a:cubicBezTo>
                  <a:cubicBezTo>
                    <a:pt x="369" y="874"/>
                    <a:pt x="458" y="900"/>
                    <a:pt x="547" y="900"/>
                  </a:cubicBezTo>
                  <a:cubicBezTo>
                    <a:pt x="636" y="900"/>
                    <a:pt x="724" y="874"/>
                    <a:pt x="796" y="823"/>
                  </a:cubicBezTo>
                  <a:cubicBezTo>
                    <a:pt x="856" y="780"/>
                    <a:pt x="899" y="711"/>
                    <a:pt x="908" y="643"/>
                  </a:cubicBezTo>
                  <a:cubicBezTo>
                    <a:pt x="925" y="617"/>
                    <a:pt x="942" y="592"/>
                    <a:pt x="950" y="566"/>
                  </a:cubicBezTo>
                  <a:cubicBezTo>
                    <a:pt x="967" y="506"/>
                    <a:pt x="976" y="438"/>
                    <a:pt x="967" y="378"/>
                  </a:cubicBezTo>
                  <a:cubicBezTo>
                    <a:pt x="1075" y="213"/>
                    <a:pt x="951" y="0"/>
                    <a:pt x="76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7921725" y="4383514"/>
              <a:ext cx="101107" cy="89400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719" y="0"/>
                  </a:moveTo>
                  <a:cubicBezTo>
                    <a:pt x="691" y="0"/>
                    <a:pt x="662" y="5"/>
                    <a:pt x="633" y="15"/>
                  </a:cubicBezTo>
                  <a:lnTo>
                    <a:pt x="171" y="169"/>
                  </a:lnTo>
                  <a:cubicBezTo>
                    <a:pt x="52" y="212"/>
                    <a:pt x="0" y="349"/>
                    <a:pt x="43" y="469"/>
                  </a:cubicBezTo>
                  <a:cubicBezTo>
                    <a:pt x="83" y="557"/>
                    <a:pt x="161" y="615"/>
                    <a:pt x="255" y="615"/>
                  </a:cubicBezTo>
                  <a:cubicBezTo>
                    <a:pt x="261" y="615"/>
                    <a:pt x="267" y="615"/>
                    <a:pt x="274" y="614"/>
                  </a:cubicBezTo>
                  <a:lnTo>
                    <a:pt x="274" y="623"/>
                  </a:lnTo>
                  <a:cubicBezTo>
                    <a:pt x="260" y="772"/>
                    <a:pt x="375" y="886"/>
                    <a:pt x="513" y="886"/>
                  </a:cubicBezTo>
                  <a:cubicBezTo>
                    <a:pt x="541" y="886"/>
                    <a:pt x="570" y="881"/>
                    <a:pt x="599" y="871"/>
                  </a:cubicBezTo>
                  <a:cubicBezTo>
                    <a:pt x="847" y="751"/>
                    <a:pt x="1001" y="477"/>
                    <a:pt x="958" y="203"/>
                  </a:cubicBezTo>
                  <a:cubicBezTo>
                    <a:pt x="938" y="80"/>
                    <a:pt x="834" y="0"/>
                    <a:pt x="71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8001943" y="4023089"/>
              <a:ext cx="76991" cy="73255"/>
            </a:xfrm>
            <a:custGeom>
              <a:avLst/>
              <a:gdLst/>
              <a:ahLst/>
              <a:cxnLst/>
              <a:rect l="l" t="t" r="r" b="b"/>
              <a:pathLst>
                <a:path w="763" h="726" extrusionOk="0">
                  <a:moveTo>
                    <a:pt x="519" y="1"/>
                  </a:moveTo>
                  <a:cubicBezTo>
                    <a:pt x="509" y="1"/>
                    <a:pt x="499" y="1"/>
                    <a:pt x="488" y="3"/>
                  </a:cubicBezTo>
                  <a:cubicBezTo>
                    <a:pt x="360" y="11"/>
                    <a:pt x="249" y="80"/>
                    <a:pt x="172" y="182"/>
                  </a:cubicBezTo>
                  <a:lnTo>
                    <a:pt x="163" y="208"/>
                  </a:lnTo>
                  <a:lnTo>
                    <a:pt x="78" y="311"/>
                  </a:lnTo>
                  <a:cubicBezTo>
                    <a:pt x="1" y="413"/>
                    <a:pt x="18" y="559"/>
                    <a:pt x="121" y="636"/>
                  </a:cubicBezTo>
                  <a:cubicBezTo>
                    <a:pt x="138" y="644"/>
                    <a:pt x="155" y="653"/>
                    <a:pt x="172" y="661"/>
                  </a:cubicBezTo>
                  <a:cubicBezTo>
                    <a:pt x="206" y="696"/>
                    <a:pt x="257" y="713"/>
                    <a:pt x="309" y="721"/>
                  </a:cubicBezTo>
                  <a:cubicBezTo>
                    <a:pt x="327" y="724"/>
                    <a:pt x="344" y="726"/>
                    <a:pt x="362" y="726"/>
                  </a:cubicBezTo>
                  <a:cubicBezTo>
                    <a:pt x="504" y="726"/>
                    <a:pt x="631" y="635"/>
                    <a:pt x="677" y="490"/>
                  </a:cubicBezTo>
                  <a:cubicBezTo>
                    <a:pt x="685" y="456"/>
                    <a:pt x="694" y="422"/>
                    <a:pt x="694" y="388"/>
                  </a:cubicBezTo>
                  <a:cubicBezTo>
                    <a:pt x="737" y="336"/>
                    <a:pt x="762" y="268"/>
                    <a:pt x="754" y="199"/>
                  </a:cubicBezTo>
                  <a:cubicBezTo>
                    <a:pt x="730" y="89"/>
                    <a:pt x="634" y="1"/>
                    <a:pt x="51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8433606" y="4765532"/>
              <a:ext cx="133598" cy="126935"/>
            </a:xfrm>
            <a:custGeom>
              <a:avLst/>
              <a:gdLst/>
              <a:ahLst/>
              <a:cxnLst/>
              <a:rect l="l" t="t" r="r" b="b"/>
              <a:pathLst>
                <a:path w="1324" h="1258" extrusionOk="0">
                  <a:moveTo>
                    <a:pt x="869" y="1"/>
                  </a:moveTo>
                  <a:cubicBezTo>
                    <a:pt x="850" y="1"/>
                    <a:pt x="831" y="9"/>
                    <a:pt x="822" y="28"/>
                  </a:cubicBezTo>
                  <a:cubicBezTo>
                    <a:pt x="727" y="122"/>
                    <a:pt x="642" y="233"/>
                    <a:pt x="573" y="344"/>
                  </a:cubicBezTo>
                  <a:lnTo>
                    <a:pt x="479" y="276"/>
                  </a:lnTo>
                  <a:cubicBezTo>
                    <a:pt x="445" y="241"/>
                    <a:pt x="419" y="207"/>
                    <a:pt x="394" y="164"/>
                  </a:cubicBezTo>
                  <a:cubicBezTo>
                    <a:pt x="377" y="148"/>
                    <a:pt x="361" y="138"/>
                    <a:pt x="344" y="138"/>
                  </a:cubicBezTo>
                  <a:cubicBezTo>
                    <a:pt x="335" y="138"/>
                    <a:pt x="326" y="141"/>
                    <a:pt x="317" y="147"/>
                  </a:cubicBezTo>
                  <a:lnTo>
                    <a:pt x="154" y="36"/>
                  </a:lnTo>
                  <a:cubicBezTo>
                    <a:pt x="142" y="31"/>
                    <a:pt x="129" y="29"/>
                    <a:pt x="118" y="29"/>
                  </a:cubicBezTo>
                  <a:cubicBezTo>
                    <a:pt x="49" y="29"/>
                    <a:pt x="0" y="106"/>
                    <a:pt x="52" y="164"/>
                  </a:cubicBezTo>
                  <a:lnTo>
                    <a:pt x="188" y="284"/>
                  </a:lnTo>
                  <a:cubicBezTo>
                    <a:pt x="274" y="378"/>
                    <a:pt x="368" y="472"/>
                    <a:pt x="462" y="558"/>
                  </a:cubicBezTo>
                  <a:cubicBezTo>
                    <a:pt x="428" y="635"/>
                    <a:pt x="402" y="712"/>
                    <a:pt x="377" y="797"/>
                  </a:cubicBezTo>
                  <a:cubicBezTo>
                    <a:pt x="377" y="815"/>
                    <a:pt x="377" y="823"/>
                    <a:pt x="377" y="840"/>
                  </a:cubicBezTo>
                  <a:cubicBezTo>
                    <a:pt x="368" y="874"/>
                    <a:pt x="351" y="909"/>
                    <a:pt x="342" y="943"/>
                  </a:cubicBezTo>
                  <a:cubicBezTo>
                    <a:pt x="334" y="969"/>
                    <a:pt x="334" y="986"/>
                    <a:pt x="342" y="1003"/>
                  </a:cubicBezTo>
                  <a:lnTo>
                    <a:pt x="274" y="1140"/>
                  </a:lnTo>
                  <a:cubicBezTo>
                    <a:pt x="245" y="1199"/>
                    <a:pt x="301" y="1258"/>
                    <a:pt x="352" y="1258"/>
                  </a:cubicBezTo>
                  <a:cubicBezTo>
                    <a:pt x="375" y="1258"/>
                    <a:pt x="398" y="1246"/>
                    <a:pt x="411" y="1217"/>
                  </a:cubicBezTo>
                  <a:cubicBezTo>
                    <a:pt x="479" y="1114"/>
                    <a:pt x="531" y="1003"/>
                    <a:pt x="591" y="892"/>
                  </a:cubicBezTo>
                  <a:cubicBezTo>
                    <a:pt x="616" y="883"/>
                    <a:pt x="642" y="866"/>
                    <a:pt x="659" y="832"/>
                  </a:cubicBezTo>
                  <a:lnTo>
                    <a:pt x="668" y="797"/>
                  </a:lnTo>
                  <a:cubicBezTo>
                    <a:pt x="822" y="951"/>
                    <a:pt x="993" y="1097"/>
                    <a:pt x="1172" y="1225"/>
                  </a:cubicBezTo>
                  <a:cubicBezTo>
                    <a:pt x="1185" y="1234"/>
                    <a:pt x="1199" y="1238"/>
                    <a:pt x="1211" y="1238"/>
                  </a:cubicBezTo>
                  <a:cubicBezTo>
                    <a:pt x="1274" y="1238"/>
                    <a:pt x="1323" y="1147"/>
                    <a:pt x="1266" y="1097"/>
                  </a:cubicBezTo>
                  <a:lnTo>
                    <a:pt x="1172" y="994"/>
                  </a:lnTo>
                  <a:cubicBezTo>
                    <a:pt x="1181" y="969"/>
                    <a:pt x="1172" y="934"/>
                    <a:pt x="1155" y="917"/>
                  </a:cubicBezTo>
                  <a:lnTo>
                    <a:pt x="1147" y="917"/>
                  </a:lnTo>
                  <a:cubicBezTo>
                    <a:pt x="1147" y="900"/>
                    <a:pt x="1138" y="874"/>
                    <a:pt x="1121" y="866"/>
                  </a:cubicBezTo>
                  <a:cubicBezTo>
                    <a:pt x="1035" y="763"/>
                    <a:pt x="933" y="669"/>
                    <a:pt x="839" y="575"/>
                  </a:cubicBezTo>
                  <a:cubicBezTo>
                    <a:pt x="907" y="464"/>
                    <a:pt x="958" y="336"/>
                    <a:pt x="984" y="207"/>
                  </a:cubicBezTo>
                  <a:cubicBezTo>
                    <a:pt x="993" y="182"/>
                    <a:pt x="984" y="156"/>
                    <a:pt x="976" y="139"/>
                  </a:cubicBezTo>
                  <a:cubicBezTo>
                    <a:pt x="993" y="87"/>
                    <a:pt x="967" y="36"/>
                    <a:pt x="916" y="19"/>
                  </a:cubicBezTo>
                  <a:cubicBezTo>
                    <a:pt x="904" y="7"/>
                    <a:pt x="886" y="1"/>
                    <a:pt x="86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8625625" y="4791162"/>
              <a:ext cx="140157" cy="119569"/>
            </a:xfrm>
            <a:custGeom>
              <a:avLst/>
              <a:gdLst/>
              <a:ahLst/>
              <a:cxnLst/>
              <a:rect l="l" t="t" r="r" b="b"/>
              <a:pathLst>
                <a:path w="1389" h="1185" extrusionOk="0">
                  <a:moveTo>
                    <a:pt x="965" y="0"/>
                  </a:moveTo>
                  <a:cubicBezTo>
                    <a:pt x="947" y="0"/>
                    <a:pt x="929" y="7"/>
                    <a:pt x="912" y="22"/>
                  </a:cubicBezTo>
                  <a:lnTo>
                    <a:pt x="903" y="22"/>
                  </a:lnTo>
                  <a:cubicBezTo>
                    <a:pt x="887" y="14"/>
                    <a:pt x="870" y="10"/>
                    <a:pt x="853" y="10"/>
                  </a:cubicBezTo>
                  <a:cubicBezTo>
                    <a:pt x="814" y="10"/>
                    <a:pt x="778" y="29"/>
                    <a:pt x="766" y="64"/>
                  </a:cubicBezTo>
                  <a:lnTo>
                    <a:pt x="758" y="82"/>
                  </a:lnTo>
                  <a:cubicBezTo>
                    <a:pt x="752" y="80"/>
                    <a:pt x="746" y="79"/>
                    <a:pt x="740" y="79"/>
                  </a:cubicBezTo>
                  <a:cubicBezTo>
                    <a:pt x="715" y="79"/>
                    <a:pt x="695" y="95"/>
                    <a:pt x="681" y="116"/>
                  </a:cubicBezTo>
                  <a:cubicBezTo>
                    <a:pt x="638" y="184"/>
                    <a:pt x="604" y="261"/>
                    <a:pt x="561" y="330"/>
                  </a:cubicBezTo>
                  <a:lnTo>
                    <a:pt x="262" y="116"/>
                  </a:lnTo>
                  <a:cubicBezTo>
                    <a:pt x="247" y="109"/>
                    <a:pt x="232" y="105"/>
                    <a:pt x="217" y="105"/>
                  </a:cubicBezTo>
                  <a:cubicBezTo>
                    <a:pt x="196" y="105"/>
                    <a:pt x="178" y="113"/>
                    <a:pt x="168" y="133"/>
                  </a:cubicBezTo>
                  <a:lnTo>
                    <a:pt x="150" y="116"/>
                  </a:lnTo>
                  <a:cubicBezTo>
                    <a:pt x="137" y="108"/>
                    <a:pt x="125" y="104"/>
                    <a:pt x="112" y="104"/>
                  </a:cubicBezTo>
                  <a:cubicBezTo>
                    <a:pt x="45" y="104"/>
                    <a:pt x="1" y="210"/>
                    <a:pt x="73" y="261"/>
                  </a:cubicBezTo>
                  <a:lnTo>
                    <a:pt x="176" y="330"/>
                  </a:lnTo>
                  <a:lnTo>
                    <a:pt x="253" y="389"/>
                  </a:lnTo>
                  <a:cubicBezTo>
                    <a:pt x="262" y="398"/>
                    <a:pt x="270" y="407"/>
                    <a:pt x="279" y="407"/>
                  </a:cubicBezTo>
                  <a:cubicBezTo>
                    <a:pt x="330" y="449"/>
                    <a:pt x="381" y="484"/>
                    <a:pt x="441" y="518"/>
                  </a:cubicBezTo>
                  <a:lnTo>
                    <a:pt x="476" y="535"/>
                  </a:lnTo>
                  <a:cubicBezTo>
                    <a:pt x="399" y="715"/>
                    <a:pt x="347" y="894"/>
                    <a:pt x="304" y="1082"/>
                  </a:cubicBezTo>
                  <a:cubicBezTo>
                    <a:pt x="294" y="1144"/>
                    <a:pt x="346" y="1184"/>
                    <a:pt x="392" y="1184"/>
                  </a:cubicBezTo>
                  <a:cubicBezTo>
                    <a:pt x="423" y="1184"/>
                    <a:pt x="452" y="1166"/>
                    <a:pt x="458" y="1125"/>
                  </a:cubicBezTo>
                  <a:lnTo>
                    <a:pt x="476" y="1057"/>
                  </a:lnTo>
                  <a:cubicBezTo>
                    <a:pt x="490" y="1076"/>
                    <a:pt x="515" y="1087"/>
                    <a:pt x="541" y="1087"/>
                  </a:cubicBezTo>
                  <a:cubicBezTo>
                    <a:pt x="560" y="1087"/>
                    <a:pt x="580" y="1080"/>
                    <a:pt x="595" y="1065"/>
                  </a:cubicBezTo>
                  <a:lnTo>
                    <a:pt x="621" y="1040"/>
                  </a:lnTo>
                  <a:cubicBezTo>
                    <a:pt x="707" y="963"/>
                    <a:pt x="766" y="860"/>
                    <a:pt x="818" y="749"/>
                  </a:cubicBezTo>
                  <a:lnTo>
                    <a:pt x="1228" y="1014"/>
                  </a:lnTo>
                  <a:cubicBezTo>
                    <a:pt x="1241" y="1020"/>
                    <a:pt x="1253" y="1022"/>
                    <a:pt x="1264" y="1022"/>
                  </a:cubicBezTo>
                  <a:cubicBezTo>
                    <a:pt x="1340" y="1022"/>
                    <a:pt x="1388" y="912"/>
                    <a:pt x="1314" y="860"/>
                  </a:cubicBezTo>
                  <a:lnTo>
                    <a:pt x="1049" y="672"/>
                  </a:lnTo>
                  <a:cubicBezTo>
                    <a:pt x="1057" y="629"/>
                    <a:pt x="1040" y="578"/>
                    <a:pt x="997" y="569"/>
                  </a:cubicBezTo>
                  <a:cubicBezTo>
                    <a:pt x="955" y="552"/>
                    <a:pt x="912" y="535"/>
                    <a:pt x="878" y="518"/>
                  </a:cubicBezTo>
                  <a:cubicBezTo>
                    <a:pt x="878" y="475"/>
                    <a:pt x="878" y="432"/>
                    <a:pt x="878" y="389"/>
                  </a:cubicBezTo>
                  <a:cubicBezTo>
                    <a:pt x="886" y="347"/>
                    <a:pt x="895" y="295"/>
                    <a:pt x="903" y="244"/>
                  </a:cubicBezTo>
                  <a:cubicBezTo>
                    <a:pt x="938" y="201"/>
                    <a:pt x="980" y="167"/>
                    <a:pt x="1023" y="133"/>
                  </a:cubicBezTo>
                  <a:cubicBezTo>
                    <a:pt x="1083" y="80"/>
                    <a:pt x="1029" y="0"/>
                    <a:pt x="96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8535922" y="4930105"/>
              <a:ext cx="139148" cy="119569"/>
            </a:xfrm>
            <a:custGeom>
              <a:avLst/>
              <a:gdLst/>
              <a:ahLst/>
              <a:cxnLst/>
              <a:rect l="l" t="t" r="r" b="b"/>
              <a:pathLst>
                <a:path w="1379" h="1185" extrusionOk="0">
                  <a:moveTo>
                    <a:pt x="956" y="1"/>
                  </a:moveTo>
                  <a:cubicBezTo>
                    <a:pt x="938" y="1"/>
                    <a:pt x="920" y="7"/>
                    <a:pt x="903" y="22"/>
                  </a:cubicBezTo>
                  <a:lnTo>
                    <a:pt x="894" y="31"/>
                  </a:lnTo>
                  <a:cubicBezTo>
                    <a:pt x="876" y="18"/>
                    <a:pt x="856" y="13"/>
                    <a:pt x="836" y="13"/>
                  </a:cubicBezTo>
                  <a:cubicBezTo>
                    <a:pt x="801" y="13"/>
                    <a:pt x="768" y="32"/>
                    <a:pt x="757" y="65"/>
                  </a:cubicBezTo>
                  <a:lnTo>
                    <a:pt x="757" y="82"/>
                  </a:lnTo>
                  <a:cubicBezTo>
                    <a:pt x="723" y="82"/>
                    <a:pt x="689" y="90"/>
                    <a:pt x="680" y="125"/>
                  </a:cubicBezTo>
                  <a:cubicBezTo>
                    <a:pt x="637" y="193"/>
                    <a:pt x="595" y="262"/>
                    <a:pt x="560" y="339"/>
                  </a:cubicBezTo>
                  <a:lnTo>
                    <a:pt x="261" y="125"/>
                  </a:lnTo>
                  <a:cubicBezTo>
                    <a:pt x="247" y="114"/>
                    <a:pt x="231" y="109"/>
                    <a:pt x="215" y="109"/>
                  </a:cubicBezTo>
                  <a:cubicBezTo>
                    <a:pt x="194" y="109"/>
                    <a:pt x="173" y="118"/>
                    <a:pt x="158" y="133"/>
                  </a:cubicBezTo>
                  <a:lnTo>
                    <a:pt x="150" y="125"/>
                  </a:lnTo>
                  <a:cubicBezTo>
                    <a:pt x="135" y="114"/>
                    <a:pt x="120" y="110"/>
                    <a:pt x="107" y="110"/>
                  </a:cubicBezTo>
                  <a:cubicBezTo>
                    <a:pt x="42" y="110"/>
                    <a:pt x="1" y="212"/>
                    <a:pt x="64" y="262"/>
                  </a:cubicBezTo>
                  <a:cubicBezTo>
                    <a:pt x="107" y="287"/>
                    <a:pt x="141" y="313"/>
                    <a:pt x="175" y="339"/>
                  </a:cubicBezTo>
                  <a:lnTo>
                    <a:pt x="252" y="390"/>
                  </a:lnTo>
                  <a:cubicBezTo>
                    <a:pt x="261" y="398"/>
                    <a:pt x="261" y="407"/>
                    <a:pt x="278" y="415"/>
                  </a:cubicBezTo>
                  <a:cubicBezTo>
                    <a:pt x="329" y="450"/>
                    <a:pt x="381" y="484"/>
                    <a:pt x="441" y="518"/>
                  </a:cubicBezTo>
                  <a:lnTo>
                    <a:pt x="466" y="544"/>
                  </a:lnTo>
                  <a:cubicBezTo>
                    <a:pt x="398" y="715"/>
                    <a:pt x="338" y="903"/>
                    <a:pt x="304" y="1091"/>
                  </a:cubicBezTo>
                  <a:cubicBezTo>
                    <a:pt x="288" y="1147"/>
                    <a:pt x="337" y="1185"/>
                    <a:pt x="384" y="1185"/>
                  </a:cubicBezTo>
                  <a:cubicBezTo>
                    <a:pt x="416" y="1185"/>
                    <a:pt x="447" y="1167"/>
                    <a:pt x="458" y="1126"/>
                  </a:cubicBezTo>
                  <a:lnTo>
                    <a:pt x="475" y="1057"/>
                  </a:lnTo>
                  <a:cubicBezTo>
                    <a:pt x="490" y="1082"/>
                    <a:pt x="513" y="1095"/>
                    <a:pt x="539" y="1095"/>
                  </a:cubicBezTo>
                  <a:cubicBezTo>
                    <a:pt x="557" y="1095"/>
                    <a:pt x="577" y="1089"/>
                    <a:pt x="595" y="1074"/>
                  </a:cubicBezTo>
                  <a:lnTo>
                    <a:pt x="612" y="1049"/>
                  </a:lnTo>
                  <a:cubicBezTo>
                    <a:pt x="697" y="963"/>
                    <a:pt x="766" y="869"/>
                    <a:pt x="808" y="758"/>
                  </a:cubicBezTo>
                  <a:lnTo>
                    <a:pt x="1219" y="1014"/>
                  </a:lnTo>
                  <a:cubicBezTo>
                    <a:pt x="1232" y="1020"/>
                    <a:pt x="1244" y="1022"/>
                    <a:pt x="1255" y="1022"/>
                  </a:cubicBezTo>
                  <a:cubicBezTo>
                    <a:pt x="1331" y="1022"/>
                    <a:pt x="1379" y="913"/>
                    <a:pt x="1305" y="869"/>
                  </a:cubicBezTo>
                  <a:lnTo>
                    <a:pt x="1039" y="672"/>
                  </a:lnTo>
                  <a:cubicBezTo>
                    <a:pt x="1048" y="629"/>
                    <a:pt x="1031" y="578"/>
                    <a:pt x="988" y="569"/>
                  </a:cubicBezTo>
                  <a:lnTo>
                    <a:pt x="868" y="518"/>
                  </a:lnTo>
                  <a:cubicBezTo>
                    <a:pt x="868" y="475"/>
                    <a:pt x="868" y="433"/>
                    <a:pt x="868" y="390"/>
                  </a:cubicBezTo>
                  <a:cubicBezTo>
                    <a:pt x="877" y="347"/>
                    <a:pt x="885" y="296"/>
                    <a:pt x="894" y="244"/>
                  </a:cubicBezTo>
                  <a:cubicBezTo>
                    <a:pt x="928" y="202"/>
                    <a:pt x="971" y="167"/>
                    <a:pt x="1014" y="133"/>
                  </a:cubicBezTo>
                  <a:cubicBezTo>
                    <a:pt x="1074" y="80"/>
                    <a:pt x="1019" y="1"/>
                    <a:pt x="95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8619167" y="5039181"/>
              <a:ext cx="112610" cy="118460"/>
            </a:xfrm>
            <a:custGeom>
              <a:avLst/>
              <a:gdLst/>
              <a:ahLst/>
              <a:cxnLst/>
              <a:rect l="l" t="t" r="r" b="b"/>
              <a:pathLst>
                <a:path w="1116" h="1174" extrusionOk="0">
                  <a:moveTo>
                    <a:pt x="670" y="0"/>
                  </a:moveTo>
                  <a:cubicBezTo>
                    <a:pt x="658" y="0"/>
                    <a:pt x="645" y="3"/>
                    <a:pt x="634" y="10"/>
                  </a:cubicBezTo>
                  <a:cubicBezTo>
                    <a:pt x="505" y="45"/>
                    <a:pt x="488" y="199"/>
                    <a:pt x="463" y="318"/>
                  </a:cubicBezTo>
                  <a:cubicBezTo>
                    <a:pt x="454" y="361"/>
                    <a:pt x="445" y="404"/>
                    <a:pt x="437" y="447"/>
                  </a:cubicBezTo>
                  <a:lnTo>
                    <a:pt x="351" y="412"/>
                  </a:lnTo>
                  <a:lnTo>
                    <a:pt x="206" y="344"/>
                  </a:lnTo>
                  <a:cubicBezTo>
                    <a:pt x="230" y="288"/>
                    <a:pt x="186" y="223"/>
                    <a:pt x="123" y="223"/>
                  </a:cubicBezTo>
                  <a:cubicBezTo>
                    <a:pt x="120" y="223"/>
                    <a:pt x="116" y="224"/>
                    <a:pt x="112" y="224"/>
                  </a:cubicBezTo>
                  <a:cubicBezTo>
                    <a:pt x="9" y="250"/>
                    <a:pt x="1" y="327"/>
                    <a:pt x="35" y="395"/>
                  </a:cubicBezTo>
                  <a:cubicBezTo>
                    <a:pt x="35" y="421"/>
                    <a:pt x="52" y="447"/>
                    <a:pt x="78" y="455"/>
                  </a:cubicBezTo>
                  <a:cubicBezTo>
                    <a:pt x="86" y="472"/>
                    <a:pt x="95" y="481"/>
                    <a:pt x="103" y="489"/>
                  </a:cubicBezTo>
                  <a:cubicBezTo>
                    <a:pt x="180" y="549"/>
                    <a:pt x="266" y="601"/>
                    <a:pt x="360" y="643"/>
                  </a:cubicBezTo>
                  <a:cubicBezTo>
                    <a:pt x="377" y="652"/>
                    <a:pt x="386" y="660"/>
                    <a:pt x="403" y="669"/>
                  </a:cubicBezTo>
                  <a:cubicBezTo>
                    <a:pt x="394" y="720"/>
                    <a:pt x="386" y="763"/>
                    <a:pt x="377" y="806"/>
                  </a:cubicBezTo>
                  <a:cubicBezTo>
                    <a:pt x="377" y="832"/>
                    <a:pt x="377" y="849"/>
                    <a:pt x="394" y="874"/>
                  </a:cubicBezTo>
                  <a:lnTo>
                    <a:pt x="394" y="1003"/>
                  </a:lnTo>
                  <a:cubicBezTo>
                    <a:pt x="386" y="1020"/>
                    <a:pt x="377" y="1037"/>
                    <a:pt x="377" y="1054"/>
                  </a:cubicBezTo>
                  <a:cubicBezTo>
                    <a:pt x="348" y="1118"/>
                    <a:pt x="398" y="1174"/>
                    <a:pt x="449" y="1174"/>
                  </a:cubicBezTo>
                  <a:cubicBezTo>
                    <a:pt x="473" y="1174"/>
                    <a:pt x="497" y="1161"/>
                    <a:pt x="514" y="1131"/>
                  </a:cubicBezTo>
                  <a:cubicBezTo>
                    <a:pt x="557" y="1045"/>
                    <a:pt x="599" y="960"/>
                    <a:pt x="634" y="866"/>
                  </a:cubicBezTo>
                  <a:cubicBezTo>
                    <a:pt x="651" y="840"/>
                    <a:pt x="659" y="823"/>
                    <a:pt x="659" y="797"/>
                  </a:cubicBezTo>
                  <a:cubicBezTo>
                    <a:pt x="702" y="814"/>
                    <a:pt x="745" y="823"/>
                    <a:pt x="788" y="832"/>
                  </a:cubicBezTo>
                  <a:cubicBezTo>
                    <a:pt x="795" y="834"/>
                    <a:pt x="803" y="835"/>
                    <a:pt x="810" y="835"/>
                  </a:cubicBezTo>
                  <a:cubicBezTo>
                    <a:pt x="828" y="835"/>
                    <a:pt x="844" y="829"/>
                    <a:pt x="856" y="823"/>
                  </a:cubicBezTo>
                  <a:lnTo>
                    <a:pt x="959" y="866"/>
                  </a:lnTo>
                  <a:cubicBezTo>
                    <a:pt x="972" y="874"/>
                    <a:pt x="985" y="877"/>
                    <a:pt x="997" y="877"/>
                  </a:cubicBezTo>
                  <a:cubicBezTo>
                    <a:pt x="1066" y="877"/>
                    <a:pt x="1115" y="772"/>
                    <a:pt x="1036" y="729"/>
                  </a:cubicBezTo>
                  <a:cubicBezTo>
                    <a:pt x="933" y="669"/>
                    <a:pt x="830" y="618"/>
                    <a:pt x="728" y="566"/>
                  </a:cubicBezTo>
                  <a:lnTo>
                    <a:pt x="728" y="558"/>
                  </a:lnTo>
                  <a:cubicBezTo>
                    <a:pt x="762" y="412"/>
                    <a:pt x="771" y="267"/>
                    <a:pt x="771" y="122"/>
                  </a:cubicBezTo>
                  <a:cubicBezTo>
                    <a:pt x="771" y="96"/>
                    <a:pt x="762" y="79"/>
                    <a:pt x="745" y="62"/>
                  </a:cubicBezTo>
                  <a:cubicBezTo>
                    <a:pt x="739" y="24"/>
                    <a:pt x="705" y="0"/>
                    <a:pt x="67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8752965" y="5205166"/>
              <a:ext cx="112408" cy="118560"/>
            </a:xfrm>
            <a:custGeom>
              <a:avLst/>
              <a:gdLst/>
              <a:ahLst/>
              <a:cxnLst/>
              <a:rect l="l" t="t" r="r" b="b"/>
              <a:pathLst>
                <a:path w="1114" h="1175" extrusionOk="0">
                  <a:moveTo>
                    <a:pt x="677" y="1"/>
                  </a:moveTo>
                  <a:cubicBezTo>
                    <a:pt x="662" y="1"/>
                    <a:pt x="647" y="6"/>
                    <a:pt x="634" y="16"/>
                  </a:cubicBezTo>
                  <a:cubicBezTo>
                    <a:pt x="505" y="42"/>
                    <a:pt x="488" y="196"/>
                    <a:pt x="463" y="324"/>
                  </a:cubicBezTo>
                  <a:cubicBezTo>
                    <a:pt x="454" y="359"/>
                    <a:pt x="445" y="401"/>
                    <a:pt x="437" y="444"/>
                  </a:cubicBezTo>
                  <a:lnTo>
                    <a:pt x="351" y="410"/>
                  </a:lnTo>
                  <a:lnTo>
                    <a:pt x="206" y="342"/>
                  </a:lnTo>
                  <a:cubicBezTo>
                    <a:pt x="229" y="288"/>
                    <a:pt x="190" y="228"/>
                    <a:pt x="133" y="228"/>
                  </a:cubicBezTo>
                  <a:cubicBezTo>
                    <a:pt x="126" y="228"/>
                    <a:pt x="119" y="228"/>
                    <a:pt x="112" y="230"/>
                  </a:cubicBezTo>
                  <a:cubicBezTo>
                    <a:pt x="9" y="247"/>
                    <a:pt x="1" y="324"/>
                    <a:pt x="35" y="401"/>
                  </a:cubicBezTo>
                  <a:cubicBezTo>
                    <a:pt x="35" y="427"/>
                    <a:pt x="52" y="444"/>
                    <a:pt x="78" y="461"/>
                  </a:cubicBezTo>
                  <a:cubicBezTo>
                    <a:pt x="86" y="470"/>
                    <a:pt x="95" y="478"/>
                    <a:pt x="103" y="487"/>
                  </a:cubicBezTo>
                  <a:cubicBezTo>
                    <a:pt x="189" y="547"/>
                    <a:pt x="266" y="598"/>
                    <a:pt x="360" y="641"/>
                  </a:cubicBezTo>
                  <a:lnTo>
                    <a:pt x="403" y="675"/>
                  </a:lnTo>
                  <a:cubicBezTo>
                    <a:pt x="394" y="718"/>
                    <a:pt x="386" y="761"/>
                    <a:pt x="377" y="803"/>
                  </a:cubicBezTo>
                  <a:cubicBezTo>
                    <a:pt x="377" y="829"/>
                    <a:pt x="377" y="855"/>
                    <a:pt x="394" y="872"/>
                  </a:cubicBezTo>
                  <a:lnTo>
                    <a:pt x="394" y="1000"/>
                  </a:lnTo>
                  <a:cubicBezTo>
                    <a:pt x="386" y="1017"/>
                    <a:pt x="386" y="1034"/>
                    <a:pt x="377" y="1052"/>
                  </a:cubicBezTo>
                  <a:cubicBezTo>
                    <a:pt x="347" y="1117"/>
                    <a:pt x="400" y="1174"/>
                    <a:pt x="453" y="1174"/>
                  </a:cubicBezTo>
                  <a:cubicBezTo>
                    <a:pt x="475" y="1174"/>
                    <a:pt x="498" y="1163"/>
                    <a:pt x="514" y="1137"/>
                  </a:cubicBezTo>
                  <a:cubicBezTo>
                    <a:pt x="557" y="1052"/>
                    <a:pt x="599" y="957"/>
                    <a:pt x="642" y="863"/>
                  </a:cubicBezTo>
                  <a:lnTo>
                    <a:pt x="668" y="795"/>
                  </a:lnTo>
                  <a:cubicBezTo>
                    <a:pt x="702" y="812"/>
                    <a:pt x="745" y="829"/>
                    <a:pt x="788" y="838"/>
                  </a:cubicBezTo>
                  <a:cubicBezTo>
                    <a:pt x="813" y="838"/>
                    <a:pt x="839" y="838"/>
                    <a:pt x="856" y="821"/>
                  </a:cubicBezTo>
                  <a:lnTo>
                    <a:pt x="959" y="863"/>
                  </a:lnTo>
                  <a:cubicBezTo>
                    <a:pt x="974" y="874"/>
                    <a:pt x="988" y="878"/>
                    <a:pt x="1002" y="878"/>
                  </a:cubicBezTo>
                  <a:cubicBezTo>
                    <a:pt x="1069" y="878"/>
                    <a:pt x="1114" y="776"/>
                    <a:pt x="1036" y="726"/>
                  </a:cubicBezTo>
                  <a:cubicBezTo>
                    <a:pt x="942" y="667"/>
                    <a:pt x="839" y="615"/>
                    <a:pt x="728" y="564"/>
                  </a:cubicBezTo>
                  <a:lnTo>
                    <a:pt x="728" y="555"/>
                  </a:lnTo>
                  <a:cubicBezTo>
                    <a:pt x="762" y="410"/>
                    <a:pt x="779" y="265"/>
                    <a:pt x="771" y="119"/>
                  </a:cubicBezTo>
                  <a:cubicBezTo>
                    <a:pt x="771" y="102"/>
                    <a:pt x="762" y="76"/>
                    <a:pt x="745" y="59"/>
                  </a:cubicBezTo>
                  <a:cubicBezTo>
                    <a:pt x="739" y="24"/>
                    <a:pt x="709" y="1"/>
                    <a:pt x="67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8752965" y="4924152"/>
              <a:ext cx="125929" cy="102012"/>
            </a:xfrm>
            <a:custGeom>
              <a:avLst/>
              <a:gdLst/>
              <a:ahLst/>
              <a:cxnLst/>
              <a:rect l="l" t="t" r="r" b="b"/>
              <a:pathLst>
                <a:path w="1248" h="1011" extrusionOk="0">
                  <a:moveTo>
                    <a:pt x="670" y="0"/>
                  </a:moveTo>
                  <a:cubicBezTo>
                    <a:pt x="652" y="0"/>
                    <a:pt x="633" y="7"/>
                    <a:pt x="617" y="21"/>
                  </a:cubicBezTo>
                  <a:cubicBezTo>
                    <a:pt x="591" y="21"/>
                    <a:pt x="565" y="30"/>
                    <a:pt x="548" y="47"/>
                  </a:cubicBezTo>
                  <a:cubicBezTo>
                    <a:pt x="463" y="149"/>
                    <a:pt x="394" y="261"/>
                    <a:pt x="343" y="389"/>
                  </a:cubicBezTo>
                  <a:lnTo>
                    <a:pt x="334" y="380"/>
                  </a:lnTo>
                  <a:cubicBezTo>
                    <a:pt x="283" y="338"/>
                    <a:pt x="223" y="295"/>
                    <a:pt x="172" y="252"/>
                  </a:cubicBezTo>
                  <a:cubicBezTo>
                    <a:pt x="156" y="237"/>
                    <a:pt x="139" y="231"/>
                    <a:pt x="121" y="231"/>
                  </a:cubicBezTo>
                  <a:cubicBezTo>
                    <a:pt x="60" y="231"/>
                    <a:pt x="1" y="308"/>
                    <a:pt x="60" y="355"/>
                  </a:cubicBezTo>
                  <a:lnTo>
                    <a:pt x="120" y="406"/>
                  </a:lnTo>
                  <a:cubicBezTo>
                    <a:pt x="120" y="432"/>
                    <a:pt x="137" y="457"/>
                    <a:pt x="163" y="466"/>
                  </a:cubicBezTo>
                  <a:cubicBezTo>
                    <a:pt x="206" y="500"/>
                    <a:pt x="257" y="526"/>
                    <a:pt x="300" y="543"/>
                  </a:cubicBezTo>
                  <a:cubicBezTo>
                    <a:pt x="283" y="628"/>
                    <a:pt x="274" y="714"/>
                    <a:pt x="283" y="791"/>
                  </a:cubicBezTo>
                  <a:cubicBezTo>
                    <a:pt x="274" y="808"/>
                    <a:pt x="266" y="825"/>
                    <a:pt x="257" y="842"/>
                  </a:cubicBezTo>
                  <a:cubicBezTo>
                    <a:pt x="240" y="877"/>
                    <a:pt x="257" y="928"/>
                    <a:pt x="291" y="945"/>
                  </a:cubicBezTo>
                  <a:lnTo>
                    <a:pt x="291" y="954"/>
                  </a:lnTo>
                  <a:cubicBezTo>
                    <a:pt x="301" y="991"/>
                    <a:pt x="334" y="1011"/>
                    <a:pt x="367" y="1011"/>
                  </a:cubicBezTo>
                  <a:cubicBezTo>
                    <a:pt x="394" y="1011"/>
                    <a:pt x="421" y="998"/>
                    <a:pt x="437" y="971"/>
                  </a:cubicBezTo>
                  <a:cubicBezTo>
                    <a:pt x="454" y="936"/>
                    <a:pt x="471" y="902"/>
                    <a:pt x="488" y="868"/>
                  </a:cubicBezTo>
                  <a:cubicBezTo>
                    <a:pt x="531" y="834"/>
                    <a:pt x="565" y="791"/>
                    <a:pt x="599" y="740"/>
                  </a:cubicBezTo>
                  <a:cubicBezTo>
                    <a:pt x="711" y="800"/>
                    <a:pt x="830" y="859"/>
                    <a:pt x="950" y="902"/>
                  </a:cubicBezTo>
                  <a:cubicBezTo>
                    <a:pt x="958" y="908"/>
                    <a:pt x="967" y="911"/>
                    <a:pt x="977" y="911"/>
                  </a:cubicBezTo>
                  <a:cubicBezTo>
                    <a:pt x="1006" y="911"/>
                    <a:pt x="1038" y="883"/>
                    <a:pt x="1044" y="851"/>
                  </a:cubicBezTo>
                  <a:lnTo>
                    <a:pt x="1147" y="859"/>
                  </a:lnTo>
                  <a:cubicBezTo>
                    <a:pt x="1149" y="860"/>
                    <a:pt x="1152" y="860"/>
                    <a:pt x="1154" y="860"/>
                  </a:cubicBezTo>
                  <a:cubicBezTo>
                    <a:pt x="1233" y="860"/>
                    <a:pt x="1247" y="722"/>
                    <a:pt x="1164" y="705"/>
                  </a:cubicBezTo>
                  <a:cubicBezTo>
                    <a:pt x="1002" y="671"/>
                    <a:pt x="848" y="620"/>
                    <a:pt x="694" y="560"/>
                  </a:cubicBezTo>
                  <a:cubicBezTo>
                    <a:pt x="719" y="483"/>
                    <a:pt x="736" y="389"/>
                    <a:pt x="728" y="303"/>
                  </a:cubicBezTo>
                  <a:cubicBezTo>
                    <a:pt x="736" y="295"/>
                    <a:pt x="745" y="278"/>
                    <a:pt x="753" y="269"/>
                  </a:cubicBezTo>
                  <a:cubicBezTo>
                    <a:pt x="779" y="235"/>
                    <a:pt x="771" y="192"/>
                    <a:pt x="736" y="167"/>
                  </a:cubicBezTo>
                  <a:lnTo>
                    <a:pt x="753" y="98"/>
                  </a:lnTo>
                  <a:cubicBezTo>
                    <a:pt x="760" y="43"/>
                    <a:pt x="717" y="0"/>
                    <a:pt x="67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8802408" y="4736775"/>
              <a:ext cx="117655" cy="96160"/>
            </a:xfrm>
            <a:custGeom>
              <a:avLst/>
              <a:gdLst/>
              <a:ahLst/>
              <a:cxnLst/>
              <a:rect l="l" t="t" r="r" b="b"/>
              <a:pathLst>
                <a:path w="1166" h="953" extrusionOk="0">
                  <a:moveTo>
                    <a:pt x="787" y="0"/>
                  </a:moveTo>
                  <a:cubicBezTo>
                    <a:pt x="770" y="0"/>
                    <a:pt x="751" y="7"/>
                    <a:pt x="734" y="22"/>
                  </a:cubicBezTo>
                  <a:cubicBezTo>
                    <a:pt x="614" y="124"/>
                    <a:pt x="503" y="253"/>
                    <a:pt x="426" y="390"/>
                  </a:cubicBezTo>
                  <a:lnTo>
                    <a:pt x="204" y="236"/>
                  </a:lnTo>
                  <a:cubicBezTo>
                    <a:pt x="188" y="224"/>
                    <a:pt x="172" y="217"/>
                    <a:pt x="157" y="217"/>
                  </a:cubicBezTo>
                  <a:cubicBezTo>
                    <a:pt x="139" y="217"/>
                    <a:pt x="123" y="226"/>
                    <a:pt x="109" y="244"/>
                  </a:cubicBezTo>
                  <a:cubicBezTo>
                    <a:pt x="98" y="236"/>
                    <a:pt x="86" y="233"/>
                    <a:pt x="77" y="233"/>
                  </a:cubicBezTo>
                  <a:cubicBezTo>
                    <a:pt x="22" y="233"/>
                    <a:pt x="0" y="336"/>
                    <a:pt x="58" y="372"/>
                  </a:cubicBezTo>
                  <a:cubicBezTo>
                    <a:pt x="152" y="441"/>
                    <a:pt x="246" y="501"/>
                    <a:pt x="349" y="552"/>
                  </a:cubicBezTo>
                  <a:cubicBezTo>
                    <a:pt x="315" y="655"/>
                    <a:pt x="289" y="766"/>
                    <a:pt x="272" y="869"/>
                  </a:cubicBezTo>
                  <a:cubicBezTo>
                    <a:pt x="264" y="908"/>
                    <a:pt x="292" y="947"/>
                    <a:pt x="329" y="947"/>
                  </a:cubicBezTo>
                  <a:cubicBezTo>
                    <a:pt x="333" y="947"/>
                    <a:pt x="337" y="946"/>
                    <a:pt x="340" y="946"/>
                  </a:cubicBezTo>
                  <a:cubicBezTo>
                    <a:pt x="350" y="950"/>
                    <a:pt x="359" y="952"/>
                    <a:pt x="369" y="952"/>
                  </a:cubicBezTo>
                  <a:cubicBezTo>
                    <a:pt x="396" y="952"/>
                    <a:pt x="422" y="936"/>
                    <a:pt x="435" y="911"/>
                  </a:cubicBezTo>
                  <a:cubicBezTo>
                    <a:pt x="486" y="843"/>
                    <a:pt x="529" y="757"/>
                    <a:pt x="571" y="680"/>
                  </a:cubicBezTo>
                  <a:lnTo>
                    <a:pt x="571" y="672"/>
                  </a:lnTo>
                  <a:lnTo>
                    <a:pt x="777" y="817"/>
                  </a:lnTo>
                  <a:cubicBezTo>
                    <a:pt x="788" y="824"/>
                    <a:pt x="801" y="827"/>
                    <a:pt x="814" y="827"/>
                  </a:cubicBezTo>
                  <a:cubicBezTo>
                    <a:pt x="849" y="827"/>
                    <a:pt x="884" y="804"/>
                    <a:pt x="896" y="766"/>
                  </a:cubicBezTo>
                  <a:cubicBezTo>
                    <a:pt x="939" y="775"/>
                    <a:pt x="982" y="783"/>
                    <a:pt x="1033" y="792"/>
                  </a:cubicBezTo>
                  <a:cubicBezTo>
                    <a:pt x="1039" y="793"/>
                    <a:pt x="1045" y="794"/>
                    <a:pt x="1050" y="794"/>
                  </a:cubicBezTo>
                  <a:cubicBezTo>
                    <a:pt x="1112" y="794"/>
                    <a:pt x="1165" y="710"/>
                    <a:pt x="1110" y="663"/>
                  </a:cubicBezTo>
                  <a:lnTo>
                    <a:pt x="1068" y="629"/>
                  </a:lnTo>
                  <a:cubicBezTo>
                    <a:pt x="1053" y="614"/>
                    <a:pt x="1032" y="605"/>
                    <a:pt x="1011" y="605"/>
                  </a:cubicBezTo>
                  <a:cubicBezTo>
                    <a:pt x="995" y="605"/>
                    <a:pt x="979" y="610"/>
                    <a:pt x="965" y="621"/>
                  </a:cubicBezTo>
                  <a:cubicBezTo>
                    <a:pt x="862" y="595"/>
                    <a:pt x="751" y="561"/>
                    <a:pt x="648" y="518"/>
                  </a:cubicBezTo>
                  <a:cubicBezTo>
                    <a:pt x="700" y="407"/>
                    <a:pt x="751" y="304"/>
                    <a:pt x="785" y="184"/>
                  </a:cubicBezTo>
                  <a:lnTo>
                    <a:pt x="845" y="133"/>
                  </a:lnTo>
                  <a:cubicBezTo>
                    <a:pt x="905" y="80"/>
                    <a:pt x="851" y="0"/>
                    <a:pt x="7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8442890" y="5036557"/>
              <a:ext cx="115133" cy="110186"/>
            </a:xfrm>
            <a:custGeom>
              <a:avLst/>
              <a:gdLst/>
              <a:ahLst/>
              <a:cxnLst/>
              <a:rect l="l" t="t" r="r" b="b"/>
              <a:pathLst>
                <a:path w="1141" h="1092" extrusionOk="0">
                  <a:moveTo>
                    <a:pt x="781" y="1"/>
                  </a:moveTo>
                  <a:cubicBezTo>
                    <a:pt x="751" y="1"/>
                    <a:pt x="722" y="17"/>
                    <a:pt x="712" y="53"/>
                  </a:cubicBezTo>
                  <a:cubicBezTo>
                    <a:pt x="701" y="46"/>
                    <a:pt x="688" y="43"/>
                    <a:pt x="676" y="43"/>
                  </a:cubicBezTo>
                  <a:cubicBezTo>
                    <a:pt x="645" y="43"/>
                    <a:pt x="616" y="65"/>
                    <a:pt x="610" y="96"/>
                  </a:cubicBezTo>
                  <a:cubicBezTo>
                    <a:pt x="584" y="216"/>
                    <a:pt x="558" y="336"/>
                    <a:pt x="524" y="447"/>
                  </a:cubicBezTo>
                  <a:cubicBezTo>
                    <a:pt x="430" y="396"/>
                    <a:pt x="345" y="336"/>
                    <a:pt x="259" y="276"/>
                  </a:cubicBezTo>
                  <a:lnTo>
                    <a:pt x="208" y="242"/>
                  </a:lnTo>
                  <a:cubicBezTo>
                    <a:pt x="199" y="233"/>
                    <a:pt x="199" y="233"/>
                    <a:pt x="191" y="233"/>
                  </a:cubicBezTo>
                  <a:lnTo>
                    <a:pt x="148" y="199"/>
                  </a:lnTo>
                  <a:cubicBezTo>
                    <a:pt x="133" y="189"/>
                    <a:pt x="118" y="184"/>
                    <a:pt x="105" y="184"/>
                  </a:cubicBezTo>
                  <a:cubicBezTo>
                    <a:pt x="40" y="184"/>
                    <a:pt x="0" y="286"/>
                    <a:pt x="71" y="336"/>
                  </a:cubicBezTo>
                  <a:cubicBezTo>
                    <a:pt x="79" y="344"/>
                    <a:pt x="96" y="361"/>
                    <a:pt x="114" y="370"/>
                  </a:cubicBezTo>
                  <a:lnTo>
                    <a:pt x="122" y="379"/>
                  </a:lnTo>
                  <a:cubicBezTo>
                    <a:pt x="105" y="387"/>
                    <a:pt x="96" y="387"/>
                    <a:pt x="79" y="396"/>
                  </a:cubicBezTo>
                  <a:cubicBezTo>
                    <a:pt x="19" y="438"/>
                    <a:pt x="37" y="524"/>
                    <a:pt x="96" y="541"/>
                  </a:cubicBezTo>
                  <a:lnTo>
                    <a:pt x="439" y="686"/>
                  </a:lnTo>
                  <a:cubicBezTo>
                    <a:pt x="404" y="781"/>
                    <a:pt x="362" y="875"/>
                    <a:pt x="310" y="969"/>
                  </a:cubicBezTo>
                  <a:cubicBezTo>
                    <a:pt x="285" y="1026"/>
                    <a:pt x="334" y="1092"/>
                    <a:pt x="386" y="1092"/>
                  </a:cubicBezTo>
                  <a:cubicBezTo>
                    <a:pt x="404" y="1092"/>
                    <a:pt x="423" y="1083"/>
                    <a:pt x="439" y="1063"/>
                  </a:cubicBezTo>
                  <a:lnTo>
                    <a:pt x="447" y="1054"/>
                  </a:lnTo>
                  <a:lnTo>
                    <a:pt x="490" y="994"/>
                  </a:lnTo>
                  <a:cubicBezTo>
                    <a:pt x="506" y="1011"/>
                    <a:pt x="527" y="1018"/>
                    <a:pt x="548" y="1018"/>
                  </a:cubicBezTo>
                  <a:cubicBezTo>
                    <a:pt x="582" y="1018"/>
                    <a:pt x="616" y="998"/>
                    <a:pt x="627" y="960"/>
                  </a:cubicBezTo>
                  <a:cubicBezTo>
                    <a:pt x="644" y="900"/>
                    <a:pt x="661" y="849"/>
                    <a:pt x="678" y="789"/>
                  </a:cubicBezTo>
                  <a:lnTo>
                    <a:pt x="704" y="798"/>
                  </a:lnTo>
                  <a:lnTo>
                    <a:pt x="909" y="952"/>
                  </a:lnTo>
                  <a:cubicBezTo>
                    <a:pt x="922" y="961"/>
                    <a:pt x="937" y="966"/>
                    <a:pt x="952" y="966"/>
                  </a:cubicBezTo>
                  <a:cubicBezTo>
                    <a:pt x="977" y="966"/>
                    <a:pt x="1001" y="953"/>
                    <a:pt x="1012" y="926"/>
                  </a:cubicBezTo>
                  <a:cubicBezTo>
                    <a:pt x="1021" y="930"/>
                    <a:pt x="1030" y="931"/>
                    <a:pt x="1039" y="931"/>
                  </a:cubicBezTo>
                  <a:cubicBezTo>
                    <a:pt x="1107" y="931"/>
                    <a:pt x="1140" y="819"/>
                    <a:pt x="1072" y="781"/>
                  </a:cubicBezTo>
                  <a:cubicBezTo>
                    <a:pt x="961" y="721"/>
                    <a:pt x="841" y="652"/>
                    <a:pt x="730" y="584"/>
                  </a:cubicBezTo>
                  <a:cubicBezTo>
                    <a:pt x="789" y="430"/>
                    <a:pt x="841" y="267"/>
                    <a:pt x="866" y="96"/>
                  </a:cubicBezTo>
                  <a:cubicBezTo>
                    <a:pt x="877" y="39"/>
                    <a:pt x="827" y="1"/>
                    <a:pt x="78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8849529" y="5090540"/>
              <a:ext cx="108776" cy="104030"/>
            </a:xfrm>
            <a:custGeom>
              <a:avLst/>
              <a:gdLst/>
              <a:ahLst/>
              <a:cxnLst/>
              <a:rect l="l" t="t" r="r" b="b"/>
              <a:pathLst>
                <a:path w="1078" h="1031" extrusionOk="0">
                  <a:moveTo>
                    <a:pt x="612" y="1"/>
                  </a:moveTo>
                  <a:cubicBezTo>
                    <a:pt x="590" y="1"/>
                    <a:pt x="569" y="12"/>
                    <a:pt x="558" y="40"/>
                  </a:cubicBezTo>
                  <a:cubicBezTo>
                    <a:pt x="481" y="177"/>
                    <a:pt x="421" y="323"/>
                    <a:pt x="387" y="468"/>
                  </a:cubicBezTo>
                  <a:cubicBezTo>
                    <a:pt x="310" y="417"/>
                    <a:pt x="241" y="365"/>
                    <a:pt x="173" y="297"/>
                  </a:cubicBezTo>
                  <a:cubicBezTo>
                    <a:pt x="161" y="285"/>
                    <a:pt x="146" y="280"/>
                    <a:pt x="131" y="280"/>
                  </a:cubicBezTo>
                  <a:cubicBezTo>
                    <a:pt x="70" y="280"/>
                    <a:pt x="0" y="362"/>
                    <a:pt x="62" y="417"/>
                  </a:cubicBezTo>
                  <a:lnTo>
                    <a:pt x="113" y="451"/>
                  </a:lnTo>
                  <a:cubicBezTo>
                    <a:pt x="87" y="485"/>
                    <a:pt x="96" y="536"/>
                    <a:pt x="130" y="562"/>
                  </a:cubicBezTo>
                  <a:lnTo>
                    <a:pt x="335" y="656"/>
                  </a:lnTo>
                  <a:cubicBezTo>
                    <a:pt x="335" y="682"/>
                    <a:pt x="335" y="699"/>
                    <a:pt x="327" y="716"/>
                  </a:cubicBezTo>
                  <a:lnTo>
                    <a:pt x="310" y="767"/>
                  </a:lnTo>
                  <a:cubicBezTo>
                    <a:pt x="284" y="819"/>
                    <a:pt x="258" y="870"/>
                    <a:pt x="233" y="913"/>
                  </a:cubicBezTo>
                  <a:cubicBezTo>
                    <a:pt x="205" y="969"/>
                    <a:pt x="245" y="1025"/>
                    <a:pt x="298" y="1025"/>
                  </a:cubicBezTo>
                  <a:cubicBezTo>
                    <a:pt x="310" y="1025"/>
                    <a:pt x="323" y="1022"/>
                    <a:pt x="335" y="1016"/>
                  </a:cubicBezTo>
                  <a:cubicBezTo>
                    <a:pt x="349" y="1026"/>
                    <a:pt x="365" y="1030"/>
                    <a:pt x="381" y="1030"/>
                  </a:cubicBezTo>
                  <a:cubicBezTo>
                    <a:pt x="406" y="1030"/>
                    <a:pt x="431" y="1019"/>
                    <a:pt x="447" y="998"/>
                  </a:cubicBezTo>
                  <a:cubicBezTo>
                    <a:pt x="481" y="921"/>
                    <a:pt x="506" y="844"/>
                    <a:pt x="541" y="759"/>
                  </a:cubicBezTo>
                  <a:lnTo>
                    <a:pt x="549" y="759"/>
                  </a:lnTo>
                  <a:cubicBezTo>
                    <a:pt x="635" y="810"/>
                    <a:pt x="720" y="862"/>
                    <a:pt x="814" y="896"/>
                  </a:cubicBezTo>
                  <a:cubicBezTo>
                    <a:pt x="824" y="900"/>
                    <a:pt x="834" y="902"/>
                    <a:pt x="845" y="902"/>
                  </a:cubicBezTo>
                  <a:cubicBezTo>
                    <a:pt x="874" y="902"/>
                    <a:pt x="905" y="887"/>
                    <a:pt x="917" y="862"/>
                  </a:cubicBezTo>
                  <a:lnTo>
                    <a:pt x="951" y="870"/>
                  </a:lnTo>
                  <a:cubicBezTo>
                    <a:pt x="954" y="870"/>
                    <a:pt x="958" y="871"/>
                    <a:pt x="961" y="871"/>
                  </a:cubicBezTo>
                  <a:cubicBezTo>
                    <a:pt x="1040" y="871"/>
                    <a:pt x="1077" y="766"/>
                    <a:pt x="1011" y="725"/>
                  </a:cubicBezTo>
                  <a:lnTo>
                    <a:pt x="618" y="571"/>
                  </a:lnTo>
                  <a:cubicBezTo>
                    <a:pt x="652" y="468"/>
                    <a:pt x="678" y="357"/>
                    <a:pt x="703" y="254"/>
                  </a:cubicBezTo>
                  <a:cubicBezTo>
                    <a:pt x="712" y="228"/>
                    <a:pt x="703" y="194"/>
                    <a:pt x="686" y="177"/>
                  </a:cubicBezTo>
                  <a:cubicBezTo>
                    <a:pt x="686" y="151"/>
                    <a:pt x="695" y="126"/>
                    <a:pt x="703" y="100"/>
                  </a:cubicBezTo>
                  <a:cubicBezTo>
                    <a:pt x="709" y="48"/>
                    <a:pt x="657" y="1"/>
                    <a:pt x="6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8915217" y="4867141"/>
              <a:ext cx="121086" cy="119872"/>
            </a:xfrm>
            <a:custGeom>
              <a:avLst/>
              <a:gdLst/>
              <a:ahLst/>
              <a:cxnLst/>
              <a:rect l="l" t="t" r="r" b="b"/>
              <a:pathLst>
                <a:path w="1200" h="1188" extrusionOk="0">
                  <a:moveTo>
                    <a:pt x="859" y="0"/>
                  </a:moveTo>
                  <a:cubicBezTo>
                    <a:pt x="841" y="0"/>
                    <a:pt x="822" y="6"/>
                    <a:pt x="805" y="21"/>
                  </a:cubicBezTo>
                  <a:cubicBezTo>
                    <a:pt x="796" y="18"/>
                    <a:pt x="787" y="16"/>
                    <a:pt x="778" y="16"/>
                  </a:cubicBezTo>
                  <a:cubicBezTo>
                    <a:pt x="745" y="16"/>
                    <a:pt x="716" y="39"/>
                    <a:pt x="702" y="73"/>
                  </a:cubicBezTo>
                  <a:cubicBezTo>
                    <a:pt x="651" y="201"/>
                    <a:pt x="600" y="329"/>
                    <a:pt x="557" y="466"/>
                  </a:cubicBezTo>
                  <a:cubicBezTo>
                    <a:pt x="420" y="406"/>
                    <a:pt x="292" y="347"/>
                    <a:pt x="163" y="278"/>
                  </a:cubicBezTo>
                  <a:cubicBezTo>
                    <a:pt x="147" y="268"/>
                    <a:pt x="131" y="263"/>
                    <a:pt x="116" y="263"/>
                  </a:cubicBezTo>
                  <a:cubicBezTo>
                    <a:pt x="45" y="263"/>
                    <a:pt x="0" y="365"/>
                    <a:pt x="78" y="415"/>
                  </a:cubicBezTo>
                  <a:cubicBezTo>
                    <a:pt x="215" y="483"/>
                    <a:pt x="352" y="552"/>
                    <a:pt x="489" y="612"/>
                  </a:cubicBezTo>
                  <a:cubicBezTo>
                    <a:pt x="420" y="766"/>
                    <a:pt x="352" y="920"/>
                    <a:pt x="275" y="1074"/>
                  </a:cubicBezTo>
                  <a:cubicBezTo>
                    <a:pt x="251" y="1133"/>
                    <a:pt x="301" y="1188"/>
                    <a:pt x="351" y="1188"/>
                  </a:cubicBezTo>
                  <a:cubicBezTo>
                    <a:pt x="373" y="1188"/>
                    <a:pt x="396" y="1177"/>
                    <a:pt x="412" y="1151"/>
                  </a:cubicBezTo>
                  <a:cubicBezTo>
                    <a:pt x="446" y="1108"/>
                    <a:pt x="480" y="1057"/>
                    <a:pt x="514" y="1005"/>
                  </a:cubicBezTo>
                  <a:cubicBezTo>
                    <a:pt x="540" y="1005"/>
                    <a:pt x="566" y="980"/>
                    <a:pt x="574" y="954"/>
                  </a:cubicBezTo>
                  <a:cubicBezTo>
                    <a:pt x="608" y="868"/>
                    <a:pt x="643" y="783"/>
                    <a:pt x="668" y="697"/>
                  </a:cubicBezTo>
                  <a:cubicBezTo>
                    <a:pt x="677" y="689"/>
                    <a:pt x="677" y="689"/>
                    <a:pt x="677" y="680"/>
                  </a:cubicBezTo>
                  <a:lnTo>
                    <a:pt x="788" y="714"/>
                  </a:lnTo>
                  <a:cubicBezTo>
                    <a:pt x="831" y="732"/>
                    <a:pt x="1002" y="740"/>
                    <a:pt x="1036" y="783"/>
                  </a:cubicBezTo>
                  <a:cubicBezTo>
                    <a:pt x="1052" y="801"/>
                    <a:pt x="1071" y="809"/>
                    <a:pt x="1089" y="809"/>
                  </a:cubicBezTo>
                  <a:cubicBezTo>
                    <a:pt x="1147" y="809"/>
                    <a:pt x="1199" y="730"/>
                    <a:pt x="1147" y="672"/>
                  </a:cubicBezTo>
                  <a:cubicBezTo>
                    <a:pt x="1079" y="578"/>
                    <a:pt x="856" y="569"/>
                    <a:pt x="737" y="535"/>
                  </a:cubicBezTo>
                  <a:cubicBezTo>
                    <a:pt x="762" y="475"/>
                    <a:pt x="779" y="415"/>
                    <a:pt x="797" y="355"/>
                  </a:cubicBezTo>
                  <a:cubicBezTo>
                    <a:pt x="839" y="278"/>
                    <a:pt x="882" y="193"/>
                    <a:pt x="925" y="116"/>
                  </a:cubicBezTo>
                  <a:cubicBezTo>
                    <a:pt x="957" y="58"/>
                    <a:pt x="912" y="0"/>
                    <a:pt x="85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8349554" y="4902155"/>
              <a:ext cx="112610" cy="113414"/>
            </a:xfrm>
            <a:custGeom>
              <a:avLst/>
              <a:gdLst/>
              <a:ahLst/>
              <a:cxnLst/>
              <a:rect l="l" t="t" r="r" b="b"/>
              <a:pathLst>
                <a:path w="1116" h="1124" extrusionOk="0">
                  <a:moveTo>
                    <a:pt x="566" y="1"/>
                  </a:moveTo>
                  <a:cubicBezTo>
                    <a:pt x="535" y="1"/>
                    <a:pt x="506" y="18"/>
                    <a:pt x="500" y="59"/>
                  </a:cubicBezTo>
                  <a:cubicBezTo>
                    <a:pt x="474" y="188"/>
                    <a:pt x="457" y="325"/>
                    <a:pt x="457" y="453"/>
                  </a:cubicBezTo>
                  <a:cubicBezTo>
                    <a:pt x="388" y="410"/>
                    <a:pt x="329" y="367"/>
                    <a:pt x="269" y="316"/>
                  </a:cubicBezTo>
                  <a:cubicBezTo>
                    <a:pt x="252" y="302"/>
                    <a:pt x="232" y="296"/>
                    <a:pt x="212" y="296"/>
                  </a:cubicBezTo>
                  <a:cubicBezTo>
                    <a:pt x="183" y="296"/>
                    <a:pt x="156" y="311"/>
                    <a:pt x="140" y="342"/>
                  </a:cubicBezTo>
                  <a:lnTo>
                    <a:pt x="123" y="342"/>
                  </a:lnTo>
                  <a:cubicBezTo>
                    <a:pt x="116" y="339"/>
                    <a:pt x="109" y="338"/>
                    <a:pt x="101" y="338"/>
                  </a:cubicBezTo>
                  <a:cubicBezTo>
                    <a:pt x="43" y="338"/>
                    <a:pt x="0" y="424"/>
                    <a:pt x="46" y="470"/>
                  </a:cubicBezTo>
                  <a:cubicBezTo>
                    <a:pt x="157" y="581"/>
                    <a:pt x="294" y="667"/>
                    <a:pt x="431" y="727"/>
                  </a:cubicBezTo>
                  <a:cubicBezTo>
                    <a:pt x="423" y="829"/>
                    <a:pt x="423" y="941"/>
                    <a:pt x="431" y="1043"/>
                  </a:cubicBezTo>
                  <a:cubicBezTo>
                    <a:pt x="436" y="1096"/>
                    <a:pt x="480" y="1123"/>
                    <a:pt x="521" y="1123"/>
                  </a:cubicBezTo>
                  <a:cubicBezTo>
                    <a:pt x="561" y="1123"/>
                    <a:pt x="598" y="1098"/>
                    <a:pt x="594" y="1043"/>
                  </a:cubicBezTo>
                  <a:lnTo>
                    <a:pt x="594" y="1043"/>
                  </a:lnTo>
                  <a:cubicBezTo>
                    <a:pt x="597" y="1044"/>
                    <a:pt x="601" y="1044"/>
                    <a:pt x="605" y="1044"/>
                  </a:cubicBezTo>
                  <a:cubicBezTo>
                    <a:pt x="642" y="1044"/>
                    <a:pt x="671" y="1005"/>
                    <a:pt x="671" y="966"/>
                  </a:cubicBezTo>
                  <a:cubicBezTo>
                    <a:pt x="671" y="915"/>
                    <a:pt x="662" y="864"/>
                    <a:pt x="654" y="804"/>
                  </a:cubicBezTo>
                  <a:lnTo>
                    <a:pt x="654" y="804"/>
                  </a:lnTo>
                  <a:cubicBezTo>
                    <a:pt x="730" y="820"/>
                    <a:pt x="805" y="826"/>
                    <a:pt x="881" y="826"/>
                  </a:cubicBezTo>
                  <a:cubicBezTo>
                    <a:pt x="925" y="826"/>
                    <a:pt x="969" y="824"/>
                    <a:pt x="1013" y="821"/>
                  </a:cubicBezTo>
                  <a:cubicBezTo>
                    <a:pt x="1116" y="821"/>
                    <a:pt x="1116" y="667"/>
                    <a:pt x="1013" y="667"/>
                  </a:cubicBezTo>
                  <a:cubicBezTo>
                    <a:pt x="996" y="658"/>
                    <a:pt x="987" y="650"/>
                    <a:pt x="979" y="641"/>
                  </a:cubicBezTo>
                  <a:lnTo>
                    <a:pt x="654" y="530"/>
                  </a:lnTo>
                  <a:lnTo>
                    <a:pt x="654" y="376"/>
                  </a:lnTo>
                  <a:cubicBezTo>
                    <a:pt x="654" y="350"/>
                    <a:pt x="645" y="325"/>
                    <a:pt x="619" y="308"/>
                  </a:cubicBezTo>
                  <a:cubicBezTo>
                    <a:pt x="628" y="239"/>
                    <a:pt x="637" y="171"/>
                    <a:pt x="654" y="102"/>
                  </a:cubicBezTo>
                  <a:cubicBezTo>
                    <a:pt x="664" y="41"/>
                    <a:pt x="613" y="1"/>
                    <a:pt x="5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0" name="Google Shape;2550;p19"/>
          <p:cNvGrpSpPr/>
          <p:nvPr/>
        </p:nvGrpSpPr>
        <p:grpSpPr>
          <a:xfrm>
            <a:off x="-723900" y="2709388"/>
            <a:ext cx="3422962" cy="3313437"/>
            <a:chOff x="-571500" y="2480788"/>
            <a:chExt cx="3422962" cy="3313437"/>
          </a:xfrm>
        </p:grpSpPr>
        <p:sp>
          <p:nvSpPr>
            <p:cNvPr id="2551" name="Google Shape;2551;p19"/>
            <p:cNvSpPr/>
            <p:nvPr/>
          </p:nvSpPr>
          <p:spPr>
            <a:xfrm>
              <a:off x="-451526" y="2629116"/>
              <a:ext cx="1283814" cy="1177229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-571500" y="2480788"/>
              <a:ext cx="1334670" cy="1190549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-461011" y="3722398"/>
              <a:ext cx="1959676" cy="1560659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341371" y="5069149"/>
              <a:ext cx="101510" cy="83446"/>
            </a:xfrm>
            <a:custGeom>
              <a:avLst/>
              <a:gdLst/>
              <a:ahLst/>
              <a:cxnLst/>
              <a:rect l="l" t="t" r="r" b="b"/>
              <a:pathLst>
                <a:path w="1006" h="827" extrusionOk="0">
                  <a:moveTo>
                    <a:pt x="445" y="0"/>
                  </a:moveTo>
                  <a:cubicBezTo>
                    <a:pt x="364" y="0"/>
                    <a:pt x="284" y="23"/>
                    <a:pt x="219" y="73"/>
                  </a:cubicBezTo>
                  <a:cubicBezTo>
                    <a:pt x="125" y="133"/>
                    <a:pt x="73" y="235"/>
                    <a:pt x="82" y="346"/>
                  </a:cubicBezTo>
                  <a:cubicBezTo>
                    <a:pt x="65" y="406"/>
                    <a:pt x="65" y="466"/>
                    <a:pt x="99" y="517"/>
                  </a:cubicBezTo>
                  <a:cubicBezTo>
                    <a:pt x="1" y="641"/>
                    <a:pt x="91" y="827"/>
                    <a:pt x="242" y="827"/>
                  </a:cubicBezTo>
                  <a:cubicBezTo>
                    <a:pt x="248" y="827"/>
                    <a:pt x="255" y="826"/>
                    <a:pt x="262" y="825"/>
                  </a:cubicBezTo>
                  <a:cubicBezTo>
                    <a:pt x="339" y="825"/>
                    <a:pt x="407" y="817"/>
                    <a:pt x="484" y="808"/>
                  </a:cubicBezTo>
                  <a:cubicBezTo>
                    <a:pt x="521" y="817"/>
                    <a:pt x="559" y="821"/>
                    <a:pt x="597" y="821"/>
                  </a:cubicBezTo>
                  <a:cubicBezTo>
                    <a:pt x="709" y="821"/>
                    <a:pt x="822" y="784"/>
                    <a:pt x="912" y="714"/>
                  </a:cubicBezTo>
                  <a:cubicBezTo>
                    <a:pt x="972" y="663"/>
                    <a:pt x="1006" y="577"/>
                    <a:pt x="980" y="500"/>
                  </a:cubicBezTo>
                  <a:cubicBezTo>
                    <a:pt x="997" y="415"/>
                    <a:pt x="972" y="329"/>
                    <a:pt x="895" y="287"/>
                  </a:cubicBezTo>
                  <a:cubicBezTo>
                    <a:pt x="823" y="115"/>
                    <a:pt x="629" y="0"/>
                    <a:pt x="44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508366" y="4943929"/>
              <a:ext cx="104638" cy="8445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126851" y="4989032"/>
              <a:ext cx="130470" cy="96261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288296" y="4908007"/>
              <a:ext cx="108876" cy="72549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539444" y="5077322"/>
              <a:ext cx="106354" cy="82538"/>
            </a:xfrm>
            <a:custGeom>
              <a:avLst/>
              <a:gdLst/>
              <a:ahLst/>
              <a:cxnLst/>
              <a:rect l="l" t="t" r="r" b="b"/>
              <a:pathLst>
                <a:path w="1054" h="818" extrusionOk="0">
                  <a:moveTo>
                    <a:pt x="460" y="1"/>
                  </a:moveTo>
                  <a:cubicBezTo>
                    <a:pt x="360" y="1"/>
                    <a:pt x="265" y="27"/>
                    <a:pt x="189" y="86"/>
                  </a:cubicBezTo>
                  <a:cubicBezTo>
                    <a:pt x="27" y="223"/>
                    <a:pt x="1" y="471"/>
                    <a:pt x="138" y="633"/>
                  </a:cubicBezTo>
                  <a:cubicBezTo>
                    <a:pt x="163" y="693"/>
                    <a:pt x="215" y="744"/>
                    <a:pt x="275" y="762"/>
                  </a:cubicBezTo>
                  <a:cubicBezTo>
                    <a:pt x="346" y="797"/>
                    <a:pt x="426" y="818"/>
                    <a:pt x="506" y="818"/>
                  </a:cubicBezTo>
                  <a:cubicBezTo>
                    <a:pt x="561" y="818"/>
                    <a:pt x="616" y="808"/>
                    <a:pt x="668" y="787"/>
                  </a:cubicBezTo>
                  <a:cubicBezTo>
                    <a:pt x="874" y="762"/>
                    <a:pt x="1053" y="659"/>
                    <a:pt x="1019" y="419"/>
                  </a:cubicBezTo>
                  <a:cubicBezTo>
                    <a:pt x="982" y="168"/>
                    <a:pt x="709" y="1"/>
                    <a:pt x="46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722483" y="4908209"/>
              <a:ext cx="85567" cy="72549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514017" y="4787327"/>
              <a:ext cx="83448" cy="713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694835" y="4749085"/>
              <a:ext cx="84760" cy="70329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718144" y="5042511"/>
              <a:ext cx="59736" cy="57615"/>
            </a:xfrm>
            <a:custGeom>
              <a:avLst/>
              <a:gdLst/>
              <a:ahLst/>
              <a:cxnLst/>
              <a:rect l="l" t="t" r="r" b="b"/>
              <a:pathLst>
                <a:path w="592" h="571" extrusionOk="0">
                  <a:moveTo>
                    <a:pt x="262" y="1"/>
                  </a:moveTo>
                  <a:cubicBezTo>
                    <a:pt x="146" y="1"/>
                    <a:pt x="51" y="90"/>
                    <a:pt x="35" y="208"/>
                  </a:cubicBezTo>
                  <a:cubicBezTo>
                    <a:pt x="26" y="234"/>
                    <a:pt x="26" y="260"/>
                    <a:pt x="35" y="294"/>
                  </a:cubicBezTo>
                  <a:cubicBezTo>
                    <a:pt x="9" y="337"/>
                    <a:pt x="1" y="388"/>
                    <a:pt x="26" y="431"/>
                  </a:cubicBezTo>
                  <a:cubicBezTo>
                    <a:pt x="64" y="520"/>
                    <a:pt x="147" y="571"/>
                    <a:pt x="236" y="571"/>
                  </a:cubicBezTo>
                  <a:cubicBezTo>
                    <a:pt x="248" y="571"/>
                    <a:pt x="262" y="570"/>
                    <a:pt x="275" y="568"/>
                  </a:cubicBezTo>
                  <a:cubicBezTo>
                    <a:pt x="369" y="551"/>
                    <a:pt x="454" y="491"/>
                    <a:pt x="497" y="405"/>
                  </a:cubicBezTo>
                  <a:cubicBezTo>
                    <a:pt x="497" y="397"/>
                    <a:pt x="497" y="388"/>
                    <a:pt x="506" y="379"/>
                  </a:cubicBezTo>
                  <a:lnTo>
                    <a:pt x="548" y="302"/>
                  </a:lnTo>
                  <a:cubicBezTo>
                    <a:pt x="591" y="208"/>
                    <a:pt x="548" y="97"/>
                    <a:pt x="454" y="54"/>
                  </a:cubicBezTo>
                  <a:lnTo>
                    <a:pt x="411" y="37"/>
                  </a:lnTo>
                  <a:cubicBezTo>
                    <a:pt x="377" y="20"/>
                    <a:pt x="334" y="3"/>
                    <a:pt x="292" y="3"/>
                  </a:cubicBezTo>
                  <a:cubicBezTo>
                    <a:pt x="282" y="2"/>
                    <a:pt x="271" y="1"/>
                    <a:pt x="26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2704848" y="4593990"/>
              <a:ext cx="71743" cy="79410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2624327" y="4795695"/>
              <a:ext cx="86778" cy="76484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2761555" y="4716587"/>
              <a:ext cx="89906" cy="73659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2747731" y="4893974"/>
              <a:ext cx="77697" cy="65889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2767710" y="5038669"/>
              <a:ext cx="74972" cy="72044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2477513" y="4902147"/>
              <a:ext cx="76587" cy="83749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2547741" y="4548483"/>
              <a:ext cx="79210" cy="90005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2444719" y="4452524"/>
              <a:ext cx="101006" cy="70733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2331708" y="4487840"/>
              <a:ext cx="89805" cy="6871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2342908" y="4620225"/>
              <a:ext cx="88090" cy="79108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2370454" y="4774606"/>
              <a:ext cx="77798" cy="80117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9"/>
            <p:cNvSpPr/>
            <p:nvPr/>
          </p:nvSpPr>
          <p:spPr>
            <a:xfrm>
              <a:off x="2545723" y="5030597"/>
              <a:ext cx="82641" cy="73861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9"/>
            <p:cNvSpPr/>
            <p:nvPr/>
          </p:nvSpPr>
          <p:spPr>
            <a:xfrm>
              <a:off x="2646122" y="5201728"/>
              <a:ext cx="82742" cy="76282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9"/>
            <p:cNvSpPr/>
            <p:nvPr/>
          </p:nvSpPr>
          <p:spPr>
            <a:xfrm>
              <a:off x="2391240" y="5042302"/>
              <a:ext cx="114628" cy="8072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9"/>
            <p:cNvSpPr/>
            <p:nvPr/>
          </p:nvSpPr>
          <p:spPr>
            <a:xfrm>
              <a:off x="2158154" y="4675721"/>
              <a:ext cx="76789" cy="87180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9"/>
            <p:cNvSpPr/>
            <p:nvPr/>
          </p:nvSpPr>
          <p:spPr>
            <a:xfrm>
              <a:off x="2283577" y="4730512"/>
              <a:ext cx="62662" cy="73760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9"/>
            <p:cNvSpPr/>
            <p:nvPr/>
          </p:nvSpPr>
          <p:spPr>
            <a:xfrm>
              <a:off x="2182371" y="4539200"/>
              <a:ext cx="68615" cy="90711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9"/>
            <p:cNvSpPr/>
            <p:nvPr/>
          </p:nvSpPr>
          <p:spPr>
            <a:xfrm>
              <a:off x="2096906" y="4410952"/>
              <a:ext cx="85668" cy="79814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9"/>
            <p:cNvSpPr/>
            <p:nvPr/>
          </p:nvSpPr>
          <p:spPr>
            <a:xfrm>
              <a:off x="1968254" y="4578754"/>
              <a:ext cx="104538" cy="64275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9"/>
            <p:cNvSpPr/>
            <p:nvPr/>
          </p:nvSpPr>
          <p:spPr>
            <a:xfrm>
              <a:off x="1854335" y="4422152"/>
              <a:ext cx="99291" cy="60743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9"/>
            <p:cNvSpPr/>
            <p:nvPr/>
          </p:nvSpPr>
          <p:spPr>
            <a:xfrm>
              <a:off x="1780070" y="4473916"/>
              <a:ext cx="82137" cy="93537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9"/>
            <p:cNvSpPr/>
            <p:nvPr/>
          </p:nvSpPr>
          <p:spPr>
            <a:xfrm>
              <a:off x="1797324" y="4663916"/>
              <a:ext cx="72652" cy="90005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9"/>
            <p:cNvSpPr/>
            <p:nvPr/>
          </p:nvSpPr>
          <p:spPr>
            <a:xfrm>
              <a:off x="2077028" y="4904266"/>
              <a:ext cx="72954" cy="93738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9"/>
            <p:cNvSpPr/>
            <p:nvPr/>
          </p:nvSpPr>
          <p:spPr>
            <a:xfrm>
              <a:off x="2219402" y="5074893"/>
              <a:ext cx="90815" cy="86070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9"/>
            <p:cNvSpPr/>
            <p:nvPr/>
          </p:nvSpPr>
          <p:spPr>
            <a:xfrm>
              <a:off x="2351485" y="4912036"/>
              <a:ext cx="76284" cy="90005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9"/>
            <p:cNvSpPr/>
            <p:nvPr/>
          </p:nvSpPr>
          <p:spPr>
            <a:xfrm>
              <a:off x="2449058" y="5231595"/>
              <a:ext cx="79412" cy="93940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9"/>
            <p:cNvSpPr/>
            <p:nvPr/>
          </p:nvSpPr>
          <p:spPr>
            <a:xfrm>
              <a:off x="2537954" y="5455802"/>
              <a:ext cx="85567" cy="77998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9"/>
            <p:cNvSpPr/>
            <p:nvPr/>
          </p:nvSpPr>
          <p:spPr>
            <a:xfrm>
              <a:off x="2342101" y="5351670"/>
              <a:ext cx="82036" cy="77392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9"/>
            <p:cNvSpPr/>
            <p:nvPr/>
          </p:nvSpPr>
          <p:spPr>
            <a:xfrm>
              <a:off x="2324846" y="5230485"/>
              <a:ext cx="86375" cy="86776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9"/>
            <p:cNvSpPr/>
            <p:nvPr/>
          </p:nvSpPr>
          <p:spPr>
            <a:xfrm>
              <a:off x="1863819" y="4771882"/>
              <a:ext cx="95053" cy="59432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9"/>
            <p:cNvSpPr/>
            <p:nvPr/>
          </p:nvSpPr>
          <p:spPr>
            <a:xfrm>
              <a:off x="2052004" y="4779853"/>
              <a:ext cx="81935" cy="60138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9"/>
            <p:cNvSpPr/>
            <p:nvPr/>
          </p:nvSpPr>
          <p:spPr>
            <a:xfrm>
              <a:off x="2196195" y="4852201"/>
              <a:ext cx="46618" cy="42984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9"/>
            <p:cNvSpPr/>
            <p:nvPr/>
          </p:nvSpPr>
          <p:spPr>
            <a:xfrm>
              <a:off x="2247252" y="4995483"/>
              <a:ext cx="36124" cy="32087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9"/>
            <p:cNvSpPr/>
            <p:nvPr/>
          </p:nvSpPr>
          <p:spPr>
            <a:xfrm>
              <a:off x="2220310" y="4793475"/>
              <a:ext cx="42380" cy="34004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9"/>
            <p:cNvSpPr/>
            <p:nvPr/>
          </p:nvSpPr>
          <p:spPr>
            <a:xfrm>
              <a:off x="2275504" y="4891351"/>
              <a:ext cx="46719" cy="40765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9"/>
            <p:cNvSpPr/>
            <p:nvPr/>
          </p:nvSpPr>
          <p:spPr>
            <a:xfrm>
              <a:off x="2169354" y="4920108"/>
              <a:ext cx="47627" cy="39856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9"/>
            <p:cNvSpPr/>
            <p:nvPr/>
          </p:nvSpPr>
          <p:spPr>
            <a:xfrm>
              <a:off x="1972593" y="4701250"/>
              <a:ext cx="46013" cy="31885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9"/>
            <p:cNvSpPr/>
            <p:nvPr/>
          </p:nvSpPr>
          <p:spPr>
            <a:xfrm>
              <a:off x="2102859" y="4604282"/>
              <a:ext cx="49343" cy="33298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9"/>
            <p:cNvSpPr/>
            <p:nvPr/>
          </p:nvSpPr>
          <p:spPr>
            <a:xfrm>
              <a:off x="2279742" y="4671282"/>
              <a:ext cx="33904" cy="31482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9"/>
            <p:cNvSpPr/>
            <p:nvPr/>
          </p:nvSpPr>
          <p:spPr>
            <a:xfrm>
              <a:off x="2463689" y="4762801"/>
              <a:ext cx="48434" cy="32390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9"/>
            <p:cNvSpPr/>
            <p:nvPr/>
          </p:nvSpPr>
          <p:spPr>
            <a:xfrm>
              <a:off x="2551777" y="4855329"/>
              <a:ext cx="44499" cy="41975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9"/>
            <p:cNvSpPr/>
            <p:nvPr/>
          </p:nvSpPr>
          <p:spPr>
            <a:xfrm>
              <a:off x="2629069" y="4957644"/>
              <a:ext cx="43793" cy="40260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9"/>
            <p:cNvSpPr/>
            <p:nvPr/>
          </p:nvSpPr>
          <p:spPr>
            <a:xfrm>
              <a:off x="2549154" y="5166008"/>
              <a:ext cx="38142" cy="41269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9"/>
            <p:cNvSpPr/>
            <p:nvPr/>
          </p:nvSpPr>
          <p:spPr>
            <a:xfrm>
              <a:off x="2410210" y="5154909"/>
              <a:ext cx="55901" cy="39352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9"/>
            <p:cNvSpPr/>
            <p:nvPr/>
          </p:nvSpPr>
          <p:spPr>
            <a:xfrm>
              <a:off x="2587194" y="5312419"/>
              <a:ext cx="53278" cy="44195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>
              <a:off x="2556116" y="5237549"/>
              <a:ext cx="41775" cy="46617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>
              <a:off x="2680530" y="5337442"/>
              <a:ext cx="56709" cy="36527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9"/>
            <p:cNvSpPr/>
            <p:nvPr/>
          </p:nvSpPr>
          <p:spPr>
            <a:xfrm>
              <a:off x="2661157" y="5065913"/>
              <a:ext cx="47829" cy="52671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9"/>
            <p:cNvSpPr/>
            <p:nvPr/>
          </p:nvSpPr>
          <p:spPr>
            <a:xfrm>
              <a:off x="2752878" y="5190931"/>
              <a:ext cx="39857" cy="59028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9"/>
            <p:cNvSpPr/>
            <p:nvPr/>
          </p:nvSpPr>
          <p:spPr>
            <a:xfrm>
              <a:off x="2689914" y="4998106"/>
              <a:ext cx="33702" cy="4581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9"/>
            <p:cNvSpPr/>
            <p:nvPr/>
          </p:nvSpPr>
          <p:spPr>
            <a:xfrm>
              <a:off x="2449058" y="4622949"/>
              <a:ext cx="45508" cy="3904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9"/>
            <p:cNvSpPr/>
            <p:nvPr/>
          </p:nvSpPr>
          <p:spPr>
            <a:xfrm>
              <a:off x="2576902" y="4697012"/>
              <a:ext cx="50049" cy="35820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9"/>
            <p:cNvSpPr/>
            <p:nvPr/>
          </p:nvSpPr>
          <p:spPr>
            <a:xfrm>
              <a:off x="2652782" y="4689141"/>
              <a:ext cx="51159" cy="43287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9"/>
            <p:cNvSpPr/>
            <p:nvPr/>
          </p:nvSpPr>
          <p:spPr>
            <a:xfrm>
              <a:off x="2420603" y="4547575"/>
              <a:ext cx="66194" cy="38141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9"/>
            <p:cNvSpPr/>
            <p:nvPr/>
          </p:nvSpPr>
          <p:spPr>
            <a:xfrm>
              <a:off x="2220310" y="4451818"/>
              <a:ext cx="48434" cy="39856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9"/>
            <p:cNvSpPr/>
            <p:nvPr/>
          </p:nvSpPr>
          <p:spPr>
            <a:xfrm>
              <a:off x="2316976" y="4399651"/>
              <a:ext cx="58727" cy="41875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9"/>
            <p:cNvSpPr/>
            <p:nvPr/>
          </p:nvSpPr>
          <p:spPr>
            <a:xfrm>
              <a:off x="2205679" y="4363730"/>
              <a:ext cx="50957" cy="37334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9"/>
            <p:cNvSpPr/>
            <p:nvPr/>
          </p:nvSpPr>
          <p:spPr>
            <a:xfrm>
              <a:off x="2099428" y="4348392"/>
              <a:ext cx="58828" cy="34509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9"/>
            <p:cNvSpPr/>
            <p:nvPr/>
          </p:nvSpPr>
          <p:spPr>
            <a:xfrm>
              <a:off x="2411118" y="4384919"/>
              <a:ext cx="51865" cy="35820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9"/>
            <p:cNvSpPr/>
            <p:nvPr/>
          </p:nvSpPr>
          <p:spPr>
            <a:xfrm>
              <a:off x="2644104" y="4524872"/>
              <a:ext cx="37234" cy="33197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9"/>
            <p:cNvSpPr/>
            <p:nvPr/>
          </p:nvSpPr>
          <p:spPr>
            <a:xfrm>
              <a:off x="1952715" y="4518313"/>
              <a:ext cx="54791" cy="30674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9"/>
            <p:cNvSpPr/>
            <p:nvPr/>
          </p:nvSpPr>
          <p:spPr>
            <a:xfrm>
              <a:off x="2076422" y="4503783"/>
              <a:ext cx="59029" cy="43893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9"/>
            <p:cNvSpPr/>
            <p:nvPr/>
          </p:nvSpPr>
          <p:spPr>
            <a:xfrm>
              <a:off x="1971685" y="4395514"/>
              <a:ext cx="54489" cy="43287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9"/>
            <p:cNvSpPr/>
            <p:nvPr/>
          </p:nvSpPr>
          <p:spPr>
            <a:xfrm>
              <a:off x="1867250" y="4576837"/>
              <a:ext cx="53581" cy="44801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9"/>
            <p:cNvSpPr/>
            <p:nvPr/>
          </p:nvSpPr>
          <p:spPr>
            <a:xfrm>
              <a:off x="1688752" y="4534054"/>
              <a:ext cx="55195" cy="42076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9"/>
            <p:cNvSpPr/>
            <p:nvPr/>
          </p:nvSpPr>
          <p:spPr>
            <a:xfrm>
              <a:off x="1743846" y="4585514"/>
              <a:ext cx="64781" cy="57212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9"/>
            <p:cNvSpPr/>
            <p:nvPr/>
          </p:nvSpPr>
          <p:spPr>
            <a:xfrm>
              <a:off x="2626849" y="5399901"/>
              <a:ext cx="54489" cy="53176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>
              <a:off x="2461166" y="5352174"/>
              <a:ext cx="61350" cy="62257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2442197" y="5468616"/>
              <a:ext cx="51865" cy="50350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9"/>
            <p:cNvSpPr/>
            <p:nvPr/>
          </p:nvSpPr>
          <p:spPr>
            <a:xfrm>
              <a:off x="1364853" y="4640002"/>
              <a:ext cx="1069694" cy="1154224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3" name="Google Shape;2633;p19"/>
          <p:cNvGrpSpPr/>
          <p:nvPr/>
        </p:nvGrpSpPr>
        <p:grpSpPr>
          <a:xfrm>
            <a:off x="7079943" y="-789822"/>
            <a:ext cx="2722695" cy="2573826"/>
            <a:chOff x="6851343" y="-180222"/>
            <a:chExt cx="2722695" cy="2573826"/>
          </a:xfrm>
        </p:grpSpPr>
        <p:sp>
          <p:nvSpPr>
            <p:cNvPr id="2634" name="Google Shape;2634;p19"/>
            <p:cNvSpPr/>
            <p:nvPr/>
          </p:nvSpPr>
          <p:spPr>
            <a:xfrm>
              <a:off x="7701251" y="-35124"/>
              <a:ext cx="1746766" cy="1367229"/>
            </a:xfrm>
            <a:custGeom>
              <a:avLst/>
              <a:gdLst/>
              <a:ahLst/>
              <a:cxnLst/>
              <a:rect l="l" t="t" r="r" b="b"/>
              <a:pathLst>
                <a:path w="17311" h="13550" extrusionOk="0">
                  <a:moveTo>
                    <a:pt x="2032" y="12084"/>
                  </a:moveTo>
                  <a:cubicBezTo>
                    <a:pt x="1975" y="12102"/>
                    <a:pt x="1920" y="12130"/>
                    <a:pt x="1869" y="12170"/>
                  </a:cubicBezTo>
                  <a:lnTo>
                    <a:pt x="2219" y="12213"/>
                  </a:lnTo>
                  <a:cubicBezTo>
                    <a:pt x="2155" y="12172"/>
                    <a:pt x="2093" y="12129"/>
                    <a:pt x="2032" y="12084"/>
                  </a:cubicBezTo>
                  <a:close/>
                  <a:moveTo>
                    <a:pt x="12878" y="0"/>
                  </a:moveTo>
                  <a:cubicBezTo>
                    <a:pt x="12348" y="0"/>
                    <a:pt x="11804" y="120"/>
                    <a:pt x="11279" y="211"/>
                  </a:cubicBezTo>
                  <a:cubicBezTo>
                    <a:pt x="10377" y="346"/>
                    <a:pt x="9471" y="417"/>
                    <a:pt x="8564" y="417"/>
                  </a:cubicBezTo>
                  <a:cubicBezTo>
                    <a:pt x="8155" y="417"/>
                    <a:pt x="7745" y="402"/>
                    <a:pt x="7335" y="373"/>
                  </a:cubicBezTo>
                  <a:cubicBezTo>
                    <a:pt x="6846" y="343"/>
                    <a:pt x="6357" y="303"/>
                    <a:pt x="5870" y="303"/>
                  </a:cubicBezTo>
                  <a:cubicBezTo>
                    <a:pt x="5539" y="303"/>
                    <a:pt x="5209" y="321"/>
                    <a:pt x="4880" y="373"/>
                  </a:cubicBezTo>
                  <a:cubicBezTo>
                    <a:pt x="4076" y="502"/>
                    <a:pt x="3263" y="878"/>
                    <a:pt x="2818" y="1562"/>
                  </a:cubicBezTo>
                  <a:cubicBezTo>
                    <a:pt x="2065" y="2700"/>
                    <a:pt x="2519" y="4283"/>
                    <a:pt x="1937" y="5515"/>
                  </a:cubicBezTo>
                  <a:cubicBezTo>
                    <a:pt x="1706" y="6011"/>
                    <a:pt x="1313" y="6430"/>
                    <a:pt x="1013" y="6901"/>
                  </a:cubicBezTo>
                  <a:cubicBezTo>
                    <a:pt x="1" y="8547"/>
                    <a:pt x="485" y="10938"/>
                    <a:pt x="2032" y="12084"/>
                  </a:cubicBezTo>
                  <a:lnTo>
                    <a:pt x="2032" y="12084"/>
                  </a:lnTo>
                  <a:cubicBezTo>
                    <a:pt x="2096" y="12064"/>
                    <a:pt x="2164" y="12056"/>
                    <a:pt x="2234" y="12056"/>
                  </a:cubicBezTo>
                  <a:cubicBezTo>
                    <a:pt x="2491" y="12056"/>
                    <a:pt x="2781" y="12163"/>
                    <a:pt x="3055" y="12163"/>
                  </a:cubicBezTo>
                  <a:cubicBezTo>
                    <a:pt x="3117" y="12163"/>
                    <a:pt x="3178" y="12158"/>
                    <a:pt x="3237" y="12145"/>
                  </a:cubicBezTo>
                  <a:cubicBezTo>
                    <a:pt x="3434" y="12102"/>
                    <a:pt x="3597" y="11982"/>
                    <a:pt x="3785" y="11905"/>
                  </a:cubicBezTo>
                  <a:cubicBezTo>
                    <a:pt x="3931" y="11845"/>
                    <a:pt x="4079" y="11819"/>
                    <a:pt x="4228" y="11819"/>
                  </a:cubicBezTo>
                  <a:cubicBezTo>
                    <a:pt x="4803" y="11819"/>
                    <a:pt x="5387" y="12210"/>
                    <a:pt x="5890" y="12564"/>
                  </a:cubicBezTo>
                  <a:cubicBezTo>
                    <a:pt x="6531" y="13026"/>
                    <a:pt x="7233" y="13462"/>
                    <a:pt x="8028" y="13539"/>
                  </a:cubicBezTo>
                  <a:cubicBezTo>
                    <a:pt x="8109" y="13546"/>
                    <a:pt x="8189" y="13550"/>
                    <a:pt x="8269" y="13550"/>
                  </a:cubicBezTo>
                  <a:cubicBezTo>
                    <a:pt x="9409" y="13550"/>
                    <a:pt x="10470" y="12853"/>
                    <a:pt x="11621" y="12701"/>
                  </a:cubicBezTo>
                  <a:cubicBezTo>
                    <a:pt x="12271" y="12607"/>
                    <a:pt x="12939" y="12701"/>
                    <a:pt x="13580" y="12598"/>
                  </a:cubicBezTo>
                  <a:cubicBezTo>
                    <a:pt x="15522" y="12307"/>
                    <a:pt x="16874" y="10357"/>
                    <a:pt x="17096" y="8415"/>
                  </a:cubicBezTo>
                  <a:cubicBezTo>
                    <a:pt x="17310" y="6464"/>
                    <a:pt x="16643" y="4539"/>
                    <a:pt x="15873" y="2734"/>
                  </a:cubicBezTo>
                  <a:cubicBezTo>
                    <a:pt x="15420" y="1648"/>
                    <a:pt x="14804" y="467"/>
                    <a:pt x="13683" y="117"/>
                  </a:cubicBezTo>
                  <a:cubicBezTo>
                    <a:pt x="13421" y="32"/>
                    <a:pt x="13151" y="0"/>
                    <a:pt x="128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8209198" y="1238775"/>
              <a:ext cx="1364841" cy="1154829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3923" y="0"/>
                  </a:moveTo>
                  <a:cubicBezTo>
                    <a:pt x="3684" y="0"/>
                    <a:pt x="3444" y="27"/>
                    <a:pt x="3208" y="84"/>
                  </a:cubicBezTo>
                  <a:cubicBezTo>
                    <a:pt x="2173" y="332"/>
                    <a:pt x="1317" y="1137"/>
                    <a:pt x="881" y="2103"/>
                  </a:cubicBezTo>
                  <a:cubicBezTo>
                    <a:pt x="445" y="3070"/>
                    <a:pt x="394" y="4182"/>
                    <a:pt x="607" y="5226"/>
                  </a:cubicBezTo>
                  <a:cubicBezTo>
                    <a:pt x="821" y="6269"/>
                    <a:pt x="1275" y="7382"/>
                    <a:pt x="830" y="8340"/>
                  </a:cubicBezTo>
                  <a:cubicBezTo>
                    <a:pt x="710" y="8605"/>
                    <a:pt x="522" y="8844"/>
                    <a:pt x="411" y="9110"/>
                  </a:cubicBezTo>
                  <a:cubicBezTo>
                    <a:pt x="0" y="10136"/>
                    <a:pt x="950" y="11342"/>
                    <a:pt x="2045" y="11437"/>
                  </a:cubicBezTo>
                  <a:cubicBezTo>
                    <a:pt x="2106" y="11442"/>
                    <a:pt x="2166" y="11444"/>
                    <a:pt x="2227" y="11444"/>
                  </a:cubicBezTo>
                  <a:cubicBezTo>
                    <a:pt x="3253" y="11444"/>
                    <a:pt x="4204" y="10707"/>
                    <a:pt x="4697" y="9794"/>
                  </a:cubicBezTo>
                  <a:cubicBezTo>
                    <a:pt x="5005" y="9221"/>
                    <a:pt x="5261" y="8502"/>
                    <a:pt x="5886" y="8348"/>
                  </a:cubicBezTo>
                  <a:cubicBezTo>
                    <a:pt x="5973" y="8327"/>
                    <a:pt x="6059" y="8318"/>
                    <a:pt x="6145" y="8318"/>
                  </a:cubicBezTo>
                  <a:cubicBezTo>
                    <a:pt x="6536" y="8318"/>
                    <a:pt x="6924" y="8503"/>
                    <a:pt x="7323" y="8545"/>
                  </a:cubicBezTo>
                  <a:cubicBezTo>
                    <a:pt x="7373" y="8550"/>
                    <a:pt x="7423" y="8552"/>
                    <a:pt x="7472" y="8552"/>
                  </a:cubicBezTo>
                  <a:cubicBezTo>
                    <a:pt x="7875" y="8552"/>
                    <a:pt x="8267" y="8400"/>
                    <a:pt x="8563" y="8126"/>
                  </a:cubicBezTo>
                  <a:cubicBezTo>
                    <a:pt x="9282" y="7809"/>
                    <a:pt x="10078" y="7775"/>
                    <a:pt x="10848" y="7621"/>
                  </a:cubicBezTo>
                  <a:cubicBezTo>
                    <a:pt x="11609" y="7476"/>
                    <a:pt x="12413" y="7168"/>
                    <a:pt x="12824" y="6500"/>
                  </a:cubicBezTo>
                  <a:cubicBezTo>
                    <a:pt x="13525" y="5346"/>
                    <a:pt x="12704" y="3874"/>
                    <a:pt x="11831" y="2848"/>
                  </a:cubicBezTo>
                  <a:cubicBezTo>
                    <a:pt x="11677" y="2659"/>
                    <a:pt x="11506" y="2471"/>
                    <a:pt x="11275" y="2386"/>
                  </a:cubicBezTo>
                  <a:cubicBezTo>
                    <a:pt x="11185" y="2354"/>
                    <a:pt x="11096" y="2340"/>
                    <a:pt x="11006" y="2340"/>
                  </a:cubicBezTo>
                  <a:cubicBezTo>
                    <a:pt x="10544" y="2340"/>
                    <a:pt x="10088" y="2707"/>
                    <a:pt x="9607" y="2822"/>
                  </a:cubicBezTo>
                  <a:cubicBezTo>
                    <a:pt x="9491" y="2850"/>
                    <a:pt x="9377" y="2863"/>
                    <a:pt x="9265" y="2863"/>
                  </a:cubicBezTo>
                  <a:cubicBezTo>
                    <a:pt x="8293" y="2863"/>
                    <a:pt x="7491" y="1869"/>
                    <a:pt x="6716" y="1171"/>
                  </a:cubicBezTo>
                  <a:cubicBezTo>
                    <a:pt x="5948" y="479"/>
                    <a:pt x="4934" y="0"/>
                    <a:pt x="3923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8227259" y="1115270"/>
              <a:ext cx="1330332" cy="1177028"/>
            </a:xfrm>
            <a:custGeom>
              <a:avLst/>
              <a:gdLst/>
              <a:ahLst/>
              <a:cxnLst/>
              <a:rect l="l" t="t" r="r" b="b"/>
              <a:pathLst>
                <a:path w="13184" h="11665" extrusionOk="0">
                  <a:moveTo>
                    <a:pt x="3739" y="232"/>
                  </a:moveTo>
                  <a:cubicBezTo>
                    <a:pt x="4280" y="232"/>
                    <a:pt x="4826" y="368"/>
                    <a:pt x="5330" y="607"/>
                  </a:cubicBezTo>
                  <a:cubicBezTo>
                    <a:pt x="6263" y="1052"/>
                    <a:pt x="6879" y="1856"/>
                    <a:pt x="7674" y="2489"/>
                  </a:cubicBezTo>
                  <a:cubicBezTo>
                    <a:pt x="8114" y="2839"/>
                    <a:pt x="8593" y="3078"/>
                    <a:pt x="9109" y="3078"/>
                  </a:cubicBezTo>
                  <a:cubicBezTo>
                    <a:pt x="9326" y="3078"/>
                    <a:pt x="9549" y="3036"/>
                    <a:pt x="9779" y="2942"/>
                  </a:cubicBezTo>
                  <a:cubicBezTo>
                    <a:pt x="10124" y="2798"/>
                    <a:pt x="10472" y="2584"/>
                    <a:pt x="10815" y="2584"/>
                  </a:cubicBezTo>
                  <a:cubicBezTo>
                    <a:pt x="10999" y="2584"/>
                    <a:pt x="11182" y="2646"/>
                    <a:pt x="11362" y="2814"/>
                  </a:cubicBezTo>
                  <a:cubicBezTo>
                    <a:pt x="11747" y="3165"/>
                    <a:pt x="12063" y="3644"/>
                    <a:pt x="12320" y="4097"/>
                  </a:cubicBezTo>
                  <a:cubicBezTo>
                    <a:pt x="12619" y="4628"/>
                    <a:pt x="12850" y="5252"/>
                    <a:pt x="12782" y="5877"/>
                  </a:cubicBezTo>
                  <a:cubicBezTo>
                    <a:pt x="12705" y="6501"/>
                    <a:pt x="12285" y="6989"/>
                    <a:pt x="11729" y="7271"/>
                  </a:cubicBezTo>
                  <a:cubicBezTo>
                    <a:pt x="10687" y="7809"/>
                    <a:pt x="9464" y="7686"/>
                    <a:pt x="8383" y="8120"/>
                  </a:cubicBezTo>
                  <a:lnTo>
                    <a:pt x="8383" y="8120"/>
                  </a:lnTo>
                  <a:cubicBezTo>
                    <a:pt x="8356" y="8121"/>
                    <a:pt x="8329" y="8133"/>
                    <a:pt x="8307" y="8161"/>
                  </a:cubicBezTo>
                  <a:cubicBezTo>
                    <a:pt x="8019" y="8415"/>
                    <a:pt x="7647" y="8554"/>
                    <a:pt x="7268" y="8554"/>
                  </a:cubicBezTo>
                  <a:cubicBezTo>
                    <a:pt x="7175" y="8554"/>
                    <a:pt x="7082" y="8545"/>
                    <a:pt x="6990" y="8529"/>
                  </a:cubicBezTo>
                  <a:cubicBezTo>
                    <a:pt x="6656" y="8469"/>
                    <a:pt x="6348" y="8332"/>
                    <a:pt x="6006" y="8323"/>
                  </a:cubicBezTo>
                  <a:cubicBezTo>
                    <a:pt x="5993" y="8323"/>
                    <a:pt x="5980" y="8323"/>
                    <a:pt x="5967" y="8323"/>
                  </a:cubicBezTo>
                  <a:cubicBezTo>
                    <a:pt x="5458" y="8323"/>
                    <a:pt x="5101" y="8650"/>
                    <a:pt x="4843" y="9059"/>
                  </a:cubicBezTo>
                  <a:cubicBezTo>
                    <a:pt x="4501" y="9598"/>
                    <a:pt x="4295" y="10171"/>
                    <a:pt x="3842" y="10633"/>
                  </a:cubicBezTo>
                  <a:cubicBezTo>
                    <a:pt x="3348" y="11127"/>
                    <a:pt x="2714" y="11443"/>
                    <a:pt x="2021" y="11443"/>
                  </a:cubicBezTo>
                  <a:cubicBezTo>
                    <a:pt x="1970" y="11443"/>
                    <a:pt x="1918" y="11441"/>
                    <a:pt x="1866" y="11437"/>
                  </a:cubicBezTo>
                  <a:lnTo>
                    <a:pt x="1866" y="11437"/>
                  </a:lnTo>
                  <a:cubicBezTo>
                    <a:pt x="1866" y="11437"/>
                    <a:pt x="1866" y="11437"/>
                    <a:pt x="1866" y="11437"/>
                  </a:cubicBezTo>
                  <a:cubicBezTo>
                    <a:pt x="916" y="11326"/>
                    <a:pt x="1" y="10342"/>
                    <a:pt x="309" y="9350"/>
                  </a:cubicBezTo>
                  <a:cubicBezTo>
                    <a:pt x="463" y="8854"/>
                    <a:pt x="830" y="8486"/>
                    <a:pt x="916" y="7955"/>
                  </a:cubicBezTo>
                  <a:cubicBezTo>
                    <a:pt x="993" y="7468"/>
                    <a:pt x="925" y="6989"/>
                    <a:pt x="822" y="6510"/>
                  </a:cubicBezTo>
                  <a:cubicBezTo>
                    <a:pt x="574" y="5380"/>
                    <a:pt x="274" y="4311"/>
                    <a:pt x="514" y="3148"/>
                  </a:cubicBezTo>
                  <a:cubicBezTo>
                    <a:pt x="728" y="2130"/>
                    <a:pt x="1318" y="1180"/>
                    <a:pt x="2225" y="641"/>
                  </a:cubicBezTo>
                  <a:cubicBezTo>
                    <a:pt x="2696" y="359"/>
                    <a:pt x="3215" y="232"/>
                    <a:pt x="3739" y="232"/>
                  </a:cubicBezTo>
                  <a:close/>
                  <a:moveTo>
                    <a:pt x="3731" y="1"/>
                  </a:moveTo>
                  <a:cubicBezTo>
                    <a:pt x="3336" y="1"/>
                    <a:pt x="2942" y="70"/>
                    <a:pt x="2567" y="222"/>
                  </a:cubicBezTo>
                  <a:cubicBezTo>
                    <a:pt x="1643" y="598"/>
                    <a:pt x="916" y="1385"/>
                    <a:pt x="540" y="2301"/>
                  </a:cubicBezTo>
                  <a:cubicBezTo>
                    <a:pt x="78" y="3430"/>
                    <a:pt x="138" y="4645"/>
                    <a:pt x="420" y="5808"/>
                  </a:cubicBezTo>
                  <a:cubicBezTo>
                    <a:pt x="600" y="6535"/>
                    <a:pt x="848" y="7322"/>
                    <a:pt x="668" y="8075"/>
                  </a:cubicBezTo>
                  <a:cubicBezTo>
                    <a:pt x="514" y="8674"/>
                    <a:pt x="26" y="9102"/>
                    <a:pt x="26" y="9743"/>
                  </a:cubicBezTo>
                  <a:cubicBezTo>
                    <a:pt x="35" y="10730"/>
                    <a:pt x="906" y="11539"/>
                    <a:pt x="1849" y="11658"/>
                  </a:cubicBezTo>
                  <a:lnTo>
                    <a:pt x="1849" y="11658"/>
                  </a:lnTo>
                  <a:cubicBezTo>
                    <a:pt x="1854" y="11659"/>
                    <a:pt x="1860" y="11659"/>
                    <a:pt x="1866" y="11660"/>
                  </a:cubicBezTo>
                  <a:cubicBezTo>
                    <a:pt x="1866" y="11660"/>
                    <a:pt x="1866" y="11660"/>
                    <a:pt x="1866" y="11660"/>
                  </a:cubicBezTo>
                  <a:lnTo>
                    <a:pt x="1866" y="11660"/>
                  </a:lnTo>
                  <a:cubicBezTo>
                    <a:pt x="1871" y="11660"/>
                    <a:pt x="1876" y="11661"/>
                    <a:pt x="1881" y="11661"/>
                  </a:cubicBezTo>
                  <a:cubicBezTo>
                    <a:pt x="1881" y="11661"/>
                    <a:pt x="1881" y="11661"/>
                    <a:pt x="1881" y="11661"/>
                  </a:cubicBezTo>
                  <a:lnTo>
                    <a:pt x="1881" y="11661"/>
                  </a:lnTo>
                  <a:cubicBezTo>
                    <a:pt x="1931" y="11663"/>
                    <a:pt x="1980" y="11665"/>
                    <a:pt x="2028" y="11665"/>
                  </a:cubicBezTo>
                  <a:cubicBezTo>
                    <a:pt x="3313" y="11665"/>
                    <a:pt x="4241" y="10699"/>
                    <a:pt x="4791" y="9607"/>
                  </a:cubicBezTo>
                  <a:cubicBezTo>
                    <a:pt x="4937" y="9333"/>
                    <a:pt x="5082" y="9033"/>
                    <a:pt x="5313" y="8811"/>
                  </a:cubicBezTo>
                  <a:cubicBezTo>
                    <a:pt x="5516" y="8617"/>
                    <a:pt x="5740" y="8551"/>
                    <a:pt x="5977" y="8551"/>
                  </a:cubicBezTo>
                  <a:cubicBezTo>
                    <a:pt x="6168" y="8551"/>
                    <a:pt x="6368" y="8595"/>
                    <a:pt x="6571" y="8648"/>
                  </a:cubicBezTo>
                  <a:cubicBezTo>
                    <a:pt x="6824" y="8716"/>
                    <a:pt x="7064" y="8754"/>
                    <a:pt x="7293" y="8754"/>
                  </a:cubicBezTo>
                  <a:cubicBezTo>
                    <a:pt x="7690" y="8754"/>
                    <a:pt x="8058" y="8638"/>
                    <a:pt x="8418" y="8350"/>
                  </a:cubicBezTo>
                  <a:lnTo>
                    <a:pt x="8418" y="8350"/>
                  </a:lnTo>
                  <a:cubicBezTo>
                    <a:pt x="8427" y="8348"/>
                    <a:pt x="8436" y="8345"/>
                    <a:pt x="8444" y="8340"/>
                  </a:cubicBezTo>
                  <a:cubicBezTo>
                    <a:pt x="9565" y="7861"/>
                    <a:pt x="10865" y="8024"/>
                    <a:pt x="11943" y="7408"/>
                  </a:cubicBezTo>
                  <a:cubicBezTo>
                    <a:pt x="12833" y="6903"/>
                    <a:pt x="13184" y="5962"/>
                    <a:pt x="12927" y="4987"/>
                  </a:cubicBezTo>
                  <a:cubicBezTo>
                    <a:pt x="12782" y="4456"/>
                    <a:pt x="12542" y="3960"/>
                    <a:pt x="12217" y="3515"/>
                  </a:cubicBezTo>
                  <a:cubicBezTo>
                    <a:pt x="11943" y="3122"/>
                    <a:pt x="11610" y="2574"/>
                    <a:pt x="11139" y="2395"/>
                  </a:cubicBezTo>
                  <a:cubicBezTo>
                    <a:pt x="11038" y="2359"/>
                    <a:pt x="10938" y="2343"/>
                    <a:pt x="10838" y="2343"/>
                  </a:cubicBezTo>
                  <a:cubicBezTo>
                    <a:pt x="10512" y="2343"/>
                    <a:pt x="10193" y="2505"/>
                    <a:pt x="9899" y="2643"/>
                  </a:cubicBezTo>
                  <a:cubicBezTo>
                    <a:pt x="9611" y="2775"/>
                    <a:pt x="9340" y="2845"/>
                    <a:pt x="9073" y="2845"/>
                  </a:cubicBezTo>
                  <a:cubicBezTo>
                    <a:pt x="8768" y="2845"/>
                    <a:pt x="8468" y="2753"/>
                    <a:pt x="8153" y="2557"/>
                  </a:cubicBezTo>
                  <a:cubicBezTo>
                    <a:pt x="7221" y="1976"/>
                    <a:pt x="6596" y="1017"/>
                    <a:pt x="5604" y="496"/>
                  </a:cubicBezTo>
                  <a:cubicBezTo>
                    <a:pt x="5030" y="187"/>
                    <a:pt x="4379" y="1"/>
                    <a:pt x="373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9"/>
            <p:cNvSpPr/>
            <p:nvPr/>
          </p:nvSpPr>
          <p:spPr>
            <a:xfrm>
              <a:off x="6851343" y="-180222"/>
              <a:ext cx="1366758" cy="1339279"/>
            </a:xfrm>
            <a:custGeom>
              <a:avLst/>
              <a:gdLst/>
              <a:ahLst/>
              <a:cxnLst/>
              <a:rect l="l" t="t" r="r" b="b"/>
              <a:pathLst>
                <a:path w="13545" h="13273" extrusionOk="0">
                  <a:moveTo>
                    <a:pt x="8894" y="0"/>
                  </a:moveTo>
                  <a:cubicBezTo>
                    <a:pt x="8877" y="0"/>
                    <a:pt x="8859" y="6"/>
                    <a:pt x="8842" y="19"/>
                  </a:cubicBezTo>
                  <a:lnTo>
                    <a:pt x="8842" y="19"/>
                  </a:lnTo>
                  <a:lnTo>
                    <a:pt x="8829" y="6"/>
                  </a:lnTo>
                  <a:cubicBezTo>
                    <a:pt x="8738" y="115"/>
                    <a:pt x="8648" y="225"/>
                    <a:pt x="8558" y="335"/>
                  </a:cubicBezTo>
                  <a:lnTo>
                    <a:pt x="8558" y="335"/>
                  </a:lnTo>
                  <a:cubicBezTo>
                    <a:pt x="6498" y="2642"/>
                    <a:pt x="4543" y="5031"/>
                    <a:pt x="2681" y="7501"/>
                  </a:cubicBezTo>
                  <a:lnTo>
                    <a:pt x="2681" y="7501"/>
                  </a:lnTo>
                  <a:cubicBezTo>
                    <a:pt x="4023" y="5219"/>
                    <a:pt x="5565" y="3061"/>
                    <a:pt x="7298" y="1058"/>
                  </a:cubicBezTo>
                  <a:lnTo>
                    <a:pt x="7287" y="1047"/>
                  </a:lnTo>
                  <a:lnTo>
                    <a:pt x="7287" y="1047"/>
                  </a:lnTo>
                  <a:cubicBezTo>
                    <a:pt x="7293" y="1040"/>
                    <a:pt x="7300" y="1032"/>
                    <a:pt x="7306" y="1024"/>
                  </a:cubicBezTo>
                  <a:cubicBezTo>
                    <a:pt x="7365" y="951"/>
                    <a:pt x="7297" y="848"/>
                    <a:pt x="7224" y="848"/>
                  </a:cubicBezTo>
                  <a:cubicBezTo>
                    <a:pt x="7202" y="848"/>
                    <a:pt x="7180" y="857"/>
                    <a:pt x="7161" y="879"/>
                  </a:cubicBezTo>
                  <a:cubicBezTo>
                    <a:pt x="6406" y="1750"/>
                    <a:pt x="5688" y="2650"/>
                    <a:pt x="5006" y="3576"/>
                  </a:cubicBezTo>
                  <a:lnTo>
                    <a:pt x="5006" y="3576"/>
                  </a:lnTo>
                  <a:cubicBezTo>
                    <a:pt x="3977" y="4883"/>
                    <a:pt x="2974" y="6209"/>
                    <a:pt x="1995" y="7553"/>
                  </a:cubicBezTo>
                  <a:lnTo>
                    <a:pt x="1995" y="7553"/>
                  </a:lnTo>
                  <a:cubicBezTo>
                    <a:pt x="3496" y="5113"/>
                    <a:pt x="5091" y="2736"/>
                    <a:pt x="6784" y="425"/>
                  </a:cubicBezTo>
                  <a:cubicBezTo>
                    <a:pt x="6845" y="353"/>
                    <a:pt x="6773" y="280"/>
                    <a:pt x="6698" y="280"/>
                  </a:cubicBezTo>
                  <a:cubicBezTo>
                    <a:pt x="6678" y="280"/>
                    <a:pt x="6658" y="285"/>
                    <a:pt x="6640" y="297"/>
                  </a:cubicBezTo>
                  <a:lnTo>
                    <a:pt x="6640" y="297"/>
                  </a:lnTo>
                  <a:lnTo>
                    <a:pt x="6613" y="280"/>
                  </a:lnTo>
                  <a:cubicBezTo>
                    <a:pt x="6433" y="525"/>
                    <a:pt x="6254" y="772"/>
                    <a:pt x="6076" y="1019"/>
                  </a:cubicBezTo>
                  <a:lnTo>
                    <a:pt x="6076" y="1019"/>
                  </a:lnTo>
                  <a:lnTo>
                    <a:pt x="2562" y="5579"/>
                  </a:lnTo>
                  <a:lnTo>
                    <a:pt x="2562" y="5579"/>
                  </a:lnTo>
                  <a:cubicBezTo>
                    <a:pt x="3727" y="3807"/>
                    <a:pt x="4934" y="2064"/>
                    <a:pt x="6177" y="348"/>
                  </a:cubicBezTo>
                  <a:cubicBezTo>
                    <a:pt x="6229" y="277"/>
                    <a:pt x="6153" y="191"/>
                    <a:pt x="6083" y="191"/>
                  </a:cubicBezTo>
                  <a:cubicBezTo>
                    <a:pt x="6062" y="191"/>
                    <a:pt x="6041" y="199"/>
                    <a:pt x="6025" y="218"/>
                  </a:cubicBezTo>
                  <a:lnTo>
                    <a:pt x="6025" y="218"/>
                  </a:lnTo>
                  <a:lnTo>
                    <a:pt x="6006" y="203"/>
                  </a:lnTo>
                  <a:cubicBezTo>
                    <a:pt x="5952" y="278"/>
                    <a:pt x="5897" y="353"/>
                    <a:pt x="5843" y="428"/>
                  </a:cubicBezTo>
                  <a:lnTo>
                    <a:pt x="5843" y="428"/>
                  </a:lnTo>
                  <a:cubicBezTo>
                    <a:pt x="4197" y="2338"/>
                    <a:pt x="2638" y="4320"/>
                    <a:pt x="1170" y="6368"/>
                  </a:cubicBezTo>
                  <a:lnTo>
                    <a:pt x="1170" y="6368"/>
                  </a:lnTo>
                  <a:cubicBezTo>
                    <a:pt x="2149" y="4584"/>
                    <a:pt x="3253" y="2871"/>
                    <a:pt x="4474" y="1238"/>
                  </a:cubicBezTo>
                  <a:lnTo>
                    <a:pt x="4453" y="1225"/>
                  </a:lnTo>
                  <a:lnTo>
                    <a:pt x="4453" y="1225"/>
                  </a:lnTo>
                  <a:cubicBezTo>
                    <a:pt x="4460" y="1215"/>
                    <a:pt x="4467" y="1205"/>
                    <a:pt x="4474" y="1195"/>
                  </a:cubicBezTo>
                  <a:cubicBezTo>
                    <a:pt x="4529" y="1116"/>
                    <a:pt x="4458" y="1045"/>
                    <a:pt x="4385" y="1045"/>
                  </a:cubicBezTo>
                  <a:cubicBezTo>
                    <a:pt x="4355" y="1045"/>
                    <a:pt x="4325" y="1057"/>
                    <a:pt x="4303" y="1084"/>
                  </a:cubicBezTo>
                  <a:cubicBezTo>
                    <a:pt x="3856" y="1683"/>
                    <a:pt x="3423" y="2293"/>
                    <a:pt x="3008" y="2914"/>
                  </a:cubicBezTo>
                  <a:lnTo>
                    <a:pt x="3008" y="2914"/>
                  </a:lnTo>
                  <a:cubicBezTo>
                    <a:pt x="2174" y="4042"/>
                    <a:pt x="1326" y="5159"/>
                    <a:pt x="460" y="6263"/>
                  </a:cubicBezTo>
                  <a:lnTo>
                    <a:pt x="460" y="6263"/>
                  </a:lnTo>
                  <a:cubicBezTo>
                    <a:pt x="1090" y="4672"/>
                    <a:pt x="1873" y="3138"/>
                    <a:pt x="2789" y="1691"/>
                  </a:cubicBezTo>
                  <a:cubicBezTo>
                    <a:pt x="2815" y="1619"/>
                    <a:pt x="2756" y="1552"/>
                    <a:pt x="2688" y="1552"/>
                  </a:cubicBezTo>
                  <a:cubicBezTo>
                    <a:pt x="2670" y="1552"/>
                    <a:pt x="2652" y="1556"/>
                    <a:pt x="2635" y="1566"/>
                  </a:cubicBezTo>
                  <a:lnTo>
                    <a:pt x="2635" y="1566"/>
                  </a:lnTo>
                  <a:lnTo>
                    <a:pt x="2609" y="1546"/>
                  </a:lnTo>
                  <a:cubicBezTo>
                    <a:pt x="2584" y="1586"/>
                    <a:pt x="2558" y="1627"/>
                    <a:pt x="2533" y="1667"/>
                  </a:cubicBezTo>
                  <a:lnTo>
                    <a:pt x="2533" y="1667"/>
                  </a:lnTo>
                  <a:cubicBezTo>
                    <a:pt x="1704" y="2522"/>
                    <a:pt x="932" y="3439"/>
                    <a:pt x="231" y="4403"/>
                  </a:cubicBezTo>
                  <a:cubicBezTo>
                    <a:pt x="176" y="4483"/>
                    <a:pt x="247" y="4553"/>
                    <a:pt x="321" y="4553"/>
                  </a:cubicBezTo>
                  <a:cubicBezTo>
                    <a:pt x="350" y="4553"/>
                    <a:pt x="380" y="4542"/>
                    <a:pt x="402" y="4515"/>
                  </a:cubicBezTo>
                  <a:lnTo>
                    <a:pt x="402" y="4472"/>
                  </a:lnTo>
                  <a:cubicBezTo>
                    <a:pt x="929" y="3745"/>
                    <a:pt x="1496" y="3050"/>
                    <a:pt x="2099" y="2387"/>
                  </a:cubicBezTo>
                  <a:lnTo>
                    <a:pt x="2099" y="2387"/>
                  </a:lnTo>
                  <a:cubicBezTo>
                    <a:pt x="1281" y="3791"/>
                    <a:pt x="588" y="5267"/>
                    <a:pt x="26" y="6790"/>
                  </a:cubicBezTo>
                  <a:cubicBezTo>
                    <a:pt x="1" y="6859"/>
                    <a:pt x="71" y="6923"/>
                    <a:pt x="134" y="6923"/>
                  </a:cubicBezTo>
                  <a:cubicBezTo>
                    <a:pt x="158" y="6923"/>
                    <a:pt x="181" y="6914"/>
                    <a:pt x="197" y="6893"/>
                  </a:cubicBezTo>
                  <a:cubicBezTo>
                    <a:pt x="201" y="6887"/>
                    <a:pt x="205" y="6882"/>
                    <a:pt x="210" y="6876"/>
                  </a:cubicBezTo>
                  <a:lnTo>
                    <a:pt x="210" y="6876"/>
                  </a:lnTo>
                  <a:lnTo>
                    <a:pt x="223" y="6884"/>
                  </a:lnTo>
                  <a:cubicBezTo>
                    <a:pt x="228" y="6869"/>
                    <a:pt x="234" y="6854"/>
                    <a:pt x="239" y="6839"/>
                  </a:cubicBezTo>
                  <a:lnTo>
                    <a:pt x="239" y="6839"/>
                  </a:lnTo>
                  <a:cubicBezTo>
                    <a:pt x="771" y="6161"/>
                    <a:pt x="1297" y="5479"/>
                    <a:pt x="1816" y="4795"/>
                  </a:cubicBezTo>
                  <a:lnTo>
                    <a:pt x="1816" y="4795"/>
                  </a:lnTo>
                  <a:cubicBezTo>
                    <a:pt x="1255" y="5733"/>
                    <a:pt x="729" y="6693"/>
                    <a:pt x="240" y="7671"/>
                  </a:cubicBezTo>
                  <a:cubicBezTo>
                    <a:pt x="236" y="7682"/>
                    <a:pt x="235" y="7692"/>
                    <a:pt x="234" y="7701"/>
                  </a:cubicBezTo>
                  <a:lnTo>
                    <a:pt x="234" y="7701"/>
                  </a:lnTo>
                  <a:cubicBezTo>
                    <a:pt x="233" y="7703"/>
                    <a:pt x="232" y="7704"/>
                    <a:pt x="231" y="7705"/>
                  </a:cubicBezTo>
                  <a:lnTo>
                    <a:pt x="234" y="7707"/>
                  </a:lnTo>
                  <a:lnTo>
                    <a:pt x="234" y="7707"/>
                  </a:lnTo>
                  <a:cubicBezTo>
                    <a:pt x="235" y="7764"/>
                    <a:pt x="285" y="7805"/>
                    <a:pt x="338" y="7805"/>
                  </a:cubicBezTo>
                  <a:cubicBezTo>
                    <a:pt x="351" y="7805"/>
                    <a:pt x="365" y="7802"/>
                    <a:pt x="378" y="7797"/>
                  </a:cubicBezTo>
                  <a:lnTo>
                    <a:pt x="378" y="7797"/>
                  </a:lnTo>
                  <a:lnTo>
                    <a:pt x="411" y="7817"/>
                  </a:lnTo>
                  <a:cubicBezTo>
                    <a:pt x="437" y="7764"/>
                    <a:pt x="464" y="7712"/>
                    <a:pt x="490" y="7659"/>
                  </a:cubicBezTo>
                  <a:lnTo>
                    <a:pt x="490" y="7659"/>
                  </a:lnTo>
                  <a:cubicBezTo>
                    <a:pt x="1782" y="5789"/>
                    <a:pt x="3146" y="3969"/>
                    <a:pt x="4582" y="2204"/>
                  </a:cubicBezTo>
                  <a:lnTo>
                    <a:pt x="4582" y="2204"/>
                  </a:lnTo>
                  <a:cubicBezTo>
                    <a:pt x="3362" y="3952"/>
                    <a:pt x="2179" y="5728"/>
                    <a:pt x="1035" y="7526"/>
                  </a:cubicBezTo>
                  <a:cubicBezTo>
                    <a:pt x="987" y="7605"/>
                    <a:pt x="1059" y="7676"/>
                    <a:pt x="1133" y="7676"/>
                  </a:cubicBezTo>
                  <a:cubicBezTo>
                    <a:pt x="1154" y="7676"/>
                    <a:pt x="1175" y="7670"/>
                    <a:pt x="1193" y="7658"/>
                  </a:cubicBezTo>
                  <a:lnTo>
                    <a:pt x="1193" y="7658"/>
                  </a:lnTo>
                  <a:lnTo>
                    <a:pt x="1215" y="7671"/>
                  </a:lnTo>
                  <a:cubicBezTo>
                    <a:pt x="1255" y="7608"/>
                    <a:pt x="1295" y="7544"/>
                    <a:pt x="1335" y="7481"/>
                  </a:cubicBezTo>
                  <a:lnTo>
                    <a:pt x="1335" y="7481"/>
                  </a:lnTo>
                  <a:lnTo>
                    <a:pt x="3968" y="4061"/>
                  </a:lnTo>
                  <a:lnTo>
                    <a:pt x="3968" y="4061"/>
                  </a:lnTo>
                  <a:cubicBezTo>
                    <a:pt x="2772" y="5852"/>
                    <a:pt x="1631" y="7680"/>
                    <a:pt x="548" y="9536"/>
                  </a:cubicBezTo>
                  <a:cubicBezTo>
                    <a:pt x="500" y="9620"/>
                    <a:pt x="569" y="9691"/>
                    <a:pt x="639" y="9691"/>
                  </a:cubicBezTo>
                  <a:cubicBezTo>
                    <a:pt x="660" y="9691"/>
                    <a:pt x="681" y="9685"/>
                    <a:pt x="699" y="9670"/>
                  </a:cubicBezTo>
                  <a:lnTo>
                    <a:pt x="699" y="9670"/>
                  </a:lnTo>
                  <a:lnTo>
                    <a:pt x="719" y="9682"/>
                  </a:lnTo>
                  <a:cubicBezTo>
                    <a:pt x="759" y="9613"/>
                    <a:pt x="799" y="9545"/>
                    <a:pt x="839" y="9477"/>
                  </a:cubicBezTo>
                  <a:lnTo>
                    <a:pt x="839" y="9477"/>
                  </a:lnTo>
                  <a:cubicBezTo>
                    <a:pt x="1605" y="8389"/>
                    <a:pt x="2388" y="7313"/>
                    <a:pt x="3187" y="6248"/>
                  </a:cubicBezTo>
                  <a:lnTo>
                    <a:pt x="3187" y="6248"/>
                  </a:lnTo>
                  <a:cubicBezTo>
                    <a:pt x="2673" y="7066"/>
                    <a:pt x="2187" y="7900"/>
                    <a:pt x="1728" y="8749"/>
                  </a:cubicBezTo>
                  <a:cubicBezTo>
                    <a:pt x="1703" y="8825"/>
                    <a:pt x="1766" y="8886"/>
                    <a:pt x="1832" y="8886"/>
                  </a:cubicBezTo>
                  <a:cubicBezTo>
                    <a:pt x="1848" y="8886"/>
                    <a:pt x="1864" y="8883"/>
                    <a:pt x="1880" y="8874"/>
                  </a:cubicBezTo>
                  <a:lnTo>
                    <a:pt x="1880" y="8874"/>
                  </a:lnTo>
                  <a:lnTo>
                    <a:pt x="1899" y="8886"/>
                  </a:lnTo>
                  <a:cubicBezTo>
                    <a:pt x="1917" y="8853"/>
                    <a:pt x="1935" y="8820"/>
                    <a:pt x="1953" y="8787"/>
                  </a:cubicBezTo>
                  <a:lnTo>
                    <a:pt x="1953" y="8787"/>
                  </a:lnTo>
                  <a:cubicBezTo>
                    <a:pt x="3346" y="6885"/>
                    <a:pt x="4800" y="5030"/>
                    <a:pt x="6312" y="3222"/>
                  </a:cubicBezTo>
                  <a:lnTo>
                    <a:pt x="6312" y="3222"/>
                  </a:lnTo>
                  <a:cubicBezTo>
                    <a:pt x="4686" y="5413"/>
                    <a:pt x="3158" y="7678"/>
                    <a:pt x="1634" y="9938"/>
                  </a:cubicBezTo>
                  <a:lnTo>
                    <a:pt x="1640" y="9942"/>
                  </a:lnTo>
                  <a:lnTo>
                    <a:pt x="1640" y="9942"/>
                  </a:lnTo>
                  <a:cubicBezTo>
                    <a:pt x="1635" y="9949"/>
                    <a:pt x="1630" y="9957"/>
                    <a:pt x="1626" y="9964"/>
                  </a:cubicBezTo>
                  <a:cubicBezTo>
                    <a:pt x="1577" y="10036"/>
                    <a:pt x="1652" y="10113"/>
                    <a:pt x="1725" y="10113"/>
                  </a:cubicBezTo>
                  <a:cubicBezTo>
                    <a:pt x="1755" y="10113"/>
                    <a:pt x="1785" y="10099"/>
                    <a:pt x="1805" y="10067"/>
                  </a:cubicBezTo>
                  <a:cubicBezTo>
                    <a:pt x="2057" y="9694"/>
                    <a:pt x="2309" y="9321"/>
                    <a:pt x="2561" y="8948"/>
                  </a:cubicBezTo>
                  <a:lnTo>
                    <a:pt x="2561" y="8948"/>
                  </a:lnTo>
                  <a:cubicBezTo>
                    <a:pt x="3669" y="7364"/>
                    <a:pt x="4838" y="5823"/>
                    <a:pt x="6032" y="4301"/>
                  </a:cubicBezTo>
                  <a:lnTo>
                    <a:pt x="6032" y="4301"/>
                  </a:lnTo>
                  <a:cubicBezTo>
                    <a:pt x="4722" y="6203"/>
                    <a:pt x="3476" y="8148"/>
                    <a:pt x="2293" y="10135"/>
                  </a:cubicBezTo>
                  <a:cubicBezTo>
                    <a:pt x="2248" y="10205"/>
                    <a:pt x="2317" y="10289"/>
                    <a:pt x="2387" y="10289"/>
                  </a:cubicBezTo>
                  <a:cubicBezTo>
                    <a:pt x="2411" y="10289"/>
                    <a:pt x="2436" y="10279"/>
                    <a:pt x="2455" y="10255"/>
                  </a:cubicBezTo>
                  <a:cubicBezTo>
                    <a:pt x="2457" y="10253"/>
                    <a:pt x="2458" y="10252"/>
                    <a:pt x="2459" y="10250"/>
                  </a:cubicBezTo>
                  <a:lnTo>
                    <a:pt x="2459" y="10250"/>
                  </a:lnTo>
                  <a:lnTo>
                    <a:pt x="2464" y="10255"/>
                  </a:lnTo>
                  <a:cubicBezTo>
                    <a:pt x="2474" y="10238"/>
                    <a:pt x="2484" y="10222"/>
                    <a:pt x="2493" y="10206"/>
                  </a:cubicBezTo>
                  <a:lnTo>
                    <a:pt x="2493" y="10206"/>
                  </a:lnTo>
                  <a:cubicBezTo>
                    <a:pt x="4714" y="7323"/>
                    <a:pt x="7031" y="4523"/>
                    <a:pt x="9431" y="1794"/>
                  </a:cubicBezTo>
                  <a:lnTo>
                    <a:pt x="9431" y="1794"/>
                  </a:lnTo>
                  <a:cubicBezTo>
                    <a:pt x="7329" y="4821"/>
                    <a:pt x="5200" y="7834"/>
                    <a:pt x="3046" y="10828"/>
                  </a:cubicBezTo>
                  <a:cubicBezTo>
                    <a:pt x="2995" y="10898"/>
                    <a:pt x="3072" y="10982"/>
                    <a:pt x="3142" y="10982"/>
                  </a:cubicBezTo>
                  <a:cubicBezTo>
                    <a:pt x="3167" y="10982"/>
                    <a:pt x="3191" y="10972"/>
                    <a:pt x="3208" y="10948"/>
                  </a:cubicBezTo>
                  <a:cubicBezTo>
                    <a:pt x="3210" y="10945"/>
                    <a:pt x="3212" y="10942"/>
                    <a:pt x="3215" y="10940"/>
                  </a:cubicBezTo>
                  <a:lnTo>
                    <a:pt x="3215" y="10940"/>
                  </a:lnTo>
                  <a:lnTo>
                    <a:pt x="3225" y="10948"/>
                  </a:lnTo>
                  <a:cubicBezTo>
                    <a:pt x="3289" y="10860"/>
                    <a:pt x="3352" y="10772"/>
                    <a:pt x="3415" y="10684"/>
                  </a:cubicBezTo>
                  <a:lnTo>
                    <a:pt x="3415" y="10684"/>
                  </a:lnTo>
                  <a:cubicBezTo>
                    <a:pt x="5064" y="8574"/>
                    <a:pt x="6728" y="6479"/>
                    <a:pt x="8412" y="4401"/>
                  </a:cubicBezTo>
                  <a:lnTo>
                    <a:pt x="8412" y="4401"/>
                  </a:lnTo>
                  <a:cubicBezTo>
                    <a:pt x="6708" y="6885"/>
                    <a:pt x="5044" y="9396"/>
                    <a:pt x="3422" y="11932"/>
                  </a:cubicBezTo>
                  <a:cubicBezTo>
                    <a:pt x="3378" y="12002"/>
                    <a:pt x="3447" y="12086"/>
                    <a:pt x="3516" y="12086"/>
                  </a:cubicBezTo>
                  <a:cubicBezTo>
                    <a:pt x="3541" y="12086"/>
                    <a:pt x="3565" y="12076"/>
                    <a:pt x="3585" y="12051"/>
                  </a:cubicBezTo>
                  <a:cubicBezTo>
                    <a:pt x="3586" y="12050"/>
                    <a:pt x="3587" y="12049"/>
                    <a:pt x="3588" y="12047"/>
                  </a:cubicBezTo>
                  <a:lnTo>
                    <a:pt x="3588" y="12047"/>
                  </a:lnTo>
                  <a:cubicBezTo>
                    <a:pt x="3590" y="12049"/>
                    <a:pt x="3592" y="12050"/>
                    <a:pt x="3593" y="12051"/>
                  </a:cubicBezTo>
                  <a:cubicBezTo>
                    <a:pt x="3603" y="12036"/>
                    <a:pt x="3614" y="12020"/>
                    <a:pt x="3624" y="12004"/>
                  </a:cubicBezTo>
                  <a:lnTo>
                    <a:pt x="3624" y="12004"/>
                  </a:lnTo>
                  <a:cubicBezTo>
                    <a:pt x="5638" y="9546"/>
                    <a:pt x="7659" y="7089"/>
                    <a:pt x="9676" y="4631"/>
                  </a:cubicBezTo>
                  <a:lnTo>
                    <a:pt x="9676" y="4631"/>
                  </a:lnTo>
                  <a:cubicBezTo>
                    <a:pt x="8250" y="6834"/>
                    <a:pt x="6882" y="9072"/>
                    <a:pt x="5569" y="11350"/>
                  </a:cubicBezTo>
                  <a:cubicBezTo>
                    <a:pt x="5566" y="11355"/>
                    <a:pt x="5564" y="11361"/>
                    <a:pt x="5561" y="11366"/>
                  </a:cubicBezTo>
                  <a:lnTo>
                    <a:pt x="5561" y="11366"/>
                  </a:lnTo>
                  <a:lnTo>
                    <a:pt x="5561" y="11367"/>
                  </a:lnTo>
                  <a:lnTo>
                    <a:pt x="5561" y="11367"/>
                  </a:lnTo>
                  <a:lnTo>
                    <a:pt x="5561" y="11367"/>
                  </a:lnTo>
                  <a:cubicBezTo>
                    <a:pt x="5530" y="11443"/>
                    <a:pt x="5592" y="11501"/>
                    <a:pt x="5657" y="11501"/>
                  </a:cubicBezTo>
                  <a:cubicBezTo>
                    <a:pt x="5685" y="11501"/>
                    <a:pt x="5713" y="11491"/>
                    <a:pt x="5736" y="11467"/>
                  </a:cubicBezTo>
                  <a:lnTo>
                    <a:pt x="5736" y="11467"/>
                  </a:lnTo>
                  <a:lnTo>
                    <a:pt x="5741" y="11470"/>
                  </a:lnTo>
                  <a:cubicBezTo>
                    <a:pt x="5747" y="11458"/>
                    <a:pt x="5754" y="11446"/>
                    <a:pt x="5761" y="11434"/>
                  </a:cubicBezTo>
                  <a:lnTo>
                    <a:pt x="5761" y="11434"/>
                  </a:lnTo>
                  <a:lnTo>
                    <a:pt x="11066" y="4478"/>
                  </a:lnTo>
                  <a:lnTo>
                    <a:pt x="6091" y="12265"/>
                  </a:lnTo>
                  <a:lnTo>
                    <a:pt x="6099" y="12270"/>
                  </a:lnTo>
                  <a:lnTo>
                    <a:pt x="6099" y="12270"/>
                  </a:lnTo>
                  <a:cubicBezTo>
                    <a:pt x="6096" y="12274"/>
                    <a:pt x="6094" y="12278"/>
                    <a:pt x="6091" y="12282"/>
                  </a:cubicBezTo>
                  <a:cubicBezTo>
                    <a:pt x="6037" y="12355"/>
                    <a:pt x="6110" y="12431"/>
                    <a:pt x="6182" y="12431"/>
                  </a:cubicBezTo>
                  <a:cubicBezTo>
                    <a:pt x="6212" y="12431"/>
                    <a:pt x="6242" y="12418"/>
                    <a:pt x="6262" y="12385"/>
                  </a:cubicBezTo>
                  <a:lnTo>
                    <a:pt x="6984" y="11258"/>
                  </a:lnTo>
                  <a:lnTo>
                    <a:pt x="6984" y="11258"/>
                  </a:lnTo>
                  <a:cubicBezTo>
                    <a:pt x="8136" y="9502"/>
                    <a:pt x="9350" y="7786"/>
                    <a:pt x="10622" y="6114"/>
                  </a:cubicBezTo>
                  <a:lnTo>
                    <a:pt x="10622" y="6114"/>
                  </a:lnTo>
                  <a:cubicBezTo>
                    <a:pt x="9515" y="7835"/>
                    <a:pt x="8481" y="9600"/>
                    <a:pt x="7520" y="11410"/>
                  </a:cubicBezTo>
                  <a:cubicBezTo>
                    <a:pt x="7495" y="11485"/>
                    <a:pt x="7558" y="11547"/>
                    <a:pt x="7623" y="11547"/>
                  </a:cubicBezTo>
                  <a:cubicBezTo>
                    <a:pt x="7645" y="11547"/>
                    <a:pt x="7666" y="11540"/>
                    <a:pt x="7685" y="11526"/>
                  </a:cubicBezTo>
                  <a:lnTo>
                    <a:pt x="7685" y="11526"/>
                  </a:lnTo>
                  <a:lnTo>
                    <a:pt x="7691" y="11530"/>
                  </a:lnTo>
                  <a:cubicBezTo>
                    <a:pt x="7698" y="11517"/>
                    <a:pt x="7704" y="11504"/>
                    <a:pt x="7711" y="11492"/>
                  </a:cubicBezTo>
                  <a:lnTo>
                    <a:pt x="7711" y="11492"/>
                  </a:lnTo>
                  <a:cubicBezTo>
                    <a:pt x="8975" y="9656"/>
                    <a:pt x="10274" y="7852"/>
                    <a:pt x="11615" y="6080"/>
                  </a:cubicBezTo>
                  <a:lnTo>
                    <a:pt x="11615" y="6080"/>
                  </a:lnTo>
                  <a:cubicBezTo>
                    <a:pt x="10394" y="7935"/>
                    <a:pt x="9211" y="9812"/>
                    <a:pt x="8067" y="11718"/>
                  </a:cubicBezTo>
                  <a:cubicBezTo>
                    <a:pt x="8020" y="11802"/>
                    <a:pt x="8093" y="11873"/>
                    <a:pt x="8165" y="11873"/>
                  </a:cubicBezTo>
                  <a:cubicBezTo>
                    <a:pt x="8196" y="11873"/>
                    <a:pt x="8227" y="11860"/>
                    <a:pt x="8247" y="11829"/>
                  </a:cubicBezTo>
                  <a:lnTo>
                    <a:pt x="11059" y="7746"/>
                  </a:lnTo>
                  <a:lnTo>
                    <a:pt x="11059" y="7746"/>
                  </a:lnTo>
                  <a:cubicBezTo>
                    <a:pt x="10173" y="9296"/>
                    <a:pt x="9305" y="10854"/>
                    <a:pt x="8452" y="12419"/>
                  </a:cubicBezTo>
                  <a:cubicBezTo>
                    <a:pt x="8434" y="12495"/>
                    <a:pt x="8493" y="12556"/>
                    <a:pt x="8557" y="12556"/>
                  </a:cubicBezTo>
                  <a:cubicBezTo>
                    <a:pt x="8580" y="12556"/>
                    <a:pt x="8603" y="12548"/>
                    <a:pt x="8624" y="12530"/>
                  </a:cubicBezTo>
                  <a:cubicBezTo>
                    <a:pt x="9367" y="11346"/>
                    <a:pt x="10139" y="10175"/>
                    <a:pt x="10939" y="9023"/>
                  </a:cubicBezTo>
                  <a:lnTo>
                    <a:pt x="10939" y="9023"/>
                  </a:lnTo>
                  <a:cubicBezTo>
                    <a:pt x="10152" y="10362"/>
                    <a:pt x="9414" y="11729"/>
                    <a:pt x="8726" y="13121"/>
                  </a:cubicBezTo>
                  <a:cubicBezTo>
                    <a:pt x="8685" y="13203"/>
                    <a:pt x="8749" y="13273"/>
                    <a:pt x="8815" y="13273"/>
                  </a:cubicBezTo>
                  <a:cubicBezTo>
                    <a:pt x="8843" y="13273"/>
                    <a:pt x="8872" y="13260"/>
                    <a:pt x="8893" y="13229"/>
                  </a:cubicBezTo>
                  <a:lnTo>
                    <a:pt x="8893" y="13229"/>
                  </a:lnTo>
                  <a:lnTo>
                    <a:pt x="8897" y="13232"/>
                  </a:lnTo>
                  <a:cubicBezTo>
                    <a:pt x="8909" y="13208"/>
                    <a:pt x="8921" y="13185"/>
                    <a:pt x="8933" y="13161"/>
                  </a:cubicBezTo>
                  <a:lnTo>
                    <a:pt x="8933" y="13161"/>
                  </a:lnTo>
                  <a:cubicBezTo>
                    <a:pt x="10064" y="11171"/>
                    <a:pt x="11336" y="9268"/>
                    <a:pt x="12737" y="7452"/>
                  </a:cubicBezTo>
                  <a:lnTo>
                    <a:pt x="12737" y="7452"/>
                  </a:lnTo>
                  <a:cubicBezTo>
                    <a:pt x="12116" y="8815"/>
                    <a:pt x="11453" y="10161"/>
                    <a:pt x="10754" y="11495"/>
                  </a:cubicBezTo>
                  <a:cubicBezTo>
                    <a:pt x="10706" y="11573"/>
                    <a:pt x="10778" y="11646"/>
                    <a:pt x="10847" y="11646"/>
                  </a:cubicBezTo>
                  <a:cubicBezTo>
                    <a:pt x="10877" y="11646"/>
                    <a:pt x="10907" y="11632"/>
                    <a:pt x="10925" y="11598"/>
                  </a:cubicBezTo>
                  <a:cubicBezTo>
                    <a:pt x="11755" y="10024"/>
                    <a:pt x="12533" y="8424"/>
                    <a:pt x="13260" y="6799"/>
                  </a:cubicBezTo>
                  <a:cubicBezTo>
                    <a:pt x="13292" y="6722"/>
                    <a:pt x="13229" y="6636"/>
                    <a:pt x="13163" y="6636"/>
                  </a:cubicBezTo>
                  <a:cubicBezTo>
                    <a:pt x="13140" y="6636"/>
                    <a:pt x="13117" y="6646"/>
                    <a:pt x="13098" y="6670"/>
                  </a:cubicBezTo>
                  <a:cubicBezTo>
                    <a:pt x="13093" y="6677"/>
                    <a:pt x="13088" y="6683"/>
                    <a:pt x="13083" y="6689"/>
                  </a:cubicBezTo>
                  <a:lnTo>
                    <a:pt x="13083" y="6689"/>
                  </a:lnTo>
                  <a:lnTo>
                    <a:pt x="13081" y="6687"/>
                  </a:lnTo>
                  <a:cubicBezTo>
                    <a:pt x="13079" y="6691"/>
                    <a:pt x="13078" y="6694"/>
                    <a:pt x="13076" y="6697"/>
                  </a:cubicBezTo>
                  <a:lnTo>
                    <a:pt x="13076" y="6697"/>
                  </a:lnTo>
                  <a:cubicBezTo>
                    <a:pt x="12127" y="7888"/>
                    <a:pt x="11234" y="9119"/>
                    <a:pt x="10399" y="10388"/>
                  </a:cubicBezTo>
                  <a:lnTo>
                    <a:pt x="10399" y="10388"/>
                  </a:lnTo>
                  <a:cubicBezTo>
                    <a:pt x="11130" y="9081"/>
                    <a:pt x="11904" y="7798"/>
                    <a:pt x="12721" y="6542"/>
                  </a:cubicBezTo>
                  <a:cubicBezTo>
                    <a:pt x="12770" y="6469"/>
                    <a:pt x="12698" y="6397"/>
                    <a:pt x="12625" y="6397"/>
                  </a:cubicBezTo>
                  <a:cubicBezTo>
                    <a:pt x="12597" y="6397"/>
                    <a:pt x="12568" y="6408"/>
                    <a:pt x="12546" y="6434"/>
                  </a:cubicBezTo>
                  <a:lnTo>
                    <a:pt x="12546" y="6434"/>
                  </a:lnTo>
                  <a:lnTo>
                    <a:pt x="12542" y="6431"/>
                  </a:lnTo>
                  <a:cubicBezTo>
                    <a:pt x="12526" y="6454"/>
                    <a:pt x="12511" y="6478"/>
                    <a:pt x="12496" y="6501"/>
                  </a:cubicBezTo>
                  <a:lnTo>
                    <a:pt x="12496" y="6501"/>
                  </a:lnTo>
                  <a:cubicBezTo>
                    <a:pt x="11633" y="7669"/>
                    <a:pt x="10795" y="8855"/>
                    <a:pt x="9986" y="10062"/>
                  </a:cubicBezTo>
                  <a:lnTo>
                    <a:pt x="9986" y="10062"/>
                  </a:lnTo>
                  <a:cubicBezTo>
                    <a:pt x="10813" y="8582"/>
                    <a:pt x="11655" y="7110"/>
                    <a:pt x="12507" y="5652"/>
                  </a:cubicBezTo>
                  <a:cubicBezTo>
                    <a:pt x="12555" y="5568"/>
                    <a:pt x="12486" y="5497"/>
                    <a:pt x="12416" y="5497"/>
                  </a:cubicBezTo>
                  <a:cubicBezTo>
                    <a:pt x="12387" y="5497"/>
                    <a:pt x="12357" y="5510"/>
                    <a:pt x="12336" y="5541"/>
                  </a:cubicBezTo>
                  <a:cubicBezTo>
                    <a:pt x="12336" y="5541"/>
                    <a:pt x="12336" y="5541"/>
                    <a:pt x="12336" y="5541"/>
                  </a:cubicBezTo>
                  <a:lnTo>
                    <a:pt x="12336" y="5541"/>
                  </a:lnTo>
                  <a:lnTo>
                    <a:pt x="10318" y="8465"/>
                  </a:lnTo>
                  <a:lnTo>
                    <a:pt x="10318" y="8465"/>
                  </a:lnTo>
                  <a:cubicBezTo>
                    <a:pt x="11347" y="6843"/>
                    <a:pt x="12408" y="5239"/>
                    <a:pt x="13500" y="3650"/>
                  </a:cubicBezTo>
                  <a:cubicBezTo>
                    <a:pt x="13544" y="3581"/>
                    <a:pt x="13471" y="3496"/>
                    <a:pt x="13402" y="3496"/>
                  </a:cubicBezTo>
                  <a:cubicBezTo>
                    <a:pt x="13378" y="3496"/>
                    <a:pt x="13355" y="3507"/>
                    <a:pt x="13337" y="3531"/>
                  </a:cubicBezTo>
                  <a:cubicBezTo>
                    <a:pt x="13334" y="3535"/>
                    <a:pt x="13330" y="3540"/>
                    <a:pt x="13327" y="3544"/>
                  </a:cubicBezTo>
                  <a:lnTo>
                    <a:pt x="13327" y="3544"/>
                  </a:lnTo>
                  <a:lnTo>
                    <a:pt x="13320" y="3539"/>
                  </a:lnTo>
                  <a:cubicBezTo>
                    <a:pt x="13298" y="3572"/>
                    <a:pt x="13276" y="3604"/>
                    <a:pt x="13253" y="3637"/>
                  </a:cubicBezTo>
                  <a:lnTo>
                    <a:pt x="13253" y="3637"/>
                  </a:lnTo>
                  <a:cubicBezTo>
                    <a:pt x="11651" y="5669"/>
                    <a:pt x="10103" y="7738"/>
                    <a:pt x="8612" y="9849"/>
                  </a:cubicBezTo>
                  <a:lnTo>
                    <a:pt x="8612" y="9849"/>
                  </a:lnTo>
                  <a:cubicBezTo>
                    <a:pt x="9761" y="7817"/>
                    <a:pt x="11008" y="5840"/>
                    <a:pt x="12345" y="3933"/>
                  </a:cubicBezTo>
                  <a:cubicBezTo>
                    <a:pt x="12390" y="3861"/>
                    <a:pt x="12318" y="3775"/>
                    <a:pt x="12246" y="3775"/>
                  </a:cubicBezTo>
                  <a:cubicBezTo>
                    <a:pt x="12223" y="3775"/>
                    <a:pt x="12201" y="3784"/>
                    <a:pt x="12182" y="3804"/>
                  </a:cubicBezTo>
                  <a:cubicBezTo>
                    <a:pt x="12179" y="3809"/>
                    <a:pt x="12175" y="3813"/>
                    <a:pt x="12171" y="3818"/>
                  </a:cubicBezTo>
                  <a:lnTo>
                    <a:pt x="12171" y="3818"/>
                  </a:lnTo>
                  <a:lnTo>
                    <a:pt x="12165" y="3813"/>
                  </a:lnTo>
                  <a:cubicBezTo>
                    <a:pt x="12144" y="3843"/>
                    <a:pt x="12123" y="3874"/>
                    <a:pt x="12102" y="3904"/>
                  </a:cubicBezTo>
                  <a:lnTo>
                    <a:pt x="12102" y="3904"/>
                  </a:lnTo>
                  <a:cubicBezTo>
                    <a:pt x="11283" y="4918"/>
                    <a:pt x="10486" y="5949"/>
                    <a:pt x="9711" y="6998"/>
                  </a:cubicBezTo>
                  <a:lnTo>
                    <a:pt x="9711" y="6998"/>
                  </a:lnTo>
                  <a:lnTo>
                    <a:pt x="12610" y="2470"/>
                  </a:lnTo>
                  <a:cubicBezTo>
                    <a:pt x="12658" y="2386"/>
                    <a:pt x="12588" y="2319"/>
                    <a:pt x="12515" y="2319"/>
                  </a:cubicBezTo>
                  <a:cubicBezTo>
                    <a:pt x="12489" y="2319"/>
                    <a:pt x="12462" y="2328"/>
                    <a:pt x="12441" y="2348"/>
                  </a:cubicBezTo>
                  <a:lnTo>
                    <a:pt x="12441" y="2348"/>
                  </a:lnTo>
                  <a:lnTo>
                    <a:pt x="12430" y="2342"/>
                  </a:lnTo>
                  <a:lnTo>
                    <a:pt x="12363" y="2447"/>
                  </a:lnTo>
                  <a:lnTo>
                    <a:pt x="6589" y="10018"/>
                  </a:lnTo>
                  <a:lnTo>
                    <a:pt x="6589" y="10018"/>
                  </a:lnTo>
                  <a:cubicBezTo>
                    <a:pt x="7950" y="7719"/>
                    <a:pt x="9370" y="5450"/>
                    <a:pt x="10848" y="3223"/>
                  </a:cubicBezTo>
                  <a:cubicBezTo>
                    <a:pt x="10892" y="3153"/>
                    <a:pt x="10823" y="3069"/>
                    <a:pt x="10754" y="3069"/>
                  </a:cubicBezTo>
                  <a:cubicBezTo>
                    <a:pt x="10729" y="3069"/>
                    <a:pt x="10705" y="3079"/>
                    <a:pt x="10685" y="3103"/>
                  </a:cubicBezTo>
                  <a:lnTo>
                    <a:pt x="10682" y="3107"/>
                  </a:lnTo>
                  <a:lnTo>
                    <a:pt x="10677" y="3103"/>
                  </a:lnTo>
                  <a:cubicBezTo>
                    <a:pt x="10665" y="3121"/>
                    <a:pt x="10653" y="3139"/>
                    <a:pt x="10641" y="3157"/>
                  </a:cubicBezTo>
                  <a:lnTo>
                    <a:pt x="10641" y="3157"/>
                  </a:lnTo>
                  <a:lnTo>
                    <a:pt x="4512" y="10624"/>
                  </a:lnTo>
                  <a:lnTo>
                    <a:pt x="4512" y="10624"/>
                  </a:lnTo>
                  <a:cubicBezTo>
                    <a:pt x="6320" y="7835"/>
                    <a:pt x="8178" y="5077"/>
                    <a:pt x="10086" y="2350"/>
                  </a:cubicBezTo>
                  <a:cubicBezTo>
                    <a:pt x="10138" y="2286"/>
                    <a:pt x="10064" y="2197"/>
                    <a:pt x="9994" y="2197"/>
                  </a:cubicBezTo>
                  <a:cubicBezTo>
                    <a:pt x="9972" y="2197"/>
                    <a:pt x="9949" y="2207"/>
                    <a:pt x="9932" y="2230"/>
                  </a:cubicBezTo>
                  <a:cubicBezTo>
                    <a:pt x="9930" y="2233"/>
                    <a:pt x="9928" y="2236"/>
                    <a:pt x="9926" y="2239"/>
                  </a:cubicBezTo>
                  <a:lnTo>
                    <a:pt x="9926" y="2239"/>
                  </a:lnTo>
                  <a:lnTo>
                    <a:pt x="9915" y="2230"/>
                  </a:lnTo>
                  <a:cubicBezTo>
                    <a:pt x="9882" y="2278"/>
                    <a:pt x="9849" y="2326"/>
                    <a:pt x="9815" y="2373"/>
                  </a:cubicBezTo>
                  <a:lnTo>
                    <a:pt x="9815" y="2373"/>
                  </a:lnTo>
                  <a:cubicBezTo>
                    <a:pt x="8424" y="4073"/>
                    <a:pt x="7048" y="5782"/>
                    <a:pt x="5683" y="7501"/>
                  </a:cubicBezTo>
                  <a:lnTo>
                    <a:pt x="5683" y="7501"/>
                  </a:lnTo>
                  <a:cubicBezTo>
                    <a:pt x="7322" y="5189"/>
                    <a:pt x="8949" y="2866"/>
                    <a:pt x="10565" y="537"/>
                  </a:cubicBezTo>
                  <a:cubicBezTo>
                    <a:pt x="10610" y="466"/>
                    <a:pt x="10540" y="386"/>
                    <a:pt x="10470" y="386"/>
                  </a:cubicBezTo>
                  <a:cubicBezTo>
                    <a:pt x="10446" y="386"/>
                    <a:pt x="10422" y="395"/>
                    <a:pt x="10403" y="417"/>
                  </a:cubicBezTo>
                  <a:cubicBezTo>
                    <a:pt x="10401" y="419"/>
                    <a:pt x="10398" y="422"/>
                    <a:pt x="10396" y="425"/>
                  </a:cubicBezTo>
                  <a:lnTo>
                    <a:pt x="10396" y="425"/>
                  </a:lnTo>
                  <a:cubicBezTo>
                    <a:pt x="10392" y="422"/>
                    <a:pt x="10389" y="419"/>
                    <a:pt x="10386" y="417"/>
                  </a:cubicBezTo>
                  <a:cubicBezTo>
                    <a:pt x="10367" y="444"/>
                    <a:pt x="10348" y="472"/>
                    <a:pt x="10329" y="499"/>
                  </a:cubicBezTo>
                  <a:lnTo>
                    <a:pt x="10329" y="499"/>
                  </a:lnTo>
                  <a:cubicBezTo>
                    <a:pt x="7915" y="3189"/>
                    <a:pt x="5589" y="5960"/>
                    <a:pt x="3346" y="8802"/>
                  </a:cubicBezTo>
                  <a:lnTo>
                    <a:pt x="3346" y="8802"/>
                  </a:lnTo>
                  <a:cubicBezTo>
                    <a:pt x="4963" y="6185"/>
                    <a:pt x="6694" y="3642"/>
                    <a:pt x="8529" y="1178"/>
                  </a:cubicBezTo>
                  <a:cubicBezTo>
                    <a:pt x="8581" y="1107"/>
                    <a:pt x="8505" y="1021"/>
                    <a:pt x="8435" y="1021"/>
                  </a:cubicBezTo>
                  <a:cubicBezTo>
                    <a:pt x="8413" y="1021"/>
                    <a:pt x="8392" y="1029"/>
                    <a:pt x="8375" y="1050"/>
                  </a:cubicBezTo>
                  <a:cubicBezTo>
                    <a:pt x="8372" y="1054"/>
                    <a:pt x="8368" y="1059"/>
                    <a:pt x="8365" y="1063"/>
                  </a:cubicBezTo>
                  <a:lnTo>
                    <a:pt x="8365" y="1063"/>
                  </a:lnTo>
                  <a:lnTo>
                    <a:pt x="8358" y="1058"/>
                  </a:lnTo>
                  <a:cubicBezTo>
                    <a:pt x="8313" y="1118"/>
                    <a:pt x="8269" y="1178"/>
                    <a:pt x="8224" y="1239"/>
                  </a:cubicBezTo>
                  <a:lnTo>
                    <a:pt x="8224" y="1239"/>
                  </a:lnTo>
                  <a:cubicBezTo>
                    <a:pt x="7423" y="2236"/>
                    <a:pt x="6623" y="3233"/>
                    <a:pt x="5834" y="4239"/>
                  </a:cubicBezTo>
                  <a:lnTo>
                    <a:pt x="5834" y="4239"/>
                  </a:lnTo>
                  <a:cubicBezTo>
                    <a:pt x="6839" y="2853"/>
                    <a:pt x="7878" y="1493"/>
                    <a:pt x="8974" y="177"/>
                  </a:cubicBezTo>
                  <a:cubicBezTo>
                    <a:pt x="9033" y="99"/>
                    <a:pt x="8967" y="0"/>
                    <a:pt x="8894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9"/>
            <p:cNvSpPr/>
            <p:nvPr/>
          </p:nvSpPr>
          <p:spPr>
            <a:xfrm>
              <a:off x="7973992" y="340033"/>
              <a:ext cx="76890" cy="87785"/>
            </a:xfrm>
            <a:custGeom>
              <a:avLst/>
              <a:gdLst/>
              <a:ahLst/>
              <a:cxnLst/>
              <a:rect l="l" t="t" r="r" b="b"/>
              <a:pathLst>
                <a:path w="762" h="870" extrusionOk="0">
                  <a:moveTo>
                    <a:pt x="267" y="1"/>
                  </a:moveTo>
                  <a:cubicBezTo>
                    <a:pt x="175" y="1"/>
                    <a:pt x="88" y="61"/>
                    <a:pt x="64" y="163"/>
                  </a:cubicBezTo>
                  <a:cubicBezTo>
                    <a:pt x="62" y="167"/>
                    <a:pt x="61" y="172"/>
                    <a:pt x="60" y="176"/>
                  </a:cubicBezTo>
                  <a:lnTo>
                    <a:pt x="60" y="176"/>
                  </a:lnTo>
                  <a:cubicBezTo>
                    <a:pt x="18" y="229"/>
                    <a:pt x="0" y="300"/>
                    <a:pt x="21" y="368"/>
                  </a:cubicBezTo>
                  <a:lnTo>
                    <a:pt x="21" y="359"/>
                  </a:lnTo>
                  <a:cubicBezTo>
                    <a:pt x="22" y="363"/>
                    <a:pt x="24" y="367"/>
                    <a:pt x="25" y="371"/>
                  </a:cubicBezTo>
                  <a:lnTo>
                    <a:pt x="25" y="371"/>
                  </a:lnTo>
                  <a:cubicBezTo>
                    <a:pt x="15" y="548"/>
                    <a:pt x="59" y="737"/>
                    <a:pt x="209" y="821"/>
                  </a:cubicBezTo>
                  <a:cubicBezTo>
                    <a:pt x="259" y="849"/>
                    <a:pt x="307" y="861"/>
                    <a:pt x="354" y="861"/>
                  </a:cubicBezTo>
                  <a:cubicBezTo>
                    <a:pt x="372" y="861"/>
                    <a:pt x="390" y="859"/>
                    <a:pt x="407" y="856"/>
                  </a:cubicBezTo>
                  <a:lnTo>
                    <a:pt x="407" y="856"/>
                  </a:lnTo>
                  <a:cubicBezTo>
                    <a:pt x="429" y="865"/>
                    <a:pt x="452" y="869"/>
                    <a:pt x="474" y="869"/>
                  </a:cubicBezTo>
                  <a:cubicBezTo>
                    <a:pt x="587" y="869"/>
                    <a:pt x="691" y="758"/>
                    <a:pt x="697" y="642"/>
                  </a:cubicBezTo>
                  <a:cubicBezTo>
                    <a:pt x="698" y="627"/>
                    <a:pt x="698" y="611"/>
                    <a:pt x="697" y="596"/>
                  </a:cubicBezTo>
                  <a:lnTo>
                    <a:pt x="697" y="596"/>
                  </a:lnTo>
                  <a:cubicBezTo>
                    <a:pt x="714" y="558"/>
                    <a:pt x="725" y="518"/>
                    <a:pt x="731" y="479"/>
                  </a:cubicBezTo>
                  <a:cubicBezTo>
                    <a:pt x="761" y="277"/>
                    <a:pt x="634" y="55"/>
                    <a:pt x="429" y="55"/>
                  </a:cubicBezTo>
                  <a:cubicBezTo>
                    <a:pt x="423" y="55"/>
                    <a:pt x="416" y="55"/>
                    <a:pt x="410" y="55"/>
                  </a:cubicBezTo>
                  <a:lnTo>
                    <a:pt x="410" y="55"/>
                  </a:lnTo>
                  <a:cubicBezTo>
                    <a:pt x="401" y="48"/>
                    <a:pt x="391" y="41"/>
                    <a:pt x="381" y="34"/>
                  </a:cubicBezTo>
                  <a:cubicBezTo>
                    <a:pt x="345" y="11"/>
                    <a:pt x="305" y="1"/>
                    <a:pt x="26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8101231" y="260623"/>
              <a:ext cx="95254" cy="85565"/>
            </a:xfrm>
            <a:custGeom>
              <a:avLst/>
              <a:gdLst/>
              <a:ahLst/>
              <a:cxnLst/>
              <a:rect l="l" t="t" r="r" b="b"/>
              <a:pathLst>
                <a:path w="944" h="848" extrusionOk="0">
                  <a:moveTo>
                    <a:pt x="249" y="0"/>
                  </a:moveTo>
                  <a:cubicBezTo>
                    <a:pt x="103" y="0"/>
                    <a:pt x="1" y="137"/>
                    <a:pt x="35" y="274"/>
                  </a:cubicBezTo>
                  <a:cubicBezTo>
                    <a:pt x="69" y="465"/>
                    <a:pt x="180" y="626"/>
                    <a:pt x="334" y="729"/>
                  </a:cubicBezTo>
                  <a:lnTo>
                    <a:pt x="334" y="729"/>
                  </a:lnTo>
                  <a:cubicBezTo>
                    <a:pt x="410" y="800"/>
                    <a:pt x="505" y="848"/>
                    <a:pt x="603" y="848"/>
                  </a:cubicBezTo>
                  <a:cubicBezTo>
                    <a:pt x="610" y="848"/>
                    <a:pt x="618" y="848"/>
                    <a:pt x="625" y="847"/>
                  </a:cubicBezTo>
                  <a:cubicBezTo>
                    <a:pt x="636" y="846"/>
                    <a:pt x="646" y="845"/>
                    <a:pt x="656" y="844"/>
                  </a:cubicBezTo>
                  <a:lnTo>
                    <a:pt x="656" y="844"/>
                  </a:lnTo>
                  <a:cubicBezTo>
                    <a:pt x="736" y="844"/>
                    <a:pt x="814" y="799"/>
                    <a:pt x="854" y="729"/>
                  </a:cubicBezTo>
                  <a:lnTo>
                    <a:pt x="854" y="729"/>
                  </a:lnTo>
                  <a:cubicBezTo>
                    <a:pt x="940" y="613"/>
                    <a:pt x="943" y="436"/>
                    <a:pt x="856" y="300"/>
                  </a:cubicBezTo>
                  <a:cubicBezTo>
                    <a:pt x="711" y="111"/>
                    <a:pt x="488" y="0"/>
                    <a:pt x="24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8273271" y="141053"/>
              <a:ext cx="91319" cy="93436"/>
            </a:xfrm>
            <a:custGeom>
              <a:avLst/>
              <a:gdLst/>
              <a:ahLst/>
              <a:cxnLst/>
              <a:rect l="l" t="t" r="r" b="b"/>
              <a:pathLst>
                <a:path w="905" h="926" extrusionOk="0">
                  <a:moveTo>
                    <a:pt x="286" y="1"/>
                  </a:moveTo>
                  <a:cubicBezTo>
                    <a:pt x="211" y="1"/>
                    <a:pt x="141" y="39"/>
                    <a:pt x="101" y="107"/>
                  </a:cubicBezTo>
                  <a:cubicBezTo>
                    <a:pt x="88" y="126"/>
                    <a:pt x="79" y="146"/>
                    <a:pt x="74" y="167"/>
                  </a:cubicBezTo>
                  <a:lnTo>
                    <a:pt x="74" y="167"/>
                  </a:lnTo>
                  <a:cubicBezTo>
                    <a:pt x="48" y="203"/>
                    <a:pt x="30" y="247"/>
                    <a:pt x="24" y="295"/>
                  </a:cubicBezTo>
                  <a:cubicBezTo>
                    <a:pt x="14" y="357"/>
                    <a:pt x="17" y="420"/>
                    <a:pt x="30" y="479"/>
                  </a:cubicBezTo>
                  <a:lnTo>
                    <a:pt x="30" y="479"/>
                  </a:lnTo>
                  <a:cubicBezTo>
                    <a:pt x="0" y="727"/>
                    <a:pt x="236" y="926"/>
                    <a:pt x="474" y="926"/>
                  </a:cubicBezTo>
                  <a:cubicBezTo>
                    <a:pt x="527" y="926"/>
                    <a:pt x="581" y="916"/>
                    <a:pt x="631" y="894"/>
                  </a:cubicBezTo>
                  <a:cubicBezTo>
                    <a:pt x="828" y="809"/>
                    <a:pt x="905" y="561"/>
                    <a:pt x="785" y="381"/>
                  </a:cubicBezTo>
                  <a:cubicBezTo>
                    <a:pt x="771" y="355"/>
                    <a:pt x="755" y="330"/>
                    <a:pt x="737" y="306"/>
                  </a:cubicBezTo>
                  <a:lnTo>
                    <a:pt x="737" y="306"/>
                  </a:lnTo>
                  <a:cubicBezTo>
                    <a:pt x="711" y="255"/>
                    <a:pt x="672" y="212"/>
                    <a:pt x="625" y="180"/>
                  </a:cubicBezTo>
                  <a:lnTo>
                    <a:pt x="625" y="180"/>
                  </a:lnTo>
                  <a:cubicBezTo>
                    <a:pt x="559" y="120"/>
                    <a:pt x="483" y="69"/>
                    <a:pt x="400" y="30"/>
                  </a:cubicBezTo>
                  <a:cubicBezTo>
                    <a:pt x="363" y="10"/>
                    <a:pt x="324" y="1"/>
                    <a:pt x="2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8398290" y="73246"/>
              <a:ext cx="107867" cy="108874"/>
            </a:xfrm>
            <a:custGeom>
              <a:avLst/>
              <a:gdLst/>
              <a:ahLst/>
              <a:cxnLst/>
              <a:rect l="l" t="t" r="r" b="b"/>
              <a:pathLst>
                <a:path w="1069" h="1079" extrusionOk="0">
                  <a:moveTo>
                    <a:pt x="282" y="1"/>
                  </a:moveTo>
                  <a:cubicBezTo>
                    <a:pt x="179" y="1"/>
                    <a:pt x="94" y="69"/>
                    <a:pt x="68" y="163"/>
                  </a:cubicBezTo>
                  <a:cubicBezTo>
                    <a:pt x="0" y="481"/>
                    <a:pt x="195" y="820"/>
                    <a:pt x="494" y="923"/>
                  </a:cubicBezTo>
                  <a:lnTo>
                    <a:pt x="494" y="923"/>
                  </a:lnTo>
                  <a:cubicBezTo>
                    <a:pt x="586" y="1019"/>
                    <a:pt x="714" y="1079"/>
                    <a:pt x="855" y="1079"/>
                  </a:cubicBezTo>
                  <a:cubicBezTo>
                    <a:pt x="975" y="1079"/>
                    <a:pt x="1069" y="984"/>
                    <a:pt x="1069" y="865"/>
                  </a:cubicBezTo>
                  <a:cubicBezTo>
                    <a:pt x="1069" y="420"/>
                    <a:pt x="727" y="43"/>
                    <a:pt x="28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8237652" y="357489"/>
              <a:ext cx="96263" cy="88895"/>
            </a:xfrm>
            <a:custGeom>
              <a:avLst/>
              <a:gdLst/>
              <a:ahLst/>
              <a:cxnLst/>
              <a:rect l="l" t="t" r="r" b="b"/>
              <a:pathLst>
                <a:path w="954" h="881" extrusionOk="0">
                  <a:moveTo>
                    <a:pt x="571" y="0"/>
                  </a:moveTo>
                  <a:cubicBezTo>
                    <a:pt x="536" y="0"/>
                    <a:pt x="499" y="10"/>
                    <a:pt x="462" y="32"/>
                  </a:cubicBezTo>
                  <a:lnTo>
                    <a:pt x="454" y="32"/>
                  </a:lnTo>
                  <a:cubicBezTo>
                    <a:pt x="308" y="109"/>
                    <a:pt x="189" y="212"/>
                    <a:pt x="94" y="340"/>
                  </a:cubicBezTo>
                  <a:cubicBezTo>
                    <a:pt x="0" y="477"/>
                    <a:pt x="26" y="657"/>
                    <a:pt x="146" y="768"/>
                  </a:cubicBezTo>
                  <a:cubicBezTo>
                    <a:pt x="219" y="842"/>
                    <a:pt x="320" y="880"/>
                    <a:pt x="424" y="880"/>
                  </a:cubicBezTo>
                  <a:cubicBezTo>
                    <a:pt x="465" y="880"/>
                    <a:pt x="507" y="874"/>
                    <a:pt x="548" y="862"/>
                  </a:cubicBezTo>
                  <a:cubicBezTo>
                    <a:pt x="685" y="802"/>
                    <a:pt x="804" y="700"/>
                    <a:pt x="890" y="563"/>
                  </a:cubicBezTo>
                  <a:cubicBezTo>
                    <a:pt x="953" y="452"/>
                    <a:pt x="907" y="304"/>
                    <a:pt x="784" y="256"/>
                  </a:cubicBezTo>
                  <a:lnTo>
                    <a:pt x="784" y="256"/>
                  </a:lnTo>
                  <a:cubicBezTo>
                    <a:pt x="797" y="133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8128879" y="445275"/>
              <a:ext cx="91622" cy="86776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13" y="467"/>
                  </a:moveTo>
                  <a:lnTo>
                    <a:pt x="413" y="467"/>
                  </a:lnTo>
                  <a:cubicBezTo>
                    <a:pt x="413" y="468"/>
                    <a:pt x="413" y="468"/>
                    <a:pt x="413" y="468"/>
                  </a:cubicBezTo>
                  <a:lnTo>
                    <a:pt x="413" y="468"/>
                  </a:lnTo>
                  <a:cubicBezTo>
                    <a:pt x="413" y="468"/>
                    <a:pt x="413" y="468"/>
                    <a:pt x="413" y="468"/>
                  </a:cubicBezTo>
                  <a:lnTo>
                    <a:pt x="413" y="468"/>
                  </a:lnTo>
                  <a:cubicBezTo>
                    <a:pt x="413" y="468"/>
                    <a:pt x="413" y="468"/>
                    <a:pt x="413" y="467"/>
                  </a:cubicBezTo>
                  <a:close/>
                  <a:moveTo>
                    <a:pt x="379" y="1"/>
                  </a:moveTo>
                  <a:cubicBezTo>
                    <a:pt x="359" y="1"/>
                    <a:pt x="338" y="3"/>
                    <a:pt x="317" y="9"/>
                  </a:cubicBezTo>
                  <a:cubicBezTo>
                    <a:pt x="264" y="26"/>
                    <a:pt x="221" y="61"/>
                    <a:pt x="193" y="106"/>
                  </a:cubicBezTo>
                  <a:lnTo>
                    <a:pt x="193" y="106"/>
                  </a:lnTo>
                  <a:cubicBezTo>
                    <a:pt x="140" y="138"/>
                    <a:pt x="95" y="182"/>
                    <a:pt x="60" y="232"/>
                  </a:cubicBezTo>
                  <a:cubicBezTo>
                    <a:pt x="0" y="334"/>
                    <a:pt x="35" y="471"/>
                    <a:pt x="137" y="531"/>
                  </a:cubicBezTo>
                  <a:cubicBezTo>
                    <a:pt x="172" y="551"/>
                    <a:pt x="210" y="561"/>
                    <a:pt x="247" y="561"/>
                  </a:cubicBezTo>
                  <a:cubicBezTo>
                    <a:pt x="252" y="561"/>
                    <a:pt x="256" y="561"/>
                    <a:pt x="260" y="560"/>
                  </a:cubicBezTo>
                  <a:lnTo>
                    <a:pt x="260" y="560"/>
                  </a:lnTo>
                  <a:lnTo>
                    <a:pt x="308" y="702"/>
                  </a:lnTo>
                  <a:cubicBezTo>
                    <a:pt x="339" y="801"/>
                    <a:pt x="427" y="859"/>
                    <a:pt x="518" y="859"/>
                  </a:cubicBezTo>
                  <a:cubicBezTo>
                    <a:pt x="554" y="859"/>
                    <a:pt x="591" y="850"/>
                    <a:pt x="625" y="831"/>
                  </a:cubicBezTo>
                  <a:cubicBezTo>
                    <a:pt x="856" y="694"/>
                    <a:pt x="907" y="377"/>
                    <a:pt x="736" y="172"/>
                  </a:cubicBezTo>
                  <a:cubicBezTo>
                    <a:pt x="676" y="112"/>
                    <a:pt x="599" y="68"/>
                    <a:pt x="516" y="51"/>
                  </a:cubicBezTo>
                  <a:lnTo>
                    <a:pt x="516" y="51"/>
                  </a:lnTo>
                  <a:cubicBezTo>
                    <a:pt x="479" y="19"/>
                    <a:pt x="431" y="1"/>
                    <a:pt x="37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8401217" y="259714"/>
              <a:ext cx="78201" cy="71943"/>
            </a:xfrm>
            <a:custGeom>
              <a:avLst/>
              <a:gdLst/>
              <a:ahLst/>
              <a:cxnLst/>
              <a:rect l="l" t="t" r="r" b="b"/>
              <a:pathLst>
                <a:path w="775" h="713" extrusionOk="0">
                  <a:moveTo>
                    <a:pt x="310" y="299"/>
                  </a:moveTo>
                  <a:cubicBezTo>
                    <a:pt x="310" y="299"/>
                    <a:pt x="302" y="305"/>
                    <a:pt x="296" y="309"/>
                  </a:cubicBezTo>
                  <a:lnTo>
                    <a:pt x="296" y="309"/>
                  </a:lnTo>
                  <a:cubicBezTo>
                    <a:pt x="296" y="309"/>
                    <a:pt x="296" y="309"/>
                    <a:pt x="296" y="309"/>
                  </a:cubicBezTo>
                  <a:cubicBezTo>
                    <a:pt x="306" y="302"/>
                    <a:pt x="310" y="299"/>
                    <a:pt x="310" y="299"/>
                  </a:cubicBezTo>
                  <a:close/>
                  <a:moveTo>
                    <a:pt x="398" y="416"/>
                  </a:moveTo>
                  <a:cubicBezTo>
                    <a:pt x="400" y="416"/>
                    <a:pt x="394" y="421"/>
                    <a:pt x="381" y="428"/>
                  </a:cubicBezTo>
                  <a:lnTo>
                    <a:pt x="381" y="428"/>
                  </a:lnTo>
                  <a:cubicBezTo>
                    <a:pt x="384" y="425"/>
                    <a:pt x="387" y="422"/>
                    <a:pt x="390" y="420"/>
                  </a:cubicBezTo>
                  <a:cubicBezTo>
                    <a:pt x="394" y="417"/>
                    <a:pt x="397" y="416"/>
                    <a:pt x="398" y="416"/>
                  </a:cubicBezTo>
                  <a:close/>
                  <a:moveTo>
                    <a:pt x="415" y="418"/>
                  </a:moveTo>
                  <a:cubicBezTo>
                    <a:pt x="408" y="426"/>
                    <a:pt x="399" y="432"/>
                    <a:pt x="390" y="437"/>
                  </a:cubicBezTo>
                  <a:cubicBezTo>
                    <a:pt x="399" y="431"/>
                    <a:pt x="407" y="425"/>
                    <a:pt x="415" y="418"/>
                  </a:cubicBezTo>
                  <a:close/>
                  <a:moveTo>
                    <a:pt x="356" y="1"/>
                  </a:moveTo>
                  <a:cubicBezTo>
                    <a:pt x="255" y="1"/>
                    <a:pt x="156" y="38"/>
                    <a:pt x="82" y="112"/>
                  </a:cubicBezTo>
                  <a:cubicBezTo>
                    <a:pt x="8" y="185"/>
                    <a:pt x="1" y="272"/>
                    <a:pt x="30" y="343"/>
                  </a:cubicBezTo>
                  <a:lnTo>
                    <a:pt x="30" y="343"/>
                  </a:lnTo>
                  <a:cubicBezTo>
                    <a:pt x="22" y="420"/>
                    <a:pt x="48" y="497"/>
                    <a:pt x="90" y="565"/>
                  </a:cubicBezTo>
                  <a:cubicBezTo>
                    <a:pt x="156" y="663"/>
                    <a:pt x="261" y="713"/>
                    <a:pt x="369" y="713"/>
                  </a:cubicBezTo>
                  <a:cubicBezTo>
                    <a:pt x="459" y="713"/>
                    <a:pt x="551" y="678"/>
                    <a:pt x="621" y="608"/>
                  </a:cubicBezTo>
                  <a:cubicBezTo>
                    <a:pt x="775" y="445"/>
                    <a:pt x="749" y="189"/>
                    <a:pt x="569" y="60"/>
                  </a:cubicBezTo>
                  <a:cubicBezTo>
                    <a:pt x="504" y="21"/>
                    <a:pt x="430" y="1"/>
                    <a:pt x="35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8083170" y="579980"/>
              <a:ext cx="78201" cy="88592"/>
            </a:xfrm>
            <a:custGeom>
              <a:avLst/>
              <a:gdLst/>
              <a:ahLst/>
              <a:cxnLst/>
              <a:rect l="l" t="t" r="r" b="b"/>
              <a:pathLst>
                <a:path w="775" h="878" extrusionOk="0">
                  <a:moveTo>
                    <a:pt x="490" y="0"/>
                  </a:moveTo>
                  <a:cubicBezTo>
                    <a:pt x="469" y="0"/>
                    <a:pt x="449" y="3"/>
                    <a:pt x="428" y="9"/>
                  </a:cubicBezTo>
                  <a:lnTo>
                    <a:pt x="436" y="18"/>
                  </a:lnTo>
                  <a:cubicBezTo>
                    <a:pt x="103" y="137"/>
                    <a:pt x="0" y="556"/>
                    <a:pt x="248" y="813"/>
                  </a:cubicBezTo>
                  <a:cubicBezTo>
                    <a:pt x="291" y="856"/>
                    <a:pt x="344" y="877"/>
                    <a:pt x="399" y="877"/>
                  </a:cubicBezTo>
                  <a:cubicBezTo>
                    <a:pt x="453" y="877"/>
                    <a:pt x="509" y="856"/>
                    <a:pt x="556" y="813"/>
                  </a:cubicBezTo>
                  <a:cubicBezTo>
                    <a:pt x="682" y="687"/>
                    <a:pt x="775" y="504"/>
                    <a:pt x="673" y="327"/>
                  </a:cubicBezTo>
                  <a:lnTo>
                    <a:pt x="673" y="327"/>
                  </a:lnTo>
                  <a:cubicBezTo>
                    <a:pt x="701" y="278"/>
                    <a:pt x="710" y="220"/>
                    <a:pt x="693" y="163"/>
                  </a:cubicBezTo>
                  <a:cubicBezTo>
                    <a:pt x="672" y="64"/>
                    <a:pt x="586" y="0"/>
                    <a:pt x="4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8380935" y="544563"/>
              <a:ext cx="84659" cy="87684"/>
            </a:xfrm>
            <a:custGeom>
              <a:avLst/>
              <a:gdLst/>
              <a:ahLst/>
              <a:cxnLst/>
              <a:rect l="l" t="t" r="r" b="b"/>
              <a:pathLst>
                <a:path w="839" h="869" extrusionOk="0">
                  <a:moveTo>
                    <a:pt x="432" y="0"/>
                  </a:moveTo>
                  <a:cubicBezTo>
                    <a:pt x="394" y="0"/>
                    <a:pt x="355" y="9"/>
                    <a:pt x="317" y="26"/>
                  </a:cubicBezTo>
                  <a:cubicBezTo>
                    <a:pt x="231" y="69"/>
                    <a:pt x="146" y="129"/>
                    <a:pt x="86" y="206"/>
                  </a:cubicBezTo>
                  <a:cubicBezTo>
                    <a:pt x="0" y="292"/>
                    <a:pt x="0" y="428"/>
                    <a:pt x="86" y="514"/>
                  </a:cubicBezTo>
                  <a:cubicBezTo>
                    <a:pt x="95" y="523"/>
                    <a:pt x="104" y="532"/>
                    <a:pt x="114" y="540"/>
                  </a:cubicBezTo>
                  <a:lnTo>
                    <a:pt x="114" y="540"/>
                  </a:lnTo>
                  <a:cubicBezTo>
                    <a:pt x="115" y="551"/>
                    <a:pt x="117" y="562"/>
                    <a:pt x="120" y="574"/>
                  </a:cubicBezTo>
                  <a:cubicBezTo>
                    <a:pt x="129" y="651"/>
                    <a:pt x="163" y="728"/>
                    <a:pt x="223" y="788"/>
                  </a:cubicBezTo>
                  <a:cubicBezTo>
                    <a:pt x="290" y="840"/>
                    <a:pt x="373" y="869"/>
                    <a:pt x="454" y="869"/>
                  </a:cubicBezTo>
                  <a:cubicBezTo>
                    <a:pt x="518" y="869"/>
                    <a:pt x="581" y="851"/>
                    <a:pt x="633" y="813"/>
                  </a:cubicBezTo>
                  <a:cubicBezTo>
                    <a:pt x="770" y="728"/>
                    <a:pt x="839" y="565"/>
                    <a:pt x="805" y="411"/>
                  </a:cubicBezTo>
                  <a:cubicBezTo>
                    <a:pt x="779" y="274"/>
                    <a:pt x="693" y="146"/>
                    <a:pt x="582" y="61"/>
                  </a:cubicBezTo>
                  <a:cubicBezTo>
                    <a:pt x="541" y="20"/>
                    <a:pt x="488" y="0"/>
                    <a:pt x="43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8452576" y="385338"/>
              <a:ext cx="88191" cy="77090"/>
            </a:xfrm>
            <a:custGeom>
              <a:avLst/>
              <a:gdLst/>
              <a:ahLst/>
              <a:cxnLst/>
              <a:rect l="l" t="t" r="r" b="b"/>
              <a:pathLst>
                <a:path w="874" h="764" extrusionOk="0">
                  <a:moveTo>
                    <a:pt x="438" y="321"/>
                  </a:moveTo>
                  <a:cubicBezTo>
                    <a:pt x="437" y="321"/>
                    <a:pt x="437" y="322"/>
                    <a:pt x="436" y="322"/>
                  </a:cubicBezTo>
                  <a:lnTo>
                    <a:pt x="436" y="322"/>
                  </a:lnTo>
                  <a:lnTo>
                    <a:pt x="437" y="321"/>
                  </a:lnTo>
                  <a:close/>
                  <a:moveTo>
                    <a:pt x="490" y="331"/>
                  </a:moveTo>
                  <a:cubicBezTo>
                    <a:pt x="490" y="332"/>
                    <a:pt x="490" y="333"/>
                    <a:pt x="489" y="333"/>
                  </a:cubicBezTo>
                  <a:lnTo>
                    <a:pt x="489" y="333"/>
                  </a:lnTo>
                  <a:cubicBezTo>
                    <a:pt x="489" y="333"/>
                    <a:pt x="489" y="333"/>
                    <a:pt x="490" y="332"/>
                  </a:cubicBezTo>
                  <a:lnTo>
                    <a:pt x="490" y="332"/>
                  </a:lnTo>
                  <a:cubicBezTo>
                    <a:pt x="490" y="332"/>
                    <a:pt x="490" y="332"/>
                    <a:pt x="490" y="331"/>
                  </a:cubicBezTo>
                  <a:close/>
                  <a:moveTo>
                    <a:pt x="297" y="1"/>
                  </a:moveTo>
                  <a:cubicBezTo>
                    <a:pt x="222" y="1"/>
                    <a:pt x="152" y="39"/>
                    <a:pt x="112" y="107"/>
                  </a:cubicBezTo>
                  <a:lnTo>
                    <a:pt x="95" y="116"/>
                  </a:lnTo>
                  <a:cubicBezTo>
                    <a:pt x="0" y="287"/>
                    <a:pt x="26" y="501"/>
                    <a:pt x="154" y="646"/>
                  </a:cubicBezTo>
                  <a:cubicBezTo>
                    <a:pt x="233" y="725"/>
                    <a:pt x="334" y="763"/>
                    <a:pt x="436" y="763"/>
                  </a:cubicBezTo>
                  <a:cubicBezTo>
                    <a:pt x="523" y="763"/>
                    <a:pt x="610" y="735"/>
                    <a:pt x="685" y="680"/>
                  </a:cubicBezTo>
                  <a:cubicBezTo>
                    <a:pt x="856" y="552"/>
                    <a:pt x="873" y="313"/>
                    <a:pt x="728" y="159"/>
                  </a:cubicBezTo>
                  <a:cubicBezTo>
                    <a:pt x="658" y="85"/>
                    <a:pt x="564" y="48"/>
                    <a:pt x="471" y="48"/>
                  </a:cubicBezTo>
                  <a:cubicBezTo>
                    <a:pt x="461" y="48"/>
                    <a:pt x="450" y="49"/>
                    <a:pt x="439" y="50"/>
                  </a:cubicBezTo>
                  <a:lnTo>
                    <a:pt x="439" y="50"/>
                  </a:lnTo>
                  <a:cubicBezTo>
                    <a:pt x="431" y="43"/>
                    <a:pt x="421" y="36"/>
                    <a:pt x="411" y="30"/>
                  </a:cubicBezTo>
                  <a:cubicBezTo>
                    <a:pt x="374" y="10"/>
                    <a:pt x="335" y="1"/>
                    <a:pt x="29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8594749" y="192513"/>
              <a:ext cx="77192" cy="76484"/>
            </a:xfrm>
            <a:custGeom>
              <a:avLst/>
              <a:gdLst/>
              <a:ahLst/>
              <a:cxnLst/>
              <a:rect l="l" t="t" r="r" b="b"/>
              <a:pathLst>
                <a:path w="765" h="758" extrusionOk="0">
                  <a:moveTo>
                    <a:pt x="431" y="461"/>
                  </a:moveTo>
                  <a:cubicBezTo>
                    <a:pt x="431" y="465"/>
                    <a:pt x="429" y="469"/>
                    <a:pt x="427" y="474"/>
                  </a:cubicBezTo>
                  <a:lnTo>
                    <a:pt x="427" y="474"/>
                  </a:lnTo>
                  <a:cubicBezTo>
                    <a:pt x="428" y="470"/>
                    <a:pt x="430" y="466"/>
                    <a:pt x="431" y="461"/>
                  </a:cubicBezTo>
                  <a:close/>
                  <a:moveTo>
                    <a:pt x="262" y="0"/>
                  </a:moveTo>
                  <a:cubicBezTo>
                    <a:pt x="194" y="0"/>
                    <a:pt x="126" y="33"/>
                    <a:pt x="80" y="110"/>
                  </a:cubicBezTo>
                  <a:lnTo>
                    <a:pt x="89" y="102"/>
                  </a:lnTo>
                  <a:lnTo>
                    <a:pt x="89" y="102"/>
                  </a:lnTo>
                  <a:cubicBezTo>
                    <a:pt x="43" y="184"/>
                    <a:pt x="10" y="280"/>
                    <a:pt x="5" y="375"/>
                  </a:cubicBezTo>
                  <a:lnTo>
                    <a:pt x="5" y="375"/>
                  </a:lnTo>
                  <a:cubicBezTo>
                    <a:pt x="1" y="403"/>
                    <a:pt x="2" y="430"/>
                    <a:pt x="7" y="454"/>
                  </a:cubicBezTo>
                  <a:lnTo>
                    <a:pt x="7" y="454"/>
                  </a:lnTo>
                  <a:cubicBezTo>
                    <a:pt x="16" y="528"/>
                    <a:pt x="46" y="599"/>
                    <a:pt x="106" y="658"/>
                  </a:cubicBezTo>
                  <a:cubicBezTo>
                    <a:pt x="174" y="726"/>
                    <a:pt x="259" y="758"/>
                    <a:pt x="345" y="758"/>
                  </a:cubicBezTo>
                  <a:cubicBezTo>
                    <a:pt x="464" y="758"/>
                    <a:pt x="583" y="696"/>
                    <a:pt x="653" y="581"/>
                  </a:cubicBezTo>
                  <a:cubicBezTo>
                    <a:pt x="764" y="393"/>
                    <a:pt x="662" y="154"/>
                    <a:pt x="449" y="94"/>
                  </a:cubicBezTo>
                  <a:lnTo>
                    <a:pt x="449" y="94"/>
                  </a:lnTo>
                  <a:cubicBezTo>
                    <a:pt x="406" y="37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8760735" y="38636"/>
              <a:ext cx="82137" cy="75576"/>
            </a:xfrm>
            <a:custGeom>
              <a:avLst/>
              <a:gdLst/>
              <a:ahLst/>
              <a:cxnLst/>
              <a:rect l="l" t="t" r="r" b="b"/>
              <a:pathLst>
                <a:path w="814" h="749" extrusionOk="0">
                  <a:moveTo>
                    <a:pt x="338" y="531"/>
                  </a:moveTo>
                  <a:lnTo>
                    <a:pt x="338" y="531"/>
                  </a:lnTo>
                  <a:cubicBezTo>
                    <a:pt x="339" y="531"/>
                    <a:pt x="341" y="531"/>
                    <a:pt x="342" y="531"/>
                  </a:cubicBezTo>
                  <a:lnTo>
                    <a:pt x="342" y="531"/>
                  </a:lnTo>
                  <a:cubicBezTo>
                    <a:pt x="342" y="531"/>
                    <a:pt x="343" y="532"/>
                    <a:pt x="343" y="532"/>
                  </a:cubicBezTo>
                  <a:cubicBezTo>
                    <a:pt x="341" y="531"/>
                    <a:pt x="339" y="531"/>
                    <a:pt x="338" y="531"/>
                  </a:cubicBezTo>
                  <a:close/>
                  <a:moveTo>
                    <a:pt x="382" y="0"/>
                  </a:moveTo>
                  <a:cubicBezTo>
                    <a:pt x="247" y="0"/>
                    <a:pt x="116" y="72"/>
                    <a:pt x="43" y="207"/>
                  </a:cubicBezTo>
                  <a:cubicBezTo>
                    <a:pt x="38" y="216"/>
                    <a:pt x="33" y="226"/>
                    <a:pt x="29" y="235"/>
                  </a:cubicBezTo>
                  <a:lnTo>
                    <a:pt x="29" y="235"/>
                  </a:lnTo>
                  <a:cubicBezTo>
                    <a:pt x="25" y="245"/>
                    <a:pt x="21" y="256"/>
                    <a:pt x="18" y="267"/>
                  </a:cubicBezTo>
                  <a:cubicBezTo>
                    <a:pt x="1" y="327"/>
                    <a:pt x="1" y="395"/>
                    <a:pt x="18" y="463"/>
                  </a:cubicBezTo>
                  <a:cubicBezTo>
                    <a:pt x="60" y="641"/>
                    <a:pt x="217" y="748"/>
                    <a:pt x="384" y="748"/>
                  </a:cubicBezTo>
                  <a:cubicBezTo>
                    <a:pt x="451" y="748"/>
                    <a:pt x="519" y="731"/>
                    <a:pt x="582" y="694"/>
                  </a:cubicBezTo>
                  <a:cubicBezTo>
                    <a:pt x="788" y="558"/>
                    <a:pt x="813" y="267"/>
                    <a:pt x="634" y="96"/>
                  </a:cubicBezTo>
                  <a:cubicBezTo>
                    <a:pt x="559" y="31"/>
                    <a:pt x="470" y="0"/>
                    <a:pt x="3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9"/>
            <p:cNvSpPr/>
            <p:nvPr/>
          </p:nvSpPr>
          <p:spPr>
            <a:xfrm>
              <a:off x="8565689" y="82731"/>
              <a:ext cx="57213" cy="63266"/>
            </a:xfrm>
            <a:custGeom>
              <a:avLst/>
              <a:gdLst/>
              <a:ahLst/>
              <a:cxnLst/>
              <a:rect l="l" t="t" r="r" b="b"/>
              <a:pathLst>
                <a:path w="567" h="627" extrusionOk="0">
                  <a:moveTo>
                    <a:pt x="448" y="263"/>
                  </a:moveTo>
                  <a:lnTo>
                    <a:pt x="448" y="263"/>
                  </a:lnTo>
                  <a:cubicBezTo>
                    <a:pt x="449" y="265"/>
                    <a:pt x="449" y="268"/>
                    <a:pt x="450" y="271"/>
                  </a:cubicBezTo>
                  <a:lnTo>
                    <a:pt x="450" y="271"/>
                  </a:lnTo>
                  <a:cubicBezTo>
                    <a:pt x="449" y="275"/>
                    <a:pt x="447" y="279"/>
                    <a:pt x="445" y="283"/>
                  </a:cubicBezTo>
                  <a:lnTo>
                    <a:pt x="445" y="275"/>
                  </a:lnTo>
                  <a:cubicBezTo>
                    <a:pt x="446" y="271"/>
                    <a:pt x="447" y="267"/>
                    <a:pt x="448" y="263"/>
                  </a:cubicBezTo>
                  <a:close/>
                  <a:moveTo>
                    <a:pt x="94" y="300"/>
                  </a:moveTo>
                  <a:cubicBezTo>
                    <a:pt x="94" y="304"/>
                    <a:pt x="94" y="306"/>
                    <a:pt x="94" y="308"/>
                  </a:cubicBezTo>
                  <a:lnTo>
                    <a:pt x="94" y="308"/>
                  </a:lnTo>
                  <a:cubicBezTo>
                    <a:pt x="84" y="364"/>
                    <a:pt x="96" y="422"/>
                    <a:pt x="128" y="471"/>
                  </a:cubicBezTo>
                  <a:lnTo>
                    <a:pt x="128" y="471"/>
                  </a:lnTo>
                  <a:cubicBezTo>
                    <a:pt x="125" y="468"/>
                    <a:pt x="122" y="465"/>
                    <a:pt x="120" y="463"/>
                  </a:cubicBezTo>
                  <a:lnTo>
                    <a:pt x="94" y="411"/>
                  </a:lnTo>
                  <a:cubicBezTo>
                    <a:pt x="94" y="394"/>
                    <a:pt x="94" y="377"/>
                    <a:pt x="86" y="352"/>
                  </a:cubicBezTo>
                  <a:lnTo>
                    <a:pt x="86" y="352"/>
                  </a:lnTo>
                  <a:cubicBezTo>
                    <a:pt x="86" y="337"/>
                    <a:pt x="87" y="322"/>
                    <a:pt x="94" y="300"/>
                  </a:cubicBezTo>
                  <a:close/>
                  <a:moveTo>
                    <a:pt x="152" y="502"/>
                  </a:moveTo>
                  <a:cubicBezTo>
                    <a:pt x="155" y="505"/>
                    <a:pt x="159" y="509"/>
                    <a:pt x="162" y="512"/>
                  </a:cubicBezTo>
                  <a:lnTo>
                    <a:pt x="162" y="512"/>
                  </a:lnTo>
                  <a:lnTo>
                    <a:pt x="154" y="506"/>
                  </a:lnTo>
                  <a:cubicBezTo>
                    <a:pt x="154" y="504"/>
                    <a:pt x="153" y="503"/>
                    <a:pt x="152" y="502"/>
                  </a:cubicBezTo>
                  <a:close/>
                  <a:moveTo>
                    <a:pt x="232" y="0"/>
                  </a:moveTo>
                  <a:cubicBezTo>
                    <a:pt x="194" y="0"/>
                    <a:pt x="156" y="10"/>
                    <a:pt x="129" y="26"/>
                  </a:cubicBezTo>
                  <a:cubicBezTo>
                    <a:pt x="77" y="61"/>
                    <a:pt x="43" y="103"/>
                    <a:pt x="26" y="155"/>
                  </a:cubicBezTo>
                  <a:lnTo>
                    <a:pt x="17" y="180"/>
                  </a:lnTo>
                  <a:cubicBezTo>
                    <a:pt x="0" y="257"/>
                    <a:pt x="9" y="334"/>
                    <a:pt x="26" y="411"/>
                  </a:cubicBezTo>
                  <a:cubicBezTo>
                    <a:pt x="52" y="514"/>
                    <a:pt x="146" y="600"/>
                    <a:pt x="248" y="625"/>
                  </a:cubicBezTo>
                  <a:cubicBezTo>
                    <a:pt x="256" y="626"/>
                    <a:pt x="263" y="626"/>
                    <a:pt x="271" y="626"/>
                  </a:cubicBezTo>
                  <a:cubicBezTo>
                    <a:pt x="366" y="626"/>
                    <a:pt x="457" y="576"/>
                    <a:pt x="505" y="497"/>
                  </a:cubicBezTo>
                  <a:cubicBezTo>
                    <a:pt x="566" y="390"/>
                    <a:pt x="538" y="262"/>
                    <a:pt x="452" y="187"/>
                  </a:cubicBezTo>
                  <a:lnTo>
                    <a:pt x="452" y="187"/>
                  </a:lnTo>
                  <a:cubicBezTo>
                    <a:pt x="447" y="158"/>
                    <a:pt x="437" y="129"/>
                    <a:pt x="419" y="103"/>
                  </a:cubicBezTo>
                  <a:cubicBezTo>
                    <a:pt x="394" y="61"/>
                    <a:pt x="351" y="18"/>
                    <a:pt x="291" y="9"/>
                  </a:cubicBezTo>
                  <a:cubicBezTo>
                    <a:pt x="273" y="3"/>
                    <a:pt x="253" y="0"/>
                    <a:pt x="23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9"/>
            <p:cNvSpPr/>
            <p:nvPr/>
          </p:nvSpPr>
          <p:spPr>
            <a:xfrm>
              <a:off x="8109001" y="763825"/>
              <a:ext cx="96768" cy="81227"/>
            </a:xfrm>
            <a:custGeom>
              <a:avLst/>
              <a:gdLst/>
              <a:ahLst/>
              <a:cxnLst/>
              <a:rect l="l" t="t" r="r" b="b"/>
              <a:pathLst>
                <a:path w="959" h="805" extrusionOk="0">
                  <a:moveTo>
                    <a:pt x="511" y="422"/>
                  </a:moveTo>
                  <a:cubicBezTo>
                    <a:pt x="510" y="427"/>
                    <a:pt x="507" y="429"/>
                    <a:pt x="506" y="429"/>
                  </a:cubicBezTo>
                  <a:cubicBezTo>
                    <a:pt x="506" y="429"/>
                    <a:pt x="507" y="427"/>
                    <a:pt x="511" y="422"/>
                  </a:cubicBezTo>
                  <a:close/>
                  <a:moveTo>
                    <a:pt x="506" y="442"/>
                  </a:moveTo>
                  <a:cubicBezTo>
                    <a:pt x="506" y="442"/>
                    <a:pt x="505" y="442"/>
                    <a:pt x="503" y="443"/>
                  </a:cubicBezTo>
                  <a:lnTo>
                    <a:pt x="503" y="443"/>
                  </a:lnTo>
                  <a:cubicBezTo>
                    <a:pt x="503" y="442"/>
                    <a:pt x="504" y="442"/>
                    <a:pt x="504" y="442"/>
                  </a:cubicBezTo>
                  <a:lnTo>
                    <a:pt x="504" y="442"/>
                  </a:lnTo>
                  <a:cubicBezTo>
                    <a:pt x="505" y="442"/>
                    <a:pt x="506" y="442"/>
                    <a:pt x="506" y="442"/>
                  </a:cubicBezTo>
                  <a:close/>
                  <a:moveTo>
                    <a:pt x="482" y="0"/>
                  </a:moveTo>
                  <a:cubicBezTo>
                    <a:pt x="330" y="0"/>
                    <a:pt x="179" y="89"/>
                    <a:pt x="112" y="249"/>
                  </a:cubicBezTo>
                  <a:cubicBezTo>
                    <a:pt x="1" y="514"/>
                    <a:pt x="197" y="805"/>
                    <a:pt x="488" y="805"/>
                  </a:cubicBezTo>
                  <a:cubicBezTo>
                    <a:pt x="779" y="805"/>
                    <a:pt x="959" y="463"/>
                    <a:pt x="830" y="214"/>
                  </a:cubicBezTo>
                  <a:cubicBezTo>
                    <a:pt x="826" y="207"/>
                    <a:pt x="822" y="200"/>
                    <a:pt x="818" y="194"/>
                  </a:cubicBezTo>
                  <a:lnTo>
                    <a:pt x="818" y="194"/>
                  </a:lnTo>
                  <a:cubicBezTo>
                    <a:pt x="807" y="171"/>
                    <a:pt x="791" y="150"/>
                    <a:pt x="771" y="129"/>
                  </a:cubicBezTo>
                  <a:lnTo>
                    <a:pt x="762" y="120"/>
                  </a:lnTo>
                  <a:cubicBezTo>
                    <a:pt x="684" y="39"/>
                    <a:pt x="583" y="0"/>
                    <a:pt x="4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9"/>
            <p:cNvSpPr/>
            <p:nvPr/>
          </p:nvSpPr>
          <p:spPr>
            <a:xfrm>
              <a:off x="8526639" y="506220"/>
              <a:ext cx="87485" cy="79612"/>
            </a:xfrm>
            <a:custGeom>
              <a:avLst/>
              <a:gdLst/>
              <a:ahLst/>
              <a:cxnLst/>
              <a:rect l="l" t="t" r="r" b="b"/>
              <a:pathLst>
                <a:path w="867" h="789" extrusionOk="0">
                  <a:moveTo>
                    <a:pt x="420" y="0"/>
                  </a:moveTo>
                  <a:cubicBezTo>
                    <a:pt x="382" y="0"/>
                    <a:pt x="344" y="10"/>
                    <a:pt x="310" y="30"/>
                  </a:cubicBezTo>
                  <a:lnTo>
                    <a:pt x="319" y="13"/>
                  </a:lnTo>
                  <a:lnTo>
                    <a:pt x="319" y="13"/>
                  </a:lnTo>
                  <a:cubicBezTo>
                    <a:pt x="288" y="33"/>
                    <a:pt x="259" y="54"/>
                    <a:pt x="232" y="78"/>
                  </a:cubicBezTo>
                  <a:lnTo>
                    <a:pt x="232" y="78"/>
                  </a:lnTo>
                  <a:cubicBezTo>
                    <a:pt x="176" y="108"/>
                    <a:pt x="125" y="147"/>
                    <a:pt x="79" y="192"/>
                  </a:cubicBezTo>
                  <a:cubicBezTo>
                    <a:pt x="17" y="255"/>
                    <a:pt x="0" y="344"/>
                    <a:pt x="28" y="421"/>
                  </a:cubicBezTo>
                  <a:lnTo>
                    <a:pt x="28" y="421"/>
                  </a:lnTo>
                  <a:cubicBezTo>
                    <a:pt x="18" y="463"/>
                    <a:pt x="12" y="507"/>
                    <a:pt x="11" y="552"/>
                  </a:cubicBezTo>
                  <a:cubicBezTo>
                    <a:pt x="11" y="646"/>
                    <a:pt x="79" y="740"/>
                    <a:pt x="173" y="766"/>
                  </a:cubicBezTo>
                  <a:cubicBezTo>
                    <a:pt x="231" y="781"/>
                    <a:pt x="289" y="789"/>
                    <a:pt x="347" y="789"/>
                  </a:cubicBezTo>
                  <a:cubicBezTo>
                    <a:pt x="451" y="789"/>
                    <a:pt x="553" y="764"/>
                    <a:pt x="652" y="714"/>
                  </a:cubicBezTo>
                  <a:cubicBezTo>
                    <a:pt x="789" y="629"/>
                    <a:pt x="866" y="466"/>
                    <a:pt x="849" y="304"/>
                  </a:cubicBezTo>
                  <a:cubicBezTo>
                    <a:pt x="816" y="130"/>
                    <a:pt x="671" y="4"/>
                    <a:pt x="506" y="4"/>
                  </a:cubicBezTo>
                  <a:cubicBezTo>
                    <a:pt x="501" y="4"/>
                    <a:pt x="495" y="4"/>
                    <a:pt x="490" y="4"/>
                  </a:cubicBezTo>
                  <a:cubicBezTo>
                    <a:pt x="483" y="5"/>
                    <a:pt x="476" y="5"/>
                    <a:pt x="469" y="6"/>
                  </a:cubicBezTo>
                  <a:lnTo>
                    <a:pt x="469" y="6"/>
                  </a:lnTo>
                  <a:cubicBezTo>
                    <a:pt x="453" y="2"/>
                    <a:pt x="437" y="0"/>
                    <a:pt x="42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9"/>
            <p:cNvSpPr/>
            <p:nvPr/>
          </p:nvSpPr>
          <p:spPr>
            <a:xfrm>
              <a:off x="7935548" y="546279"/>
              <a:ext cx="67909" cy="70834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431" y="360"/>
                  </a:moveTo>
                  <a:lnTo>
                    <a:pt x="431" y="360"/>
                  </a:lnTo>
                  <a:cubicBezTo>
                    <a:pt x="431" y="360"/>
                    <a:pt x="431" y="361"/>
                    <a:pt x="431" y="361"/>
                  </a:cubicBezTo>
                  <a:lnTo>
                    <a:pt x="431" y="361"/>
                  </a:lnTo>
                  <a:cubicBezTo>
                    <a:pt x="431" y="361"/>
                    <a:pt x="431" y="360"/>
                    <a:pt x="431" y="360"/>
                  </a:cubicBezTo>
                  <a:lnTo>
                    <a:pt x="431" y="360"/>
                  </a:lnTo>
                  <a:cubicBezTo>
                    <a:pt x="431" y="360"/>
                    <a:pt x="431" y="360"/>
                    <a:pt x="431" y="360"/>
                  </a:cubicBezTo>
                  <a:close/>
                  <a:moveTo>
                    <a:pt x="430" y="366"/>
                  </a:moveTo>
                  <a:lnTo>
                    <a:pt x="434" y="368"/>
                  </a:lnTo>
                  <a:lnTo>
                    <a:pt x="434" y="368"/>
                  </a:lnTo>
                  <a:cubicBezTo>
                    <a:pt x="435" y="369"/>
                    <a:pt x="435" y="371"/>
                    <a:pt x="436" y="373"/>
                  </a:cubicBezTo>
                  <a:lnTo>
                    <a:pt x="436" y="373"/>
                  </a:lnTo>
                  <a:cubicBezTo>
                    <a:pt x="435" y="375"/>
                    <a:pt x="435" y="379"/>
                    <a:pt x="434" y="384"/>
                  </a:cubicBezTo>
                  <a:lnTo>
                    <a:pt x="434" y="384"/>
                  </a:lnTo>
                  <a:cubicBezTo>
                    <a:pt x="431" y="381"/>
                    <a:pt x="430" y="372"/>
                    <a:pt x="430" y="366"/>
                  </a:cubicBezTo>
                  <a:close/>
                  <a:moveTo>
                    <a:pt x="436" y="377"/>
                  </a:moveTo>
                  <a:cubicBezTo>
                    <a:pt x="437" y="380"/>
                    <a:pt x="437" y="382"/>
                    <a:pt x="438" y="384"/>
                  </a:cubicBezTo>
                  <a:lnTo>
                    <a:pt x="438" y="384"/>
                  </a:lnTo>
                  <a:cubicBezTo>
                    <a:pt x="438" y="384"/>
                    <a:pt x="437" y="384"/>
                    <a:pt x="437" y="385"/>
                  </a:cubicBezTo>
                  <a:lnTo>
                    <a:pt x="437" y="385"/>
                  </a:lnTo>
                  <a:cubicBezTo>
                    <a:pt x="437" y="382"/>
                    <a:pt x="436" y="379"/>
                    <a:pt x="436" y="377"/>
                  </a:cubicBezTo>
                  <a:close/>
                  <a:moveTo>
                    <a:pt x="337" y="0"/>
                  </a:moveTo>
                  <a:cubicBezTo>
                    <a:pt x="316" y="0"/>
                    <a:pt x="295" y="3"/>
                    <a:pt x="274" y="9"/>
                  </a:cubicBezTo>
                  <a:lnTo>
                    <a:pt x="282" y="18"/>
                  </a:lnTo>
                  <a:cubicBezTo>
                    <a:pt x="163" y="61"/>
                    <a:pt x="69" y="155"/>
                    <a:pt x="34" y="275"/>
                  </a:cubicBezTo>
                  <a:cubicBezTo>
                    <a:pt x="0" y="377"/>
                    <a:pt x="9" y="497"/>
                    <a:pt x="69" y="591"/>
                  </a:cubicBezTo>
                  <a:cubicBezTo>
                    <a:pt x="110" y="660"/>
                    <a:pt x="185" y="701"/>
                    <a:pt x="261" y="701"/>
                  </a:cubicBezTo>
                  <a:cubicBezTo>
                    <a:pt x="280" y="701"/>
                    <a:pt x="298" y="699"/>
                    <a:pt x="317" y="694"/>
                  </a:cubicBezTo>
                  <a:cubicBezTo>
                    <a:pt x="471" y="659"/>
                    <a:pt x="590" y="540"/>
                    <a:pt x="642" y="386"/>
                  </a:cubicBezTo>
                  <a:cubicBezTo>
                    <a:pt x="672" y="288"/>
                    <a:pt x="625" y="186"/>
                    <a:pt x="542" y="139"/>
                  </a:cubicBezTo>
                  <a:lnTo>
                    <a:pt x="542" y="139"/>
                  </a:lnTo>
                  <a:cubicBezTo>
                    <a:pt x="509" y="56"/>
                    <a:pt x="427" y="0"/>
                    <a:pt x="33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9"/>
            <p:cNvSpPr/>
            <p:nvPr/>
          </p:nvSpPr>
          <p:spPr>
            <a:xfrm>
              <a:off x="7949271" y="731940"/>
              <a:ext cx="92530" cy="81126"/>
            </a:xfrm>
            <a:custGeom>
              <a:avLst/>
              <a:gdLst/>
              <a:ahLst/>
              <a:cxnLst/>
              <a:rect l="l" t="t" r="r" b="b"/>
              <a:pathLst>
                <a:path w="917" h="804" extrusionOk="0">
                  <a:moveTo>
                    <a:pt x="498" y="434"/>
                  </a:moveTo>
                  <a:lnTo>
                    <a:pt x="498" y="434"/>
                  </a:lnTo>
                  <a:cubicBezTo>
                    <a:pt x="498" y="434"/>
                    <a:pt x="498" y="434"/>
                    <a:pt x="498" y="434"/>
                  </a:cubicBezTo>
                  <a:cubicBezTo>
                    <a:pt x="498" y="434"/>
                    <a:pt x="498" y="434"/>
                    <a:pt x="498" y="434"/>
                  </a:cubicBezTo>
                  <a:lnTo>
                    <a:pt x="498" y="434"/>
                  </a:lnTo>
                  <a:cubicBezTo>
                    <a:pt x="498" y="434"/>
                    <a:pt x="498" y="434"/>
                    <a:pt x="498" y="434"/>
                  </a:cubicBezTo>
                  <a:close/>
                  <a:moveTo>
                    <a:pt x="490" y="435"/>
                  </a:moveTo>
                  <a:cubicBezTo>
                    <a:pt x="490" y="435"/>
                    <a:pt x="489" y="436"/>
                    <a:pt x="489" y="436"/>
                  </a:cubicBezTo>
                  <a:cubicBezTo>
                    <a:pt x="489" y="436"/>
                    <a:pt x="490" y="435"/>
                    <a:pt x="490" y="435"/>
                  </a:cubicBezTo>
                  <a:lnTo>
                    <a:pt x="490" y="435"/>
                  </a:lnTo>
                  <a:cubicBezTo>
                    <a:pt x="490" y="435"/>
                    <a:pt x="490" y="435"/>
                    <a:pt x="490" y="435"/>
                  </a:cubicBezTo>
                  <a:close/>
                  <a:moveTo>
                    <a:pt x="463" y="0"/>
                  </a:moveTo>
                  <a:lnTo>
                    <a:pt x="454" y="9"/>
                  </a:lnTo>
                  <a:cubicBezTo>
                    <a:pt x="189" y="9"/>
                    <a:pt x="1" y="257"/>
                    <a:pt x="78" y="513"/>
                  </a:cubicBezTo>
                  <a:cubicBezTo>
                    <a:pt x="132" y="695"/>
                    <a:pt x="293" y="803"/>
                    <a:pt x="462" y="803"/>
                  </a:cubicBezTo>
                  <a:cubicBezTo>
                    <a:pt x="532" y="803"/>
                    <a:pt x="603" y="785"/>
                    <a:pt x="668" y="744"/>
                  </a:cubicBezTo>
                  <a:cubicBezTo>
                    <a:pt x="882" y="607"/>
                    <a:pt x="916" y="257"/>
                    <a:pt x="685" y="120"/>
                  </a:cubicBezTo>
                  <a:cubicBezTo>
                    <a:pt x="672" y="112"/>
                    <a:pt x="658" y="105"/>
                    <a:pt x="644" y="99"/>
                  </a:cubicBezTo>
                  <a:lnTo>
                    <a:pt x="644" y="99"/>
                  </a:lnTo>
                  <a:cubicBezTo>
                    <a:pt x="610" y="41"/>
                    <a:pt x="550" y="0"/>
                    <a:pt x="4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9"/>
            <p:cNvSpPr/>
            <p:nvPr/>
          </p:nvSpPr>
          <p:spPr>
            <a:xfrm>
              <a:off x="8474170" y="693395"/>
              <a:ext cx="85567" cy="83144"/>
            </a:xfrm>
            <a:custGeom>
              <a:avLst/>
              <a:gdLst/>
              <a:ahLst/>
              <a:cxnLst/>
              <a:rect l="l" t="t" r="r" b="b"/>
              <a:pathLst>
                <a:path w="848" h="824" extrusionOk="0">
                  <a:moveTo>
                    <a:pt x="448" y="395"/>
                  </a:moveTo>
                  <a:cubicBezTo>
                    <a:pt x="453" y="397"/>
                    <a:pt x="459" y="399"/>
                    <a:pt x="462" y="400"/>
                  </a:cubicBezTo>
                  <a:lnTo>
                    <a:pt x="462" y="400"/>
                  </a:lnTo>
                  <a:cubicBezTo>
                    <a:pt x="462" y="400"/>
                    <a:pt x="462" y="400"/>
                    <a:pt x="462" y="401"/>
                  </a:cubicBezTo>
                  <a:lnTo>
                    <a:pt x="462" y="401"/>
                  </a:lnTo>
                  <a:cubicBezTo>
                    <a:pt x="461" y="400"/>
                    <a:pt x="460" y="400"/>
                    <a:pt x="459" y="400"/>
                  </a:cubicBezTo>
                  <a:lnTo>
                    <a:pt x="459" y="400"/>
                  </a:lnTo>
                  <a:cubicBezTo>
                    <a:pt x="460" y="399"/>
                    <a:pt x="459" y="399"/>
                    <a:pt x="454" y="399"/>
                  </a:cubicBezTo>
                  <a:cubicBezTo>
                    <a:pt x="451" y="397"/>
                    <a:pt x="449" y="396"/>
                    <a:pt x="448" y="395"/>
                  </a:cubicBezTo>
                  <a:close/>
                  <a:moveTo>
                    <a:pt x="462" y="400"/>
                  </a:moveTo>
                  <a:lnTo>
                    <a:pt x="462" y="400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2" y="401"/>
                    <a:pt x="462" y="401"/>
                  </a:cubicBezTo>
                  <a:lnTo>
                    <a:pt x="462" y="401"/>
                  </a:lnTo>
                  <a:lnTo>
                    <a:pt x="462" y="400"/>
                  </a:lnTo>
                  <a:close/>
                  <a:moveTo>
                    <a:pt x="463" y="401"/>
                  </a:move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close/>
                  <a:moveTo>
                    <a:pt x="464" y="402"/>
                  </a:moveTo>
                  <a:cubicBezTo>
                    <a:pt x="465" y="403"/>
                    <a:pt x="466" y="403"/>
                    <a:pt x="467" y="403"/>
                  </a:cubicBezTo>
                  <a:lnTo>
                    <a:pt x="467" y="403"/>
                  </a:lnTo>
                  <a:cubicBezTo>
                    <a:pt x="468" y="404"/>
                    <a:pt x="469" y="404"/>
                    <a:pt x="468" y="404"/>
                  </a:cubicBezTo>
                  <a:cubicBezTo>
                    <a:pt x="467" y="404"/>
                    <a:pt x="466" y="404"/>
                    <a:pt x="464" y="403"/>
                  </a:cubicBezTo>
                  <a:lnTo>
                    <a:pt x="464" y="403"/>
                  </a:lnTo>
                  <a:cubicBezTo>
                    <a:pt x="464" y="403"/>
                    <a:pt x="464" y="403"/>
                    <a:pt x="464" y="402"/>
                  </a:cubicBezTo>
                  <a:close/>
                  <a:moveTo>
                    <a:pt x="419" y="408"/>
                  </a:moveTo>
                  <a:lnTo>
                    <a:pt x="419" y="408"/>
                  </a:lnTo>
                  <a:cubicBezTo>
                    <a:pt x="417" y="410"/>
                    <a:pt x="415" y="411"/>
                    <a:pt x="415" y="411"/>
                  </a:cubicBezTo>
                  <a:cubicBezTo>
                    <a:pt x="414" y="411"/>
                    <a:pt x="416" y="410"/>
                    <a:pt x="419" y="408"/>
                  </a:cubicBezTo>
                  <a:close/>
                  <a:moveTo>
                    <a:pt x="292" y="0"/>
                  </a:moveTo>
                  <a:cubicBezTo>
                    <a:pt x="193" y="0"/>
                    <a:pt x="107" y="64"/>
                    <a:pt x="77" y="160"/>
                  </a:cubicBezTo>
                  <a:lnTo>
                    <a:pt x="86" y="160"/>
                  </a:lnTo>
                  <a:cubicBezTo>
                    <a:pt x="0" y="339"/>
                    <a:pt x="35" y="553"/>
                    <a:pt x="163" y="707"/>
                  </a:cubicBezTo>
                  <a:cubicBezTo>
                    <a:pt x="239" y="784"/>
                    <a:pt x="340" y="824"/>
                    <a:pt x="443" y="824"/>
                  </a:cubicBezTo>
                  <a:cubicBezTo>
                    <a:pt x="513" y="824"/>
                    <a:pt x="585" y="805"/>
                    <a:pt x="651" y="767"/>
                  </a:cubicBezTo>
                  <a:cubicBezTo>
                    <a:pt x="822" y="656"/>
                    <a:pt x="847" y="408"/>
                    <a:pt x="702" y="271"/>
                  </a:cubicBezTo>
                  <a:cubicBezTo>
                    <a:pt x="646" y="218"/>
                    <a:pt x="574" y="186"/>
                    <a:pt x="502" y="177"/>
                  </a:cubicBezTo>
                  <a:lnTo>
                    <a:pt x="502" y="177"/>
                  </a:lnTo>
                  <a:cubicBezTo>
                    <a:pt x="486" y="97"/>
                    <a:pt x="427" y="30"/>
                    <a:pt x="343" y="6"/>
                  </a:cubicBezTo>
                  <a:cubicBezTo>
                    <a:pt x="326" y="2"/>
                    <a:pt x="309" y="0"/>
                    <a:pt x="2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9"/>
            <p:cNvSpPr/>
            <p:nvPr/>
          </p:nvSpPr>
          <p:spPr>
            <a:xfrm>
              <a:off x="8258439" y="617011"/>
              <a:ext cx="85467" cy="82740"/>
            </a:xfrm>
            <a:custGeom>
              <a:avLst/>
              <a:gdLst/>
              <a:ahLst/>
              <a:cxnLst/>
              <a:rect l="l" t="t" r="r" b="b"/>
              <a:pathLst>
                <a:path w="847" h="820" extrusionOk="0">
                  <a:moveTo>
                    <a:pt x="436" y="429"/>
                  </a:moveTo>
                  <a:cubicBezTo>
                    <a:pt x="436" y="431"/>
                    <a:pt x="436" y="432"/>
                    <a:pt x="436" y="432"/>
                  </a:cubicBezTo>
                  <a:cubicBezTo>
                    <a:pt x="436" y="433"/>
                    <a:pt x="436" y="435"/>
                    <a:pt x="436" y="438"/>
                  </a:cubicBezTo>
                  <a:cubicBezTo>
                    <a:pt x="434" y="442"/>
                    <a:pt x="433" y="443"/>
                    <a:pt x="432" y="443"/>
                  </a:cubicBezTo>
                  <a:cubicBezTo>
                    <a:pt x="432" y="443"/>
                    <a:pt x="433" y="437"/>
                    <a:pt x="434" y="429"/>
                  </a:cubicBezTo>
                  <a:lnTo>
                    <a:pt x="434" y="429"/>
                  </a:lnTo>
                  <a:cubicBezTo>
                    <a:pt x="435" y="429"/>
                    <a:pt x="435" y="429"/>
                    <a:pt x="436" y="429"/>
                  </a:cubicBezTo>
                  <a:lnTo>
                    <a:pt x="436" y="429"/>
                  </a:lnTo>
                  <a:cubicBezTo>
                    <a:pt x="436" y="429"/>
                    <a:pt x="436" y="429"/>
                    <a:pt x="436" y="429"/>
                  </a:cubicBezTo>
                  <a:close/>
                  <a:moveTo>
                    <a:pt x="383" y="0"/>
                  </a:moveTo>
                  <a:cubicBezTo>
                    <a:pt x="362" y="0"/>
                    <a:pt x="340" y="3"/>
                    <a:pt x="316" y="10"/>
                  </a:cubicBezTo>
                  <a:lnTo>
                    <a:pt x="325" y="1"/>
                  </a:lnTo>
                  <a:lnTo>
                    <a:pt x="325" y="1"/>
                  </a:lnTo>
                  <a:cubicBezTo>
                    <a:pt x="120" y="57"/>
                    <a:pt x="1" y="238"/>
                    <a:pt x="3" y="423"/>
                  </a:cubicBezTo>
                  <a:lnTo>
                    <a:pt x="3" y="423"/>
                  </a:lnTo>
                  <a:cubicBezTo>
                    <a:pt x="2" y="444"/>
                    <a:pt x="4" y="466"/>
                    <a:pt x="8" y="487"/>
                  </a:cubicBezTo>
                  <a:lnTo>
                    <a:pt x="8" y="487"/>
                  </a:lnTo>
                  <a:cubicBezTo>
                    <a:pt x="21" y="566"/>
                    <a:pt x="57" y="645"/>
                    <a:pt x="119" y="711"/>
                  </a:cubicBezTo>
                  <a:cubicBezTo>
                    <a:pt x="194" y="785"/>
                    <a:pt x="294" y="820"/>
                    <a:pt x="397" y="820"/>
                  </a:cubicBezTo>
                  <a:cubicBezTo>
                    <a:pt x="590" y="820"/>
                    <a:pt x="787" y="699"/>
                    <a:pt x="821" y="497"/>
                  </a:cubicBezTo>
                  <a:cubicBezTo>
                    <a:pt x="847" y="403"/>
                    <a:pt x="804" y="301"/>
                    <a:pt x="727" y="249"/>
                  </a:cubicBezTo>
                  <a:cubicBezTo>
                    <a:pt x="684" y="224"/>
                    <a:pt x="638" y="204"/>
                    <a:pt x="591" y="191"/>
                  </a:cubicBezTo>
                  <a:lnTo>
                    <a:pt x="591" y="191"/>
                  </a:lnTo>
                  <a:cubicBezTo>
                    <a:pt x="576" y="91"/>
                    <a:pt x="500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9"/>
            <p:cNvSpPr/>
            <p:nvPr/>
          </p:nvSpPr>
          <p:spPr>
            <a:xfrm>
              <a:off x="7806998" y="698238"/>
              <a:ext cx="81128" cy="93436"/>
            </a:xfrm>
            <a:custGeom>
              <a:avLst/>
              <a:gdLst/>
              <a:ahLst/>
              <a:cxnLst/>
              <a:rect l="l" t="t" r="r" b="b"/>
              <a:pathLst>
                <a:path w="804" h="926" extrusionOk="0">
                  <a:moveTo>
                    <a:pt x="239" y="0"/>
                  </a:moveTo>
                  <a:cubicBezTo>
                    <a:pt x="128" y="0"/>
                    <a:pt x="34" y="95"/>
                    <a:pt x="25" y="214"/>
                  </a:cubicBezTo>
                  <a:cubicBezTo>
                    <a:pt x="23" y="249"/>
                    <a:pt x="24" y="284"/>
                    <a:pt x="27" y="318"/>
                  </a:cubicBezTo>
                  <a:lnTo>
                    <a:pt x="27" y="318"/>
                  </a:lnTo>
                  <a:cubicBezTo>
                    <a:pt x="1" y="396"/>
                    <a:pt x="1" y="482"/>
                    <a:pt x="25" y="565"/>
                  </a:cubicBezTo>
                  <a:cubicBezTo>
                    <a:pt x="50" y="646"/>
                    <a:pt x="121" y="705"/>
                    <a:pt x="204" y="720"/>
                  </a:cubicBezTo>
                  <a:lnTo>
                    <a:pt x="204" y="720"/>
                  </a:lnTo>
                  <a:cubicBezTo>
                    <a:pt x="287" y="812"/>
                    <a:pt x="396" y="881"/>
                    <a:pt x="521" y="916"/>
                  </a:cubicBezTo>
                  <a:cubicBezTo>
                    <a:pt x="543" y="922"/>
                    <a:pt x="564" y="925"/>
                    <a:pt x="585" y="925"/>
                  </a:cubicBezTo>
                  <a:cubicBezTo>
                    <a:pt x="704" y="925"/>
                    <a:pt x="804" y="826"/>
                    <a:pt x="804" y="702"/>
                  </a:cubicBezTo>
                  <a:cubicBezTo>
                    <a:pt x="798" y="517"/>
                    <a:pt x="710" y="344"/>
                    <a:pt x="572" y="227"/>
                  </a:cubicBezTo>
                  <a:lnTo>
                    <a:pt x="572" y="227"/>
                  </a:lnTo>
                  <a:cubicBezTo>
                    <a:pt x="556" y="210"/>
                    <a:pt x="536" y="196"/>
                    <a:pt x="515" y="184"/>
                  </a:cubicBezTo>
                  <a:lnTo>
                    <a:pt x="515" y="184"/>
                  </a:lnTo>
                  <a:cubicBezTo>
                    <a:pt x="491" y="168"/>
                    <a:pt x="466" y="154"/>
                    <a:pt x="440" y="141"/>
                  </a:cubicBezTo>
                  <a:lnTo>
                    <a:pt x="440" y="141"/>
                  </a:lnTo>
                  <a:cubicBezTo>
                    <a:pt x="411" y="58"/>
                    <a:pt x="333" y="0"/>
                    <a:pt x="23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9"/>
            <p:cNvSpPr/>
            <p:nvPr/>
          </p:nvSpPr>
          <p:spPr>
            <a:xfrm>
              <a:off x="8298093" y="813873"/>
              <a:ext cx="79513" cy="79511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244" y="0"/>
                  </a:moveTo>
                  <a:cubicBezTo>
                    <a:pt x="197" y="0"/>
                    <a:pt x="158" y="18"/>
                    <a:pt x="126" y="45"/>
                  </a:cubicBezTo>
                  <a:lnTo>
                    <a:pt x="126" y="45"/>
                  </a:lnTo>
                  <a:cubicBezTo>
                    <a:pt x="51" y="77"/>
                    <a:pt x="0" y="152"/>
                    <a:pt x="0" y="240"/>
                  </a:cubicBezTo>
                  <a:cubicBezTo>
                    <a:pt x="4" y="294"/>
                    <a:pt x="25" y="343"/>
                    <a:pt x="57" y="380"/>
                  </a:cubicBezTo>
                  <a:lnTo>
                    <a:pt x="57" y="380"/>
                  </a:lnTo>
                  <a:cubicBezTo>
                    <a:pt x="59" y="386"/>
                    <a:pt x="60" y="391"/>
                    <a:pt x="62" y="397"/>
                  </a:cubicBezTo>
                  <a:lnTo>
                    <a:pt x="62" y="397"/>
                  </a:lnTo>
                  <a:cubicBezTo>
                    <a:pt x="75" y="607"/>
                    <a:pt x="250" y="788"/>
                    <a:pt x="483" y="788"/>
                  </a:cubicBezTo>
                  <a:cubicBezTo>
                    <a:pt x="487" y="788"/>
                    <a:pt x="492" y="788"/>
                    <a:pt x="496" y="788"/>
                  </a:cubicBezTo>
                  <a:cubicBezTo>
                    <a:pt x="590" y="788"/>
                    <a:pt x="676" y="719"/>
                    <a:pt x="710" y="625"/>
                  </a:cubicBezTo>
                  <a:cubicBezTo>
                    <a:pt x="787" y="326"/>
                    <a:pt x="565" y="26"/>
                    <a:pt x="257" y="1"/>
                  </a:cubicBezTo>
                  <a:cubicBezTo>
                    <a:pt x="252" y="0"/>
                    <a:pt x="248" y="0"/>
                    <a:pt x="24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9"/>
            <p:cNvSpPr/>
            <p:nvPr/>
          </p:nvSpPr>
          <p:spPr>
            <a:xfrm>
              <a:off x="7842213" y="896714"/>
              <a:ext cx="83650" cy="91115"/>
            </a:xfrm>
            <a:custGeom>
              <a:avLst/>
              <a:gdLst/>
              <a:ahLst/>
              <a:cxnLst/>
              <a:rect l="l" t="t" r="r" b="b"/>
              <a:pathLst>
                <a:path w="829" h="903" extrusionOk="0">
                  <a:moveTo>
                    <a:pt x="553" y="1"/>
                  </a:moveTo>
                  <a:cubicBezTo>
                    <a:pt x="459" y="1"/>
                    <a:pt x="365" y="63"/>
                    <a:pt x="332" y="149"/>
                  </a:cubicBezTo>
                  <a:lnTo>
                    <a:pt x="332" y="149"/>
                  </a:lnTo>
                  <a:cubicBezTo>
                    <a:pt x="247" y="173"/>
                    <a:pt x="173" y="229"/>
                    <a:pt x="128" y="308"/>
                  </a:cubicBezTo>
                  <a:lnTo>
                    <a:pt x="128" y="308"/>
                  </a:lnTo>
                  <a:cubicBezTo>
                    <a:pt x="96" y="334"/>
                    <a:pt x="73" y="369"/>
                    <a:pt x="61" y="412"/>
                  </a:cubicBezTo>
                  <a:cubicBezTo>
                    <a:pt x="0" y="662"/>
                    <a:pt x="218" y="902"/>
                    <a:pt x="451" y="902"/>
                  </a:cubicBezTo>
                  <a:cubicBezTo>
                    <a:pt x="513" y="902"/>
                    <a:pt x="575" y="885"/>
                    <a:pt x="634" y="848"/>
                  </a:cubicBezTo>
                  <a:cubicBezTo>
                    <a:pt x="768" y="765"/>
                    <a:pt x="817" y="628"/>
                    <a:pt x="800" y="496"/>
                  </a:cubicBezTo>
                  <a:lnTo>
                    <a:pt x="800" y="496"/>
                  </a:lnTo>
                  <a:cubicBezTo>
                    <a:pt x="828" y="363"/>
                    <a:pt x="801" y="223"/>
                    <a:pt x="728" y="104"/>
                  </a:cubicBezTo>
                  <a:cubicBezTo>
                    <a:pt x="684" y="31"/>
                    <a:pt x="619" y="1"/>
                    <a:pt x="55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9"/>
            <p:cNvSpPr/>
            <p:nvPr/>
          </p:nvSpPr>
          <p:spPr>
            <a:xfrm>
              <a:off x="8100424" y="907713"/>
              <a:ext cx="97575" cy="86070"/>
            </a:xfrm>
            <a:custGeom>
              <a:avLst/>
              <a:gdLst/>
              <a:ahLst/>
              <a:cxnLst/>
              <a:rect l="l" t="t" r="r" b="b"/>
              <a:pathLst>
                <a:path w="967" h="853" extrusionOk="0">
                  <a:moveTo>
                    <a:pt x="480" y="1"/>
                  </a:moveTo>
                  <a:cubicBezTo>
                    <a:pt x="436" y="1"/>
                    <a:pt x="392" y="8"/>
                    <a:pt x="351" y="20"/>
                  </a:cubicBezTo>
                  <a:cubicBezTo>
                    <a:pt x="335" y="26"/>
                    <a:pt x="319" y="32"/>
                    <a:pt x="304" y="39"/>
                  </a:cubicBezTo>
                  <a:lnTo>
                    <a:pt x="304" y="39"/>
                  </a:lnTo>
                  <a:cubicBezTo>
                    <a:pt x="259" y="44"/>
                    <a:pt x="213" y="64"/>
                    <a:pt x="171" y="106"/>
                  </a:cubicBezTo>
                  <a:lnTo>
                    <a:pt x="163" y="106"/>
                  </a:lnTo>
                  <a:cubicBezTo>
                    <a:pt x="0" y="286"/>
                    <a:pt x="0" y="568"/>
                    <a:pt x="180" y="748"/>
                  </a:cubicBezTo>
                  <a:cubicBezTo>
                    <a:pt x="262" y="818"/>
                    <a:pt x="363" y="852"/>
                    <a:pt x="464" y="852"/>
                  </a:cubicBezTo>
                  <a:cubicBezTo>
                    <a:pt x="586" y="852"/>
                    <a:pt x="707" y="803"/>
                    <a:pt x="796" y="705"/>
                  </a:cubicBezTo>
                  <a:cubicBezTo>
                    <a:pt x="967" y="499"/>
                    <a:pt x="915" y="191"/>
                    <a:pt x="693" y="63"/>
                  </a:cubicBezTo>
                  <a:cubicBezTo>
                    <a:pt x="629" y="20"/>
                    <a:pt x="554" y="1"/>
                    <a:pt x="48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1" name="Google Shape;2661;p19"/>
          <p:cNvGrpSpPr/>
          <p:nvPr/>
        </p:nvGrpSpPr>
        <p:grpSpPr>
          <a:xfrm>
            <a:off x="-322039" y="-473822"/>
            <a:ext cx="2430897" cy="2337004"/>
            <a:chOff x="-17239" y="-169022"/>
            <a:chExt cx="2430897" cy="2337004"/>
          </a:xfrm>
        </p:grpSpPr>
        <p:sp>
          <p:nvSpPr>
            <p:cNvPr id="2662" name="Google Shape;2662;p19"/>
            <p:cNvSpPr/>
            <p:nvPr/>
          </p:nvSpPr>
          <p:spPr>
            <a:xfrm>
              <a:off x="284765" y="3926"/>
              <a:ext cx="2128894" cy="591188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9"/>
            <p:cNvSpPr/>
            <p:nvPr/>
          </p:nvSpPr>
          <p:spPr>
            <a:xfrm>
              <a:off x="493735" y="245588"/>
              <a:ext cx="1669574" cy="61752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9"/>
            <p:cNvSpPr/>
            <p:nvPr/>
          </p:nvSpPr>
          <p:spPr>
            <a:xfrm>
              <a:off x="942048" y="258806"/>
              <a:ext cx="395749" cy="158215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9"/>
            <p:cNvSpPr/>
            <p:nvPr/>
          </p:nvSpPr>
          <p:spPr>
            <a:xfrm>
              <a:off x="1668955" y="250936"/>
              <a:ext cx="242172" cy="131274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9"/>
            <p:cNvSpPr/>
            <p:nvPr/>
          </p:nvSpPr>
          <p:spPr>
            <a:xfrm>
              <a:off x="1383903" y="250129"/>
              <a:ext cx="249942" cy="151354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9"/>
            <p:cNvSpPr/>
            <p:nvPr/>
          </p:nvSpPr>
          <p:spPr>
            <a:xfrm>
              <a:off x="671627" y="268594"/>
              <a:ext cx="196765" cy="86776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9"/>
            <p:cNvSpPr/>
            <p:nvPr/>
          </p:nvSpPr>
          <p:spPr>
            <a:xfrm>
              <a:off x="1187445" y="79905"/>
              <a:ext cx="158623" cy="176680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9"/>
            <p:cNvSpPr/>
            <p:nvPr/>
          </p:nvSpPr>
          <p:spPr>
            <a:xfrm>
              <a:off x="1553320" y="103819"/>
              <a:ext cx="145000" cy="156702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9"/>
            <p:cNvSpPr/>
            <p:nvPr/>
          </p:nvSpPr>
          <p:spPr>
            <a:xfrm>
              <a:off x="1913544" y="164159"/>
              <a:ext cx="125929" cy="107058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9"/>
            <p:cNvSpPr/>
            <p:nvPr/>
          </p:nvSpPr>
          <p:spPr>
            <a:xfrm>
              <a:off x="816928" y="108865"/>
              <a:ext cx="168511" cy="162352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9"/>
            <p:cNvSpPr/>
            <p:nvPr/>
          </p:nvSpPr>
          <p:spPr>
            <a:xfrm>
              <a:off x="21609" y="49130"/>
              <a:ext cx="614713" cy="2118852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9"/>
            <p:cNvSpPr/>
            <p:nvPr/>
          </p:nvSpPr>
          <p:spPr>
            <a:xfrm>
              <a:off x="312917" y="253257"/>
              <a:ext cx="76486" cy="1665194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9"/>
            <p:cNvSpPr/>
            <p:nvPr/>
          </p:nvSpPr>
          <p:spPr>
            <a:xfrm>
              <a:off x="202226" y="702577"/>
              <a:ext cx="160035" cy="389282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9"/>
            <p:cNvSpPr/>
            <p:nvPr/>
          </p:nvSpPr>
          <p:spPr>
            <a:xfrm>
              <a:off x="236936" y="1429381"/>
              <a:ext cx="134708" cy="235708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9"/>
            <p:cNvSpPr/>
            <p:nvPr/>
          </p:nvSpPr>
          <p:spPr>
            <a:xfrm>
              <a:off x="217967" y="1144229"/>
              <a:ext cx="155192" cy="243780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9"/>
            <p:cNvSpPr/>
            <p:nvPr/>
          </p:nvSpPr>
          <p:spPr>
            <a:xfrm>
              <a:off x="263777" y="431451"/>
              <a:ext cx="89705" cy="191816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9"/>
            <p:cNvSpPr/>
            <p:nvPr/>
          </p:nvSpPr>
          <p:spPr>
            <a:xfrm>
              <a:off x="361350" y="947468"/>
              <a:ext cx="182234" cy="153473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9"/>
            <p:cNvSpPr/>
            <p:nvPr/>
          </p:nvSpPr>
          <p:spPr>
            <a:xfrm>
              <a:off x="357011" y="1313040"/>
              <a:ext cx="162861" cy="139952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9"/>
            <p:cNvSpPr/>
            <p:nvPr/>
          </p:nvSpPr>
          <p:spPr>
            <a:xfrm>
              <a:off x="347425" y="1673868"/>
              <a:ext cx="111601" cy="120074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9"/>
            <p:cNvSpPr/>
            <p:nvPr/>
          </p:nvSpPr>
          <p:spPr>
            <a:xfrm>
              <a:off x="339252" y="577458"/>
              <a:ext cx="175676" cy="16295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9"/>
            <p:cNvSpPr/>
            <p:nvPr/>
          </p:nvSpPr>
          <p:spPr>
            <a:xfrm>
              <a:off x="-17239" y="-91831"/>
              <a:ext cx="1200770" cy="1215875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9"/>
            <p:cNvSpPr/>
            <p:nvPr/>
          </p:nvSpPr>
          <p:spPr>
            <a:xfrm>
              <a:off x="833174" y="934654"/>
              <a:ext cx="117353" cy="115836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9"/>
            <p:cNvSpPr/>
            <p:nvPr/>
          </p:nvSpPr>
          <p:spPr>
            <a:xfrm>
              <a:off x="1012579" y="722354"/>
              <a:ext cx="122600" cy="120377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9"/>
            <p:cNvSpPr/>
            <p:nvPr/>
          </p:nvSpPr>
          <p:spPr>
            <a:xfrm>
              <a:off x="567092" y="873809"/>
              <a:ext cx="154687" cy="137732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9"/>
            <p:cNvSpPr/>
            <p:nvPr/>
          </p:nvSpPr>
          <p:spPr>
            <a:xfrm>
              <a:off x="749222" y="733857"/>
              <a:ext cx="126131" cy="102416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9"/>
            <p:cNvSpPr/>
            <p:nvPr/>
          </p:nvSpPr>
          <p:spPr>
            <a:xfrm>
              <a:off x="1064343" y="894898"/>
              <a:ext cx="126938" cy="108167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9"/>
            <p:cNvSpPr/>
            <p:nvPr/>
          </p:nvSpPr>
          <p:spPr>
            <a:xfrm>
              <a:off x="1255958" y="629221"/>
              <a:ext cx="102822" cy="93638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9"/>
            <p:cNvSpPr/>
            <p:nvPr/>
          </p:nvSpPr>
          <p:spPr>
            <a:xfrm>
              <a:off x="998756" y="527208"/>
              <a:ext cx="97575" cy="95857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9"/>
            <p:cNvSpPr/>
            <p:nvPr/>
          </p:nvSpPr>
          <p:spPr>
            <a:xfrm>
              <a:off x="1205002" y="431451"/>
              <a:ext cx="100300" cy="93940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9"/>
            <p:cNvSpPr/>
            <p:nvPr/>
          </p:nvSpPr>
          <p:spPr>
            <a:xfrm>
              <a:off x="1269782" y="809231"/>
              <a:ext cx="68313" cy="76888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9"/>
            <p:cNvSpPr/>
            <p:nvPr/>
          </p:nvSpPr>
          <p:spPr>
            <a:xfrm>
              <a:off x="644989" y="133889"/>
              <a:ext cx="133396" cy="126935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9"/>
            <p:cNvSpPr/>
            <p:nvPr/>
          </p:nvSpPr>
          <p:spPr>
            <a:xfrm>
              <a:off x="446008" y="116331"/>
              <a:ext cx="139552" cy="118863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9"/>
            <p:cNvSpPr/>
            <p:nvPr/>
          </p:nvSpPr>
          <p:spPr>
            <a:xfrm>
              <a:off x="537426" y="-24125"/>
              <a:ext cx="137937" cy="119469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9"/>
            <p:cNvSpPr/>
            <p:nvPr/>
          </p:nvSpPr>
          <p:spPr>
            <a:xfrm>
              <a:off x="480214" y="-131991"/>
              <a:ext cx="112005" cy="118359"/>
            </a:xfrm>
            <a:custGeom>
              <a:avLst/>
              <a:gdLst/>
              <a:ahLst/>
              <a:cxnLst/>
              <a:rect l="l" t="t" r="r" b="b"/>
              <a:pathLst>
                <a:path w="1110" h="1173" extrusionOk="0">
                  <a:moveTo>
                    <a:pt x="666" y="0"/>
                  </a:moveTo>
                  <a:cubicBezTo>
                    <a:pt x="643" y="0"/>
                    <a:pt x="621" y="12"/>
                    <a:pt x="605" y="41"/>
                  </a:cubicBezTo>
                  <a:cubicBezTo>
                    <a:pt x="554" y="127"/>
                    <a:pt x="511" y="221"/>
                    <a:pt x="477" y="307"/>
                  </a:cubicBezTo>
                  <a:cubicBezTo>
                    <a:pt x="468" y="332"/>
                    <a:pt x="460" y="349"/>
                    <a:pt x="451" y="375"/>
                  </a:cubicBezTo>
                  <a:cubicBezTo>
                    <a:pt x="408" y="358"/>
                    <a:pt x="366" y="349"/>
                    <a:pt x="323" y="341"/>
                  </a:cubicBezTo>
                  <a:cubicBezTo>
                    <a:pt x="315" y="338"/>
                    <a:pt x="308" y="337"/>
                    <a:pt x="300" y="337"/>
                  </a:cubicBezTo>
                  <a:cubicBezTo>
                    <a:pt x="283" y="337"/>
                    <a:pt x="266" y="343"/>
                    <a:pt x="254" y="349"/>
                  </a:cubicBezTo>
                  <a:lnTo>
                    <a:pt x="160" y="307"/>
                  </a:lnTo>
                  <a:cubicBezTo>
                    <a:pt x="148" y="301"/>
                    <a:pt x="136" y="298"/>
                    <a:pt x="125" y="298"/>
                  </a:cubicBezTo>
                  <a:cubicBezTo>
                    <a:pt x="54" y="298"/>
                    <a:pt x="1" y="399"/>
                    <a:pt x="75" y="443"/>
                  </a:cubicBezTo>
                  <a:cubicBezTo>
                    <a:pt x="177" y="503"/>
                    <a:pt x="280" y="563"/>
                    <a:pt x="383" y="606"/>
                  </a:cubicBezTo>
                  <a:cubicBezTo>
                    <a:pt x="383" y="615"/>
                    <a:pt x="383" y="615"/>
                    <a:pt x="383" y="623"/>
                  </a:cubicBezTo>
                  <a:cubicBezTo>
                    <a:pt x="357" y="760"/>
                    <a:pt x="340" y="905"/>
                    <a:pt x="340" y="1051"/>
                  </a:cubicBezTo>
                  <a:cubicBezTo>
                    <a:pt x="340" y="1077"/>
                    <a:pt x="348" y="1102"/>
                    <a:pt x="366" y="1111"/>
                  </a:cubicBezTo>
                  <a:cubicBezTo>
                    <a:pt x="372" y="1148"/>
                    <a:pt x="406" y="1172"/>
                    <a:pt x="440" y="1172"/>
                  </a:cubicBezTo>
                  <a:cubicBezTo>
                    <a:pt x="453" y="1172"/>
                    <a:pt x="465" y="1169"/>
                    <a:pt x="477" y="1162"/>
                  </a:cubicBezTo>
                  <a:cubicBezTo>
                    <a:pt x="614" y="1128"/>
                    <a:pt x="631" y="982"/>
                    <a:pt x="656" y="854"/>
                  </a:cubicBezTo>
                  <a:cubicBezTo>
                    <a:pt x="665" y="811"/>
                    <a:pt x="665" y="769"/>
                    <a:pt x="673" y="734"/>
                  </a:cubicBezTo>
                  <a:lnTo>
                    <a:pt x="759" y="760"/>
                  </a:lnTo>
                  <a:lnTo>
                    <a:pt x="904" y="828"/>
                  </a:lnTo>
                  <a:cubicBezTo>
                    <a:pt x="880" y="885"/>
                    <a:pt x="924" y="949"/>
                    <a:pt x="987" y="949"/>
                  </a:cubicBezTo>
                  <a:cubicBezTo>
                    <a:pt x="991" y="949"/>
                    <a:pt x="995" y="949"/>
                    <a:pt x="999" y="948"/>
                  </a:cubicBezTo>
                  <a:cubicBezTo>
                    <a:pt x="1110" y="931"/>
                    <a:pt x="1110" y="846"/>
                    <a:pt x="1076" y="777"/>
                  </a:cubicBezTo>
                  <a:cubicBezTo>
                    <a:pt x="1076" y="751"/>
                    <a:pt x="1058" y="726"/>
                    <a:pt x="1041" y="717"/>
                  </a:cubicBezTo>
                  <a:cubicBezTo>
                    <a:pt x="1033" y="709"/>
                    <a:pt x="1016" y="700"/>
                    <a:pt x="1007" y="683"/>
                  </a:cubicBezTo>
                  <a:cubicBezTo>
                    <a:pt x="930" y="632"/>
                    <a:pt x="845" y="572"/>
                    <a:pt x="750" y="529"/>
                  </a:cubicBezTo>
                  <a:lnTo>
                    <a:pt x="708" y="503"/>
                  </a:lnTo>
                  <a:cubicBezTo>
                    <a:pt x="716" y="461"/>
                    <a:pt x="725" y="409"/>
                    <a:pt x="733" y="366"/>
                  </a:cubicBezTo>
                  <a:cubicBezTo>
                    <a:pt x="742" y="349"/>
                    <a:pt x="733" y="324"/>
                    <a:pt x="716" y="307"/>
                  </a:cubicBezTo>
                  <a:lnTo>
                    <a:pt x="716" y="178"/>
                  </a:lnTo>
                  <a:lnTo>
                    <a:pt x="742" y="118"/>
                  </a:lnTo>
                  <a:cubicBezTo>
                    <a:pt x="766" y="59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9"/>
            <p:cNvSpPr/>
            <p:nvPr/>
          </p:nvSpPr>
          <p:spPr>
            <a:xfrm>
              <a:off x="332795" y="-2129"/>
              <a:ext cx="125627" cy="103425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9"/>
            <p:cNvSpPr/>
            <p:nvPr/>
          </p:nvSpPr>
          <p:spPr>
            <a:xfrm>
              <a:off x="291121" y="192917"/>
              <a:ext cx="118261" cy="96261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9"/>
            <p:cNvSpPr/>
            <p:nvPr/>
          </p:nvSpPr>
          <p:spPr>
            <a:xfrm>
              <a:off x="653364" y="-121295"/>
              <a:ext cx="115334" cy="110993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4" y="1"/>
                  </a:moveTo>
                  <a:cubicBezTo>
                    <a:pt x="746" y="1"/>
                    <a:pt x="727" y="9"/>
                    <a:pt x="711" y="30"/>
                  </a:cubicBezTo>
                  <a:lnTo>
                    <a:pt x="694" y="47"/>
                  </a:lnTo>
                  <a:lnTo>
                    <a:pt x="651" y="107"/>
                  </a:lnTo>
                  <a:cubicBezTo>
                    <a:pt x="634" y="86"/>
                    <a:pt x="611" y="76"/>
                    <a:pt x="589" y="76"/>
                  </a:cubicBezTo>
                  <a:cubicBezTo>
                    <a:pt x="556" y="76"/>
                    <a:pt x="525" y="97"/>
                    <a:pt x="514" y="132"/>
                  </a:cubicBezTo>
                  <a:cubicBezTo>
                    <a:pt x="497" y="192"/>
                    <a:pt x="489" y="252"/>
                    <a:pt x="472" y="303"/>
                  </a:cubicBezTo>
                  <a:lnTo>
                    <a:pt x="446" y="295"/>
                  </a:lnTo>
                  <a:cubicBezTo>
                    <a:pt x="378" y="243"/>
                    <a:pt x="309" y="201"/>
                    <a:pt x="241" y="149"/>
                  </a:cubicBezTo>
                  <a:cubicBezTo>
                    <a:pt x="228" y="136"/>
                    <a:pt x="212" y="131"/>
                    <a:pt x="197" y="131"/>
                  </a:cubicBezTo>
                  <a:cubicBezTo>
                    <a:pt x="172" y="131"/>
                    <a:pt x="149" y="145"/>
                    <a:pt x="138" y="166"/>
                  </a:cubicBezTo>
                  <a:cubicBezTo>
                    <a:pt x="129" y="163"/>
                    <a:pt x="121" y="161"/>
                    <a:pt x="112" y="161"/>
                  </a:cubicBezTo>
                  <a:cubicBezTo>
                    <a:pt x="42" y="161"/>
                    <a:pt x="1" y="281"/>
                    <a:pt x="70" y="312"/>
                  </a:cubicBezTo>
                  <a:cubicBezTo>
                    <a:pt x="189" y="380"/>
                    <a:pt x="301" y="449"/>
                    <a:pt x="420" y="517"/>
                  </a:cubicBezTo>
                  <a:cubicBezTo>
                    <a:pt x="352" y="671"/>
                    <a:pt x="301" y="834"/>
                    <a:pt x="275" y="996"/>
                  </a:cubicBezTo>
                  <a:cubicBezTo>
                    <a:pt x="270" y="1059"/>
                    <a:pt x="323" y="1100"/>
                    <a:pt x="368" y="1100"/>
                  </a:cubicBezTo>
                  <a:cubicBezTo>
                    <a:pt x="397" y="1100"/>
                    <a:pt x="422" y="1084"/>
                    <a:pt x="429" y="1048"/>
                  </a:cubicBezTo>
                  <a:cubicBezTo>
                    <a:pt x="440" y="1052"/>
                    <a:pt x="451" y="1054"/>
                    <a:pt x="462" y="1054"/>
                  </a:cubicBezTo>
                  <a:cubicBezTo>
                    <a:pt x="495" y="1054"/>
                    <a:pt x="527" y="1035"/>
                    <a:pt x="540" y="996"/>
                  </a:cubicBezTo>
                  <a:cubicBezTo>
                    <a:pt x="557" y="876"/>
                    <a:pt x="591" y="757"/>
                    <a:pt x="626" y="645"/>
                  </a:cubicBezTo>
                  <a:cubicBezTo>
                    <a:pt x="711" y="705"/>
                    <a:pt x="797" y="757"/>
                    <a:pt x="891" y="825"/>
                  </a:cubicBezTo>
                  <a:lnTo>
                    <a:pt x="942" y="859"/>
                  </a:lnTo>
                  <a:lnTo>
                    <a:pt x="951" y="868"/>
                  </a:lnTo>
                  <a:lnTo>
                    <a:pt x="994" y="894"/>
                  </a:lnTo>
                  <a:cubicBezTo>
                    <a:pt x="1008" y="904"/>
                    <a:pt x="1023" y="908"/>
                    <a:pt x="1036" y="908"/>
                  </a:cubicBezTo>
                  <a:cubicBezTo>
                    <a:pt x="1101" y="908"/>
                    <a:pt x="1143" y="806"/>
                    <a:pt x="1079" y="757"/>
                  </a:cubicBezTo>
                  <a:lnTo>
                    <a:pt x="1036" y="731"/>
                  </a:lnTo>
                  <a:lnTo>
                    <a:pt x="1028" y="714"/>
                  </a:lnTo>
                  <a:cubicBezTo>
                    <a:pt x="1036" y="714"/>
                    <a:pt x="1053" y="705"/>
                    <a:pt x="1062" y="697"/>
                  </a:cubicBezTo>
                  <a:cubicBezTo>
                    <a:pt x="1122" y="663"/>
                    <a:pt x="1105" y="568"/>
                    <a:pt x="1045" y="551"/>
                  </a:cubicBezTo>
                  <a:lnTo>
                    <a:pt x="711" y="406"/>
                  </a:lnTo>
                  <a:cubicBezTo>
                    <a:pt x="745" y="312"/>
                    <a:pt x="788" y="218"/>
                    <a:pt x="831" y="124"/>
                  </a:cubicBezTo>
                  <a:cubicBezTo>
                    <a:pt x="863" y="67"/>
                    <a:pt x="815" y="1"/>
                    <a:pt x="76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9"/>
            <p:cNvSpPr/>
            <p:nvPr/>
          </p:nvSpPr>
          <p:spPr>
            <a:xfrm>
              <a:off x="254897" y="-169022"/>
              <a:ext cx="107867" cy="104131"/>
            </a:xfrm>
            <a:custGeom>
              <a:avLst/>
              <a:gdLst/>
              <a:ahLst/>
              <a:cxnLst/>
              <a:rect l="l" t="t" r="r" b="b"/>
              <a:pathLst>
                <a:path w="1069" h="1032" extrusionOk="0">
                  <a:moveTo>
                    <a:pt x="684" y="0"/>
                  </a:moveTo>
                  <a:cubicBezTo>
                    <a:pt x="657" y="0"/>
                    <a:pt x="633" y="14"/>
                    <a:pt x="622" y="41"/>
                  </a:cubicBezTo>
                  <a:cubicBezTo>
                    <a:pt x="588" y="118"/>
                    <a:pt x="554" y="195"/>
                    <a:pt x="520" y="272"/>
                  </a:cubicBezTo>
                  <a:cubicBezTo>
                    <a:pt x="434" y="220"/>
                    <a:pt x="340" y="177"/>
                    <a:pt x="254" y="135"/>
                  </a:cubicBezTo>
                  <a:cubicBezTo>
                    <a:pt x="243" y="130"/>
                    <a:pt x="232" y="128"/>
                    <a:pt x="222" y="128"/>
                  </a:cubicBezTo>
                  <a:cubicBezTo>
                    <a:pt x="191" y="128"/>
                    <a:pt x="162" y="146"/>
                    <a:pt x="143" y="177"/>
                  </a:cubicBezTo>
                  <a:lnTo>
                    <a:pt x="109" y="169"/>
                  </a:lnTo>
                  <a:cubicBezTo>
                    <a:pt x="106" y="169"/>
                    <a:pt x="103" y="168"/>
                    <a:pt x="100" y="168"/>
                  </a:cubicBezTo>
                  <a:cubicBezTo>
                    <a:pt x="29" y="168"/>
                    <a:pt x="0" y="265"/>
                    <a:pt x="58" y="306"/>
                  </a:cubicBezTo>
                  <a:lnTo>
                    <a:pt x="451" y="460"/>
                  </a:lnTo>
                  <a:cubicBezTo>
                    <a:pt x="417" y="562"/>
                    <a:pt x="391" y="674"/>
                    <a:pt x="366" y="776"/>
                  </a:cubicBezTo>
                  <a:cubicBezTo>
                    <a:pt x="357" y="810"/>
                    <a:pt x="366" y="836"/>
                    <a:pt x="383" y="862"/>
                  </a:cubicBezTo>
                  <a:cubicBezTo>
                    <a:pt x="383" y="879"/>
                    <a:pt x="374" y="905"/>
                    <a:pt x="366" y="930"/>
                  </a:cubicBezTo>
                  <a:cubicBezTo>
                    <a:pt x="360" y="987"/>
                    <a:pt x="406" y="1032"/>
                    <a:pt x="451" y="1032"/>
                  </a:cubicBezTo>
                  <a:cubicBezTo>
                    <a:pt x="474" y="1032"/>
                    <a:pt x="496" y="1019"/>
                    <a:pt x="511" y="990"/>
                  </a:cubicBezTo>
                  <a:cubicBezTo>
                    <a:pt x="588" y="853"/>
                    <a:pt x="639" y="716"/>
                    <a:pt x="682" y="562"/>
                  </a:cubicBezTo>
                  <a:cubicBezTo>
                    <a:pt x="759" y="614"/>
                    <a:pt x="828" y="674"/>
                    <a:pt x="888" y="733"/>
                  </a:cubicBezTo>
                  <a:cubicBezTo>
                    <a:pt x="902" y="746"/>
                    <a:pt x="919" y="752"/>
                    <a:pt x="936" y="752"/>
                  </a:cubicBezTo>
                  <a:cubicBezTo>
                    <a:pt x="1001" y="752"/>
                    <a:pt x="1068" y="676"/>
                    <a:pt x="1007" y="622"/>
                  </a:cubicBezTo>
                  <a:lnTo>
                    <a:pt x="956" y="588"/>
                  </a:lnTo>
                  <a:cubicBezTo>
                    <a:pt x="990" y="554"/>
                    <a:pt x="973" y="494"/>
                    <a:pt x="930" y="477"/>
                  </a:cubicBezTo>
                  <a:cubicBezTo>
                    <a:pt x="862" y="443"/>
                    <a:pt x="793" y="408"/>
                    <a:pt x="734" y="374"/>
                  </a:cubicBezTo>
                  <a:cubicBezTo>
                    <a:pt x="734" y="357"/>
                    <a:pt x="734" y="340"/>
                    <a:pt x="742" y="323"/>
                  </a:cubicBezTo>
                  <a:lnTo>
                    <a:pt x="759" y="272"/>
                  </a:lnTo>
                  <a:cubicBezTo>
                    <a:pt x="759" y="272"/>
                    <a:pt x="759" y="263"/>
                    <a:pt x="759" y="263"/>
                  </a:cubicBezTo>
                  <a:cubicBezTo>
                    <a:pt x="785" y="220"/>
                    <a:pt x="811" y="169"/>
                    <a:pt x="836" y="126"/>
                  </a:cubicBezTo>
                  <a:cubicBezTo>
                    <a:pt x="865" y="68"/>
                    <a:pt x="820" y="9"/>
                    <a:pt x="763" y="9"/>
                  </a:cubicBezTo>
                  <a:cubicBezTo>
                    <a:pt x="754" y="9"/>
                    <a:pt x="744" y="11"/>
                    <a:pt x="734" y="15"/>
                  </a:cubicBezTo>
                  <a:cubicBezTo>
                    <a:pt x="717" y="5"/>
                    <a:pt x="700" y="0"/>
                    <a:pt x="68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9"/>
            <p:cNvSpPr/>
            <p:nvPr/>
          </p:nvSpPr>
          <p:spPr>
            <a:xfrm>
              <a:off x="175083" y="38838"/>
              <a:ext cx="120178" cy="120276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9"/>
            <p:cNvSpPr/>
            <p:nvPr/>
          </p:nvSpPr>
          <p:spPr>
            <a:xfrm>
              <a:off x="749222" y="9879"/>
              <a:ext cx="112812" cy="113414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2" name="Google Shape;2702;p19"/>
          <p:cNvSpPr txBox="1">
            <a:spLocks noGrp="1"/>
          </p:cNvSpPr>
          <p:nvPr>
            <p:ph type="title"/>
          </p:nvPr>
        </p:nvSpPr>
        <p:spPr>
          <a:xfrm>
            <a:off x="685800" y="380284"/>
            <a:ext cx="7786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2703" name="Google Shape;2703;p19"/>
          <p:cNvSpPr txBox="1">
            <a:spLocks noGrp="1"/>
          </p:cNvSpPr>
          <p:nvPr>
            <p:ph type="subTitle" idx="1"/>
          </p:nvPr>
        </p:nvSpPr>
        <p:spPr>
          <a:xfrm>
            <a:off x="1128475" y="1826638"/>
            <a:ext cx="2139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4" name="Google Shape;2704;p19"/>
          <p:cNvSpPr txBox="1">
            <a:spLocks noGrp="1"/>
          </p:cNvSpPr>
          <p:nvPr>
            <p:ph type="subTitle" idx="2"/>
          </p:nvPr>
        </p:nvSpPr>
        <p:spPr>
          <a:xfrm>
            <a:off x="3493899" y="2160951"/>
            <a:ext cx="215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5" name="Google Shape;2705;p19"/>
          <p:cNvSpPr txBox="1">
            <a:spLocks noGrp="1"/>
          </p:cNvSpPr>
          <p:nvPr>
            <p:ph type="subTitle" idx="3"/>
          </p:nvPr>
        </p:nvSpPr>
        <p:spPr>
          <a:xfrm>
            <a:off x="2106007" y="3733754"/>
            <a:ext cx="21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06" name="Google Shape;2706;p19"/>
          <p:cNvSpPr txBox="1">
            <a:spLocks noGrp="1"/>
          </p:cNvSpPr>
          <p:nvPr>
            <p:ph type="subTitle" idx="4"/>
          </p:nvPr>
        </p:nvSpPr>
        <p:spPr>
          <a:xfrm>
            <a:off x="5867875" y="1835480"/>
            <a:ext cx="21519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p19"/>
          <p:cNvSpPr txBox="1">
            <a:spLocks noGrp="1"/>
          </p:cNvSpPr>
          <p:nvPr>
            <p:ph type="subTitle" idx="5"/>
          </p:nvPr>
        </p:nvSpPr>
        <p:spPr>
          <a:xfrm>
            <a:off x="5867874" y="2168976"/>
            <a:ext cx="215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8" name="Google Shape;2708;p19"/>
          <p:cNvSpPr txBox="1">
            <a:spLocks noGrp="1"/>
          </p:cNvSpPr>
          <p:nvPr>
            <p:ph type="subTitle" idx="6"/>
          </p:nvPr>
        </p:nvSpPr>
        <p:spPr>
          <a:xfrm>
            <a:off x="2110082" y="3379050"/>
            <a:ext cx="21477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9" name="Google Shape;2709;p19"/>
          <p:cNvSpPr txBox="1">
            <a:spLocks noGrp="1"/>
          </p:cNvSpPr>
          <p:nvPr>
            <p:ph type="subTitle" idx="7"/>
          </p:nvPr>
        </p:nvSpPr>
        <p:spPr>
          <a:xfrm>
            <a:off x="4886107" y="3387700"/>
            <a:ext cx="21513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0" name="Google Shape;2710;p19"/>
          <p:cNvSpPr txBox="1">
            <a:spLocks noGrp="1"/>
          </p:cNvSpPr>
          <p:nvPr>
            <p:ph type="subTitle" idx="8"/>
          </p:nvPr>
        </p:nvSpPr>
        <p:spPr>
          <a:xfrm>
            <a:off x="4614850" y="3734450"/>
            <a:ext cx="215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11" name="Google Shape;2711;p19"/>
          <p:cNvSpPr txBox="1">
            <a:spLocks noGrp="1"/>
          </p:cNvSpPr>
          <p:nvPr>
            <p:ph type="subTitle" idx="9"/>
          </p:nvPr>
        </p:nvSpPr>
        <p:spPr>
          <a:xfrm>
            <a:off x="4886693" y="3734446"/>
            <a:ext cx="2151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Font typeface="Nunito"/>
              <a:buNone/>
              <a:defRPr sz="1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12" name="Google Shape;2712;p19"/>
          <p:cNvSpPr txBox="1">
            <a:spLocks noGrp="1"/>
          </p:cNvSpPr>
          <p:nvPr>
            <p:ph type="subTitle" idx="13"/>
          </p:nvPr>
        </p:nvSpPr>
        <p:spPr>
          <a:xfrm>
            <a:off x="1140818" y="2160138"/>
            <a:ext cx="2139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13" name="Google Shape;2713;p19"/>
          <p:cNvSpPr txBox="1">
            <a:spLocks noGrp="1"/>
          </p:cNvSpPr>
          <p:nvPr>
            <p:ph type="subTitle" idx="14"/>
          </p:nvPr>
        </p:nvSpPr>
        <p:spPr>
          <a:xfrm>
            <a:off x="3498201" y="1833150"/>
            <a:ext cx="21519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CUSTOM_32"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0"/>
          <p:cNvSpPr/>
          <p:nvPr/>
        </p:nvSpPr>
        <p:spPr>
          <a:xfrm>
            <a:off x="6798672" y="4430938"/>
            <a:ext cx="2128591" cy="590683"/>
          </a:xfrm>
          <a:custGeom>
            <a:avLst/>
            <a:gdLst/>
            <a:ahLst/>
            <a:cxnLst/>
            <a:rect l="l" t="t" r="r" b="b"/>
            <a:pathLst>
              <a:path w="21095" h="5854" extrusionOk="0">
                <a:moveTo>
                  <a:pt x="7819" y="1"/>
                </a:moveTo>
                <a:cubicBezTo>
                  <a:pt x="6589" y="1"/>
                  <a:pt x="5382" y="139"/>
                  <a:pt x="4192" y="512"/>
                </a:cubicBezTo>
                <a:cubicBezTo>
                  <a:pt x="2712" y="974"/>
                  <a:pt x="1326" y="1692"/>
                  <a:pt x="86" y="2625"/>
                </a:cubicBezTo>
                <a:cubicBezTo>
                  <a:pt x="0" y="2685"/>
                  <a:pt x="0" y="2813"/>
                  <a:pt x="86" y="2873"/>
                </a:cubicBezTo>
                <a:cubicBezTo>
                  <a:pt x="2190" y="4336"/>
                  <a:pt x="4611" y="5294"/>
                  <a:pt x="7152" y="5662"/>
                </a:cubicBezTo>
                <a:cubicBezTo>
                  <a:pt x="7995" y="5790"/>
                  <a:pt x="8843" y="5853"/>
                  <a:pt x="9690" y="5853"/>
                </a:cubicBezTo>
                <a:cubicBezTo>
                  <a:pt x="11397" y="5853"/>
                  <a:pt x="13097" y="5595"/>
                  <a:pt x="14732" y="5080"/>
                </a:cubicBezTo>
                <a:cubicBezTo>
                  <a:pt x="16246" y="4601"/>
                  <a:pt x="17641" y="3865"/>
                  <a:pt x="19009" y="3087"/>
                </a:cubicBezTo>
                <a:cubicBezTo>
                  <a:pt x="19223" y="3087"/>
                  <a:pt x="19428" y="3070"/>
                  <a:pt x="19625" y="3027"/>
                </a:cubicBezTo>
                <a:lnTo>
                  <a:pt x="20926" y="2830"/>
                </a:lnTo>
                <a:cubicBezTo>
                  <a:pt x="21095" y="2798"/>
                  <a:pt x="21044" y="2554"/>
                  <a:pt x="20880" y="2554"/>
                </a:cubicBezTo>
                <a:cubicBezTo>
                  <a:pt x="20870" y="2554"/>
                  <a:pt x="20860" y="2554"/>
                  <a:pt x="20849" y="2557"/>
                </a:cubicBezTo>
                <a:lnTo>
                  <a:pt x="19736" y="2728"/>
                </a:lnTo>
                <a:cubicBezTo>
                  <a:pt x="19548" y="2762"/>
                  <a:pt x="19360" y="2805"/>
                  <a:pt x="19172" y="2813"/>
                </a:cubicBezTo>
                <a:cubicBezTo>
                  <a:pt x="19145" y="2776"/>
                  <a:pt x="19105" y="2755"/>
                  <a:pt x="19062" y="2755"/>
                </a:cubicBezTo>
                <a:cubicBezTo>
                  <a:pt x="19037" y="2755"/>
                  <a:pt x="19009" y="2763"/>
                  <a:pt x="18984" y="2779"/>
                </a:cubicBezTo>
                <a:lnTo>
                  <a:pt x="18941" y="2805"/>
                </a:lnTo>
                <a:cubicBezTo>
                  <a:pt x="18795" y="2762"/>
                  <a:pt x="18650" y="2702"/>
                  <a:pt x="18513" y="2616"/>
                </a:cubicBezTo>
                <a:cubicBezTo>
                  <a:pt x="17906" y="2291"/>
                  <a:pt x="17281" y="2000"/>
                  <a:pt x="16648" y="1735"/>
                </a:cubicBezTo>
                <a:cubicBezTo>
                  <a:pt x="15339" y="1205"/>
                  <a:pt x="13988" y="786"/>
                  <a:pt x="12602" y="503"/>
                </a:cubicBezTo>
                <a:cubicBezTo>
                  <a:pt x="11267" y="230"/>
                  <a:pt x="9907" y="67"/>
                  <a:pt x="8538" y="16"/>
                </a:cubicBezTo>
                <a:cubicBezTo>
                  <a:pt x="8298" y="6"/>
                  <a:pt x="8058" y="1"/>
                  <a:pt x="78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20"/>
          <p:cNvSpPr/>
          <p:nvPr/>
        </p:nvSpPr>
        <p:spPr>
          <a:xfrm>
            <a:off x="7049013" y="4719016"/>
            <a:ext cx="1669473" cy="61349"/>
          </a:xfrm>
          <a:custGeom>
            <a:avLst/>
            <a:gdLst/>
            <a:ahLst/>
            <a:cxnLst/>
            <a:rect l="l" t="t" r="r" b="b"/>
            <a:pathLst>
              <a:path w="16545" h="608" extrusionOk="0">
                <a:moveTo>
                  <a:pt x="16468" y="1"/>
                </a:moveTo>
                <a:cubicBezTo>
                  <a:pt x="16465" y="1"/>
                  <a:pt x="16463" y="1"/>
                  <a:pt x="16460" y="1"/>
                </a:cubicBezTo>
                <a:cubicBezTo>
                  <a:pt x="13269" y="317"/>
                  <a:pt x="10066" y="474"/>
                  <a:pt x="6861" y="474"/>
                </a:cubicBezTo>
                <a:cubicBezTo>
                  <a:pt x="4602" y="474"/>
                  <a:pt x="2343" y="396"/>
                  <a:pt x="86" y="240"/>
                </a:cubicBezTo>
                <a:cubicBezTo>
                  <a:pt x="83" y="240"/>
                  <a:pt x="81" y="240"/>
                  <a:pt x="78" y="240"/>
                </a:cubicBezTo>
                <a:cubicBezTo>
                  <a:pt x="0" y="240"/>
                  <a:pt x="3" y="369"/>
                  <a:pt x="86" y="377"/>
                </a:cubicBezTo>
                <a:cubicBezTo>
                  <a:pt x="2318" y="531"/>
                  <a:pt x="4553" y="608"/>
                  <a:pt x="6787" y="608"/>
                </a:cubicBezTo>
                <a:cubicBezTo>
                  <a:pt x="10016" y="608"/>
                  <a:pt x="13244" y="448"/>
                  <a:pt x="16460" y="129"/>
                </a:cubicBezTo>
                <a:cubicBezTo>
                  <a:pt x="16534" y="121"/>
                  <a:pt x="16545" y="1"/>
                  <a:pt x="16468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20"/>
          <p:cNvSpPr/>
          <p:nvPr/>
        </p:nvSpPr>
        <p:spPr>
          <a:xfrm>
            <a:off x="7874300" y="4608830"/>
            <a:ext cx="395447" cy="158114"/>
          </a:xfrm>
          <a:custGeom>
            <a:avLst/>
            <a:gdLst/>
            <a:ahLst/>
            <a:cxnLst/>
            <a:rect l="l" t="t" r="r" b="b"/>
            <a:pathLst>
              <a:path w="3919" h="156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1266" y="717"/>
                  <a:pt x="2515" y="1196"/>
                  <a:pt x="3807" y="1563"/>
                </a:cubicBezTo>
                <a:cubicBezTo>
                  <a:pt x="3814" y="1566"/>
                  <a:pt x="3822" y="1567"/>
                  <a:pt x="3828" y="1567"/>
                </a:cubicBezTo>
                <a:cubicBezTo>
                  <a:pt x="3897" y="1567"/>
                  <a:pt x="3919" y="1458"/>
                  <a:pt x="3841" y="1435"/>
                </a:cubicBezTo>
                <a:cubicBezTo>
                  <a:pt x="2566" y="1076"/>
                  <a:pt x="1326" y="597"/>
                  <a:pt x="128" y="6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20"/>
          <p:cNvSpPr/>
          <p:nvPr/>
        </p:nvSpPr>
        <p:spPr>
          <a:xfrm>
            <a:off x="7301170" y="4643339"/>
            <a:ext cx="241365" cy="131072"/>
          </a:xfrm>
          <a:custGeom>
            <a:avLst/>
            <a:gdLst/>
            <a:ahLst/>
            <a:cxnLst/>
            <a:rect l="l" t="t" r="r" b="b"/>
            <a:pathLst>
              <a:path w="2392" h="1299" extrusionOk="0">
                <a:moveTo>
                  <a:pt x="101" y="0"/>
                </a:moveTo>
                <a:cubicBezTo>
                  <a:pt x="44" y="0"/>
                  <a:pt x="1" y="89"/>
                  <a:pt x="68" y="126"/>
                </a:cubicBezTo>
                <a:lnTo>
                  <a:pt x="2258" y="1290"/>
                </a:lnTo>
                <a:cubicBezTo>
                  <a:pt x="2269" y="1296"/>
                  <a:pt x="2280" y="1299"/>
                  <a:pt x="2291" y="1299"/>
                </a:cubicBezTo>
                <a:cubicBezTo>
                  <a:pt x="2352" y="1299"/>
                  <a:pt x="2392" y="1208"/>
                  <a:pt x="2326" y="1179"/>
                </a:cubicBezTo>
                <a:lnTo>
                  <a:pt x="128" y="7"/>
                </a:lnTo>
                <a:cubicBezTo>
                  <a:pt x="119" y="2"/>
                  <a:pt x="110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20"/>
          <p:cNvSpPr/>
          <p:nvPr/>
        </p:nvSpPr>
        <p:spPr>
          <a:xfrm>
            <a:off x="7577443" y="4624369"/>
            <a:ext cx="250749" cy="151051"/>
          </a:xfrm>
          <a:custGeom>
            <a:avLst/>
            <a:gdLst/>
            <a:ahLst/>
            <a:cxnLst/>
            <a:rect l="l" t="t" r="r" b="b"/>
            <a:pathLst>
              <a:path w="2485" h="1497" extrusionOk="0">
                <a:moveTo>
                  <a:pt x="106" y="0"/>
                </a:moveTo>
                <a:cubicBezTo>
                  <a:pt x="43" y="0"/>
                  <a:pt x="0" y="89"/>
                  <a:pt x="67" y="126"/>
                </a:cubicBezTo>
                <a:cubicBezTo>
                  <a:pt x="846" y="554"/>
                  <a:pt x="1607" y="1007"/>
                  <a:pt x="2351" y="1486"/>
                </a:cubicBezTo>
                <a:cubicBezTo>
                  <a:pt x="2363" y="1493"/>
                  <a:pt x="2375" y="1496"/>
                  <a:pt x="2386" y="1496"/>
                </a:cubicBezTo>
                <a:cubicBezTo>
                  <a:pt x="2446" y="1496"/>
                  <a:pt x="2485" y="1411"/>
                  <a:pt x="2420" y="1375"/>
                </a:cubicBezTo>
                <a:cubicBezTo>
                  <a:pt x="1676" y="888"/>
                  <a:pt x="914" y="434"/>
                  <a:pt x="136" y="6"/>
                </a:cubicBezTo>
                <a:cubicBezTo>
                  <a:pt x="126" y="2"/>
                  <a:pt x="116" y="0"/>
                  <a:pt x="10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0"/>
          <p:cNvSpPr/>
          <p:nvPr/>
        </p:nvSpPr>
        <p:spPr>
          <a:xfrm>
            <a:off x="8343803" y="4670179"/>
            <a:ext cx="196967" cy="87281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20"/>
          <p:cNvSpPr/>
          <p:nvPr/>
        </p:nvSpPr>
        <p:spPr>
          <a:xfrm>
            <a:off x="7866228" y="4768963"/>
            <a:ext cx="158623" cy="176579"/>
          </a:xfrm>
          <a:custGeom>
            <a:avLst/>
            <a:gdLst/>
            <a:ahLst/>
            <a:cxnLst/>
            <a:rect l="l" t="t" r="r" b="b"/>
            <a:pathLst>
              <a:path w="1572" h="1750" extrusionOk="0">
                <a:moveTo>
                  <a:pt x="1471" y="0"/>
                </a:moveTo>
                <a:cubicBezTo>
                  <a:pt x="1455" y="0"/>
                  <a:pt x="1438" y="6"/>
                  <a:pt x="1423" y="19"/>
                </a:cubicBez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46" y="1750"/>
                  <a:pt x="93" y="1750"/>
                </a:cubicBezTo>
                <a:cubicBezTo>
                  <a:pt x="113" y="1750"/>
                  <a:pt x="133" y="1742"/>
                  <a:pt x="148" y="1722"/>
                </a:cubicBezTo>
                <a:cubicBezTo>
                  <a:pt x="567" y="1157"/>
                  <a:pt x="1029" y="618"/>
                  <a:pt x="1525" y="113"/>
                </a:cubicBezTo>
                <a:cubicBezTo>
                  <a:pt x="1572" y="67"/>
                  <a:pt x="1526" y="0"/>
                  <a:pt x="147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20"/>
          <p:cNvSpPr/>
          <p:nvPr/>
        </p:nvSpPr>
        <p:spPr>
          <a:xfrm>
            <a:off x="7513773" y="4765129"/>
            <a:ext cx="145101" cy="156702"/>
          </a:xfrm>
          <a:custGeom>
            <a:avLst/>
            <a:gdLst/>
            <a:ahLst/>
            <a:cxnLst/>
            <a:rect l="l" t="t" r="r" b="b"/>
            <a:pathLst>
              <a:path w="1438" h="1553" extrusionOk="0">
                <a:moveTo>
                  <a:pt x="1342" y="0"/>
                </a:moveTo>
                <a:cubicBezTo>
                  <a:pt x="1327" y="0"/>
                  <a:pt x="1311" y="7"/>
                  <a:pt x="1297" y="23"/>
                </a:cubicBezTo>
                <a:cubicBezTo>
                  <a:pt x="878" y="494"/>
                  <a:pt x="459" y="964"/>
                  <a:pt x="40" y="1435"/>
                </a:cubicBezTo>
                <a:cubicBezTo>
                  <a:pt x="1" y="1486"/>
                  <a:pt x="40" y="1552"/>
                  <a:pt x="87" y="1552"/>
                </a:cubicBezTo>
                <a:cubicBezTo>
                  <a:pt x="103" y="1552"/>
                  <a:pt x="119" y="1545"/>
                  <a:pt x="134" y="1529"/>
                </a:cubicBezTo>
                <a:cubicBezTo>
                  <a:pt x="553" y="1058"/>
                  <a:pt x="972" y="588"/>
                  <a:pt x="1391" y="117"/>
                </a:cubicBezTo>
                <a:cubicBezTo>
                  <a:pt x="1437" y="71"/>
                  <a:pt x="1393" y="0"/>
                  <a:pt x="134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20"/>
          <p:cNvSpPr/>
          <p:nvPr/>
        </p:nvSpPr>
        <p:spPr>
          <a:xfrm>
            <a:off x="7172216" y="4754635"/>
            <a:ext cx="126030" cy="107158"/>
          </a:xfrm>
          <a:custGeom>
            <a:avLst/>
            <a:gdLst/>
            <a:ahLst/>
            <a:cxnLst/>
            <a:rect l="l" t="t" r="r" b="b"/>
            <a:pathLst>
              <a:path w="1249" h="1062" extrusionOk="0">
                <a:moveTo>
                  <a:pt x="1145" y="1"/>
                </a:moveTo>
                <a:cubicBezTo>
                  <a:pt x="1132" y="1"/>
                  <a:pt x="1118" y="5"/>
                  <a:pt x="1106" y="16"/>
                </a:cubicBezTo>
                <a:lnTo>
                  <a:pt x="54" y="948"/>
                </a:lnTo>
                <a:cubicBezTo>
                  <a:pt x="1" y="995"/>
                  <a:pt x="45" y="1062"/>
                  <a:pt x="100" y="1062"/>
                </a:cubicBezTo>
                <a:cubicBezTo>
                  <a:pt x="116" y="1062"/>
                  <a:pt x="133" y="1056"/>
                  <a:pt x="148" y="1042"/>
                </a:cubicBezTo>
                <a:lnTo>
                  <a:pt x="1200" y="118"/>
                </a:lnTo>
                <a:cubicBezTo>
                  <a:pt x="1248" y="71"/>
                  <a:pt x="1198" y="1"/>
                  <a:pt x="114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0"/>
          <p:cNvSpPr/>
          <p:nvPr/>
        </p:nvSpPr>
        <p:spPr>
          <a:xfrm>
            <a:off x="8226049" y="4754332"/>
            <a:ext cx="168511" cy="162756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20"/>
          <p:cNvSpPr/>
          <p:nvPr/>
        </p:nvSpPr>
        <p:spPr>
          <a:xfrm>
            <a:off x="8575174" y="2856854"/>
            <a:ext cx="615521" cy="2120365"/>
          </a:xfrm>
          <a:custGeom>
            <a:avLst/>
            <a:gdLst/>
            <a:ahLst/>
            <a:cxnLst/>
            <a:rect l="l" t="t" r="r" b="b"/>
            <a:pathLst>
              <a:path w="6100" h="21014" extrusionOk="0">
                <a:moveTo>
                  <a:pt x="3307" y="1"/>
                </a:moveTo>
                <a:cubicBezTo>
                  <a:pt x="3260" y="1"/>
                  <a:pt x="3213" y="24"/>
                  <a:pt x="3183" y="72"/>
                </a:cubicBezTo>
                <a:cubicBezTo>
                  <a:pt x="1711" y="2176"/>
                  <a:pt x="753" y="4597"/>
                  <a:pt x="385" y="7138"/>
                </a:cubicBezTo>
                <a:cubicBezTo>
                  <a:pt x="0" y="9670"/>
                  <a:pt x="206" y="12271"/>
                  <a:pt x="967" y="14717"/>
                </a:cubicBezTo>
                <a:cubicBezTo>
                  <a:pt x="1455" y="16232"/>
                  <a:pt x="2190" y="17626"/>
                  <a:pt x="2969" y="18995"/>
                </a:cubicBezTo>
                <a:cubicBezTo>
                  <a:pt x="2960" y="19200"/>
                  <a:pt x="2986" y="19414"/>
                  <a:pt x="3020" y="19611"/>
                </a:cubicBezTo>
                <a:lnTo>
                  <a:pt x="3225" y="20911"/>
                </a:lnTo>
                <a:cubicBezTo>
                  <a:pt x="3236" y="20983"/>
                  <a:pt x="3285" y="21013"/>
                  <a:pt x="3339" y="21013"/>
                </a:cubicBezTo>
                <a:cubicBezTo>
                  <a:pt x="3421" y="21013"/>
                  <a:pt x="3515" y="20942"/>
                  <a:pt x="3499" y="20834"/>
                </a:cubicBezTo>
                <a:lnTo>
                  <a:pt x="3328" y="19722"/>
                </a:lnTo>
                <a:cubicBezTo>
                  <a:pt x="3294" y="19534"/>
                  <a:pt x="3251" y="19346"/>
                  <a:pt x="3234" y="19157"/>
                </a:cubicBezTo>
                <a:cubicBezTo>
                  <a:pt x="3294" y="19115"/>
                  <a:pt x="3311" y="19038"/>
                  <a:pt x="3277" y="18969"/>
                </a:cubicBezTo>
                <a:lnTo>
                  <a:pt x="3251" y="18926"/>
                </a:lnTo>
                <a:cubicBezTo>
                  <a:pt x="3294" y="18781"/>
                  <a:pt x="3354" y="18636"/>
                  <a:pt x="3431" y="18507"/>
                </a:cubicBezTo>
                <a:cubicBezTo>
                  <a:pt x="3756" y="17900"/>
                  <a:pt x="4047" y="17275"/>
                  <a:pt x="4312" y="16634"/>
                </a:cubicBezTo>
                <a:cubicBezTo>
                  <a:pt x="4851" y="15333"/>
                  <a:pt x="5262" y="13973"/>
                  <a:pt x="5552" y="12596"/>
                </a:cubicBezTo>
                <a:cubicBezTo>
                  <a:pt x="5826" y="11253"/>
                  <a:pt x="5989" y="9893"/>
                  <a:pt x="6040" y="8524"/>
                </a:cubicBezTo>
                <a:cubicBezTo>
                  <a:pt x="6100" y="7044"/>
                  <a:pt x="5989" y="5598"/>
                  <a:pt x="5544" y="4178"/>
                </a:cubicBezTo>
                <a:cubicBezTo>
                  <a:pt x="5073" y="2698"/>
                  <a:pt x="4363" y="1312"/>
                  <a:pt x="3431" y="72"/>
                </a:cubicBezTo>
                <a:cubicBezTo>
                  <a:pt x="3401" y="24"/>
                  <a:pt x="3354" y="1"/>
                  <a:pt x="330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20"/>
          <p:cNvSpPr/>
          <p:nvPr/>
        </p:nvSpPr>
        <p:spPr>
          <a:xfrm>
            <a:off x="8821983" y="3107900"/>
            <a:ext cx="76587" cy="1664387"/>
          </a:xfrm>
          <a:custGeom>
            <a:avLst/>
            <a:gdLst/>
            <a:ahLst/>
            <a:cxnLst/>
            <a:rect l="l" t="t" r="r" b="b"/>
            <a:pathLst>
              <a:path w="759" h="16495" extrusionOk="0">
                <a:moveTo>
                  <a:pt x="449" y="0"/>
                </a:moveTo>
                <a:cubicBezTo>
                  <a:pt x="416" y="0"/>
                  <a:pt x="382" y="22"/>
                  <a:pt x="377" y="64"/>
                </a:cubicBezTo>
                <a:cubicBezTo>
                  <a:pt x="1" y="5514"/>
                  <a:pt x="87" y="10989"/>
                  <a:pt x="625" y="16430"/>
                </a:cubicBezTo>
                <a:cubicBezTo>
                  <a:pt x="630" y="16473"/>
                  <a:pt x="664" y="16494"/>
                  <a:pt x="696" y="16494"/>
                </a:cubicBezTo>
                <a:cubicBezTo>
                  <a:pt x="728" y="16494"/>
                  <a:pt x="758" y="16473"/>
                  <a:pt x="754" y="16430"/>
                </a:cubicBezTo>
                <a:cubicBezTo>
                  <a:pt x="215" y="10989"/>
                  <a:pt x="138" y="5514"/>
                  <a:pt x="514" y="64"/>
                </a:cubicBezTo>
                <a:cubicBezTo>
                  <a:pt x="514" y="22"/>
                  <a:pt x="482" y="0"/>
                  <a:pt x="44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20"/>
          <p:cNvSpPr/>
          <p:nvPr/>
        </p:nvSpPr>
        <p:spPr>
          <a:xfrm>
            <a:off x="8849429" y="3933588"/>
            <a:ext cx="160439" cy="389383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20"/>
          <p:cNvSpPr/>
          <p:nvPr/>
        </p:nvSpPr>
        <p:spPr>
          <a:xfrm>
            <a:off x="8840347" y="3360460"/>
            <a:ext cx="135011" cy="235607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3" y="0"/>
                </a:moveTo>
                <a:cubicBezTo>
                  <a:pt x="1222" y="0"/>
                  <a:pt x="1201" y="10"/>
                  <a:pt x="1188" y="34"/>
                </a:cubicBezTo>
                <a:cubicBezTo>
                  <a:pt x="803" y="770"/>
                  <a:pt x="418" y="1505"/>
                  <a:pt x="24" y="2232"/>
                </a:cubicBezTo>
                <a:cubicBezTo>
                  <a:pt x="1" y="2286"/>
                  <a:pt x="46" y="2335"/>
                  <a:pt x="91" y="2335"/>
                </a:cubicBezTo>
                <a:cubicBezTo>
                  <a:pt x="111" y="2335"/>
                  <a:pt x="131" y="2325"/>
                  <a:pt x="144" y="2301"/>
                </a:cubicBezTo>
                <a:cubicBezTo>
                  <a:pt x="529" y="1574"/>
                  <a:pt x="914" y="838"/>
                  <a:pt x="1308" y="102"/>
                </a:cubicBezTo>
                <a:cubicBezTo>
                  <a:pt x="1337" y="49"/>
                  <a:pt x="1289" y="0"/>
                  <a:pt x="124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20"/>
          <p:cNvSpPr/>
          <p:nvPr/>
        </p:nvSpPr>
        <p:spPr>
          <a:xfrm>
            <a:off x="8839136" y="3637539"/>
            <a:ext cx="155192" cy="244285"/>
          </a:xfrm>
          <a:custGeom>
            <a:avLst/>
            <a:gdLst/>
            <a:ahLst/>
            <a:cxnLst/>
            <a:rect l="l" t="t" r="r" b="b"/>
            <a:pathLst>
              <a:path w="1538" h="2421" extrusionOk="0">
                <a:moveTo>
                  <a:pt x="1449" y="0"/>
                </a:moveTo>
                <a:cubicBezTo>
                  <a:pt x="1430" y="0"/>
                  <a:pt x="1410" y="10"/>
                  <a:pt x="1397" y="34"/>
                </a:cubicBezTo>
                <a:cubicBezTo>
                  <a:pt x="969" y="812"/>
                  <a:pt x="515" y="1574"/>
                  <a:pt x="36" y="2318"/>
                </a:cubicBezTo>
                <a:cubicBezTo>
                  <a:pt x="1" y="2371"/>
                  <a:pt x="47" y="2420"/>
                  <a:pt x="93" y="2420"/>
                </a:cubicBezTo>
                <a:cubicBezTo>
                  <a:pt x="114" y="2420"/>
                  <a:pt x="134" y="2410"/>
                  <a:pt x="148" y="2386"/>
                </a:cubicBezTo>
                <a:cubicBezTo>
                  <a:pt x="627" y="1642"/>
                  <a:pt x="1080" y="881"/>
                  <a:pt x="1508" y="102"/>
                </a:cubicBezTo>
                <a:cubicBezTo>
                  <a:pt x="1537" y="49"/>
                  <a:pt x="1493" y="0"/>
                  <a:pt x="144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20"/>
          <p:cNvSpPr/>
          <p:nvPr/>
        </p:nvSpPr>
        <p:spPr>
          <a:xfrm>
            <a:off x="8857904" y="4403089"/>
            <a:ext cx="90613" cy="191008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20"/>
          <p:cNvSpPr/>
          <p:nvPr/>
        </p:nvSpPr>
        <p:spPr>
          <a:xfrm>
            <a:off x="8668711" y="3925314"/>
            <a:ext cx="182033" cy="152665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20"/>
          <p:cNvSpPr/>
          <p:nvPr/>
        </p:nvSpPr>
        <p:spPr>
          <a:xfrm>
            <a:off x="8692221" y="3573365"/>
            <a:ext cx="162255" cy="139548"/>
          </a:xfrm>
          <a:custGeom>
            <a:avLst/>
            <a:gdLst/>
            <a:ahLst/>
            <a:cxnLst/>
            <a:rect l="l" t="t" r="r" b="b"/>
            <a:pathLst>
              <a:path w="1608" h="1383" extrusionOk="0">
                <a:moveTo>
                  <a:pt x="101" y="1"/>
                </a:moveTo>
                <a:cubicBezTo>
                  <a:pt x="46" y="1"/>
                  <a:pt x="0" y="67"/>
                  <a:pt x="47" y="114"/>
                </a:cubicBezTo>
                <a:lnTo>
                  <a:pt x="1467" y="1363"/>
                </a:lnTo>
                <a:cubicBezTo>
                  <a:pt x="1480" y="1376"/>
                  <a:pt x="1495" y="1382"/>
                  <a:pt x="1510" y="1382"/>
                </a:cubicBezTo>
                <a:cubicBezTo>
                  <a:pt x="1561" y="1382"/>
                  <a:pt x="1607" y="1315"/>
                  <a:pt x="1561" y="1269"/>
                </a:cubicBezTo>
                <a:lnTo>
                  <a:pt x="149" y="20"/>
                </a:lnTo>
                <a:cubicBezTo>
                  <a:pt x="134" y="6"/>
                  <a:pt x="117" y="1"/>
                  <a:pt x="10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20"/>
          <p:cNvSpPr/>
          <p:nvPr/>
        </p:nvSpPr>
        <p:spPr>
          <a:xfrm>
            <a:off x="8752763" y="3231909"/>
            <a:ext cx="112206" cy="120175"/>
          </a:xfrm>
          <a:custGeom>
            <a:avLst/>
            <a:gdLst/>
            <a:ahLst/>
            <a:cxnLst/>
            <a:rect l="l" t="t" r="r" b="b"/>
            <a:pathLst>
              <a:path w="1112" h="1191" extrusionOk="0">
                <a:moveTo>
                  <a:pt x="92" y="1"/>
                </a:moveTo>
                <a:cubicBezTo>
                  <a:pt x="43" y="1"/>
                  <a:pt x="0" y="67"/>
                  <a:pt x="45" y="119"/>
                </a:cubicBezTo>
                <a:lnTo>
                  <a:pt x="978" y="1171"/>
                </a:lnTo>
                <a:cubicBezTo>
                  <a:pt x="989" y="1184"/>
                  <a:pt x="1003" y="1190"/>
                  <a:pt x="1017" y="1190"/>
                </a:cubicBezTo>
                <a:cubicBezTo>
                  <a:pt x="1064" y="1190"/>
                  <a:pt x="1112" y="1123"/>
                  <a:pt x="1072" y="1077"/>
                </a:cubicBezTo>
                <a:lnTo>
                  <a:pt x="139" y="25"/>
                </a:lnTo>
                <a:cubicBezTo>
                  <a:pt x="125" y="8"/>
                  <a:pt x="108" y="1"/>
                  <a:pt x="9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20"/>
          <p:cNvSpPr/>
          <p:nvPr/>
        </p:nvSpPr>
        <p:spPr>
          <a:xfrm>
            <a:off x="8697267" y="4285134"/>
            <a:ext cx="174969" cy="16295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20"/>
          <p:cNvSpPr/>
          <p:nvPr/>
        </p:nvSpPr>
        <p:spPr>
          <a:xfrm>
            <a:off x="8027875" y="3902207"/>
            <a:ext cx="1202586" cy="1215774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20"/>
          <p:cNvSpPr/>
          <p:nvPr/>
        </p:nvSpPr>
        <p:spPr>
          <a:xfrm>
            <a:off x="8417159" y="3997863"/>
            <a:ext cx="127847" cy="107966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20"/>
          <p:cNvSpPr/>
          <p:nvPr/>
        </p:nvSpPr>
        <p:spPr>
          <a:xfrm>
            <a:off x="8169745" y="4137210"/>
            <a:ext cx="137029" cy="103829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20"/>
          <p:cNvSpPr/>
          <p:nvPr/>
        </p:nvSpPr>
        <p:spPr>
          <a:xfrm>
            <a:off x="8614021" y="4109865"/>
            <a:ext cx="161448" cy="11977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20"/>
          <p:cNvSpPr/>
          <p:nvPr/>
        </p:nvSpPr>
        <p:spPr>
          <a:xfrm>
            <a:off x="8424929" y="4225399"/>
            <a:ext cx="131378" cy="90005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20"/>
          <p:cNvSpPr/>
          <p:nvPr/>
        </p:nvSpPr>
        <p:spPr>
          <a:xfrm>
            <a:off x="8178220" y="3965776"/>
            <a:ext cx="126838" cy="106149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20"/>
          <p:cNvSpPr/>
          <p:nvPr/>
        </p:nvSpPr>
        <p:spPr>
          <a:xfrm>
            <a:off x="7933833" y="4172425"/>
            <a:ext cx="104538" cy="93032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20"/>
          <p:cNvSpPr/>
          <p:nvPr/>
        </p:nvSpPr>
        <p:spPr>
          <a:xfrm>
            <a:off x="8149564" y="4355564"/>
            <a:ext cx="108473" cy="90812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20"/>
          <p:cNvSpPr/>
          <p:nvPr/>
        </p:nvSpPr>
        <p:spPr>
          <a:xfrm>
            <a:off x="7921725" y="4383514"/>
            <a:ext cx="101107" cy="89400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20"/>
          <p:cNvSpPr/>
          <p:nvPr/>
        </p:nvSpPr>
        <p:spPr>
          <a:xfrm>
            <a:off x="8001943" y="4023089"/>
            <a:ext cx="76991" cy="73255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20"/>
          <p:cNvSpPr/>
          <p:nvPr/>
        </p:nvSpPr>
        <p:spPr>
          <a:xfrm>
            <a:off x="8433606" y="4765532"/>
            <a:ext cx="133598" cy="126935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20"/>
          <p:cNvSpPr/>
          <p:nvPr/>
        </p:nvSpPr>
        <p:spPr>
          <a:xfrm>
            <a:off x="8625625" y="4791162"/>
            <a:ext cx="140157" cy="119569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20"/>
          <p:cNvSpPr/>
          <p:nvPr/>
        </p:nvSpPr>
        <p:spPr>
          <a:xfrm>
            <a:off x="8535922" y="4930105"/>
            <a:ext cx="139148" cy="119569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20"/>
          <p:cNvSpPr/>
          <p:nvPr/>
        </p:nvSpPr>
        <p:spPr>
          <a:xfrm>
            <a:off x="8619167" y="5039181"/>
            <a:ext cx="112610" cy="118460"/>
          </a:xfrm>
          <a:custGeom>
            <a:avLst/>
            <a:gdLst/>
            <a:ahLst/>
            <a:cxnLst/>
            <a:rect l="l" t="t" r="r" b="b"/>
            <a:pathLst>
              <a:path w="1116" h="1174" extrusionOk="0">
                <a:moveTo>
                  <a:pt x="670" y="0"/>
                </a:moveTo>
                <a:cubicBezTo>
                  <a:pt x="658" y="0"/>
                  <a:pt x="645" y="3"/>
                  <a:pt x="634" y="10"/>
                </a:cubicBezTo>
                <a:cubicBezTo>
                  <a:pt x="505" y="45"/>
                  <a:pt x="488" y="199"/>
                  <a:pt x="463" y="318"/>
                </a:cubicBezTo>
                <a:cubicBezTo>
                  <a:pt x="454" y="361"/>
                  <a:pt x="445" y="404"/>
                  <a:pt x="437" y="447"/>
                </a:cubicBezTo>
                <a:lnTo>
                  <a:pt x="351" y="412"/>
                </a:lnTo>
                <a:lnTo>
                  <a:pt x="206" y="344"/>
                </a:lnTo>
                <a:cubicBezTo>
                  <a:pt x="230" y="288"/>
                  <a:pt x="186" y="223"/>
                  <a:pt x="123" y="223"/>
                </a:cubicBezTo>
                <a:cubicBezTo>
                  <a:pt x="120" y="223"/>
                  <a:pt x="116" y="224"/>
                  <a:pt x="112" y="224"/>
                </a:cubicBezTo>
                <a:cubicBezTo>
                  <a:pt x="9" y="250"/>
                  <a:pt x="1" y="327"/>
                  <a:pt x="35" y="395"/>
                </a:cubicBezTo>
                <a:cubicBezTo>
                  <a:pt x="35" y="421"/>
                  <a:pt x="52" y="447"/>
                  <a:pt x="78" y="455"/>
                </a:cubicBezTo>
                <a:cubicBezTo>
                  <a:pt x="86" y="472"/>
                  <a:pt x="95" y="481"/>
                  <a:pt x="103" y="489"/>
                </a:cubicBezTo>
                <a:cubicBezTo>
                  <a:pt x="180" y="549"/>
                  <a:pt x="266" y="601"/>
                  <a:pt x="360" y="643"/>
                </a:cubicBezTo>
                <a:cubicBezTo>
                  <a:pt x="377" y="652"/>
                  <a:pt x="386" y="660"/>
                  <a:pt x="403" y="669"/>
                </a:cubicBezTo>
                <a:cubicBezTo>
                  <a:pt x="394" y="720"/>
                  <a:pt x="386" y="763"/>
                  <a:pt x="377" y="806"/>
                </a:cubicBezTo>
                <a:cubicBezTo>
                  <a:pt x="377" y="832"/>
                  <a:pt x="377" y="849"/>
                  <a:pt x="394" y="874"/>
                </a:cubicBezTo>
                <a:lnTo>
                  <a:pt x="394" y="1003"/>
                </a:lnTo>
                <a:cubicBezTo>
                  <a:pt x="386" y="1020"/>
                  <a:pt x="377" y="1037"/>
                  <a:pt x="377" y="1054"/>
                </a:cubicBez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7" y="1161"/>
                  <a:pt x="514" y="1131"/>
                </a:cubicBezTo>
                <a:cubicBezTo>
                  <a:pt x="557" y="1045"/>
                  <a:pt x="599" y="960"/>
                  <a:pt x="634" y="866"/>
                </a:cubicBezTo>
                <a:cubicBezTo>
                  <a:pt x="651" y="840"/>
                  <a:pt x="659" y="823"/>
                  <a:pt x="659" y="797"/>
                </a:cubicBezTo>
                <a:cubicBezTo>
                  <a:pt x="702" y="814"/>
                  <a:pt x="745" y="823"/>
                  <a:pt x="788" y="832"/>
                </a:cubicBezTo>
                <a:cubicBezTo>
                  <a:pt x="795" y="834"/>
                  <a:pt x="803" y="835"/>
                  <a:pt x="810" y="835"/>
                </a:cubicBezTo>
                <a:cubicBezTo>
                  <a:pt x="828" y="835"/>
                  <a:pt x="844" y="829"/>
                  <a:pt x="856" y="823"/>
                </a:cubicBezTo>
                <a:lnTo>
                  <a:pt x="959" y="866"/>
                </a:lnTo>
                <a:cubicBezTo>
                  <a:pt x="972" y="874"/>
                  <a:pt x="985" y="877"/>
                  <a:pt x="997" y="877"/>
                </a:cubicBezTo>
                <a:cubicBezTo>
                  <a:pt x="1066" y="877"/>
                  <a:pt x="1115" y="772"/>
                  <a:pt x="1036" y="729"/>
                </a:cubicBezTo>
                <a:cubicBezTo>
                  <a:pt x="933" y="669"/>
                  <a:pt x="830" y="618"/>
                  <a:pt x="728" y="566"/>
                </a:cubicBezTo>
                <a:lnTo>
                  <a:pt x="728" y="558"/>
                </a:lnTo>
                <a:cubicBezTo>
                  <a:pt x="762" y="412"/>
                  <a:pt x="771" y="267"/>
                  <a:pt x="771" y="122"/>
                </a:cubicBezTo>
                <a:cubicBezTo>
                  <a:pt x="771" y="96"/>
                  <a:pt x="762" y="79"/>
                  <a:pt x="745" y="62"/>
                </a:cubicBezTo>
                <a:cubicBezTo>
                  <a:pt x="739" y="24"/>
                  <a:pt x="705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20"/>
          <p:cNvSpPr/>
          <p:nvPr/>
        </p:nvSpPr>
        <p:spPr>
          <a:xfrm>
            <a:off x="8752965" y="5205166"/>
            <a:ext cx="112408" cy="118560"/>
          </a:xfrm>
          <a:custGeom>
            <a:avLst/>
            <a:gdLst/>
            <a:ahLst/>
            <a:cxnLst/>
            <a:rect l="l" t="t" r="r" b="b"/>
            <a:pathLst>
              <a:path w="1114" h="1175" extrusionOk="0">
                <a:moveTo>
                  <a:pt x="677" y="1"/>
                </a:moveTo>
                <a:cubicBezTo>
                  <a:pt x="662" y="1"/>
                  <a:pt x="647" y="6"/>
                  <a:pt x="634" y="16"/>
                </a:cubicBezTo>
                <a:cubicBezTo>
                  <a:pt x="505" y="42"/>
                  <a:pt x="488" y="196"/>
                  <a:pt x="463" y="324"/>
                </a:cubicBezTo>
                <a:cubicBezTo>
                  <a:pt x="454" y="359"/>
                  <a:pt x="445" y="401"/>
                  <a:pt x="437" y="444"/>
                </a:cubicBezTo>
                <a:lnTo>
                  <a:pt x="351" y="410"/>
                </a:lnTo>
                <a:lnTo>
                  <a:pt x="206" y="342"/>
                </a:lnTo>
                <a:cubicBezTo>
                  <a:pt x="229" y="288"/>
                  <a:pt x="190" y="228"/>
                  <a:pt x="133" y="228"/>
                </a:cubicBezTo>
                <a:cubicBezTo>
                  <a:pt x="126" y="228"/>
                  <a:pt x="119" y="228"/>
                  <a:pt x="112" y="230"/>
                </a:cubicBezTo>
                <a:cubicBezTo>
                  <a:pt x="9" y="247"/>
                  <a:pt x="1" y="324"/>
                  <a:pt x="35" y="401"/>
                </a:cubicBezTo>
                <a:cubicBezTo>
                  <a:pt x="35" y="427"/>
                  <a:pt x="52" y="444"/>
                  <a:pt x="78" y="461"/>
                </a:cubicBezTo>
                <a:cubicBezTo>
                  <a:pt x="86" y="470"/>
                  <a:pt x="95" y="478"/>
                  <a:pt x="103" y="487"/>
                </a:cubicBezTo>
                <a:cubicBezTo>
                  <a:pt x="189" y="547"/>
                  <a:pt x="266" y="598"/>
                  <a:pt x="360" y="641"/>
                </a:cubicBezTo>
                <a:lnTo>
                  <a:pt x="403" y="675"/>
                </a:lnTo>
                <a:cubicBezTo>
                  <a:pt x="394" y="718"/>
                  <a:pt x="386" y="761"/>
                  <a:pt x="377" y="803"/>
                </a:cubicBezTo>
                <a:cubicBezTo>
                  <a:pt x="377" y="829"/>
                  <a:pt x="377" y="855"/>
                  <a:pt x="394" y="872"/>
                </a:cubicBezTo>
                <a:lnTo>
                  <a:pt x="394" y="1000"/>
                </a:lnTo>
                <a:cubicBezTo>
                  <a:pt x="386" y="1017"/>
                  <a:pt x="386" y="1034"/>
                  <a:pt x="377" y="1052"/>
                </a:cubicBezTo>
                <a:cubicBezTo>
                  <a:pt x="347" y="1117"/>
                  <a:pt x="400" y="1174"/>
                  <a:pt x="453" y="1174"/>
                </a:cubicBezTo>
                <a:cubicBezTo>
                  <a:pt x="475" y="1174"/>
                  <a:pt x="498" y="1163"/>
                  <a:pt x="514" y="1137"/>
                </a:cubicBezTo>
                <a:cubicBezTo>
                  <a:pt x="557" y="1052"/>
                  <a:pt x="599" y="957"/>
                  <a:pt x="642" y="863"/>
                </a:cubicBezTo>
                <a:lnTo>
                  <a:pt x="668" y="795"/>
                </a:lnTo>
                <a:cubicBezTo>
                  <a:pt x="702" y="812"/>
                  <a:pt x="745" y="829"/>
                  <a:pt x="788" y="838"/>
                </a:cubicBezTo>
                <a:cubicBezTo>
                  <a:pt x="813" y="838"/>
                  <a:pt x="839" y="838"/>
                  <a:pt x="856" y="821"/>
                </a:cubicBezTo>
                <a:lnTo>
                  <a:pt x="959" y="863"/>
                </a:lnTo>
                <a:cubicBezTo>
                  <a:pt x="974" y="874"/>
                  <a:pt x="988" y="878"/>
                  <a:pt x="1002" y="878"/>
                </a:cubicBezTo>
                <a:cubicBezTo>
                  <a:pt x="1069" y="878"/>
                  <a:pt x="1114" y="776"/>
                  <a:pt x="1036" y="726"/>
                </a:cubicBezTo>
                <a:cubicBezTo>
                  <a:pt x="942" y="667"/>
                  <a:pt x="839" y="615"/>
                  <a:pt x="728" y="564"/>
                </a:cubicBezTo>
                <a:lnTo>
                  <a:pt x="728" y="555"/>
                </a:lnTo>
                <a:cubicBezTo>
                  <a:pt x="762" y="410"/>
                  <a:pt x="779" y="265"/>
                  <a:pt x="771" y="119"/>
                </a:cubicBezTo>
                <a:cubicBezTo>
                  <a:pt x="771" y="102"/>
                  <a:pt x="762" y="76"/>
                  <a:pt x="745" y="59"/>
                </a:cubicBezTo>
                <a:cubicBezTo>
                  <a:pt x="739" y="24"/>
                  <a:pt x="709" y="1"/>
                  <a:pt x="67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20"/>
          <p:cNvSpPr/>
          <p:nvPr/>
        </p:nvSpPr>
        <p:spPr>
          <a:xfrm>
            <a:off x="8752965" y="4924152"/>
            <a:ext cx="125929" cy="102012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20"/>
          <p:cNvSpPr/>
          <p:nvPr/>
        </p:nvSpPr>
        <p:spPr>
          <a:xfrm>
            <a:off x="8802408" y="4736775"/>
            <a:ext cx="117655" cy="96160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20"/>
          <p:cNvSpPr/>
          <p:nvPr/>
        </p:nvSpPr>
        <p:spPr>
          <a:xfrm>
            <a:off x="8442890" y="5036557"/>
            <a:ext cx="115133" cy="110186"/>
          </a:xfrm>
          <a:custGeom>
            <a:avLst/>
            <a:gdLst/>
            <a:ahLst/>
            <a:cxnLst/>
            <a:rect l="l" t="t" r="r" b="b"/>
            <a:pathLst>
              <a:path w="1141" h="1092" extrusionOk="0">
                <a:moveTo>
                  <a:pt x="781" y="1"/>
                </a:moveTo>
                <a:cubicBezTo>
                  <a:pt x="751" y="1"/>
                  <a:pt x="722" y="17"/>
                  <a:pt x="712" y="53"/>
                </a:cubicBezTo>
                <a:cubicBezTo>
                  <a:pt x="701" y="46"/>
                  <a:pt x="688" y="43"/>
                  <a:pt x="676" y="43"/>
                </a:cubicBezTo>
                <a:cubicBezTo>
                  <a:pt x="645" y="43"/>
                  <a:pt x="616" y="65"/>
                  <a:pt x="610" y="96"/>
                </a:cubicBezTo>
                <a:cubicBezTo>
                  <a:pt x="584" y="216"/>
                  <a:pt x="558" y="336"/>
                  <a:pt x="524" y="447"/>
                </a:cubicBezTo>
                <a:cubicBezTo>
                  <a:pt x="430" y="396"/>
                  <a:pt x="345" y="336"/>
                  <a:pt x="259" y="276"/>
                </a:cubicBezTo>
                <a:lnTo>
                  <a:pt x="208" y="242"/>
                </a:lnTo>
                <a:cubicBezTo>
                  <a:pt x="199" y="233"/>
                  <a:pt x="199" y="233"/>
                  <a:pt x="191" y="233"/>
                </a:cubicBezTo>
                <a:lnTo>
                  <a:pt x="148" y="199"/>
                </a:lnTo>
                <a:cubicBezTo>
                  <a:pt x="133" y="189"/>
                  <a:pt x="118" y="184"/>
                  <a:pt x="105" y="184"/>
                </a:cubicBezTo>
                <a:cubicBezTo>
                  <a:pt x="40" y="184"/>
                  <a:pt x="0" y="286"/>
                  <a:pt x="71" y="336"/>
                </a:cubicBezTo>
                <a:cubicBezTo>
                  <a:pt x="79" y="344"/>
                  <a:pt x="96" y="361"/>
                  <a:pt x="114" y="370"/>
                </a:cubicBezTo>
                <a:lnTo>
                  <a:pt x="122" y="379"/>
                </a:lnTo>
                <a:cubicBezTo>
                  <a:pt x="105" y="387"/>
                  <a:pt x="96" y="387"/>
                  <a:pt x="79" y="396"/>
                </a:cubicBezTo>
                <a:cubicBezTo>
                  <a:pt x="19" y="438"/>
                  <a:pt x="37" y="524"/>
                  <a:pt x="96" y="541"/>
                </a:cubicBezTo>
                <a:lnTo>
                  <a:pt x="439" y="686"/>
                </a:lnTo>
                <a:cubicBezTo>
                  <a:pt x="404" y="781"/>
                  <a:pt x="362" y="875"/>
                  <a:pt x="310" y="969"/>
                </a:cubicBezTo>
                <a:cubicBezTo>
                  <a:pt x="285" y="1026"/>
                  <a:pt x="334" y="1092"/>
                  <a:pt x="386" y="1092"/>
                </a:cubicBezTo>
                <a:cubicBezTo>
                  <a:pt x="404" y="1092"/>
                  <a:pt x="423" y="1083"/>
                  <a:pt x="439" y="1063"/>
                </a:cubicBezTo>
                <a:lnTo>
                  <a:pt x="447" y="1054"/>
                </a:lnTo>
                <a:lnTo>
                  <a:pt x="490" y="994"/>
                </a:lnTo>
                <a:cubicBezTo>
                  <a:pt x="506" y="1011"/>
                  <a:pt x="527" y="1018"/>
                  <a:pt x="548" y="1018"/>
                </a:cubicBezTo>
                <a:cubicBezTo>
                  <a:pt x="582" y="1018"/>
                  <a:pt x="616" y="998"/>
                  <a:pt x="627" y="960"/>
                </a:cubicBezTo>
                <a:cubicBezTo>
                  <a:pt x="644" y="900"/>
                  <a:pt x="661" y="849"/>
                  <a:pt x="678" y="789"/>
                </a:cubicBezTo>
                <a:lnTo>
                  <a:pt x="704" y="798"/>
                </a:lnTo>
                <a:lnTo>
                  <a:pt x="909" y="952"/>
                </a:lnTo>
                <a:cubicBezTo>
                  <a:pt x="922" y="961"/>
                  <a:pt x="937" y="966"/>
                  <a:pt x="952" y="966"/>
                </a:cubicBezTo>
                <a:cubicBezTo>
                  <a:pt x="977" y="966"/>
                  <a:pt x="1001" y="953"/>
                  <a:pt x="1012" y="926"/>
                </a:cubicBezTo>
                <a:cubicBezTo>
                  <a:pt x="1021" y="930"/>
                  <a:pt x="1030" y="931"/>
                  <a:pt x="1039" y="931"/>
                </a:cubicBezTo>
                <a:cubicBezTo>
                  <a:pt x="1107" y="931"/>
                  <a:pt x="1140" y="819"/>
                  <a:pt x="1072" y="781"/>
                </a:cubicBezTo>
                <a:cubicBezTo>
                  <a:pt x="961" y="721"/>
                  <a:pt x="841" y="652"/>
                  <a:pt x="730" y="584"/>
                </a:cubicBezTo>
                <a:cubicBezTo>
                  <a:pt x="789" y="430"/>
                  <a:pt x="841" y="267"/>
                  <a:pt x="866" y="96"/>
                </a:cubicBezTo>
                <a:cubicBezTo>
                  <a:pt x="877" y="39"/>
                  <a:pt x="827" y="1"/>
                  <a:pt x="78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20"/>
          <p:cNvSpPr/>
          <p:nvPr/>
        </p:nvSpPr>
        <p:spPr>
          <a:xfrm>
            <a:off x="8849529" y="5090540"/>
            <a:ext cx="108776" cy="104030"/>
          </a:xfrm>
          <a:custGeom>
            <a:avLst/>
            <a:gdLst/>
            <a:ahLst/>
            <a:cxnLst/>
            <a:rect l="l" t="t" r="r" b="b"/>
            <a:pathLst>
              <a:path w="1078" h="1031" extrusionOk="0">
                <a:moveTo>
                  <a:pt x="612" y="1"/>
                </a:moveTo>
                <a:cubicBezTo>
                  <a:pt x="590" y="1"/>
                  <a:pt x="569" y="12"/>
                  <a:pt x="558" y="40"/>
                </a:cubicBezTo>
                <a:cubicBezTo>
                  <a:pt x="481" y="177"/>
                  <a:pt x="421" y="323"/>
                  <a:pt x="387" y="468"/>
                </a:cubicBezTo>
                <a:cubicBezTo>
                  <a:pt x="310" y="417"/>
                  <a:pt x="241" y="365"/>
                  <a:pt x="173" y="297"/>
                </a:cubicBezTo>
                <a:cubicBezTo>
                  <a:pt x="161" y="285"/>
                  <a:pt x="146" y="280"/>
                  <a:pt x="131" y="280"/>
                </a:cubicBezTo>
                <a:cubicBezTo>
                  <a:pt x="70" y="280"/>
                  <a:pt x="0" y="362"/>
                  <a:pt x="62" y="417"/>
                </a:cubicBezTo>
                <a:lnTo>
                  <a:pt x="113" y="451"/>
                </a:lnTo>
                <a:cubicBezTo>
                  <a:pt x="87" y="485"/>
                  <a:pt x="96" y="536"/>
                  <a:pt x="130" y="562"/>
                </a:cubicBezTo>
                <a:lnTo>
                  <a:pt x="335" y="656"/>
                </a:lnTo>
                <a:cubicBezTo>
                  <a:pt x="335" y="682"/>
                  <a:pt x="335" y="699"/>
                  <a:pt x="327" y="716"/>
                </a:cubicBezTo>
                <a:lnTo>
                  <a:pt x="310" y="767"/>
                </a:lnTo>
                <a:cubicBezTo>
                  <a:pt x="284" y="819"/>
                  <a:pt x="258" y="870"/>
                  <a:pt x="233" y="913"/>
                </a:cubicBezTo>
                <a:cubicBezTo>
                  <a:pt x="205" y="969"/>
                  <a:pt x="245" y="1025"/>
                  <a:pt x="298" y="1025"/>
                </a:cubicBezTo>
                <a:cubicBezTo>
                  <a:pt x="310" y="1025"/>
                  <a:pt x="323" y="1022"/>
                  <a:pt x="335" y="1016"/>
                </a:cubicBezTo>
                <a:cubicBezTo>
                  <a:pt x="349" y="1026"/>
                  <a:pt x="365" y="1030"/>
                  <a:pt x="381" y="1030"/>
                </a:cubicBezTo>
                <a:cubicBezTo>
                  <a:pt x="406" y="1030"/>
                  <a:pt x="431" y="1019"/>
                  <a:pt x="447" y="998"/>
                </a:cubicBezTo>
                <a:cubicBezTo>
                  <a:pt x="481" y="921"/>
                  <a:pt x="506" y="844"/>
                  <a:pt x="541" y="759"/>
                </a:cubicBezTo>
                <a:lnTo>
                  <a:pt x="549" y="759"/>
                </a:lnTo>
                <a:cubicBezTo>
                  <a:pt x="635" y="810"/>
                  <a:pt x="720" y="862"/>
                  <a:pt x="814" y="896"/>
                </a:cubicBezTo>
                <a:cubicBezTo>
                  <a:pt x="824" y="900"/>
                  <a:pt x="834" y="902"/>
                  <a:pt x="845" y="902"/>
                </a:cubicBezTo>
                <a:cubicBezTo>
                  <a:pt x="874" y="902"/>
                  <a:pt x="905" y="887"/>
                  <a:pt x="917" y="862"/>
                </a:cubicBezTo>
                <a:lnTo>
                  <a:pt x="951" y="870"/>
                </a:lnTo>
                <a:cubicBezTo>
                  <a:pt x="954" y="870"/>
                  <a:pt x="958" y="871"/>
                  <a:pt x="961" y="871"/>
                </a:cubicBezTo>
                <a:cubicBezTo>
                  <a:pt x="1040" y="871"/>
                  <a:pt x="1077" y="766"/>
                  <a:pt x="1011" y="725"/>
                </a:cubicBezTo>
                <a:lnTo>
                  <a:pt x="618" y="571"/>
                </a:lnTo>
                <a:cubicBezTo>
                  <a:pt x="652" y="468"/>
                  <a:pt x="678" y="357"/>
                  <a:pt x="703" y="254"/>
                </a:cubicBezTo>
                <a:cubicBezTo>
                  <a:pt x="712" y="228"/>
                  <a:pt x="703" y="194"/>
                  <a:pt x="686" y="177"/>
                </a:cubicBezTo>
                <a:cubicBezTo>
                  <a:pt x="686" y="151"/>
                  <a:pt x="695" y="126"/>
                  <a:pt x="703" y="100"/>
                </a:cubicBezTo>
                <a:cubicBezTo>
                  <a:pt x="709" y="48"/>
                  <a:pt x="657" y="1"/>
                  <a:pt x="61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20"/>
          <p:cNvSpPr/>
          <p:nvPr/>
        </p:nvSpPr>
        <p:spPr>
          <a:xfrm>
            <a:off x="8915217" y="4867141"/>
            <a:ext cx="121086" cy="119872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20"/>
          <p:cNvSpPr/>
          <p:nvPr/>
        </p:nvSpPr>
        <p:spPr>
          <a:xfrm>
            <a:off x="8349554" y="4902155"/>
            <a:ext cx="112610" cy="113414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20"/>
          <p:cNvSpPr/>
          <p:nvPr/>
        </p:nvSpPr>
        <p:spPr>
          <a:xfrm>
            <a:off x="284765" y="3926"/>
            <a:ext cx="2128894" cy="591188"/>
          </a:xfrm>
          <a:custGeom>
            <a:avLst/>
            <a:gdLst/>
            <a:ahLst/>
            <a:cxnLst/>
            <a:rect l="l" t="t" r="r" b="b"/>
            <a:pathLst>
              <a:path w="21098" h="5859" extrusionOk="0">
                <a:moveTo>
                  <a:pt x="11407" y="0"/>
                </a:moveTo>
                <a:cubicBezTo>
                  <a:pt x="9700" y="0"/>
                  <a:pt x="7998" y="259"/>
                  <a:pt x="6358" y="773"/>
                </a:cubicBezTo>
                <a:cubicBezTo>
                  <a:pt x="4852" y="1252"/>
                  <a:pt x="3457" y="1988"/>
                  <a:pt x="2080" y="2767"/>
                </a:cubicBezTo>
                <a:cubicBezTo>
                  <a:pt x="1875" y="2767"/>
                  <a:pt x="1669" y="2784"/>
                  <a:pt x="1464" y="2826"/>
                </a:cubicBezTo>
                <a:lnTo>
                  <a:pt x="172" y="3032"/>
                </a:lnTo>
                <a:cubicBezTo>
                  <a:pt x="1" y="3056"/>
                  <a:pt x="56" y="3307"/>
                  <a:pt x="217" y="3307"/>
                </a:cubicBezTo>
                <a:cubicBezTo>
                  <a:pt x="225" y="3307"/>
                  <a:pt x="233" y="3307"/>
                  <a:pt x="241" y="3305"/>
                </a:cubicBezTo>
                <a:lnTo>
                  <a:pt x="1353" y="3126"/>
                </a:lnTo>
                <a:cubicBezTo>
                  <a:pt x="1541" y="3100"/>
                  <a:pt x="1738" y="3057"/>
                  <a:pt x="1926" y="3040"/>
                </a:cubicBezTo>
                <a:cubicBezTo>
                  <a:pt x="1949" y="3080"/>
                  <a:pt x="1993" y="3100"/>
                  <a:pt x="2038" y="3100"/>
                </a:cubicBezTo>
                <a:cubicBezTo>
                  <a:pt x="2062" y="3100"/>
                  <a:pt x="2085" y="3095"/>
                  <a:pt x="2106" y="3083"/>
                </a:cubicBezTo>
                <a:lnTo>
                  <a:pt x="2149" y="3057"/>
                </a:lnTo>
                <a:cubicBezTo>
                  <a:pt x="2303" y="3100"/>
                  <a:pt x="2439" y="3160"/>
                  <a:pt x="2576" y="3237"/>
                </a:cubicBezTo>
                <a:cubicBezTo>
                  <a:pt x="3184" y="3562"/>
                  <a:pt x="3808" y="3853"/>
                  <a:pt x="4441" y="4118"/>
                </a:cubicBezTo>
                <a:cubicBezTo>
                  <a:pt x="5750" y="4657"/>
                  <a:pt x="7102" y="5068"/>
                  <a:pt x="8479" y="5350"/>
                </a:cubicBezTo>
                <a:cubicBezTo>
                  <a:pt x="9822" y="5632"/>
                  <a:pt x="11182" y="5795"/>
                  <a:pt x="12551" y="5846"/>
                </a:cubicBezTo>
                <a:cubicBezTo>
                  <a:pt x="12778" y="5854"/>
                  <a:pt x="13004" y="5858"/>
                  <a:pt x="13229" y="5858"/>
                </a:cubicBezTo>
                <a:cubicBezTo>
                  <a:pt x="14480" y="5858"/>
                  <a:pt x="15702" y="5727"/>
                  <a:pt x="16906" y="5350"/>
                </a:cubicBezTo>
                <a:cubicBezTo>
                  <a:pt x="18377" y="4880"/>
                  <a:pt x="19772" y="4161"/>
                  <a:pt x="21003" y="3228"/>
                </a:cubicBezTo>
                <a:cubicBezTo>
                  <a:pt x="21098" y="3177"/>
                  <a:pt x="21098" y="3040"/>
                  <a:pt x="21003" y="2989"/>
                </a:cubicBezTo>
                <a:cubicBezTo>
                  <a:pt x="18899" y="1518"/>
                  <a:pt x="16478" y="559"/>
                  <a:pt x="13946" y="192"/>
                </a:cubicBezTo>
                <a:cubicBezTo>
                  <a:pt x="13103" y="64"/>
                  <a:pt x="12255" y="0"/>
                  <a:pt x="1140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20"/>
          <p:cNvSpPr/>
          <p:nvPr/>
        </p:nvSpPr>
        <p:spPr>
          <a:xfrm>
            <a:off x="493735" y="245588"/>
            <a:ext cx="1669574" cy="61752"/>
          </a:xfrm>
          <a:custGeom>
            <a:avLst/>
            <a:gdLst/>
            <a:ahLst/>
            <a:cxnLst/>
            <a:rect l="l" t="t" r="r" b="b"/>
            <a:pathLst>
              <a:path w="16546" h="612" extrusionOk="0">
                <a:moveTo>
                  <a:pt x="9685" y="1"/>
                </a:moveTo>
                <a:cubicBezTo>
                  <a:pt x="6480" y="1"/>
                  <a:pt x="3277" y="158"/>
                  <a:pt x="86" y="474"/>
                </a:cubicBezTo>
                <a:cubicBezTo>
                  <a:pt x="3" y="482"/>
                  <a:pt x="1" y="611"/>
                  <a:pt x="79" y="611"/>
                </a:cubicBezTo>
                <a:cubicBezTo>
                  <a:pt x="81" y="611"/>
                  <a:pt x="83" y="611"/>
                  <a:pt x="86" y="611"/>
                </a:cubicBezTo>
                <a:cubicBezTo>
                  <a:pt x="3302" y="293"/>
                  <a:pt x="6530" y="132"/>
                  <a:pt x="9759" y="132"/>
                </a:cubicBezTo>
                <a:cubicBezTo>
                  <a:pt x="11993" y="132"/>
                  <a:pt x="14228" y="209"/>
                  <a:pt x="16460" y="363"/>
                </a:cubicBezTo>
                <a:cubicBezTo>
                  <a:pt x="16463" y="363"/>
                  <a:pt x="16465" y="363"/>
                  <a:pt x="16468" y="363"/>
                </a:cubicBezTo>
                <a:cubicBezTo>
                  <a:pt x="16546" y="363"/>
                  <a:pt x="16543" y="235"/>
                  <a:pt x="16460" y="235"/>
                </a:cubicBezTo>
                <a:cubicBezTo>
                  <a:pt x="14203" y="79"/>
                  <a:pt x="11944" y="1"/>
                  <a:pt x="968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20"/>
          <p:cNvSpPr/>
          <p:nvPr/>
        </p:nvSpPr>
        <p:spPr>
          <a:xfrm>
            <a:off x="942048" y="258806"/>
            <a:ext cx="395749" cy="158215"/>
          </a:xfrm>
          <a:custGeom>
            <a:avLst/>
            <a:gdLst/>
            <a:ahLst/>
            <a:cxnLst/>
            <a:rect l="l" t="t" r="r" b="b"/>
            <a:pathLst>
              <a:path w="3922" h="1568" extrusionOk="0">
                <a:moveTo>
                  <a:pt x="100" y="1"/>
                </a:moveTo>
                <a:cubicBezTo>
                  <a:pt x="29" y="1"/>
                  <a:pt x="0" y="105"/>
                  <a:pt x="74" y="129"/>
                </a:cubicBezTo>
                <a:cubicBezTo>
                  <a:pt x="1358" y="497"/>
                  <a:pt x="2598" y="968"/>
                  <a:pt x="3787" y="1558"/>
                </a:cubicBezTo>
                <a:cubicBezTo>
                  <a:pt x="3799" y="1564"/>
                  <a:pt x="3810" y="1567"/>
                  <a:pt x="3821" y="1567"/>
                </a:cubicBezTo>
                <a:cubicBezTo>
                  <a:pt x="3881" y="1567"/>
                  <a:pt x="3921" y="1476"/>
                  <a:pt x="3856" y="1447"/>
                </a:cubicBezTo>
                <a:cubicBezTo>
                  <a:pt x="2658" y="848"/>
                  <a:pt x="1401" y="369"/>
                  <a:pt x="109" y="1"/>
                </a:cubicBezTo>
                <a:cubicBezTo>
                  <a:pt x="106" y="1"/>
                  <a:pt x="103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20"/>
          <p:cNvSpPr/>
          <p:nvPr/>
        </p:nvSpPr>
        <p:spPr>
          <a:xfrm>
            <a:off x="1668955" y="250936"/>
            <a:ext cx="242172" cy="131274"/>
          </a:xfrm>
          <a:custGeom>
            <a:avLst/>
            <a:gdLst/>
            <a:ahLst/>
            <a:cxnLst/>
            <a:rect l="l" t="t" r="r" b="b"/>
            <a:pathLst>
              <a:path w="2400" h="1301" extrusionOk="0">
                <a:moveTo>
                  <a:pt x="99" y="1"/>
                </a:moveTo>
                <a:cubicBezTo>
                  <a:pt x="39" y="1"/>
                  <a:pt x="0" y="86"/>
                  <a:pt x="65" y="122"/>
                </a:cubicBezTo>
                <a:lnTo>
                  <a:pt x="2264" y="1294"/>
                </a:lnTo>
                <a:cubicBezTo>
                  <a:pt x="2274" y="1298"/>
                  <a:pt x="2284" y="1300"/>
                  <a:pt x="2293" y="1300"/>
                </a:cubicBezTo>
                <a:cubicBezTo>
                  <a:pt x="2356" y="1300"/>
                  <a:pt x="2399" y="1211"/>
                  <a:pt x="2332" y="1174"/>
                </a:cubicBezTo>
                <a:lnTo>
                  <a:pt x="134" y="11"/>
                </a:lnTo>
                <a:cubicBezTo>
                  <a:pt x="122" y="4"/>
                  <a:pt x="110" y="1"/>
                  <a:pt x="9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20"/>
          <p:cNvSpPr/>
          <p:nvPr/>
        </p:nvSpPr>
        <p:spPr>
          <a:xfrm>
            <a:off x="1383903" y="250129"/>
            <a:ext cx="249942" cy="151354"/>
          </a:xfrm>
          <a:custGeom>
            <a:avLst/>
            <a:gdLst/>
            <a:ahLst/>
            <a:cxnLst/>
            <a:rect l="l" t="t" r="r" b="b"/>
            <a:pathLst>
              <a:path w="2477" h="1500" extrusionOk="0">
                <a:moveTo>
                  <a:pt x="97" y="1"/>
                </a:moveTo>
                <a:cubicBezTo>
                  <a:pt x="41" y="1"/>
                  <a:pt x="0" y="93"/>
                  <a:pt x="58" y="130"/>
                </a:cubicBezTo>
                <a:cubicBezTo>
                  <a:pt x="803" y="609"/>
                  <a:pt x="1564" y="1062"/>
                  <a:pt x="2343" y="1490"/>
                </a:cubicBezTo>
                <a:cubicBezTo>
                  <a:pt x="2354" y="1496"/>
                  <a:pt x="2365" y="1499"/>
                  <a:pt x="2376" y="1499"/>
                </a:cubicBezTo>
                <a:cubicBezTo>
                  <a:pt x="2437" y="1499"/>
                  <a:pt x="2477" y="1407"/>
                  <a:pt x="2411" y="1370"/>
                </a:cubicBezTo>
                <a:cubicBezTo>
                  <a:pt x="1633" y="942"/>
                  <a:pt x="871" y="489"/>
                  <a:pt x="127" y="10"/>
                </a:cubicBezTo>
                <a:cubicBezTo>
                  <a:pt x="117" y="4"/>
                  <a:pt x="107" y="1"/>
                  <a:pt x="97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20"/>
          <p:cNvSpPr/>
          <p:nvPr/>
        </p:nvSpPr>
        <p:spPr>
          <a:xfrm>
            <a:off x="671627" y="268594"/>
            <a:ext cx="196765" cy="86776"/>
          </a:xfrm>
          <a:custGeom>
            <a:avLst/>
            <a:gdLst/>
            <a:ahLst/>
            <a:cxnLst/>
            <a:rect l="l" t="t" r="r" b="b"/>
            <a:pathLst>
              <a:path w="1950" h="860" extrusionOk="0">
                <a:moveTo>
                  <a:pt x="78" y="1"/>
                </a:moveTo>
                <a:cubicBezTo>
                  <a:pt x="19" y="1"/>
                  <a:pt x="0" y="105"/>
                  <a:pt x="68" y="135"/>
                </a:cubicBezTo>
                <a:lnTo>
                  <a:pt x="1839" y="854"/>
                </a:lnTo>
                <a:cubicBezTo>
                  <a:pt x="1849" y="858"/>
                  <a:pt x="1858" y="859"/>
                  <a:pt x="1867" y="859"/>
                </a:cubicBezTo>
                <a:cubicBezTo>
                  <a:pt x="1931" y="859"/>
                  <a:pt x="1950" y="756"/>
                  <a:pt x="1882" y="725"/>
                </a:cubicBezTo>
                <a:lnTo>
                  <a:pt x="102" y="7"/>
                </a:lnTo>
                <a:cubicBezTo>
                  <a:pt x="94" y="3"/>
                  <a:pt x="85" y="1"/>
                  <a:pt x="78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20"/>
          <p:cNvSpPr/>
          <p:nvPr/>
        </p:nvSpPr>
        <p:spPr>
          <a:xfrm>
            <a:off x="1187445" y="79905"/>
            <a:ext cx="158623" cy="176680"/>
          </a:xfrm>
          <a:custGeom>
            <a:avLst/>
            <a:gdLst/>
            <a:ahLst/>
            <a:cxnLst/>
            <a:rect l="l" t="t" r="r" b="b"/>
            <a:pathLst>
              <a:path w="1572" h="1751" extrusionOk="0">
                <a:moveTo>
                  <a:pt x="1472" y="0"/>
                </a:moveTo>
                <a:cubicBezTo>
                  <a:pt x="1451" y="0"/>
                  <a:pt x="1430" y="9"/>
                  <a:pt x="1415" y="29"/>
                </a:cubicBezTo>
                <a:cubicBezTo>
                  <a:pt x="996" y="602"/>
                  <a:pt x="543" y="1132"/>
                  <a:pt x="46" y="1637"/>
                </a:cubicBezTo>
                <a:cubicBezTo>
                  <a:pt x="0" y="1683"/>
                  <a:pt x="46" y="1750"/>
                  <a:pt x="97" y="1750"/>
                </a:cubicBezTo>
                <a:cubicBezTo>
                  <a:pt x="112" y="1750"/>
                  <a:pt x="127" y="1745"/>
                  <a:pt x="141" y="1731"/>
                </a:cubicBezTo>
                <a:cubicBezTo>
                  <a:pt x="645" y="1218"/>
                  <a:pt x="1107" y="679"/>
                  <a:pt x="1535" y="97"/>
                </a:cubicBezTo>
                <a:cubicBezTo>
                  <a:pt x="1571" y="49"/>
                  <a:pt x="1522" y="0"/>
                  <a:pt x="147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20"/>
          <p:cNvSpPr/>
          <p:nvPr/>
        </p:nvSpPr>
        <p:spPr>
          <a:xfrm>
            <a:off x="1553320" y="103819"/>
            <a:ext cx="145000" cy="156702"/>
          </a:xfrm>
          <a:custGeom>
            <a:avLst/>
            <a:gdLst/>
            <a:ahLst/>
            <a:cxnLst/>
            <a:rect l="l" t="t" r="r" b="b"/>
            <a:pathLst>
              <a:path w="1437" h="1553" extrusionOk="0">
                <a:moveTo>
                  <a:pt x="1342" y="0"/>
                </a:moveTo>
                <a:cubicBezTo>
                  <a:pt x="1327" y="0"/>
                  <a:pt x="1311" y="7"/>
                  <a:pt x="1297" y="23"/>
                </a:cubicBezTo>
                <a:lnTo>
                  <a:pt x="39" y="1434"/>
                </a:lnTo>
                <a:cubicBezTo>
                  <a:pt x="0" y="1486"/>
                  <a:pt x="44" y="1552"/>
                  <a:pt x="91" y="1552"/>
                </a:cubicBezTo>
                <a:cubicBezTo>
                  <a:pt x="105" y="1552"/>
                  <a:pt x="121" y="1545"/>
                  <a:pt x="133" y="1528"/>
                </a:cubicBezTo>
                <a:cubicBezTo>
                  <a:pt x="552" y="1058"/>
                  <a:pt x="972" y="587"/>
                  <a:pt x="1391" y="117"/>
                </a:cubicBezTo>
                <a:cubicBezTo>
                  <a:pt x="1437" y="71"/>
                  <a:pt x="1392" y="0"/>
                  <a:pt x="134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20"/>
          <p:cNvSpPr/>
          <p:nvPr/>
        </p:nvSpPr>
        <p:spPr>
          <a:xfrm>
            <a:off x="1913544" y="164159"/>
            <a:ext cx="125929" cy="107058"/>
          </a:xfrm>
          <a:custGeom>
            <a:avLst/>
            <a:gdLst/>
            <a:ahLst/>
            <a:cxnLst/>
            <a:rect l="l" t="t" r="r" b="b"/>
            <a:pathLst>
              <a:path w="1248" h="1061" extrusionOk="0">
                <a:moveTo>
                  <a:pt x="1145" y="0"/>
                </a:moveTo>
                <a:cubicBezTo>
                  <a:pt x="1131" y="0"/>
                  <a:pt x="1118" y="5"/>
                  <a:pt x="1106" y="15"/>
                </a:cubicBezTo>
                <a:lnTo>
                  <a:pt x="54" y="948"/>
                </a:lnTo>
                <a:cubicBezTo>
                  <a:pt x="1" y="994"/>
                  <a:pt x="45" y="1061"/>
                  <a:pt x="100" y="1061"/>
                </a:cubicBezTo>
                <a:cubicBezTo>
                  <a:pt x="116" y="1061"/>
                  <a:pt x="132" y="1055"/>
                  <a:pt x="148" y="1042"/>
                </a:cubicBezTo>
                <a:lnTo>
                  <a:pt x="1200" y="118"/>
                </a:lnTo>
                <a:cubicBezTo>
                  <a:pt x="1248" y="70"/>
                  <a:pt x="1197" y="0"/>
                  <a:pt x="114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20"/>
          <p:cNvSpPr/>
          <p:nvPr/>
        </p:nvSpPr>
        <p:spPr>
          <a:xfrm>
            <a:off x="816928" y="108865"/>
            <a:ext cx="168511" cy="162352"/>
          </a:xfrm>
          <a:custGeom>
            <a:avLst/>
            <a:gdLst/>
            <a:ahLst/>
            <a:cxnLst/>
            <a:rect l="l" t="t" r="r" b="b"/>
            <a:pathLst>
              <a:path w="1670" h="1609" extrusionOk="0">
                <a:moveTo>
                  <a:pt x="1580" y="0"/>
                </a:moveTo>
                <a:cubicBezTo>
                  <a:pt x="1565" y="0"/>
                  <a:pt x="1550" y="7"/>
                  <a:pt x="1537" y="24"/>
                </a:cubicBezTo>
                <a:lnTo>
                  <a:pt x="870" y="760"/>
                </a:lnTo>
                <a:cubicBezTo>
                  <a:pt x="780" y="849"/>
                  <a:pt x="318" y="1475"/>
                  <a:pt x="156" y="1475"/>
                </a:cubicBezTo>
                <a:cubicBezTo>
                  <a:pt x="148" y="1475"/>
                  <a:pt x="140" y="1473"/>
                  <a:pt x="134" y="1470"/>
                </a:cubicBezTo>
                <a:cubicBezTo>
                  <a:pt x="122" y="1463"/>
                  <a:pt x="110" y="1460"/>
                  <a:pt x="99" y="1460"/>
                </a:cubicBezTo>
                <a:cubicBezTo>
                  <a:pt x="39" y="1460"/>
                  <a:pt x="1" y="1545"/>
                  <a:pt x="65" y="1581"/>
                </a:cubicBezTo>
                <a:cubicBezTo>
                  <a:pt x="102" y="1600"/>
                  <a:pt x="138" y="1608"/>
                  <a:pt x="172" y="1608"/>
                </a:cubicBezTo>
                <a:cubicBezTo>
                  <a:pt x="372" y="1608"/>
                  <a:pt x="538" y="1329"/>
                  <a:pt x="647" y="1205"/>
                </a:cubicBezTo>
                <a:lnTo>
                  <a:pt x="1631" y="118"/>
                </a:lnTo>
                <a:cubicBezTo>
                  <a:pt x="1670" y="67"/>
                  <a:pt x="1626" y="0"/>
                  <a:pt x="1580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20"/>
          <p:cNvSpPr/>
          <p:nvPr/>
        </p:nvSpPr>
        <p:spPr>
          <a:xfrm>
            <a:off x="21609" y="49130"/>
            <a:ext cx="614713" cy="2118852"/>
          </a:xfrm>
          <a:custGeom>
            <a:avLst/>
            <a:gdLst/>
            <a:ahLst/>
            <a:cxnLst/>
            <a:rect l="l" t="t" r="r" b="b"/>
            <a:pathLst>
              <a:path w="6092" h="20999" extrusionOk="0">
                <a:moveTo>
                  <a:pt x="2753" y="1"/>
                </a:moveTo>
                <a:cubicBezTo>
                  <a:pt x="2671" y="1"/>
                  <a:pt x="2580" y="72"/>
                  <a:pt x="2601" y="180"/>
                </a:cubicBezTo>
                <a:lnTo>
                  <a:pt x="2772" y="1292"/>
                </a:lnTo>
                <a:cubicBezTo>
                  <a:pt x="2797" y="1480"/>
                  <a:pt x="2840" y="1668"/>
                  <a:pt x="2857" y="1857"/>
                </a:cubicBezTo>
                <a:cubicBezTo>
                  <a:pt x="2797" y="1899"/>
                  <a:pt x="2780" y="1976"/>
                  <a:pt x="2815" y="2036"/>
                </a:cubicBezTo>
                <a:lnTo>
                  <a:pt x="2840" y="2088"/>
                </a:lnTo>
                <a:cubicBezTo>
                  <a:pt x="2797" y="2233"/>
                  <a:pt x="2738" y="2378"/>
                  <a:pt x="2661" y="2507"/>
                </a:cubicBezTo>
                <a:cubicBezTo>
                  <a:pt x="2335" y="3114"/>
                  <a:pt x="2045" y="3739"/>
                  <a:pt x="1779" y="4380"/>
                </a:cubicBezTo>
                <a:cubicBezTo>
                  <a:pt x="1240" y="5681"/>
                  <a:pt x="830" y="7032"/>
                  <a:pt x="548" y="8418"/>
                </a:cubicBezTo>
                <a:cubicBezTo>
                  <a:pt x="265" y="9761"/>
                  <a:pt x="103" y="11121"/>
                  <a:pt x="51" y="12490"/>
                </a:cubicBezTo>
                <a:cubicBezTo>
                  <a:pt x="0" y="13970"/>
                  <a:pt x="103" y="15416"/>
                  <a:pt x="556" y="16836"/>
                </a:cubicBezTo>
                <a:cubicBezTo>
                  <a:pt x="1018" y="18308"/>
                  <a:pt x="1737" y="19693"/>
                  <a:pt x="2669" y="20934"/>
                </a:cubicBezTo>
                <a:cubicBezTo>
                  <a:pt x="2695" y="20977"/>
                  <a:pt x="2742" y="20998"/>
                  <a:pt x="2789" y="20998"/>
                </a:cubicBezTo>
                <a:cubicBezTo>
                  <a:pt x="2836" y="20998"/>
                  <a:pt x="2883" y="20977"/>
                  <a:pt x="2909" y="20934"/>
                </a:cubicBezTo>
                <a:cubicBezTo>
                  <a:pt x="4380" y="18829"/>
                  <a:pt x="5338" y="16417"/>
                  <a:pt x="5706" y="13876"/>
                </a:cubicBezTo>
                <a:cubicBezTo>
                  <a:pt x="6091" y="11335"/>
                  <a:pt x="5894" y="8743"/>
                  <a:pt x="5124" y="6297"/>
                </a:cubicBezTo>
                <a:cubicBezTo>
                  <a:pt x="4645" y="4782"/>
                  <a:pt x="3910" y="3388"/>
                  <a:pt x="3131" y="2019"/>
                </a:cubicBezTo>
                <a:cubicBezTo>
                  <a:pt x="3131" y="1805"/>
                  <a:pt x="3114" y="1600"/>
                  <a:pt x="3071" y="1403"/>
                </a:cubicBezTo>
                <a:cubicBezTo>
                  <a:pt x="3003" y="967"/>
                  <a:pt x="2934" y="539"/>
                  <a:pt x="2866" y="103"/>
                </a:cubicBezTo>
                <a:cubicBezTo>
                  <a:pt x="2856" y="31"/>
                  <a:pt x="2806" y="1"/>
                  <a:pt x="275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20"/>
          <p:cNvSpPr/>
          <p:nvPr/>
        </p:nvSpPr>
        <p:spPr>
          <a:xfrm>
            <a:off x="312917" y="253257"/>
            <a:ext cx="76486" cy="1665194"/>
          </a:xfrm>
          <a:custGeom>
            <a:avLst/>
            <a:gdLst/>
            <a:ahLst/>
            <a:cxnLst/>
            <a:rect l="l" t="t" r="r" b="b"/>
            <a:pathLst>
              <a:path w="758" h="16503" extrusionOk="0">
                <a:moveTo>
                  <a:pt x="67" y="0"/>
                </a:moveTo>
                <a:cubicBezTo>
                  <a:pt x="32" y="0"/>
                  <a:pt x="0" y="22"/>
                  <a:pt x="5" y="65"/>
                </a:cubicBezTo>
                <a:cubicBezTo>
                  <a:pt x="544" y="5505"/>
                  <a:pt x="629" y="10981"/>
                  <a:pt x="253" y="16439"/>
                </a:cubicBezTo>
                <a:cubicBezTo>
                  <a:pt x="248" y="16481"/>
                  <a:pt x="280" y="16503"/>
                  <a:pt x="314" y="16503"/>
                </a:cubicBezTo>
                <a:cubicBezTo>
                  <a:pt x="347" y="16503"/>
                  <a:pt x="381" y="16481"/>
                  <a:pt x="381" y="16439"/>
                </a:cubicBezTo>
                <a:cubicBezTo>
                  <a:pt x="757" y="10981"/>
                  <a:pt x="680" y="5505"/>
                  <a:pt x="141" y="65"/>
                </a:cubicBezTo>
                <a:cubicBezTo>
                  <a:pt x="137" y="22"/>
                  <a:pt x="101" y="0"/>
                  <a:pt x="6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20"/>
          <p:cNvSpPr/>
          <p:nvPr/>
        </p:nvSpPr>
        <p:spPr>
          <a:xfrm>
            <a:off x="202226" y="702577"/>
            <a:ext cx="160035" cy="389282"/>
          </a:xfrm>
          <a:custGeom>
            <a:avLst/>
            <a:gdLst/>
            <a:ahLst/>
            <a:cxnLst/>
            <a:rect l="l" t="t" r="r" b="b"/>
            <a:pathLst>
              <a:path w="1586" h="3858" extrusionOk="0">
                <a:moveTo>
                  <a:pt x="1509" y="0"/>
                </a:moveTo>
                <a:cubicBezTo>
                  <a:pt x="1485" y="0"/>
                  <a:pt x="1462" y="13"/>
                  <a:pt x="1452" y="43"/>
                </a:cubicBezTo>
                <a:cubicBezTo>
                  <a:pt x="1084" y="1326"/>
                  <a:pt x="614" y="2567"/>
                  <a:pt x="24" y="3756"/>
                </a:cubicBezTo>
                <a:cubicBezTo>
                  <a:pt x="0" y="3809"/>
                  <a:pt x="46" y="3858"/>
                  <a:pt x="87" y="3858"/>
                </a:cubicBezTo>
                <a:cubicBezTo>
                  <a:pt x="106" y="3858"/>
                  <a:pt x="124" y="3848"/>
                  <a:pt x="135" y="3824"/>
                </a:cubicBezTo>
                <a:cubicBezTo>
                  <a:pt x="734" y="2627"/>
                  <a:pt x="1213" y="1369"/>
                  <a:pt x="1581" y="86"/>
                </a:cubicBezTo>
                <a:cubicBezTo>
                  <a:pt x="1586" y="33"/>
                  <a:pt x="1546" y="0"/>
                  <a:pt x="150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20"/>
          <p:cNvSpPr/>
          <p:nvPr/>
        </p:nvSpPr>
        <p:spPr>
          <a:xfrm>
            <a:off x="236936" y="1429381"/>
            <a:ext cx="134708" cy="235708"/>
          </a:xfrm>
          <a:custGeom>
            <a:avLst/>
            <a:gdLst/>
            <a:ahLst/>
            <a:cxnLst/>
            <a:rect l="l" t="t" r="r" b="b"/>
            <a:pathLst>
              <a:path w="1335" h="2336" extrusionOk="0">
                <a:moveTo>
                  <a:pt x="1243" y="1"/>
                </a:moveTo>
                <a:cubicBezTo>
                  <a:pt x="1223" y="1"/>
                  <a:pt x="1204" y="11"/>
                  <a:pt x="1194" y="35"/>
                </a:cubicBezTo>
                <a:cubicBezTo>
                  <a:pt x="800" y="770"/>
                  <a:pt x="415" y="1506"/>
                  <a:pt x="30" y="2233"/>
                </a:cubicBezTo>
                <a:cubicBezTo>
                  <a:pt x="1" y="2286"/>
                  <a:pt x="45" y="2335"/>
                  <a:pt x="89" y="2335"/>
                </a:cubicBezTo>
                <a:cubicBezTo>
                  <a:pt x="109" y="2335"/>
                  <a:pt x="128" y="2325"/>
                  <a:pt x="142" y="2302"/>
                </a:cubicBezTo>
                <a:lnTo>
                  <a:pt x="1305" y="103"/>
                </a:lnTo>
                <a:cubicBezTo>
                  <a:pt x="1335" y="50"/>
                  <a:pt x="1287" y="1"/>
                  <a:pt x="124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20"/>
          <p:cNvSpPr/>
          <p:nvPr/>
        </p:nvSpPr>
        <p:spPr>
          <a:xfrm>
            <a:off x="217967" y="1144229"/>
            <a:ext cx="155192" cy="243780"/>
          </a:xfrm>
          <a:custGeom>
            <a:avLst/>
            <a:gdLst/>
            <a:ahLst/>
            <a:cxnLst/>
            <a:rect l="l" t="t" r="r" b="b"/>
            <a:pathLst>
              <a:path w="1538" h="2416" extrusionOk="0">
                <a:moveTo>
                  <a:pt x="1442" y="1"/>
                </a:moveTo>
                <a:cubicBezTo>
                  <a:pt x="1422" y="1"/>
                  <a:pt x="1403" y="9"/>
                  <a:pt x="1390" y="29"/>
                </a:cubicBezTo>
                <a:cubicBezTo>
                  <a:pt x="903" y="773"/>
                  <a:pt x="449" y="1535"/>
                  <a:pt x="30" y="2313"/>
                </a:cubicBezTo>
                <a:cubicBezTo>
                  <a:pt x="1" y="2366"/>
                  <a:pt x="44" y="2415"/>
                  <a:pt x="89" y="2415"/>
                </a:cubicBezTo>
                <a:cubicBezTo>
                  <a:pt x="108" y="2415"/>
                  <a:pt x="128" y="2405"/>
                  <a:pt x="141" y="2382"/>
                </a:cubicBezTo>
                <a:cubicBezTo>
                  <a:pt x="569" y="1603"/>
                  <a:pt x="1023" y="842"/>
                  <a:pt x="1502" y="97"/>
                </a:cubicBezTo>
                <a:cubicBezTo>
                  <a:pt x="1538" y="49"/>
                  <a:pt x="1489" y="1"/>
                  <a:pt x="144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20"/>
          <p:cNvSpPr/>
          <p:nvPr/>
        </p:nvSpPr>
        <p:spPr>
          <a:xfrm>
            <a:off x="263777" y="431451"/>
            <a:ext cx="89705" cy="191816"/>
          </a:xfrm>
          <a:custGeom>
            <a:avLst/>
            <a:gdLst/>
            <a:ahLst/>
            <a:cxnLst/>
            <a:rect l="l" t="t" r="r" b="b"/>
            <a:pathLst>
              <a:path w="889" h="1901" extrusionOk="0">
                <a:moveTo>
                  <a:pt x="808" y="0"/>
                </a:moveTo>
                <a:cubicBezTo>
                  <a:pt x="781" y="0"/>
                  <a:pt x="753" y="13"/>
                  <a:pt x="740" y="44"/>
                </a:cubicBezTo>
                <a:cubicBezTo>
                  <a:pt x="500" y="634"/>
                  <a:pt x="261" y="1224"/>
                  <a:pt x="21" y="1815"/>
                </a:cubicBezTo>
                <a:cubicBezTo>
                  <a:pt x="0" y="1867"/>
                  <a:pt x="40" y="1900"/>
                  <a:pt x="82" y="1900"/>
                </a:cubicBezTo>
                <a:cubicBezTo>
                  <a:pt x="109" y="1900"/>
                  <a:pt x="136" y="1887"/>
                  <a:pt x="149" y="1857"/>
                </a:cubicBezTo>
                <a:cubicBezTo>
                  <a:pt x="389" y="1267"/>
                  <a:pt x="628" y="668"/>
                  <a:pt x="868" y="78"/>
                </a:cubicBezTo>
                <a:cubicBezTo>
                  <a:pt x="889" y="31"/>
                  <a:pt x="850" y="0"/>
                  <a:pt x="80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20"/>
          <p:cNvSpPr/>
          <p:nvPr/>
        </p:nvSpPr>
        <p:spPr>
          <a:xfrm>
            <a:off x="361350" y="947468"/>
            <a:ext cx="182234" cy="153473"/>
          </a:xfrm>
          <a:custGeom>
            <a:avLst/>
            <a:gdLst/>
            <a:ahLst/>
            <a:cxnLst/>
            <a:rect l="l" t="t" r="r" b="b"/>
            <a:pathLst>
              <a:path w="1806" h="1521" extrusionOk="0">
                <a:moveTo>
                  <a:pt x="97" y="1"/>
                </a:moveTo>
                <a:cubicBezTo>
                  <a:pt x="46" y="1"/>
                  <a:pt x="0" y="68"/>
                  <a:pt x="46" y="114"/>
                </a:cubicBezTo>
                <a:cubicBezTo>
                  <a:pt x="560" y="619"/>
                  <a:pt x="1099" y="1081"/>
                  <a:pt x="1680" y="1508"/>
                </a:cubicBezTo>
                <a:cubicBezTo>
                  <a:pt x="1692" y="1517"/>
                  <a:pt x="1704" y="1521"/>
                  <a:pt x="1715" y="1521"/>
                </a:cubicBezTo>
                <a:cubicBezTo>
                  <a:pt x="1768" y="1521"/>
                  <a:pt x="1806" y="1431"/>
                  <a:pt x="1749" y="1389"/>
                </a:cubicBezTo>
                <a:cubicBezTo>
                  <a:pt x="1176" y="969"/>
                  <a:pt x="645" y="516"/>
                  <a:pt x="141" y="20"/>
                </a:cubicBezTo>
                <a:cubicBezTo>
                  <a:pt x="127" y="6"/>
                  <a:pt x="112" y="1"/>
                  <a:pt x="97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20"/>
          <p:cNvSpPr/>
          <p:nvPr/>
        </p:nvSpPr>
        <p:spPr>
          <a:xfrm>
            <a:off x="357011" y="1313040"/>
            <a:ext cx="162861" cy="139952"/>
          </a:xfrm>
          <a:custGeom>
            <a:avLst/>
            <a:gdLst/>
            <a:ahLst/>
            <a:cxnLst/>
            <a:rect l="l" t="t" r="r" b="b"/>
            <a:pathLst>
              <a:path w="1614" h="1387" extrusionOk="0">
                <a:moveTo>
                  <a:pt x="106" y="1"/>
                </a:moveTo>
                <a:cubicBezTo>
                  <a:pt x="50" y="1"/>
                  <a:pt x="1" y="70"/>
                  <a:pt x="55" y="118"/>
                </a:cubicBezTo>
                <a:lnTo>
                  <a:pt x="1467" y="1367"/>
                </a:lnTo>
                <a:cubicBezTo>
                  <a:pt x="1480" y="1381"/>
                  <a:pt x="1496" y="1386"/>
                  <a:pt x="1511" y="1386"/>
                </a:cubicBezTo>
                <a:cubicBezTo>
                  <a:pt x="1564" y="1386"/>
                  <a:pt x="1614" y="1320"/>
                  <a:pt x="1561" y="1273"/>
                </a:cubicBezTo>
                <a:lnTo>
                  <a:pt x="149" y="16"/>
                </a:lnTo>
                <a:cubicBezTo>
                  <a:pt x="135" y="5"/>
                  <a:pt x="121" y="1"/>
                  <a:pt x="1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20"/>
          <p:cNvSpPr/>
          <p:nvPr/>
        </p:nvSpPr>
        <p:spPr>
          <a:xfrm>
            <a:off x="347425" y="1673868"/>
            <a:ext cx="111601" cy="120074"/>
          </a:xfrm>
          <a:custGeom>
            <a:avLst/>
            <a:gdLst/>
            <a:ahLst/>
            <a:cxnLst/>
            <a:rect l="l" t="t" r="r" b="b"/>
            <a:pathLst>
              <a:path w="1106" h="1190" extrusionOk="0">
                <a:moveTo>
                  <a:pt x="90" y="0"/>
                </a:moveTo>
                <a:cubicBezTo>
                  <a:pt x="44" y="0"/>
                  <a:pt x="0" y="67"/>
                  <a:pt x="39" y="118"/>
                </a:cubicBezTo>
                <a:lnTo>
                  <a:pt x="971" y="1170"/>
                </a:lnTo>
                <a:cubicBezTo>
                  <a:pt x="983" y="1184"/>
                  <a:pt x="997" y="1190"/>
                  <a:pt x="1011" y="1190"/>
                </a:cubicBezTo>
                <a:cubicBezTo>
                  <a:pt x="1058" y="1190"/>
                  <a:pt x="1105" y="1123"/>
                  <a:pt x="1066" y="1076"/>
                </a:cubicBezTo>
                <a:lnTo>
                  <a:pt x="133" y="24"/>
                </a:lnTo>
                <a:cubicBezTo>
                  <a:pt x="120" y="7"/>
                  <a:pt x="105" y="0"/>
                  <a:pt x="90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20"/>
          <p:cNvSpPr/>
          <p:nvPr/>
        </p:nvSpPr>
        <p:spPr>
          <a:xfrm>
            <a:off x="339252" y="577458"/>
            <a:ext cx="175676" cy="162958"/>
          </a:xfrm>
          <a:custGeom>
            <a:avLst/>
            <a:gdLst/>
            <a:ahLst/>
            <a:cxnLst/>
            <a:rect l="l" t="t" r="r" b="b"/>
            <a:pathLst>
              <a:path w="1741" h="1615" extrusionOk="0">
                <a:moveTo>
                  <a:pt x="182" y="0"/>
                </a:moveTo>
                <a:cubicBezTo>
                  <a:pt x="162" y="0"/>
                  <a:pt x="142" y="10"/>
                  <a:pt x="129" y="34"/>
                </a:cubicBezTo>
                <a:cubicBezTo>
                  <a:pt x="0" y="282"/>
                  <a:pt x="360" y="487"/>
                  <a:pt x="513" y="616"/>
                </a:cubicBezTo>
                <a:lnTo>
                  <a:pt x="1591" y="1599"/>
                </a:lnTo>
                <a:cubicBezTo>
                  <a:pt x="1605" y="1610"/>
                  <a:pt x="1620" y="1614"/>
                  <a:pt x="1635" y="1614"/>
                </a:cubicBezTo>
                <a:cubicBezTo>
                  <a:pt x="1691" y="1614"/>
                  <a:pt x="1740" y="1546"/>
                  <a:pt x="1686" y="1505"/>
                </a:cubicBezTo>
                <a:lnTo>
                  <a:pt x="950" y="838"/>
                </a:lnTo>
                <a:cubicBezTo>
                  <a:pt x="856" y="744"/>
                  <a:pt x="171" y="239"/>
                  <a:pt x="248" y="102"/>
                </a:cubicBezTo>
                <a:cubicBezTo>
                  <a:pt x="272" y="49"/>
                  <a:pt x="226" y="0"/>
                  <a:pt x="18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20"/>
          <p:cNvSpPr/>
          <p:nvPr/>
        </p:nvSpPr>
        <p:spPr>
          <a:xfrm>
            <a:off x="-17239" y="-91831"/>
            <a:ext cx="1200770" cy="1215875"/>
          </a:xfrm>
          <a:custGeom>
            <a:avLst/>
            <a:gdLst/>
            <a:ahLst/>
            <a:cxnLst/>
            <a:rect l="l" t="t" r="r" b="b"/>
            <a:pathLst>
              <a:path w="11900" h="12050" extrusionOk="0">
                <a:moveTo>
                  <a:pt x="6072" y="0"/>
                </a:moveTo>
                <a:cubicBezTo>
                  <a:pt x="5417" y="0"/>
                  <a:pt x="4762" y="20"/>
                  <a:pt x="4106" y="63"/>
                </a:cubicBezTo>
                <a:cubicBezTo>
                  <a:pt x="3063" y="131"/>
                  <a:pt x="2028" y="242"/>
                  <a:pt x="992" y="413"/>
                </a:cubicBezTo>
                <a:cubicBezTo>
                  <a:pt x="951" y="399"/>
                  <a:pt x="908" y="393"/>
                  <a:pt x="865" y="393"/>
                </a:cubicBezTo>
                <a:cubicBezTo>
                  <a:pt x="778" y="393"/>
                  <a:pt x="691" y="421"/>
                  <a:pt x="616" y="473"/>
                </a:cubicBezTo>
                <a:cubicBezTo>
                  <a:pt x="342" y="525"/>
                  <a:pt x="180" y="807"/>
                  <a:pt x="282" y="1072"/>
                </a:cubicBezTo>
                <a:cubicBezTo>
                  <a:pt x="240" y="1354"/>
                  <a:pt x="282" y="1654"/>
                  <a:pt x="257" y="1936"/>
                </a:cubicBezTo>
                <a:cubicBezTo>
                  <a:pt x="197" y="2552"/>
                  <a:pt x="163" y="3168"/>
                  <a:pt x="137" y="3784"/>
                </a:cubicBezTo>
                <a:cubicBezTo>
                  <a:pt x="86" y="5033"/>
                  <a:pt x="0" y="6299"/>
                  <a:pt x="111" y="7540"/>
                </a:cubicBezTo>
                <a:cubicBezTo>
                  <a:pt x="163" y="8130"/>
                  <a:pt x="257" y="8720"/>
                  <a:pt x="376" y="9302"/>
                </a:cubicBezTo>
                <a:cubicBezTo>
                  <a:pt x="496" y="9875"/>
                  <a:pt x="616" y="10474"/>
                  <a:pt x="838" y="11021"/>
                </a:cubicBezTo>
                <a:cubicBezTo>
                  <a:pt x="1044" y="11543"/>
                  <a:pt x="1429" y="12014"/>
                  <a:pt x="2019" y="12048"/>
                </a:cubicBezTo>
                <a:cubicBezTo>
                  <a:pt x="2038" y="12049"/>
                  <a:pt x="2058" y="12049"/>
                  <a:pt x="2077" y="12049"/>
                </a:cubicBezTo>
                <a:cubicBezTo>
                  <a:pt x="2615" y="12049"/>
                  <a:pt x="3055" y="11707"/>
                  <a:pt x="3319" y="11252"/>
                </a:cubicBezTo>
                <a:cubicBezTo>
                  <a:pt x="3533" y="10867"/>
                  <a:pt x="3662" y="10440"/>
                  <a:pt x="3704" y="10003"/>
                </a:cubicBezTo>
                <a:cubicBezTo>
                  <a:pt x="3764" y="10097"/>
                  <a:pt x="3833" y="10183"/>
                  <a:pt x="3910" y="10269"/>
                </a:cubicBezTo>
                <a:cubicBezTo>
                  <a:pt x="4240" y="10643"/>
                  <a:pt x="4720" y="10890"/>
                  <a:pt x="5203" y="10890"/>
                </a:cubicBezTo>
                <a:cubicBezTo>
                  <a:pt x="5469" y="10890"/>
                  <a:pt x="5737" y="10815"/>
                  <a:pt x="5980" y="10645"/>
                </a:cubicBezTo>
                <a:cubicBezTo>
                  <a:pt x="6699" y="10149"/>
                  <a:pt x="6493" y="9174"/>
                  <a:pt x="6279" y="8463"/>
                </a:cubicBezTo>
                <a:cubicBezTo>
                  <a:pt x="6254" y="8386"/>
                  <a:pt x="6237" y="8318"/>
                  <a:pt x="6211" y="8250"/>
                </a:cubicBezTo>
                <a:lnTo>
                  <a:pt x="6211" y="8250"/>
                </a:lnTo>
                <a:cubicBezTo>
                  <a:pt x="6570" y="8463"/>
                  <a:pt x="6955" y="8660"/>
                  <a:pt x="7340" y="8831"/>
                </a:cubicBezTo>
                <a:cubicBezTo>
                  <a:pt x="7673" y="8978"/>
                  <a:pt x="8153" y="9118"/>
                  <a:pt x="8590" y="9118"/>
                </a:cubicBezTo>
                <a:cubicBezTo>
                  <a:pt x="9120" y="9118"/>
                  <a:pt x="9588" y="8913"/>
                  <a:pt x="9658" y="8267"/>
                </a:cubicBezTo>
                <a:cubicBezTo>
                  <a:pt x="9701" y="7830"/>
                  <a:pt x="9539" y="7326"/>
                  <a:pt x="9376" y="6924"/>
                </a:cubicBezTo>
                <a:cubicBezTo>
                  <a:pt x="9214" y="6522"/>
                  <a:pt x="8991" y="6137"/>
                  <a:pt x="8735" y="5786"/>
                </a:cubicBezTo>
                <a:cubicBezTo>
                  <a:pt x="8692" y="5734"/>
                  <a:pt x="8649" y="5683"/>
                  <a:pt x="8606" y="5623"/>
                </a:cubicBezTo>
                <a:lnTo>
                  <a:pt x="8606" y="5623"/>
                </a:lnTo>
                <a:cubicBezTo>
                  <a:pt x="8709" y="5649"/>
                  <a:pt x="8820" y="5666"/>
                  <a:pt x="8923" y="5692"/>
                </a:cubicBezTo>
                <a:cubicBezTo>
                  <a:pt x="9248" y="5750"/>
                  <a:pt x="9690" y="5827"/>
                  <a:pt x="10122" y="5827"/>
                </a:cubicBezTo>
                <a:cubicBezTo>
                  <a:pt x="10703" y="5827"/>
                  <a:pt x="11266" y="5688"/>
                  <a:pt x="11506" y="5178"/>
                </a:cubicBezTo>
                <a:cubicBezTo>
                  <a:pt x="11900" y="4314"/>
                  <a:pt x="10950" y="3288"/>
                  <a:pt x="10309" y="2826"/>
                </a:cubicBezTo>
                <a:cubicBezTo>
                  <a:pt x="10103" y="2680"/>
                  <a:pt x="9889" y="2552"/>
                  <a:pt x="9667" y="2441"/>
                </a:cubicBezTo>
                <a:cubicBezTo>
                  <a:pt x="9975" y="2407"/>
                  <a:pt x="10274" y="2330"/>
                  <a:pt x="10565" y="2227"/>
                </a:cubicBezTo>
                <a:cubicBezTo>
                  <a:pt x="10976" y="2064"/>
                  <a:pt x="11515" y="1671"/>
                  <a:pt x="11369" y="1158"/>
                </a:cubicBezTo>
                <a:cubicBezTo>
                  <a:pt x="11233" y="713"/>
                  <a:pt x="10642" y="465"/>
                  <a:pt x="10240" y="336"/>
                </a:cubicBezTo>
                <a:cubicBezTo>
                  <a:pt x="9291" y="37"/>
                  <a:pt x="8221" y="54"/>
                  <a:pt x="7237" y="20"/>
                </a:cubicBezTo>
                <a:cubicBezTo>
                  <a:pt x="6849" y="7"/>
                  <a:pt x="6460" y="0"/>
                  <a:pt x="6072" y="0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20"/>
          <p:cNvSpPr/>
          <p:nvPr/>
        </p:nvSpPr>
        <p:spPr>
          <a:xfrm>
            <a:off x="833174" y="934654"/>
            <a:ext cx="117353" cy="115836"/>
          </a:xfrm>
          <a:custGeom>
            <a:avLst/>
            <a:gdLst/>
            <a:ahLst/>
            <a:cxnLst/>
            <a:rect l="l" t="t" r="r" b="b"/>
            <a:pathLst>
              <a:path w="1163" h="1148" extrusionOk="0">
                <a:moveTo>
                  <a:pt x="551" y="1"/>
                </a:moveTo>
                <a:cubicBezTo>
                  <a:pt x="420" y="1"/>
                  <a:pt x="288" y="51"/>
                  <a:pt x="187" y="155"/>
                </a:cubicBezTo>
                <a:cubicBezTo>
                  <a:pt x="84" y="267"/>
                  <a:pt x="33" y="412"/>
                  <a:pt x="58" y="558"/>
                </a:cubicBezTo>
                <a:cubicBezTo>
                  <a:pt x="33" y="634"/>
                  <a:pt x="50" y="720"/>
                  <a:pt x="93" y="780"/>
                </a:cubicBezTo>
                <a:cubicBezTo>
                  <a:pt x="0" y="919"/>
                  <a:pt x="74" y="1148"/>
                  <a:pt x="259" y="1148"/>
                </a:cubicBezTo>
                <a:cubicBezTo>
                  <a:pt x="279" y="1148"/>
                  <a:pt x="301" y="1145"/>
                  <a:pt x="324" y="1139"/>
                </a:cubicBezTo>
                <a:cubicBezTo>
                  <a:pt x="409" y="1122"/>
                  <a:pt x="495" y="1088"/>
                  <a:pt x="580" y="1054"/>
                </a:cubicBezTo>
                <a:cubicBezTo>
                  <a:pt x="589" y="1054"/>
                  <a:pt x="598" y="1054"/>
                  <a:pt x="606" y="1054"/>
                </a:cubicBezTo>
                <a:cubicBezTo>
                  <a:pt x="786" y="1054"/>
                  <a:pt x="962" y="970"/>
                  <a:pt x="1077" y="823"/>
                </a:cubicBezTo>
                <a:cubicBezTo>
                  <a:pt x="1145" y="737"/>
                  <a:pt x="1162" y="626"/>
                  <a:pt x="1128" y="523"/>
                </a:cubicBezTo>
                <a:cubicBezTo>
                  <a:pt x="1145" y="421"/>
                  <a:pt x="1102" y="318"/>
                  <a:pt x="1008" y="267"/>
                </a:cubicBezTo>
                <a:cubicBezTo>
                  <a:pt x="909" y="94"/>
                  <a:pt x="731" y="1"/>
                  <a:pt x="55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20"/>
          <p:cNvSpPr/>
          <p:nvPr/>
        </p:nvSpPr>
        <p:spPr>
          <a:xfrm>
            <a:off x="1012579" y="722354"/>
            <a:ext cx="122600" cy="120377"/>
          </a:xfrm>
          <a:custGeom>
            <a:avLst/>
            <a:gdLst/>
            <a:ahLst/>
            <a:cxnLst/>
            <a:rect l="l" t="t" r="r" b="b"/>
            <a:pathLst>
              <a:path w="1215" h="1193" extrusionOk="0">
                <a:moveTo>
                  <a:pt x="897" y="0"/>
                </a:moveTo>
                <a:cubicBezTo>
                  <a:pt x="846" y="0"/>
                  <a:pt x="794" y="14"/>
                  <a:pt x="753" y="44"/>
                </a:cubicBezTo>
                <a:cubicBezTo>
                  <a:pt x="599" y="155"/>
                  <a:pt x="385" y="181"/>
                  <a:pt x="231" y="300"/>
                </a:cubicBezTo>
                <a:cubicBezTo>
                  <a:pt x="103" y="412"/>
                  <a:pt x="26" y="557"/>
                  <a:pt x="17" y="720"/>
                </a:cubicBezTo>
                <a:cubicBezTo>
                  <a:pt x="0" y="882"/>
                  <a:pt x="68" y="1036"/>
                  <a:pt x="205" y="1130"/>
                </a:cubicBezTo>
                <a:cubicBezTo>
                  <a:pt x="273" y="1175"/>
                  <a:pt x="346" y="1192"/>
                  <a:pt x="421" y="1192"/>
                </a:cubicBezTo>
                <a:cubicBezTo>
                  <a:pt x="546" y="1192"/>
                  <a:pt x="675" y="1144"/>
                  <a:pt x="787" y="1096"/>
                </a:cubicBezTo>
                <a:cubicBezTo>
                  <a:pt x="967" y="1028"/>
                  <a:pt x="1112" y="882"/>
                  <a:pt x="1181" y="702"/>
                </a:cubicBezTo>
                <a:cubicBezTo>
                  <a:pt x="1215" y="574"/>
                  <a:pt x="1198" y="429"/>
                  <a:pt x="1121" y="309"/>
                </a:cubicBezTo>
                <a:cubicBezTo>
                  <a:pt x="1129" y="292"/>
                  <a:pt x="1129" y="266"/>
                  <a:pt x="1138" y="240"/>
                </a:cubicBezTo>
                <a:cubicBezTo>
                  <a:pt x="1156" y="88"/>
                  <a:pt x="1026" y="0"/>
                  <a:pt x="897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20"/>
          <p:cNvSpPr/>
          <p:nvPr/>
        </p:nvSpPr>
        <p:spPr>
          <a:xfrm>
            <a:off x="567092" y="873809"/>
            <a:ext cx="154687" cy="137732"/>
          </a:xfrm>
          <a:custGeom>
            <a:avLst/>
            <a:gdLst/>
            <a:ahLst/>
            <a:cxnLst/>
            <a:rect l="l" t="t" r="r" b="b"/>
            <a:pathLst>
              <a:path w="1533" h="1365" extrusionOk="0">
                <a:moveTo>
                  <a:pt x="1138" y="0"/>
                </a:moveTo>
                <a:cubicBezTo>
                  <a:pt x="1121" y="0"/>
                  <a:pt x="1104" y="2"/>
                  <a:pt x="1087" y="6"/>
                </a:cubicBezTo>
                <a:cubicBezTo>
                  <a:pt x="873" y="40"/>
                  <a:pt x="642" y="91"/>
                  <a:pt x="488" y="271"/>
                </a:cubicBezTo>
                <a:cubicBezTo>
                  <a:pt x="454" y="314"/>
                  <a:pt x="428" y="356"/>
                  <a:pt x="403" y="408"/>
                </a:cubicBezTo>
                <a:cubicBezTo>
                  <a:pt x="240" y="459"/>
                  <a:pt x="103" y="579"/>
                  <a:pt x="35" y="733"/>
                </a:cubicBezTo>
                <a:cubicBezTo>
                  <a:pt x="1" y="835"/>
                  <a:pt x="35" y="947"/>
                  <a:pt x="120" y="1007"/>
                </a:cubicBezTo>
                <a:cubicBezTo>
                  <a:pt x="138" y="1015"/>
                  <a:pt x="155" y="1024"/>
                  <a:pt x="172" y="1032"/>
                </a:cubicBezTo>
                <a:cubicBezTo>
                  <a:pt x="223" y="1195"/>
                  <a:pt x="360" y="1314"/>
                  <a:pt x="523" y="1357"/>
                </a:cubicBezTo>
                <a:cubicBezTo>
                  <a:pt x="548" y="1362"/>
                  <a:pt x="574" y="1364"/>
                  <a:pt x="600" y="1364"/>
                </a:cubicBezTo>
                <a:cubicBezTo>
                  <a:pt x="760" y="1364"/>
                  <a:pt x="910" y="1274"/>
                  <a:pt x="976" y="1126"/>
                </a:cubicBezTo>
                <a:lnTo>
                  <a:pt x="1053" y="1101"/>
                </a:lnTo>
                <a:cubicBezTo>
                  <a:pt x="1083" y="1117"/>
                  <a:pt x="1115" y="1124"/>
                  <a:pt x="1147" y="1124"/>
                </a:cubicBezTo>
                <a:cubicBezTo>
                  <a:pt x="1217" y="1124"/>
                  <a:pt x="1286" y="1088"/>
                  <a:pt x="1327" y="1024"/>
                </a:cubicBezTo>
                <a:cubicBezTo>
                  <a:pt x="1532" y="741"/>
                  <a:pt x="1523" y="356"/>
                  <a:pt x="1310" y="83"/>
                </a:cubicBezTo>
                <a:cubicBezTo>
                  <a:pt x="1269" y="28"/>
                  <a:pt x="1206" y="0"/>
                  <a:pt x="11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20"/>
          <p:cNvSpPr/>
          <p:nvPr/>
        </p:nvSpPr>
        <p:spPr>
          <a:xfrm>
            <a:off x="749222" y="733857"/>
            <a:ext cx="126131" cy="102416"/>
          </a:xfrm>
          <a:custGeom>
            <a:avLst/>
            <a:gdLst/>
            <a:ahLst/>
            <a:cxnLst/>
            <a:rect l="l" t="t" r="r" b="b"/>
            <a:pathLst>
              <a:path w="1250" h="1015" extrusionOk="0">
                <a:moveTo>
                  <a:pt x="396" y="468"/>
                </a:moveTo>
                <a:cubicBezTo>
                  <a:pt x="402" y="468"/>
                  <a:pt x="408" y="471"/>
                  <a:pt x="411" y="477"/>
                </a:cubicBezTo>
                <a:cubicBezTo>
                  <a:pt x="403" y="477"/>
                  <a:pt x="394" y="486"/>
                  <a:pt x="394" y="486"/>
                </a:cubicBezTo>
                <a:lnTo>
                  <a:pt x="369" y="486"/>
                </a:lnTo>
                <a:cubicBezTo>
                  <a:pt x="374" y="475"/>
                  <a:pt x="386" y="468"/>
                  <a:pt x="396" y="468"/>
                </a:cubicBezTo>
                <a:close/>
                <a:moveTo>
                  <a:pt x="824" y="0"/>
                </a:moveTo>
                <a:cubicBezTo>
                  <a:pt x="688" y="0"/>
                  <a:pt x="557" y="52"/>
                  <a:pt x="446" y="144"/>
                </a:cubicBezTo>
                <a:cubicBezTo>
                  <a:pt x="300" y="246"/>
                  <a:pt x="86" y="383"/>
                  <a:pt x="35" y="571"/>
                </a:cubicBezTo>
                <a:cubicBezTo>
                  <a:pt x="1" y="742"/>
                  <a:pt x="121" y="922"/>
                  <a:pt x="300" y="948"/>
                </a:cubicBezTo>
                <a:cubicBezTo>
                  <a:pt x="345" y="993"/>
                  <a:pt x="402" y="1014"/>
                  <a:pt x="460" y="1014"/>
                </a:cubicBezTo>
                <a:cubicBezTo>
                  <a:pt x="512" y="1014"/>
                  <a:pt x="564" y="997"/>
                  <a:pt x="608" y="965"/>
                </a:cubicBezTo>
                <a:cubicBezTo>
                  <a:pt x="719" y="871"/>
                  <a:pt x="865" y="777"/>
                  <a:pt x="976" y="674"/>
                </a:cubicBezTo>
                <a:cubicBezTo>
                  <a:pt x="1121" y="571"/>
                  <a:pt x="1250" y="409"/>
                  <a:pt x="1164" y="229"/>
                </a:cubicBezTo>
                <a:cubicBezTo>
                  <a:pt x="1139" y="126"/>
                  <a:pt x="1053" y="41"/>
                  <a:pt x="950" y="15"/>
                </a:cubicBezTo>
                <a:cubicBezTo>
                  <a:pt x="908" y="5"/>
                  <a:pt x="866" y="0"/>
                  <a:pt x="8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20"/>
          <p:cNvSpPr/>
          <p:nvPr/>
        </p:nvSpPr>
        <p:spPr>
          <a:xfrm>
            <a:off x="1064343" y="894898"/>
            <a:ext cx="126938" cy="108167"/>
          </a:xfrm>
          <a:custGeom>
            <a:avLst/>
            <a:gdLst/>
            <a:ahLst/>
            <a:cxnLst/>
            <a:rect l="l" t="t" r="r" b="b"/>
            <a:pathLst>
              <a:path w="1258" h="1072" extrusionOk="0">
                <a:moveTo>
                  <a:pt x="611" y="0"/>
                </a:moveTo>
                <a:cubicBezTo>
                  <a:pt x="447" y="0"/>
                  <a:pt x="284" y="59"/>
                  <a:pt x="171" y="182"/>
                </a:cubicBezTo>
                <a:cubicBezTo>
                  <a:pt x="0" y="395"/>
                  <a:pt x="0" y="703"/>
                  <a:pt x="180" y="917"/>
                </a:cubicBezTo>
                <a:cubicBezTo>
                  <a:pt x="214" y="986"/>
                  <a:pt x="283" y="1037"/>
                  <a:pt x="360" y="1037"/>
                </a:cubicBezTo>
                <a:cubicBezTo>
                  <a:pt x="411" y="1060"/>
                  <a:pt x="466" y="1071"/>
                  <a:pt x="520" y="1071"/>
                </a:cubicBezTo>
                <a:cubicBezTo>
                  <a:pt x="547" y="1071"/>
                  <a:pt x="573" y="1068"/>
                  <a:pt x="599" y="1063"/>
                </a:cubicBezTo>
                <a:cubicBezTo>
                  <a:pt x="676" y="1054"/>
                  <a:pt x="753" y="1020"/>
                  <a:pt x="822" y="977"/>
                </a:cubicBezTo>
                <a:cubicBezTo>
                  <a:pt x="1070" y="892"/>
                  <a:pt x="1258" y="712"/>
                  <a:pt x="1189" y="413"/>
                </a:cubicBezTo>
                <a:cubicBezTo>
                  <a:pt x="1127" y="146"/>
                  <a:pt x="868" y="0"/>
                  <a:pt x="61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20"/>
          <p:cNvSpPr/>
          <p:nvPr/>
        </p:nvSpPr>
        <p:spPr>
          <a:xfrm>
            <a:off x="1255958" y="629221"/>
            <a:ext cx="102822" cy="93638"/>
          </a:xfrm>
          <a:custGeom>
            <a:avLst/>
            <a:gdLst/>
            <a:ahLst/>
            <a:cxnLst/>
            <a:rect l="l" t="t" r="r" b="b"/>
            <a:pathLst>
              <a:path w="1019" h="928" extrusionOk="0">
                <a:moveTo>
                  <a:pt x="555" y="0"/>
                </a:moveTo>
                <a:cubicBezTo>
                  <a:pt x="448" y="0"/>
                  <a:pt x="341" y="39"/>
                  <a:pt x="257" y="120"/>
                </a:cubicBezTo>
                <a:cubicBezTo>
                  <a:pt x="0" y="334"/>
                  <a:pt x="52" y="736"/>
                  <a:pt x="351" y="873"/>
                </a:cubicBezTo>
                <a:cubicBezTo>
                  <a:pt x="394" y="890"/>
                  <a:pt x="437" y="898"/>
                  <a:pt x="488" y="907"/>
                </a:cubicBezTo>
                <a:cubicBezTo>
                  <a:pt x="519" y="919"/>
                  <a:pt x="555" y="927"/>
                  <a:pt x="592" y="927"/>
                </a:cubicBezTo>
                <a:cubicBezTo>
                  <a:pt x="606" y="927"/>
                  <a:pt x="620" y="926"/>
                  <a:pt x="634" y="924"/>
                </a:cubicBezTo>
                <a:cubicBezTo>
                  <a:pt x="719" y="898"/>
                  <a:pt x="796" y="856"/>
                  <a:pt x="865" y="787"/>
                </a:cubicBezTo>
                <a:cubicBezTo>
                  <a:pt x="950" y="719"/>
                  <a:pt x="1001" y="616"/>
                  <a:pt x="1019" y="496"/>
                </a:cubicBezTo>
                <a:cubicBezTo>
                  <a:pt x="1019" y="453"/>
                  <a:pt x="1010" y="411"/>
                  <a:pt x="993" y="368"/>
                </a:cubicBezTo>
                <a:cubicBezTo>
                  <a:pt x="984" y="334"/>
                  <a:pt x="976" y="299"/>
                  <a:pt x="959" y="257"/>
                </a:cubicBezTo>
                <a:cubicBezTo>
                  <a:pt x="881" y="91"/>
                  <a:pt x="719" y="0"/>
                  <a:pt x="55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20"/>
          <p:cNvSpPr/>
          <p:nvPr/>
        </p:nvSpPr>
        <p:spPr>
          <a:xfrm>
            <a:off x="998756" y="527208"/>
            <a:ext cx="97575" cy="95857"/>
          </a:xfrm>
          <a:custGeom>
            <a:avLst/>
            <a:gdLst/>
            <a:ahLst/>
            <a:cxnLst/>
            <a:rect l="l" t="t" r="r" b="b"/>
            <a:pathLst>
              <a:path w="967" h="950" extrusionOk="0">
                <a:moveTo>
                  <a:pt x="414" y="1"/>
                </a:moveTo>
                <a:cubicBezTo>
                  <a:pt x="279" y="1"/>
                  <a:pt x="145" y="62"/>
                  <a:pt x="60" y="173"/>
                </a:cubicBezTo>
                <a:cubicBezTo>
                  <a:pt x="17" y="224"/>
                  <a:pt x="0" y="301"/>
                  <a:pt x="9" y="369"/>
                </a:cubicBezTo>
                <a:cubicBezTo>
                  <a:pt x="9" y="404"/>
                  <a:pt x="0" y="438"/>
                  <a:pt x="0" y="472"/>
                </a:cubicBezTo>
                <a:cubicBezTo>
                  <a:pt x="0" y="532"/>
                  <a:pt x="17" y="592"/>
                  <a:pt x="43" y="652"/>
                </a:cubicBezTo>
                <a:cubicBezTo>
                  <a:pt x="7" y="810"/>
                  <a:pt x="128" y="950"/>
                  <a:pt x="279" y="950"/>
                </a:cubicBezTo>
                <a:cubicBezTo>
                  <a:pt x="308" y="950"/>
                  <a:pt x="338" y="945"/>
                  <a:pt x="368" y="934"/>
                </a:cubicBezTo>
                <a:cubicBezTo>
                  <a:pt x="428" y="908"/>
                  <a:pt x="479" y="874"/>
                  <a:pt x="531" y="831"/>
                </a:cubicBezTo>
                <a:cubicBezTo>
                  <a:pt x="590" y="814"/>
                  <a:pt x="650" y="780"/>
                  <a:pt x="702" y="746"/>
                </a:cubicBezTo>
                <a:cubicBezTo>
                  <a:pt x="967" y="532"/>
                  <a:pt x="873" y="104"/>
                  <a:pt x="539" y="19"/>
                </a:cubicBezTo>
                <a:cubicBezTo>
                  <a:pt x="498" y="6"/>
                  <a:pt x="456" y="1"/>
                  <a:pt x="41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20"/>
          <p:cNvSpPr/>
          <p:nvPr/>
        </p:nvSpPr>
        <p:spPr>
          <a:xfrm>
            <a:off x="1205002" y="431451"/>
            <a:ext cx="100300" cy="93940"/>
          </a:xfrm>
          <a:custGeom>
            <a:avLst/>
            <a:gdLst/>
            <a:ahLst/>
            <a:cxnLst/>
            <a:rect l="l" t="t" r="r" b="b"/>
            <a:pathLst>
              <a:path w="994" h="931" extrusionOk="0">
                <a:moveTo>
                  <a:pt x="420" y="0"/>
                </a:moveTo>
                <a:cubicBezTo>
                  <a:pt x="370" y="0"/>
                  <a:pt x="318" y="17"/>
                  <a:pt x="274" y="52"/>
                </a:cubicBezTo>
                <a:cubicBezTo>
                  <a:pt x="61" y="249"/>
                  <a:pt x="1" y="548"/>
                  <a:pt x="129" y="805"/>
                </a:cubicBezTo>
                <a:cubicBezTo>
                  <a:pt x="171" y="884"/>
                  <a:pt x="256" y="931"/>
                  <a:pt x="342" y="931"/>
                </a:cubicBezTo>
                <a:cubicBezTo>
                  <a:pt x="396" y="931"/>
                  <a:pt x="451" y="913"/>
                  <a:pt x="497" y="874"/>
                </a:cubicBezTo>
                <a:lnTo>
                  <a:pt x="890" y="591"/>
                </a:lnTo>
                <a:cubicBezTo>
                  <a:pt x="985" y="506"/>
                  <a:pt x="993" y="360"/>
                  <a:pt x="916" y="266"/>
                </a:cubicBezTo>
                <a:cubicBezTo>
                  <a:pt x="868" y="212"/>
                  <a:pt x="802" y="183"/>
                  <a:pt x="734" y="183"/>
                </a:cubicBezTo>
                <a:cubicBezTo>
                  <a:pt x="707" y="183"/>
                  <a:pt x="678" y="188"/>
                  <a:pt x="651" y="198"/>
                </a:cubicBezTo>
                <a:cubicBezTo>
                  <a:pt x="651" y="198"/>
                  <a:pt x="651" y="189"/>
                  <a:pt x="651" y="189"/>
                </a:cubicBezTo>
                <a:cubicBezTo>
                  <a:pt x="628" y="73"/>
                  <a:pt x="526" y="0"/>
                  <a:pt x="42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20"/>
          <p:cNvSpPr/>
          <p:nvPr/>
        </p:nvSpPr>
        <p:spPr>
          <a:xfrm>
            <a:off x="1269782" y="809231"/>
            <a:ext cx="68313" cy="76888"/>
          </a:xfrm>
          <a:custGeom>
            <a:avLst/>
            <a:gdLst/>
            <a:ahLst/>
            <a:cxnLst/>
            <a:rect l="l" t="t" r="r" b="b"/>
            <a:pathLst>
              <a:path w="677" h="762" extrusionOk="0">
                <a:moveTo>
                  <a:pt x="332" y="1"/>
                </a:moveTo>
                <a:cubicBezTo>
                  <a:pt x="319" y="1"/>
                  <a:pt x="305" y="2"/>
                  <a:pt x="291" y="4"/>
                </a:cubicBezTo>
                <a:cubicBezTo>
                  <a:pt x="129" y="30"/>
                  <a:pt x="9" y="175"/>
                  <a:pt x="17" y="338"/>
                </a:cubicBezTo>
                <a:cubicBezTo>
                  <a:pt x="17" y="372"/>
                  <a:pt x="17" y="406"/>
                  <a:pt x="26" y="440"/>
                </a:cubicBezTo>
                <a:cubicBezTo>
                  <a:pt x="0" y="500"/>
                  <a:pt x="0" y="577"/>
                  <a:pt x="26" y="637"/>
                </a:cubicBezTo>
                <a:cubicBezTo>
                  <a:pt x="69" y="717"/>
                  <a:pt x="151" y="761"/>
                  <a:pt x="239" y="761"/>
                </a:cubicBezTo>
                <a:cubicBezTo>
                  <a:pt x="273" y="761"/>
                  <a:pt x="309" y="754"/>
                  <a:pt x="343" y="740"/>
                </a:cubicBezTo>
                <a:cubicBezTo>
                  <a:pt x="454" y="688"/>
                  <a:pt x="548" y="594"/>
                  <a:pt x="582" y="474"/>
                </a:cubicBezTo>
                <a:lnTo>
                  <a:pt x="591" y="440"/>
                </a:lnTo>
                <a:cubicBezTo>
                  <a:pt x="599" y="406"/>
                  <a:pt x="616" y="363"/>
                  <a:pt x="633" y="329"/>
                </a:cubicBezTo>
                <a:cubicBezTo>
                  <a:pt x="676" y="201"/>
                  <a:pt x="616" y="72"/>
                  <a:pt x="488" y="30"/>
                </a:cubicBezTo>
                <a:cubicBezTo>
                  <a:pt x="479" y="21"/>
                  <a:pt x="462" y="21"/>
                  <a:pt x="437" y="21"/>
                </a:cubicBezTo>
                <a:cubicBezTo>
                  <a:pt x="405" y="9"/>
                  <a:pt x="369" y="1"/>
                  <a:pt x="33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0"/>
          <p:cNvSpPr/>
          <p:nvPr/>
        </p:nvSpPr>
        <p:spPr>
          <a:xfrm>
            <a:off x="644989" y="133889"/>
            <a:ext cx="133396" cy="126935"/>
          </a:xfrm>
          <a:custGeom>
            <a:avLst/>
            <a:gdLst/>
            <a:ahLst/>
            <a:cxnLst/>
            <a:rect l="l" t="t" r="r" b="b"/>
            <a:pathLst>
              <a:path w="1322" h="1258" extrusionOk="0">
                <a:moveTo>
                  <a:pt x="968" y="0"/>
                </a:moveTo>
                <a:cubicBezTo>
                  <a:pt x="945" y="0"/>
                  <a:pt x="921" y="12"/>
                  <a:pt x="905" y="41"/>
                </a:cubicBezTo>
                <a:cubicBezTo>
                  <a:pt x="846" y="144"/>
                  <a:pt x="786" y="255"/>
                  <a:pt x="734" y="366"/>
                </a:cubicBezTo>
                <a:cubicBezTo>
                  <a:pt x="700" y="375"/>
                  <a:pt x="674" y="392"/>
                  <a:pt x="666" y="426"/>
                </a:cubicBezTo>
                <a:lnTo>
                  <a:pt x="649" y="460"/>
                </a:lnTo>
                <a:cubicBezTo>
                  <a:pt x="495" y="307"/>
                  <a:pt x="332" y="161"/>
                  <a:pt x="153" y="33"/>
                </a:cubicBezTo>
                <a:cubicBezTo>
                  <a:pt x="140" y="24"/>
                  <a:pt x="126" y="20"/>
                  <a:pt x="114" y="20"/>
                </a:cubicBezTo>
                <a:cubicBezTo>
                  <a:pt x="51" y="20"/>
                  <a:pt x="0" y="111"/>
                  <a:pt x="50" y="161"/>
                </a:cubicBezTo>
                <a:lnTo>
                  <a:pt x="153" y="264"/>
                </a:lnTo>
                <a:cubicBezTo>
                  <a:pt x="136" y="289"/>
                  <a:pt x="144" y="315"/>
                  <a:pt x="170" y="332"/>
                </a:cubicBezTo>
                <a:lnTo>
                  <a:pt x="178" y="341"/>
                </a:lnTo>
                <a:cubicBezTo>
                  <a:pt x="178" y="358"/>
                  <a:pt x="187" y="383"/>
                  <a:pt x="204" y="392"/>
                </a:cubicBezTo>
                <a:cubicBezTo>
                  <a:pt x="289" y="495"/>
                  <a:pt x="384" y="589"/>
                  <a:pt x="486" y="674"/>
                </a:cubicBezTo>
                <a:cubicBezTo>
                  <a:pt x="409" y="794"/>
                  <a:pt x="366" y="922"/>
                  <a:pt x="332" y="1051"/>
                </a:cubicBezTo>
                <a:cubicBezTo>
                  <a:pt x="332" y="1076"/>
                  <a:pt x="332" y="1102"/>
                  <a:pt x="349" y="1119"/>
                </a:cubicBezTo>
                <a:cubicBezTo>
                  <a:pt x="332" y="1171"/>
                  <a:pt x="358" y="1222"/>
                  <a:pt x="409" y="1239"/>
                </a:cubicBezTo>
                <a:cubicBezTo>
                  <a:pt x="421" y="1251"/>
                  <a:pt x="437" y="1257"/>
                  <a:pt x="453" y="1257"/>
                </a:cubicBezTo>
                <a:cubicBezTo>
                  <a:pt x="471" y="1257"/>
                  <a:pt x="490" y="1249"/>
                  <a:pt x="503" y="1230"/>
                </a:cubicBezTo>
                <a:cubicBezTo>
                  <a:pt x="597" y="1136"/>
                  <a:pt x="683" y="1025"/>
                  <a:pt x="751" y="914"/>
                </a:cubicBezTo>
                <a:lnTo>
                  <a:pt x="846" y="982"/>
                </a:lnTo>
                <a:cubicBezTo>
                  <a:pt x="871" y="1017"/>
                  <a:pt x="905" y="1051"/>
                  <a:pt x="931" y="1094"/>
                </a:cubicBezTo>
                <a:cubicBezTo>
                  <a:pt x="942" y="1110"/>
                  <a:pt x="960" y="1120"/>
                  <a:pt x="979" y="1120"/>
                </a:cubicBezTo>
                <a:cubicBezTo>
                  <a:pt x="989" y="1120"/>
                  <a:pt x="999" y="1117"/>
                  <a:pt x="1008" y="1111"/>
                </a:cubicBezTo>
                <a:cubicBezTo>
                  <a:pt x="1059" y="1153"/>
                  <a:pt x="1119" y="1188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36" y="974"/>
                </a:lnTo>
                <a:cubicBezTo>
                  <a:pt x="1042" y="880"/>
                  <a:pt x="948" y="786"/>
                  <a:pt x="854" y="700"/>
                </a:cubicBezTo>
                <a:cubicBezTo>
                  <a:pt x="888" y="623"/>
                  <a:pt x="923" y="546"/>
                  <a:pt x="940" y="460"/>
                </a:cubicBezTo>
                <a:cubicBezTo>
                  <a:pt x="948" y="452"/>
                  <a:pt x="948" y="435"/>
                  <a:pt x="940" y="418"/>
                </a:cubicBezTo>
                <a:cubicBezTo>
                  <a:pt x="957" y="383"/>
                  <a:pt x="965" y="349"/>
                  <a:pt x="982" y="315"/>
                </a:cubicBezTo>
                <a:cubicBezTo>
                  <a:pt x="991" y="289"/>
                  <a:pt x="991" y="272"/>
                  <a:pt x="982" y="255"/>
                </a:cubicBezTo>
                <a:lnTo>
                  <a:pt x="1042" y="118"/>
                </a:lnTo>
                <a:cubicBezTo>
                  <a:pt x="1072" y="59"/>
                  <a:pt x="1020" y="0"/>
                  <a:pt x="968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20"/>
          <p:cNvSpPr/>
          <p:nvPr/>
        </p:nvSpPr>
        <p:spPr>
          <a:xfrm>
            <a:off x="446008" y="116331"/>
            <a:ext cx="139552" cy="118863"/>
          </a:xfrm>
          <a:custGeom>
            <a:avLst/>
            <a:gdLst/>
            <a:ahLst/>
            <a:cxnLst/>
            <a:rect l="l" t="t" r="r" b="b"/>
            <a:pathLst>
              <a:path w="1383" h="1178" extrusionOk="0">
                <a:moveTo>
                  <a:pt x="992" y="0"/>
                </a:moveTo>
                <a:cubicBezTo>
                  <a:pt x="961" y="0"/>
                  <a:pt x="934" y="16"/>
                  <a:pt x="927" y="53"/>
                </a:cubicBezTo>
                <a:cubicBezTo>
                  <a:pt x="927" y="78"/>
                  <a:pt x="918" y="104"/>
                  <a:pt x="910" y="130"/>
                </a:cubicBezTo>
                <a:cubicBezTo>
                  <a:pt x="895" y="105"/>
                  <a:pt x="868" y="92"/>
                  <a:pt x="842" y="92"/>
                </a:cubicBezTo>
                <a:cubicBezTo>
                  <a:pt x="823" y="92"/>
                  <a:pt x="804" y="98"/>
                  <a:pt x="790" y="113"/>
                </a:cubicBezTo>
                <a:lnTo>
                  <a:pt x="764" y="138"/>
                </a:lnTo>
                <a:cubicBezTo>
                  <a:pt x="679" y="224"/>
                  <a:pt x="610" y="318"/>
                  <a:pt x="568" y="429"/>
                </a:cubicBezTo>
                <a:lnTo>
                  <a:pt x="157" y="173"/>
                </a:lnTo>
                <a:cubicBezTo>
                  <a:pt x="141" y="162"/>
                  <a:pt x="125" y="158"/>
                  <a:pt x="110" y="158"/>
                </a:cubicBezTo>
                <a:cubicBezTo>
                  <a:pt x="41" y="158"/>
                  <a:pt x="1" y="260"/>
                  <a:pt x="71" y="309"/>
                </a:cubicBezTo>
                <a:lnTo>
                  <a:pt x="337" y="506"/>
                </a:lnTo>
                <a:cubicBezTo>
                  <a:pt x="320" y="549"/>
                  <a:pt x="345" y="592"/>
                  <a:pt x="388" y="609"/>
                </a:cubicBezTo>
                <a:lnTo>
                  <a:pt x="508" y="652"/>
                </a:lnTo>
                <a:cubicBezTo>
                  <a:pt x="508" y="694"/>
                  <a:pt x="508" y="737"/>
                  <a:pt x="508" y="780"/>
                </a:cubicBezTo>
                <a:cubicBezTo>
                  <a:pt x="499" y="831"/>
                  <a:pt x="491" y="883"/>
                  <a:pt x="482" y="934"/>
                </a:cubicBezTo>
                <a:cubicBezTo>
                  <a:pt x="448" y="968"/>
                  <a:pt x="405" y="1011"/>
                  <a:pt x="362" y="1045"/>
                </a:cubicBezTo>
                <a:cubicBezTo>
                  <a:pt x="302" y="1098"/>
                  <a:pt x="357" y="1178"/>
                  <a:pt x="420" y="1178"/>
                </a:cubicBezTo>
                <a:cubicBezTo>
                  <a:pt x="438" y="1178"/>
                  <a:pt x="457" y="1171"/>
                  <a:pt x="474" y="1156"/>
                </a:cubicBezTo>
                <a:lnTo>
                  <a:pt x="482" y="1148"/>
                </a:lnTo>
                <a:cubicBezTo>
                  <a:pt x="500" y="1160"/>
                  <a:pt x="520" y="1166"/>
                  <a:pt x="538" y="1166"/>
                </a:cubicBezTo>
                <a:cubicBezTo>
                  <a:pt x="572" y="1166"/>
                  <a:pt x="602" y="1147"/>
                  <a:pt x="619" y="1114"/>
                </a:cubicBezTo>
                <a:lnTo>
                  <a:pt x="628" y="1096"/>
                </a:lnTo>
                <a:cubicBezTo>
                  <a:pt x="634" y="1098"/>
                  <a:pt x="639" y="1099"/>
                  <a:pt x="645" y="1099"/>
                </a:cubicBezTo>
                <a:cubicBezTo>
                  <a:pt x="671" y="1099"/>
                  <a:pt x="690" y="1083"/>
                  <a:pt x="705" y="1062"/>
                </a:cubicBezTo>
                <a:cubicBezTo>
                  <a:pt x="747" y="985"/>
                  <a:pt x="781" y="917"/>
                  <a:pt x="824" y="848"/>
                </a:cubicBezTo>
                <a:lnTo>
                  <a:pt x="1124" y="1062"/>
                </a:lnTo>
                <a:cubicBezTo>
                  <a:pt x="1138" y="1069"/>
                  <a:pt x="1152" y="1073"/>
                  <a:pt x="1166" y="1073"/>
                </a:cubicBezTo>
                <a:cubicBezTo>
                  <a:pt x="1185" y="1073"/>
                  <a:pt x="1203" y="1065"/>
                  <a:pt x="1218" y="1045"/>
                </a:cubicBezTo>
                <a:lnTo>
                  <a:pt x="1235" y="1054"/>
                </a:lnTo>
                <a:cubicBezTo>
                  <a:pt x="1250" y="1064"/>
                  <a:pt x="1264" y="1069"/>
                  <a:pt x="1278" y="1069"/>
                </a:cubicBezTo>
                <a:cubicBezTo>
                  <a:pt x="1342" y="1069"/>
                  <a:pt x="1383" y="966"/>
                  <a:pt x="1312" y="917"/>
                </a:cubicBezTo>
                <a:cubicBezTo>
                  <a:pt x="1278" y="891"/>
                  <a:pt x="1243" y="865"/>
                  <a:pt x="1209" y="840"/>
                </a:cubicBezTo>
                <a:cubicBezTo>
                  <a:pt x="1175" y="814"/>
                  <a:pt x="1158" y="806"/>
                  <a:pt x="1132" y="788"/>
                </a:cubicBezTo>
                <a:cubicBezTo>
                  <a:pt x="1124" y="780"/>
                  <a:pt x="1115" y="771"/>
                  <a:pt x="1107" y="763"/>
                </a:cubicBezTo>
                <a:cubicBezTo>
                  <a:pt x="1055" y="729"/>
                  <a:pt x="1004" y="694"/>
                  <a:pt x="944" y="660"/>
                </a:cubicBezTo>
                <a:lnTo>
                  <a:pt x="910" y="643"/>
                </a:lnTo>
                <a:cubicBezTo>
                  <a:pt x="987" y="472"/>
                  <a:pt x="1038" y="284"/>
                  <a:pt x="1081" y="96"/>
                </a:cubicBezTo>
                <a:cubicBezTo>
                  <a:pt x="1091" y="38"/>
                  <a:pt x="1038" y="0"/>
                  <a:pt x="99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20"/>
          <p:cNvSpPr/>
          <p:nvPr/>
        </p:nvSpPr>
        <p:spPr>
          <a:xfrm>
            <a:off x="537426" y="-24125"/>
            <a:ext cx="137937" cy="119469"/>
          </a:xfrm>
          <a:custGeom>
            <a:avLst/>
            <a:gdLst/>
            <a:ahLst/>
            <a:cxnLst/>
            <a:rect l="l" t="t" r="r" b="b"/>
            <a:pathLst>
              <a:path w="1367" h="1184" extrusionOk="0">
                <a:moveTo>
                  <a:pt x="977" y="0"/>
                </a:moveTo>
                <a:cubicBezTo>
                  <a:pt x="946" y="0"/>
                  <a:pt x="917" y="18"/>
                  <a:pt x="911" y="59"/>
                </a:cubicBezTo>
                <a:cubicBezTo>
                  <a:pt x="911" y="85"/>
                  <a:pt x="902" y="102"/>
                  <a:pt x="894" y="127"/>
                </a:cubicBezTo>
                <a:cubicBezTo>
                  <a:pt x="880" y="105"/>
                  <a:pt x="857" y="94"/>
                  <a:pt x="833" y="94"/>
                </a:cubicBezTo>
                <a:cubicBezTo>
                  <a:pt x="812" y="94"/>
                  <a:pt x="790" y="103"/>
                  <a:pt x="774" y="119"/>
                </a:cubicBezTo>
                <a:lnTo>
                  <a:pt x="748" y="136"/>
                </a:lnTo>
                <a:cubicBezTo>
                  <a:pt x="663" y="221"/>
                  <a:pt x="603" y="324"/>
                  <a:pt x="551" y="427"/>
                </a:cubicBezTo>
                <a:lnTo>
                  <a:pt x="149" y="187"/>
                </a:lnTo>
                <a:cubicBezTo>
                  <a:pt x="134" y="177"/>
                  <a:pt x="120" y="172"/>
                  <a:pt x="106" y="172"/>
                </a:cubicBezTo>
                <a:cubicBezTo>
                  <a:pt x="42" y="172"/>
                  <a:pt x="0" y="275"/>
                  <a:pt x="64" y="324"/>
                </a:cubicBezTo>
                <a:lnTo>
                  <a:pt x="337" y="512"/>
                </a:lnTo>
                <a:cubicBezTo>
                  <a:pt x="320" y="555"/>
                  <a:pt x="346" y="606"/>
                  <a:pt x="389" y="623"/>
                </a:cubicBezTo>
                <a:lnTo>
                  <a:pt x="500" y="666"/>
                </a:lnTo>
                <a:cubicBezTo>
                  <a:pt x="500" y="709"/>
                  <a:pt x="500" y="752"/>
                  <a:pt x="500" y="795"/>
                </a:cubicBezTo>
                <a:cubicBezTo>
                  <a:pt x="491" y="846"/>
                  <a:pt x="483" y="889"/>
                  <a:pt x="474" y="940"/>
                </a:cubicBezTo>
                <a:cubicBezTo>
                  <a:pt x="440" y="983"/>
                  <a:pt x="397" y="1026"/>
                  <a:pt x="363" y="1060"/>
                </a:cubicBezTo>
                <a:cubicBezTo>
                  <a:pt x="297" y="1106"/>
                  <a:pt x="354" y="1184"/>
                  <a:pt x="415" y="1184"/>
                </a:cubicBezTo>
                <a:cubicBezTo>
                  <a:pt x="433" y="1184"/>
                  <a:pt x="451" y="1178"/>
                  <a:pt x="466" y="1162"/>
                </a:cubicBezTo>
                <a:cubicBezTo>
                  <a:pt x="466" y="1162"/>
                  <a:pt x="474" y="1162"/>
                  <a:pt x="474" y="1154"/>
                </a:cubicBezTo>
                <a:cubicBezTo>
                  <a:pt x="489" y="1166"/>
                  <a:pt x="508" y="1172"/>
                  <a:pt x="526" y="1172"/>
                </a:cubicBezTo>
                <a:cubicBezTo>
                  <a:pt x="560" y="1172"/>
                  <a:pt x="595" y="1153"/>
                  <a:pt x="611" y="1120"/>
                </a:cubicBezTo>
                <a:lnTo>
                  <a:pt x="611" y="1103"/>
                </a:lnTo>
                <a:cubicBezTo>
                  <a:pt x="617" y="1104"/>
                  <a:pt x="623" y="1105"/>
                  <a:pt x="629" y="1105"/>
                </a:cubicBezTo>
                <a:cubicBezTo>
                  <a:pt x="654" y="1105"/>
                  <a:pt x="674" y="1089"/>
                  <a:pt x="688" y="1068"/>
                </a:cubicBezTo>
                <a:cubicBezTo>
                  <a:pt x="731" y="991"/>
                  <a:pt x="774" y="923"/>
                  <a:pt x="808" y="854"/>
                </a:cubicBezTo>
                <a:lnTo>
                  <a:pt x="1107" y="1068"/>
                </a:lnTo>
                <a:cubicBezTo>
                  <a:pt x="1122" y="1075"/>
                  <a:pt x="1136" y="1080"/>
                  <a:pt x="1149" y="1080"/>
                </a:cubicBezTo>
                <a:cubicBezTo>
                  <a:pt x="1168" y="1080"/>
                  <a:pt x="1186" y="1071"/>
                  <a:pt x="1202" y="1051"/>
                </a:cubicBezTo>
                <a:lnTo>
                  <a:pt x="1219" y="1060"/>
                </a:lnTo>
                <a:cubicBezTo>
                  <a:pt x="1233" y="1070"/>
                  <a:pt x="1248" y="1075"/>
                  <a:pt x="1261" y="1075"/>
                </a:cubicBezTo>
                <a:cubicBezTo>
                  <a:pt x="1326" y="1075"/>
                  <a:pt x="1366" y="972"/>
                  <a:pt x="1296" y="923"/>
                </a:cubicBezTo>
                <a:cubicBezTo>
                  <a:pt x="1261" y="897"/>
                  <a:pt x="1227" y="872"/>
                  <a:pt x="1193" y="846"/>
                </a:cubicBezTo>
                <a:cubicBezTo>
                  <a:pt x="1159" y="820"/>
                  <a:pt x="1142" y="812"/>
                  <a:pt x="1116" y="795"/>
                </a:cubicBezTo>
                <a:cubicBezTo>
                  <a:pt x="1107" y="786"/>
                  <a:pt x="1099" y="777"/>
                  <a:pt x="1090" y="769"/>
                </a:cubicBezTo>
                <a:cubicBezTo>
                  <a:pt x="1039" y="735"/>
                  <a:pt x="988" y="700"/>
                  <a:pt x="928" y="666"/>
                </a:cubicBezTo>
                <a:lnTo>
                  <a:pt x="894" y="649"/>
                </a:lnTo>
                <a:cubicBezTo>
                  <a:pt x="971" y="470"/>
                  <a:pt x="1022" y="290"/>
                  <a:pt x="1065" y="102"/>
                </a:cubicBezTo>
                <a:cubicBezTo>
                  <a:pt x="1075" y="40"/>
                  <a:pt x="1024" y="0"/>
                  <a:pt x="97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20"/>
          <p:cNvSpPr/>
          <p:nvPr/>
        </p:nvSpPr>
        <p:spPr>
          <a:xfrm>
            <a:off x="480214" y="-131991"/>
            <a:ext cx="112005" cy="118359"/>
          </a:xfrm>
          <a:custGeom>
            <a:avLst/>
            <a:gdLst/>
            <a:ahLst/>
            <a:cxnLst/>
            <a:rect l="l" t="t" r="r" b="b"/>
            <a:pathLst>
              <a:path w="1110" h="1173" extrusionOk="0">
                <a:moveTo>
                  <a:pt x="666" y="0"/>
                </a:moveTo>
                <a:cubicBezTo>
                  <a:pt x="643" y="0"/>
                  <a:pt x="621" y="12"/>
                  <a:pt x="605" y="41"/>
                </a:cubicBezTo>
                <a:cubicBezTo>
                  <a:pt x="554" y="127"/>
                  <a:pt x="511" y="221"/>
                  <a:pt x="477" y="307"/>
                </a:cubicBezTo>
                <a:cubicBezTo>
                  <a:pt x="468" y="332"/>
                  <a:pt x="460" y="349"/>
                  <a:pt x="451" y="375"/>
                </a:cubicBezTo>
                <a:cubicBezTo>
                  <a:pt x="408" y="358"/>
                  <a:pt x="366" y="349"/>
                  <a:pt x="323" y="341"/>
                </a:cubicBezTo>
                <a:cubicBezTo>
                  <a:pt x="315" y="338"/>
                  <a:pt x="308" y="337"/>
                  <a:pt x="300" y="337"/>
                </a:cubicBezTo>
                <a:cubicBezTo>
                  <a:pt x="283" y="337"/>
                  <a:pt x="266" y="343"/>
                  <a:pt x="254" y="349"/>
                </a:cubicBezTo>
                <a:lnTo>
                  <a:pt x="160" y="307"/>
                </a:lnTo>
                <a:cubicBezTo>
                  <a:pt x="148" y="301"/>
                  <a:pt x="136" y="298"/>
                  <a:pt x="125" y="298"/>
                </a:cubicBezTo>
                <a:cubicBezTo>
                  <a:pt x="54" y="298"/>
                  <a:pt x="1" y="399"/>
                  <a:pt x="75" y="443"/>
                </a:cubicBezTo>
                <a:cubicBezTo>
                  <a:pt x="177" y="503"/>
                  <a:pt x="280" y="563"/>
                  <a:pt x="383" y="606"/>
                </a:cubicBezTo>
                <a:cubicBezTo>
                  <a:pt x="383" y="615"/>
                  <a:pt x="383" y="615"/>
                  <a:pt x="383" y="623"/>
                </a:cubicBezTo>
                <a:cubicBezTo>
                  <a:pt x="357" y="760"/>
                  <a:pt x="340" y="905"/>
                  <a:pt x="340" y="1051"/>
                </a:cubicBezTo>
                <a:cubicBezTo>
                  <a:pt x="340" y="1077"/>
                  <a:pt x="348" y="1102"/>
                  <a:pt x="366" y="1111"/>
                </a:cubicBezTo>
                <a:cubicBezTo>
                  <a:pt x="372" y="1148"/>
                  <a:pt x="406" y="1172"/>
                  <a:pt x="440" y="1172"/>
                </a:cubicBezTo>
                <a:cubicBezTo>
                  <a:pt x="453" y="1172"/>
                  <a:pt x="465" y="1169"/>
                  <a:pt x="477" y="1162"/>
                </a:cubicBezTo>
                <a:cubicBezTo>
                  <a:pt x="614" y="1128"/>
                  <a:pt x="631" y="982"/>
                  <a:pt x="656" y="854"/>
                </a:cubicBezTo>
                <a:cubicBezTo>
                  <a:pt x="665" y="811"/>
                  <a:pt x="665" y="769"/>
                  <a:pt x="673" y="734"/>
                </a:cubicBezTo>
                <a:lnTo>
                  <a:pt x="759" y="760"/>
                </a:lnTo>
                <a:lnTo>
                  <a:pt x="904" y="828"/>
                </a:lnTo>
                <a:cubicBezTo>
                  <a:pt x="880" y="885"/>
                  <a:pt x="924" y="949"/>
                  <a:pt x="987" y="949"/>
                </a:cubicBezTo>
                <a:cubicBezTo>
                  <a:pt x="991" y="949"/>
                  <a:pt x="995" y="949"/>
                  <a:pt x="999" y="948"/>
                </a:cubicBezTo>
                <a:cubicBezTo>
                  <a:pt x="1110" y="931"/>
                  <a:pt x="1110" y="846"/>
                  <a:pt x="1076" y="777"/>
                </a:cubicBezTo>
                <a:cubicBezTo>
                  <a:pt x="1076" y="751"/>
                  <a:pt x="1058" y="726"/>
                  <a:pt x="1041" y="717"/>
                </a:cubicBezTo>
                <a:cubicBezTo>
                  <a:pt x="1033" y="709"/>
                  <a:pt x="1016" y="700"/>
                  <a:pt x="1007" y="683"/>
                </a:cubicBezTo>
                <a:cubicBezTo>
                  <a:pt x="930" y="632"/>
                  <a:pt x="845" y="572"/>
                  <a:pt x="750" y="529"/>
                </a:cubicBezTo>
                <a:lnTo>
                  <a:pt x="708" y="503"/>
                </a:lnTo>
                <a:cubicBezTo>
                  <a:pt x="716" y="461"/>
                  <a:pt x="725" y="409"/>
                  <a:pt x="733" y="366"/>
                </a:cubicBezTo>
                <a:cubicBezTo>
                  <a:pt x="742" y="349"/>
                  <a:pt x="733" y="324"/>
                  <a:pt x="716" y="307"/>
                </a:cubicBezTo>
                <a:lnTo>
                  <a:pt x="716" y="178"/>
                </a:lnTo>
                <a:lnTo>
                  <a:pt x="742" y="118"/>
                </a:lnTo>
                <a:cubicBezTo>
                  <a:pt x="766" y="59"/>
                  <a:pt x="716" y="0"/>
                  <a:pt x="66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0"/>
          <p:cNvSpPr/>
          <p:nvPr/>
        </p:nvSpPr>
        <p:spPr>
          <a:xfrm>
            <a:off x="332795" y="-2129"/>
            <a:ext cx="125627" cy="103425"/>
          </a:xfrm>
          <a:custGeom>
            <a:avLst/>
            <a:gdLst/>
            <a:ahLst/>
            <a:cxnLst/>
            <a:rect l="l" t="t" r="r" b="b"/>
            <a:pathLst>
              <a:path w="1245" h="1025" extrusionOk="0">
                <a:moveTo>
                  <a:pt x="881" y="0"/>
                </a:moveTo>
                <a:cubicBezTo>
                  <a:pt x="856" y="0"/>
                  <a:pt x="832" y="12"/>
                  <a:pt x="817" y="38"/>
                </a:cubicBezTo>
                <a:cubicBezTo>
                  <a:pt x="800" y="80"/>
                  <a:pt x="783" y="115"/>
                  <a:pt x="766" y="149"/>
                </a:cubicBezTo>
                <a:cubicBezTo>
                  <a:pt x="723" y="183"/>
                  <a:pt x="680" y="226"/>
                  <a:pt x="646" y="277"/>
                </a:cubicBezTo>
                <a:cubicBezTo>
                  <a:pt x="535" y="209"/>
                  <a:pt x="424" y="157"/>
                  <a:pt x="304" y="115"/>
                </a:cubicBezTo>
                <a:cubicBezTo>
                  <a:pt x="294" y="109"/>
                  <a:pt x="283" y="106"/>
                  <a:pt x="272" y="106"/>
                </a:cubicBezTo>
                <a:cubicBezTo>
                  <a:pt x="236" y="106"/>
                  <a:pt x="201" y="135"/>
                  <a:pt x="201" y="175"/>
                </a:cubicBezTo>
                <a:lnTo>
                  <a:pt x="107" y="166"/>
                </a:lnTo>
                <a:cubicBezTo>
                  <a:pt x="102" y="165"/>
                  <a:pt x="97" y="165"/>
                  <a:pt x="93" y="165"/>
                </a:cubicBezTo>
                <a:cubicBezTo>
                  <a:pt x="11" y="165"/>
                  <a:pt x="0" y="304"/>
                  <a:pt x="81" y="320"/>
                </a:cubicBezTo>
                <a:cubicBezTo>
                  <a:pt x="244" y="354"/>
                  <a:pt x="398" y="405"/>
                  <a:pt x="552" y="465"/>
                </a:cubicBezTo>
                <a:cubicBezTo>
                  <a:pt x="526" y="542"/>
                  <a:pt x="518" y="636"/>
                  <a:pt x="518" y="722"/>
                </a:cubicBezTo>
                <a:lnTo>
                  <a:pt x="492" y="756"/>
                </a:lnTo>
                <a:cubicBezTo>
                  <a:pt x="475" y="790"/>
                  <a:pt x="483" y="833"/>
                  <a:pt x="518" y="859"/>
                </a:cubicBezTo>
                <a:lnTo>
                  <a:pt x="500" y="927"/>
                </a:lnTo>
                <a:cubicBezTo>
                  <a:pt x="488" y="983"/>
                  <a:pt x="534" y="1025"/>
                  <a:pt x="582" y="1025"/>
                </a:cubicBezTo>
                <a:cubicBezTo>
                  <a:pt x="601" y="1025"/>
                  <a:pt x="621" y="1019"/>
                  <a:pt x="637" y="1004"/>
                </a:cubicBezTo>
                <a:cubicBezTo>
                  <a:pt x="663" y="1004"/>
                  <a:pt x="680" y="996"/>
                  <a:pt x="706" y="979"/>
                </a:cubicBezTo>
                <a:cubicBezTo>
                  <a:pt x="791" y="876"/>
                  <a:pt x="860" y="765"/>
                  <a:pt x="903" y="636"/>
                </a:cubicBezTo>
                <a:lnTo>
                  <a:pt x="920" y="636"/>
                </a:lnTo>
                <a:cubicBezTo>
                  <a:pt x="971" y="679"/>
                  <a:pt x="1022" y="722"/>
                  <a:pt x="1074" y="765"/>
                </a:cubicBezTo>
                <a:cubicBezTo>
                  <a:pt x="1091" y="780"/>
                  <a:pt x="1109" y="786"/>
                  <a:pt x="1127" y="786"/>
                </a:cubicBezTo>
                <a:cubicBezTo>
                  <a:pt x="1191" y="786"/>
                  <a:pt x="1245" y="707"/>
                  <a:pt x="1185" y="654"/>
                </a:cubicBezTo>
                <a:lnTo>
                  <a:pt x="1125" y="611"/>
                </a:lnTo>
                <a:cubicBezTo>
                  <a:pt x="1125" y="577"/>
                  <a:pt x="1108" y="559"/>
                  <a:pt x="1091" y="542"/>
                </a:cubicBezTo>
                <a:cubicBezTo>
                  <a:pt x="1039" y="517"/>
                  <a:pt x="997" y="491"/>
                  <a:pt x="954" y="465"/>
                </a:cubicBezTo>
                <a:cubicBezTo>
                  <a:pt x="962" y="388"/>
                  <a:pt x="971" y="303"/>
                  <a:pt x="971" y="217"/>
                </a:cubicBezTo>
                <a:lnTo>
                  <a:pt x="988" y="175"/>
                </a:lnTo>
                <a:cubicBezTo>
                  <a:pt x="1005" y="132"/>
                  <a:pt x="997" y="89"/>
                  <a:pt x="962" y="63"/>
                </a:cubicBezTo>
                <a:lnTo>
                  <a:pt x="962" y="55"/>
                </a:lnTo>
                <a:cubicBezTo>
                  <a:pt x="948" y="21"/>
                  <a:pt x="914" y="0"/>
                  <a:pt x="8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0"/>
          <p:cNvSpPr/>
          <p:nvPr/>
        </p:nvSpPr>
        <p:spPr>
          <a:xfrm>
            <a:off x="291121" y="192917"/>
            <a:ext cx="118261" cy="96261"/>
          </a:xfrm>
          <a:custGeom>
            <a:avLst/>
            <a:gdLst/>
            <a:ahLst/>
            <a:cxnLst/>
            <a:rect l="l" t="t" r="r" b="b"/>
            <a:pathLst>
              <a:path w="1172" h="954" extrusionOk="0">
                <a:moveTo>
                  <a:pt x="804" y="1"/>
                </a:moveTo>
                <a:cubicBezTo>
                  <a:pt x="778" y="1"/>
                  <a:pt x="753" y="12"/>
                  <a:pt x="734" y="38"/>
                </a:cubicBezTo>
                <a:cubicBezTo>
                  <a:pt x="691" y="115"/>
                  <a:pt x="640" y="192"/>
                  <a:pt x="606" y="278"/>
                </a:cubicBezTo>
                <a:lnTo>
                  <a:pt x="597" y="278"/>
                </a:lnTo>
                <a:lnTo>
                  <a:pt x="392" y="141"/>
                </a:lnTo>
                <a:cubicBezTo>
                  <a:pt x="380" y="134"/>
                  <a:pt x="367" y="131"/>
                  <a:pt x="355" y="131"/>
                </a:cubicBezTo>
                <a:cubicBezTo>
                  <a:pt x="320" y="131"/>
                  <a:pt x="284" y="154"/>
                  <a:pt x="272" y="192"/>
                </a:cubicBezTo>
                <a:cubicBezTo>
                  <a:pt x="229" y="183"/>
                  <a:pt x="186" y="166"/>
                  <a:pt x="135" y="158"/>
                </a:cubicBezTo>
                <a:cubicBezTo>
                  <a:pt x="132" y="157"/>
                  <a:pt x="129" y="157"/>
                  <a:pt x="125" y="157"/>
                </a:cubicBezTo>
                <a:cubicBezTo>
                  <a:pt x="60" y="157"/>
                  <a:pt x="1" y="238"/>
                  <a:pt x="58" y="295"/>
                </a:cubicBezTo>
                <a:lnTo>
                  <a:pt x="101" y="329"/>
                </a:lnTo>
                <a:cubicBezTo>
                  <a:pt x="115" y="343"/>
                  <a:pt x="134" y="349"/>
                  <a:pt x="154" y="349"/>
                </a:cubicBezTo>
                <a:cubicBezTo>
                  <a:pt x="171" y="349"/>
                  <a:pt x="188" y="345"/>
                  <a:pt x="203" y="337"/>
                </a:cubicBezTo>
                <a:cubicBezTo>
                  <a:pt x="306" y="363"/>
                  <a:pt x="417" y="397"/>
                  <a:pt x="520" y="440"/>
                </a:cubicBezTo>
                <a:cubicBezTo>
                  <a:pt x="469" y="543"/>
                  <a:pt x="426" y="654"/>
                  <a:pt x="392" y="765"/>
                </a:cubicBezTo>
                <a:cubicBezTo>
                  <a:pt x="366" y="782"/>
                  <a:pt x="349" y="808"/>
                  <a:pt x="323" y="825"/>
                </a:cubicBezTo>
                <a:cubicBezTo>
                  <a:pt x="262" y="873"/>
                  <a:pt x="320" y="953"/>
                  <a:pt x="386" y="953"/>
                </a:cubicBezTo>
                <a:cubicBezTo>
                  <a:pt x="402" y="953"/>
                  <a:pt x="419" y="948"/>
                  <a:pt x="434" y="936"/>
                </a:cubicBezTo>
                <a:cubicBezTo>
                  <a:pt x="563" y="834"/>
                  <a:pt x="665" y="705"/>
                  <a:pt x="742" y="568"/>
                </a:cubicBezTo>
                <a:lnTo>
                  <a:pt x="973" y="731"/>
                </a:lnTo>
                <a:cubicBezTo>
                  <a:pt x="985" y="739"/>
                  <a:pt x="1000" y="743"/>
                  <a:pt x="1014" y="743"/>
                </a:cubicBezTo>
                <a:cubicBezTo>
                  <a:pt x="1032" y="743"/>
                  <a:pt x="1050" y="737"/>
                  <a:pt x="1059" y="722"/>
                </a:cubicBezTo>
                <a:cubicBezTo>
                  <a:pt x="1069" y="726"/>
                  <a:pt x="1078" y="728"/>
                  <a:pt x="1086" y="728"/>
                </a:cubicBezTo>
                <a:cubicBezTo>
                  <a:pt x="1151" y="728"/>
                  <a:pt x="1172" y="623"/>
                  <a:pt x="1119" y="586"/>
                </a:cubicBezTo>
                <a:cubicBezTo>
                  <a:pt x="1016" y="517"/>
                  <a:pt x="922" y="457"/>
                  <a:pt x="819" y="406"/>
                </a:cubicBezTo>
                <a:cubicBezTo>
                  <a:pt x="862" y="303"/>
                  <a:pt x="888" y="192"/>
                  <a:pt x="896" y="81"/>
                </a:cubicBezTo>
                <a:cubicBezTo>
                  <a:pt x="905" y="38"/>
                  <a:pt x="871" y="4"/>
                  <a:pt x="828" y="4"/>
                </a:cubicBezTo>
                <a:cubicBezTo>
                  <a:pt x="820" y="2"/>
                  <a:pt x="812" y="1"/>
                  <a:pt x="80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0"/>
          <p:cNvSpPr/>
          <p:nvPr/>
        </p:nvSpPr>
        <p:spPr>
          <a:xfrm>
            <a:off x="653364" y="-121295"/>
            <a:ext cx="115334" cy="110993"/>
          </a:xfrm>
          <a:custGeom>
            <a:avLst/>
            <a:gdLst/>
            <a:ahLst/>
            <a:cxnLst/>
            <a:rect l="l" t="t" r="r" b="b"/>
            <a:pathLst>
              <a:path w="1143" h="1100" extrusionOk="0">
                <a:moveTo>
                  <a:pt x="764" y="1"/>
                </a:moveTo>
                <a:cubicBezTo>
                  <a:pt x="746" y="1"/>
                  <a:pt x="727" y="9"/>
                  <a:pt x="711" y="30"/>
                </a:cubicBezTo>
                <a:lnTo>
                  <a:pt x="694" y="47"/>
                </a:lnTo>
                <a:lnTo>
                  <a:pt x="651" y="107"/>
                </a:lnTo>
                <a:cubicBezTo>
                  <a:pt x="634" y="86"/>
                  <a:pt x="611" y="76"/>
                  <a:pt x="589" y="76"/>
                </a:cubicBezTo>
                <a:cubicBezTo>
                  <a:pt x="556" y="76"/>
                  <a:pt x="525" y="97"/>
                  <a:pt x="514" y="132"/>
                </a:cubicBezTo>
                <a:cubicBezTo>
                  <a:pt x="497" y="192"/>
                  <a:pt x="489" y="252"/>
                  <a:pt x="472" y="303"/>
                </a:cubicBezTo>
                <a:lnTo>
                  <a:pt x="446" y="295"/>
                </a:lnTo>
                <a:cubicBezTo>
                  <a:pt x="378" y="243"/>
                  <a:pt x="309" y="201"/>
                  <a:pt x="241" y="149"/>
                </a:cubicBezTo>
                <a:cubicBezTo>
                  <a:pt x="228" y="136"/>
                  <a:pt x="212" y="131"/>
                  <a:pt x="197" y="131"/>
                </a:cubicBezTo>
                <a:cubicBezTo>
                  <a:pt x="172" y="131"/>
                  <a:pt x="149" y="145"/>
                  <a:pt x="138" y="166"/>
                </a:cubicBezTo>
                <a:cubicBezTo>
                  <a:pt x="129" y="163"/>
                  <a:pt x="121" y="161"/>
                  <a:pt x="112" y="161"/>
                </a:cubicBezTo>
                <a:cubicBezTo>
                  <a:pt x="42" y="161"/>
                  <a:pt x="1" y="281"/>
                  <a:pt x="70" y="312"/>
                </a:cubicBezTo>
                <a:cubicBezTo>
                  <a:pt x="189" y="380"/>
                  <a:pt x="301" y="449"/>
                  <a:pt x="420" y="517"/>
                </a:cubicBezTo>
                <a:cubicBezTo>
                  <a:pt x="352" y="671"/>
                  <a:pt x="301" y="834"/>
                  <a:pt x="275" y="996"/>
                </a:cubicBezTo>
                <a:cubicBezTo>
                  <a:pt x="270" y="1059"/>
                  <a:pt x="323" y="1100"/>
                  <a:pt x="368" y="1100"/>
                </a:cubicBezTo>
                <a:cubicBezTo>
                  <a:pt x="397" y="1100"/>
                  <a:pt x="422" y="1084"/>
                  <a:pt x="429" y="1048"/>
                </a:cubicBezTo>
                <a:cubicBezTo>
                  <a:pt x="440" y="1052"/>
                  <a:pt x="451" y="1054"/>
                  <a:pt x="462" y="1054"/>
                </a:cubicBezTo>
                <a:cubicBezTo>
                  <a:pt x="495" y="1054"/>
                  <a:pt x="527" y="1035"/>
                  <a:pt x="540" y="996"/>
                </a:cubicBezTo>
                <a:cubicBezTo>
                  <a:pt x="557" y="876"/>
                  <a:pt x="591" y="757"/>
                  <a:pt x="626" y="645"/>
                </a:cubicBezTo>
                <a:cubicBezTo>
                  <a:pt x="711" y="705"/>
                  <a:pt x="797" y="757"/>
                  <a:pt x="891" y="825"/>
                </a:cubicBezTo>
                <a:lnTo>
                  <a:pt x="942" y="859"/>
                </a:lnTo>
                <a:lnTo>
                  <a:pt x="951" y="868"/>
                </a:lnTo>
                <a:lnTo>
                  <a:pt x="994" y="894"/>
                </a:lnTo>
                <a:cubicBezTo>
                  <a:pt x="1008" y="904"/>
                  <a:pt x="1023" y="908"/>
                  <a:pt x="1036" y="908"/>
                </a:cubicBezTo>
                <a:cubicBezTo>
                  <a:pt x="1101" y="908"/>
                  <a:pt x="1143" y="806"/>
                  <a:pt x="1079" y="757"/>
                </a:cubicBezTo>
                <a:lnTo>
                  <a:pt x="1036" y="731"/>
                </a:lnTo>
                <a:lnTo>
                  <a:pt x="1028" y="714"/>
                </a:lnTo>
                <a:cubicBezTo>
                  <a:pt x="1036" y="714"/>
                  <a:pt x="1053" y="705"/>
                  <a:pt x="1062" y="697"/>
                </a:cubicBezTo>
                <a:cubicBezTo>
                  <a:pt x="1122" y="663"/>
                  <a:pt x="1105" y="568"/>
                  <a:pt x="1045" y="551"/>
                </a:cubicBezTo>
                <a:lnTo>
                  <a:pt x="711" y="406"/>
                </a:lnTo>
                <a:cubicBezTo>
                  <a:pt x="745" y="312"/>
                  <a:pt x="788" y="218"/>
                  <a:pt x="831" y="124"/>
                </a:cubicBezTo>
                <a:cubicBezTo>
                  <a:pt x="863" y="67"/>
                  <a:pt x="815" y="1"/>
                  <a:pt x="76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20"/>
          <p:cNvSpPr/>
          <p:nvPr/>
        </p:nvSpPr>
        <p:spPr>
          <a:xfrm>
            <a:off x="254897" y="-169022"/>
            <a:ext cx="107867" cy="104131"/>
          </a:xfrm>
          <a:custGeom>
            <a:avLst/>
            <a:gdLst/>
            <a:ahLst/>
            <a:cxnLst/>
            <a:rect l="l" t="t" r="r" b="b"/>
            <a:pathLst>
              <a:path w="1069" h="1032" extrusionOk="0">
                <a:moveTo>
                  <a:pt x="684" y="0"/>
                </a:moveTo>
                <a:cubicBezTo>
                  <a:pt x="657" y="0"/>
                  <a:pt x="633" y="14"/>
                  <a:pt x="622" y="41"/>
                </a:cubicBezTo>
                <a:cubicBezTo>
                  <a:pt x="588" y="118"/>
                  <a:pt x="554" y="195"/>
                  <a:pt x="520" y="272"/>
                </a:cubicBezTo>
                <a:cubicBezTo>
                  <a:pt x="434" y="220"/>
                  <a:pt x="340" y="177"/>
                  <a:pt x="254" y="135"/>
                </a:cubicBezTo>
                <a:cubicBezTo>
                  <a:pt x="243" y="130"/>
                  <a:pt x="232" y="128"/>
                  <a:pt x="222" y="128"/>
                </a:cubicBezTo>
                <a:cubicBezTo>
                  <a:pt x="191" y="128"/>
                  <a:pt x="162" y="146"/>
                  <a:pt x="143" y="177"/>
                </a:cubicBezTo>
                <a:lnTo>
                  <a:pt x="109" y="169"/>
                </a:lnTo>
                <a:cubicBezTo>
                  <a:pt x="106" y="169"/>
                  <a:pt x="103" y="168"/>
                  <a:pt x="100" y="168"/>
                </a:cubicBezTo>
                <a:cubicBezTo>
                  <a:pt x="29" y="168"/>
                  <a:pt x="0" y="265"/>
                  <a:pt x="58" y="306"/>
                </a:cubicBezTo>
                <a:lnTo>
                  <a:pt x="451" y="460"/>
                </a:lnTo>
                <a:cubicBezTo>
                  <a:pt x="417" y="562"/>
                  <a:pt x="391" y="674"/>
                  <a:pt x="366" y="776"/>
                </a:cubicBezTo>
                <a:cubicBezTo>
                  <a:pt x="357" y="810"/>
                  <a:pt x="366" y="836"/>
                  <a:pt x="383" y="862"/>
                </a:cubicBezTo>
                <a:cubicBezTo>
                  <a:pt x="383" y="879"/>
                  <a:pt x="374" y="905"/>
                  <a:pt x="366" y="930"/>
                </a:cubicBezTo>
                <a:cubicBezTo>
                  <a:pt x="360" y="987"/>
                  <a:pt x="406" y="1032"/>
                  <a:pt x="451" y="1032"/>
                </a:cubicBezTo>
                <a:cubicBezTo>
                  <a:pt x="474" y="1032"/>
                  <a:pt x="496" y="1019"/>
                  <a:pt x="511" y="990"/>
                </a:cubicBezTo>
                <a:cubicBezTo>
                  <a:pt x="588" y="853"/>
                  <a:pt x="639" y="716"/>
                  <a:pt x="682" y="562"/>
                </a:cubicBezTo>
                <a:cubicBezTo>
                  <a:pt x="759" y="614"/>
                  <a:pt x="828" y="674"/>
                  <a:pt x="888" y="733"/>
                </a:cubicBezTo>
                <a:cubicBezTo>
                  <a:pt x="902" y="746"/>
                  <a:pt x="919" y="752"/>
                  <a:pt x="936" y="752"/>
                </a:cubicBezTo>
                <a:cubicBezTo>
                  <a:pt x="1001" y="752"/>
                  <a:pt x="1068" y="676"/>
                  <a:pt x="1007" y="622"/>
                </a:cubicBezTo>
                <a:lnTo>
                  <a:pt x="956" y="588"/>
                </a:lnTo>
                <a:cubicBezTo>
                  <a:pt x="990" y="554"/>
                  <a:pt x="973" y="494"/>
                  <a:pt x="930" y="477"/>
                </a:cubicBezTo>
                <a:cubicBezTo>
                  <a:pt x="862" y="443"/>
                  <a:pt x="793" y="408"/>
                  <a:pt x="734" y="374"/>
                </a:cubicBezTo>
                <a:cubicBezTo>
                  <a:pt x="734" y="357"/>
                  <a:pt x="734" y="340"/>
                  <a:pt x="742" y="323"/>
                </a:cubicBezTo>
                <a:lnTo>
                  <a:pt x="759" y="272"/>
                </a:lnTo>
                <a:cubicBezTo>
                  <a:pt x="759" y="272"/>
                  <a:pt x="759" y="263"/>
                  <a:pt x="759" y="263"/>
                </a:cubicBezTo>
                <a:cubicBezTo>
                  <a:pt x="785" y="220"/>
                  <a:pt x="811" y="169"/>
                  <a:pt x="836" y="126"/>
                </a:cubicBezTo>
                <a:cubicBezTo>
                  <a:pt x="865" y="68"/>
                  <a:pt x="820" y="9"/>
                  <a:pt x="763" y="9"/>
                </a:cubicBezTo>
                <a:cubicBezTo>
                  <a:pt x="754" y="9"/>
                  <a:pt x="744" y="11"/>
                  <a:pt x="734" y="15"/>
                </a:cubicBezTo>
                <a:cubicBezTo>
                  <a:pt x="717" y="5"/>
                  <a:pt x="700" y="0"/>
                  <a:pt x="68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20"/>
          <p:cNvSpPr/>
          <p:nvPr/>
        </p:nvSpPr>
        <p:spPr>
          <a:xfrm>
            <a:off x="175083" y="38838"/>
            <a:ext cx="120178" cy="120276"/>
          </a:xfrm>
          <a:custGeom>
            <a:avLst/>
            <a:gdLst/>
            <a:ahLst/>
            <a:cxnLst/>
            <a:rect l="l" t="t" r="r" b="b"/>
            <a:pathLst>
              <a:path w="1191" h="1192" extrusionOk="0">
                <a:moveTo>
                  <a:pt x="854" y="0"/>
                </a:moveTo>
                <a:cubicBezTo>
                  <a:pt x="831" y="0"/>
                  <a:pt x="807" y="10"/>
                  <a:pt x="789" y="34"/>
                </a:cubicBezTo>
                <a:cubicBezTo>
                  <a:pt x="755" y="76"/>
                  <a:pt x="720" y="128"/>
                  <a:pt x="695" y="179"/>
                </a:cubicBezTo>
                <a:cubicBezTo>
                  <a:pt x="660" y="179"/>
                  <a:pt x="635" y="205"/>
                  <a:pt x="626" y="230"/>
                </a:cubicBezTo>
                <a:cubicBezTo>
                  <a:pt x="592" y="316"/>
                  <a:pt x="558" y="402"/>
                  <a:pt x="532" y="487"/>
                </a:cubicBezTo>
                <a:lnTo>
                  <a:pt x="532" y="504"/>
                </a:lnTo>
                <a:cubicBezTo>
                  <a:pt x="489" y="496"/>
                  <a:pt x="455" y="479"/>
                  <a:pt x="421" y="470"/>
                </a:cubicBezTo>
                <a:cubicBezTo>
                  <a:pt x="387" y="461"/>
                  <a:pt x="207" y="444"/>
                  <a:pt x="173" y="402"/>
                </a:cubicBezTo>
                <a:cubicBezTo>
                  <a:pt x="157" y="384"/>
                  <a:pt x="139" y="377"/>
                  <a:pt x="121" y="377"/>
                </a:cubicBezTo>
                <a:cubicBezTo>
                  <a:pt x="60" y="377"/>
                  <a:pt x="0" y="462"/>
                  <a:pt x="53" y="521"/>
                </a:cubicBezTo>
                <a:cubicBezTo>
                  <a:pt x="130" y="607"/>
                  <a:pt x="353" y="615"/>
                  <a:pt x="464" y="650"/>
                </a:cubicBezTo>
                <a:cubicBezTo>
                  <a:pt x="447" y="710"/>
                  <a:pt x="421" y="769"/>
                  <a:pt x="404" y="829"/>
                </a:cubicBezTo>
                <a:cubicBezTo>
                  <a:pt x="361" y="906"/>
                  <a:pt x="318" y="992"/>
                  <a:pt x="276" y="1069"/>
                </a:cubicBezTo>
                <a:cubicBezTo>
                  <a:pt x="243" y="1128"/>
                  <a:pt x="295" y="1192"/>
                  <a:pt x="352" y="1192"/>
                </a:cubicBezTo>
                <a:cubicBezTo>
                  <a:pt x="370" y="1192"/>
                  <a:pt x="388" y="1186"/>
                  <a:pt x="404" y="1172"/>
                </a:cubicBezTo>
                <a:cubicBezTo>
                  <a:pt x="408" y="1173"/>
                  <a:pt x="413" y="1173"/>
                  <a:pt x="418" y="1173"/>
                </a:cubicBezTo>
                <a:cubicBezTo>
                  <a:pt x="451" y="1173"/>
                  <a:pt x="491" y="1149"/>
                  <a:pt x="498" y="1112"/>
                </a:cubicBezTo>
                <a:cubicBezTo>
                  <a:pt x="558" y="983"/>
                  <a:pt x="609" y="855"/>
                  <a:pt x="643" y="718"/>
                </a:cubicBezTo>
                <a:cubicBezTo>
                  <a:pt x="780" y="778"/>
                  <a:pt x="917" y="838"/>
                  <a:pt x="1045" y="915"/>
                </a:cubicBezTo>
                <a:cubicBezTo>
                  <a:pt x="1056" y="919"/>
                  <a:pt x="1066" y="921"/>
                  <a:pt x="1076" y="921"/>
                </a:cubicBezTo>
                <a:cubicBezTo>
                  <a:pt x="1145" y="921"/>
                  <a:pt x="1190" y="822"/>
                  <a:pt x="1122" y="769"/>
                </a:cubicBezTo>
                <a:cubicBezTo>
                  <a:pt x="994" y="701"/>
                  <a:pt x="857" y="633"/>
                  <a:pt x="712" y="573"/>
                </a:cubicBezTo>
                <a:cubicBezTo>
                  <a:pt x="780" y="419"/>
                  <a:pt x="857" y="265"/>
                  <a:pt x="926" y="111"/>
                </a:cubicBezTo>
                <a:cubicBezTo>
                  <a:pt x="955" y="51"/>
                  <a:pt x="907" y="0"/>
                  <a:pt x="85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0"/>
          <p:cNvSpPr/>
          <p:nvPr/>
        </p:nvSpPr>
        <p:spPr>
          <a:xfrm>
            <a:off x="749222" y="9879"/>
            <a:ext cx="112812" cy="113414"/>
          </a:xfrm>
          <a:custGeom>
            <a:avLst/>
            <a:gdLst/>
            <a:ahLst/>
            <a:cxnLst/>
            <a:rect l="l" t="t" r="r" b="b"/>
            <a:pathLst>
              <a:path w="1118" h="1124" extrusionOk="0">
                <a:moveTo>
                  <a:pt x="596" y="1"/>
                </a:moveTo>
                <a:cubicBezTo>
                  <a:pt x="558" y="1"/>
                  <a:pt x="523" y="27"/>
                  <a:pt x="531" y="81"/>
                </a:cubicBezTo>
                <a:cubicBezTo>
                  <a:pt x="480" y="81"/>
                  <a:pt x="446" y="115"/>
                  <a:pt x="454" y="158"/>
                </a:cubicBezTo>
                <a:cubicBezTo>
                  <a:pt x="454" y="210"/>
                  <a:pt x="463" y="261"/>
                  <a:pt x="463" y="321"/>
                </a:cubicBezTo>
                <a:cubicBezTo>
                  <a:pt x="375" y="308"/>
                  <a:pt x="292" y="300"/>
                  <a:pt x="207" y="300"/>
                </a:cubicBezTo>
                <a:cubicBezTo>
                  <a:pt x="176" y="300"/>
                  <a:pt x="144" y="301"/>
                  <a:pt x="112" y="304"/>
                </a:cubicBezTo>
                <a:cubicBezTo>
                  <a:pt x="9" y="304"/>
                  <a:pt x="1" y="466"/>
                  <a:pt x="112" y="466"/>
                </a:cubicBezTo>
                <a:cubicBezTo>
                  <a:pt x="121" y="475"/>
                  <a:pt x="129" y="483"/>
                  <a:pt x="146" y="483"/>
                </a:cubicBezTo>
                <a:lnTo>
                  <a:pt x="463" y="603"/>
                </a:lnTo>
                <a:lnTo>
                  <a:pt x="463" y="757"/>
                </a:lnTo>
                <a:cubicBezTo>
                  <a:pt x="463" y="783"/>
                  <a:pt x="480" y="808"/>
                  <a:pt x="497" y="817"/>
                </a:cubicBezTo>
                <a:cubicBezTo>
                  <a:pt x="488" y="885"/>
                  <a:pt x="480" y="954"/>
                  <a:pt x="471" y="1022"/>
                </a:cubicBezTo>
                <a:cubicBezTo>
                  <a:pt x="456" y="1084"/>
                  <a:pt x="505" y="1124"/>
                  <a:pt x="553" y="1124"/>
                </a:cubicBezTo>
                <a:cubicBezTo>
                  <a:pt x="584" y="1124"/>
                  <a:pt x="615" y="1106"/>
                  <a:pt x="625" y="1065"/>
                </a:cubicBezTo>
                <a:cubicBezTo>
                  <a:pt x="651" y="937"/>
                  <a:pt x="659" y="808"/>
                  <a:pt x="668" y="671"/>
                </a:cubicBezTo>
                <a:cubicBezTo>
                  <a:pt x="728" y="714"/>
                  <a:pt x="788" y="757"/>
                  <a:pt x="848" y="808"/>
                </a:cubicBezTo>
                <a:cubicBezTo>
                  <a:pt x="865" y="826"/>
                  <a:pt x="885" y="833"/>
                  <a:pt x="904" y="833"/>
                </a:cubicBezTo>
                <a:cubicBezTo>
                  <a:pt x="933" y="833"/>
                  <a:pt x="961" y="817"/>
                  <a:pt x="976" y="791"/>
                </a:cubicBezTo>
                <a:lnTo>
                  <a:pt x="993" y="791"/>
                </a:lnTo>
                <a:cubicBezTo>
                  <a:pt x="999" y="793"/>
                  <a:pt x="1005" y="793"/>
                  <a:pt x="1011" y="793"/>
                </a:cubicBezTo>
                <a:cubicBezTo>
                  <a:pt x="1078" y="793"/>
                  <a:pt x="1117" y="709"/>
                  <a:pt x="1070" y="654"/>
                </a:cubicBezTo>
                <a:cubicBezTo>
                  <a:pt x="959" y="552"/>
                  <a:pt x="831" y="466"/>
                  <a:pt x="685" y="398"/>
                </a:cubicBezTo>
                <a:cubicBezTo>
                  <a:pt x="694" y="295"/>
                  <a:pt x="694" y="184"/>
                  <a:pt x="685" y="81"/>
                </a:cubicBezTo>
                <a:cubicBezTo>
                  <a:pt x="681" y="29"/>
                  <a:pt x="636" y="1"/>
                  <a:pt x="59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20"/>
          <p:cNvSpPr txBox="1">
            <a:spLocks noGrp="1"/>
          </p:cNvSpPr>
          <p:nvPr>
            <p:ph type="title"/>
          </p:nvPr>
        </p:nvSpPr>
        <p:spPr>
          <a:xfrm>
            <a:off x="685800" y="375262"/>
            <a:ext cx="7786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2797" name="Google Shape;2797;p20"/>
          <p:cNvSpPr txBox="1">
            <a:spLocks noGrp="1"/>
          </p:cNvSpPr>
          <p:nvPr>
            <p:ph type="subTitle" idx="1"/>
          </p:nvPr>
        </p:nvSpPr>
        <p:spPr>
          <a:xfrm>
            <a:off x="3436711" y="2889725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20"/>
          <p:cNvSpPr txBox="1">
            <a:spLocks noGrp="1"/>
          </p:cNvSpPr>
          <p:nvPr>
            <p:ph type="subTitle" idx="2"/>
          </p:nvPr>
        </p:nvSpPr>
        <p:spPr>
          <a:xfrm>
            <a:off x="891086" y="1544875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799" name="Google Shape;2799;p20"/>
          <p:cNvSpPr txBox="1">
            <a:spLocks noGrp="1"/>
          </p:cNvSpPr>
          <p:nvPr>
            <p:ph type="subTitle" idx="3"/>
          </p:nvPr>
        </p:nvSpPr>
        <p:spPr>
          <a:xfrm>
            <a:off x="3445061" y="1980475"/>
            <a:ext cx="221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0" name="Google Shape;2800;p20"/>
          <p:cNvSpPr txBox="1">
            <a:spLocks noGrp="1"/>
          </p:cNvSpPr>
          <p:nvPr>
            <p:ph type="subTitle" idx="4"/>
          </p:nvPr>
        </p:nvSpPr>
        <p:spPr>
          <a:xfrm>
            <a:off x="900211" y="2889550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1" name="Google Shape;2801;p20"/>
          <p:cNvSpPr txBox="1">
            <a:spLocks noGrp="1"/>
          </p:cNvSpPr>
          <p:nvPr>
            <p:ph type="subTitle" idx="5"/>
          </p:nvPr>
        </p:nvSpPr>
        <p:spPr>
          <a:xfrm>
            <a:off x="891011" y="1980325"/>
            <a:ext cx="2289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20"/>
          <p:cNvSpPr txBox="1">
            <a:spLocks noGrp="1"/>
          </p:cNvSpPr>
          <p:nvPr>
            <p:ph type="subTitle" idx="6"/>
          </p:nvPr>
        </p:nvSpPr>
        <p:spPr>
          <a:xfrm>
            <a:off x="5963711" y="2890450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3" name="Google Shape;2803;p20"/>
          <p:cNvSpPr txBox="1">
            <a:spLocks noGrp="1"/>
          </p:cNvSpPr>
          <p:nvPr>
            <p:ph type="subTitle" idx="7"/>
          </p:nvPr>
        </p:nvSpPr>
        <p:spPr>
          <a:xfrm>
            <a:off x="906986" y="3320850"/>
            <a:ext cx="2289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4" name="Google Shape;2804;p20"/>
          <p:cNvSpPr txBox="1">
            <a:spLocks noGrp="1"/>
          </p:cNvSpPr>
          <p:nvPr>
            <p:ph type="subTitle" idx="8"/>
          </p:nvPr>
        </p:nvSpPr>
        <p:spPr>
          <a:xfrm>
            <a:off x="3445061" y="1549700"/>
            <a:ext cx="2217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5" name="Google Shape;2805;p20"/>
          <p:cNvSpPr txBox="1">
            <a:spLocks noGrp="1"/>
          </p:cNvSpPr>
          <p:nvPr>
            <p:ph type="subTitle" idx="9"/>
          </p:nvPr>
        </p:nvSpPr>
        <p:spPr>
          <a:xfrm>
            <a:off x="3436711" y="3336275"/>
            <a:ext cx="2289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6" name="Google Shape;2806;p20"/>
          <p:cNvSpPr txBox="1">
            <a:spLocks noGrp="1"/>
          </p:cNvSpPr>
          <p:nvPr>
            <p:ph type="subTitle" idx="13"/>
          </p:nvPr>
        </p:nvSpPr>
        <p:spPr>
          <a:xfrm>
            <a:off x="5927536" y="1549875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7" name="Google Shape;2807;p20"/>
          <p:cNvSpPr txBox="1">
            <a:spLocks noGrp="1"/>
          </p:cNvSpPr>
          <p:nvPr>
            <p:ph type="subTitle" idx="14"/>
          </p:nvPr>
        </p:nvSpPr>
        <p:spPr>
          <a:xfrm>
            <a:off x="5963711" y="3325025"/>
            <a:ext cx="2289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08" name="Google Shape;2808;p20"/>
          <p:cNvSpPr txBox="1">
            <a:spLocks noGrp="1"/>
          </p:cNvSpPr>
          <p:nvPr>
            <p:ph type="subTitle" idx="15"/>
          </p:nvPr>
        </p:nvSpPr>
        <p:spPr>
          <a:xfrm>
            <a:off x="5927536" y="1980325"/>
            <a:ext cx="2289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ExtraBold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"/>
          <p:cNvSpPr/>
          <p:nvPr/>
        </p:nvSpPr>
        <p:spPr>
          <a:xfrm rot="10800000">
            <a:off x="8525831" y="-592074"/>
            <a:ext cx="83422" cy="71403"/>
          </a:xfrm>
          <a:custGeom>
            <a:avLst/>
            <a:gdLst/>
            <a:ahLst/>
            <a:cxnLst/>
            <a:rect l="l" t="t" r="r" b="b"/>
            <a:pathLst>
              <a:path w="826" h="707" extrusionOk="0">
                <a:moveTo>
                  <a:pt x="329" y="1"/>
                </a:moveTo>
                <a:cubicBezTo>
                  <a:pt x="244" y="1"/>
                  <a:pt x="160" y="27"/>
                  <a:pt x="90" y="77"/>
                </a:cubicBezTo>
                <a:cubicBezTo>
                  <a:pt x="47" y="111"/>
                  <a:pt x="30" y="171"/>
                  <a:pt x="39" y="222"/>
                </a:cubicBezTo>
                <a:cubicBezTo>
                  <a:pt x="30" y="248"/>
                  <a:pt x="21" y="265"/>
                  <a:pt x="21" y="291"/>
                </a:cubicBezTo>
                <a:cubicBezTo>
                  <a:pt x="13" y="342"/>
                  <a:pt x="21" y="385"/>
                  <a:pt x="39" y="436"/>
                </a:cubicBezTo>
                <a:cubicBezTo>
                  <a:pt x="0" y="575"/>
                  <a:pt x="107" y="707"/>
                  <a:pt x="241" y="707"/>
                </a:cubicBezTo>
                <a:cubicBezTo>
                  <a:pt x="256" y="707"/>
                  <a:pt x="271" y="705"/>
                  <a:pt x="287" y="702"/>
                </a:cubicBezTo>
                <a:cubicBezTo>
                  <a:pt x="338" y="693"/>
                  <a:pt x="389" y="676"/>
                  <a:pt x="432" y="659"/>
                </a:cubicBezTo>
                <a:cubicBezTo>
                  <a:pt x="483" y="650"/>
                  <a:pt x="535" y="633"/>
                  <a:pt x="578" y="616"/>
                </a:cubicBezTo>
                <a:cubicBezTo>
                  <a:pt x="826" y="496"/>
                  <a:pt x="774" y="171"/>
                  <a:pt x="509" y="43"/>
                </a:cubicBezTo>
                <a:cubicBezTo>
                  <a:pt x="452" y="14"/>
                  <a:pt x="390" y="1"/>
                  <a:pt x="32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"/>
          <p:cNvSpPr/>
          <p:nvPr/>
        </p:nvSpPr>
        <p:spPr>
          <a:xfrm rot="10800000">
            <a:off x="8343529" y="-552988"/>
            <a:ext cx="85644" cy="69889"/>
          </a:xfrm>
          <a:custGeom>
            <a:avLst/>
            <a:gdLst/>
            <a:ahLst/>
            <a:cxnLst/>
            <a:rect l="l" t="t" r="r" b="b"/>
            <a:pathLst>
              <a:path w="848" h="692" extrusionOk="0">
                <a:moveTo>
                  <a:pt x="358" y="1"/>
                </a:moveTo>
                <a:cubicBezTo>
                  <a:pt x="327" y="1"/>
                  <a:pt x="296" y="7"/>
                  <a:pt x="266" y="21"/>
                </a:cubicBezTo>
                <a:cubicBezTo>
                  <a:pt x="78" y="124"/>
                  <a:pt x="1" y="355"/>
                  <a:pt x="86" y="552"/>
                </a:cubicBezTo>
                <a:cubicBezTo>
                  <a:pt x="124" y="640"/>
                  <a:pt x="209" y="691"/>
                  <a:pt x="295" y="691"/>
                </a:cubicBezTo>
                <a:cubicBezTo>
                  <a:pt x="326" y="691"/>
                  <a:pt x="357" y="685"/>
                  <a:pt x="386" y="671"/>
                </a:cubicBezTo>
                <a:lnTo>
                  <a:pt x="736" y="526"/>
                </a:lnTo>
                <a:cubicBezTo>
                  <a:pt x="822" y="475"/>
                  <a:pt x="848" y="355"/>
                  <a:pt x="788" y="278"/>
                </a:cubicBezTo>
                <a:cubicBezTo>
                  <a:pt x="745" y="221"/>
                  <a:pt x="679" y="188"/>
                  <a:pt x="614" y="188"/>
                </a:cubicBezTo>
                <a:cubicBezTo>
                  <a:pt x="601" y="188"/>
                  <a:pt x="587" y="189"/>
                  <a:pt x="574" y="192"/>
                </a:cubicBezTo>
                <a:lnTo>
                  <a:pt x="574" y="184"/>
                </a:lnTo>
                <a:cubicBezTo>
                  <a:pt x="554" y="72"/>
                  <a:pt x="459" y="1"/>
                  <a:pt x="35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"/>
          <p:cNvSpPr/>
          <p:nvPr/>
        </p:nvSpPr>
        <p:spPr>
          <a:xfrm rot="10800000">
            <a:off x="6770987" y="-572076"/>
            <a:ext cx="86351" cy="86553"/>
          </a:xfrm>
          <a:custGeom>
            <a:avLst/>
            <a:gdLst/>
            <a:ahLst/>
            <a:cxnLst/>
            <a:rect l="l" t="t" r="r" b="b"/>
            <a:pathLst>
              <a:path w="855" h="857" extrusionOk="0">
                <a:moveTo>
                  <a:pt x="399" y="1"/>
                </a:moveTo>
                <a:cubicBezTo>
                  <a:pt x="211" y="1"/>
                  <a:pt x="27" y="90"/>
                  <a:pt x="16" y="297"/>
                </a:cubicBezTo>
                <a:cubicBezTo>
                  <a:pt x="0" y="539"/>
                  <a:pt x="189" y="856"/>
                  <a:pt x="447" y="856"/>
                </a:cubicBezTo>
                <a:cubicBezTo>
                  <a:pt x="463" y="856"/>
                  <a:pt x="479" y="855"/>
                  <a:pt x="495" y="853"/>
                </a:cubicBezTo>
                <a:cubicBezTo>
                  <a:pt x="637" y="828"/>
                  <a:pt x="746" y="714"/>
                  <a:pt x="767" y="573"/>
                </a:cubicBezTo>
                <a:lnTo>
                  <a:pt x="767" y="573"/>
                </a:lnTo>
                <a:cubicBezTo>
                  <a:pt x="812" y="525"/>
                  <a:pt x="842" y="461"/>
                  <a:pt x="846" y="391"/>
                </a:cubicBezTo>
                <a:cubicBezTo>
                  <a:pt x="855" y="271"/>
                  <a:pt x="795" y="151"/>
                  <a:pt x="692" y="83"/>
                </a:cubicBezTo>
                <a:cubicBezTo>
                  <a:pt x="614" y="30"/>
                  <a:pt x="506" y="1"/>
                  <a:pt x="39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"/>
          <p:cNvSpPr txBox="1">
            <a:spLocks noGrp="1"/>
          </p:cNvSpPr>
          <p:nvPr>
            <p:ph type="title"/>
          </p:nvPr>
        </p:nvSpPr>
        <p:spPr>
          <a:xfrm>
            <a:off x="2789775" y="2385015"/>
            <a:ext cx="3564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438" name="Google Shape;438;p3"/>
          <p:cNvSpPr txBox="1">
            <a:spLocks noGrp="1"/>
          </p:cNvSpPr>
          <p:nvPr>
            <p:ph type="subTitle" idx="1"/>
          </p:nvPr>
        </p:nvSpPr>
        <p:spPr>
          <a:xfrm>
            <a:off x="2789775" y="3387768"/>
            <a:ext cx="35643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3"/>
          <p:cNvGrpSpPr/>
          <p:nvPr/>
        </p:nvGrpSpPr>
        <p:grpSpPr>
          <a:xfrm>
            <a:off x="-74212" y="-160033"/>
            <a:ext cx="2606169" cy="2505602"/>
            <a:chOff x="1988" y="-160033"/>
            <a:chExt cx="2606169" cy="2505602"/>
          </a:xfrm>
        </p:grpSpPr>
        <p:sp>
          <p:nvSpPr>
            <p:cNvPr id="440" name="Google Shape;440;p3"/>
            <p:cNvSpPr/>
            <p:nvPr/>
          </p:nvSpPr>
          <p:spPr>
            <a:xfrm>
              <a:off x="326940" y="25640"/>
              <a:ext cx="2281216" cy="633563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1"/>
                  </a:moveTo>
                  <a:cubicBezTo>
                    <a:pt x="9698" y="1"/>
                    <a:pt x="7996" y="259"/>
                    <a:pt x="6355" y="774"/>
                  </a:cubicBezTo>
                  <a:cubicBezTo>
                    <a:pt x="4849" y="1253"/>
                    <a:pt x="3455" y="1989"/>
                    <a:pt x="2078" y="2767"/>
                  </a:cubicBezTo>
                  <a:cubicBezTo>
                    <a:pt x="1872" y="2767"/>
                    <a:pt x="1667" y="2784"/>
                    <a:pt x="1462" y="2827"/>
                  </a:cubicBezTo>
                  <a:lnTo>
                    <a:pt x="161" y="3032"/>
                  </a:lnTo>
                  <a:cubicBezTo>
                    <a:pt x="0" y="3056"/>
                    <a:pt x="51" y="3300"/>
                    <a:pt x="208" y="3300"/>
                  </a:cubicBezTo>
                  <a:cubicBezTo>
                    <a:pt x="218" y="3300"/>
                    <a:pt x="228" y="3299"/>
                    <a:pt x="238" y="3297"/>
                  </a:cubicBezTo>
                  <a:lnTo>
                    <a:pt x="1350" y="3126"/>
                  </a:lnTo>
                  <a:cubicBezTo>
                    <a:pt x="1539" y="3101"/>
                    <a:pt x="1735" y="3058"/>
                    <a:pt x="1924" y="3041"/>
                  </a:cubicBezTo>
                  <a:cubicBezTo>
                    <a:pt x="1945" y="3078"/>
                    <a:pt x="1986" y="3099"/>
                    <a:pt x="2029" y="3099"/>
                  </a:cubicBezTo>
                  <a:cubicBezTo>
                    <a:pt x="2054" y="3099"/>
                    <a:pt x="2081" y="3091"/>
                    <a:pt x="2103" y="3075"/>
                  </a:cubicBezTo>
                  <a:lnTo>
                    <a:pt x="2146" y="3049"/>
                  </a:lnTo>
                  <a:cubicBezTo>
                    <a:pt x="2291" y="3092"/>
                    <a:pt x="2437" y="3152"/>
                    <a:pt x="2574" y="3238"/>
                  </a:cubicBezTo>
                  <a:cubicBezTo>
                    <a:pt x="3181" y="3563"/>
                    <a:pt x="3806" y="3854"/>
                    <a:pt x="4439" y="4119"/>
                  </a:cubicBezTo>
                  <a:cubicBezTo>
                    <a:pt x="5748" y="4649"/>
                    <a:pt x="7099" y="5068"/>
                    <a:pt x="8477" y="5351"/>
                  </a:cubicBezTo>
                  <a:cubicBezTo>
                    <a:pt x="9820" y="5624"/>
                    <a:pt x="11180" y="5796"/>
                    <a:pt x="12549" y="5847"/>
                  </a:cubicBezTo>
                  <a:cubicBezTo>
                    <a:pt x="12776" y="5855"/>
                    <a:pt x="13002" y="5859"/>
                    <a:pt x="13227" y="5859"/>
                  </a:cubicBezTo>
                  <a:cubicBezTo>
                    <a:pt x="14478" y="5859"/>
                    <a:pt x="15700" y="5728"/>
                    <a:pt x="16903" y="5351"/>
                  </a:cubicBezTo>
                  <a:cubicBezTo>
                    <a:pt x="18375" y="4880"/>
                    <a:pt x="19769" y="4162"/>
                    <a:pt x="21001" y="3229"/>
                  </a:cubicBezTo>
                  <a:cubicBezTo>
                    <a:pt x="21095" y="3169"/>
                    <a:pt x="21095" y="3041"/>
                    <a:pt x="21001" y="2990"/>
                  </a:cubicBezTo>
                  <a:cubicBezTo>
                    <a:pt x="18896" y="1518"/>
                    <a:pt x="16475" y="560"/>
                    <a:pt x="13943" y="192"/>
                  </a:cubicBezTo>
                  <a:cubicBezTo>
                    <a:pt x="13100" y="64"/>
                    <a:pt x="12252" y="1"/>
                    <a:pt x="1140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550677" y="284197"/>
              <a:ext cx="1789202" cy="66611"/>
            </a:xfrm>
            <a:custGeom>
              <a:avLst/>
              <a:gdLst/>
              <a:ahLst/>
              <a:cxnLst/>
              <a:rect l="l" t="t" r="r" b="b"/>
              <a:pathLst>
                <a:path w="16546" h="616" extrusionOk="0">
                  <a:moveTo>
                    <a:pt x="9758" y="0"/>
                  </a:moveTo>
                  <a:cubicBezTo>
                    <a:pt x="6529" y="0"/>
                    <a:pt x="3301" y="160"/>
                    <a:pt x="86" y="479"/>
                  </a:cubicBezTo>
                  <a:cubicBezTo>
                    <a:pt x="0" y="487"/>
                    <a:pt x="0" y="616"/>
                    <a:pt x="86" y="616"/>
                  </a:cubicBezTo>
                  <a:cubicBezTo>
                    <a:pt x="3301" y="297"/>
                    <a:pt x="6529" y="137"/>
                    <a:pt x="9758" y="137"/>
                  </a:cubicBezTo>
                  <a:cubicBezTo>
                    <a:pt x="11993" y="137"/>
                    <a:pt x="14228" y="214"/>
                    <a:pt x="16460" y="368"/>
                  </a:cubicBezTo>
                  <a:cubicBezTo>
                    <a:pt x="16462" y="368"/>
                    <a:pt x="16465" y="368"/>
                    <a:pt x="16467" y="368"/>
                  </a:cubicBezTo>
                  <a:cubicBezTo>
                    <a:pt x="16545" y="368"/>
                    <a:pt x="16543" y="239"/>
                    <a:pt x="16460" y="231"/>
                  </a:cubicBezTo>
                  <a:cubicBezTo>
                    <a:pt x="14228" y="77"/>
                    <a:pt x="11993" y="0"/>
                    <a:pt x="975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1031347" y="298687"/>
              <a:ext cx="423997" cy="169339"/>
            </a:xfrm>
            <a:custGeom>
              <a:avLst/>
              <a:gdLst/>
              <a:ahLst/>
              <a:cxnLst/>
              <a:rect l="l" t="t" r="r" b="b"/>
              <a:pathLst>
                <a:path w="3921" h="1566" extrusionOk="0">
                  <a:moveTo>
                    <a:pt x="91" y="1"/>
                  </a:moveTo>
                  <a:cubicBezTo>
                    <a:pt x="25" y="1"/>
                    <a:pt x="0" y="107"/>
                    <a:pt x="72" y="131"/>
                  </a:cubicBezTo>
                  <a:cubicBezTo>
                    <a:pt x="1355" y="490"/>
                    <a:pt x="2596" y="969"/>
                    <a:pt x="3785" y="1560"/>
                  </a:cubicBezTo>
                  <a:cubicBezTo>
                    <a:pt x="3795" y="1564"/>
                    <a:pt x="3805" y="1566"/>
                    <a:pt x="3814" y="1566"/>
                  </a:cubicBezTo>
                  <a:cubicBezTo>
                    <a:pt x="3877" y="1566"/>
                    <a:pt x="3920" y="1477"/>
                    <a:pt x="3853" y="1440"/>
                  </a:cubicBezTo>
                  <a:cubicBezTo>
                    <a:pt x="2647" y="849"/>
                    <a:pt x="1398" y="370"/>
                    <a:pt x="106" y="3"/>
                  </a:cubicBezTo>
                  <a:cubicBezTo>
                    <a:pt x="101" y="1"/>
                    <a:pt x="96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1810044" y="290469"/>
              <a:ext cx="259416" cy="139927"/>
            </a:xfrm>
            <a:custGeom>
              <a:avLst/>
              <a:gdLst/>
              <a:ahLst/>
              <a:cxnLst/>
              <a:rect l="l" t="t" r="r" b="b"/>
              <a:pathLst>
                <a:path w="2399" h="1294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5"/>
                  </a:lnTo>
                  <a:cubicBezTo>
                    <a:pt x="2276" y="1291"/>
                    <a:pt x="2287" y="1294"/>
                    <a:pt x="2297" y="1294"/>
                  </a:cubicBezTo>
                  <a:cubicBezTo>
                    <a:pt x="2358" y="1294"/>
                    <a:pt x="2398" y="1201"/>
                    <a:pt x="2333" y="1165"/>
                  </a:cubicBezTo>
                  <a:lnTo>
                    <a:pt x="134" y="10"/>
                  </a:lnTo>
                  <a:cubicBezTo>
                    <a:pt x="123" y="4"/>
                    <a:pt x="111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1504664" y="289496"/>
              <a:ext cx="267959" cy="161878"/>
            </a:xfrm>
            <a:custGeom>
              <a:avLst/>
              <a:gdLst/>
              <a:ahLst/>
              <a:cxnLst/>
              <a:rect l="l" t="t" r="r" b="b"/>
              <a:pathLst>
                <a:path w="2478" h="1497" extrusionOk="0">
                  <a:moveTo>
                    <a:pt x="95" y="1"/>
                  </a:moveTo>
                  <a:cubicBezTo>
                    <a:pt x="40" y="1"/>
                    <a:pt x="0" y="87"/>
                    <a:pt x="58" y="130"/>
                  </a:cubicBezTo>
                  <a:cubicBezTo>
                    <a:pt x="802" y="609"/>
                    <a:pt x="1564" y="1063"/>
                    <a:pt x="2342" y="1491"/>
                  </a:cubicBezTo>
                  <a:cubicBezTo>
                    <a:pt x="2352" y="1495"/>
                    <a:pt x="2362" y="1497"/>
                    <a:pt x="2371" y="1497"/>
                  </a:cubicBezTo>
                  <a:cubicBezTo>
                    <a:pt x="2434" y="1497"/>
                    <a:pt x="2478" y="1408"/>
                    <a:pt x="2411" y="1371"/>
                  </a:cubicBezTo>
                  <a:cubicBezTo>
                    <a:pt x="1632" y="943"/>
                    <a:pt x="871" y="490"/>
                    <a:pt x="126" y="11"/>
                  </a:cubicBezTo>
                  <a:cubicBezTo>
                    <a:pt x="116" y="4"/>
                    <a:pt x="105" y="1"/>
                    <a:pt x="9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740998" y="308744"/>
              <a:ext cx="211188" cy="93537"/>
            </a:xfrm>
            <a:custGeom>
              <a:avLst/>
              <a:gdLst/>
              <a:ahLst/>
              <a:cxnLst/>
              <a:rect l="l" t="t" r="r" b="b"/>
              <a:pathLst>
                <a:path w="1953" h="865" extrusionOk="0">
                  <a:moveTo>
                    <a:pt x="85" y="0"/>
                  </a:moveTo>
                  <a:cubicBezTo>
                    <a:pt x="23" y="0"/>
                    <a:pt x="1" y="109"/>
                    <a:pt x="71" y="132"/>
                  </a:cubicBezTo>
                  <a:lnTo>
                    <a:pt x="1842" y="859"/>
                  </a:lnTo>
                  <a:cubicBezTo>
                    <a:pt x="1852" y="863"/>
                    <a:pt x="1861" y="865"/>
                    <a:pt x="1869" y="865"/>
                  </a:cubicBezTo>
                  <a:cubicBezTo>
                    <a:pt x="1934" y="865"/>
                    <a:pt x="1952" y="761"/>
                    <a:pt x="1884" y="731"/>
                  </a:cubicBezTo>
                  <a:lnTo>
                    <a:pt x="105" y="4"/>
                  </a:lnTo>
                  <a:cubicBezTo>
                    <a:pt x="98" y="1"/>
                    <a:pt x="91" y="0"/>
                    <a:pt x="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294013" y="107176"/>
              <a:ext cx="169988" cy="189236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2" y="0"/>
                  </a:moveTo>
                  <a:cubicBezTo>
                    <a:pt x="1452" y="0"/>
                    <a:pt x="1431" y="8"/>
                    <a:pt x="1416" y="28"/>
                  </a:cubicBezTo>
                  <a:cubicBezTo>
                    <a:pt x="996" y="593"/>
                    <a:pt x="543" y="1132"/>
                    <a:pt x="47" y="1637"/>
                  </a:cubicBezTo>
                  <a:cubicBezTo>
                    <a:pt x="1" y="1683"/>
                    <a:pt x="47" y="1750"/>
                    <a:pt x="97" y="1750"/>
                  </a:cubicBezTo>
                  <a:cubicBezTo>
                    <a:pt x="112" y="1750"/>
                    <a:pt x="128" y="1744"/>
                    <a:pt x="141" y="1731"/>
                  </a:cubicBezTo>
                  <a:cubicBezTo>
                    <a:pt x="646" y="1217"/>
                    <a:pt x="1108" y="670"/>
                    <a:pt x="1535" y="97"/>
                  </a:cubicBezTo>
                  <a:cubicBezTo>
                    <a:pt x="1572" y="48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686119" y="132588"/>
              <a:ext cx="155390" cy="168042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5" y="1"/>
                  </a:moveTo>
                  <a:cubicBezTo>
                    <a:pt x="1329" y="1"/>
                    <a:pt x="1312" y="8"/>
                    <a:pt x="1297" y="24"/>
                  </a:cubicBezTo>
                  <a:cubicBezTo>
                    <a:pt x="878" y="495"/>
                    <a:pt x="459" y="965"/>
                    <a:pt x="40" y="1436"/>
                  </a:cubicBez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8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072061" y="196930"/>
              <a:ext cx="134952" cy="114839"/>
            </a:xfrm>
            <a:custGeom>
              <a:avLst/>
              <a:gdLst/>
              <a:ahLst/>
              <a:cxnLst/>
              <a:rect l="l" t="t" r="r" b="b"/>
              <a:pathLst>
                <a:path w="1248" h="1062" extrusionOk="0">
                  <a:moveTo>
                    <a:pt x="1151" y="0"/>
                  </a:moveTo>
                  <a:cubicBezTo>
                    <a:pt x="1136" y="0"/>
                    <a:pt x="1121" y="6"/>
                    <a:pt x="1107" y="20"/>
                  </a:cubicBezTo>
                  <a:lnTo>
                    <a:pt x="55" y="952"/>
                  </a:lnTo>
                  <a:cubicBezTo>
                    <a:pt x="1" y="993"/>
                    <a:pt x="49" y="1061"/>
                    <a:pt x="106" y="1061"/>
                  </a:cubicBezTo>
                  <a:cubicBezTo>
                    <a:pt x="120" y="1061"/>
                    <a:pt x="135" y="1057"/>
                    <a:pt x="149" y="1046"/>
                  </a:cubicBezTo>
                  <a:lnTo>
                    <a:pt x="1201" y="114"/>
                  </a:lnTo>
                  <a:cubicBezTo>
                    <a:pt x="1248" y="67"/>
                    <a:pt x="1202" y="0"/>
                    <a:pt x="115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896716" y="137779"/>
              <a:ext cx="181018" cy="174314"/>
            </a:xfrm>
            <a:custGeom>
              <a:avLst/>
              <a:gdLst/>
              <a:ahLst/>
              <a:cxnLst/>
              <a:rect l="l" t="t" r="r" b="b"/>
              <a:pathLst>
                <a:path w="1674" h="1612" extrusionOk="0">
                  <a:moveTo>
                    <a:pt x="1578" y="0"/>
                  </a:moveTo>
                  <a:cubicBezTo>
                    <a:pt x="1565" y="0"/>
                    <a:pt x="1551" y="6"/>
                    <a:pt x="1539" y="19"/>
                  </a:cubicBezTo>
                  <a:lnTo>
                    <a:pt x="872" y="763"/>
                  </a:lnTo>
                  <a:cubicBezTo>
                    <a:pt x="783" y="852"/>
                    <a:pt x="326" y="1471"/>
                    <a:pt x="161" y="1471"/>
                  </a:cubicBezTo>
                  <a:cubicBezTo>
                    <a:pt x="152" y="1471"/>
                    <a:pt x="144" y="1469"/>
                    <a:pt x="136" y="1465"/>
                  </a:cubicBezTo>
                  <a:cubicBezTo>
                    <a:pt x="126" y="1460"/>
                    <a:pt x="117" y="1458"/>
                    <a:pt x="107" y="1458"/>
                  </a:cubicBezTo>
                  <a:cubicBezTo>
                    <a:pt x="44" y="1458"/>
                    <a:pt x="1" y="1547"/>
                    <a:pt x="68" y="1585"/>
                  </a:cubicBezTo>
                  <a:cubicBezTo>
                    <a:pt x="104" y="1603"/>
                    <a:pt x="139" y="1611"/>
                    <a:pt x="173" y="1611"/>
                  </a:cubicBezTo>
                  <a:cubicBezTo>
                    <a:pt x="374" y="1611"/>
                    <a:pt x="540" y="1324"/>
                    <a:pt x="650" y="1200"/>
                  </a:cubicBezTo>
                  <a:lnTo>
                    <a:pt x="1634" y="122"/>
                  </a:lnTo>
                  <a:cubicBezTo>
                    <a:pt x="1673" y="69"/>
                    <a:pt x="1626" y="0"/>
                    <a:pt x="15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4594" y="73220"/>
              <a:ext cx="658758" cy="2272349"/>
            </a:xfrm>
            <a:custGeom>
              <a:avLst/>
              <a:gdLst/>
              <a:ahLst/>
              <a:cxnLst/>
              <a:rect l="l" t="t" r="r" b="b"/>
              <a:pathLst>
                <a:path w="6092" h="21014" extrusionOk="0">
                  <a:moveTo>
                    <a:pt x="2757" y="1"/>
                  </a:moveTo>
                  <a:cubicBezTo>
                    <a:pt x="2676" y="1"/>
                    <a:pt x="2586" y="72"/>
                    <a:pt x="2601" y="180"/>
                  </a:cubicBezTo>
                  <a:cubicBezTo>
                    <a:pt x="2661" y="548"/>
                    <a:pt x="2712" y="924"/>
                    <a:pt x="2772" y="1292"/>
                  </a:cubicBezTo>
                  <a:cubicBezTo>
                    <a:pt x="2806" y="1480"/>
                    <a:pt x="2849" y="1677"/>
                    <a:pt x="2858" y="1865"/>
                  </a:cubicBezTo>
                  <a:cubicBezTo>
                    <a:pt x="2798" y="1899"/>
                    <a:pt x="2781" y="1985"/>
                    <a:pt x="2824" y="2045"/>
                  </a:cubicBezTo>
                  <a:lnTo>
                    <a:pt x="2849" y="2088"/>
                  </a:lnTo>
                  <a:cubicBezTo>
                    <a:pt x="2806" y="2233"/>
                    <a:pt x="2747" y="2378"/>
                    <a:pt x="2661" y="2515"/>
                  </a:cubicBezTo>
                  <a:cubicBezTo>
                    <a:pt x="2336" y="3123"/>
                    <a:pt x="2045" y="3747"/>
                    <a:pt x="1780" y="4380"/>
                  </a:cubicBezTo>
                  <a:cubicBezTo>
                    <a:pt x="1250" y="5689"/>
                    <a:pt x="839" y="7041"/>
                    <a:pt x="557" y="8427"/>
                  </a:cubicBezTo>
                  <a:cubicBezTo>
                    <a:pt x="274" y="9761"/>
                    <a:pt x="112" y="11121"/>
                    <a:pt x="60" y="12490"/>
                  </a:cubicBezTo>
                  <a:cubicBezTo>
                    <a:pt x="0" y="13970"/>
                    <a:pt x="103" y="15425"/>
                    <a:pt x="557" y="16836"/>
                  </a:cubicBezTo>
                  <a:cubicBezTo>
                    <a:pt x="1019" y="18316"/>
                    <a:pt x="1737" y="19702"/>
                    <a:pt x="2670" y="20942"/>
                  </a:cubicBezTo>
                  <a:cubicBezTo>
                    <a:pt x="2700" y="20990"/>
                    <a:pt x="2747" y="21013"/>
                    <a:pt x="2794" y="21013"/>
                  </a:cubicBezTo>
                  <a:cubicBezTo>
                    <a:pt x="2841" y="21013"/>
                    <a:pt x="2888" y="20990"/>
                    <a:pt x="2918" y="20942"/>
                  </a:cubicBezTo>
                  <a:cubicBezTo>
                    <a:pt x="4381" y="18838"/>
                    <a:pt x="5339" y="16417"/>
                    <a:pt x="5707" y="13876"/>
                  </a:cubicBezTo>
                  <a:cubicBezTo>
                    <a:pt x="6092" y="11344"/>
                    <a:pt x="5895" y="8743"/>
                    <a:pt x="5125" y="6297"/>
                  </a:cubicBezTo>
                  <a:cubicBezTo>
                    <a:pt x="4646" y="4791"/>
                    <a:pt x="3910" y="3396"/>
                    <a:pt x="3132" y="2019"/>
                  </a:cubicBezTo>
                  <a:cubicBezTo>
                    <a:pt x="3132" y="1814"/>
                    <a:pt x="3114" y="1608"/>
                    <a:pt x="3072" y="1403"/>
                  </a:cubicBezTo>
                  <a:lnTo>
                    <a:pt x="2875" y="103"/>
                  </a:lnTo>
                  <a:cubicBezTo>
                    <a:pt x="2861" y="31"/>
                    <a:pt x="2811" y="1"/>
                    <a:pt x="27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356786" y="292848"/>
              <a:ext cx="81966" cy="1783687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7" y="1"/>
                  </a:moveTo>
                  <a:cubicBezTo>
                    <a:pt x="33" y="1"/>
                    <a:pt x="1" y="22"/>
                    <a:pt x="5" y="65"/>
                  </a:cubicBezTo>
                  <a:cubicBezTo>
                    <a:pt x="544" y="5506"/>
                    <a:pt x="630" y="10981"/>
                    <a:pt x="253" y="16431"/>
                  </a:cubicBezTo>
                  <a:cubicBezTo>
                    <a:pt x="253" y="16473"/>
                    <a:pt x="285" y="16495"/>
                    <a:pt x="317" y="16495"/>
                  </a:cubicBezTo>
                  <a:cubicBezTo>
                    <a:pt x="349" y="16495"/>
                    <a:pt x="381" y="16473"/>
                    <a:pt x="381" y="16431"/>
                  </a:cubicBezTo>
                  <a:cubicBezTo>
                    <a:pt x="758" y="10981"/>
                    <a:pt x="681" y="5506"/>
                    <a:pt x="142" y="65"/>
                  </a:cubicBezTo>
                  <a:cubicBezTo>
                    <a:pt x="138" y="22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38160" y="774385"/>
              <a:ext cx="171610" cy="417293"/>
            </a:xfrm>
            <a:custGeom>
              <a:avLst/>
              <a:gdLst/>
              <a:ahLst/>
              <a:cxnLst/>
              <a:rect l="l" t="t" r="r" b="b"/>
              <a:pathLst>
                <a:path w="1587" h="3859" extrusionOk="0">
                  <a:moveTo>
                    <a:pt x="1510" y="0"/>
                  </a:moveTo>
                  <a:cubicBezTo>
                    <a:pt x="1486" y="0"/>
                    <a:pt x="1463" y="13"/>
                    <a:pt x="1453" y="44"/>
                  </a:cubicBezTo>
                  <a:cubicBezTo>
                    <a:pt x="1085" y="1318"/>
                    <a:pt x="614" y="2567"/>
                    <a:pt x="24" y="3756"/>
                  </a:cubicBezTo>
                  <a:cubicBezTo>
                    <a:pt x="1" y="3809"/>
                    <a:pt x="46" y="3859"/>
                    <a:pt x="91" y="3859"/>
                  </a:cubicBezTo>
                  <a:cubicBezTo>
                    <a:pt x="111" y="3859"/>
                    <a:pt x="131" y="3849"/>
                    <a:pt x="144" y="3825"/>
                  </a:cubicBezTo>
                  <a:cubicBezTo>
                    <a:pt x="734" y="2619"/>
                    <a:pt x="1213" y="1370"/>
                    <a:pt x="1581" y="78"/>
                  </a:cubicBezTo>
                  <a:cubicBezTo>
                    <a:pt x="1586" y="31"/>
                    <a:pt x="1547" y="0"/>
                    <a:pt x="151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74494" y="1553409"/>
              <a:ext cx="144685" cy="252495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1202" y="34"/>
                  </a:lnTo>
                  <a:lnTo>
                    <a:pt x="30" y="2233"/>
                  </a:lnTo>
                  <a:cubicBezTo>
                    <a:pt x="1" y="2286"/>
                    <a:pt x="49" y="2335"/>
                    <a:pt x="95" y="2335"/>
                  </a:cubicBezTo>
                  <a:cubicBezTo>
                    <a:pt x="116" y="2335"/>
                    <a:pt x="137" y="2325"/>
                    <a:pt x="150" y="2301"/>
                  </a:cubicBezTo>
                  <a:lnTo>
                    <a:pt x="1314" y="103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55137" y="1248136"/>
              <a:ext cx="166203" cy="261362"/>
            </a:xfrm>
            <a:custGeom>
              <a:avLst/>
              <a:gdLst/>
              <a:ahLst/>
              <a:cxnLst/>
              <a:rect l="l" t="t" r="r" b="b"/>
              <a:pathLst>
                <a:path w="1537" h="2417" extrusionOk="0">
                  <a:moveTo>
                    <a:pt x="1445" y="0"/>
                  </a:moveTo>
                  <a:cubicBezTo>
                    <a:pt x="1424" y="0"/>
                    <a:pt x="1403" y="10"/>
                    <a:pt x="1390" y="34"/>
                  </a:cubicBezTo>
                  <a:cubicBezTo>
                    <a:pt x="902" y="778"/>
                    <a:pt x="449" y="1540"/>
                    <a:pt x="30" y="2318"/>
                  </a:cubicBezTo>
                  <a:cubicBezTo>
                    <a:pt x="0" y="2371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8"/>
                    <a:pt x="1022" y="847"/>
                    <a:pt x="1501" y="94"/>
                  </a:cubicBezTo>
                  <a:cubicBezTo>
                    <a:pt x="1536" y="47"/>
                    <a:pt x="1491" y="0"/>
                    <a:pt x="14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04123" y="483170"/>
              <a:ext cx="96132" cy="205348"/>
            </a:xfrm>
            <a:custGeom>
              <a:avLst/>
              <a:gdLst/>
              <a:ahLst/>
              <a:cxnLst/>
              <a:rect l="l" t="t" r="r" b="b"/>
              <a:pathLst>
                <a:path w="889" h="1899" extrusionOk="0">
                  <a:moveTo>
                    <a:pt x="811" y="1"/>
                  </a:moveTo>
                  <a:cubicBezTo>
                    <a:pt x="783" y="1"/>
                    <a:pt x="754" y="16"/>
                    <a:pt x="740" y="50"/>
                  </a:cubicBezTo>
                  <a:lnTo>
                    <a:pt x="22" y="1821"/>
                  </a:lnTo>
                  <a:cubicBezTo>
                    <a:pt x="1" y="1868"/>
                    <a:pt x="40" y="1899"/>
                    <a:pt x="81" y="1899"/>
                  </a:cubicBezTo>
                  <a:cubicBezTo>
                    <a:pt x="108" y="1899"/>
                    <a:pt x="136" y="1886"/>
                    <a:pt x="150" y="1855"/>
                  </a:cubicBezTo>
                  <a:cubicBezTo>
                    <a:pt x="389" y="1265"/>
                    <a:pt x="629" y="675"/>
                    <a:pt x="868" y="85"/>
                  </a:cubicBezTo>
                  <a:cubicBezTo>
                    <a:pt x="889" y="34"/>
                    <a:pt x="851" y="1"/>
                    <a:pt x="81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08692" y="1036943"/>
              <a:ext cx="195400" cy="164473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7" y="0"/>
                  </a:moveTo>
                  <a:cubicBezTo>
                    <a:pt x="46" y="0"/>
                    <a:pt x="1" y="67"/>
                    <a:pt x="47" y="114"/>
                  </a:cubicBezTo>
                  <a:cubicBezTo>
                    <a:pt x="560" y="618"/>
                    <a:pt x="1099" y="1080"/>
                    <a:pt x="1681" y="1508"/>
                  </a:cubicBezTo>
                  <a:cubicBezTo>
                    <a:pt x="1693" y="1517"/>
                    <a:pt x="1704" y="1520"/>
                    <a:pt x="1715" y="1520"/>
                  </a:cubicBezTo>
                  <a:cubicBezTo>
                    <a:pt x="1769" y="1520"/>
                    <a:pt x="1806" y="1431"/>
                    <a:pt x="1749" y="1388"/>
                  </a:cubicBezTo>
                  <a:cubicBezTo>
                    <a:pt x="1176" y="969"/>
                    <a:pt x="646" y="516"/>
                    <a:pt x="141" y="19"/>
                  </a:cubicBezTo>
                  <a:cubicBezTo>
                    <a:pt x="127" y="6"/>
                    <a:pt x="112" y="0"/>
                    <a:pt x="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04150" y="1428726"/>
              <a:ext cx="174530" cy="149875"/>
            </a:xfrm>
            <a:custGeom>
              <a:avLst/>
              <a:gdLst/>
              <a:ahLst/>
              <a:cxnLst/>
              <a:rect l="l" t="t" r="r" b="b"/>
              <a:pathLst>
                <a:path w="1614" h="1386" extrusionOk="0">
                  <a:moveTo>
                    <a:pt x="105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0" y="1380"/>
                    <a:pt x="1495" y="1386"/>
                    <a:pt x="1511" y="1386"/>
                  </a:cubicBezTo>
                  <a:cubicBezTo>
                    <a:pt x="1564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93661" y="1814886"/>
              <a:ext cx="119705" cy="129221"/>
            </a:xfrm>
            <a:custGeom>
              <a:avLst/>
              <a:gdLst/>
              <a:ahLst/>
              <a:cxnLst/>
              <a:rect l="l" t="t" r="r" b="b"/>
              <a:pathLst>
                <a:path w="1107" h="1195" extrusionOk="0">
                  <a:moveTo>
                    <a:pt x="96" y="1"/>
                  </a:moveTo>
                  <a:cubicBezTo>
                    <a:pt x="48" y="1"/>
                    <a:pt x="1" y="70"/>
                    <a:pt x="40" y="123"/>
                  </a:cubicBezTo>
                  <a:cubicBezTo>
                    <a:pt x="348" y="473"/>
                    <a:pt x="656" y="824"/>
                    <a:pt x="973" y="1175"/>
                  </a:cubicBezTo>
                  <a:cubicBezTo>
                    <a:pt x="984" y="1188"/>
                    <a:pt x="998" y="1194"/>
                    <a:pt x="1012" y="1194"/>
                  </a:cubicBezTo>
                  <a:cubicBezTo>
                    <a:pt x="1059" y="1194"/>
                    <a:pt x="1107" y="1125"/>
                    <a:pt x="1067" y="1072"/>
                  </a:cubicBezTo>
                  <a:lnTo>
                    <a:pt x="135" y="20"/>
                  </a:lnTo>
                  <a:cubicBezTo>
                    <a:pt x="123" y="7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385010" y="640294"/>
              <a:ext cx="188263" cy="17463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1"/>
                  </a:moveTo>
                  <a:cubicBezTo>
                    <a:pt x="162" y="1"/>
                    <a:pt x="142" y="11"/>
                    <a:pt x="129" y="35"/>
                  </a:cubicBezTo>
                  <a:cubicBezTo>
                    <a:pt x="1" y="274"/>
                    <a:pt x="360" y="488"/>
                    <a:pt x="514" y="616"/>
                  </a:cubicBezTo>
                  <a:lnTo>
                    <a:pt x="1592" y="1600"/>
                  </a:lnTo>
                  <a:cubicBezTo>
                    <a:pt x="1606" y="1610"/>
                    <a:pt x="1621" y="1615"/>
                    <a:pt x="1635" y="1615"/>
                  </a:cubicBezTo>
                  <a:cubicBezTo>
                    <a:pt x="1692" y="1615"/>
                    <a:pt x="1741" y="1547"/>
                    <a:pt x="1686" y="1506"/>
                  </a:cubicBezTo>
                  <a:lnTo>
                    <a:pt x="950" y="839"/>
                  </a:lnTo>
                  <a:cubicBezTo>
                    <a:pt x="856" y="745"/>
                    <a:pt x="172" y="240"/>
                    <a:pt x="249" y="103"/>
                  </a:cubicBezTo>
                  <a:cubicBezTo>
                    <a:pt x="272" y="50"/>
                    <a:pt x="227" y="1"/>
                    <a:pt x="18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988" y="-77632"/>
              <a:ext cx="1287888" cy="1302919"/>
            </a:xfrm>
            <a:custGeom>
              <a:avLst/>
              <a:gdLst/>
              <a:ahLst/>
              <a:cxnLst/>
              <a:rect l="l" t="t" r="r" b="b"/>
              <a:pathLst>
                <a:path w="11910" h="12049" extrusionOk="0">
                  <a:moveTo>
                    <a:pt x="6203" y="1"/>
                  </a:moveTo>
                  <a:cubicBezTo>
                    <a:pt x="5507" y="1"/>
                    <a:pt x="4812" y="24"/>
                    <a:pt x="4116" y="69"/>
                  </a:cubicBezTo>
                  <a:cubicBezTo>
                    <a:pt x="3072" y="129"/>
                    <a:pt x="2037" y="249"/>
                    <a:pt x="1002" y="420"/>
                  </a:cubicBezTo>
                  <a:cubicBezTo>
                    <a:pt x="960" y="406"/>
                    <a:pt x="917" y="399"/>
                    <a:pt x="875" y="399"/>
                  </a:cubicBezTo>
                  <a:cubicBezTo>
                    <a:pt x="788" y="399"/>
                    <a:pt x="703" y="428"/>
                    <a:pt x="634" y="480"/>
                  </a:cubicBezTo>
                  <a:lnTo>
                    <a:pt x="625" y="480"/>
                  </a:lnTo>
                  <a:cubicBezTo>
                    <a:pt x="343" y="531"/>
                    <a:pt x="189" y="822"/>
                    <a:pt x="292" y="1079"/>
                  </a:cubicBezTo>
                  <a:cubicBezTo>
                    <a:pt x="249" y="1361"/>
                    <a:pt x="292" y="1669"/>
                    <a:pt x="258" y="1951"/>
                  </a:cubicBezTo>
                  <a:cubicBezTo>
                    <a:pt x="206" y="2559"/>
                    <a:pt x="172" y="3183"/>
                    <a:pt x="138" y="3799"/>
                  </a:cubicBezTo>
                  <a:cubicBezTo>
                    <a:pt x="87" y="5040"/>
                    <a:pt x="1" y="6306"/>
                    <a:pt x="112" y="7546"/>
                  </a:cubicBezTo>
                  <a:cubicBezTo>
                    <a:pt x="172" y="8145"/>
                    <a:pt x="258" y="8727"/>
                    <a:pt x="377" y="9308"/>
                  </a:cubicBezTo>
                  <a:cubicBezTo>
                    <a:pt x="506" y="9882"/>
                    <a:pt x="625" y="10480"/>
                    <a:pt x="848" y="11028"/>
                  </a:cubicBezTo>
                  <a:cubicBezTo>
                    <a:pt x="1053" y="11550"/>
                    <a:pt x="1438" y="12020"/>
                    <a:pt x="2028" y="12046"/>
                  </a:cubicBezTo>
                  <a:cubicBezTo>
                    <a:pt x="2054" y="12048"/>
                    <a:pt x="2079" y="12048"/>
                    <a:pt x="2104" y="12048"/>
                  </a:cubicBezTo>
                  <a:cubicBezTo>
                    <a:pt x="2634" y="12048"/>
                    <a:pt x="3067" y="11708"/>
                    <a:pt x="3329" y="11259"/>
                  </a:cubicBezTo>
                  <a:cubicBezTo>
                    <a:pt x="3543" y="10874"/>
                    <a:pt x="3671" y="10446"/>
                    <a:pt x="3714" y="10010"/>
                  </a:cubicBezTo>
                  <a:cubicBezTo>
                    <a:pt x="3774" y="10095"/>
                    <a:pt x="3842" y="10190"/>
                    <a:pt x="3919" y="10275"/>
                  </a:cubicBezTo>
                  <a:cubicBezTo>
                    <a:pt x="4250" y="10650"/>
                    <a:pt x="4730" y="10897"/>
                    <a:pt x="5213" y="10897"/>
                  </a:cubicBezTo>
                  <a:cubicBezTo>
                    <a:pt x="5479" y="10897"/>
                    <a:pt x="5746" y="10822"/>
                    <a:pt x="5989" y="10652"/>
                  </a:cubicBezTo>
                  <a:cubicBezTo>
                    <a:pt x="6717" y="10147"/>
                    <a:pt x="6503" y="9180"/>
                    <a:pt x="6289" y="8461"/>
                  </a:cubicBezTo>
                  <a:cubicBezTo>
                    <a:pt x="6263" y="8393"/>
                    <a:pt x="6246" y="8325"/>
                    <a:pt x="6220" y="8248"/>
                  </a:cubicBezTo>
                  <a:lnTo>
                    <a:pt x="6220" y="8248"/>
                  </a:lnTo>
                  <a:cubicBezTo>
                    <a:pt x="6580" y="8470"/>
                    <a:pt x="6965" y="8667"/>
                    <a:pt x="7350" y="8838"/>
                  </a:cubicBezTo>
                  <a:cubicBezTo>
                    <a:pt x="7682" y="8981"/>
                    <a:pt x="8161" y="9119"/>
                    <a:pt x="8598" y="9119"/>
                  </a:cubicBezTo>
                  <a:cubicBezTo>
                    <a:pt x="9129" y="9119"/>
                    <a:pt x="9598" y="8916"/>
                    <a:pt x="9668" y="8273"/>
                  </a:cubicBezTo>
                  <a:cubicBezTo>
                    <a:pt x="9711" y="7837"/>
                    <a:pt x="9548" y="7332"/>
                    <a:pt x="9386" y="6930"/>
                  </a:cubicBezTo>
                  <a:cubicBezTo>
                    <a:pt x="9223" y="6528"/>
                    <a:pt x="9001" y="6143"/>
                    <a:pt x="8744" y="5792"/>
                  </a:cubicBezTo>
                  <a:cubicBezTo>
                    <a:pt x="8701" y="5741"/>
                    <a:pt x="8659" y="5690"/>
                    <a:pt x="8616" y="5630"/>
                  </a:cubicBezTo>
                  <a:lnTo>
                    <a:pt x="8616" y="5630"/>
                  </a:lnTo>
                  <a:cubicBezTo>
                    <a:pt x="8718" y="5655"/>
                    <a:pt x="8830" y="5673"/>
                    <a:pt x="8932" y="5698"/>
                  </a:cubicBezTo>
                  <a:cubicBezTo>
                    <a:pt x="9259" y="5753"/>
                    <a:pt x="9703" y="5830"/>
                    <a:pt x="10137" y="5830"/>
                  </a:cubicBezTo>
                  <a:cubicBezTo>
                    <a:pt x="10716" y="5830"/>
                    <a:pt x="11276" y="5693"/>
                    <a:pt x="11516" y="5185"/>
                  </a:cubicBezTo>
                  <a:cubicBezTo>
                    <a:pt x="11909" y="4321"/>
                    <a:pt x="10960" y="3286"/>
                    <a:pt x="10318" y="2832"/>
                  </a:cubicBezTo>
                  <a:cubicBezTo>
                    <a:pt x="10113" y="2687"/>
                    <a:pt x="9899" y="2559"/>
                    <a:pt x="9677" y="2447"/>
                  </a:cubicBezTo>
                  <a:cubicBezTo>
                    <a:pt x="9985" y="2413"/>
                    <a:pt x="10284" y="2336"/>
                    <a:pt x="10575" y="2234"/>
                  </a:cubicBezTo>
                  <a:cubicBezTo>
                    <a:pt x="10985" y="2062"/>
                    <a:pt x="11524" y="1677"/>
                    <a:pt x="11379" y="1164"/>
                  </a:cubicBezTo>
                  <a:cubicBezTo>
                    <a:pt x="11242" y="719"/>
                    <a:pt x="10652" y="471"/>
                    <a:pt x="10250" y="343"/>
                  </a:cubicBezTo>
                  <a:cubicBezTo>
                    <a:pt x="9300" y="43"/>
                    <a:pt x="8231" y="61"/>
                    <a:pt x="7247" y="18"/>
                  </a:cubicBezTo>
                  <a:cubicBezTo>
                    <a:pt x="6899" y="6"/>
                    <a:pt x="6551" y="1"/>
                    <a:pt x="6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914342" y="1023751"/>
              <a:ext cx="125761" cy="123598"/>
            </a:xfrm>
            <a:custGeom>
              <a:avLst/>
              <a:gdLst/>
              <a:ahLst/>
              <a:cxnLst/>
              <a:rect l="l" t="t" r="r" b="b"/>
              <a:pathLst>
                <a:path w="1163" h="1143" extrusionOk="0">
                  <a:moveTo>
                    <a:pt x="559" y="1"/>
                  </a:moveTo>
                  <a:cubicBezTo>
                    <a:pt x="425" y="1"/>
                    <a:pt x="290" y="52"/>
                    <a:pt x="187" y="159"/>
                  </a:cubicBezTo>
                  <a:cubicBezTo>
                    <a:pt x="85" y="261"/>
                    <a:pt x="42" y="407"/>
                    <a:pt x="59" y="552"/>
                  </a:cubicBezTo>
                  <a:cubicBezTo>
                    <a:pt x="33" y="629"/>
                    <a:pt x="50" y="706"/>
                    <a:pt x="93" y="774"/>
                  </a:cubicBezTo>
                  <a:cubicBezTo>
                    <a:pt x="1" y="913"/>
                    <a:pt x="75" y="1142"/>
                    <a:pt x="260" y="1142"/>
                  </a:cubicBezTo>
                  <a:cubicBezTo>
                    <a:pt x="280" y="1142"/>
                    <a:pt x="301" y="1140"/>
                    <a:pt x="324" y="1134"/>
                  </a:cubicBezTo>
                  <a:cubicBezTo>
                    <a:pt x="410" y="1117"/>
                    <a:pt x="495" y="1082"/>
                    <a:pt x="581" y="1048"/>
                  </a:cubicBezTo>
                  <a:cubicBezTo>
                    <a:pt x="769" y="1048"/>
                    <a:pt x="957" y="963"/>
                    <a:pt x="1077" y="817"/>
                  </a:cubicBezTo>
                  <a:cubicBezTo>
                    <a:pt x="1145" y="732"/>
                    <a:pt x="1163" y="621"/>
                    <a:pt x="1128" y="518"/>
                  </a:cubicBezTo>
                  <a:cubicBezTo>
                    <a:pt x="1154" y="415"/>
                    <a:pt x="1103" y="313"/>
                    <a:pt x="1009" y="261"/>
                  </a:cubicBezTo>
                  <a:cubicBezTo>
                    <a:pt x="911" y="91"/>
                    <a:pt x="736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106611" y="795256"/>
              <a:ext cx="131492" cy="128897"/>
            </a:xfrm>
            <a:custGeom>
              <a:avLst/>
              <a:gdLst/>
              <a:ahLst/>
              <a:cxnLst/>
              <a:rect l="l" t="t" r="r" b="b"/>
              <a:pathLst>
                <a:path w="1216" h="1192" extrusionOk="0">
                  <a:moveTo>
                    <a:pt x="899" y="0"/>
                  </a:moveTo>
                  <a:cubicBezTo>
                    <a:pt x="847" y="0"/>
                    <a:pt x="795" y="15"/>
                    <a:pt x="753" y="47"/>
                  </a:cubicBezTo>
                  <a:cubicBezTo>
                    <a:pt x="599" y="158"/>
                    <a:pt x="385" y="184"/>
                    <a:pt x="231" y="304"/>
                  </a:cubicBezTo>
                  <a:cubicBezTo>
                    <a:pt x="103" y="407"/>
                    <a:pt x="26" y="561"/>
                    <a:pt x="18" y="723"/>
                  </a:cubicBezTo>
                  <a:cubicBezTo>
                    <a:pt x="0" y="886"/>
                    <a:pt x="69" y="1040"/>
                    <a:pt x="206" y="1134"/>
                  </a:cubicBezTo>
                  <a:cubicBezTo>
                    <a:pt x="273" y="1175"/>
                    <a:pt x="345" y="1192"/>
                    <a:pt x="420" y="1192"/>
                  </a:cubicBezTo>
                  <a:cubicBezTo>
                    <a:pt x="545" y="1192"/>
                    <a:pt x="675" y="1145"/>
                    <a:pt x="788" y="1091"/>
                  </a:cubicBezTo>
                  <a:cubicBezTo>
                    <a:pt x="967" y="1031"/>
                    <a:pt x="1113" y="886"/>
                    <a:pt x="1181" y="706"/>
                  </a:cubicBezTo>
                  <a:cubicBezTo>
                    <a:pt x="1215" y="569"/>
                    <a:pt x="1198" y="432"/>
                    <a:pt x="1121" y="312"/>
                  </a:cubicBezTo>
                  <a:cubicBezTo>
                    <a:pt x="1121" y="287"/>
                    <a:pt x="1130" y="270"/>
                    <a:pt x="1138" y="244"/>
                  </a:cubicBezTo>
                  <a:cubicBezTo>
                    <a:pt x="1157" y="92"/>
                    <a:pt x="1027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629292" y="957462"/>
              <a:ext cx="165663" cy="148037"/>
            </a:xfrm>
            <a:custGeom>
              <a:avLst/>
              <a:gdLst/>
              <a:ahLst/>
              <a:cxnLst/>
              <a:rect l="l" t="t" r="r" b="b"/>
              <a:pathLst>
                <a:path w="1532" h="1369" extrusionOk="0">
                  <a:moveTo>
                    <a:pt x="1118" y="0"/>
                  </a:moveTo>
                  <a:cubicBezTo>
                    <a:pt x="1108" y="0"/>
                    <a:pt x="1097" y="1"/>
                    <a:pt x="1087" y="2"/>
                  </a:cubicBezTo>
                  <a:cubicBezTo>
                    <a:pt x="873" y="36"/>
                    <a:pt x="642" y="96"/>
                    <a:pt x="488" y="275"/>
                  </a:cubicBezTo>
                  <a:cubicBezTo>
                    <a:pt x="454" y="318"/>
                    <a:pt x="428" y="361"/>
                    <a:pt x="402" y="412"/>
                  </a:cubicBezTo>
                  <a:cubicBezTo>
                    <a:pt x="240" y="464"/>
                    <a:pt x="103" y="583"/>
                    <a:pt x="34" y="737"/>
                  </a:cubicBezTo>
                  <a:cubicBezTo>
                    <a:pt x="0" y="840"/>
                    <a:pt x="34" y="943"/>
                    <a:pt x="120" y="1011"/>
                  </a:cubicBezTo>
                  <a:cubicBezTo>
                    <a:pt x="137" y="1020"/>
                    <a:pt x="154" y="1028"/>
                    <a:pt x="171" y="1037"/>
                  </a:cubicBezTo>
                  <a:cubicBezTo>
                    <a:pt x="223" y="1199"/>
                    <a:pt x="359" y="1319"/>
                    <a:pt x="522" y="1362"/>
                  </a:cubicBezTo>
                  <a:cubicBezTo>
                    <a:pt x="548" y="1367"/>
                    <a:pt x="574" y="1369"/>
                    <a:pt x="599" y="1369"/>
                  </a:cubicBezTo>
                  <a:cubicBezTo>
                    <a:pt x="760" y="1369"/>
                    <a:pt x="909" y="1278"/>
                    <a:pt x="975" y="1131"/>
                  </a:cubicBezTo>
                  <a:cubicBezTo>
                    <a:pt x="1001" y="1122"/>
                    <a:pt x="1027" y="1114"/>
                    <a:pt x="1052" y="1105"/>
                  </a:cubicBezTo>
                  <a:cubicBezTo>
                    <a:pt x="1082" y="1119"/>
                    <a:pt x="1114" y="1125"/>
                    <a:pt x="1146" y="1125"/>
                  </a:cubicBezTo>
                  <a:cubicBezTo>
                    <a:pt x="1216" y="1125"/>
                    <a:pt x="1285" y="1093"/>
                    <a:pt x="1326" y="1028"/>
                  </a:cubicBezTo>
                  <a:cubicBezTo>
                    <a:pt x="1531" y="746"/>
                    <a:pt x="1523" y="361"/>
                    <a:pt x="1309" y="87"/>
                  </a:cubicBezTo>
                  <a:cubicBezTo>
                    <a:pt x="1264" y="27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24480" y="807800"/>
              <a:ext cx="135169" cy="109757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4" y="473"/>
                  </a:moveTo>
                  <a:cubicBezTo>
                    <a:pt x="401" y="473"/>
                    <a:pt x="407" y="475"/>
                    <a:pt x="411" y="479"/>
                  </a:cubicBezTo>
                  <a:lnTo>
                    <a:pt x="394" y="487"/>
                  </a:lnTo>
                  <a:lnTo>
                    <a:pt x="368" y="487"/>
                  </a:lnTo>
                  <a:cubicBezTo>
                    <a:pt x="373" y="477"/>
                    <a:pt x="384" y="473"/>
                    <a:pt x="394" y="473"/>
                  </a:cubicBezTo>
                  <a:close/>
                  <a:moveTo>
                    <a:pt x="814" y="1"/>
                  </a:moveTo>
                  <a:cubicBezTo>
                    <a:pt x="682" y="1"/>
                    <a:pt x="556" y="47"/>
                    <a:pt x="454" y="137"/>
                  </a:cubicBezTo>
                  <a:cubicBezTo>
                    <a:pt x="300" y="248"/>
                    <a:pt x="86" y="376"/>
                    <a:pt x="34" y="564"/>
                  </a:cubicBezTo>
                  <a:cubicBezTo>
                    <a:pt x="0" y="744"/>
                    <a:pt x="120" y="915"/>
                    <a:pt x="300" y="949"/>
                  </a:cubicBezTo>
                  <a:cubicBezTo>
                    <a:pt x="344" y="993"/>
                    <a:pt x="399" y="1015"/>
                    <a:pt x="455" y="1015"/>
                  </a:cubicBezTo>
                  <a:cubicBezTo>
                    <a:pt x="508" y="1015"/>
                    <a:pt x="562" y="995"/>
                    <a:pt x="608" y="958"/>
                  </a:cubicBezTo>
                  <a:cubicBezTo>
                    <a:pt x="719" y="872"/>
                    <a:pt x="864" y="778"/>
                    <a:pt x="984" y="676"/>
                  </a:cubicBezTo>
                  <a:cubicBezTo>
                    <a:pt x="1121" y="564"/>
                    <a:pt x="1249" y="410"/>
                    <a:pt x="1164" y="231"/>
                  </a:cubicBezTo>
                  <a:cubicBezTo>
                    <a:pt x="1129" y="128"/>
                    <a:pt x="1053" y="42"/>
                    <a:pt x="950" y="17"/>
                  </a:cubicBezTo>
                  <a:cubicBezTo>
                    <a:pt x="904" y="6"/>
                    <a:pt x="859" y="1"/>
                    <a:pt x="8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161220" y="979847"/>
              <a:ext cx="137007" cy="116570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624" y="1"/>
                  </a:moveTo>
                  <a:cubicBezTo>
                    <a:pt x="461" y="1"/>
                    <a:pt x="299" y="61"/>
                    <a:pt x="188" y="188"/>
                  </a:cubicBezTo>
                  <a:cubicBezTo>
                    <a:pt x="0" y="402"/>
                    <a:pt x="9" y="710"/>
                    <a:pt x="188" y="915"/>
                  </a:cubicBezTo>
                  <a:cubicBezTo>
                    <a:pt x="223" y="992"/>
                    <a:pt x="291" y="1044"/>
                    <a:pt x="368" y="1044"/>
                  </a:cubicBezTo>
                  <a:cubicBezTo>
                    <a:pt x="419" y="1066"/>
                    <a:pt x="475" y="1078"/>
                    <a:pt x="528" y="1078"/>
                  </a:cubicBezTo>
                  <a:cubicBezTo>
                    <a:pt x="555" y="1078"/>
                    <a:pt x="582" y="1075"/>
                    <a:pt x="608" y="1069"/>
                  </a:cubicBezTo>
                  <a:cubicBezTo>
                    <a:pt x="685" y="1061"/>
                    <a:pt x="762" y="1027"/>
                    <a:pt x="830" y="984"/>
                  </a:cubicBezTo>
                  <a:cubicBezTo>
                    <a:pt x="1078" y="898"/>
                    <a:pt x="1266" y="719"/>
                    <a:pt x="1198" y="419"/>
                  </a:cubicBezTo>
                  <a:cubicBezTo>
                    <a:pt x="1135" y="148"/>
                    <a:pt x="879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367438" y="695769"/>
              <a:ext cx="111163" cy="100133"/>
            </a:xfrm>
            <a:custGeom>
              <a:avLst/>
              <a:gdLst/>
              <a:ahLst/>
              <a:cxnLst/>
              <a:rect l="l" t="t" r="r" b="b"/>
              <a:pathLst>
                <a:path w="1028" h="926" extrusionOk="0">
                  <a:moveTo>
                    <a:pt x="548" y="430"/>
                  </a:moveTo>
                  <a:cubicBezTo>
                    <a:pt x="553" y="430"/>
                    <a:pt x="557" y="433"/>
                    <a:pt x="557" y="437"/>
                  </a:cubicBezTo>
                  <a:lnTo>
                    <a:pt x="540" y="437"/>
                  </a:lnTo>
                  <a:cubicBezTo>
                    <a:pt x="540" y="433"/>
                    <a:pt x="544" y="430"/>
                    <a:pt x="548" y="430"/>
                  </a:cubicBezTo>
                  <a:close/>
                  <a:moveTo>
                    <a:pt x="555" y="1"/>
                  </a:moveTo>
                  <a:cubicBezTo>
                    <a:pt x="449" y="1"/>
                    <a:pt x="342" y="39"/>
                    <a:pt x="258" y="120"/>
                  </a:cubicBezTo>
                  <a:cubicBezTo>
                    <a:pt x="1" y="326"/>
                    <a:pt x="52" y="728"/>
                    <a:pt x="352" y="873"/>
                  </a:cubicBezTo>
                  <a:cubicBezTo>
                    <a:pt x="394" y="890"/>
                    <a:pt x="437" y="899"/>
                    <a:pt x="489" y="907"/>
                  </a:cubicBezTo>
                  <a:cubicBezTo>
                    <a:pt x="515" y="918"/>
                    <a:pt x="545" y="925"/>
                    <a:pt x="576" y="925"/>
                  </a:cubicBezTo>
                  <a:cubicBezTo>
                    <a:pt x="595" y="925"/>
                    <a:pt x="614" y="922"/>
                    <a:pt x="634" y="916"/>
                  </a:cubicBezTo>
                  <a:cubicBezTo>
                    <a:pt x="720" y="899"/>
                    <a:pt x="805" y="856"/>
                    <a:pt x="865" y="788"/>
                  </a:cubicBezTo>
                  <a:cubicBezTo>
                    <a:pt x="951" y="711"/>
                    <a:pt x="1002" y="608"/>
                    <a:pt x="1019" y="497"/>
                  </a:cubicBezTo>
                  <a:cubicBezTo>
                    <a:pt x="1028" y="454"/>
                    <a:pt x="1010" y="411"/>
                    <a:pt x="993" y="368"/>
                  </a:cubicBezTo>
                  <a:cubicBezTo>
                    <a:pt x="985" y="334"/>
                    <a:pt x="976" y="291"/>
                    <a:pt x="959" y="257"/>
                  </a:cubicBezTo>
                  <a:cubicBezTo>
                    <a:pt x="881" y="91"/>
                    <a:pt x="719" y="1"/>
                    <a:pt x="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091796" y="586550"/>
              <a:ext cx="105540" cy="103053"/>
            </a:xfrm>
            <a:custGeom>
              <a:avLst/>
              <a:gdLst/>
              <a:ahLst/>
              <a:cxnLst/>
              <a:rect l="l" t="t" r="r" b="b"/>
              <a:pathLst>
                <a:path w="976" h="953" extrusionOk="0">
                  <a:moveTo>
                    <a:pt x="419" y="0"/>
                  </a:moveTo>
                  <a:cubicBezTo>
                    <a:pt x="283" y="0"/>
                    <a:pt x="154" y="60"/>
                    <a:pt x="69" y="164"/>
                  </a:cubicBezTo>
                  <a:cubicBezTo>
                    <a:pt x="26" y="224"/>
                    <a:pt x="9" y="301"/>
                    <a:pt x="18" y="369"/>
                  </a:cubicBezTo>
                  <a:cubicBezTo>
                    <a:pt x="9" y="403"/>
                    <a:pt x="1" y="429"/>
                    <a:pt x="1" y="463"/>
                  </a:cubicBezTo>
                  <a:cubicBezTo>
                    <a:pt x="1" y="532"/>
                    <a:pt x="18" y="591"/>
                    <a:pt x="43" y="643"/>
                  </a:cubicBezTo>
                  <a:cubicBezTo>
                    <a:pt x="1" y="806"/>
                    <a:pt x="130" y="952"/>
                    <a:pt x="278" y="952"/>
                  </a:cubicBezTo>
                  <a:cubicBezTo>
                    <a:pt x="308" y="952"/>
                    <a:pt x="338" y="947"/>
                    <a:pt x="368" y="934"/>
                  </a:cubicBezTo>
                  <a:cubicBezTo>
                    <a:pt x="437" y="908"/>
                    <a:pt x="488" y="874"/>
                    <a:pt x="540" y="831"/>
                  </a:cubicBezTo>
                  <a:cubicBezTo>
                    <a:pt x="599" y="805"/>
                    <a:pt x="659" y="780"/>
                    <a:pt x="702" y="737"/>
                  </a:cubicBezTo>
                  <a:cubicBezTo>
                    <a:pt x="976" y="532"/>
                    <a:pt x="882" y="95"/>
                    <a:pt x="548" y="18"/>
                  </a:cubicBezTo>
                  <a:cubicBezTo>
                    <a:pt x="505" y="6"/>
                    <a:pt x="462" y="0"/>
                    <a:pt x="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312937" y="483603"/>
              <a:ext cx="108351" cy="100566"/>
            </a:xfrm>
            <a:custGeom>
              <a:avLst/>
              <a:gdLst/>
              <a:ahLst/>
              <a:cxnLst/>
              <a:rect l="l" t="t" r="r" b="b"/>
              <a:pathLst>
                <a:path w="1002" h="930" extrusionOk="0">
                  <a:moveTo>
                    <a:pt x="423" y="1"/>
                  </a:moveTo>
                  <a:cubicBezTo>
                    <a:pt x="372" y="1"/>
                    <a:pt x="319" y="18"/>
                    <a:pt x="274" y="55"/>
                  </a:cubicBezTo>
                  <a:cubicBezTo>
                    <a:pt x="60" y="243"/>
                    <a:pt x="0" y="551"/>
                    <a:pt x="129" y="808"/>
                  </a:cubicBezTo>
                  <a:cubicBezTo>
                    <a:pt x="171" y="886"/>
                    <a:pt x="254" y="930"/>
                    <a:pt x="339" y="930"/>
                  </a:cubicBezTo>
                  <a:cubicBezTo>
                    <a:pt x="392" y="930"/>
                    <a:pt x="445" y="912"/>
                    <a:pt x="488" y="876"/>
                  </a:cubicBezTo>
                  <a:lnTo>
                    <a:pt x="890" y="594"/>
                  </a:lnTo>
                  <a:cubicBezTo>
                    <a:pt x="984" y="508"/>
                    <a:pt x="1001" y="363"/>
                    <a:pt x="916" y="260"/>
                  </a:cubicBezTo>
                  <a:cubicBezTo>
                    <a:pt x="869" y="208"/>
                    <a:pt x="808" y="183"/>
                    <a:pt x="743" y="183"/>
                  </a:cubicBezTo>
                  <a:cubicBezTo>
                    <a:pt x="712" y="183"/>
                    <a:pt x="681" y="189"/>
                    <a:pt x="650" y="200"/>
                  </a:cubicBezTo>
                  <a:lnTo>
                    <a:pt x="650" y="192"/>
                  </a:lnTo>
                  <a:cubicBezTo>
                    <a:pt x="627" y="71"/>
                    <a:pt x="528" y="1"/>
                    <a:pt x="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382253" y="888579"/>
              <a:ext cx="73207" cy="82507"/>
            </a:xfrm>
            <a:custGeom>
              <a:avLst/>
              <a:gdLst/>
              <a:ahLst/>
              <a:cxnLst/>
              <a:rect l="l" t="t" r="r" b="b"/>
              <a:pathLst>
                <a:path w="677" h="763" extrusionOk="0">
                  <a:moveTo>
                    <a:pt x="348" y="0"/>
                  </a:moveTo>
                  <a:cubicBezTo>
                    <a:pt x="329" y="0"/>
                    <a:pt x="310" y="2"/>
                    <a:pt x="292" y="6"/>
                  </a:cubicBezTo>
                  <a:cubicBezTo>
                    <a:pt x="129" y="31"/>
                    <a:pt x="9" y="168"/>
                    <a:pt x="18" y="339"/>
                  </a:cubicBezTo>
                  <a:cubicBezTo>
                    <a:pt x="18" y="373"/>
                    <a:pt x="18" y="408"/>
                    <a:pt x="27" y="442"/>
                  </a:cubicBezTo>
                  <a:cubicBezTo>
                    <a:pt x="1" y="502"/>
                    <a:pt x="1" y="570"/>
                    <a:pt x="27" y="639"/>
                  </a:cubicBezTo>
                  <a:cubicBezTo>
                    <a:pt x="69" y="718"/>
                    <a:pt x="152" y="763"/>
                    <a:pt x="239" y="763"/>
                  </a:cubicBezTo>
                  <a:cubicBezTo>
                    <a:pt x="274" y="763"/>
                    <a:pt x="309" y="756"/>
                    <a:pt x="343" y="741"/>
                  </a:cubicBezTo>
                  <a:cubicBezTo>
                    <a:pt x="454" y="690"/>
                    <a:pt x="548" y="596"/>
                    <a:pt x="583" y="468"/>
                  </a:cubicBezTo>
                  <a:cubicBezTo>
                    <a:pt x="583" y="459"/>
                    <a:pt x="583" y="450"/>
                    <a:pt x="591" y="442"/>
                  </a:cubicBezTo>
                  <a:lnTo>
                    <a:pt x="634" y="331"/>
                  </a:lnTo>
                  <a:cubicBezTo>
                    <a:pt x="677" y="202"/>
                    <a:pt x="617" y="74"/>
                    <a:pt x="497" y="31"/>
                  </a:cubicBezTo>
                  <a:cubicBezTo>
                    <a:pt x="480" y="23"/>
                    <a:pt x="463" y="23"/>
                    <a:pt x="446" y="23"/>
                  </a:cubicBezTo>
                  <a:cubicBezTo>
                    <a:pt x="413" y="6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711909" y="164813"/>
              <a:ext cx="143928" cy="135926"/>
            </a:xfrm>
            <a:custGeom>
              <a:avLst/>
              <a:gdLst/>
              <a:ahLst/>
              <a:cxnLst/>
              <a:rect l="l" t="t" r="r" b="b"/>
              <a:pathLst>
                <a:path w="1331" h="1257" extrusionOk="0">
                  <a:moveTo>
                    <a:pt x="978" y="0"/>
                  </a:moveTo>
                  <a:cubicBezTo>
                    <a:pt x="954" y="0"/>
                    <a:pt x="929" y="13"/>
                    <a:pt x="913" y="43"/>
                  </a:cubicBezTo>
                  <a:cubicBezTo>
                    <a:pt x="853" y="146"/>
                    <a:pt x="793" y="257"/>
                    <a:pt x="742" y="368"/>
                  </a:cubicBezTo>
                  <a:cubicBezTo>
                    <a:pt x="708" y="377"/>
                    <a:pt x="682" y="394"/>
                    <a:pt x="673" y="419"/>
                  </a:cubicBezTo>
                  <a:lnTo>
                    <a:pt x="656" y="462"/>
                  </a:lnTo>
                  <a:cubicBezTo>
                    <a:pt x="502" y="308"/>
                    <a:pt x="340" y="163"/>
                    <a:pt x="152" y="34"/>
                  </a:cubicBezTo>
                  <a:cubicBezTo>
                    <a:pt x="140" y="26"/>
                    <a:pt x="128" y="22"/>
                    <a:pt x="115" y="22"/>
                  </a:cubicBezTo>
                  <a:cubicBezTo>
                    <a:pt x="56" y="22"/>
                    <a:pt x="1" y="113"/>
                    <a:pt x="57" y="163"/>
                  </a:cubicBezTo>
                  <a:lnTo>
                    <a:pt x="160" y="257"/>
                  </a:lnTo>
                  <a:cubicBezTo>
                    <a:pt x="143" y="282"/>
                    <a:pt x="152" y="317"/>
                    <a:pt x="177" y="334"/>
                  </a:cubicBezTo>
                  <a:lnTo>
                    <a:pt x="186" y="342"/>
                  </a:lnTo>
                  <a:cubicBezTo>
                    <a:pt x="186" y="359"/>
                    <a:pt x="194" y="377"/>
                    <a:pt x="203" y="394"/>
                  </a:cubicBezTo>
                  <a:cubicBezTo>
                    <a:pt x="297" y="496"/>
                    <a:pt x="391" y="590"/>
                    <a:pt x="494" y="676"/>
                  </a:cubicBezTo>
                  <a:cubicBezTo>
                    <a:pt x="417" y="796"/>
                    <a:pt x="365" y="924"/>
                    <a:pt x="340" y="1052"/>
                  </a:cubicBezTo>
                  <a:cubicBezTo>
                    <a:pt x="340" y="1078"/>
                    <a:pt x="340" y="1104"/>
                    <a:pt x="357" y="1121"/>
                  </a:cubicBezTo>
                  <a:cubicBezTo>
                    <a:pt x="331" y="1172"/>
                    <a:pt x="365" y="1223"/>
                    <a:pt x="417" y="1241"/>
                  </a:cubicBezTo>
                  <a:cubicBezTo>
                    <a:pt x="427" y="1251"/>
                    <a:pt x="441" y="1256"/>
                    <a:pt x="455" y="1256"/>
                  </a:cubicBezTo>
                  <a:cubicBezTo>
                    <a:pt x="475" y="1256"/>
                    <a:pt x="496" y="1247"/>
                    <a:pt x="511" y="1232"/>
                  </a:cubicBezTo>
                  <a:cubicBezTo>
                    <a:pt x="605" y="1129"/>
                    <a:pt x="691" y="1027"/>
                    <a:pt x="759" y="907"/>
                  </a:cubicBezTo>
                  <a:lnTo>
                    <a:pt x="853" y="984"/>
                  </a:lnTo>
                  <a:cubicBezTo>
                    <a:pt x="879" y="1018"/>
                    <a:pt x="913" y="1052"/>
                    <a:pt x="939" y="1095"/>
                  </a:cubicBezTo>
                  <a:cubicBezTo>
                    <a:pt x="951" y="1108"/>
                    <a:pt x="973" y="1116"/>
                    <a:pt x="994" y="1116"/>
                  </a:cubicBezTo>
                  <a:cubicBezTo>
                    <a:pt x="1001" y="1116"/>
                    <a:pt x="1009" y="1115"/>
                    <a:pt x="1016" y="1112"/>
                  </a:cubicBezTo>
                  <a:cubicBezTo>
                    <a:pt x="1067" y="1146"/>
                    <a:pt x="1127" y="1189"/>
                    <a:pt x="1178" y="1223"/>
                  </a:cubicBezTo>
                  <a:cubicBezTo>
                    <a:pt x="1190" y="1230"/>
                    <a:pt x="1202" y="1233"/>
                    <a:pt x="1214" y="1233"/>
                  </a:cubicBezTo>
                  <a:cubicBezTo>
                    <a:pt x="1278" y="1233"/>
                    <a:pt x="1330" y="1146"/>
                    <a:pt x="1272" y="1095"/>
                  </a:cubicBezTo>
                  <a:lnTo>
                    <a:pt x="1144" y="967"/>
                  </a:lnTo>
                  <a:cubicBezTo>
                    <a:pt x="1050" y="881"/>
                    <a:pt x="956" y="787"/>
                    <a:pt x="862" y="702"/>
                  </a:cubicBezTo>
                  <a:cubicBezTo>
                    <a:pt x="896" y="625"/>
                    <a:pt x="930" y="539"/>
                    <a:pt x="947" y="462"/>
                  </a:cubicBezTo>
                  <a:cubicBezTo>
                    <a:pt x="956" y="445"/>
                    <a:pt x="956" y="436"/>
                    <a:pt x="947" y="419"/>
                  </a:cubicBezTo>
                  <a:cubicBezTo>
                    <a:pt x="964" y="385"/>
                    <a:pt x="973" y="351"/>
                    <a:pt x="990" y="308"/>
                  </a:cubicBezTo>
                  <a:cubicBezTo>
                    <a:pt x="998" y="291"/>
                    <a:pt x="998" y="274"/>
                    <a:pt x="990" y="257"/>
                  </a:cubicBezTo>
                  <a:cubicBezTo>
                    <a:pt x="1007" y="205"/>
                    <a:pt x="1033" y="163"/>
                    <a:pt x="1050" y="120"/>
                  </a:cubicBezTo>
                  <a:cubicBezTo>
                    <a:pt x="1079" y="56"/>
                    <a:pt x="1029" y="0"/>
                    <a:pt x="97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499528" y="146105"/>
              <a:ext cx="149551" cy="127383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1" y="1"/>
                  </a:moveTo>
                  <a:cubicBezTo>
                    <a:pt x="961" y="1"/>
                    <a:pt x="933" y="16"/>
                    <a:pt x="926" y="53"/>
                  </a:cubicBezTo>
                  <a:cubicBezTo>
                    <a:pt x="926" y="79"/>
                    <a:pt x="918" y="105"/>
                    <a:pt x="909" y="122"/>
                  </a:cubicBezTo>
                  <a:cubicBezTo>
                    <a:pt x="895" y="103"/>
                    <a:pt x="870" y="91"/>
                    <a:pt x="844" y="91"/>
                  </a:cubicBezTo>
                  <a:cubicBezTo>
                    <a:pt x="824" y="91"/>
                    <a:pt x="805" y="98"/>
                    <a:pt x="790" y="113"/>
                  </a:cubicBezTo>
                  <a:lnTo>
                    <a:pt x="764" y="139"/>
                  </a:lnTo>
                  <a:cubicBezTo>
                    <a:pt x="678" y="216"/>
                    <a:pt x="610" y="319"/>
                    <a:pt x="567" y="430"/>
                  </a:cubicBezTo>
                  <a:lnTo>
                    <a:pt x="156" y="173"/>
                  </a:lnTo>
                  <a:cubicBezTo>
                    <a:pt x="140" y="163"/>
                    <a:pt x="124" y="158"/>
                    <a:pt x="110" y="158"/>
                  </a:cubicBezTo>
                  <a:cubicBezTo>
                    <a:pt x="41" y="158"/>
                    <a:pt x="0" y="260"/>
                    <a:pt x="71" y="310"/>
                  </a:cubicBezTo>
                  <a:lnTo>
                    <a:pt x="345" y="498"/>
                  </a:lnTo>
                  <a:cubicBezTo>
                    <a:pt x="319" y="541"/>
                    <a:pt x="345" y="592"/>
                    <a:pt x="387" y="609"/>
                  </a:cubicBezTo>
                  <a:lnTo>
                    <a:pt x="507" y="652"/>
                  </a:lnTo>
                  <a:cubicBezTo>
                    <a:pt x="507" y="695"/>
                    <a:pt x="507" y="738"/>
                    <a:pt x="507" y="780"/>
                  </a:cubicBezTo>
                  <a:cubicBezTo>
                    <a:pt x="499" y="832"/>
                    <a:pt x="490" y="883"/>
                    <a:pt x="482" y="926"/>
                  </a:cubicBezTo>
                  <a:cubicBezTo>
                    <a:pt x="447" y="969"/>
                    <a:pt x="405" y="1011"/>
                    <a:pt x="362" y="1046"/>
                  </a:cubicBezTo>
                  <a:cubicBezTo>
                    <a:pt x="301" y="1093"/>
                    <a:pt x="357" y="1177"/>
                    <a:pt x="422" y="1177"/>
                  </a:cubicBezTo>
                  <a:cubicBezTo>
                    <a:pt x="439" y="1177"/>
                    <a:pt x="457" y="1171"/>
                    <a:pt x="473" y="1157"/>
                  </a:cubicBezTo>
                  <a:lnTo>
                    <a:pt x="482" y="1148"/>
                  </a:lnTo>
                  <a:cubicBezTo>
                    <a:pt x="500" y="1160"/>
                    <a:pt x="519" y="1166"/>
                    <a:pt x="537" y="1166"/>
                  </a:cubicBezTo>
                  <a:cubicBezTo>
                    <a:pt x="571" y="1166"/>
                    <a:pt x="602" y="1147"/>
                    <a:pt x="618" y="1114"/>
                  </a:cubicBezTo>
                  <a:lnTo>
                    <a:pt x="627" y="1097"/>
                  </a:lnTo>
                  <a:cubicBezTo>
                    <a:pt x="661" y="1097"/>
                    <a:pt x="687" y="1088"/>
                    <a:pt x="704" y="1054"/>
                  </a:cubicBezTo>
                  <a:cubicBezTo>
                    <a:pt x="747" y="986"/>
                    <a:pt x="781" y="917"/>
                    <a:pt x="824" y="840"/>
                  </a:cubicBezTo>
                  <a:lnTo>
                    <a:pt x="1123" y="1054"/>
                  </a:lnTo>
                  <a:cubicBezTo>
                    <a:pt x="1138" y="1065"/>
                    <a:pt x="1152" y="1070"/>
                    <a:pt x="1166" y="1070"/>
                  </a:cubicBezTo>
                  <a:cubicBezTo>
                    <a:pt x="1185" y="1070"/>
                    <a:pt x="1202" y="1061"/>
                    <a:pt x="1217" y="1046"/>
                  </a:cubicBezTo>
                  <a:lnTo>
                    <a:pt x="1234" y="1054"/>
                  </a:lnTo>
                  <a:cubicBezTo>
                    <a:pt x="1249" y="1065"/>
                    <a:pt x="1264" y="1069"/>
                    <a:pt x="1277" y="1069"/>
                  </a:cubicBezTo>
                  <a:cubicBezTo>
                    <a:pt x="1342" y="1069"/>
                    <a:pt x="1382" y="967"/>
                    <a:pt x="1311" y="917"/>
                  </a:cubicBezTo>
                  <a:cubicBezTo>
                    <a:pt x="1277" y="892"/>
                    <a:pt x="1243" y="866"/>
                    <a:pt x="1209" y="840"/>
                  </a:cubicBezTo>
                  <a:lnTo>
                    <a:pt x="1132" y="789"/>
                  </a:lnTo>
                  <a:cubicBezTo>
                    <a:pt x="1123" y="780"/>
                    <a:pt x="1115" y="772"/>
                    <a:pt x="1106" y="763"/>
                  </a:cubicBezTo>
                  <a:cubicBezTo>
                    <a:pt x="1055" y="729"/>
                    <a:pt x="1003" y="695"/>
                    <a:pt x="944" y="661"/>
                  </a:cubicBezTo>
                  <a:lnTo>
                    <a:pt x="909" y="644"/>
                  </a:lnTo>
                  <a:cubicBezTo>
                    <a:pt x="986" y="464"/>
                    <a:pt x="1038" y="284"/>
                    <a:pt x="1080" y="96"/>
                  </a:cubicBezTo>
                  <a:cubicBezTo>
                    <a:pt x="1091" y="39"/>
                    <a:pt x="1038" y="1"/>
                    <a:pt x="9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597176" y="-3774"/>
              <a:ext cx="149010" cy="127924"/>
            </a:xfrm>
            <a:custGeom>
              <a:avLst/>
              <a:gdLst/>
              <a:ahLst/>
              <a:cxnLst/>
              <a:rect l="l" t="t" r="r" b="b"/>
              <a:pathLst>
                <a:path w="1378" h="1183" extrusionOk="0">
                  <a:moveTo>
                    <a:pt x="986" y="1"/>
                  </a:moveTo>
                  <a:cubicBezTo>
                    <a:pt x="956" y="1"/>
                    <a:pt x="928" y="17"/>
                    <a:pt x="922" y="53"/>
                  </a:cubicBezTo>
                  <a:lnTo>
                    <a:pt x="905" y="130"/>
                  </a:lnTo>
                  <a:cubicBezTo>
                    <a:pt x="890" y="106"/>
                    <a:pt x="863" y="92"/>
                    <a:pt x="837" y="92"/>
                  </a:cubicBezTo>
                  <a:cubicBezTo>
                    <a:pt x="818" y="92"/>
                    <a:pt x="799" y="99"/>
                    <a:pt x="785" y="113"/>
                  </a:cubicBezTo>
                  <a:lnTo>
                    <a:pt x="759" y="139"/>
                  </a:lnTo>
                  <a:cubicBezTo>
                    <a:pt x="674" y="216"/>
                    <a:pt x="605" y="319"/>
                    <a:pt x="562" y="430"/>
                  </a:cubicBezTo>
                  <a:lnTo>
                    <a:pt x="152" y="173"/>
                  </a:lnTo>
                  <a:cubicBezTo>
                    <a:pt x="139" y="165"/>
                    <a:pt x="126" y="162"/>
                    <a:pt x="114" y="162"/>
                  </a:cubicBezTo>
                  <a:cubicBezTo>
                    <a:pt x="46" y="162"/>
                    <a:pt x="1" y="268"/>
                    <a:pt x="66" y="319"/>
                  </a:cubicBezTo>
                  <a:lnTo>
                    <a:pt x="340" y="507"/>
                  </a:lnTo>
                  <a:cubicBezTo>
                    <a:pt x="323" y="550"/>
                    <a:pt x="349" y="601"/>
                    <a:pt x="391" y="618"/>
                  </a:cubicBezTo>
                  <a:lnTo>
                    <a:pt x="511" y="661"/>
                  </a:lnTo>
                  <a:cubicBezTo>
                    <a:pt x="502" y="704"/>
                    <a:pt x="502" y="746"/>
                    <a:pt x="511" y="789"/>
                  </a:cubicBezTo>
                  <a:cubicBezTo>
                    <a:pt x="494" y="840"/>
                    <a:pt x="485" y="883"/>
                    <a:pt x="477" y="935"/>
                  </a:cubicBezTo>
                  <a:cubicBezTo>
                    <a:pt x="443" y="977"/>
                    <a:pt x="408" y="1012"/>
                    <a:pt x="366" y="1046"/>
                  </a:cubicBezTo>
                  <a:cubicBezTo>
                    <a:pt x="297" y="1101"/>
                    <a:pt x="360" y="1183"/>
                    <a:pt x="423" y="1183"/>
                  </a:cubicBezTo>
                  <a:cubicBezTo>
                    <a:pt x="439" y="1183"/>
                    <a:pt x="455" y="1178"/>
                    <a:pt x="468" y="1166"/>
                  </a:cubicBezTo>
                  <a:lnTo>
                    <a:pt x="477" y="1157"/>
                  </a:lnTo>
                  <a:cubicBezTo>
                    <a:pt x="493" y="1168"/>
                    <a:pt x="510" y="1173"/>
                    <a:pt x="526" y="1173"/>
                  </a:cubicBezTo>
                  <a:cubicBezTo>
                    <a:pt x="562" y="1173"/>
                    <a:pt x="596" y="1149"/>
                    <a:pt x="614" y="1114"/>
                  </a:cubicBezTo>
                  <a:lnTo>
                    <a:pt x="622" y="1097"/>
                  </a:lnTo>
                  <a:cubicBezTo>
                    <a:pt x="627" y="1099"/>
                    <a:pt x="632" y="1099"/>
                    <a:pt x="637" y="1099"/>
                  </a:cubicBezTo>
                  <a:cubicBezTo>
                    <a:pt x="660" y="1099"/>
                    <a:pt x="685" y="1084"/>
                    <a:pt x="699" y="1063"/>
                  </a:cubicBezTo>
                  <a:cubicBezTo>
                    <a:pt x="742" y="994"/>
                    <a:pt x="776" y="926"/>
                    <a:pt x="819" y="849"/>
                  </a:cubicBezTo>
                  <a:lnTo>
                    <a:pt x="1118" y="1063"/>
                  </a:lnTo>
                  <a:cubicBezTo>
                    <a:pt x="1129" y="1074"/>
                    <a:pt x="1143" y="1078"/>
                    <a:pt x="1157" y="1078"/>
                  </a:cubicBezTo>
                  <a:cubicBezTo>
                    <a:pt x="1177" y="1078"/>
                    <a:pt x="1198" y="1069"/>
                    <a:pt x="1213" y="1054"/>
                  </a:cubicBezTo>
                  <a:lnTo>
                    <a:pt x="1230" y="1063"/>
                  </a:lnTo>
                  <a:cubicBezTo>
                    <a:pt x="1243" y="1073"/>
                    <a:pt x="1257" y="1078"/>
                    <a:pt x="1269" y="1078"/>
                  </a:cubicBezTo>
                  <a:cubicBezTo>
                    <a:pt x="1331" y="1078"/>
                    <a:pt x="1377" y="976"/>
                    <a:pt x="1307" y="926"/>
                  </a:cubicBezTo>
                  <a:lnTo>
                    <a:pt x="1204" y="849"/>
                  </a:lnTo>
                  <a:lnTo>
                    <a:pt x="1118" y="798"/>
                  </a:lnTo>
                  <a:cubicBezTo>
                    <a:pt x="1118" y="781"/>
                    <a:pt x="1110" y="781"/>
                    <a:pt x="1101" y="772"/>
                  </a:cubicBezTo>
                  <a:cubicBezTo>
                    <a:pt x="1050" y="738"/>
                    <a:pt x="990" y="704"/>
                    <a:pt x="939" y="661"/>
                  </a:cubicBezTo>
                  <a:lnTo>
                    <a:pt x="905" y="644"/>
                  </a:lnTo>
                  <a:cubicBezTo>
                    <a:pt x="982" y="464"/>
                    <a:pt x="1033" y="284"/>
                    <a:pt x="1076" y="96"/>
                  </a:cubicBezTo>
                  <a:cubicBezTo>
                    <a:pt x="1086" y="39"/>
                    <a:pt x="1033" y="1"/>
                    <a:pt x="9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537700" y="-120130"/>
              <a:ext cx="118516" cy="126518"/>
            </a:xfrm>
            <a:custGeom>
              <a:avLst/>
              <a:gdLst/>
              <a:ahLst/>
              <a:cxnLst/>
              <a:rect l="l" t="t" r="r" b="b"/>
              <a:pathLst>
                <a:path w="1096" h="1170" extrusionOk="0">
                  <a:moveTo>
                    <a:pt x="647" y="0"/>
                  </a:moveTo>
                  <a:cubicBezTo>
                    <a:pt x="623" y="0"/>
                    <a:pt x="598" y="13"/>
                    <a:pt x="582" y="43"/>
                  </a:cubicBezTo>
                  <a:cubicBezTo>
                    <a:pt x="531" y="129"/>
                    <a:pt x="496" y="214"/>
                    <a:pt x="454" y="308"/>
                  </a:cubicBezTo>
                  <a:cubicBezTo>
                    <a:pt x="445" y="334"/>
                    <a:pt x="437" y="351"/>
                    <a:pt x="428" y="377"/>
                  </a:cubicBezTo>
                  <a:cubicBezTo>
                    <a:pt x="394" y="360"/>
                    <a:pt x="351" y="351"/>
                    <a:pt x="308" y="342"/>
                  </a:cubicBezTo>
                  <a:cubicBezTo>
                    <a:pt x="301" y="340"/>
                    <a:pt x="293" y="339"/>
                    <a:pt x="286" y="339"/>
                  </a:cubicBezTo>
                  <a:cubicBezTo>
                    <a:pt x="268" y="339"/>
                    <a:pt x="252" y="345"/>
                    <a:pt x="240" y="351"/>
                  </a:cubicBezTo>
                  <a:lnTo>
                    <a:pt x="137" y="308"/>
                  </a:lnTo>
                  <a:cubicBezTo>
                    <a:pt x="127" y="304"/>
                    <a:pt x="117" y="302"/>
                    <a:pt x="107" y="302"/>
                  </a:cubicBezTo>
                  <a:cubicBezTo>
                    <a:pt x="39" y="302"/>
                    <a:pt x="0" y="400"/>
                    <a:pt x="60" y="445"/>
                  </a:cubicBezTo>
                  <a:cubicBezTo>
                    <a:pt x="163" y="505"/>
                    <a:pt x="265" y="556"/>
                    <a:pt x="368" y="608"/>
                  </a:cubicBezTo>
                  <a:lnTo>
                    <a:pt x="368" y="616"/>
                  </a:lnTo>
                  <a:cubicBezTo>
                    <a:pt x="342" y="762"/>
                    <a:pt x="325" y="907"/>
                    <a:pt x="325" y="1052"/>
                  </a:cubicBezTo>
                  <a:cubicBezTo>
                    <a:pt x="325" y="1078"/>
                    <a:pt x="334" y="1095"/>
                    <a:pt x="351" y="1112"/>
                  </a:cubicBezTo>
                  <a:cubicBezTo>
                    <a:pt x="358" y="1146"/>
                    <a:pt x="396" y="1169"/>
                    <a:pt x="433" y="1169"/>
                  </a:cubicBezTo>
                  <a:cubicBezTo>
                    <a:pt x="443" y="1169"/>
                    <a:pt x="453" y="1167"/>
                    <a:pt x="462" y="1164"/>
                  </a:cubicBezTo>
                  <a:cubicBezTo>
                    <a:pt x="591" y="1129"/>
                    <a:pt x="608" y="975"/>
                    <a:pt x="633" y="856"/>
                  </a:cubicBezTo>
                  <a:cubicBezTo>
                    <a:pt x="642" y="813"/>
                    <a:pt x="650" y="770"/>
                    <a:pt x="659" y="727"/>
                  </a:cubicBezTo>
                  <a:lnTo>
                    <a:pt x="745" y="762"/>
                  </a:lnTo>
                  <a:lnTo>
                    <a:pt x="890" y="830"/>
                  </a:lnTo>
                  <a:cubicBezTo>
                    <a:pt x="866" y="886"/>
                    <a:pt x="910" y="951"/>
                    <a:pt x="972" y="951"/>
                  </a:cubicBezTo>
                  <a:cubicBezTo>
                    <a:pt x="976" y="951"/>
                    <a:pt x="980" y="950"/>
                    <a:pt x="984" y="950"/>
                  </a:cubicBezTo>
                  <a:cubicBezTo>
                    <a:pt x="1087" y="924"/>
                    <a:pt x="1095" y="847"/>
                    <a:pt x="1061" y="779"/>
                  </a:cubicBezTo>
                  <a:cubicBezTo>
                    <a:pt x="1061" y="753"/>
                    <a:pt x="1044" y="727"/>
                    <a:pt x="1018" y="719"/>
                  </a:cubicBezTo>
                  <a:cubicBezTo>
                    <a:pt x="1010" y="702"/>
                    <a:pt x="1001" y="693"/>
                    <a:pt x="993" y="685"/>
                  </a:cubicBezTo>
                  <a:cubicBezTo>
                    <a:pt x="907" y="625"/>
                    <a:pt x="822" y="573"/>
                    <a:pt x="736" y="531"/>
                  </a:cubicBezTo>
                  <a:lnTo>
                    <a:pt x="693" y="505"/>
                  </a:lnTo>
                  <a:cubicBezTo>
                    <a:pt x="702" y="454"/>
                    <a:pt x="710" y="411"/>
                    <a:pt x="719" y="368"/>
                  </a:cubicBezTo>
                  <a:cubicBezTo>
                    <a:pt x="719" y="342"/>
                    <a:pt x="710" y="325"/>
                    <a:pt x="702" y="300"/>
                  </a:cubicBezTo>
                  <a:lnTo>
                    <a:pt x="702" y="171"/>
                  </a:lnTo>
                  <a:cubicBezTo>
                    <a:pt x="710" y="154"/>
                    <a:pt x="710" y="137"/>
                    <a:pt x="719" y="120"/>
                  </a:cubicBezTo>
                  <a:cubicBezTo>
                    <a:pt x="748" y="56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77873" y="18935"/>
              <a:ext cx="134952" cy="110622"/>
            </a:xfrm>
            <a:custGeom>
              <a:avLst/>
              <a:gdLst/>
              <a:ahLst/>
              <a:cxnLst/>
              <a:rect l="l" t="t" r="r" b="b"/>
              <a:pathLst>
                <a:path w="1248" h="1023" extrusionOk="0">
                  <a:moveTo>
                    <a:pt x="881" y="0"/>
                  </a:moveTo>
                  <a:cubicBezTo>
                    <a:pt x="854" y="0"/>
                    <a:pt x="826" y="13"/>
                    <a:pt x="811" y="40"/>
                  </a:cubicBezTo>
                  <a:cubicBezTo>
                    <a:pt x="794" y="74"/>
                    <a:pt x="777" y="117"/>
                    <a:pt x="760" y="151"/>
                  </a:cubicBezTo>
                  <a:cubicBezTo>
                    <a:pt x="717" y="186"/>
                    <a:pt x="683" y="228"/>
                    <a:pt x="648" y="271"/>
                  </a:cubicBezTo>
                  <a:cubicBezTo>
                    <a:pt x="537" y="211"/>
                    <a:pt x="417" y="160"/>
                    <a:pt x="298" y="117"/>
                  </a:cubicBezTo>
                  <a:cubicBezTo>
                    <a:pt x="288" y="111"/>
                    <a:pt x="277" y="108"/>
                    <a:pt x="267" y="108"/>
                  </a:cubicBezTo>
                  <a:cubicBezTo>
                    <a:pt x="234" y="108"/>
                    <a:pt x="204" y="138"/>
                    <a:pt x="204" y="177"/>
                  </a:cubicBezTo>
                  <a:lnTo>
                    <a:pt x="109" y="160"/>
                  </a:lnTo>
                  <a:cubicBezTo>
                    <a:pt x="107" y="160"/>
                    <a:pt x="104" y="160"/>
                    <a:pt x="102" y="160"/>
                  </a:cubicBezTo>
                  <a:cubicBezTo>
                    <a:pt x="14" y="160"/>
                    <a:pt x="1" y="298"/>
                    <a:pt x="84" y="323"/>
                  </a:cubicBezTo>
                  <a:cubicBezTo>
                    <a:pt x="246" y="357"/>
                    <a:pt x="400" y="400"/>
                    <a:pt x="554" y="468"/>
                  </a:cubicBezTo>
                  <a:cubicBezTo>
                    <a:pt x="529" y="545"/>
                    <a:pt x="520" y="630"/>
                    <a:pt x="520" y="716"/>
                  </a:cubicBezTo>
                  <a:lnTo>
                    <a:pt x="494" y="759"/>
                  </a:lnTo>
                  <a:cubicBezTo>
                    <a:pt x="477" y="793"/>
                    <a:pt x="486" y="836"/>
                    <a:pt x="520" y="853"/>
                  </a:cubicBezTo>
                  <a:cubicBezTo>
                    <a:pt x="520" y="879"/>
                    <a:pt x="512" y="904"/>
                    <a:pt x="503" y="921"/>
                  </a:cubicBezTo>
                  <a:cubicBezTo>
                    <a:pt x="490" y="979"/>
                    <a:pt x="540" y="1022"/>
                    <a:pt x="591" y="1022"/>
                  </a:cubicBezTo>
                  <a:cubicBezTo>
                    <a:pt x="608" y="1022"/>
                    <a:pt x="625" y="1018"/>
                    <a:pt x="640" y="1007"/>
                  </a:cubicBezTo>
                  <a:cubicBezTo>
                    <a:pt x="666" y="1007"/>
                    <a:pt x="683" y="998"/>
                    <a:pt x="708" y="981"/>
                  </a:cubicBezTo>
                  <a:cubicBezTo>
                    <a:pt x="794" y="879"/>
                    <a:pt x="862" y="767"/>
                    <a:pt x="905" y="639"/>
                  </a:cubicBezTo>
                  <a:lnTo>
                    <a:pt x="922" y="639"/>
                  </a:lnTo>
                  <a:cubicBezTo>
                    <a:pt x="974" y="682"/>
                    <a:pt x="1025" y="725"/>
                    <a:pt x="1076" y="767"/>
                  </a:cubicBezTo>
                  <a:cubicBezTo>
                    <a:pt x="1093" y="782"/>
                    <a:pt x="1112" y="789"/>
                    <a:pt x="1130" y="789"/>
                  </a:cubicBezTo>
                  <a:cubicBezTo>
                    <a:pt x="1193" y="789"/>
                    <a:pt x="1247" y="709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3"/>
                    <a:pt x="1085" y="545"/>
                  </a:cubicBezTo>
                  <a:cubicBezTo>
                    <a:pt x="1042" y="519"/>
                    <a:pt x="991" y="494"/>
                    <a:pt x="948" y="468"/>
                  </a:cubicBezTo>
                  <a:cubicBezTo>
                    <a:pt x="965" y="382"/>
                    <a:pt x="974" y="305"/>
                    <a:pt x="965" y="220"/>
                  </a:cubicBezTo>
                  <a:lnTo>
                    <a:pt x="991" y="177"/>
                  </a:lnTo>
                  <a:cubicBezTo>
                    <a:pt x="1008" y="134"/>
                    <a:pt x="991" y="92"/>
                    <a:pt x="956" y="66"/>
                  </a:cubicBezTo>
                  <a:cubicBezTo>
                    <a:pt x="956" y="66"/>
                    <a:pt x="956" y="66"/>
                    <a:pt x="956" y="57"/>
                  </a:cubicBezTo>
                  <a:cubicBezTo>
                    <a:pt x="947" y="20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33861" y="228290"/>
              <a:ext cx="127059" cy="102620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800" y="0"/>
                  </a:moveTo>
                  <a:cubicBezTo>
                    <a:pt x="775" y="0"/>
                    <a:pt x="752" y="11"/>
                    <a:pt x="739" y="38"/>
                  </a:cubicBezTo>
                  <a:cubicBezTo>
                    <a:pt x="688" y="115"/>
                    <a:pt x="645" y="192"/>
                    <a:pt x="602" y="269"/>
                  </a:cubicBezTo>
                  <a:cubicBezTo>
                    <a:pt x="598" y="269"/>
                    <a:pt x="596" y="271"/>
                    <a:pt x="596" y="273"/>
                  </a:cubicBezTo>
                  <a:lnTo>
                    <a:pt x="596" y="273"/>
                  </a:lnTo>
                  <a:lnTo>
                    <a:pt x="397" y="132"/>
                  </a:lnTo>
                  <a:cubicBezTo>
                    <a:pt x="383" y="125"/>
                    <a:pt x="369" y="122"/>
                    <a:pt x="356" y="122"/>
                  </a:cubicBezTo>
                  <a:cubicBezTo>
                    <a:pt x="318" y="122"/>
                    <a:pt x="283" y="147"/>
                    <a:pt x="277" y="192"/>
                  </a:cubicBezTo>
                  <a:cubicBezTo>
                    <a:pt x="234" y="174"/>
                    <a:pt x="183" y="166"/>
                    <a:pt x="140" y="157"/>
                  </a:cubicBezTo>
                  <a:cubicBezTo>
                    <a:pt x="134" y="156"/>
                    <a:pt x="128" y="155"/>
                    <a:pt x="121" y="155"/>
                  </a:cubicBezTo>
                  <a:cubicBezTo>
                    <a:pt x="53" y="155"/>
                    <a:pt x="0" y="239"/>
                    <a:pt x="63" y="286"/>
                  </a:cubicBezTo>
                  <a:lnTo>
                    <a:pt x="106" y="328"/>
                  </a:lnTo>
                  <a:cubicBezTo>
                    <a:pt x="119" y="341"/>
                    <a:pt x="136" y="348"/>
                    <a:pt x="153" y="348"/>
                  </a:cubicBezTo>
                  <a:cubicBezTo>
                    <a:pt x="170" y="348"/>
                    <a:pt x="187" y="341"/>
                    <a:pt x="200" y="328"/>
                  </a:cubicBezTo>
                  <a:cubicBezTo>
                    <a:pt x="311" y="363"/>
                    <a:pt x="414" y="388"/>
                    <a:pt x="516" y="431"/>
                  </a:cubicBezTo>
                  <a:cubicBezTo>
                    <a:pt x="465" y="542"/>
                    <a:pt x="422" y="654"/>
                    <a:pt x="388" y="765"/>
                  </a:cubicBezTo>
                  <a:cubicBezTo>
                    <a:pt x="362" y="782"/>
                    <a:pt x="345" y="799"/>
                    <a:pt x="320" y="816"/>
                  </a:cubicBezTo>
                  <a:cubicBezTo>
                    <a:pt x="260" y="869"/>
                    <a:pt x="314" y="949"/>
                    <a:pt x="381" y="949"/>
                  </a:cubicBezTo>
                  <a:cubicBezTo>
                    <a:pt x="400" y="949"/>
                    <a:pt x="421" y="942"/>
                    <a:pt x="439" y="927"/>
                  </a:cubicBezTo>
                  <a:cubicBezTo>
                    <a:pt x="559" y="833"/>
                    <a:pt x="662" y="705"/>
                    <a:pt x="739" y="568"/>
                  </a:cubicBezTo>
                  <a:lnTo>
                    <a:pt x="970" y="722"/>
                  </a:lnTo>
                  <a:cubicBezTo>
                    <a:pt x="981" y="733"/>
                    <a:pt x="994" y="737"/>
                    <a:pt x="1009" y="737"/>
                  </a:cubicBezTo>
                  <a:cubicBezTo>
                    <a:pt x="1028" y="737"/>
                    <a:pt x="1049" y="728"/>
                    <a:pt x="1064" y="713"/>
                  </a:cubicBezTo>
                  <a:cubicBezTo>
                    <a:pt x="1074" y="719"/>
                    <a:pt x="1084" y="722"/>
                    <a:pt x="1093" y="722"/>
                  </a:cubicBezTo>
                  <a:cubicBezTo>
                    <a:pt x="1150" y="722"/>
                    <a:pt x="1175" y="614"/>
                    <a:pt x="1115" y="577"/>
                  </a:cubicBezTo>
                  <a:cubicBezTo>
                    <a:pt x="1013" y="508"/>
                    <a:pt x="919" y="448"/>
                    <a:pt x="816" y="397"/>
                  </a:cubicBezTo>
                  <a:cubicBezTo>
                    <a:pt x="859" y="294"/>
                    <a:pt x="884" y="192"/>
                    <a:pt x="893" y="80"/>
                  </a:cubicBezTo>
                  <a:cubicBezTo>
                    <a:pt x="901" y="38"/>
                    <a:pt x="867" y="3"/>
                    <a:pt x="824" y="3"/>
                  </a:cubicBezTo>
                  <a:cubicBezTo>
                    <a:pt x="816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21750" y="-108451"/>
              <a:ext cx="123598" cy="118949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3" y="0"/>
                  </a:moveTo>
                  <a:cubicBezTo>
                    <a:pt x="745" y="0"/>
                    <a:pt x="726" y="9"/>
                    <a:pt x="711" y="29"/>
                  </a:cubicBezTo>
                  <a:lnTo>
                    <a:pt x="694" y="46"/>
                  </a:lnTo>
                  <a:lnTo>
                    <a:pt x="651" y="98"/>
                  </a:lnTo>
                  <a:cubicBezTo>
                    <a:pt x="635" y="81"/>
                    <a:pt x="614" y="74"/>
                    <a:pt x="593" y="74"/>
                  </a:cubicBezTo>
                  <a:cubicBezTo>
                    <a:pt x="558" y="74"/>
                    <a:pt x="525" y="94"/>
                    <a:pt x="514" y="132"/>
                  </a:cubicBezTo>
                  <a:cubicBezTo>
                    <a:pt x="497" y="192"/>
                    <a:pt x="488" y="243"/>
                    <a:pt x="471" y="303"/>
                  </a:cubicBezTo>
                  <a:lnTo>
                    <a:pt x="446" y="294"/>
                  </a:lnTo>
                  <a:lnTo>
                    <a:pt x="240" y="140"/>
                  </a:lnTo>
                  <a:cubicBezTo>
                    <a:pt x="227" y="131"/>
                    <a:pt x="212" y="126"/>
                    <a:pt x="197" y="126"/>
                  </a:cubicBezTo>
                  <a:cubicBezTo>
                    <a:pt x="172" y="126"/>
                    <a:pt x="148" y="139"/>
                    <a:pt x="138" y="166"/>
                  </a:cubicBezTo>
                  <a:cubicBezTo>
                    <a:pt x="128" y="162"/>
                    <a:pt x="119" y="161"/>
                    <a:pt x="111" y="161"/>
                  </a:cubicBezTo>
                  <a:cubicBezTo>
                    <a:pt x="41" y="161"/>
                    <a:pt x="1" y="273"/>
                    <a:pt x="69" y="311"/>
                  </a:cubicBezTo>
                  <a:cubicBezTo>
                    <a:pt x="189" y="380"/>
                    <a:pt x="300" y="440"/>
                    <a:pt x="420" y="517"/>
                  </a:cubicBezTo>
                  <a:cubicBezTo>
                    <a:pt x="351" y="671"/>
                    <a:pt x="300" y="833"/>
                    <a:pt x="274" y="996"/>
                  </a:cubicBezTo>
                  <a:cubicBezTo>
                    <a:pt x="269" y="1059"/>
                    <a:pt x="322" y="1099"/>
                    <a:pt x="368" y="1099"/>
                  </a:cubicBezTo>
                  <a:cubicBezTo>
                    <a:pt x="396" y="1099"/>
                    <a:pt x="422" y="1083"/>
                    <a:pt x="428" y="1047"/>
                  </a:cubicBezTo>
                  <a:cubicBezTo>
                    <a:pt x="438" y="1051"/>
                    <a:pt x="447" y="1052"/>
                    <a:pt x="457" y="1052"/>
                  </a:cubicBezTo>
                  <a:cubicBezTo>
                    <a:pt x="492" y="1052"/>
                    <a:pt x="526" y="1029"/>
                    <a:pt x="540" y="996"/>
                  </a:cubicBezTo>
                  <a:cubicBezTo>
                    <a:pt x="557" y="876"/>
                    <a:pt x="582" y="756"/>
                    <a:pt x="625" y="645"/>
                  </a:cubicBezTo>
                  <a:cubicBezTo>
                    <a:pt x="711" y="696"/>
                    <a:pt x="796" y="756"/>
                    <a:pt x="890" y="816"/>
                  </a:cubicBezTo>
                  <a:lnTo>
                    <a:pt x="933" y="859"/>
                  </a:lnTo>
                  <a:lnTo>
                    <a:pt x="950" y="859"/>
                  </a:lnTo>
                  <a:lnTo>
                    <a:pt x="993" y="893"/>
                  </a:lnTo>
                  <a:cubicBezTo>
                    <a:pt x="1008" y="903"/>
                    <a:pt x="1022" y="908"/>
                    <a:pt x="1036" y="908"/>
                  </a:cubicBezTo>
                  <a:cubicBezTo>
                    <a:pt x="1101" y="908"/>
                    <a:pt x="1142" y="806"/>
                    <a:pt x="1079" y="756"/>
                  </a:cubicBezTo>
                  <a:lnTo>
                    <a:pt x="1027" y="722"/>
                  </a:lnTo>
                  <a:lnTo>
                    <a:pt x="1027" y="713"/>
                  </a:lnTo>
                  <a:cubicBezTo>
                    <a:pt x="1036" y="705"/>
                    <a:pt x="1053" y="705"/>
                    <a:pt x="1061" y="696"/>
                  </a:cubicBezTo>
                  <a:cubicBezTo>
                    <a:pt x="1121" y="654"/>
                    <a:pt x="1104" y="568"/>
                    <a:pt x="1044" y="551"/>
                  </a:cubicBezTo>
                  <a:lnTo>
                    <a:pt x="711" y="405"/>
                  </a:lnTo>
                  <a:cubicBezTo>
                    <a:pt x="745" y="311"/>
                    <a:pt x="788" y="217"/>
                    <a:pt x="830" y="123"/>
                  </a:cubicBezTo>
                  <a:cubicBezTo>
                    <a:pt x="862" y="66"/>
                    <a:pt x="815" y="0"/>
                    <a:pt x="7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294391" y="-160033"/>
              <a:ext cx="114948" cy="112028"/>
            </a:xfrm>
            <a:custGeom>
              <a:avLst/>
              <a:gdLst/>
              <a:ahLst/>
              <a:cxnLst/>
              <a:rect l="l" t="t" r="r" b="b"/>
              <a:pathLst>
                <a:path w="1063" h="1036" extrusionOk="0">
                  <a:moveTo>
                    <a:pt x="683" y="0"/>
                  </a:moveTo>
                  <a:cubicBezTo>
                    <a:pt x="655" y="0"/>
                    <a:pt x="627" y="17"/>
                    <a:pt x="616" y="44"/>
                  </a:cubicBezTo>
                  <a:cubicBezTo>
                    <a:pt x="582" y="121"/>
                    <a:pt x="548" y="198"/>
                    <a:pt x="522" y="275"/>
                  </a:cubicBezTo>
                  <a:lnTo>
                    <a:pt x="514" y="275"/>
                  </a:lnTo>
                  <a:cubicBezTo>
                    <a:pt x="428" y="224"/>
                    <a:pt x="334" y="172"/>
                    <a:pt x="248" y="138"/>
                  </a:cubicBezTo>
                  <a:cubicBezTo>
                    <a:pt x="237" y="134"/>
                    <a:pt x="225" y="132"/>
                    <a:pt x="214" y="132"/>
                  </a:cubicBezTo>
                  <a:cubicBezTo>
                    <a:pt x="184" y="132"/>
                    <a:pt x="156" y="147"/>
                    <a:pt x="137" y="172"/>
                  </a:cubicBezTo>
                  <a:lnTo>
                    <a:pt x="103" y="164"/>
                  </a:lnTo>
                  <a:cubicBezTo>
                    <a:pt x="26" y="172"/>
                    <a:pt x="0" y="267"/>
                    <a:pt x="60" y="309"/>
                  </a:cubicBezTo>
                  <a:lnTo>
                    <a:pt x="454" y="463"/>
                  </a:lnTo>
                  <a:cubicBezTo>
                    <a:pt x="419" y="566"/>
                    <a:pt x="385" y="677"/>
                    <a:pt x="360" y="780"/>
                  </a:cubicBezTo>
                  <a:cubicBezTo>
                    <a:pt x="351" y="805"/>
                    <a:pt x="360" y="840"/>
                    <a:pt x="385" y="857"/>
                  </a:cubicBezTo>
                  <a:cubicBezTo>
                    <a:pt x="385" y="882"/>
                    <a:pt x="377" y="908"/>
                    <a:pt x="368" y="934"/>
                  </a:cubicBezTo>
                  <a:cubicBezTo>
                    <a:pt x="363" y="990"/>
                    <a:pt x="412" y="1035"/>
                    <a:pt x="457" y="1035"/>
                  </a:cubicBezTo>
                  <a:cubicBezTo>
                    <a:pt x="480" y="1035"/>
                    <a:pt x="502" y="1023"/>
                    <a:pt x="514" y="994"/>
                  </a:cubicBezTo>
                  <a:cubicBezTo>
                    <a:pt x="591" y="857"/>
                    <a:pt x="642" y="711"/>
                    <a:pt x="685" y="566"/>
                  </a:cubicBezTo>
                  <a:cubicBezTo>
                    <a:pt x="753" y="617"/>
                    <a:pt x="830" y="677"/>
                    <a:pt x="890" y="737"/>
                  </a:cubicBezTo>
                  <a:cubicBezTo>
                    <a:pt x="904" y="749"/>
                    <a:pt x="920" y="754"/>
                    <a:pt x="936" y="754"/>
                  </a:cubicBezTo>
                  <a:cubicBezTo>
                    <a:pt x="999" y="754"/>
                    <a:pt x="1063" y="674"/>
                    <a:pt x="1001" y="626"/>
                  </a:cubicBezTo>
                  <a:lnTo>
                    <a:pt x="958" y="592"/>
                  </a:lnTo>
                  <a:cubicBezTo>
                    <a:pt x="984" y="549"/>
                    <a:pt x="976" y="498"/>
                    <a:pt x="933" y="480"/>
                  </a:cubicBezTo>
                  <a:cubicBezTo>
                    <a:pt x="864" y="446"/>
                    <a:pt x="796" y="412"/>
                    <a:pt x="727" y="378"/>
                  </a:cubicBezTo>
                  <a:cubicBezTo>
                    <a:pt x="727" y="361"/>
                    <a:pt x="736" y="344"/>
                    <a:pt x="736" y="318"/>
                  </a:cubicBezTo>
                  <a:lnTo>
                    <a:pt x="762" y="275"/>
                  </a:lnTo>
                  <a:lnTo>
                    <a:pt x="762" y="267"/>
                  </a:lnTo>
                  <a:cubicBezTo>
                    <a:pt x="779" y="215"/>
                    <a:pt x="804" y="172"/>
                    <a:pt x="830" y="121"/>
                  </a:cubicBezTo>
                  <a:cubicBezTo>
                    <a:pt x="858" y="65"/>
                    <a:pt x="818" y="9"/>
                    <a:pt x="765" y="9"/>
                  </a:cubicBezTo>
                  <a:cubicBezTo>
                    <a:pt x="753" y="9"/>
                    <a:pt x="740" y="12"/>
                    <a:pt x="727" y="18"/>
                  </a:cubicBezTo>
                  <a:cubicBezTo>
                    <a:pt x="715" y="6"/>
                    <a:pt x="699" y="0"/>
                    <a:pt x="6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209179" y="62623"/>
              <a:ext cx="128464" cy="128573"/>
            </a:xfrm>
            <a:custGeom>
              <a:avLst/>
              <a:gdLst/>
              <a:ahLst/>
              <a:cxnLst/>
              <a:rect l="l" t="t" r="r" b="b"/>
              <a:pathLst>
                <a:path w="1188" h="1189" extrusionOk="0">
                  <a:moveTo>
                    <a:pt x="854" y="1"/>
                  </a:moveTo>
                  <a:cubicBezTo>
                    <a:pt x="831" y="1"/>
                    <a:pt x="807" y="12"/>
                    <a:pt x="788" y="38"/>
                  </a:cubicBezTo>
                  <a:cubicBezTo>
                    <a:pt x="754" y="81"/>
                    <a:pt x="720" y="132"/>
                    <a:pt x="694" y="184"/>
                  </a:cubicBezTo>
                  <a:cubicBezTo>
                    <a:pt x="660" y="184"/>
                    <a:pt x="634" y="201"/>
                    <a:pt x="626" y="235"/>
                  </a:cubicBezTo>
                  <a:cubicBezTo>
                    <a:pt x="592" y="321"/>
                    <a:pt x="557" y="406"/>
                    <a:pt x="532" y="492"/>
                  </a:cubicBezTo>
                  <a:lnTo>
                    <a:pt x="523" y="509"/>
                  </a:lnTo>
                  <a:cubicBezTo>
                    <a:pt x="489" y="492"/>
                    <a:pt x="455" y="483"/>
                    <a:pt x="420" y="475"/>
                  </a:cubicBezTo>
                  <a:cubicBezTo>
                    <a:pt x="386" y="466"/>
                    <a:pt x="207" y="449"/>
                    <a:pt x="172" y="406"/>
                  </a:cubicBezTo>
                  <a:cubicBezTo>
                    <a:pt x="156" y="388"/>
                    <a:pt x="137" y="380"/>
                    <a:pt x="118" y="380"/>
                  </a:cubicBezTo>
                  <a:cubicBezTo>
                    <a:pt x="58" y="380"/>
                    <a:pt x="0" y="461"/>
                    <a:pt x="53" y="526"/>
                  </a:cubicBezTo>
                  <a:cubicBezTo>
                    <a:pt x="130" y="611"/>
                    <a:pt x="352" y="620"/>
                    <a:pt x="463" y="654"/>
                  </a:cubicBezTo>
                  <a:cubicBezTo>
                    <a:pt x="446" y="714"/>
                    <a:pt x="420" y="774"/>
                    <a:pt x="403" y="834"/>
                  </a:cubicBezTo>
                  <a:cubicBezTo>
                    <a:pt x="361" y="911"/>
                    <a:pt x="318" y="996"/>
                    <a:pt x="275" y="1073"/>
                  </a:cubicBezTo>
                  <a:cubicBezTo>
                    <a:pt x="243" y="1131"/>
                    <a:pt x="293" y="1189"/>
                    <a:pt x="348" y="1189"/>
                  </a:cubicBezTo>
                  <a:cubicBezTo>
                    <a:pt x="367" y="1189"/>
                    <a:pt x="386" y="1182"/>
                    <a:pt x="403" y="1168"/>
                  </a:cubicBezTo>
                  <a:cubicBezTo>
                    <a:pt x="411" y="1171"/>
                    <a:pt x="419" y="1173"/>
                    <a:pt x="427" y="1173"/>
                  </a:cubicBezTo>
                  <a:cubicBezTo>
                    <a:pt x="458" y="1173"/>
                    <a:pt x="491" y="1150"/>
                    <a:pt x="497" y="1116"/>
                  </a:cubicBezTo>
                  <a:cubicBezTo>
                    <a:pt x="557" y="988"/>
                    <a:pt x="609" y="860"/>
                    <a:pt x="643" y="723"/>
                  </a:cubicBezTo>
                  <a:cubicBezTo>
                    <a:pt x="780" y="774"/>
                    <a:pt x="917" y="842"/>
                    <a:pt x="1045" y="911"/>
                  </a:cubicBezTo>
                  <a:cubicBezTo>
                    <a:pt x="1057" y="917"/>
                    <a:pt x="1070" y="920"/>
                    <a:pt x="1081" y="920"/>
                  </a:cubicBezTo>
                  <a:cubicBezTo>
                    <a:pt x="1147" y="920"/>
                    <a:pt x="1188" y="825"/>
                    <a:pt x="1122" y="774"/>
                  </a:cubicBezTo>
                  <a:cubicBezTo>
                    <a:pt x="994" y="706"/>
                    <a:pt x="857" y="637"/>
                    <a:pt x="711" y="577"/>
                  </a:cubicBezTo>
                  <a:cubicBezTo>
                    <a:pt x="788" y="423"/>
                    <a:pt x="857" y="269"/>
                    <a:pt x="925" y="115"/>
                  </a:cubicBezTo>
                  <a:cubicBezTo>
                    <a:pt x="955" y="56"/>
                    <a:pt x="907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824480" y="32452"/>
              <a:ext cx="121327" cy="121219"/>
            </a:xfrm>
            <a:custGeom>
              <a:avLst/>
              <a:gdLst/>
              <a:ahLst/>
              <a:cxnLst/>
              <a:rect l="l" t="t" r="r" b="b"/>
              <a:pathLst>
                <a:path w="1122" h="1121" extrusionOk="0">
                  <a:moveTo>
                    <a:pt x="598" y="1"/>
                  </a:moveTo>
                  <a:cubicBezTo>
                    <a:pt x="558" y="1"/>
                    <a:pt x="522" y="26"/>
                    <a:pt x="531" y="78"/>
                  </a:cubicBezTo>
                  <a:cubicBezTo>
                    <a:pt x="527" y="77"/>
                    <a:pt x="523" y="77"/>
                    <a:pt x="520" y="77"/>
                  </a:cubicBezTo>
                  <a:cubicBezTo>
                    <a:pt x="481" y="77"/>
                    <a:pt x="446" y="116"/>
                    <a:pt x="454" y="155"/>
                  </a:cubicBezTo>
                  <a:cubicBezTo>
                    <a:pt x="454" y="206"/>
                    <a:pt x="462" y="257"/>
                    <a:pt x="462" y="317"/>
                  </a:cubicBezTo>
                  <a:cubicBezTo>
                    <a:pt x="392" y="301"/>
                    <a:pt x="318" y="295"/>
                    <a:pt x="243" y="295"/>
                  </a:cubicBezTo>
                  <a:cubicBezTo>
                    <a:pt x="199" y="295"/>
                    <a:pt x="155" y="297"/>
                    <a:pt x="111" y="300"/>
                  </a:cubicBezTo>
                  <a:cubicBezTo>
                    <a:pt x="11" y="300"/>
                    <a:pt x="1" y="454"/>
                    <a:pt x="103" y="454"/>
                  </a:cubicBezTo>
                  <a:cubicBezTo>
                    <a:pt x="106" y="454"/>
                    <a:pt x="109" y="454"/>
                    <a:pt x="111" y="454"/>
                  </a:cubicBezTo>
                  <a:cubicBezTo>
                    <a:pt x="120" y="463"/>
                    <a:pt x="129" y="471"/>
                    <a:pt x="146" y="480"/>
                  </a:cubicBezTo>
                  <a:lnTo>
                    <a:pt x="462" y="591"/>
                  </a:lnTo>
                  <a:lnTo>
                    <a:pt x="462" y="754"/>
                  </a:lnTo>
                  <a:cubicBezTo>
                    <a:pt x="462" y="779"/>
                    <a:pt x="479" y="796"/>
                    <a:pt x="496" y="813"/>
                  </a:cubicBezTo>
                  <a:cubicBezTo>
                    <a:pt x="488" y="882"/>
                    <a:pt x="479" y="950"/>
                    <a:pt x="471" y="1019"/>
                  </a:cubicBezTo>
                  <a:cubicBezTo>
                    <a:pt x="455" y="1080"/>
                    <a:pt x="505" y="1120"/>
                    <a:pt x="552" y="1120"/>
                  </a:cubicBezTo>
                  <a:cubicBezTo>
                    <a:pt x="584" y="1120"/>
                    <a:pt x="614" y="1103"/>
                    <a:pt x="625" y="1062"/>
                  </a:cubicBezTo>
                  <a:cubicBezTo>
                    <a:pt x="650" y="933"/>
                    <a:pt x="659" y="796"/>
                    <a:pt x="659" y="668"/>
                  </a:cubicBezTo>
                  <a:cubicBezTo>
                    <a:pt x="727" y="711"/>
                    <a:pt x="796" y="754"/>
                    <a:pt x="847" y="805"/>
                  </a:cubicBezTo>
                  <a:cubicBezTo>
                    <a:pt x="864" y="819"/>
                    <a:pt x="884" y="825"/>
                    <a:pt x="903" y="825"/>
                  </a:cubicBezTo>
                  <a:cubicBezTo>
                    <a:pt x="932" y="825"/>
                    <a:pt x="960" y="810"/>
                    <a:pt x="976" y="779"/>
                  </a:cubicBezTo>
                  <a:lnTo>
                    <a:pt x="993" y="779"/>
                  </a:lnTo>
                  <a:cubicBezTo>
                    <a:pt x="1003" y="784"/>
                    <a:pt x="1012" y="786"/>
                    <a:pt x="1021" y="786"/>
                  </a:cubicBezTo>
                  <a:cubicBezTo>
                    <a:pt x="1083" y="786"/>
                    <a:pt x="1122" y="696"/>
                    <a:pt x="1070" y="651"/>
                  </a:cubicBezTo>
                  <a:cubicBezTo>
                    <a:pt x="958" y="540"/>
                    <a:pt x="830" y="454"/>
                    <a:pt x="685" y="394"/>
                  </a:cubicBezTo>
                  <a:cubicBezTo>
                    <a:pt x="693" y="292"/>
                    <a:pt x="693" y="180"/>
                    <a:pt x="685" y="78"/>
                  </a:cubicBezTo>
                  <a:cubicBezTo>
                    <a:pt x="680" y="26"/>
                    <a:pt x="638" y="1"/>
                    <a:pt x="59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3"/>
          <p:cNvSpPr/>
          <p:nvPr/>
        </p:nvSpPr>
        <p:spPr>
          <a:xfrm rot="10800000">
            <a:off x="-485227" y="4315698"/>
            <a:ext cx="1748122" cy="1368684"/>
          </a:xfrm>
          <a:custGeom>
            <a:avLst/>
            <a:gdLst/>
            <a:ahLst/>
            <a:cxnLst/>
            <a:rect l="l" t="t" r="r" b="b"/>
            <a:pathLst>
              <a:path w="17309" h="13552" extrusionOk="0">
                <a:moveTo>
                  <a:pt x="2026" y="12087"/>
                </a:moveTo>
                <a:lnTo>
                  <a:pt x="2026" y="12087"/>
                </a:lnTo>
                <a:cubicBezTo>
                  <a:pt x="1973" y="12105"/>
                  <a:pt x="1923" y="12132"/>
                  <a:pt x="1876" y="12170"/>
                </a:cubicBezTo>
                <a:lnTo>
                  <a:pt x="2218" y="12222"/>
                </a:lnTo>
                <a:cubicBezTo>
                  <a:pt x="2152" y="12179"/>
                  <a:pt x="2088" y="12134"/>
                  <a:pt x="2026" y="12087"/>
                </a:cubicBezTo>
                <a:close/>
                <a:moveTo>
                  <a:pt x="12876" y="0"/>
                </a:moveTo>
                <a:cubicBezTo>
                  <a:pt x="12346" y="0"/>
                  <a:pt x="11802" y="120"/>
                  <a:pt x="11277" y="211"/>
                </a:cubicBezTo>
                <a:cubicBezTo>
                  <a:pt x="10388" y="350"/>
                  <a:pt x="9495" y="419"/>
                  <a:pt x="8600" y="419"/>
                </a:cubicBezTo>
                <a:cubicBezTo>
                  <a:pt x="8178" y="419"/>
                  <a:pt x="7756" y="403"/>
                  <a:pt x="7334" y="373"/>
                </a:cubicBezTo>
                <a:cubicBezTo>
                  <a:pt x="6835" y="347"/>
                  <a:pt x="6336" y="305"/>
                  <a:pt x="5838" y="305"/>
                </a:cubicBezTo>
                <a:cubicBezTo>
                  <a:pt x="5517" y="305"/>
                  <a:pt x="5197" y="323"/>
                  <a:pt x="4878" y="373"/>
                </a:cubicBezTo>
                <a:cubicBezTo>
                  <a:pt x="4074" y="501"/>
                  <a:pt x="3261" y="886"/>
                  <a:pt x="2817" y="1571"/>
                </a:cubicBezTo>
                <a:cubicBezTo>
                  <a:pt x="2072" y="2709"/>
                  <a:pt x="2517" y="4283"/>
                  <a:pt x="1944" y="5515"/>
                </a:cubicBezTo>
                <a:cubicBezTo>
                  <a:pt x="1704" y="6019"/>
                  <a:pt x="1311" y="6430"/>
                  <a:pt x="1012" y="6909"/>
                </a:cubicBezTo>
                <a:cubicBezTo>
                  <a:pt x="0" y="8553"/>
                  <a:pt x="490" y="10933"/>
                  <a:pt x="2026" y="12087"/>
                </a:cubicBezTo>
                <a:lnTo>
                  <a:pt x="2026" y="12087"/>
                </a:lnTo>
                <a:cubicBezTo>
                  <a:pt x="2092" y="12065"/>
                  <a:pt x="2162" y="12056"/>
                  <a:pt x="2235" y="12056"/>
                </a:cubicBezTo>
                <a:cubicBezTo>
                  <a:pt x="2496" y="12056"/>
                  <a:pt x="2794" y="12169"/>
                  <a:pt x="3070" y="12169"/>
                </a:cubicBezTo>
                <a:cubicBezTo>
                  <a:pt x="3127" y="12169"/>
                  <a:pt x="3182" y="12164"/>
                  <a:pt x="3236" y="12153"/>
                </a:cubicBezTo>
                <a:cubicBezTo>
                  <a:pt x="3433" y="12110"/>
                  <a:pt x="3595" y="11982"/>
                  <a:pt x="3783" y="11905"/>
                </a:cubicBezTo>
                <a:cubicBezTo>
                  <a:pt x="3929" y="11845"/>
                  <a:pt x="4078" y="11819"/>
                  <a:pt x="4227" y="11819"/>
                </a:cubicBezTo>
                <a:cubicBezTo>
                  <a:pt x="4804" y="11819"/>
                  <a:pt x="5392" y="12210"/>
                  <a:pt x="5888" y="12564"/>
                </a:cubicBezTo>
                <a:cubicBezTo>
                  <a:pt x="6529" y="13026"/>
                  <a:pt x="7239" y="13462"/>
                  <a:pt x="8027" y="13539"/>
                </a:cubicBezTo>
                <a:cubicBezTo>
                  <a:pt x="8112" y="13547"/>
                  <a:pt x="8197" y="13551"/>
                  <a:pt x="8282" y="13551"/>
                </a:cubicBezTo>
                <a:cubicBezTo>
                  <a:pt x="9416" y="13551"/>
                  <a:pt x="10473" y="12852"/>
                  <a:pt x="11620" y="12701"/>
                </a:cubicBezTo>
                <a:cubicBezTo>
                  <a:pt x="12270" y="12615"/>
                  <a:pt x="12937" y="12701"/>
                  <a:pt x="13587" y="12607"/>
                </a:cubicBezTo>
                <a:cubicBezTo>
                  <a:pt x="15521" y="12307"/>
                  <a:pt x="16872" y="10365"/>
                  <a:pt x="17095" y="8415"/>
                </a:cubicBezTo>
                <a:cubicBezTo>
                  <a:pt x="17309" y="6473"/>
                  <a:pt x="16641" y="4539"/>
                  <a:pt x="15880" y="2734"/>
                </a:cubicBezTo>
                <a:cubicBezTo>
                  <a:pt x="15418" y="1648"/>
                  <a:pt x="14802" y="476"/>
                  <a:pt x="13681" y="117"/>
                </a:cubicBezTo>
                <a:cubicBezTo>
                  <a:pt x="13419" y="32"/>
                  <a:pt x="13150" y="0"/>
                  <a:pt x="128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rot="10800000">
            <a:off x="-611386" y="3253394"/>
            <a:ext cx="1366058" cy="1155989"/>
          </a:xfrm>
          <a:custGeom>
            <a:avLst/>
            <a:gdLst/>
            <a:ahLst/>
            <a:cxnLst/>
            <a:rect l="l" t="t" r="r" b="b"/>
            <a:pathLst>
              <a:path w="13526" h="11446" extrusionOk="0">
                <a:moveTo>
                  <a:pt x="3927" y="1"/>
                </a:moveTo>
                <a:cubicBezTo>
                  <a:pt x="3687" y="1"/>
                  <a:pt x="3446" y="28"/>
                  <a:pt x="3208" y="85"/>
                </a:cubicBezTo>
                <a:cubicBezTo>
                  <a:pt x="2173" y="333"/>
                  <a:pt x="1318" y="1138"/>
                  <a:pt x="881" y="2104"/>
                </a:cubicBezTo>
                <a:cubicBezTo>
                  <a:pt x="445" y="3071"/>
                  <a:pt x="402" y="4192"/>
                  <a:pt x="608" y="5227"/>
                </a:cubicBezTo>
                <a:cubicBezTo>
                  <a:pt x="822" y="6270"/>
                  <a:pt x="1275" y="7383"/>
                  <a:pt x="830" y="8349"/>
                </a:cubicBezTo>
                <a:cubicBezTo>
                  <a:pt x="710" y="8614"/>
                  <a:pt x="522" y="8845"/>
                  <a:pt x="411" y="9119"/>
                </a:cubicBezTo>
                <a:cubicBezTo>
                  <a:pt x="0" y="10137"/>
                  <a:pt x="950" y="11343"/>
                  <a:pt x="2045" y="11438"/>
                </a:cubicBezTo>
                <a:cubicBezTo>
                  <a:pt x="2106" y="11443"/>
                  <a:pt x="2168" y="11445"/>
                  <a:pt x="2229" y="11445"/>
                </a:cubicBezTo>
                <a:cubicBezTo>
                  <a:pt x="3255" y="11445"/>
                  <a:pt x="4204" y="10716"/>
                  <a:pt x="4697" y="9804"/>
                </a:cubicBezTo>
                <a:cubicBezTo>
                  <a:pt x="5005" y="9230"/>
                  <a:pt x="5262" y="8512"/>
                  <a:pt x="5895" y="8349"/>
                </a:cubicBezTo>
                <a:cubicBezTo>
                  <a:pt x="5980" y="8328"/>
                  <a:pt x="6065" y="8319"/>
                  <a:pt x="6150" y="8319"/>
                </a:cubicBezTo>
                <a:cubicBezTo>
                  <a:pt x="6536" y="8319"/>
                  <a:pt x="6924" y="8505"/>
                  <a:pt x="7323" y="8555"/>
                </a:cubicBezTo>
                <a:cubicBezTo>
                  <a:pt x="7365" y="8558"/>
                  <a:pt x="7406" y="8559"/>
                  <a:pt x="7448" y="8559"/>
                </a:cubicBezTo>
                <a:cubicBezTo>
                  <a:pt x="7859" y="8559"/>
                  <a:pt x="8261" y="8407"/>
                  <a:pt x="8564" y="8127"/>
                </a:cubicBezTo>
                <a:lnTo>
                  <a:pt x="8564" y="8135"/>
                </a:lnTo>
                <a:cubicBezTo>
                  <a:pt x="9282" y="7810"/>
                  <a:pt x="10078" y="7776"/>
                  <a:pt x="10848" y="7631"/>
                </a:cubicBezTo>
                <a:cubicBezTo>
                  <a:pt x="11609" y="7477"/>
                  <a:pt x="12413" y="7169"/>
                  <a:pt x="12824" y="6501"/>
                </a:cubicBezTo>
                <a:cubicBezTo>
                  <a:pt x="13526" y="5355"/>
                  <a:pt x="12704" y="3884"/>
                  <a:pt x="11832" y="2848"/>
                </a:cubicBezTo>
                <a:cubicBezTo>
                  <a:pt x="11678" y="2660"/>
                  <a:pt x="11507" y="2472"/>
                  <a:pt x="11276" y="2387"/>
                </a:cubicBezTo>
                <a:cubicBezTo>
                  <a:pt x="11188" y="2355"/>
                  <a:pt x="11101" y="2342"/>
                  <a:pt x="11013" y="2342"/>
                </a:cubicBezTo>
                <a:cubicBezTo>
                  <a:pt x="10553" y="2342"/>
                  <a:pt x="10090" y="2716"/>
                  <a:pt x="9616" y="2831"/>
                </a:cubicBezTo>
                <a:cubicBezTo>
                  <a:pt x="9499" y="2860"/>
                  <a:pt x="9384" y="2873"/>
                  <a:pt x="9272" y="2873"/>
                </a:cubicBezTo>
                <a:cubicBezTo>
                  <a:pt x="8293" y="2873"/>
                  <a:pt x="7491" y="1878"/>
                  <a:pt x="6716" y="1172"/>
                </a:cubicBezTo>
                <a:cubicBezTo>
                  <a:pt x="5955" y="480"/>
                  <a:pt x="4943" y="1"/>
                  <a:pt x="3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rot="10800000">
            <a:off x="-595025" y="3354797"/>
            <a:ext cx="1331619" cy="1177299"/>
          </a:xfrm>
          <a:custGeom>
            <a:avLst/>
            <a:gdLst/>
            <a:ahLst/>
            <a:cxnLst/>
            <a:rect l="l" t="t" r="r" b="b"/>
            <a:pathLst>
              <a:path w="13185" h="11657" extrusionOk="0">
                <a:moveTo>
                  <a:pt x="3753" y="230"/>
                </a:moveTo>
                <a:cubicBezTo>
                  <a:pt x="4293" y="230"/>
                  <a:pt x="4837" y="365"/>
                  <a:pt x="5339" y="607"/>
                </a:cubicBezTo>
                <a:cubicBezTo>
                  <a:pt x="6272" y="1044"/>
                  <a:pt x="6888" y="1856"/>
                  <a:pt x="7675" y="2481"/>
                </a:cubicBezTo>
                <a:cubicBezTo>
                  <a:pt x="8119" y="2835"/>
                  <a:pt x="8597" y="3071"/>
                  <a:pt x="9112" y="3071"/>
                </a:cubicBezTo>
                <a:cubicBezTo>
                  <a:pt x="9330" y="3071"/>
                  <a:pt x="9556" y="3029"/>
                  <a:pt x="9788" y="2934"/>
                </a:cubicBezTo>
                <a:cubicBezTo>
                  <a:pt x="10132" y="2790"/>
                  <a:pt x="10481" y="2580"/>
                  <a:pt x="10823" y="2580"/>
                </a:cubicBezTo>
                <a:cubicBezTo>
                  <a:pt x="11008" y="2580"/>
                  <a:pt x="11191" y="2641"/>
                  <a:pt x="11370" y="2806"/>
                </a:cubicBezTo>
                <a:cubicBezTo>
                  <a:pt x="11755" y="3157"/>
                  <a:pt x="12063" y="3644"/>
                  <a:pt x="12320" y="4089"/>
                </a:cubicBezTo>
                <a:cubicBezTo>
                  <a:pt x="12619" y="4628"/>
                  <a:pt x="12859" y="5244"/>
                  <a:pt x="12782" y="5869"/>
                </a:cubicBezTo>
                <a:cubicBezTo>
                  <a:pt x="12714" y="6493"/>
                  <a:pt x="12286" y="6981"/>
                  <a:pt x="11738" y="7263"/>
                </a:cubicBezTo>
                <a:cubicBezTo>
                  <a:pt x="10703" y="7797"/>
                  <a:pt x="9481" y="7688"/>
                  <a:pt x="8414" y="8111"/>
                </a:cubicBezTo>
                <a:lnTo>
                  <a:pt x="8414" y="8111"/>
                </a:lnTo>
                <a:cubicBezTo>
                  <a:pt x="8408" y="8110"/>
                  <a:pt x="8402" y="8110"/>
                  <a:pt x="8396" y="8110"/>
                </a:cubicBezTo>
                <a:cubicBezTo>
                  <a:pt x="8364" y="8110"/>
                  <a:pt x="8332" y="8125"/>
                  <a:pt x="8308" y="8161"/>
                </a:cubicBezTo>
                <a:cubicBezTo>
                  <a:pt x="8012" y="8409"/>
                  <a:pt x="7645" y="8546"/>
                  <a:pt x="7268" y="8546"/>
                </a:cubicBezTo>
                <a:cubicBezTo>
                  <a:pt x="7176" y="8546"/>
                  <a:pt x="7083" y="8537"/>
                  <a:pt x="6990" y="8521"/>
                </a:cubicBezTo>
                <a:cubicBezTo>
                  <a:pt x="6657" y="8461"/>
                  <a:pt x="6349" y="8324"/>
                  <a:pt x="5998" y="8315"/>
                </a:cubicBezTo>
                <a:cubicBezTo>
                  <a:pt x="5991" y="8315"/>
                  <a:pt x="5985" y="8315"/>
                  <a:pt x="5978" y="8315"/>
                </a:cubicBezTo>
                <a:cubicBezTo>
                  <a:pt x="5466" y="8315"/>
                  <a:pt x="5096" y="8637"/>
                  <a:pt x="4834" y="9051"/>
                </a:cubicBezTo>
                <a:cubicBezTo>
                  <a:pt x="4501" y="9590"/>
                  <a:pt x="4296" y="10163"/>
                  <a:pt x="3834" y="10625"/>
                </a:cubicBezTo>
                <a:cubicBezTo>
                  <a:pt x="3342" y="11124"/>
                  <a:pt x="2700" y="11442"/>
                  <a:pt x="1998" y="11442"/>
                </a:cubicBezTo>
                <a:cubicBezTo>
                  <a:pt x="1967" y="11442"/>
                  <a:pt x="1936" y="11441"/>
                  <a:pt x="1904" y="11440"/>
                </a:cubicBezTo>
                <a:lnTo>
                  <a:pt x="1904" y="11440"/>
                </a:lnTo>
                <a:cubicBezTo>
                  <a:pt x="1893" y="11434"/>
                  <a:pt x="1880" y="11431"/>
                  <a:pt x="1866" y="11429"/>
                </a:cubicBezTo>
                <a:cubicBezTo>
                  <a:pt x="925" y="11327"/>
                  <a:pt x="1" y="10334"/>
                  <a:pt x="309" y="9342"/>
                </a:cubicBezTo>
                <a:cubicBezTo>
                  <a:pt x="463" y="8846"/>
                  <a:pt x="831" y="8478"/>
                  <a:pt x="916" y="7947"/>
                </a:cubicBezTo>
                <a:cubicBezTo>
                  <a:pt x="993" y="7468"/>
                  <a:pt x="925" y="6989"/>
                  <a:pt x="822" y="6510"/>
                </a:cubicBezTo>
                <a:cubicBezTo>
                  <a:pt x="574" y="5381"/>
                  <a:pt x="275" y="4312"/>
                  <a:pt x="514" y="3148"/>
                </a:cubicBezTo>
                <a:cubicBezTo>
                  <a:pt x="728" y="2122"/>
                  <a:pt x="1318" y="1180"/>
                  <a:pt x="2225" y="642"/>
                </a:cubicBezTo>
                <a:cubicBezTo>
                  <a:pt x="2703" y="358"/>
                  <a:pt x="3226" y="230"/>
                  <a:pt x="3753" y="230"/>
                </a:cubicBezTo>
                <a:close/>
                <a:moveTo>
                  <a:pt x="3735" y="1"/>
                </a:moveTo>
                <a:cubicBezTo>
                  <a:pt x="3339" y="1"/>
                  <a:pt x="2944" y="70"/>
                  <a:pt x="2567" y="222"/>
                </a:cubicBezTo>
                <a:cubicBezTo>
                  <a:pt x="1644" y="590"/>
                  <a:pt x="916" y="1377"/>
                  <a:pt x="540" y="2301"/>
                </a:cubicBezTo>
                <a:cubicBezTo>
                  <a:pt x="87" y="3422"/>
                  <a:pt x="138" y="4645"/>
                  <a:pt x="420" y="5809"/>
                </a:cubicBezTo>
                <a:cubicBezTo>
                  <a:pt x="600" y="6536"/>
                  <a:pt x="848" y="7323"/>
                  <a:pt x="668" y="8067"/>
                </a:cubicBezTo>
                <a:cubicBezTo>
                  <a:pt x="514" y="8666"/>
                  <a:pt x="27" y="9102"/>
                  <a:pt x="27" y="9744"/>
                </a:cubicBezTo>
                <a:cubicBezTo>
                  <a:pt x="35" y="10730"/>
                  <a:pt x="914" y="11531"/>
                  <a:pt x="1849" y="11650"/>
                </a:cubicBezTo>
                <a:lnTo>
                  <a:pt x="1849" y="11650"/>
                </a:lnTo>
                <a:cubicBezTo>
                  <a:pt x="1854" y="11651"/>
                  <a:pt x="1860" y="11651"/>
                  <a:pt x="1866" y="11652"/>
                </a:cubicBezTo>
                <a:cubicBezTo>
                  <a:pt x="1866" y="11652"/>
                  <a:pt x="1866" y="11652"/>
                  <a:pt x="1866" y="11652"/>
                </a:cubicBezTo>
                <a:lnTo>
                  <a:pt x="1866" y="11652"/>
                </a:lnTo>
                <a:cubicBezTo>
                  <a:pt x="1871" y="11652"/>
                  <a:pt x="1877" y="11653"/>
                  <a:pt x="1881" y="11653"/>
                </a:cubicBezTo>
                <a:cubicBezTo>
                  <a:pt x="1882" y="11653"/>
                  <a:pt x="1882" y="11653"/>
                  <a:pt x="1882" y="11653"/>
                </a:cubicBezTo>
                <a:lnTo>
                  <a:pt x="1882" y="11653"/>
                </a:lnTo>
                <a:cubicBezTo>
                  <a:pt x="1932" y="11655"/>
                  <a:pt x="1981" y="11657"/>
                  <a:pt x="2030" y="11657"/>
                </a:cubicBezTo>
                <a:cubicBezTo>
                  <a:pt x="3321" y="11657"/>
                  <a:pt x="4242" y="10691"/>
                  <a:pt x="4792" y="9607"/>
                </a:cubicBezTo>
                <a:cubicBezTo>
                  <a:pt x="4937" y="9325"/>
                  <a:pt x="5083" y="9025"/>
                  <a:pt x="5314" y="8811"/>
                </a:cubicBezTo>
                <a:cubicBezTo>
                  <a:pt x="5520" y="8614"/>
                  <a:pt x="5749" y="8547"/>
                  <a:pt x="5989" y="8547"/>
                </a:cubicBezTo>
                <a:cubicBezTo>
                  <a:pt x="6177" y="8547"/>
                  <a:pt x="6373" y="8588"/>
                  <a:pt x="6571" y="8640"/>
                </a:cubicBezTo>
                <a:cubicBezTo>
                  <a:pt x="6826" y="8708"/>
                  <a:pt x="7066" y="8747"/>
                  <a:pt x="7297" y="8747"/>
                </a:cubicBezTo>
                <a:cubicBezTo>
                  <a:pt x="7704" y="8747"/>
                  <a:pt x="8081" y="8626"/>
                  <a:pt x="8454" y="8329"/>
                </a:cubicBezTo>
                <a:lnTo>
                  <a:pt x="8454" y="8329"/>
                </a:lnTo>
                <a:cubicBezTo>
                  <a:pt x="9572" y="7863"/>
                  <a:pt x="10869" y="8014"/>
                  <a:pt x="11944" y="7408"/>
                </a:cubicBezTo>
                <a:cubicBezTo>
                  <a:pt x="12833" y="6904"/>
                  <a:pt x="13184" y="5963"/>
                  <a:pt x="12927" y="4979"/>
                </a:cubicBezTo>
                <a:cubicBezTo>
                  <a:pt x="12782" y="4457"/>
                  <a:pt x="12542" y="3961"/>
                  <a:pt x="12217" y="3516"/>
                </a:cubicBezTo>
                <a:cubicBezTo>
                  <a:pt x="11952" y="3122"/>
                  <a:pt x="11610" y="2566"/>
                  <a:pt x="11139" y="2395"/>
                </a:cubicBezTo>
                <a:cubicBezTo>
                  <a:pt x="11035" y="2356"/>
                  <a:pt x="10930" y="2339"/>
                  <a:pt x="10827" y="2339"/>
                </a:cubicBezTo>
                <a:cubicBezTo>
                  <a:pt x="10505" y="2339"/>
                  <a:pt x="10190" y="2499"/>
                  <a:pt x="9899" y="2635"/>
                </a:cubicBezTo>
                <a:cubicBezTo>
                  <a:pt x="9607" y="2769"/>
                  <a:pt x="9333" y="2841"/>
                  <a:pt x="9063" y="2841"/>
                </a:cubicBezTo>
                <a:cubicBezTo>
                  <a:pt x="8763" y="2841"/>
                  <a:pt x="8469" y="2751"/>
                  <a:pt x="8162" y="2558"/>
                </a:cubicBezTo>
                <a:cubicBezTo>
                  <a:pt x="7221" y="1968"/>
                  <a:pt x="6597" y="1018"/>
                  <a:pt x="5613" y="488"/>
                </a:cubicBezTo>
                <a:cubicBezTo>
                  <a:pt x="5034" y="185"/>
                  <a:pt x="4383" y="1"/>
                  <a:pt x="3735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rot="10800000">
            <a:off x="746031" y="4488404"/>
            <a:ext cx="1366866" cy="1339901"/>
          </a:xfrm>
          <a:custGeom>
            <a:avLst/>
            <a:gdLst/>
            <a:ahLst/>
            <a:cxnLst/>
            <a:rect l="l" t="t" r="r" b="b"/>
            <a:pathLst>
              <a:path w="13534" h="13267" extrusionOk="0">
                <a:moveTo>
                  <a:pt x="8884" y="1"/>
                </a:moveTo>
                <a:cubicBezTo>
                  <a:pt x="8867" y="1"/>
                  <a:pt x="8850" y="5"/>
                  <a:pt x="8834" y="16"/>
                </a:cubicBezTo>
                <a:lnTo>
                  <a:pt x="8834" y="16"/>
                </a:lnTo>
                <a:lnTo>
                  <a:pt x="8820" y="2"/>
                </a:lnTo>
                <a:cubicBezTo>
                  <a:pt x="8730" y="110"/>
                  <a:pt x="8640" y="220"/>
                  <a:pt x="8550" y="329"/>
                </a:cubicBezTo>
                <a:lnTo>
                  <a:pt x="8550" y="329"/>
                </a:lnTo>
                <a:cubicBezTo>
                  <a:pt x="6507" y="2624"/>
                  <a:pt x="4556" y="4999"/>
                  <a:pt x="2702" y="7450"/>
                </a:cubicBezTo>
                <a:lnTo>
                  <a:pt x="2702" y="7450"/>
                </a:lnTo>
                <a:cubicBezTo>
                  <a:pt x="4034" y="5188"/>
                  <a:pt x="5571" y="3049"/>
                  <a:pt x="7289" y="1062"/>
                </a:cubicBezTo>
                <a:lnTo>
                  <a:pt x="7269" y="1043"/>
                </a:lnTo>
                <a:lnTo>
                  <a:pt x="7269" y="1043"/>
                </a:lnTo>
                <a:cubicBezTo>
                  <a:pt x="7276" y="1035"/>
                  <a:pt x="7282" y="1027"/>
                  <a:pt x="7289" y="1020"/>
                </a:cubicBezTo>
                <a:cubicBezTo>
                  <a:pt x="7354" y="942"/>
                  <a:pt x="7291" y="839"/>
                  <a:pt x="7215" y="839"/>
                </a:cubicBezTo>
                <a:cubicBezTo>
                  <a:pt x="7191" y="839"/>
                  <a:pt x="7166" y="849"/>
                  <a:pt x="7143" y="874"/>
                </a:cubicBezTo>
                <a:cubicBezTo>
                  <a:pt x="6368" y="1773"/>
                  <a:pt x="5630" y="2702"/>
                  <a:pt x="4930" y="3658"/>
                </a:cubicBezTo>
                <a:lnTo>
                  <a:pt x="4930" y="3658"/>
                </a:lnTo>
                <a:cubicBezTo>
                  <a:pt x="3942" y="4913"/>
                  <a:pt x="2976" y="6185"/>
                  <a:pt x="2034" y="7475"/>
                </a:cubicBezTo>
                <a:lnTo>
                  <a:pt x="2034" y="7475"/>
                </a:lnTo>
                <a:cubicBezTo>
                  <a:pt x="3518" y="5064"/>
                  <a:pt x="5102" y="2714"/>
                  <a:pt x="6776" y="429"/>
                </a:cubicBezTo>
                <a:cubicBezTo>
                  <a:pt x="6830" y="350"/>
                  <a:pt x="6759" y="280"/>
                  <a:pt x="6686" y="280"/>
                </a:cubicBezTo>
                <a:cubicBezTo>
                  <a:pt x="6668" y="280"/>
                  <a:pt x="6650" y="284"/>
                  <a:pt x="6634" y="293"/>
                </a:cubicBezTo>
                <a:lnTo>
                  <a:pt x="6634" y="293"/>
                </a:lnTo>
                <a:lnTo>
                  <a:pt x="6604" y="275"/>
                </a:lnTo>
                <a:cubicBezTo>
                  <a:pt x="6435" y="506"/>
                  <a:pt x="6267" y="738"/>
                  <a:pt x="6100" y="970"/>
                </a:cubicBezTo>
                <a:lnTo>
                  <a:pt x="6100" y="970"/>
                </a:lnTo>
                <a:lnTo>
                  <a:pt x="2517" y="5596"/>
                </a:lnTo>
                <a:lnTo>
                  <a:pt x="2517" y="5596"/>
                </a:lnTo>
                <a:cubicBezTo>
                  <a:pt x="3696" y="3804"/>
                  <a:pt x="4914" y="2037"/>
                  <a:pt x="6177" y="301"/>
                </a:cubicBezTo>
                <a:cubicBezTo>
                  <a:pt x="6222" y="230"/>
                  <a:pt x="6149" y="143"/>
                  <a:pt x="6078" y="143"/>
                </a:cubicBezTo>
                <a:cubicBezTo>
                  <a:pt x="6055" y="143"/>
                  <a:pt x="6033" y="152"/>
                  <a:pt x="6014" y="173"/>
                </a:cubicBezTo>
                <a:cubicBezTo>
                  <a:pt x="6008" y="180"/>
                  <a:pt x="6001" y="188"/>
                  <a:pt x="5995" y="195"/>
                </a:cubicBezTo>
                <a:lnTo>
                  <a:pt x="5995" y="195"/>
                </a:lnTo>
                <a:lnTo>
                  <a:pt x="5988" y="190"/>
                </a:lnTo>
                <a:cubicBezTo>
                  <a:pt x="5971" y="215"/>
                  <a:pt x="5953" y="240"/>
                  <a:pt x="5935" y="265"/>
                </a:cubicBezTo>
                <a:lnTo>
                  <a:pt x="5935" y="265"/>
                </a:lnTo>
                <a:cubicBezTo>
                  <a:pt x="4253" y="2209"/>
                  <a:pt x="2662" y="4227"/>
                  <a:pt x="1166" y="6315"/>
                </a:cubicBezTo>
                <a:lnTo>
                  <a:pt x="1166" y="6315"/>
                </a:lnTo>
                <a:cubicBezTo>
                  <a:pt x="2146" y="4533"/>
                  <a:pt x="3254" y="2822"/>
                  <a:pt x="4474" y="1191"/>
                </a:cubicBezTo>
                <a:lnTo>
                  <a:pt x="4464" y="1185"/>
                </a:lnTo>
                <a:lnTo>
                  <a:pt x="4464" y="1185"/>
                </a:lnTo>
                <a:cubicBezTo>
                  <a:pt x="4464" y="1184"/>
                  <a:pt x="4465" y="1183"/>
                  <a:pt x="4466" y="1182"/>
                </a:cubicBezTo>
                <a:cubicBezTo>
                  <a:pt x="4520" y="1110"/>
                  <a:pt x="4451" y="1037"/>
                  <a:pt x="4378" y="1037"/>
                </a:cubicBezTo>
                <a:cubicBezTo>
                  <a:pt x="4348" y="1037"/>
                  <a:pt x="4317" y="1049"/>
                  <a:pt x="4295" y="1080"/>
                </a:cubicBezTo>
                <a:cubicBezTo>
                  <a:pt x="3962" y="1523"/>
                  <a:pt x="3637" y="1973"/>
                  <a:pt x="3321" y="2429"/>
                </a:cubicBezTo>
                <a:lnTo>
                  <a:pt x="3321" y="2429"/>
                </a:lnTo>
                <a:cubicBezTo>
                  <a:pt x="2380" y="3713"/>
                  <a:pt x="1421" y="4982"/>
                  <a:pt x="444" y="6240"/>
                </a:cubicBezTo>
                <a:lnTo>
                  <a:pt x="444" y="6240"/>
                </a:lnTo>
                <a:cubicBezTo>
                  <a:pt x="1081" y="4640"/>
                  <a:pt x="1859" y="3098"/>
                  <a:pt x="2780" y="1644"/>
                </a:cubicBezTo>
                <a:cubicBezTo>
                  <a:pt x="2807" y="1572"/>
                  <a:pt x="2752" y="1504"/>
                  <a:pt x="2687" y="1504"/>
                </a:cubicBezTo>
                <a:cubicBezTo>
                  <a:pt x="2667" y="1504"/>
                  <a:pt x="2646" y="1511"/>
                  <a:pt x="2626" y="1524"/>
                </a:cubicBezTo>
                <a:cubicBezTo>
                  <a:pt x="2621" y="1530"/>
                  <a:pt x="2615" y="1536"/>
                  <a:pt x="2609" y="1542"/>
                </a:cubicBezTo>
                <a:lnTo>
                  <a:pt x="2609" y="1542"/>
                </a:lnTo>
                <a:lnTo>
                  <a:pt x="2609" y="1542"/>
                </a:lnTo>
                <a:cubicBezTo>
                  <a:pt x="2609" y="1542"/>
                  <a:pt x="2609" y="1542"/>
                  <a:pt x="2609" y="1542"/>
                </a:cubicBezTo>
                <a:lnTo>
                  <a:pt x="2609" y="1542"/>
                </a:lnTo>
                <a:cubicBezTo>
                  <a:pt x="1743" y="2418"/>
                  <a:pt x="945" y="3362"/>
                  <a:pt x="222" y="4356"/>
                </a:cubicBezTo>
                <a:cubicBezTo>
                  <a:pt x="168" y="4435"/>
                  <a:pt x="243" y="4506"/>
                  <a:pt x="319" y="4506"/>
                </a:cubicBezTo>
                <a:cubicBezTo>
                  <a:pt x="349" y="4506"/>
                  <a:pt x="380" y="4494"/>
                  <a:pt x="402" y="4467"/>
                </a:cubicBezTo>
                <a:lnTo>
                  <a:pt x="394" y="4459"/>
                </a:lnTo>
                <a:cubicBezTo>
                  <a:pt x="933" y="3722"/>
                  <a:pt x="1506" y="3019"/>
                  <a:pt x="2115" y="2349"/>
                </a:cubicBezTo>
                <a:lnTo>
                  <a:pt x="2115" y="2349"/>
                </a:lnTo>
                <a:cubicBezTo>
                  <a:pt x="1283" y="3760"/>
                  <a:pt x="585" y="5242"/>
                  <a:pt x="26" y="6777"/>
                </a:cubicBezTo>
                <a:cubicBezTo>
                  <a:pt x="1" y="6846"/>
                  <a:pt x="67" y="6910"/>
                  <a:pt x="127" y="6910"/>
                </a:cubicBezTo>
                <a:cubicBezTo>
                  <a:pt x="150" y="6910"/>
                  <a:pt x="172" y="6901"/>
                  <a:pt x="188" y="6880"/>
                </a:cubicBezTo>
                <a:cubicBezTo>
                  <a:pt x="716" y="6211"/>
                  <a:pt x="1238" y="5537"/>
                  <a:pt x="1755" y="4860"/>
                </a:cubicBezTo>
                <a:lnTo>
                  <a:pt x="1755" y="4860"/>
                </a:lnTo>
                <a:cubicBezTo>
                  <a:pt x="1209" y="5771"/>
                  <a:pt x="698" y="6703"/>
                  <a:pt x="222" y="7650"/>
                </a:cubicBezTo>
                <a:cubicBezTo>
                  <a:pt x="197" y="7725"/>
                  <a:pt x="259" y="7791"/>
                  <a:pt x="328" y="7791"/>
                </a:cubicBezTo>
                <a:cubicBezTo>
                  <a:pt x="351" y="7791"/>
                  <a:pt x="375" y="7783"/>
                  <a:pt x="396" y="7766"/>
                </a:cubicBezTo>
                <a:lnTo>
                  <a:pt x="396" y="7766"/>
                </a:lnTo>
                <a:lnTo>
                  <a:pt x="402" y="7769"/>
                </a:lnTo>
                <a:cubicBezTo>
                  <a:pt x="407" y="7759"/>
                  <a:pt x="413" y="7748"/>
                  <a:pt x="418" y="7737"/>
                </a:cubicBezTo>
                <a:lnTo>
                  <a:pt x="418" y="7737"/>
                </a:lnTo>
                <a:cubicBezTo>
                  <a:pt x="1714" y="5842"/>
                  <a:pt x="3092" y="4007"/>
                  <a:pt x="4542" y="2230"/>
                </a:cubicBezTo>
                <a:lnTo>
                  <a:pt x="4542" y="2230"/>
                </a:lnTo>
                <a:cubicBezTo>
                  <a:pt x="3333" y="3967"/>
                  <a:pt x="2162" y="5729"/>
                  <a:pt x="1027" y="7521"/>
                </a:cubicBezTo>
                <a:cubicBezTo>
                  <a:pt x="979" y="7599"/>
                  <a:pt x="1044" y="7664"/>
                  <a:pt x="1114" y="7664"/>
                </a:cubicBezTo>
                <a:cubicBezTo>
                  <a:pt x="1144" y="7664"/>
                  <a:pt x="1175" y="7652"/>
                  <a:pt x="1198" y="7624"/>
                </a:cubicBezTo>
                <a:lnTo>
                  <a:pt x="1200" y="7621"/>
                </a:lnTo>
                <a:lnTo>
                  <a:pt x="1200" y="7621"/>
                </a:lnTo>
                <a:lnTo>
                  <a:pt x="1206" y="7624"/>
                </a:lnTo>
                <a:cubicBezTo>
                  <a:pt x="1220" y="7603"/>
                  <a:pt x="1233" y="7581"/>
                  <a:pt x="1247" y="7560"/>
                </a:cubicBezTo>
                <a:lnTo>
                  <a:pt x="1247" y="7560"/>
                </a:lnTo>
                <a:lnTo>
                  <a:pt x="4042" y="3929"/>
                </a:lnTo>
                <a:lnTo>
                  <a:pt x="4042" y="3929"/>
                </a:lnTo>
                <a:cubicBezTo>
                  <a:pt x="2815" y="5758"/>
                  <a:pt x="1644" y="7627"/>
                  <a:pt x="530" y="9532"/>
                </a:cubicBezTo>
                <a:cubicBezTo>
                  <a:pt x="489" y="9609"/>
                  <a:pt x="559" y="9682"/>
                  <a:pt x="628" y="9682"/>
                </a:cubicBezTo>
                <a:cubicBezTo>
                  <a:pt x="646" y="9682"/>
                  <a:pt x="664" y="9678"/>
                  <a:pt x="680" y="9667"/>
                </a:cubicBezTo>
                <a:lnTo>
                  <a:pt x="680" y="9667"/>
                </a:lnTo>
                <a:lnTo>
                  <a:pt x="710" y="9686"/>
                </a:lnTo>
                <a:cubicBezTo>
                  <a:pt x="769" y="9585"/>
                  <a:pt x="827" y="9485"/>
                  <a:pt x="886" y="9384"/>
                </a:cubicBezTo>
                <a:lnTo>
                  <a:pt x="886" y="9384"/>
                </a:lnTo>
                <a:cubicBezTo>
                  <a:pt x="1640" y="8317"/>
                  <a:pt x="2407" y="7260"/>
                  <a:pt x="3190" y="6215"/>
                </a:cubicBezTo>
                <a:lnTo>
                  <a:pt x="3190" y="6215"/>
                </a:lnTo>
                <a:cubicBezTo>
                  <a:pt x="2670" y="7041"/>
                  <a:pt x="2176" y="7884"/>
                  <a:pt x="1711" y="8745"/>
                </a:cubicBezTo>
                <a:cubicBezTo>
                  <a:pt x="1692" y="8820"/>
                  <a:pt x="1757" y="8882"/>
                  <a:pt x="1823" y="8882"/>
                </a:cubicBezTo>
                <a:cubicBezTo>
                  <a:pt x="1837" y="8882"/>
                  <a:pt x="1850" y="8879"/>
                  <a:pt x="1864" y="8873"/>
                </a:cubicBezTo>
                <a:lnTo>
                  <a:pt x="1864" y="8873"/>
                </a:lnTo>
                <a:lnTo>
                  <a:pt x="1891" y="8890"/>
                </a:lnTo>
                <a:cubicBezTo>
                  <a:pt x="1914" y="8846"/>
                  <a:pt x="1938" y="8803"/>
                  <a:pt x="1961" y="8759"/>
                </a:cubicBezTo>
                <a:lnTo>
                  <a:pt x="1961" y="8759"/>
                </a:lnTo>
                <a:cubicBezTo>
                  <a:pt x="3354" y="6858"/>
                  <a:pt x="4808" y="5005"/>
                  <a:pt x="6318" y="3197"/>
                </a:cubicBezTo>
                <a:lnTo>
                  <a:pt x="6318" y="3197"/>
                </a:lnTo>
                <a:cubicBezTo>
                  <a:pt x="4686" y="5395"/>
                  <a:pt x="3152" y="7666"/>
                  <a:pt x="1617" y="9934"/>
                </a:cubicBezTo>
                <a:lnTo>
                  <a:pt x="1629" y="9941"/>
                </a:lnTo>
                <a:lnTo>
                  <a:pt x="1629" y="9941"/>
                </a:lnTo>
                <a:cubicBezTo>
                  <a:pt x="1625" y="9947"/>
                  <a:pt x="1621" y="9953"/>
                  <a:pt x="1617" y="9959"/>
                </a:cubicBezTo>
                <a:cubicBezTo>
                  <a:pt x="1568" y="10038"/>
                  <a:pt x="1645" y="10113"/>
                  <a:pt x="1718" y="10113"/>
                </a:cubicBezTo>
                <a:cubicBezTo>
                  <a:pt x="1747" y="10113"/>
                  <a:pt x="1777" y="10101"/>
                  <a:pt x="1797" y="10071"/>
                </a:cubicBezTo>
                <a:cubicBezTo>
                  <a:pt x="2135" y="9569"/>
                  <a:pt x="2473" y="9067"/>
                  <a:pt x="2812" y="8566"/>
                </a:cubicBezTo>
                <a:lnTo>
                  <a:pt x="2812" y="8566"/>
                </a:lnTo>
                <a:cubicBezTo>
                  <a:pt x="3849" y="7101"/>
                  <a:pt x="4934" y="5674"/>
                  <a:pt x="6042" y="4262"/>
                </a:cubicBezTo>
                <a:lnTo>
                  <a:pt x="6042" y="4262"/>
                </a:lnTo>
                <a:cubicBezTo>
                  <a:pt x="4722" y="6174"/>
                  <a:pt x="3469" y="8133"/>
                  <a:pt x="2284" y="10131"/>
                </a:cubicBezTo>
                <a:cubicBezTo>
                  <a:pt x="2240" y="10201"/>
                  <a:pt x="2309" y="10285"/>
                  <a:pt x="2375" y="10285"/>
                </a:cubicBezTo>
                <a:cubicBezTo>
                  <a:pt x="2398" y="10285"/>
                  <a:pt x="2421" y="10275"/>
                  <a:pt x="2438" y="10250"/>
                </a:cubicBezTo>
                <a:cubicBezTo>
                  <a:pt x="2440" y="10248"/>
                  <a:pt x="2442" y="10245"/>
                  <a:pt x="2444" y="10242"/>
                </a:cubicBezTo>
                <a:lnTo>
                  <a:pt x="2444" y="10242"/>
                </a:lnTo>
                <a:lnTo>
                  <a:pt x="2455" y="10250"/>
                </a:lnTo>
                <a:cubicBezTo>
                  <a:pt x="2475" y="10218"/>
                  <a:pt x="2494" y="10186"/>
                  <a:pt x="2513" y="10154"/>
                </a:cubicBezTo>
                <a:lnTo>
                  <a:pt x="2513" y="10154"/>
                </a:lnTo>
                <a:cubicBezTo>
                  <a:pt x="4726" y="7300"/>
                  <a:pt x="7021" y="4521"/>
                  <a:pt x="9408" y="1806"/>
                </a:cubicBezTo>
                <a:lnTo>
                  <a:pt x="9408" y="1806"/>
                </a:lnTo>
                <a:cubicBezTo>
                  <a:pt x="7304" y="4827"/>
                  <a:pt x="5180" y="7835"/>
                  <a:pt x="3037" y="10824"/>
                </a:cubicBezTo>
                <a:cubicBezTo>
                  <a:pt x="2985" y="10895"/>
                  <a:pt x="3061" y="10981"/>
                  <a:pt x="3135" y="10981"/>
                </a:cubicBezTo>
                <a:cubicBezTo>
                  <a:pt x="3158" y="10981"/>
                  <a:pt x="3181" y="10972"/>
                  <a:pt x="3200" y="10952"/>
                </a:cubicBezTo>
                <a:cubicBezTo>
                  <a:pt x="3201" y="10950"/>
                  <a:pt x="3202" y="10949"/>
                  <a:pt x="3203" y="10948"/>
                </a:cubicBezTo>
                <a:lnTo>
                  <a:pt x="3203" y="10948"/>
                </a:lnTo>
                <a:lnTo>
                  <a:pt x="3208" y="10952"/>
                </a:lnTo>
                <a:cubicBezTo>
                  <a:pt x="3241" y="10906"/>
                  <a:pt x="3274" y="10860"/>
                  <a:pt x="3308" y="10814"/>
                </a:cubicBezTo>
                <a:lnTo>
                  <a:pt x="3308" y="10814"/>
                </a:lnTo>
                <a:cubicBezTo>
                  <a:pt x="4990" y="8661"/>
                  <a:pt x="6688" y="6522"/>
                  <a:pt x="8403" y="4397"/>
                </a:cubicBezTo>
                <a:lnTo>
                  <a:pt x="8403" y="4397"/>
                </a:lnTo>
                <a:cubicBezTo>
                  <a:pt x="6699" y="6881"/>
                  <a:pt x="5035" y="9391"/>
                  <a:pt x="3413" y="11927"/>
                </a:cubicBezTo>
                <a:cubicBezTo>
                  <a:pt x="3363" y="11997"/>
                  <a:pt x="3435" y="12081"/>
                  <a:pt x="3503" y="12081"/>
                </a:cubicBezTo>
                <a:cubicBezTo>
                  <a:pt x="3527" y="12081"/>
                  <a:pt x="3550" y="12071"/>
                  <a:pt x="3567" y="12047"/>
                </a:cubicBezTo>
                <a:lnTo>
                  <a:pt x="3570" y="12044"/>
                </a:lnTo>
                <a:lnTo>
                  <a:pt x="3570" y="12044"/>
                </a:lnTo>
                <a:lnTo>
                  <a:pt x="3585" y="12055"/>
                </a:lnTo>
                <a:cubicBezTo>
                  <a:pt x="3613" y="12011"/>
                  <a:pt x="3641" y="11967"/>
                  <a:pt x="3670" y="11923"/>
                </a:cubicBezTo>
                <a:lnTo>
                  <a:pt x="3670" y="11923"/>
                </a:lnTo>
                <a:lnTo>
                  <a:pt x="9635" y="4663"/>
                </a:lnTo>
                <a:lnTo>
                  <a:pt x="9635" y="4663"/>
                </a:lnTo>
                <a:cubicBezTo>
                  <a:pt x="8218" y="6855"/>
                  <a:pt x="6857" y="9080"/>
                  <a:pt x="5552" y="11345"/>
                </a:cubicBezTo>
                <a:cubicBezTo>
                  <a:pt x="5504" y="11429"/>
                  <a:pt x="5574" y="11497"/>
                  <a:pt x="5647" y="11497"/>
                </a:cubicBezTo>
                <a:cubicBezTo>
                  <a:pt x="5673" y="11497"/>
                  <a:pt x="5700" y="11488"/>
                  <a:pt x="5722" y="11467"/>
                </a:cubicBezTo>
                <a:lnTo>
                  <a:pt x="5722" y="11467"/>
                </a:lnTo>
                <a:lnTo>
                  <a:pt x="5732" y="11474"/>
                </a:lnTo>
                <a:cubicBezTo>
                  <a:pt x="5745" y="11450"/>
                  <a:pt x="5759" y="11427"/>
                  <a:pt x="5772" y="11404"/>
                </a:cubicBezTo>
                <a:lnTo>
                  <a:pt x="5772" y="11404"/>
                </a:lnTo>
                <a:lnTo>
                  <a:pt x="11046" y="4488"/>
                </a:lnTo>
                <a:lnTo>
                  <a:pt x="6074" y="12261"/>
                </a:lnTo>
                <a:lnTo>
                  <a:pt x="6082" y="12266"/>
                </a:lnTo>
                <a:lnTo>
                  <a:pt x="6082" y="12266"/>
                </a:lnTo>
                <a:cubicBezTo>
                  <a:pt x="6079" y="12270"/>
                  <a:pt x="6077" y="12274"/>
                  <a:pt x="6074" y="12278"/>
                </a:cubicBezTo>
                <a:cubicBezTo>
                  <a:pt x="6025" y="12357"/>
                  <a:pt x="6102" y="12431"/>
                  <a:pt x="6175" y="12431"/>
                </a:cubicBezTo>
                <a:cubicBezTo>
                  <a:pt x="6205" y="12431"/>
                  <a:pt x="6234" y="12419"/>
                  <a:pt x="6254" y="12389"/>
                </a:cubicBezTo>
                <a:lnTo>
                  <a:pt x="7119" y="11034"/>
                </a:lnTo>
                <a:lnTo>
                  <a:pt x="7119" y="11034"/>
                </a:lnTo>
                <a:cubicBezTo>
                  <a:pt x="8233" y="9345"/>
                  <a:pt x="9405" y="7693"/>
                  <a:pt x="10630" y="6084"/>
                </a:cubicBezTo>
                <a:lnTo>
                  <a:pt x="10630" y="6084"/>
                </a:lnTo>
                <a:cubicBezTo>
                  <a:pt x="9514" y="7811"/>
                  <a:pt x="8472" y="9586"/>
                  <a:pt x="7511" y="11405"/>
                </a:cubicBezTo>
                <a:cubicBezTo>
                  <a:pt x="7486" y="11481"/>
                  <a:pt x="7549" y="11542"/>
                  <a:pt x="7615" y="11542"/>
                </a:cubicBezTo>
                <a:cubicBezTo>
                  <a:pt x="7636" y="11542"/>
                  <a:pt x="7658" y="11536"/>
                  <a:pt x="7677" y="11521"/>
                </a:cubicBezTo>
                <a:lnTo>
                  <a:pt x="7677" y="11521"/>
                </a:lnTo>
                <a:lnTo>
                  <a:pt x="7682" y="11525"/>
                </a:lnTo>
                <a:cubicBezTo>
                  <a:pt x="7689" y="11512"/>
                  <a:pt x="7696" y="11500"/>
                  <a:pt x="7703" y="11487"/>
                </a:cubicBezTo>
                <a:lnTo>
                  <a:pt x="7703" y="11487"/>
                </a:lnTo>
                <a:cubicBezTo>
                  <a:pt x="8966" y="9642"/>
                  <a:pt x="10275" y="7830"/>
                  <a:pt x="11622" y="6049"/>
                </a:cubicBezTo>
                <a:lnTo>
                  <a:pt x="11622" y="6049"/>
                </a:lnTo>
                <a:cubicBezTo>
                  <a:pt x="10394" y="7911"/>
                  <a:pt x="9208" y="9798"/>
                  <a:pt x="8059" y="11713"/>
                </a:cubicBezTo>
                <a:cubicBezTo>
                  <a:pt x="8011" y="11797"/>
                  <a:pt x="8080" y="11868"/>
                  <a:pt x="8150" y="11868"/>
                </a:cubicBezTo>
                <a:cubicBezTo>
                  <a:pt x="8180" y="11868"/>
                  <a:pt x="8209" y="11855"/>
                  <a:pt x="8230" y="11824"/>
                </a:cubicBezTo>
                <a:lnTo>
                  <a:pt x="11049" y="7740"/>
                </a:lnTo>
                <a:lnTo>
                  <a:pt x="11049" y="7740"/>
                </a:lnTo>
                <a:cubicBezTo>
                  <a:pt x="10165" y="9290"/>
                  <a:pt x="9296" y="10849"/>
                  <a:pt x="8444" y="12415"/>
                </a:cubicBezTo>
                <a:cubicBezTo>
                  <a:pt x="8419" y="12495"/>
                  <a:pt x="8479" y="12557"/>
                  <a:pt x="8543" y="12557"/>
                </a:cubicBezTo>
                <a:cubicBezTo>
                  <a:pt x="8568" y="12557"/>
                  <a:pt x="8593" y="12548"/>
                  <a:pt x="8615" y="12526"/>
                </a:cubicBezTo>
                <a:cubicBezTo>
                  <a:pt x="9371" y="11315"/>
                  <a:pt x="10155" y="10126"/>
                  <a:pt x="10967" y="8955"/>
                </a:cubicBezTo>
                <a:lnTo>
                  <a:pt x="10967" y="8955"/>
                </a:lnTo>
                <a:cubicBezTo>
                  <a:pt x="10166" y="10315"/>
                  <a:pt x="9413" y="11703"/>
                  <a:pt x="8709" y="13116"/>
                </a:cubicBezTo>
                <a:cubicBezTo>
                  <a:pt x="8673" y="13194"/>
                  <a:pt x="8741" y="13267"/>
                  <a:pt x="8809" y="13267"/>
                </a:cubicBezTo>
                <a:cubicBezTo>
                  <a:pt x="8836" y="13267"/>
                  <a:pt x="8864" y="13254"/>
                  <a:pt x="8885" y="13225"/>
                </a:cubicBezTo>
                <a:lnTo>
                  <a:pt x="8885" y="13225"/>
                </a:lnTo>
                <a:lnTo>
                  <a:pt x="8889" y="13227"/>
                </a:lnTo>
                <a:cubicBezTo>
                  <a:pt x="8899" y="13206"/>
                  <a:pt x="8910" y="13184"/>
                  <a:pt x="8921" y="13162"/>
                </a:cubicBezTo>
                <a:lnTo>
                  <a:pt x="8921" y="13162"/>
                </a:lnTo>
                <a:cubicBezTo>
                  <a:pt x="10051" y="11181"/>
                  <a:pt x="11321" y="9274"/>
                  <a:pt x="12721" y="7458"/>
                </a:cubicBezTo>
                <a:lnTo>
                  <a:pt x="12721" y="7458"/>
                </a:lnTo>
                <a:cubicBezTo>
                  <a:pt x="12095" y="8820"/>
                  <a:pt x="11434" y="10167"/>
                  <a:pt x="10736" y="11491"/>
                </a:cubicBezTo>
                <a:cubicBezTo>
                  <a:pt x="10695" y="11575"/>
                  <a:pt x="10770" y="11646"/>
                  <a:pt x="10840" y="11646"/>
                </a:cubicBezTo>
                <a:cubicBezTo>
                  <a:pt x="10869" y="11646"/>
                  <a:pt x="10898" y="11633"/>
                  <a:pt x="10916" y="11602"/>
                </a:cubicBezTo>
                <a:cubicBezTo>
                  <a:pt x="11746" y="10028"/>
                  <a:pt x="12524" y="8420"/>
                  <a:pt x="13243" y="6786"/>
                </a:cubicBezTo>
                <a:cubicBezTo>
                  <a:pt x="13275" y="6716"/>
                  <a:pt x="13217" y="6632"/>
                  <a:pt x="13153" y="6632"/>
                </a:cubicBezTo>
                <a:cubicBezTo>
                  <a:pt x="13131" y="6632"/>
                  <a:pt x="13109" y="6642"/>
                  <a:pt x="13089" y="6666"/>
                </a:cubicBezTo>
                <a:cubicBezTo>
                  <a:pt x="13084" y="6672"/>
                  <a:pt x="13079" y="6678"/>
                  <a:pt x="13074" y="6685"/>
                </a:cubicBezTo>
                <a:lnTo>
                  <a:pt x="13074" y="6685"/>
                </a:lnTo>
                <a:lnTo>
                  <a:pt x="13072" y="6683"/>
                </a:lnTo>
                <a:cubicBezTo>
                  <a:pt x="13070" y="6686"/>
                  <a:pt x="13069" y="6690"/>
                  <a:pt x="13067" y="6693"/>
                </a:cubicBezTo>
                <a:lnTo>
                  <a:pt x="13067" y="6693"/>
                </a:lnTo>
                <a:cubicBezTo>
                  <a:pt x="12106" y="7899"/>
                  <a:pt x="11201" y="9147"/>
                  <a:pt x="10355" y="10434"/>
                </a:cubicBezTo>
                <a:lnTo>
                  <a:pt x="10355" y="10434"/>
                </a:lnTo>
                <a:cubicBezTo>
                  <a:pt x="11092" y="9109"/>
                  <a:pt x="11876" y="7810"/>
                  <a:pt x="12704" y="6538"/>
                </a:cubicBezTo>
                <a:cubicBezTo>
                  <a:pt x="12759" y="6465"/>
                  <a:pt x="12689" y="6392"/>
                  <a:pt x="12616" y="6392"/>
                </a:cubicBezTo>
                <a:cubicBezTo>
                  <a:pt x="12588" y="6392"/>
                  <a:pt x="12559" y="6403"/>
                  <a:pt x="12537" y="6429"/>
                </a:cubicBezTo>
                <a:lnTo>
                  <a:pt x="12537" y="6429"/>
                </a:lnTo>
                <a:lnTo>
                  <a:pt x="12533" y="6426"/>
                </a:lnTo>
                <a:cubicBezTo>
                  <a:pt x="12518" y="6449"/>
                  <a:pt x="12504" y="6471"/>
                  <a:pt x="12489" y="6494"/>
                </a:cubicBezTo>
                <a:lnTo>
                  <a:pt x="12489" y="6494"/>
                </a:lnTo>
                <a:cubicBezTo>
                  <a:pt x="11624" y="7658"/>
                  <a:pt x="10789" y="8841"/>
                  <a:pt x="9983" y="10044"/>
                </a:cubicBezTo>
                <a:lnTo>
                  <a:pt x="9983" y="10044"/>
                </a:lnTo>
                <a:cubicBezTo>
                  <a:pt x="10806" y="8572"/>
                  <a:pt x="11643" y="7106"/>
                  <a:pt x="12499" y="5648"/>
                </a:cubicBezTo>
                <a:cubicBezTo>
                  <a:pt x="12547" y="5564"/>
                  <a:pt x="12473" y="5493"/>
                  <a:pt x="12401" y="5493"/>
                </a:cubicBezTo>
                <a:cubicBezTo>
                  <a:pt x="12370" y="5493"/>
                  <a:pt x="12340" y="5506"/>
                  <a:pt x="12319" y="5537"/>
                </a:cubicBezTo>
                <a:cubicBezTo>
                  <a:pt x="12319" y="5537"/>
                  <a:pt x="12319" y="5537"/>
                  <a:pt x="12319" y="5537"/>
                </a:cubicBezTo>
                <a:lnTo>
                  <a:pt x="12319" y="5537"/>
                </a:lnTo>
                <a:lnTo>
                  <a:pt x="10332" y="8421"/>
                </a:lnTo>
                <a:lnTo>
                  <a:pt x="10332" y="8421"/>
                </a:lnTo>
                <a:cubicBezTo>
                  <a:pt x="11355" y="6812"/>
                  <a:pt x="12405" y="5222"/>
                  <a:pt x="13483" y="3646"/>
                </a:cubicBezTo>
                <a:cubicBezTo>
                  <a:pt x="13533" y="3576"/>
                  <a:pt x="13461" y="3492"/>
                  <a:pt x="13393" y="3492"/>
                </a:cubicBezTo>
                <a:cubicBezTo>
                  <a:pt x="13369" y="3492"/>
                  <a:pt x="13346" y="3502"/>
                  <a:pt x="13329" y="3526"/>
                </a:cubicBezTo>
                <a:cubicBezTo>
                  <a:pt x="13324" y="3533"/>
                  <a:pt x="13319" y="3539"/>
                  <a:pt x="13314" y="3545"/>
                </a:cubicBezTo>
                <a:lnTo>
                  <a:pt x="13314" y="3545"/>
                </a:lnTo>
                <a:lnTo>
                  <a:pt x="13311" y="3543"/>
                </a:lnTo>
                <a:cubicBezTo>
                  <a:pt x="13303" y="3555"/>
                  <a:pt x="13295" y="3567"/>
                  <a:pt x="13287" y="3579"/>
                </a:cubicBezTo>
                <a:lnTo>
                  <a:pt x="13287" y="3579"/>
                </a:lnTo>
                <a:cubicBezTo>
                  <a:pt x="11669" y="5629"/>
                  <a:pt x="10105" y="7717"/>
                  <a:pt x="8601" y="9848"/>
                </a:cubicBezTo>
                <a:lnTo>
                  <a:pt x="8601" y="9848"/>
                </a:lnTo>
                <a:cubicBezTo>
                  <a:pt x="9748" y="7817"/>
                  <a:pt x="10990" y="5843"/>
                  <a:pt x="12328" y="3928"/>
                </a:cubicBezTo>
                <a:cubicBezTo>
                  <a:pt x="12378" y="3858"/>
                  <a:pt x="12307" y="3774"/>
                  <a:pt x="12238" y="3774"/>
                </a:cubicBezTo>
                <a:cubicBezTo>
                  <a:pt x="12214" y="3774"/>
                  <a:pt x="12191" y="3784"/>
                  <a:pt x="12174" y="3809"/>
                </a:cubicBezTo>
                <a:cubicBezTo>
                  <a:pt x="12170" y="3813"/>
                  <a:pt x="12166" y="3817"/>
                  <a:pt x="12163" y="3822"/>
                </a:cubicBezTo>
                <a:lnTo>
                  <a:pt x="12163" y="3822"/>
                </a:lnTo>
                <a:lnTo>
                  <a:pt x="12157" y="3817"/>
                </a:lnTo>
                <a:cubicBezTo>
                  <a:pt x="12135" y="3847"/>
                  <a:pt x="12114" y="3877"/>
                  <a:pt x="12093" y="3907"/>
                </a:cubicBezTo>
                <a:lnTo>
                  <a:pt x="12093" y="3907"/>
                </a:lnTo>
                <a:cubicBezTo>
                  <a:pt x="11269" y="4923"/>
                  <a:pt x="10468" y="5958"/>
                  <a:pt x="9691" y="7008"/>
                </a:cubicBezTo>
                <a:lnTo>
                  <a:pt x="9691" y="7008"/>
                </a:lnTo>
                <a:lnTo>
                  <a:pt x="12593" y="2465"/>
                </a:lnTo>
                <a:cubicBezTo>
                  <a:pt x="12647" y="2393"/>
                  <a:pt x="12578" y="2320"/>
                  <a:pt x="12505" y="2320"/>
                </a:cubicBezTo>
                <a:cubicBezTo>
                  <a:pt x="12481" y="2320"/>
                  <a:pt x="12457" y="2328"/>
                  <a:pt x="12437" y="2346"/>
                </a:cubicBezTo>
                <a:lnTo>
                  <a:pt x="12437" y="2346"/>
                </a:lnTo>
                <a:lnTo>
                  <a:pt x="12422" y="2337"/>
                </a:lnTo>
                <a:lnTo>
                  <a:pt x="12320" y="2496"/>
                </a:lnTo>
                <a:lnTo>
                  <a:pt x="12320" y="2496"/>
                </a:lnTo>
                <a:lnTo>
                  <a:pt x="6592" y="10000"/>
                </a:lnTo>
                <a:lnTo>
                  <a:pt x="6592" y="10000"/>
                </a:lnTo>
                <a:cubicBezTo>
                  <a:pt x="7949" y="7704"/>
                  <a:pt x="9365" y="5448"/>
                  <a:pt x="10839" y="3227"/>
                </a:cubicBezTo>
                <a:cubicBezTo>
                  <a:pt x="10884" y="3150"/>
                  <a:pt x="10813" y="3068"/>
                  <a:pt x="10743" y="3068"/>
                </a:cubicBezTo>
                <a:cubicBezTo>
                  <a:pt x="10719" y="3068"/>
                  <a:pt x="10696" y="3077"/>
                  <a:pt x="10677" y="3098"/>
                </a:cubicBezTo>
                <a:cubicBezTo>
                  <a:pt x="10674" y="3101"/>
                  <a:pt x="10672" y="3104"/>
                  <a:pt x="10670" y="3106"/>
                </a:cubicBezTo>
                <a:lnTo>
                  <a:pt x="10670" y="3106"/>
                </a:lnTo>
                <a:lnTo>
                  <a:pt x="10659" y="3098"/>
                </a:lnTo>
                <a:cubicBezTo>
                  <a:pt x="10636" y="3134"/>
                  <a:pt x="10612" y="3170"/>
                  <a:pt x="10588" y="3206"/>
                </a:cubicBezTo>
                <a:lnTo>
                  <a:pt x="10588" y="3206"/>
                </a:lnTo>
                <a:cubicBezTo>
                  <a:pt x="8575" y="5654"/>
                  <a:pt x="6566" y="8102"/>
                  <a:pt x="4554" y="10550"/>
                </a:cubicBezTo>
                <a:lnTo>
                  <a:pt x="4554" y="10550"/>
                </a:lnTo>
                <a:cubicBezTo>
                  <a:pt x="6346" y="7788"/>
                  <a:pt x="8187" y="5056"/>
                  <a:pt x="10078" y="2354"/>
                </a:cubicBezTo>
                <a:cubicBezTo>
                  <a:pt x="10129" y="2284"/>
                  <a:pt x="10057" y="2200"/>
                  <a:pt x="9985" y="2200"/>
                </a:cubicBezTo>
                <a:cubicBezTo>
                  <a:pt x="9960" y="2200"/>
                  <a:pt x="9936" y="2210"/>
                  <a:pt x="9916" y="2234"/>
                </a:cubicBezTo>
                <a:lnTo>
                  <a:pt x="9916" y="2234"/>
                </a:lnTo>
                <a:lnTo>
                  <a:pt x="9907" y="2226"/>
                </a:lnTo>
                <a:cubicBezTo>
                  <a:pt x="9876" y="2270"/>
                  <a:pt x="9845" y="2315"/>
                  <a:pt x="9814" y="2359"/>
                </a:cubicBezTo>
                <a:lnTo>
                  <a:pt x="9814" y="2359"/>
                </a:lnTo>
                <a:cubicBezTo>
                  <a:pt x="8431" y="4054"/>
                  <a:pt x="7057" y="5759"/>
                  <a:pt x="5696" y="7470"/>
                </a:cubicBezTo>
                <a:lnTo>
                  <a:pt x="5696" y="7470"/>
                </a:lnTo>
                <a:cubicBezTo>
                  <a:pt x="7328" y="5170"/>
                  <a:pt x="8946" y="2859"/>
                  <a:pt x="10548" y="541"/>
                </a:cubicBezTo>
                <a:cubicBezTo>
                  <a:pt x="10600" y="469"/>
                  <a:pt x="10529" y="383"/>
                  <a:pt x="10458" y="383"/>
                </a:cubicBezTo>
                <a:cubicBezTo>
                  <a:pt x="10435" y="383"/>
                  <a:pt x="10413" y="392"/>
                  <a:pt x="10394" y="412"/>
                </a:cubicBezTo>
                <a:cubicBezTo>
                  <a:pt x="10392" y="415"/>
                  <a:pt x="10390" y="417"/>
                  <a:pt x="10387" y="420"/>
                </a:cubicBezTo>
                <a:lnTo>
                  <a:pt x="10387" y="420"/>
                </a:lnTo>
                <a:lnTo>
                  <a:pt x="10377" y="412"/>
                </a:lnTo>
                <a:cubicBezTo>
                  <a:pt x="10358" y="440"/>
                  <a:pt x="10338" y="469"/>
                  <a:pt x="10318" y="497"/>
                </a:cubicBezTo>
                <a:lnTo>
                  <a:pt x="10318" y="497"/>
                </a:lnTo>
                <a:cubicBezTo>
                  <a:pt x="7912" y="3185"/>
                  <a:pt x="5586" y="5949"/>
                  <a:pt x="3348" y="8782"/>
                </a:cubicBezTo>
                <a:lnTo>
                  <a:pt x="3348" y="8782"/>
                </a:lnTo>
                <a:cubicBezTo>
                  <a:pt x="4960" y="6174"/>
                  <a:pt x="6683" y="3631"/>
                  <a:pt x="8521" y="1174"/>
                </a:cubicBezTo>
                <a:cubicBezTo>
                  <a:pt x="8572" y="1109"/>
                  <a:pt x="8498" y="1021"/>
                  <a:pt x="8425" y="1021"/>
                </a:cubicBezTo>
                <a:cubicBezTo>
                  <a:pt x="8401" y="1021"/>
                  <a:pt x="8377" y="1031"/>
                  <a:pt x="8358" y="1054"/>
                </a:cubicBezTo>
                <a:cubicBezTo>
                  <a:pt x="8357" y="1055"/>
                  <a:pt x="8356" y="1057"/>
                  <a:pt x="8355" y="1058"/>
                </a:cubicBezTo>
                <a:lnTo>
                  <a:pt x="8355" y="1058"/>
                </a:lnTo>
                <a:lnTo>
                  <a:pt x="8350" y="1054"/>
                </a:lnTo>
                <a:cubicBezTo>
                  <a:pt x="8310" y="1107"/>
                  <a:pt x="8270" y="1160"/>
                  <a:pt x="8231" y="1213"/>
                </a:cubicBezTo>
                <a:lnTo>
                  <a:pt x="8231" y="1213"/>
                </a:lnTo>
                <a:cubicBezTo>
                  <a:pt x="7434" y="2206"/>
                  <a:pt x="6637" y="3200"/>
                  <a:pt x="5850" y="4203"/>
                </a:cubicBezTo>
                <a:lnTo>
                  <a:pt x="5850" y="4203"/>
                </a:lnTo>
                <a:cubicBezTo>
                  <a:pt x="6846" y="2830"/>
                  <a:pt x="7874" y="1480"/>
                  <a:pt x="8957" y="173"/>
                </a:cubicBezTo>
                <a:cubicBezTo>
                  <a:pt x="9022" y="101"/>
                  <a:pt x="8959" y="1"/>
                  <a:pt x="88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rot="10800000">
            <a:off x="802346" y="4979217"/>
            <a:ext cx="79382" cy="89482"/>
          </a:xfrm>
          <a:custGeom>
            <a:avLst/>
            <a:gdLst/>
            <a:ahLst/>
            <a:cxnLst/>
            <a:rect l="l" t="t" r="r" b="b"/>
            <a:pathLst>
              <a:path w="786" h="886" extrusionOk="0">
                <a:moveTo>
                  <a:pt x="548" y="497"/>
                </a:move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8" y="497"/>
                </a:cubicBezTo>
                <a:close/>
                <a:moveTo>
                  <a:pt x="552" y="505"/>
                </a:moveTo>
                <a:lnTo>
                  <a:pt x="552" y="505"/>
                </a:lnTo>
                <a:cubicBezTo>
                  <a:pt x="552" y="508"/>
                  <a:pt x="552" y="509"/>
                  <a:pt x="551" y="509"/>
                </a:cubicBezTo>
                <a:cubicBezTo>
                  <a:pt x="551" y="509"/>
                  <a:pt x="550" y="508"/>
                  <a:pt x="549" y="505"/>
                </a:cubicBezTo>
                <a:close/>
                <a:moveTo>
                  <a:pt x="496" y="0"/>
                </a:moveTo>
                <a:cubicBezTo>
                  <a:pt x="476" y="0"/>
                  <a:pt x="456" y="3"/>
                  <a:pt x="437" y="9"/>
                </a:cubicBezTo>
                <a:lnTo>
                  <a:pt x="437" y="26"/>
                </a:lnTo>
                <a:cubicBezTo>
                  <a:pt x="103" y="137"/>
                  <a:pt x="1" y="565"/>
                  <a:pt x="249" y="822"/>
                </a:cubicBezTo>
                <a:cubicBezTo>
                  <a:pt x="292" y="864"/>
                  <a:pt x="347" y="886"/>
                  <a:pt x="403" y="886"/>
                </a:cubicBezTo>
                <a:cubicBezTo>
                  <a:pt x="458" y="886"/>
                  <a:pt x="514" y="864"/>
                  <a:pt x="557" y="822"/>
                </a:cubicBezTo>
                <a:cubicBezTo>
                  <a:pt x="684" y="686"/>
                  <a:pt x="786" y="501"/>
                  <a:pt x="680" y="331"/>
                </a:cubicBezTo>
                <a:lnTo>
                  <a:pt x="680" y="331"/>
                </a:lnTo>
                <a:cubicBezTo>
                  <a:pt x="707" y="282"/>
                  <a:pt x="715" y="222"/>
                  <a:pt x="702" y="163"/>
                </a:cubicBezTo>
                <a:cubicBezTo>
                  <a:pt x="681" y="64"/>
                  <a:pt x="590" y="0"/>
                  <a:pt x="4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rot="10800000">
            <a:off x="755181" y="4802672"/>
            <a:ext cx="106146" cy="82412"/>
          </a:xfrm>
          <a:custGeom>
            <a:avLst/>
            <a:gdLst/>
            <a:ahLst/>
            <a:cxnLst/>
            <a:rect l="l" t="t" r="r" b="b"/>
            <a:pathLst>
              <a:path w="1051" h="816" extrusionOk="0">
                <a:moveTo>
                  <a:pt x="523" y="383"/>
                </a:moveTo>
                <a:cubicBezTo>
                  <a:pt x="523" y="384"/>
                  <a:pt x="522" y="384"/>
                  <a:pt x="522" y="385"/>
                </a:cubicBezTo>
                <a:lnTo>
                  <a:pt x="522" y="385"/>
                </a:lnTo>
                <a:lnTo>
                  <a:pt x="522" y="385"/>
                </a:lnTo>
                <a:lnTo>
                  <a:pt x="522" y="385"/>
                </a:lnTo>
                <a:cubicBezTo>
                  <a:pt x="522" y="385"/>
                  <a:pt x="522" y="385"/>
                  <a:pt x="522" y="385"/>
                </a:cubicBezTo>
                <a:lnTo>
                  <a:pt x="522" y="385"/>
                </a:lnTo>
                <a:cubicBezTo>
                  <a:pt x="521" y="389"/>
                  <a:pt x="519" y="394"/>
                  <a:pt x="517" y="397"/>
                </a:cubicBezTo>
                <a:lnTo>
                  <a:pt x="517" y="397"/>
                </a:lnTo>
                <a:lnTo>
                  <a:pt x="517" y="390"/>
                </a:lnTo>
                <a:cubicBezTo>
                  <a:pt x="518" y="389"/>
                  <a:pt x="518" y="388"/>
                  <a:pt x="518" y="387"/>
                </a:cubicBezTo>
                <a:lnTo>
                  <a:pt x="518" y="387"/>
                </a:lnTo>
                <a:cubicBezTo>
                  <a:pt x="518" y="387"/>
                  <a:pt x="518" y="387"/>
                  <a:pt x="519" y="387"/>
                </a:cubicBezTo>
                <a:lnTo>
                  <a:pt x="519" y="387"/>
                </a:lnTo>
                <a:cubicBezTo>
                  <a:pt x="518" y="388"/>
                  <a:pt x="518" y="389"/>
                  <a:pt x="517" y="390"/>
                </a:cubicBezTo>
                <a:lnTo>
                  <a:pt x="517" y="390"/>
                </a:lnTo>
                <a:lnTo>
                  <a:pt x="522" y="385"/>
                </a:lnTo>
                <a:lnTo>
                  <a:pt x="522" y="385"/>
                </a:lnTo>
                <a:cubicBezTo>
                  <a:pt x="521" y="386"/>
                  <a:pt x="520" y="387"/>
                  <a:pt x="519" y="387"/>
                </a:cubicBezTo>
                <a:lnTo>
                  <a:pt x="519" y="387"/>
                </a:lnTo>
                <a:cubicBezTo>
                  <a:pt x="519" y="387"/>
                  <a:pt x="519" y="386"/>
                  <a:pt x="519" y="386"/>
                </a:cubicBezTo>
                <a:lnTo>
                  <a:pt x="519" y="386"/>
                </a:lnTo>
                <a:cubicBezTo>
                  <a:pt x="520" y="385"/>
                  <a:pt x="521" y="384"/>
                  <a:pt x="523" y="383"/>
                </a:cubicBezTo>
                <a:close/>
                <a:moveTo>
                  <a:pt x="583" y="427"/>
                </a:moveTo>
                <a:cubicBezTo>
                  <a:pt x="583" y="429"/>
                  <a:pt x="582" y="430"/>
                  <a:pt x="582" y="431"/>
                </a:cubicBezTo>
                <a:lnTo>
                  <a:pt x="582" y="431"/>
                </a:lnTo>
                <a:cubicBezTo>
                  <a:pt x="581" y="432"/>
                  <a:pt x="580" y="433"/>
                  <a:pt x="580" y="434"/>
                </a:cubicBezTo>
                <a:lnTo>
                  <a:pt x="580" y="434"/>
                </a:lnTo>
                <a:cubicBezTo>
                  <a:pt x="580" y="432"/>
                  <a:pt x="582" y="430"/>
                  <a:pt x="583" y="427"/>
                </a:cubicBezTo>
                <a:close/>
                <a:moveTo>
                  <a:pt x="544" y="0"/>
                </a:moveTo>
                <a:cubicBezTo>
                  <a:pt x="255" y="0"/>
                  <a:pt x="1" y="340"/>
                  <a:pt x="218" y="646"/>
                </a:cubicBezTo>
                <a:cubicBezTo>
                  <a:pt x="304" y="765"/>
                  <a:pt x="419" y="815"/>
                  <a:pt x="533" y="815"/>
                </a:cubicBezTo>
                <a:cubicBezTo>
                  <a:pt x="796" y="815"/>
                  <a:pt x="1050" y="545"/>
                  <a:pt x="905" y="241"/>
                </a:cubicBezTo>
                <a:lnTo>
                  <a:pt x="905" y="241"/>
                </a:lnTo>
                <a:cubicBezTo>
                  <a:pt x="896" y="204"/>
                  <a:pt x="876" y="167"/>
                  <a:pt x="842" y="133"/>
                </a:cubicBezTo>
                <a:lnTo>
                  <a:pt x="834" y="133"/>
                </a:lnTo>
                <a:cubicBezTo>
                  <a:pt x="745" y="39"/>
                  <a:pt x="643" y="0"/>
                  <a:pt x="54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rot="10800000">
            <a:off x="922231" y="4835395"/>
            <a:ext cx="92511" cy="81200"/>
          </a:xfrm>
          <a:custGeom>
            <a:avLst/>
            <a:gdLst/>
            <a:ahLst/>
            <a:cxnLst/>
            <a:rect l="l" t="t" r="r" b="b"/>
            <a:pathLst>
              <a:path w="916" h="804" extrusionOk="0">
                <a:moveTo>
                  <a:pt x="462" y="0"/>
                </a:moveTo>
                <a:lnTo>
                  <a:pt x="454" y="9"/>
                </a:lnTo>
                <a:cubicBezTo>
                  <a:pt x="189" y="9"/>
                  <a:pt x="0" y="265"/>
                  <a:pt x="77" y="513"/>
                </a:cubicBezTo>
                <a:cubicBezTo>
                  <a:pt x="132" y="695"/>
                  <a:pt x="293" y="803"/>
                  <a:pt x="461" y="803"/>
                </a:cubicBezTo>
                <a:cubicBezTo>
                  <a:pt x="531" y="803"/>
                  <a:pt x="602" y="784"/>
                  <a:pt x="668" y="744"/>
                </a:cubicBezTo>
                <a:cubicBezTo>
                  <a:pt x="881" y="607"/>
                  <a:pt x="916" y="265"/>
                  <a:pt x="685" y="128"/>
                </a:cubicBezTo>
                <a:cubicBezTo>
                  <a:pt x="675" y="123"/>
                  <a:pt x="666" y="118"/>
                  <a:pt x="656" y="113"/>
                </a:cubicBezTo>
                <a:lnTo>
                  <a:pt x="656" y="113"/>
                </a:lnTo>
                <a:cubicBezTo>
                  <a:pt x="624" y="48"/>
                  <a:pt x="559" y="0"/>
                  <a:pt x="46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rot="10800000">
            <a:off x="402898" y="4871956"/>
            <a:ext cx="85644" cy="82715"/>
          </a:xfrm>
          <a:custGeom>
            <a:avLst/>
            <a:gdLst/>
            <a:ahLst/>
            <a:cxnLst/>
            <a:rect l="l" t="t" r="r" b="b"/>
            <a:pathLst>
              <a:path w="848" h="819" extrusionOk="0">
                <a:moveTo>
                  <a:pt x="463" y="405"/>
                </a:moveTo>
                <a:lnTo>
                  <a:pt x="463" y="405"/>
                </a:lnTo>
                <a:cubicBezTo>
                  <a:pt x="467" y="409"/>
                  <a:pt x="468" y="412"/>
                  <a:pt x="468" y="412"/>
                </a:cubicBezTo>
                <a:cubicBezTo>
                  <a:pt x="468" y="412"/>
                  <a:pt x="466" y="410"/>
                  <a:pt x="463" y="405"/>
                </a:cubicBezTo>
                <a:close/>
                <a:moveTo>
                  <a:pt x="275" y="0"/>
                </a:moveTo>
                <a:cubicBezTo>
                  <a:pt x="184" y="0"/>
                  <a:pt x="97" y="64"/>
                  <a:pt x="69" y="163"/>
                </a:cubicBezTo>
                <a:lnTo>
                  <a:pt x="77" y="155"/>
                </a:lnTo>
                <a:lnTo>
                  <a:pt x="77" y="155"/>
                </a:lnTo>
                <a:cubicBezTo>
                  <a:pt x="0" y="334"/>
                  <a:pt x="26" y="548"/>
                  <a:pt x="154" y="702"/>
                </a:cubicBezTo>
                <a:cubicBezTo>
                  <a:pt x="231" y="779"/>
                  <a:pt x="334" y="819"/>
                  <a:pt x="440" y="819"/>
                </a:cubicBezTo>
                <a:cubicBezTo>
                  <a:pt x="512" y="819"/>
                  <a:pt x="585" y="800"/>
                  <a:pt x="650" y="762"/>
                </a:cubicBezTo>
                <a:cubicBezTo>
                  <a:pt x="822" y="651"/>
                  <a:pt x="847" y="411"/>
                  <a:pt x="693" y="266"/>
                </a:cubicBezTo>
                <a:cubicBezTo>
                  <a:pt x="639" y="212"/>
                  <a:pt x="566" y="179"/>
                  <a:pt x="492" y="171"/>
                </a:cubicBezTo>
                <a:lnTo>
                  <a:pt x="492" y="171"/>
                </a:lnTo>
                <a:cubicBezTo>
                  <a:pt x="474" y="97"/>
                  <a:pt x="416" y="33"/>
                  <a:pt x="334" y="9"/>
                </a:cubicBezTo>
                <a:cubicBezTo>
                  <a:pt x="314" y="3"/>
                  <a:pt x="295" y="0"/>
                  <a:pt x="2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rot="10800000">
            <a:off x="619842" y="4948210"/>
            <a:ext cx="85341" cy="84129"/>
          </a:xfrm>
          <a:custGeom>
            <a:avLst/>
            <a:gdLst/>
            <a:ahLst/>
            <a:cxnLst/>
            <a:rect l="l" t="t" r="r" b="b"/>
            <a:pathLst>
              <a:path w="845" h="833" extrusionOk="0">
                <a:moveTo>
                  <a:pt x="427" y="427"/>
                </a:moveTo>
                <a:lnTo>
                  <a:pt x="427" y="427"/>
                </a:lnTo>
                <a:cubicBezTo>
                  <a:pt x="427" y="427"/>
                  <a:pt x="426" y="427"/>
                  <a:pt x="426" y="427"/>
                </a:cubicBezTo>
                <a:lnTo>
                  <a:pt x="426" y="427"/>
                </a:lnTo>
                <a:cubicBezTo>
                  <a:pt x="426" y="427"/>
                  <a:pt x="427" y="427"/>
                  <a:pt x="427" y="427"/>
                </a:cubicBezTo>
                <a:close/>
                <a:moveTo>
                  <a:pt x="434" y="426"/>
                </a:moveTo>
                <a:lnTo>
                  <a:pt x="434" y="426"/>
                </a:lnTo>
                <a:cubicBezTo>
                  <a:pt x="435" y="426"/>
                  <a:pt x="431" y="427"/>
                  <a:pt x="426" y="429"/>
                </a:cubicBezTo>
                <a:lnTo>
                  <a:pt x="426" y="429"/>
                </a:lnTo>
                <a:cubicBezTo>
                  <a:pt x="426" y="428"/>
                  <a:pt x="426" y="428"/>
                  <a:pt x="426" y="427"/>
                </a:cubicBezTo>
                <a:cubicBezTo>
                  <a:pt x="426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7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8" y="427"/>
                  <a:pt x="428" y="427"/>
                  <a:pt x="428" y="427"/>
                </a:cubicBezTo>
                <a:lnTo>
                  <a:pt x="428" y="427"/>
                </a:lnTo>
                <a:cubicBezTo>
                  <a:pt x="432" y="426"/>
                  <a:pt x="433" y="426"/>
                  <a:pt x="434" y="426"/>
                </a:cubicBezTo>
                <a:close/>
                <a:moveTo>
                  <a:pt x="421" y="429"/>
                </a:moveTo>
                <a:lnTo>
                  <a:pt x="421" y="429"/>
                </a:lnTo>
                <a:cubicBezTo>
                  <a:pt x="421" y="429"/>
                  <a:pt x="421" y="430"/>
                  <a:pt x="421" y="430"/>
                </a:cubicBezTo>
                <a:lnTo>
                  <a:pt x="421" y="430"/>
                </a:lnTo>
                <a:cubicBezTo>
                  <a:pt x="420" y="431"/>
                  <a:pt x="418" y="431"/>
                  <a:pt x="416" y="431"/>
                </a:cubicBezTo>
                <a:lnTo>
                  <a:pt x="416" y="431"/>
                </a:lnTo>
                <a:lnTo>
                  <a:pt x="416" y="431"/>
                </a:lnTo>
                <a:lnTo>
                  <a:pt x="416" y="431"/>
                </a:lnTo>
                <a:cubicBezTo>
                  <a:pt x="417" y="430"/>
                  <a:pt x="419" y="430"/>
                  <a:pt x="421" y="429"/>
                </a:cubicBezTo>
                <a:close/>
                <a:moveTo>
                  <a:pt x="425" y="435"/>
                </a:moveTo>
                <a:cubicBezTo>
                  <a:pt x="425" y="435"/>
                  <a:pt x="426" y="436"/>
                  <a:pt x="426" y="436"/>
                </a:cubicBezTo>
                <a:cubicBezTo>
                  <a:pt x="427" y="437"/>
                  <a:pt x="428" y="438"/>
                  <a:pt x="429" y="438"/>
                </a:cubicBezTo>
                <a:lnTo>
                  <a:pt x="429" y="438"/>
                </a:lnTo>
                <a:cubicBezTo>
                  <a:pt x="428" y="440"/>
                  <a:pt x="427" y="442"/>
                  <a:pt x="426" y="445"/>
                </a:cubicBezTo>
                <a:cubicBezTo>
                  <a:pt x="425" y="446"/>
                  <a:pt x="424" y="447"/>
                  <a:pt x="424" y="448"/>
                </a:cubicBezTo>
                <a:lnTo>
                  <a:pt x="424" y="448"/>
                </a:lnTo>
                <a:lnTo>
                  <a:pt x="422" y="446"/>
                </a:lnTo>
                <a:lnTo>
                  <a:pt x="422" y="446"/>
                </a:lnTo>
                <a:cubicBezTo>
                  <a:pt x="423" y="443"/>
                  <a:pt x="424" y="438"/>
                  <a:pt x="425" y="435"/>
                </a:cubicBezTo>
                <a:close/>
                <a:moveTo>
                  <a:pt x="373" y="1"/>
                </a:moveTo>
                <a:cubicBezTo>
                  <a:pt x="355" y="1"/>
                  <a:pt x="335" y="3"/>
                  <a:pt x="314" y="8"/>
                </a:cubicBezTo>
                <a:lnTo>
                  <a:pt x="323" y="17"/>
                </a:lnTo>
                <a:cubicBezTo>
                  <a:pt x="119" y="72"/>
                  <a:pt x="0" y="248"/>
                  <a:pt x="1" y="431"/>
                </a:cubicBezTo>
                <a:lnTo>
                  <a:pt x="1" y="431"/>
                </a:lnTo>
                <a:cubicBezTo>
                  <a:pt x="0" y="450"/>
                  <a:pt x="2" y="470"/>
                  <a:pt x="6" y="490"/>
                </a:cubicBezTo>
                <a:lnTo>
                  <a:pt x="6" y="490"/>
                </a:lnTo>
                <a:cubicBezTo>
                  <a:pt x="18" y="570"/>
                  <a:pt x="54" y="650"/>
                  <a:pt x="118" y="718"/>
                </a:cubicBezTo>
                <a:cubicBezTo>
                  <a:pt x="193" y="796"/>
                  <a:pt x="296" y="832"/>
                  <a:pt x="401" y="832"/>
                </a:cubicBezTo>
                <a:cubicBezTo>
                  <a:pt x="594" y="832"/>
                  <a:pt x="791" y="710"/>
                  <a:pt x="819" y="504"/>
                </a:cubicBezTo>
                <a:cubicBezTo>
                  <a:pt x="845" y="410"/>
                  <a:pt x="811" y="308"/>
                  <a:pt x="725" y="256"/>
                </a:cubicBezTo>
                <a:cubicBezTo>
                  <a:pt x="681" y="230"/>
                  <a:pt x="634" y="211"/>
                  <a:pt x="585" y="197"/>
                </a:cubicBezTo>
                <a:lnTo>
                  <a:pt x="585" y="197"/>
                </a:lnTo>
                <a:cubicBezTo>
                  <a:pt x="571" y="96"/>
                  <a:pt x="491" y="1"/>
                  <a:pt x="37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/>
          <p:nvPr/>
        </p:nvSpPr>
        <p:spPr>
          <a:xfrm rot="10800000">
            <a:off x="1076051" y="4856302"/>
            <a:ext cx="80897" cy="94430"/>
          </a:xfrm>
          <a:custGeom>
            <a:avLst/>
            <a:gdLst/>
            <a:ahLst/>
            <a:cxnLst/>
            <a:rect l="l" t="t" r="r" b="b"/>
            <a:pathLst>
              <a:path w="801" h="935" extrusionOk="0">
                <a:moveTo>
                  <a:pt x="241" y="0"/>
                </a:moveTo>
                <a:cubicBezTo>
                  <a:pt x="131" y="0"/>
                  <a:pt x="22" y="73"/>
                  <a:pt x="22" y="218"/>
                </a:cubicBezTo>
                <a:lnTo>
                  <a:pt x="22" y="227"/>
                </a:lnTo>
                <a:cubicBezTo>
                  <a:pt x="21" y="261"/>
                  <a:pt x="21" y="294"/>
                  <a:pt x="24" y="328"/>
                </a:cubicBezTo>
                <a:lnTo>
                  <a:pt x="24" y="328"/>
                </a:lnTo>
                <a:cubicBezTo>
                  <a:pt x="0" y="406"/>
                  <a:pt x="2" y="492"/>
                  <a:pt x="31" y="569"/>
                </a:cubicBezTo>
                <a:cubicBezTo>
                  <a:pt x="56" y="656"/>
                  <a:pt x="122" y="716"/>
                  <a:pt x="202" y="729"/>
                </a:cubicBezTo>
                <a:lnTo>
                  <a:pt x="202" y="729"/>
                </a:lnTo>
                <a:cubicBezTo>
                  <a:pt x="287" y="822"/>
                  <a:pt x="398" y="893"/>
                  <a:pt x="527" y="928"/>
                </a:cubicBezTo>
                <a:cubicBezTo>
                  <a:pt x="545" y="933"/>
                  <a:pt x="563" y="935"/>
                  <a:pt x="581" y="935"/>
                </a:cubicBezTo>
                <a:cubicBezTo>
                  <a:pt x="698" y="935"/>
                  <a:pt x="801" y="841"/>
                  <a:pt x="801" y="714"/>
                </a:cubicBezTo>
                <a:cubicBezTo>
                  <a:pt x="795" y="530"/>
                  <a:pt x="713" y="364"/>
                  <a:pt x="583" y="247"/>
                </a:cubicBezTo>
                <a:lnTo>
                  <a:pt x="583" y="247"/>
                </a:lnTo>
                <a:cubicBezTo>
                  <a:pt x="561" y="221"/>
                  <a:pt x="533" y="200"/>
                  <a:pt x="502" y="185"/>
                </a:cubicBezTo>
                <a:lnTo>
                  <a:pt x="502" y="185"/>
                </a:lnTo>
                <a:cubicBezTo>
                  <a:pt x="485" y="174"/>
                  <a:pt x="468" y="164"/>
                  <a:pt x="451" y="155"/>
                </a:cubicBezTo>
                <a:lnTo>
                  <a:pt x="451" y="155"/>
                </a:lnTo>
                <a:cubicBezTo>
                  <a:pt x="424" y="52"/>
                  <a:pt x="332" y="0"/>
                  <a:pt x="24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 rot="10800000">
            <a:off x="586109" y="4755001"/>
            <a:ext cx="79584" cy="78877"/>
          </a:xfrm>
          <a:custGeom>
            <a:avLst/>
            <a:gdLst/>
            <a:ahLst/>
            <a:cxnLst/>
            <a:rect l="l" t="t" r="r" b="b"/>
            <a:pathLst>
              <a:path w="788" h="781" extrusionOk="0">
                <a:moveTo>
                  <a:pt x="233" y="1"/>
                </a:moveTo>
                <a:cubicBezTo>
                  <a:pt x="184" y="1"/>
                  <a:pt x="143" y="21"/>
                  <a:pt x="113" y="53"/>
                </a:cubicBezTo>
                <a:lnTo>
                  <a:pt x="113" y="53"/>
                </a:lnTo>
                <a:cubicBezTo>
                  <a:pt x="50" y="92"/>
                  <a:pt x="6" y="159"/>
                  <a:pt x="0" y="233"/>
                </a:cubicBezTo>
                <a:cubicBezTo>
                  <a:pt x="4" y="286"/>
                  <a:pt x="25" y="334"/>
                  <a:pt x="56" y="371"/>
                </a:cubicBezTo>
                <a:lnTo>
                  <a:pt x="56" y="371"/>
                </a:lnTo>
                <a:cubicBezTo>
                  <a:pt x="60" y="387"/>
                  <a:pt x="64" y="403"/>
                  <a:pt x="70" y="418"/>
                </a:cubicBezTo>
                <a:lnTo>
                  <a:pt x="70" y="418"/>
                </a:lnTo>
                <a:cubicBezTo>
                  <a:pt x="92" y="619"/>
                  <a:pt x="266" y="781"/>
                  <a:pt x="483" y="781"/>
                </a:cubicBezTo>
                <a:cubicBezTo>
                  <a:pt x="488" y="781"/>
                  <a:pt x="492" y="781"/>
                  <a:pt x="497" y="781"/>
                </a:cubicBezTo>
                <a:cubicBezTo>
                  <a:pt x="591" y="781"/>
                  <a:pt x="676" y="721"/>
                  <a:pt x="711" y="627"/>
                </a:cubicBezTo>
                <a:cubicBezTo>
                  <a:pt x="788" y="319"/>
                  <a:pt x="565" y="19"/>
                  <a:pt x="257" y="2"/>
                </a:cubicBezTo>
                <a:cubicBezTo>
                  <a:pt x="249" y="1"/>
                  <a:pt x="241" y="1"/>
                  <a:pt x="23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 rot="10800000">
            <a:off x="1038076" y="4660063"/>
            <a:ext cx="83927" cy="91602"/>
          </a:xfrm>
          <a:custGeom>
            <a:avLst/>
            <a:gdLst/>
            <a:ahLst/>
            <a:cxnLst/>
            <a:rect l="l" t="t" r="r" b="b"/>
            <a:pathLst>
              <a:path w="831" h="907" extrusionOk="0">
                <a:moveTo>
                  <a:pt x="553" y="1"/>
                </a:moveTo>
                <a:cubicBezTo>
                  <a:pt x="460" y="1"/>
                  <a:pt x="365" y="62"/>
                  <a:pt x="332" y="149"/>
                </a:cubicBezTo>
                <a:lnTo>
                  <a:pt x="332" y="149"/>
                </a:lnTo>
                <a:cubicBezTo>
                  <a:pt x="240" y="174"/>
                  <a:pt x="161" y="237"/>
                  <a:pt x="117" y="323"/>
                </a:cubicBezTo>
                <a:lnTo>
                  <a:pt x="117" y="323"/>
                </a:lnTo>
                <a:cubicBezTo>
                  <a:pt x="91" y="350"/>
                  <a:pt x="72" y="383"/>
                  <a:pt x="61" y="420"/>
                </a:cubicBezTo>
                <a:cubicBezTo>
                  <a:pt x="1" y="669"/>
                  <a:pt x="214" y="906"/>
                  <a:pt x="450" y="906"/>
                </a:cubicBezTo>
                <a:cubicBezTo>
                  <a:pt x="514" y="906"/>
                  <a:pt x="580" y="888"/>
                  <a:pt x="643" y="848"/>
                </a:cubicBezTo>
                <a:cubicBezTo>
                  <a:pt x="772" y="762"/>
                  <a:pt x="819" y="624"/>
                  <a:pt x="802" y="492"/>
                </a:cubicBezTo>
                <a:lnTo>
                  <a:pt x="802" y="492"/>
                </a:lnTo>
                <a:cubicBezTo>
                  <a:pt x="831" y="358"/>
                  <a:pt x="808" y="216"/>
                  <a:pt x="729" y="104"/>
                </a:cubicBezTo>
                <a:cubicBezTo>
                  <a:pt x="685" y="31"/>
                  <a:pt x="619" y="1"/>
                  <a:pt x="55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rot="10800000">
            <a:off x="765785" y="4654508"/>
            <a:ext cx="97763" cy="85947"/>
          </a:xfrm>
          <a:custGeom>
            <a:avLst/>
            <a:gdLst/>
            <a:ahLst/>
            <a:cxnLst/>
            <a:rect l="l" t="t" r="r" b="b"/>
            <a:pathLst>
              <a:path w="968" h="851" extrusionOk="0">
                <a:moveTo>
                  <a:pt x="474" y="1"/>
                </a:moveTo>
                <a:cubicBezTo>
                  <a:pt x="433" y="1"/>
                  <a:pt x="392" y="7"/>
                  <a:pt x="351" y="18"/>
                </a:cubicBezTo>
                <a:cubicBezTo>
                  <a:pt x="338" y="24"/>
                  <a:pt x="324" y="30"/>
                  <a:pt x="311" y="36"/>
                </a:cubicBezTo>
                <a:lnTo>
                  <a:pt x="311" y="36"/>
                </a:lnTo>
                <a:cubicBezTo>
                  <a:pt x="264" y="38"/>
                  <a:pt x="215" y="59"/>
                  <a:pt x="172" y="104"/>
                </a:cubicBezTo>
                <a:lnTo>
                  <a:pt x="163" y="112"/>
                </a:lnTo>
                <a:cubicBezTo>
                  <a:pt x="0" y="292"/>
                  <a:pt x="0" y="574"/>
                  <a:pt x="180" y="745"/>
                </a:cubicBezTo>
                <a:cubicBezTo>
                  <a:pt x="262" y="816"/>
                  <a:pt x="365" y="850"/>
                  <a:pt x="467" y="850"/>
                </a:cubicBezTo>
                <a:cubicBezTo>
                  <a:pt x="590" y="850"/>
                  <a:pt x="712" y="801"/>
                  <a:pt x="796" y="703"/>
                </a:cubicBezTo>
                <a:cubicBezTo>
                  <a:pt x="967" y="506"/>
                  <a:pt x="916" y="198"/>
                  <a:pt x="693" y="61"/>
                </a:cubicBezTo>
                <a:cubicBezTo>
                  <a:pt x="626" y="22"/>
                  <a:pt x="551" y="1"/>
                  <a:pt x="47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>
            <a:off x="6458738" y="4437839"/>
            <a:ext cx="2468150" cy="684830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"/>
          <p:cNvSpPr/>
          <p:nvPr/>
        </p:nvSpPr>
        <p:spPr>
          <a:xfrm>
            <a:off x="6748988" y="4771843"/>
            <a:ext cx="1934698" cy="71244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"/>
          <p:cNvSpPr/>
          <p:nvPr/>
        </p:nvSpPr>
        <p:spPr>
          <a:xfrm>
            <a:off x="7705962" y="4644091"/>
            <a:ext cx="457996" cy="183082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"/>
          <p:cNvSpPr/>
          <p:nvPr/>
        </p:nvSpPr>
        <p:spPr>
          <a:xfrm>
            <a:off x="7041579" y="4684803"/>
            <a:ext cx="279945" cy="152081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"/>
          <p:cNvSpPr/>
          <p:nvPr/>
        </p:nvSpPr>
        <p:spPr>
          <a:xfrm>
            <a:off x="7362598" y="4662107"/>
            <a:ext cx="290006" cy="175127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"/>
          <p:cNvSpPr/>
          <p:nvPr/>
        </p:nvSpPr>
        <p:spPr>
          <a:xfrm>
            <a:off x="8250313" y="4715220"/>
            <a:ext cx="228238" cy="101543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"/>
          <p:cNvSpPr/>
          <p:nvPr/>
        </p:nvSpPr>
        <p:spPr>
          <a:xfrm>
            <a:off x="7696486" y="4829753"/>
            <a:ext cx="184017" cy="204841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"/>
          <p:cNvSpPr/>
          <p:nvPr/>
        </p:nvSpPr>
        <p:spPr>
          <a:xfrm>
            <a:off x="7287958" y="4825190"/>
            <a:ext cx="167990" cy="181795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"/>
          <p:cNvSpPr/>
          <p:nvPr/>
        </p:nvSpPr>
        <p:spPr>
          <a:xfrm>
            <a:off x="6891949" y="4813257"/>
            <a:ext cx="146816" cy="124121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"/>
          <p:cNvSpPr/>
          <p:nvPr/>
        </p:nvSpPr>
        <p:spPr>
          <a:xfrm>
            <a:off x="8113670" y="4812789"/>
            <a:ext cx="195599" cy="188697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"/>
          <p:cNvSpPr/>
          <p:nvPr/>
        </p:nvSpPr>
        <p:spPr>
          <a:xfrm>
            <a:off x="8519506" y="2612923"/>
            <a:ext cx="712673" cy="2458206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"/>
          <p:cNvSpPr/>
          <p:nvPr/>
        </p:nvSpPr>
        <p:spPr>
          <a:xfrm>
            <a:off x="8804726" y="2903876"/>
            <a:ext cx="88675" cy="1929668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"/>
          <p:cNvSpPr/>
          <p:nvPr/>
        </p:nvSpPr>
        <p:spPr>
          <a:xfrm>
            <a:off x="8835962" y="3861199"/>
            <a:ext cx="186825" cy="452264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"/>
          <p:cNvSpPr/>
          <p:nvPr/>
        </p:nvSpPr>
        <p:spPr>
          <a:xfrm>
            <a:off x="8846258" y="4405550"/>
            <a:ext cx="105053" cy="221453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"/>
          <p:cNvSpPr/>
          <p:nvPr/>
        </p:nvSpPr>
        <p:spPr>
          <a:xfrm>
            <a:off x="8627019" y="3851605"/>
            <a:ext cx="211275" cy="176998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"/>
          <p:cNvSpPr/>
          <p:nvPr/>
        </p:nvSpPr>
        <p:spPr>
          <a:xfrm>
            <a:off x="8660361" y="4269257"/>
            <a:ext cx="203554" cy="188463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"/>
          <p:cNvSpPr/>
          <p:nvPr/>
        </p:nvSpPr>
        <p:spPr>
          <a:xfrm>
            <a:off x="7883903" y="3824932"/>
            <a:ext cx="1394227" cy="1409435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"/>
          <p:cNvSpPr/>
          <p:nvPr/>
        </p:nvSpPr>
        <p:spPr>
          <a:xfrm>
            <a:off x="8336301" y="3935721"/>
            <a:ext cx="147284" cy="125174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"/>
          <p:cNvSpPr/>
          <p:nvPr/>
        </p:nvSpPr>
        <p:spPr>
          <a:xfrm>
            <a:off x="8048390" y="4097400"/>
            <a:ext cx="158983" cy="120378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"/>
          <p:cNvSpPr/>
          <p:nvPr/>
        </p:nvSpPr>
        <p:spPr>
          <a:xfrm>
            <a:off x="8563494" y="4065111"/>
            <a:ext cx="187293" cy="13839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"/>
          <p:cNvSpPr/>
          <p:nvPr/>
        </p:nvSpPr>
        <p:spPr>
          <a:xfrm>
            <a:off x="8344373" y="4199064"/>
            <a:ext cx="153133" cy="105520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>
            <a:off x="8059036" y="3898635"/>
            <a:ext cx="146231" cy="123068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"/>
          <p:cNvSpPr/>
          <p:nvPr/>
        </p:nvSpPr>
        <p:spPr>
          <a:xfrm>
            <a:off x="7774868" y="4138112"/>
            <a:ext cx="119208" cy="107977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"/>
          <p:cNvSpPr/>
          <p:nvPr/>
        </p:nvSpPr>
        <p:spPr>
          <a:xfrm>
            <a:off x="8026045" y="4350565"/>
            <a:ext cx="124940" cy="105053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"/>
          <p:cNvSpPr/>
          <p:nvPr/>
        </p:nvSpPr>
        <p:spPr>
          <a:xfrm>
            <a:off x="7760830" y="4382854"/>
            <a:ext cx="117219" cy="103181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"/>
          <p:cNvSpPr/>
          <p:nvPr/>
        </p:nvSpPr>
        <p:spPr>
          <a:xfrm>
            <a:off x="7853953" y="3964968"/>
            <a:ext cx="89143" cy="84931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"/>
          <p:cNvSpPr/>
          <p:nvPr/>
        </p:nvSpPr>
        <p:spPr>
          <a:xfrm>
            <a:off x="8354551" y="4825190"/>
            <a:ext cx="154654" cy="147050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"/>
          <p:cNvSpPr/>
          <p:nvPr/>
        </p:nvSpPr>
        <p:spPr>
          <a:xfrm>
            <a:off x="8579054" y="4855022"/>
            <a:ext cx="160035" cy="1380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"/>
          <p:cNvSpPr/>
          <p:nvPr/>
        </p:nvSpPr>
        <p:spPr>
          <a:xfrm>
            <a:off x="8781796" y="4792433"/>
            <a:ext cx="137457" cy="111019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"/>
          <p:cNvSpPr/>
          <p:nvPr/>
        </p:nvSpPr>
        <p:spPr>
          <a:xfrm>
            <a:off x="8913292" y="4943115"/>
            <a:ext cx="140031" cy="140148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"/>
          <p:cNvSpPr/>
          <p:nvPr/>
        </p:nvSpPr>
        <p:spPr>
          <a:xfrm>
            <a:off x="8257099" y="4984178"/>
            <a:ext cx="130321" cy="131842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"/>
          <p:cNvSpPr/>
          <p:nvPr/>
        </p:nvSpPr>
        <p:spPr>
          <a:xfrm rot="10800000">
            <a:off x="8036846" y="119059"/>
            <a:ext cx="1572593" cy="144160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"/>
          <p:cNvSpPr/>
          <p:nvPr/>
        </p:nvSpPr>
        <p:spPr>
          <a:xfrm rot="10800000">
            <a:off x="8122393" y="284596"/>
            <a:ext cx="1632988" cy="1457661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rgbClr val="6F9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"/>
          <p:cNvSpPr/>
          <p:nvPr/>
        </p:nvSpPr>
        <p:spPr>
          <a:xfrm rot="10800000">
            <a:off x="7623876" y="-1017130"/>
            <a:ext cx="1961323" cy="1561888"/>
          </a:xfrm>
          <a:custGeom>
            <a:avLst/>
            <a:gdLst/>
            <a:ahLst/>
            <a:cxnLst/>
            <a:rect l="l" t="t" r="r" b="b"/>
            <a:pathLst>
              <a:path w="19420" h="15465" extrusionOk="0">
                <a:moveTo>
                  <a:pt x="9143" y="0"/>
                </a:moveTo>
                <a:cubicBezTo>
                  <a:pt x="8324" y="0"/>
                  <a:pt x="7449" y="363"/>
                  <a:pt x="6733" y="1284"/>
                </a:cubicBezTo>
                <a:cubicBezTo>
                  <a:pt x="6132" y="2057"/>
                  <a:pt x="5624" y="2233"/>
                  <a:pt x="5143" y="2233"/>
                </a:cubicBezTo>
                <a:cubicBezTo>
                  <a:pt x="4741" y="2233"/>
                  <a:pt x="4357" y="2111"/>
                  <a:pt x="3953" y="2111"/>
                </a:cubicBezTo>
                <a:cubicBezTo>
                  <a:pt x="3372" y="2111"/>
                  <a:pt x="2749" y="2363"/>
                  <a:pt x="1968" y="3594"/>
                </a:cubicBezTo>
                <a:cubicBezTo>
                  <a:pt x="0" y="6708"/>
                  <a:pt x="4629" y="14955"/>
                  <a:pt x="4629" y="14955"/>
                </a:cubicBezTo>
                <a:cubicBezTo>
                  <a:pt x="6345" y="15312"/>
                  <a:pt x="7884" y="15465"/>
                  <a:pt x="9257" y="15465"/>
                </a:cubicBezTo>
                <a:cubicBezTo>
                  <a:pt x="16285" y="15465"/>
                  <a:pt x="19004" y="11452"/>
                  <a:pt x="19197" y="10121"/>
                </a:cubicBezTo>
                <a:cubicBezTo>
                  <a:pt x="19420" y="8522"/>
                  <a:pt x="18462" y="9257"/>
                  <a:pt x="17546" y="8196"/>
                </a:cubicBezTo>
                <a:cubicBezTo>
                  <a:pt x="16631" y="7127"/>
                  <a:pt x="18145" y="6708"/>
                  <a:pt x="17521" y="4475"/>
                </a:cubicBezTo>
                <a:cubicBezTo>
                  <a:pt x="17149" y="3152"/>
                  <a:pt x="16275" y="2822"/>
                  <a:pt x="15522" y="2822"/>
                </a:cubicBezTo>
                <a:cubicBezTo>
                  <a:pt x="15009" y="2822"/>
                  <a:pt x="14551" y="2975"/>
                  <a:pt x="14347" y="3072"/>
                </a:cubicBezTo>
                <a:cubicBezTo>
                  <a:pt x="14174" y="3157"/>
                  <a:pt x="13853" y="3235"/>
                  <a:pt x="13491" y="3235"/>
                </a:cubicBezTo>
                <a:cubicBezTo>
                  <a:pt x="12795" y="3235"/>
                  <a:pt x="11952" y="2947"/>
                  <a:pt x="11738" y="1866"/>
                </a:cubicBezTo>
                <a:cubicBezTo>
                  <a:pt x="11535" y="864"/>
                  <a:pt x="10406" y="0"/>
                  <a:pt x="91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"/>
          <p:cNvSpPr/>
          <p:nvPr/>
        </p:nvSpPr>
        <p:spPr>
          <a:xfrm rot="10800000">
            <a:off x="6757857" y="189247"/>
            <a:ext cx="92713" cy="68071"/>
          </a:xfrm>
          <a:custGeom>
            <a:avLst/>
            <a:gdLst/>
            <a:ahLst/>
            <a:cxnLst/>
            <a:rect l="l" t="t" r="r" b="b"/>
            <a:pathLst>
              <a:path w="918" h="674" extrusionOk="0">
                <a:moveTo>
                  <a:pt x="394" y="343"/>
                </a:moveTo>
                <a:lnTo>
                  <a:pt x="394" y="343"/>
                </a:lnTo>
                <a:cubicBezTo>
                  <a:pt x="402" y="347"/>
                  <a:pt x="411" y="351"/>
                  <a:pt x="420" y="354"/>
                </a:cubicBezTo>
                <a:cubicBezTo>
                  <a:pt x="411" y="354"/>
                  <a:pt x="403" y="354"/>
                  <a:pt x="394" y="346"/>
                </a:cubicBezTo>
                <a:cubicBezTo>
                  <a:pt x="394" y="345"/>
                  <a:pt x="394" y="344"/>
                  <a:pt x="394" y="343"/>
                </a:cubicBezTo>
                <a:close/>
                <a:moveTo>
                  <a:pt x="482" y="1"/>
                </a:moveTo>
                <a:cubicBezTo>
                  <a:pt x="436" y="1"/>
                  <a:pt x="392" y="18"/>
                  <a:pt x="357" y="49"/>
                </a:cubicBezTo>
                <a:lnTo>
                  <a:pt x="357" y="49"/>
                </a:lnTo>
                <a:cubicBezTo>
                  <a:pt x="349" y="48"/>
                  <a:pt x="340" y="47"/>
                  <a:pt x="332" y="47"/>
                </a:cubicBezTo>
                <a:cubicBezTo>
                  <a:pt x="277" y="47"/>
                  <a:pt x="222" y="64"/>
                  <a:pt x="172" y="106"/>
                </a:cubicBezTo>
                <a:cubicBezTo>
                  <a:pt x="1" y="252"/>
                  <a:pt x="69" y="517"/>
                  <a:pt x="249" y="620"/>
                </a:cubicBezTo>
                <a:cubicBezTo>
                  <a:pt x="305" y="656"/>
                  <a:pt x="367" y="673"/>
                  <a:pt x="429" y="673"/>
                </a:cubicBezTo>
                <a:cubicBezTo>
                  <a:pt x="514" y="673"/>
                  <a:pt x="598" y="640"/>
                  <a:pt x="661" y="580"/>
                </a:cubicBezTo>
                <a:lnTo>
                  <a:pt x="661" y="580"/>
                </a:lnTo>
                <a:cubicBezTo>
                  <a:pt x="810" y="578"/>
                  <a:pt x="917" y="383"/>
                  <a:pt x="788" y="260"/>
                </a:cubicBezTo>
                <a:lnTo>
                  <a:pt x="788" y="260"/>
                </a:lnTo>
                <a:lnTo>
                  <a:pt x="788" y="269"/>
                </a:lnTo>
                <a:cubicBezTo>
                  <a:pt x="775" y="260"/>
                  <a:pt x="761" y="252"/>
                  <a:pt x="748" y="242"/>
                </a:cubicBezTo>
                <a:lnTo>
                  <a:pt x="748" y="242"/>
                </a:lnTo>
                <a:cubicBezTo>
                  <a:pt x="720" y="143"/>
                  <a:pt x="651" y="56"/>
                  <a:pt x="548" y="12"/>
                </a:cubicBezTo>
                <a:cubicBezTo>
                  <a:pt x="526" y="4"/>
                  <a:pt x="504" y="1"/>
                  <a:pt x="48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"/>
          <p:cNvSpPr/>
          <p:nvPr/>
        </p:nvSpPr>
        <p:spPr>
          <a:xfrm rot="10800000">
            <a:off x="6751090" y="46436"/>
            <a:ext cx="88270" cy="79079"/>
          </a:xfrm>
          <a:custGeom>
            <a:avLst/>
            <a:gdLst/>
            <a:ahLst/>
            <a:cxnLst/>
            <a:rect l="l" t="t" r="r" b="b"/>
            <a:pathLst>
              <a:path w="874" h="783" extrusionOk="0">
                <a:moveTo>
                  <a:pt x="359" y="360"/>
                </a:moveTo>
                <a:cubicBezTo>
                  <a:pt x="360" y="360"/>
                  <a:pt x="361" y="361"/>
                  <a:pt x="363" y="365"/>
                </a:cubicBezTo>
                <a:lnTo>
                  <a:pt x="363" y="365"/>
                </a:lnTo>
                <a:cubicBezTo>
                  <a:pt x="360" y="362"/>
                  <a:pt x="359" y="360"/>
                  <a:pt x="359" y="360"/>
                </a:cubicBezTo>
                <a:close/>
                <a:moveTo>
                  <a:pt x="368" y="1"/>
                </a:moveTo>
                <a:cubicBezTo>
                  <a:pt x="319" y="1"/>
                  <a:pt x="269" y="12"/>
                  <a:pt x="223" y="33"/>
                </a:cubicBezTo>
                <a:cubicBezTo>
                  <a:pt x="1" y="136"/>
                  <a:pt x="9" y="478"/>
                  <a:pt x="146" y="649"/>
                </a:cubicBezTo>
                <a:cubicBezTo>
                  <a:pt x="225" y="737"/>
                  <a:pt x="336" y="783"/>
                  <a:pt x="448" y="783"/>
                </a:cubicBezTo>
                <a:cubicBezTo>
                  <a:pt x="542" y="783"/>
                  <a:pt x="636" y="750"/>
                  <a:pt x="711" y="683"/>
                </a:cubicBezTo>
                <a:cubicBezTo>
                  <a:pt x="873" y="529"/>
                  <a:pt x="848" y="256"/>
                  <a:pt x="659" y="127"/>
                </a:cubicBezTo>
                <a:cubicBezTo>
                  <a:pt x="643" y="117"/>
                  <a:pt x="625" y="110"/>
                  <a:pt x="607" y="105"/>
                </a:cubicBezTo>
                <a:lnTo>
                  <a:pt x="607" y="105"/>
                </a:lnTo>
                <a:cubicBezTo>
                  <a:pt x="594" y="92"/>
                  <a:pt x="580" y="79"/>
                  <a:pt x="565" y="67"/>
                </a:cubicBezTo>
                <a:cubicBezTo>
                  <a:pt x="505" y="22"/>
                  <a:pt x="437" y="1"/>
                  <a:pt x="36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"/>
          <p:cNvSpPr/>
          <p:nvPr/>
        </p:nvSpPr>
        <p:spPr>
          <a:xfrm rot="10800000">
            <a:off x="6947329" y="-17597"/>
            <a:ext cx="76958" cy="87260"/>
          </a:xfrm>
          <a:custGeom>
            <a:avLst/>
            <a:gdLst/>
            <a:ahLst/>
            <a:cxnLst/>
            <a:rect l="l" t="t" r="r" b="b"/>
            <a:pathLst>
              <a:path w="762" h="864" extrusionOk="0">
                <a:moveTo>
                  <a:pt x="270" y="1"/>
                </a:moveTo>
                <a:cubicBezTo>
                  <a:pt x="156" y="1"/>
                  <a:pt x="56" y="85"/>
                  <a:pt x="35" y="207"/>
                </a:cubicBezTo>
                <a:cubicBezTo>
                  <a:pt x="1" y="430"/>
                  <a:pt x="172" y="772"/>
                  <a:pt x="386" y="849"/>
                </a:cubicBezTo>
                <a:cubicBezTo>
                  <a:pt x="413" y="859"/>
                  <a:pt x="441" y="863"/>
                  <a:pt x="467" y="863"/>
                </a:cubicBezTo>
                <a:cubicBezTo>
                  <a:pt x="581" y="863"/>
                  <a:pt x="680" y="779"/>
                  <a:pt x="694" y="661"/>
                </a:cubicBezTo>
                <a:cubicBezTo>
                  <a:pt x="694" y="657"/>
                  <a:pt x="694" y="654"/>
                  <a:pt x="694" y="650"/>
                </a:cubicBezTo>
                <a:lnTo>
                  <a:pt x="694" y="650"/>
                </a:lnTo>
                <a:cubicBezTo>
                  <a:pt x="761" y="527"/>
                  <a:pt x="754" y="365"/>
                  <a:pt x="651" y="242"/>
                </a:cubicBezTo>
                <a:cubicBezTo>
                  <a:pt x="647" y="236"/>
                  <a:pt x="643" y="230"/>
                  <a:pt x="638" y="225"/>
                </a:cubicBezTo>
                <a:lnTo>
                  <a:pt x="638" y="225"/>
                </a:lnTo>
                <a:cubicBezTo>
                  <a:pt x="617" y="152"/>
                  <a:pt x="565" y="111"/>
                  <a:pt x="508" y="97"/>
                </a:cubicBezTo>
                <a:lnTo>
                  <a:pt x="508" y="97"/>
                </a:lnTo>
                <a:cubicBezTo>
                  <a:pt x="463" y="65"/>
                  <a:pt x="414" y="38"/>
                  <a:pt x="360" y="19"/>
                </a:cubicBezTo>
                <a:cubicBezTo>
                  <a:pt x="330" y="7"/>
                  <a:pt x="300" y="1"/>
                  <a:pt x="27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"/>
          <p:cNvSpPr/>
          <p:nvPr/>
        </p:nvSpPr>
        <p:spPr>
          <a:xfrm rot="10800000">
            <a:off x="6836029" y="-58804"/>
            <a:ext cx="62718" cy="74029"/>
          </a:xfrm>
          <a:custGeom>
            <a:avLst/>
            <a:gdLst/>
            <a:ahLst/>
            <a:cxnLst/>
            <a:rect l="l" t="t" r="r" b="b"/>
            <a:pathLst>
              <a:path w="621" h="733" extrusionOk="0">
                <a:moveTo>
                  <a:pt x="298" y="1"/>
                </a:moveTo>
                <a:cubicBezTo>
                  <a:pt x="130" y="1"/>
                  <a:pt x="1" y="156"/>
                  <a:pt x="41" y="327"/>
                </a:cubicBezTo>
                <a:cubicBezTo>
                  <a:pt x="67" y="473"/>
                  <a:pt x="144" y="601"/>
                  <a:pt x="255" y="695"/>
                </a:cubicBezTo>
                <a:cubicBezTo>
                  <a:pt x="291" y="721"/>
                  <a:pt x="330" y="732"/>
                  <a:pt x="368" y="732"/>
                </a:cubicBezTo>
                <a:cubicBezTo>
                  <a:pt x="456" y="732"/>
                  <a:pt x="537" y="668"/>
                  <a:pt x="554" y="567"/>
                </a:cubicBezTo>
                <a:cubicBezTo>
                  <a:pt x="554" y="554"/>
                  <a:pt x="554" y="542"/>
                  <a:pt x="554" y="529"/>
                </a:cubicBezTo>
                <a:lnTo>
                  <a:pt x="554" y="529"/>
                </a:lnTo>
                <a:cubicBezTo>
                  <a:pt x="603" y="464"/>
                  <a:pt x="621" y="383"/>
                  <a:pt x="606" y="301"/>
                </a:cubicBezTo>
                <a:cubicBezTo>
                  <a:pt x="599" y="177"/>
                  <a:pt x="520" y="70"/>
                  <a:pt x="408" y="24"/>
                </a:cubicBezTo>
                <a:lnTo>
                  <a:pt x="408" y="24"/>
                </a:lnTo>
                <a:cubicBezTo>
                  <a:pt x="380" y="9"/>
                  <a:pt x="348" y="1"/>
                  <a:pt x="315" y="1"/>
                </a:cubicBezTo>
                <a:cubicBezTo>
                  <a:pt x="315" y="1"/>
                  <a:pt x="315" y="1"/>
                  <a:pt x="314" y="1"/>
                </a:cubicBezTo>
                <a:lnTo>
                  <a:pt x="314" y="1"/>
                </a:lnTo>
                <a:cubicBezTo>
                  <a:pt x="309" y="1"/>
                  <a:pt x="303" y="1"/>
                  <a:pt x="29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rot="10800000">
            <a:off x="6930967" y="115115"/>
            <a:ext cx="69081" cy="91198"/>
          </a:xfrm>
          <a:custGeom>
            <a:avLst/>
            <a:gdLst/>
            <a:ahLst/>
            <a:cxnLst/>
            <a:rect l="l" t="t" r="r" b="b"/>
            <a:pathLst>
              <a:path w="684" h="903" extrusionOk="0">
                <a:moveTo>
                  <a:pt x="211" y="0"/>
                </a:moveTo>
                <a:cubicBezTo>
                  <a:pt x="121" y="0"/>
                  <a:pt x="38" y="64"/>
                  <a:pt x="26" y="166"/>
                </a:cubicBezTo>
                <a:cubicBezTo>
                  <a:pt x="1" y="431"/>
                  <a:pt x="112" y="696"/>
                  <a:pt x="326" y="867"/>
                </a:cubicBezTo>
                <a:cubicBezTo>
                  <a:pt x="356" y="891"/>
                  <a:pt x="394" y="903"/>
                  <a:pt x="431" y="903"/>
                </a:cubicBezTo>
                <a:cubicBezTo>
                  <a:pt x="488" y="903"/>
                  <a:pt x="546" y="876"/>
                  <a:pt x="582" y="825"/>
                </a:cubicBezTo>
                <a:cubicBezTo>
                  <a:pt x="632" y="749"/>
                  <a:pt x="654" y="660"/>
                  <a:pt x="648" y="572"/>
                </a:cubicBezTo>
                <a:lnTo>
                  <a:pt x="648" y="572"/>
                </a:lnTo>
                <a:cubicBezTo>
                  <a:pt x="677" y="527"/>
                  <a:pt x="684" y="469"/>
                  <a:pt x="651" y="405"/>
                </a:cubicBezTo>
                <a:cubicBezTo>
                  <a:pt x="582" y="251"/>
                  <a:pt x="462" y="123"/>
                  <a:pt x="326" y="38"/>
                </a:cubicBezTo>
                <a:cubicBezTo>
                  <a:pt x="290" y="12"/>
                  <a:pt x="250" y="0"/>
                  <a:pt x="2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/>
          <p:cNvSpPr/>
          <p:nvPr/>
        </p:nvSpPr>
        <p:spPr>
          <a:xfrm rot="10800000">
            <a:off x="7000455" y="255098"/>
            <a:ext cx="85139" cy="79988"/>
          </a:xfrm>
          <a:custGeom>
            <a:avLst/>
            <a:gdLst/>
            <a:ahLst/>
            <a:cxnLst/>
            <a:rect l="l" t="t" r="r" b="b"/>
            <a:pathLst>
              <a:path w="843" h="792" extrusionOk="0">
                <a:moveTo>
                  <a:pt x="311" y="510"/>
                </a:moveTo>
                <a:cubicBezTo>
                  <a:pt x="313" y="512"/>
                  <a:pt x="315" y="515"/>
                  <a:pt x="317" y="517"/>
                </a:cubicBezTo>
                <a:cubicBezTo>
                  <a:pt x="331" y="534"/>
                  <a:pt x="329" y="541"/>
                  <a:pt x="323" y="541"/>
                </a:cubicBezTo>
                <a:cubicBezTo>
                  <a:pt x="316" y="541"/>
                  <a:pt x="304" y="530"/>
                  <a:pt x="311" y="510"/>
                </a:cubicBezTo>
                <a:close/>
                <a:moveTo>
                  <a:pt x="224" y="0"/>
                </a:moveTo>
                <a:cubicBezTo>
                  <a:pt x="130" y="0"/>
                  <a:pt x="49" y="69"/>
                  <a:pt x="35" y="166"/>
                </a:cubicBezTo>
                <a:cubicBezTo>
                  <a:pt x="1" y="414"/>
                  <a:pt x="146" y="774"/>
                  <a:pt x="428" y="791"/>
                </a:cubicBezTo>
                <a:cubicBezTo>
                  <a:pt x="433" y="791"/>
                  <a:pt x="437" y="791"/>
                  <a:pt x="442" y="791"/>
                </a:cubicBezTo>
                <a:cubicBezTo>
                  <a:pt x="539" y="791"/>
                  <a:pt x="621" y="738"/>
                  <a:pt x="665" y="663"/>
                </a:cubicBezTo>
                <a:lnTo>
                  <a:pt x="665" y="663"/>
                </a:lnTo>
                <a:cubicBezTo>
                  <a:pt x="769" y="625"/>
                  <a:pt x="842" y="498"/>
                  <a:pt x="762" y="380"/>
                </a:cubicBezTo>
                <a:cubicBezTo>
                  <a:pt x="699" y="300"/>
                  <a:pt x="627" y="231"/>
                  <a:pt x="550" y="170"/>
                </a:cubicBezTo>
                <a:lnTo>
                  <a:pt x="550" y="170"/>
                </a:lnTo>
                <a:cubicBezTo>
                  <a:pt x="541" y="157"/>
                  <a:pt x="532" y="145"/>
                  <a:pt x="522" y="132"/>
                </a:cubicBezTo>
                <a:cubicBezTo>
                  <a:pt x="483" y="67"/>
                  <a:pt x="414" y="26"/>
                  <a:pt x="341" y="26"/>
                </a:cubicBezTo>
                <a:cubicBezTo>
                  <a:pt x="335" y="26"/>
                  <a:pt x="328" y="26"/>
                  <a:pt x="322" y="27"/>
                </a:cubicBezTo>
                <a:lnTo>
                  <a:pt x="322" y="27"/>
                </a:lnTo>
                <a:cubicBezTo>
                  <a:pt x="312" y="22"/>
                  <a:pt x="302" y="17"/>
                  <a:pt x="291" y="12"/>
                </a:cubicBezTo>
                <a:cubicBezTo>
                  <a:pt x="269" y="4"/>
                  <a:pt x="246" y="0"/>
                  <a:pt x="22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"/>
          <p:cNvSpPr/>
          <p:nvPr/>
        </p:nvSpPr>
        <p:spPr>
          <a:xfrm rot="10800000">
            <a:off x="7109634" y="102085"/>
            <a:ext cx="104732" cy="65041"/>
          </a:xfrm>
          <a:custGeom>
            <a:avLst/>
            <a:gdLst/>
            <a:ahLst/>
            <a:cxnLst/>
            <a:rect l="l" t="t" r="r" b="b"/>
            <a:pathLst>
              <a:path w="1037" h="644" extrusionOk="0">
                <a:moveTo>
                  <a:pt x="865" y="0"/>
                </a:moveTo>
                <a:lnTo>
                  <a:pt x="865" y="9"/>
                </a:lnTo>
                <a:cubicBezTo>
                  <a:pt x="634" y="9"/>
                  <a:pt x="266" y="9"/>
                  <a:pt x="95" y="197"/>
                </a:cubicBezTo>
                <a:cubicBezTo>
                  <a:pt x="9" y="291"/>
                  <a:pt x="1" y="420"/>
                  <a:pt x="78" y="522"/>
                </a:cubicBezTo>
                <a:cubicBezTo>
                  <a:pt x="156" y="601"/>
                  <a:pt x="271" y="643"/>
                  <a:pt x="388" y="643"/>
                </a:cubicBezTo>
                <a:cubicBezTo>
                  <a:pt x="399" y="643"/>
                  <a:pt x="409" y="643"/>
                  <a:pt x="420" y="642"/>
                </a:cubicBezTo>
                <a:cubicBezTo>
                  <a:pt x="608" y="642"/>
                  <a:pt x="867" y="563"/>
                  <a:pt x="900" y="359"/>
                </a:cubicBezTo>
                <a:lnTo>
                  <a:pt x="900" y="359"/>
                </a:lnTo>
                <a:cubicBezTo>
                  <a:pt x="966" y="338"/>
                  <a:pt x="1015" y="281"/>
                  <a:pt x="1027" y="206"/>
                </a:cubicBezTo>
                <a:cubicBezTo>
                  <a:pt x="1036" y="103"/>
                  <a:pt x="968" y="9"/>
                  <a:pt x="86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"/>
          <p:cNvSpPr/>
          <p:nvPr/>
        </p:nvSpPr>
        <p:spPr>
          <a:xfrm rot="10800000">
            <a:off x="7228913" y="263480"/>
            <a:ext cx="99480" cy="60395"/>
          </a:xfrm>
          <a:custGeom>
            <a:avLst/>
            <a:gdLst/>
            <a:ahLst/>
            <a:cxnLst/>
            <a:rect l="l" t="t" r="r" b="b"/>
            <a:pathLst>
              <a:path w="985" h="598" extrusionOk="0">
                <a:moveTo>
                  <a:pt x="411" y="397"/>
                </a:moveTo>
                <a:cubicBezTo>
                  <a:pt x="413" y="397"/>
                  <a:pt x="414" y="397"/>
                  <a:pt x="416" y="397"/>
                </a:cubicBezTo>
                <a:lnTo>
                  <a:pt x="416" y="397"/>
                </a:lnTo>
                <a:cubicBezTo>
                  <a:pt x="415" y="398"/>
                  <a:pt x="414" y="398"/>
                  <a:pt x="414" y="398"/>
                </a:cubicBezTo>
                <a:cubicBezTo>
                  <a:pt x="413" y="398"/>
                  <a:pt x="412" y="398"/>
                  <a:pt x="411" y="397"/>
                </a:cubicBezTo>
                <a:close/>
                <a:moveTo>
                  <a:pt x="619" y="1"/>
                </a:moveTo>
                <a:cubicBezTo>
                  <a:pt x="583" y="1"/>
                  <a:pt x="547" y="8"/>
                  <a:pt x="511" y="23"/>
                </a:cubicBezTo>
                <a:lnTo>
                  <a:pt x="511" y="23"/>
                </a:lnTo>
                <a:cubicBezTo>
                  <a:pt x="489" y="21"/>
                  <a:pt x="467" y="20"/>
                  <a:pt x="446" y="20"/>
                </a:cubicBezTo>
                <a:cubicBezTo>
                  <a:pt x="356" y="20"/>
                  <a:pt x="269" y="38"/>
                  <a:pt x="197" y="89"/>
                </a:cubicBezTo>
                <a:cubicBezTo>
                  <a:pt x="1" y="235"/>
                  <a:pt x="103" y="509"/>
                  <a:pt x="317" y="569"/>
                </a:cubicBezTo>
                <a:cubicBezTo>
                  <a:pt x="376" y="587"/>
                  <a:pt x="440" y="598"/>
                  <a:pt x="504" y="598"/>
                </a:cubicBezTo>
                <a:cubicBezTo>
                  <a:pt x="637" y="598"/>
                  <a:pt x="768" y="552"/>
                  <a:pt x="840" y="441"/>
                </a:cubicBezTo>
                <a:lnTo>
                  <a:pt x="840" y="441"/>
                </a:lnTo>
                <a:cubicBezTo>
                  <a:pt x="887" y="424"/>
                  <a:pt x="927" y="388"/>
                  <a:pt x="950" y="338"/>
                </a:cubicBezTo>
                <a:cubicBezTo>
                  <a:pt x="984" y="243"/>
                  <a:pt x="942" y="132"/>
                  <a:pt x="839" y="98"/>
                </a:cubicBezTo>
                <a:cubicBezTo>
                  <a:pt x="835" y="97"/>
                  <a:pt x="832" y="96"/>
                  <a:pt x="828" y="95"/>
                </a:cubicBezTo>
                <a:lnTo>
                  <a:pt x="828" y="95"/>
                </a:lnTo>
                <a:cubicBezTo>
                  <a:pt x="776" y="37"/>
                  <a:pt x="700" y="1"/>
                  <a:pt x="6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"/>
          <p:cNvSpPr/>
          <p:nvPr/>
        </p:nvSpPr>
        <p:spPr>
          <a:xfrm rot="10800000">
            <a:off x="7320518" y="178340"/>
            <a:ext cx="82210" cy="93420"/>
          </a:xfrm>
          <a:custGeom>
            <a:avLst/>
            <a:gdLst/>
            <a:ahLst/>
            <a:cxnLst/>
            <a:rect l="l" t="t" r="r" b="b"/>
            <a:pathLst>
              <a:path w="814" h="925" extrusionOk="0">
                <a:moveTo>
                  <a:pt x="438" y="0"/>
                </a:moveTo>
                <a:cubicBezTo>
                  <a:pt x="395" y="0"/>
                  <a:pt x="346" y="13"/>
                  <a:pt x="292" y="44"/>
                </a:cubicBezTo>
                <a:cubicBezTo>
                  <a:pt x="1" y="189"/>
                  <a:pt x="129" y="634"/>
                  <a:pt x="300" y="822"/>
                </a:cubicBezTo>
                <a:cubicBezTo>
                  <a:pt x="358" y="889"/>
                  <a:pt x="439" y="924"/>
                  <a:pt x="520" y="924"/>
                </a:cubicBezTo>
                <a:cubicBezTo>
                  <a:pt x="585" y="924"/>
                  <a:pt x="649" y="902"/>
                  <a:pt x="702" y="857"/>
                </a:cubicBezTo>
                <a:cubicBezTo>
                  <a:pt x="805" y="754"/>
                  <a:pt x="814" y="583"/>
                  <a:pt x="779" y="446"/>
                </a:cubicBezTo>
                <a:cubicBezTo>
                  <a:pt x="763" y="359"/>
                  <a:pt x="726" y="250"/>
                  <a:pt x="663" y="172"/>
                </a:cubicBezTo>
                <a:lnTo>
                  <a:pt x="663" y="172"/>
                </a:lnTo>
                <a:cubicBezTo>
                  <a:pt x="610" y="73"/>
                  <a:pt x="538" y="0"/>
                  <a:pt x="43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"/>
          <p:cNvSpPr/>
          <p:nvPr/>
        </p:nvSpPr>
        <p:spPr>
          <a:xfrm rot="10800000">
            <a:off x="7312741" y="-8204"/>
            <a:ext cx="72615" cy="89785"/>
          </a:xfrm>
          <a:custGeom>
            <a:avLst/>
            <a:gdLst/>
            <a:ahLst/>
            <a:cxnLst/>
            <a:rect l="l" t="t" r="r" b="b"/>
            <a:pathLst>
              <a:path w="719" h="889" extrusionOk="0">
                <a:moveTo>
                  <a:pt x="390" y="321"/>
                </a:moveTo>
                <a:cubicBezTo>
                  <a:pt x="393" y="321"/>
                  <a:pt x="399" y="331"/>
                  <a:pt x="390" y="333"/>
                </a:cubicBezTo>
                <a:lnTo>
                  <a:pt x="390" y="333"/>
                </a:lnTo>
                <a:cubicBezTo>
                  <a:pt x="387" y="324"/>
                  <a:pt x="388" y="321"/>
                  <a:pt x="390" y="321"/>
                </a:cubicBezTo>
                <a:close/>
                <a:moveTo>
                  <a:pt x="314" y="1"/>
                </a:moveTo>
                <a:cubicBezTo>
                  <a:pt x="284" y="1"/>
                  <a:pt x="254" y="6"/>
                  <a:pt x="222" y="17"/>
                </a:cubicBezTo>
                <a:cubicBezTo>
                  <a:pt x="26" y="86"/>
                  <a:pt x="0" y="291"/>
                  <a:pt x="43" y="462"/>
                </a:cubicBezTo>
                <a:cubicBezTo>
                  <a:pt x="86" y="650"/>
                  <a:pt x="214" y="804"/>
                  <a:pt x="394" y="881"/>
                </a:cubicBezTo>
                <a:cubicBezTo>
                  <a:pt x="413" y="886"/>
                  <a:pt x="434" y="889"/>
                  <a:pt x="454" y="889"/>
                </a:cubicBezTo>
                <a:cubicBezTo>
                  <a:pt x="539" y="889"/>
                  <a:pt x="624" y="846"/>
                  <a:pt x="659" y="770"/>
                </a:cubicBezTo>
                <a:cubicBezTo>
                  <a:pt x="719" y="685"/>
                  <a:pt x="719" y="573"/>
                  <a:pt x="684" y="488"/>
                </a:cubicBezTo>
                <a:cubicBezTo>
                  <a:pt x="672" y="462"/>
                  <a:pt x="655" y="439"/>
                  <a:pt x="634" y="422"/>
                </a:cubicBezTo>
                <a:lnTo>
                  <a:pt x="634" y="422"/>
                </a:lnTo>
                <a:cubicBezTo>
                  <a:pt x="658" y="379"/>
                  <a:pt x="664" y="325"/>
                  <a:pt x="642" y="265"/>
                </a:cubicBezTo>
                <a:cubicBezTo>
                  <a:pt x="578" y="130"/>
                  <a:pt x="460" y="1"/>
                  <a:pt x="31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"/>
          <p:cNvSpPr/>
          <p:nvPr/>
        </p:nvSpPr>
        <p:spPr>
          <a:xfrm rot="10800000">
            <a:off x="7223762" y="-86579"/>
            <a:ext cx="95137" cy="59486"/>
          </a:xfrm>
          <a:custGeom>
            <a:avLst/>
            <a:gdLst/>
            <a:ahLst/>
            <a:cxnLst/>
            <a:rect l="l" t="t" r="r" b="b"/>
            <a:pathLst>
              <a:path w="942" h="589" extrusionOk="0">
                <a:moveTo>
                  <a:pt x="408" y="215"/>
                </a:moveTo>
                <a:cubicBezTo>
                  <a:pt x="409" y="215"/>
                  <a:pt x="410" y="215"/>
                  <a:pt x="410" y="216"/>
                </a:cubicBezTo>
                <a:lnTo>
                  <a:pt x="410" y="216"/>
                </a:lnTo>
                <a:cubicBezTo>
                  <a:pt x="410" y="216"/>
                  <a:pt x="410" y="216"/>
                  <a:pt x="410" y="216"/>
                </a:cubicBezTo>
                <a:lnTo>
                  <a:pt x="403" y="216"/>
                </a:lnTo>
                <a:cubicBezTo>
                  <a:pt x="405" y="215"/>
                  <a:pt x="407" y="215"/>
                  <a:pt x="408" y="215"/>
                </a:cubicBezTo>
                <a:close/>
                <a:moveTo>
                  <a:pt x="387" y="0"/>
                </a:moveTo>
                <a:cubicBezTo>
                  <a:pt x="257" y="0"/>
                  <a:pt x="127" y="39"/>
                  <a:pt x="69" y="173"/>
                </a:cubicBezTo>
                <a:cubicBezTo>
                  <a:pt x="1" y="344"/>
                  <a:pt x="129" y="515"/>
                  <a:pt x="283" y="567"/>
                </a:cubicBezTo>
                <a:cubicBezTo>
                  <a:pt x="329" y="581"/>
                  <a:pt x="375" y="588"/>
                  <a:pt x="422" y="588"/>
                </a:cubicBezTo>
                <a:cubicBezTo>
                  <a:pt x="514" y="588"/>
                  <a:pt x="605" y="561"/>
                  <a:pt x="684" y="510"/>
                </a:cubicBezTo>
                <a:lnTo>
                  <a:pt x="684" y="510"/>
                </a:lnTo>
                <a:cubicBezTo>
                  <a:pt x="687" y="510"/>
                  <a:pt x="690" y="510"/>
                  <a:pt x="693" y="510"/>
                </a:cubicBezTo>
                <a:cubicBezTo>
                  <a:pt x="713" y="510"/>
                  <a:pt x="733" y="509"/>
                  <a:pt x="754" y="507"/>
                </a:cubicBezTo>
                <a:cubicBezTo>
                  <a:pt x="873" y="490"/>
                  <a:pt x="942" y="362"/>
                  <a:pt x="890" y="250"/>
                </a:cubicBezTo>
                <a:cubicBezTo>
                  <a:pt x="813" y="113"/>
                  <a:pt x="668" y="19"/>
                  <a:pt x="514" y="11"/>
                </a:cubicBezTo>
                <a:cubicBezTo>
                  <a:pt x="473" y="4"/>
                  <a:pt x="430" y="0"/>
                  <a:pt x="38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"/>
          <p:cNvSpPr/>
          <p:nvPr/>
        </p:nvSpPr>
        <p:spPr>
          <a:xfrm rot="10800000">
            <a:off x="7049540" y="-95063"/>
            <a:ext cx="80998" cy="60698"/>
          </a:xfrm>
          <a:custGeom>
            <a:avLst/>
            <a:gdLst/>
            <a:ahLst/>
            <a:cxnLst/>
            <a:rect l="l" t="t" r="r" b="b"/>
            <a:pathLst>
              <a:path w="802" h="601" extrusionOk="0">
                <a:moveTo>
                  <a:pt x="358" y="0"/>
                </a:moveTo>
                <a:cubicBezTo>
                  <a:pt x="299" y="0"/>
                  <a:pt x="239" y="11"/>
                  <a:pt x="180" y="33"/>
                </a:cubicBezTo>
                <a:cubicBezTo>
                  <a:pt x="69" y="67"/>
                  <a:pt x="1" y="178"/>
                  <a:pt x="18" y="290"/>
                </a:cubicBezTo>
                <a:cubicBezTo>
                  <a:pt x="26" y="392"/>
                  <a:pt x="95" y="486"/>
                  <a:pt x="189" y="529"/>
                </a:cubicBezTo>
                <a:cubicBezTo>
                  <a:pt x="263" y="574"/>
                  <a:pt x="352" y="600"/>
                  <a:pt x="438" y="600"/>
                </a:cubicBezTo>
                <a:cubicBezTo>
                  <a:pt x="551" y="600"/>
                  <a:pt x="660" y="555"/>
                  <a:pt x="728" y="443"/>
                </a:cubicBezTo>
                <a:cubicBezTo>
                  <a:pt x="742" y="422"/>
                  <a:pt x="751" y="399"/>
                  <a:pt x="758" y="376"/>
                </a:cubicBezTo>
                <a:lnTo>
                  <a:pt x="758" y="376"/>
                </a:lnTo>
                <a:cubicBezTo>
                  <a:pt x="802" y="295"/>
                  <a:pt x="787" y="195"/>
                  <a:pt x="721" y="135"/>
                </a:cubicBezTo>
                <a:lnTo>
                  <a:pt x="721" y="135"/>
                </a:lnTo>
                <a:cubicBezTo>
                  <a:pt x="675" y="61"/>
                  <a:pt x="599" y="8"/>
                  <a:pt x="507" y="8"/>
                </a:cubicBezTo>
                <a:cubicBezTo>
                  <a:pt x="494" y="8"/>
                  <a:pt x="480" y="9"/>
                  <a:pt x="466" y="11"/>
                </a:cubicBezTo>
                <a:lnTo>
                  <a:pt x="466" y="11"/>
                </a:lnTo>
                <a:cubicBezTo>
                  <a:pt x="430" y="4"/>
                  <a:pt x="394" y="0"/>
                  <a:pt x="35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"/>
          <p:cNvSpPr/>
          <p:nvPr/>
        </p:nvSpPr>
        <p:spPr>
          <a:xfrm rot="10800000">
            <a:off x="6939450" y="-150006"/>
            <a:ext cx="46761" cy="43428"/>
          </a:xfrm>
          <a:custGeom>
            <a:avLst/>
            <a:gdLst/>
            <a:ahLst/>
            <a:cxnLst/>
            <a:rect l="l" t="t" r="r" b="b"/>
            <a:pathLst>
              <a:path w="463" h="430" extrusionOk="0">
                <a:moveTo>
                  <a:pt x="238" y="1"/>
                </a:moveTo>
                <a:cubicBezTo>
                  <a:pt x="105" y="1"/>
                  <a:pt x="1" y="114"/>
                  <a:pt x="9" y="250"/>
                </a:cubicBezTo>
                <a:cubicBezTo>
                  <a:pt x="13" y="273"/>
                  <a:pt x="24" y="293"/>
                  <a:pt x="39" y="307"/>
                </a:cubicBezTo>
                <a:lnTo>
                  <a:pt x="39" y="307"/>
                </a:lnTo>
                <a:cubicBezTo>
                  <a:pt x="53" y="341"/>
                  <a:pt x="77" y="373"/>
                  <a:pt x="112" y="396"/>
                </a:cubicBezTo>
                <a:cubicBezTo>
                  <a:pt x="145" y="419"/>
                  <a:pt x="183" y="430"/>
                  <a:pt x="221" y="430"/>
                </a:cubicBezTo>
                <a:cubicBezTo>
                  <a:pt x="306" y="430"/>
                  <a:pt x="390" y="374"/>
                  <a:pt x="420" y="285"/>
                </a:cubicBezTo>
                <a:cubicBezTo>
                  <a:pt x="462" y="165"/>
                  <a:pt x="394" y="36"/>
                  <a:pt x="266" y="2"/>
                </a:cubicBezTo>
                <a:cubicBezTo>
                  <a:pt x="256" y="1"/>
                  <a:pt x="247" y="1"/>
                  <a:pt x="23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"/>
          <p:cNvSpPr/>
          <p:nvPr/>
        </p:nvSpPr>
        <p:spPr>
          <a:xfrm rot="10800000">
            <a:off x="6919554" y="-82742"/>
            <a:ext cx="42519" cy="34843"/>
          </a:xfrm>
          <a:custGeom>
            <a:avLst/>
            <a:gdLst/>
            <a:ahLst/>
            <a:cxnLst/>
            <a:rect l="l" t="t" r="r" b="b"/>
            <a:pathLst>
              <a:path w="421" h="345" extrusionOk="0">
                <a:moveTo>
                  <a:pt x="214" y="193"/>
                </a:moveTo>
                <a:cubicBezTo>
                  <a:pt x="212" y="198"/>
                  <a:pt x="211" y="200"/>
                  <a:pt x="211" y="200"/>
                </a:cubicBezTo>
                <a:cubicBezTo>
                  <a:pt x="211" y="200"/>
                  <a:pt x="212" y="194"/>
                  <a:pt x="214" y="193"/>
                </a:cubicBezTo>
                <a:close/>
                <a:moveTo>
                  <a:pt x="223" y="0"/>
                </a:moveTo>
                <a:cubicBezTo>
                  <a:pt x="169" y="0"/>
                  <a:pt x="115" y="24"/>
                  <a:pt x="78" y="70"/>
                </a:cubicBezTo>
                <a:cubicBezTo>
                  <a:pt x="1" y="156"/>
                  <a:pt x="27" y="327"/>
                  <a:pt x="163" y="327"/>
                </a:cubicBezTo>
                <a:cubicBezTo>
                  <a:pt x="186" y="327"/>
                  <a:pt x="208" y="322"/>
                  <a:pt x="227" y="313"/>
                </a:cubicBezTo>
                <a:lnTo>
                  <a:pt x="227" y="313"/>
                </a:lnTo>
                <a:cubicBezTo>
                  <a:pt x="248" y="331"/>
                  <a:pt x="276" y="344"/>
                  <a:pt x="302" y="344"/>
                </a:cubicBezTo>
                <a:cubicBezTo>
                  <a:pt x="325" y="344"/>
                  <a:pt x="347" y="334"/>
                  <a:pt x="360" y="309"/>
                </a:cubicBezTo>
                <a:lnTo>
                  <a:pt x="369" y="301"/>
                </a:lnTo>
                <a:cubicBezTo>
                  <a:pt x="420" y="224"/>
                  <a:pt x="420" y="121"/>
                  <a:pt x="352" y="53"/>
                </a:cubicBezTo>
                <a:cubicBezTo>
                  <a:pt x="316" y="17"/>
                  <a:pt x="270" y="0"/>
                  <a:pt x="22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"/>
          <p:cNvSpPr/>
          <p:nvPr/>
        </p:nvSpPr>
        <p:spPr>
          <a:xfrm rot="10800000">
            <a:off x="7163768" y="12499"/>
            <a:ext cx="46256" cy="30601"/>
          </a:xfrm>
          <a:custGeom>
            <a:avLst/>
            <a:gdLst/>
            <a:ahLst/>
            <a:cxnLst/>
            <a:rect l="l" t="t" r="r" b="b"/>
            <a:pathLst>
              <a:path w="458" h="303" extrusionOk="0">
                <a:moveTo>
                  <a:pt x="339" y="0"/>
                </a:moveTo>
                <a:cubicBezTo>
                  <a:pt x="318" y="0"/>
                  <a:pt x="299" y="8"/>
                  <a:pt x="284" y="19"/>
                </a:cubicBezTo>
                <a:lnTo>
                  <a:pt x="284" y="19"/>
                </a:lnTo>
                <a:cubicBezTo>
                  <a:pt x="255" y="13"/>
                  <a:pt x="226" y="10"/>
                  <a:pt x="197" y="10"/>
                </a:cubicBezTo>
                <a:cubicBezTo>
                  <a:pt x="166" y="10"/>
                  <a:pt x="134" y="14"/>
                  <a:pt x="103" y="21"/>
                </a:cubicBezTo>
                <a:cubicBezTo>
                  <a:pt x="35" y="30"/>
                  <a:pt x="1" y="107"/>
                  <a:pt x="43" y="167"/>
                </a:cubicBezTo>
                <a:cubicBezTo>
                  <a:pt x="98" y="234"/>
                  <a:pt x="178" y="302"/>
                  <a:pt x="265" y="302"/>
                </a:cubicBezTo>
                <a:cubicBezTo>
                  <a:pt x="288" y="302"/>
                  <a:pt x="311" y="297"/>
                  <a:pt x="334" y="287"/>
                </a:cubicBezTo>
                <a:cubicBezTo>
                  <a:pt x="372" y="273"/>
                  <a:pt x="400" y="249"/>
                  <a:pt x="418" y="220"/>
                </a:cubicBezTo>
                <a:lnTo>
                  <a:pt x="418" y="220"/>
                </a:lnTo>
                <a:cubicBezTo>
                  <a:pt x="425" y="215"/>
                  <a:pt x="431" y="208"/>
                  <a:pt x="437" y="201"/>
                </a:cubicBezTo>
                <a:cubicBezTo>
                  <a:pt x="458" y="167"/>
                  <a:pt x="456" y="121"/>
                  <a:pt x="437" y="92"/>
                </a:cubicBezTo>
                <a:lnTo>
                  <a:pt x="437" y="92"/>
                </a:lnTo>
                <a:cubicBezTo>
                  <a:pt x="429" y="62"/>
                  <a:pt x="412" y="34"/>
                  <a:pt x="386" y="13"/>
                </a:cubicBezTo>
                <a:cubicBezTo>
                  <a:pt x="370" y="4"/>
                  <a:pt x="354" y="0"/>
                  <a:pt x="3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"/>
          <p:cNvSpPr/>
          <p:nvPr/>
        </p:nvSpPr>
        <p:spPr>
          <a:xfrm rot="10800000">
            <a:off x="7030147" y="108245"/>
            <a:ext cx="49387" cy="32924"/>
          </a:xfrm>
          <a:custGeom>
            <a:avLst/>
            <a:gdLst/>
            <a:ahLst/>
            <a:cxnLst/>
            <a:rect l="l" t="t" r="r" b="b"/>
            <a:pathLst>
              <a:path w="489" h="326" extrusionOk="0">
                <a:moveTo>
                  <a:pt x="237" y="1"/>
                </a:moveTo>
                <a:cubicBezTo>
                  <a:pt x="204" y="1"/>
                  <a:pt x="170" y="18"/>
                  <a:pt x="152" y="47"/>
                </a:cubicBezTo>
                <a:lnTo>
                  <a:pt x="152" y="47"/>
                </a:lnTo>
                <a:cubicBezTo>
                  <a:pt x="127" y="51"/>
                  <a:pt x="102" y="58"/>
                  <a:pt x="77" y="68"/>
                </a:cubicBezTo>
                <a:cubicBezTo>
                  <a:pt x="18" y="94"/>
                  <a:pt x="0" y="163"/>
                  <a:pt x="43" y="205"/>
                </a:cubicBezTo>
                <a:cubicBezTo>
                  <a:pt x="95" y="282"/>
                  <a:pt x="180" y="325"/>
                  <a:pt x="274" y="325"/>
                </a:cubicBezTo>
                <a:cubicBezTo>
                  <a:pt x="278" y="326"/>
                  <a:pt x="282" y="326"/>
                  <a:pt x="286" y="326"/>
                </a:cubicBezTo>
                <a:cubicBezTo>
                  <a:pt x="316" y="326"/>
                  <a:pt x="341" y="311"/>
                  <a:pt x="358" y="288"/>
                </a:cubicBezTo>
                <a:lnTo>
                  <a:pt x="358" y="288"/>
                </a:lnTo>
                <a:cubicBezTo>
                  <a:pt x="365" y="291"/>
                  <a:pt x="373" y="292"/>
                  <a:pt x="382" y="292"/>
                </a:cubicBezTo>
                <a:cubicBezTo>
                  <a:pt x="410" y="292"/>
                  <a:pt x="441" y="278"/>
                  <a:pt x="462" y="257"/>
                </a:cubicBezTo>
                <a:cubicBezTo>
                  <a:pt x="488" y="214"/>
                  <a:pt x="480" y="154"/>
                  <a:pt x="437" y="120"/>
                </a:cubicBezTo>
                <a:lnTo>
                  <a:pt x="437" y="128"/>
                </a:lnTo>
                <a:cubicBezTo>
                  <a:pt x="401" y="99"/>
                  <a:pt x="362" y="77"/>
                  <a:pt x="321" y="62"/>
                </a:cubicBezTo>
                <a:lnTo>
                  <a:pt x="321" y="62"/>
                </a:lnTo>
                <a:lnTo>
                  <a:pt x="317" y="51"/>
                </a:lnTo>
                <a:cubicBezTo>
                  <a:pt x="299" y="16"/>
                  <a:pt x="268" y="1"/>
                  <a:pt x="23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"/>
          <p:cNvSpPr/>
          <p:nvPr/>
        </p:nvSpPr>
        <p:spPr>
          <a:xfrm rot="10800000">
            <a:off x="6868650" y="42091"/>
            <a:ext cx="34136" cy="31510"/>
          </a:xfrm>
          <a:custGeom>
            <a:avLst/>
            <a:gdLst/>
            <a:ahLst/>
            <a:cxnLst/>
            <a:rect l="l" t="t" r="r" b="b"/>
            <a:pathLst>
              <a:path w="338" h="312" extrusionOk="0">
                <a:moveTo>
                  <a:pt x="140" y="1"/>
                </a:moveTo>
                <a:cubicBezTo>
                  <a:pt x="114" y="1"/>
                  <a:pt x="89" y="11"/>
                  <a:pt x="72" y="30"/>
                </a:cubicBezTo>
                <a:lnTo>
                  <a:pt x="72" y="30"/>
                </a:lnTo>
                <a:cubicBezTo>
                  <a:pt x="24" y="59"/>
                  <a:pt x="1" y="124"/>
                  <a:pt x="21" y="178"/>
                </a:cubicBezTo>
                <a:cubicBezTo>
                  <a:pt x="47" y="229"/>
                  <a:pt x="98" y="281"/>
                  <a:pt x="150" y="306"/>
                </a:cubicBezTo>
                <a:cubicBezTo>
                  <a:pt x="161" y="310"/>
                  <a:pt x="172" y="312"/>
                  <a:pt x="182" y="312"/>
                </a:cubicBezTo>
                <a:cubicBezTo>
                  <a:pt x="205" y="312"/>
                  <a:pt x="227" y="304"/>
                  <a:pt x="243" y="290"/>
                </a:cubicBezTo>
                <a:lnTo>
                  <a:pt x="243" y="290"/>
                </a:lnTo>
                <a:cubicBezTo>
                  <a:pt x="246" y="290"/>
                  <a:pt x="248" y="290"/>
                  <a:pt x="251" y="290"/>
                </a:cubicBezTo>
                <a:cubicBezTo>
                  <a:pt x="295" y="290"/>
                  <a:pt x="330" y="257"/>
                  <a:pt x="338" y="204"/>
                </a:cubicBezTo>
                <a:lnTo>
                  <a:pt x="312" y="186"/>
                </a:lnTo>
                <a:cubicBezTo>
                  <a:pt x="318" y="104"/>
                  <a:pt x="264" y="36"/>
                  <a:pt x="194" y="17"/>
                </a:cubicBezTo>
                <a:lnTo>
                  <a:pt x="194" y="17"/>
                </a:lnTo>
                <a:cubicBezTo>
                  <a:pt x="194" y="16"/>
                  <a:pt x="193" y="16"/>
                  <a:pt x="192" y="15"/>
                </a:cubicBezTo>
                <a:cubicBezTo>
                  <a:pt x="176" y="6"/>
                  <a:pt x="158" y="1"/>
                  <a:pt x="1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"/>
          <p:cNvSpPr/>
          <p:nvPr/>
        </p:nvSpPr>
        <p:spPr>
          <a:xfrm rot="10800000">
            <a:off x="6913595" y="254289"/>
            <a:ext cx="48478" cy="39085"/>
          </a:xfrm>
          <a:custGeom>
            <a:avLst/>
            <a:gdLst/>
            <a:ahLst/>
            <a:cxnLst/>
            <a:rect l="l" t="t" r="r" b="b"/>
            <a:pathLst>
              <a:path w="480" h="387" extrusionOk="0">
                <a:moveTo>
                  <a:pt x="215" y="190"/>
                </a:moveTo>
                <a:cubicBezTo>
                  <a:pt x="215" y="190"/>
                  <a:pt x="206" y="198"/>
                  <a:pt x="198" y="207"/>
                </a:cubicBezTo>
                <a:cubicBezTo>
                  <a:pt x="198" y="211"/>
                  <a:pt x="196" y="211"/>
                  <a:pt x="195" y="211"/>
                </a:cubicBezTo>
                <a:lnTo>
                  <a:pt x="195" y="211"/>
                </a:lnTo>
                <a:cubicBezTo>
                  <a:pt x="192" y="204"/>
                  <a:pt x="198" y="197"/>
                  <a:pt x="198" y="190"/>
                </a:cubicBezTo>
                <a:cubicBezTo>
                  <a:pt x="198" y="191"/>
                  <a:pt x="198" y="192"/>
                  <a:pt x="199" y="192"/>
                </a:cubicBezTo>
                <a:cubicBezTo>
                  <a:pt x="201" y="192"/>
                  <a:pt x="203" y="191"/>
                  <a:pt x="204" y="190"/>
                </a:cubicBezTo>
                <a:close/>
                <a:moveTo>
                  <a:pt x="200" y="1"/>
                </a:moveTo>
                <a:cubicBezTo>
                  <a:pt x="96" y="1"/>
                  <a:pt x="18" y="83"/>
                  <a:pt x="9" y="190"/>
                </a:cubicBezTo>
                <a:cubicBezTo>
                  <a:pt x="1" y="292"/>
                  <a:pt x="86" y="386"/>
                  <a:pt x="189" y="386"/>
                </a:cubicBezTo>
                <a:cubicBezTo>
                  <a:pt x="194" y="387"/>
                  <a:pt x="200" y="387"/>
                  <a:pt x="205" y="387"/>
                </a:cubicBezTo>
                <a:cubicBezTo>
                  <a:pt x="263" y="387"/>
                  <a:pt x="317" y="360"/>
                  <a:pt x="354" y="317"/>
                </a:cubicBezTo>
                <a:lnTo>
                  <a:pt x="354" y="317"/>
                </a:lnTo>
                <a:cubicBezTo>
                  <a:pt x="361" y="319"/>
                  <a:pt x="367" y="320"/>
                  <a:pt x="374" y="320"/>
                </a:cubicBezTo>
                <a:cubicBezTo>
                  <a:pt x="387" y="320"/>
                  <a:pt x="400" y="316"/>
                  <a:pt x="412" y="309"/>
                </a:cubicBezTo>
                <a:cubicBezTo>
                  <a:pt x="463" y="292"/>
                  <a:pt x="480" y="232"/>
                  <a:pt x="463" y="190"/>
                </a:cubicBezTo>
                <a:lnTo>
                  <a:pt x="454" y="190"/>
                </a:lnTo>
                <a:cubicBezTo>
                  <a:pt x="412" y="87"/>
                  <a:pt x="326" y="18"/>
                  <a:pt x="215" y="1"/>
                </a:cubicBezTo>
                <a:cubicBezTo>
                  <a:pt x="210" y="1"/>
                  <a:pt x="205" y="1"/>
                  <a:pt x="20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"/>
          <p:cNvSpPr/>
          <p:nvPr/>
        </p:nvSpPr>
        <p:spPr>
          <a:xfrm rot="10800000">
            <a:off x="6806537" y="303879"/>
            <a:ext cx="58678" cy="42519"/>
          </a:xfrm>
          <a:custGeom>
            <a:avLst/>
            <a:gdLst/>
            <a:ahLst/>
            <a:cxnLst/>
            <a:rect l="l" t="t" r="r" b="b"/>
            <a:pathLst>
              <a:path w="581" h="421" extrusionOk="0">
                <a:moveTo>
                  <a:pt x="226" y="189"/>
                </a:moveTo>
                <a:cubicBezTo>
                  <a:pt x="227" y="193"/>
                  <a:pt x="229" y="197"/>
                  <a:pt x="231" y="201"/>
                </a:cubicBezTo>
                <a:cubicBezTo>
                  <a:pt x="235" y="221"/>
                  <a:pt x="222" y="230"/>
                  <a:pt x="211" y="230"/>
                </a:cubicBezTo>
                <a:cubicBezTo>
                  <a:pt x="198" y="230"/>
                  <a:pt x="187" y="219"/>
                  <a:pt x="205" y="201"/>
                </a:cubicBezTo>
                <a:cubicBezTo>
                  <a:pt x="212" y="195"/>
                  <a:pt x="218" y="191"/>
                  <a:pt x="226" y="189"/>
                </a:cubicBezTo>
                <a:close/>
                <a:moveTo>
                  <a:pt x="241" y="1"/>
                </a:moveTo>
                <a:cubicBezTo>
                  <a:pt x="223" y="1"/>
                  <a:pt x="206" y="2"/>
                  <a:pt x="188" y="5"/>
                </a:cubicBezTo>
                <a:cubicBezTo>
                  <a:pt x="77" y="30"/>
                  <a:pt x="0" y="141"/>
                  <a:pt x="17" y="253"/>
                </a:cubicBezTo>
                <a:cubicBezTo>
                  <a:pt x="39" y="355"/>
                  <a:pt x="124" y="420"/>
                  <a:pt x="219" y="420"/>
                </a:cubicBezTo>
                <a:cubicBezTo>
                  <a:pt x="234" y="420"/>
                  <a:pt x="250" y="419"/>
                  <a:pt x="265" y="415"/>
                </a:cubicBezTo>
                <a:cubicBezTo>
                  <a:pt x="335" y="390"/>
                  <a:pt x="385" y="336"/>
                  <a:pt x="404" y="271"/>
                </a:cubicBezTo>
                <a:lnTo>
                  <a:pt x="404" y="271"/>
                </a:lnTo>
                <a:cubicBezTo>
                  <a:pt x="420" y="285"/>
                  <a:pt x="438" y="292"/>
                  <a:pt x="454" y="292"/>
                </a:cubicBezTo>
                <a:cubicBezTo>
                  <a:pt x="524" y="292"/>
                  <a:pt x="580" y="186"/>
                  <a:pt x="505" y="124"/>
                </a:cubicBezTo>
                <a:lnTo>
                  <a:pt x="513" y="116"/>
                </a:lnTo>
                <a:cubicBezTo>
                  <a:pt x="440" y="43"/>
                  <a:pt x="342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"/>
          <p:cNvSpPr/>
          <p:nvPr/>
        </p:nvSpPr>
        <p:spPr>
          <a:xfrm rot="10800000">
            <a:off x="6925614" y="344682"/>
            <a:ext cx="51103" cy="37671"/>
          </a:xfrm>
          <a:custGeom>
            <a:avLst/>
            <a:gdLst/>
            <a:ahLst/>
            <a:cxnLst/>
            <a:rect l="l" t="t" r="r" b="b"/>
            <a:pathLst>
              <a:path w="506" h="373" extrusionOk="0">
                <a:moveTo>
                  <a:pt x="317" y="1"/>
                </a:moveTo>
                <a:cubicBezTo>
                  <a:pt x="283" y="1"/>
                  <a:pt x="258" y="17"/>
                  <a:pt x="241" y="39"/>
                </a:cubicBezTo>
                <a:lnTo>
                  <a:pt x="241" y="39"/>
                </a:lnTo>
                <a:cubicBezTo>
                  <a:pt x="224" y="35"/>
                  <a:pt x="206" y="33"/>
                  <a:pt x="189" y="33"/>
                </a:cubicBezTo>
                <a:cubicBezTo>
                  <a:pt x="137" y="33"/>
                  <a:pt x="86" y="48"/>
                  <a:pt x="43" y="78"/>
                </a:cubicBezTo>
                <a:cubicBezTo>
                  <a:pt x="18" y="104"/>
                  <a:pt x="0" y="155"/>
                  <a:pt x="18" y="189"/>
                </a:cubicBezTo>
                <a:cubicBezTo>
                  <a:pt x="52" y="266"/>
                  <a:pt x="120" y="326"/>
                  <a:pt x="197" y="361"/>
                </a:cubicBezTo>
                <a:cubicBezTo>
                  <a:pt x="220" y="368"/>
                  <a:pt x="245" y="372"/>
                  <a:pt x="270" y="372"/>
                </a:cubicBezTo>
                <a:cubicBezTo>
                  <a:pt x="327" y="372"/>
                  <a:pt x="384" y="351"/>
                  <a:pt x="420" y="309"/>
                </a:cubicBezTo>
                <a:cubicBezTo>
                  <a:pt x="505" y="207"/>
                  <a:pt x="480" y="10"/>
                  <a:pt x="326" y="1"/>
                </a:cubicBezTo>
                <a:cubicBezTo>
                  <a:pt x="323" y="1"/>
                  <a:pt x="320" y="1"/>
                  <a:pt x="31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"/>
          <p:cNvSpPr/>
          <p:nvPr/>
        </p:nvSpPr>
        <p:spPr>
          <a:xfrm rot="10800000">
            <a:off x="7024188" y="363164"/>
            <a:ext cx="58779" cy="34439"/>
          </a:xfrm>
          <a:custGeom>
            <a:avLst/>
            <a:gdLst/>
            <a:ahLst/>
            <a:cxnLst/>
            <a:rect l="l" t="t" r="r" b="b"/>
            <a:pathLst>
              <a:path w="582" h="341" extrusionOk="0">
                <a:moveTo>
                  <a:pt x="222" y="0"/>
                </a:moveTo>
                <a:cubicBezTo>
                  <a:pt x="159" y="0"/>
                  <a:pt x="96" y="21"/>
                  <a:pt x="43" y="58"/>
                </a:cubicBezTo>
                <a:cubicBezTo>
                  <a:pt x="0" y="101"/>
                  <a:pt x="0" y="169"/>
                  <a:pt x="43" y="204"/>
                </a:cubicBezTo>
                <a:cubicBezTo>
                  <a:pt x="163" y="289"/>
                  <a:pt x="308" y="340"/>
                  <a:pt x="454" y="340"/>
                </a:cubicBezTo>
                <a:cubicBezTo>
                  <a:pt x="488" y="340"/>
                  <a:pt x="531" y="315"/>
                  <a:pt x="548" y="281"/>
                </a:cubicBezTo>
                <a:cubicBezTo>
                  <a:pt x="582" y="186"/>
                  <a:pt x="548" y="75"/>
                  <a:pt x="454" y="24"/>
                </a:cubicBezTo>
                <a:cubicBezTo>
                  <a:pt x="436" y="10"/>
                  <a:pt x="416" y="3"/>
                  <a:pt x="397" y="3"/>
                </a:cubicBezTo>
                <a:cubicBezTo>
                  <a:pt x="377" y="3"/>
                  <a:pt x="357" y="11"/>
                  <a:pt x="339" y="26"/>
                </a:cubicBezTo>
                <a:lnTo>
                  <a:pt x="339" y="26"/>
                </a:lnTo>
                <a:cubicBezTo>
                  <a:pt x="337" y="25"/>
                  <a:pt x="336" y="25"/>
                  <a:pt x="334" y="24"/>
                </a:cubicBezTo>
                <a:cubicBezTo>
                  <a:pt x="298" y="8"/>
                  <a:pt x="260" y="0"/>
                  <a:pt x="22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/>
          <p:nvPr/>
        </p:nvSpPr>
        <p:spPr>
          <a:xfrm rot="10800000">
            <a:off x="7175080" y="196820"/>
            <a:ext cx="54840" cy="30803"/>
          </a:xfrm>
          <a:custGeom>
            <a:avLst/>
            <a:gdLst/>
            <a:ahLst/>
            <a:cxnLst/>
            <a:rect l="l" t="t" r="r" b="b"/>
            <a:pathLst>
              <a:path w="543" h="305" extrusionOk="0">
                <a:moveTo>
                  <a:pt x="344" y="0"/>
                </a:moveTo>
                <a:cubicBezTo>
                  <a:pt x="322" y="0"/>
                  <a:pt x="303" y="7"/>
                  <a:pt x="289" y="19"/>
                </a:cubicBezTo>
                <a:lnTo>
                  <a:pt x="289" y="19"/>
                </a:lnTo>
                <a:cubicBezTo>
                  <a:pt x="204" y="30"/>
                  <a:pt x="121" y="67"/>
                  <a:pt x="52" y="120"/>
                </a:cubicBezTo>
                <a:cubicBezTo>
                  <a:pt x="1" y="163"/>
                  <a:pt x="18" y="249"/>
                  <a:pt x="78" y="274"/>
                </a:cubicBezTo>
                <a:cubicBezTo>
                  <a:pt x="127" y="295"/>
                  <a:pt x="177" y="305"/>
                  <a:pt x="226" y="305"/>
                </a:cubicBezTo>
                <a:cubicBezTo>
                  <a:pt x="298" y="305"/>
                  <a:pt x="368" y="284"/>
                  <a:pt x="429" y="249"/>
                </a:cubicBezTo>
                <a:cubicBezTo>
                  <a:pt x="445" y="235"/>
                  <a:pt x="457" y="220"/>
                  <a:pt x="466" y="205"/>
                </a:cubicBezTo>
                <a:lnTo>
                  <a:pt x="466" y="205"/>
                </a:lnTo>
                <a:cubicBezTo>
                  <a:pt x="542" y="181"/>
                  <a:pt x="541" y="41"/>
                  <a:pt x="446" y="26"/>
                </a:cubicBezTo>
                <a:cubicBezTo>
                  <a:pt x="436" y="24"/>
                  <a:pt x="426" y="22"/>
                  <a:pt x="417" y="20"/>
                </a:cubicBezTo>
                <a:lnTo>
                  <a:pt x="417" y="20"/>
                </a:lnTo>
                <a:cubicBezTo>
                  <a:pt x="398" y="9"/>
                  <a:pt x="376" y="2"/>
                  <a:pt x="352" y="1"/>
                </a:cubicBezTo>
                <a:cubicBezTo>
                  <a:pt x="349" y="0"/>
                  <a:pt x="346" y="0"/>
                  <a:pt x="34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"/>
          <p:cNvSpPr/>
          <p:nvPr/>
        </p:nvSpPr>
        <p:spPr>
          <a:xfrm rot="10800000">
            <a:off x="7046812" y="197831"/>
            <a:ext cx="59284" cy="44337"/>
          </a:xfrm>
          <a:custGeom>
            <a:avLst/>
            <a:gdLst/>
            <a:ahLst/>
            <a:cxnLst/>
            <a:rect l="l" t="t" r="r" b="b"/>
            <a:pathLst>
              <a:path w="587" h="439" extrusionOk="0">
                <a:moveTo>
                  <a:pt x="263" y="1"/>
                </a:moveTo>
                <a:cubicBezTo>
                  <a:pt x="231" y="1"/>
                  <a:pt x="200" y="8"/>
                  <a:pt x="169" y="25"/>
                </a:cubicBezTo>
                <a:cubicBezTo>
                  <a:pt x="144" y="36"/>
                  <a:pt x="128" y="54"/>
                  <a:pt x="121" y="75"/>
                </a:cubicBezTo>
                <a:lnTo>
                  <a:pt x="121" y="75"/>
                </a:lnTo>
                <a:cubicBezTo>
                  <a:pt x="108" y="75"/>
                  <a:pt x="96" y="75"/>
                  <a:pt x="84" y="76"/>
                </a:cubicBezTo>
                <a:cubicBezTo>
                  <a:pt x="41" y="85"/>
                  <a:pt x="15" y="119"/>
                  <a:pt x="7" y="162"/>
                </a:cubicBezTo>
                <a:cubicBezTo>
                  <a:pt x="1" y="313"/>
                  <a:pt x="123" y="439"/>
                  <a:pt x="253" y="439"/>
                </a:cubicBezTo>
                <a:cubicBezTo>
                  <a:pt x="306" y="439"/>
                  <a:pt x="361" y="417"/>
                  <a:pt x="409" y="367"/>
                </a:cubicBezTo>
                <a:cubicBezTo>
                  <a:pt x="425" y="351"/>
                  <a:pt x="438" y="332"/>
                  <a:pt x="448" y="312"/>
                </a:cubicBezTo>
                <a:lnTo>
                  <a:pt x="448" y="312"/>
                </a:lnTo>
                <a:cubicBezTo>
                  <a:pt x="540" y="310"/>
                  <a:pt x="586" y="167"/>
                  <a:pt x="486" y="136"/>
                </a:cubicBezTo>
                <a:cubicBezTo>
                  <a:pt x="475" y="132"/>
                  <a:pt x="464" y="129"/>
                  <a:pt x="453" y="125"/>
                </a:cubicBezTo>
                <a:lnTo>
                  <a:pt x="453" y="125"/>
                </a:lnTo>
                <a:cubicBezTo>
                  <a:pt x="448" y="114"/>
                  <a:pt x="442" y="103"/>
                  <a:pt x="435" y="93"/>
                </a:cubicBezTo>
                <a:cubicBezTo>
                  <a:pt x="394" y="35"/>
                  <a:pt x="329" y="1"/>
                  <a:pt x="26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"/>
          <p:cNvSpPr/>
          <p:nvPr/>
        </p:nvSpPr>
        <p:spPr>
          <a:xfrm rot="10800000">
            <a:off x="7156496" y="306303"/>
            <a:ext cx="54335" cy="44236"/>
          </a:xfrm>
          <a:custGeom>
            <a:avLst/>
            <a:gdLst/>
            <a:ahLst/>
            <a:cxnLst/>
            <a:rect l="l" t="t" r="r" b="b"/>
            <a:pathLst>
              <a:path w="538" h="438" extrusionOk="0">
                <a:moveTo>
                  <a:pt x="240" y="1"/>
                </a:moveTo>
                <a:cubicBezTo>
                  <a:pt x="229" y="1"/>
                  <a:pt x="217" y="1"/>
                  <a:pt x="205" y="3"/>
                </a:cubicBezTo>
                <a:cubicBezTo>
                  <a:pt x="86" y="20"/>
                  <a:pt x="0" y="131"/>
                  <a:pt x="9" y="259"/>
                </a:cubicBezTo>
                <a:cubicBezTo>
                  <a:pt x="9" y="362"/>
                  <a:pt x="96" y="437"/>
                  <a:pt x="192" y="437"/>
                </a:cubicBezTo>
                <a:cubicBezTo>
                  <a:pt x="216" y="437"/>
                  <a:pt x="241" y="432"/>
                  <a:pt x="265" y="422"/>
                </a:cubicBezTo>
                <a:cubicBezTo>
                  <a:pt x="308" y="402"/>
                  <a:pt x="334" y="367"/>
                  <a:pt x="344" y="328"/>
                </a:cubicBezTo>
                <a:lnTo>
                  <a:pt x="419" y="328"/>
                </a:lnTo>
                <a:cubicBezTo>
                  <a:pt x="423" y="328"/>
                  <a:pt x="426" y="328"/>
                  <a:pt x="430" y="328"/>
                </a:cubicBezTo>
                <a:cubicBezTo>
                  <a:pt x="493" y="328"/>
                  <a:pt x="538" y="256"/>
                  <a:pt x="513" y="199"/>
                </a:cubicBezTo>
                <a:cubicBezTo>
                  <a:pt x="466" y="82"/>
                  <a:pt x="362" y="1"/>
                  <a:pt x="2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"/>
          <p:cNvSpPr/>
          <p:nvPr/>
        </p:nvSpPr>
        <p:spPr>
          <a:xfrm rot="10800000">
            <a:off x="7261736" y="123799"/>
            <a:ext cx="53729" cy="45145"/>
          </a:xfrm>
          <a:custGeom>
            <a:avLst/>
            <a:gdLst/>
            <a:ahLst/>
            <a:cxnLst/>
            <a:rect l="l" t="t" r="r" b="b"/>
            <a:pathLst>
              <a:path w="532" h="447" extrusionOk="0">
                <a:moveTo>
                  <a:pt x="238" y="208"/>
                </a:moveTo>
                <a:cubicBezTo>
                  <a:pt x="244" y="211"/>
                  <a:pt x="250" y="213"/>
                  <a:pt x="258" y="215"/>
                </a:cubicBezTo>
                <a:cubicBezTo>
                  <a:pt x="272" y="215"/>
                  <a:pt x="292" y="256"/>
                  <a:pt x="270" y="256"/>
                </a:cubicBezTo>
                <a:cubicBezTo>
                  <a:pt x="265" y="256"/>
                  <a:pt x="258" y="254"/>
                  <a:pt x="249" y="249"/>
                </a:cubicBezTo>
                <a:cubicBezTo>
                  <a:pt x="228" y="242"/>
                  <a:pt x="224" y="224"/>
                  <a:pt x="238" y="208"/>
                </a:cubicBezTo>
                <a:close/>
                <a:moveTo>
                  <a:pt x="274" y="0"/>
                </a:moveTo>
                <a:cubicBezTo>
                  <a:pt x="224" y="0"/>
                  <a:pt x="174" y="14"/>
                  <a:pt x="129" y="44"/>
                </a:cubicBezTo>
                <a:cubicBezTo>
                  <a:pt x="1" y="130"/>
                  <a:pt x="10" y="318"/>
                  <a:pt x="138" y="403"/>
                </a:cubicBezTo>
                <a:cubicBezTo>
                  <a:pt x="176" y="433"/>
                  <a:pt x="219" y="447"/>
                  <a:pt x="261" y="447"/>
                </a:cubicBezTo>
                <a:cubicBezTo>
                  <a:pt x="352" y="447"/>
                  <a:pt x="440" y="383"/>
                  <a:pt x="463" y="284"/>
                </a:cubicBezTo>
                <a:cubicBezTo>
                  <a:pt x="464" y="277"/>
                  <a:pt x="465" y="271"/>
                  <a:pt x="466" y="265"/>
                </a:cubicBezTo>
                <a:lnTo>
                  <a:pt x="466" y="265"/>
                </a:lnTo>
                <a:cubicBezTo>
                  <a:pt x="515" y="247"/>
                  <a:pt x="531" y="189"/>
                  <a:pt x="514" y="147"/>
                </a:cubicBezTo>
                <a:lnTo>
                  <a:pt x="506" y="147"/>
                </a:lnTo>
                <a:cubicBezTo>
                  <a:pt x="461" y="51"/>
                  <a:pt x="368" y="0"/>
                  <a:pt x="27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"/>
          <p:cNvSpPr/>
          <p:nvPr/>
        </p:nvSpPr>
        <p:spPr>
          <a:xfrm rot="10800000">
            <a:off x="7438887" y="169349"/>
            <a:ext cx="55143" cy="41812"/>
          </a:xfrm>
          <a:custGeom>
            <a:avLst/>
            <a:gdLst/>
            <a:ahLst/>
            <a:cxnLst/>
            <a:rect l="l" t="t" r="r" b="b"/>
            <a:pathLst>
              <a:path w="546" h="414" extrusionOk="0">
                <a:moveTo>
                  <a:pt x="311" y="0"/>
                </a:moveTo>
                <a:cubicBezTo>
                  <a:pt x="276" y="0"/>
                  <a:pt x="242" y="9"/>
                  <a:pt x="212" y="26"/>
                </a:cubicBezTo>
                <a:cubicBezTo>
                  <a:pt x="208" y="27"/>
                  <a:pt x="205" y="29"/>
                  <a:pt x="202" y="31"/>
                </a:cubicBezTo>
                <a:lnTo>
                  <a:pt x="202" y="31"/>
                </a:lnTo>
                <a:cubicBezTo>
                  <a:pt x="135" y="33"/>
                  <a:pt x="78" y="74"/>
                  <a:pt x="49" y="137"/>
                </a:cubicBezTo>
                <a:cubicBezTo>
                  <a:pt x="0" y="284"/>
                  <a:pt x="146" y="414"/>
                  <a:pt x="285" y="414"/>
                </a:cubicBezTo>
                <a:cubicBezTo>
                  <a:pt x="316" y="414"/>
                  <a:pt x="347" y="408"/>
                  <a:pt x="375" y="394"/>
                </a:cubicBezTo>
                <a:cubicBezTo>
                  <a:pt x="520" y="325"/>
                  <a:pt x="546" y="128"/>
                  <a:pt x="417" y="26"/>
                </a:cubicBezTo>
                <a:cubicBezTo>
                  <a:pt x="383" y="9"/>
                  <a:pt x="347" y="0"/>
                  <a:pt x="3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"/>
          <p:cNvSpPr/>
          <p:nvPr/>
        </p:nvSpPr>
        <p:spPr>
          <a:xfrm rot="10800000">
            <a:off x="7374046" y="103095"/>
            <a:ext cx="64940" cy="57264"/>
          </a:xfrm>
          <a:custGeom>
            <a:avLst/>
            <a:gdLst/>
            <a:ahLst/>
            <a:cxnLst/>
            <a:rect l="l" t="t" r="r" b="b"/>
            <a:pathLst>
              <a:path w="643" h="567" extrusionOk="0">
                <a:moveTo>
                  <a:pt x="277" y="209"/>
                </a:moveTo>
                <a:cubicBezTo>
                  <a:pt x="277" y="220"/>
                  <a:pt x="279" y="231"/>
                  <a:pt x="283" y="241"/>
                </a:cubicBezTo>
                <a:cubicBezTo>
                  <a:pt x="296" y="280"/>
                  <a:pt x="333" y="299"/>
                  <a:pt x="368" y="299"/>
                </a:cubicBezTo>
                <a:cubicBezTo>
                  <a:pt x="380" y="299"/>
                  <a:pt x="392" y="297"/>
                  <a:pt x="403" y="293"/>
                </a:cubicBezTo>
                <a:lnTo>
                  <a:pt x="411" y="301"/>
                </a:lnTo>
                <a:cubicBezTo>
                  <a:pt x="414" y="300"/>
                  <a:pt x="416" y="298"/>
                  <a:pt x="419" y="297"/>
                </a:cubicBezTo>
                <a:lnTo>
                  <a:pt x="419" y="297"/>
                </a:lnTo>
                <a:cubicBezTo>
                  <a:pt x="410" y="341"/>
                  <a:pt x="369" y="378"/>
                  <a:pt x="321" y="378"/>
                </a:cubicBezTo>
                <a:cubicBezTo>
                  <a:pt x="303" y="378"/>
                  <a:pt x="284" y="373"/>
                  <a:pt x="266" y="361"/>
                </a:cubicBezTo>
                <a:cubicBezTo>
                  <a:pt x="232" y="335"/>
                  <a:pt x="215" y="284"/>
                  <a:pt x="240" y="241"/>
                </a:cubicBezTo>
                <a:cubicBezTo>
                  <a:pt x="246" y="230"/>
                  <a:pt x="260" y="218"/>
                  <a:pt x="277" y="209"/>
                </a:cubicBezTo>
                <a:close/>
                <a:moveTo>
                  <a:pt x="333" y="1"/>
                </a:moveTo>
                <a:cubicBezTo>
                  <a:pt x="313" y="1"/>
                  <a:pt x="294" y="4"/>
                  <a:pt x="274" y="10"/>
                </a:cubicBezTo>
                <a:cubicBezTo>
                  <a:pt x="103" y="45"/>
                  <a:pt x="1" y="224"/>
                  <a:pt x="61" y="387"/>
                </a:cubicBezTo>
                <a:cubicBezTo>
                  <a:pt x="108" y="499"/>
                  <a:pt x="220" y="566"/>
                  <a:pt x="333" y="566"/>
                </a:cubicBezTo>
                <a:cubicBezTo>
                  <a:pt x="384" y="566"/>
                  <a:pt x="435" y="553"/>
                  <a:pt x="480" y="524"/>
                </a:cubicBezTo>
                <a:cubicBezTo>
                  <a:pt x="608" y="421"/>
                  <a:pt x="642" y="233"/>
                  <a:pt x="540" y="104"/>
                </a:cubicBezTo>
                <a:cubicBezTo>
                  <a:pt x="522" y="80"/>
                  <a:pt x="499" y="70"/>
                  <a:pt x="477" y="70"/>
                </a:cubicBezTo>
                <a:cubicBezTo>
                  <a:pt x="474" y="70"/>
                  <a:pt x="472" y="70"/>
                  <a:pt x="469" y="71"/>
                </a:cubicBezTo>
                <a:lnTo>
                  <a:pt x="469" y="71"/>
                </a:lnTo>
                <a:cubicBezTo>
                  <a:pt x="436" y="24"/>
                  <a:pt x="386" y="1"/>
                  <a:pt x="33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"/>
          <p:cNvSpPr/>
          <p:nvPr/>
        </p:nvSpPr>
        <p:spPr>
          <a:xfrm rot="10800000">
            <a:off x="6747688" y="-1049562"/>
            <a:ext cx="1070547" cy="1155383"/>
          </a:xfrm>
          <a:custGeom>
            <a:avLst/>
            <a:gdLst/>
            <a:ahLst/>
            <a:cxnLst/>
            <a:rect l="l" t="t" r="r" b="b"/>
            <a:pathLst>
              <a:path w="10600" h="11440" extrusionOk="0">
                <a:moveTo>
                  <a:pt x="2874" y="1"/>
                </a:moveTo>
                <a:cubicBezTo>
                  <a:pt x="1266" y="745"/>
                  <a:pt x="197" y="2465"/>
                  <a:pt x="103" y="4235"/>
                </a:cubicBezTo>
                <a:cubicBezTo>
                  <a:pt x="0" y="6006"/>
                  <a:pt x="317" y="8350"/>
                  <a:pt x="1591" y="9582"/>
                </a:cubicBezTo>
                <a:cubicBezTo>
                  <a:pt x="3063" y="11002"/>
                  <a:pt x="4594" y="11413"/>
                  <a:pt x="6639" y="11439"/>
                </a:cubicBezTo>
                <a:cubicBezTo>
                  <a:pt x="6682" y="11439"/>
                  <a:pt x="6727" y="11440"/>
                  <a:pt x="6773" y="11440"/>
                </a:cubicBezTo>
                <a:cubicBezTo>
                  <a:pt x="7748" y="11440"/>
                  <a:pt x="9404" y="11260"/>
                  <a:pt x="9984" y="10557"/>
                </a:cubicBezTo>
                <a:cubicBezTo>
                  <a:pt x="10309" y="10164"/>
                  <a:pt x="10600" y="9856"/>
                  <a:pt x="10343" y="9779"/>
                </a:cubicBezTo>
                <a:lnTo>
                  <a:pt x="10369" y="9745"/>
                </a:lnTo>
                <a:lnTo>
                  <a:pt x="7896" y="6203"/>
                </a:lnTo>
                <a:cubicBezTo>
                  <a:pt x="7357" y="5407"/>
                  <a:pt x="6784" y="4646"/>
                  <a:pt x="6160" y="3919"/>
                </a:cubicBezTo>
                <a:cubicBezTo>
                  <a:pt x="5022" y="2636"/>
                  <a:pt x="3593" y="1558"/>
                  <a:pt x="28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"/>
          <p:cNvSpPr txBox="1">
            <a:spLocks noGrp="1"/>
          </p:cNvSpPr>
          <p:nvPr>
            <p:ph type="title" idx="2" hasCustomPrompt="1"/>
          </p:nvPr>
        </p:nvSpPr>
        <p:spPr>
          <a:xfrm>
            <a:off x="2789775" y="666750"/>
            <a:ext cx="3564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 ">
  <p:cSld name="CUSTOM_33"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21"/>
          <p:cNvSpPr txBox="1">
            <a:spLocks noGrp="1"/>
          </p:cNvSpPr>
          <p:nvPr>
            <p:ph type="title"/>
          </p:nvPr>
        </p:nvSpPr>
        <p:spPr>
          <a:xfrm>
            <a:off x="685800" y="408650"/>
            <a:ext cx="4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3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2811" name="Google Shape;2811;p21"/>
          <p:cNvSpPr txBox="1">
            <a:spLocks noGrp="1"/>
          </p:cNvSpPr>
          <p:nvPr>
            <p:ph type="subTitle" idx="1"/>
          </p:nvPr>
        </p:nvSpPr>
        <p:spPr>
          <a:xfrm>
            <a:off x="3043303" y="158597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2" name="Google Shape;2812;p21"/>
          <p:cNvSpPr txBox="1">
            <a:spLocks noGrp="1"/>
          </p:cNvSpPr>
          <p:nvPr>
            <p:ph type="subTitle" idx="2"/>
          </p:nvPr>
        </p:nvSpPr>
        <p:spPr>
          <a:xfrm>
            <a:off x="3054188" y="336037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3" name="Google Shape;2813;p21"/>
          <p:cNvSpPr txBox="1">
            <a:spLocks noGrp="1"/>
          </p:cNvSpPr>
          <p:nvPr>
            <p:ph type="subTitle" idx="3"/>
          </p:nvPr>
        </p:nvSpPr>
        <p:spPr>
          <a:xfrm>
            <a:off x="3039576" y="1925792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14" name="Google Shape;2814;p21"/>
          <p:cNvSpPr txBox="1">
            <a:spLocks noGrp="1"/>
          </p:cNvSpPr>
          <p:nvPr>
            <p:ph type="subTitle" idx="4"/>
          </p:nvPr>
        </p:nvSpPr>
        <p:spPr>
          <a:xfrm>
            <a:off x="3060633" y="3738568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15" name="Google Shape;2815;p21"/>
          <p:cNvSpPr txBox="1">
            <a:spLocks noGrp="1"/>
          </p:cNvSpPr>
          <p:nvPr>
            <p:ph type="subTitle" idx="5"/>
          </p:nvPr>
        </p:nvSpPr>
        <p:spPr>
          <a:xfrm>
            <a:off x="603395" y="336037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21"/>
          <p:cNvSpPr txBox="1">
            <a:spLocks noGrp="1"/>
          </p:cNvSpPr>
          <p:nvPr>
            <p:ph type="subTitle" idx="6"/>
          </p:nvPr>
        </p:nvSpPr>
        <p:spPr>
          <a:xfrm>
            <a:off x="590550" y="158862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7" name="Google Shape;2817;p21"/>
          <p:cNvSpPr txBox="1">
            <a:spLocks noGrp="1"/>
          </p:cNvSpPr>
          <p:nvPr>
            <p:ph type="subTitle" idx="7"/>
          </p:nvPr>
        </p:nvSpPr>
        <p:spPr>
          <a:xfrm>
            <a:off x="603395" y="3738568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18" name="Google Shape;2818;p21"/>
          <p:cNvSpPr txBox="1">
            <a:spLocks noGrp="1"/>
          </p:cNvSpPr>
          <p:nvPr>
            <p:ph type="subTitle" idx="8"/>
          </p:nvPr>
        </p:nvSpPr>
        <p:spPr>
          <a:xfrm>
            <a:off x="609600" y="1925792"/>
            <a:ext cx="24384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819" name="Google Shape;2819;p21"/>
          <p:cNvGrpSpPr/>
          <p:nvPr/>
        </p:nvGrpSpPr>
        <p:grpSpPr>
          <a:xfrm>
            <a:off x="-171875" y="-586875"/>
            <a:ext cx="2349380" cy="2349458"/>
            <a:chOff x="-53525" y="-261700"/>
            <a:chExt cx="1781048" cy="1781107"/>
          </a:xfrm>
        </p:grpSpPr>
        <p:sp>
          <p:nvSpPr>
            <p:cNvPr id="2820" name="Google Shape;2820;p21"/>
            <p:cNvSpPr/>
            <p:nvPr/>
          </p:nvSpPr>
          <p:spPr>
            <a:xfrm>
              <a:off x="168549" y="-66023"/>
              <a:ext cx="1558973" cy="432625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11407" y="0"/>
                  </a:moveTo>
                  <a:cubicBezTo>
                    <a:pt x="9697" y="0"/>
                    <a:pt x="7995" y="259"/>
                    <a:pt x="6354" y="773"/>
                  </a:cubicBezTo>
                  <a:cubicBezTo>
                    <a:pt x="4849" y="1252"/>
                    <a:pt x="3454" y="1988"/>
                    <a:pt x="2077" y="2767"/>
                  </a:cubicBezTo>
                  <a:cubicBezTo>
                    <a:pt x="1872" y="2767"/>
                    <a:pt x="1666" y="2784"/>
                    <a:pt x="1461" y="2827"/>
                  </a:cubicBezTo>
                  <a:lnTo>
                    <a:pt x="169" y="3023"/>
                  </a:lnTo>
                  <a:cubicBezTo>
                    <a:pt x="0" y="3056"/>
                    <a:pt x="51" y="3300"/>
                    <a:pt x="207" y="3300"/>
                  </a:cubicBezTo>
                  <a:cubicBezTo>
                    <a:pt x="217" y="3300"/>
                    <a:pt x="227" y="3299"/>
                    <a:pt x="238" y="3297"/>
                  </a:cubicBezTo>
                  <a:lnTo>
                    <a:pt x="1350" y="3126"/>
                  </a:lnTo>
                  <a:cubicBezTo>
                    <a:pt x="1538" y="3100"/>
                    <a:pt x="1735" y="3058"/>
                    <a:pt x="1923" y="3040"/>
                  </a:cubicBezTo>
                  <a:cubicBezTo>
                    <a:pt x="1944" y="3078"/>
                    <a:pt x="1986" y="3098"/>
                    <a:pt x="2028" y="3098"/>
                  </a:cubicBezTo>
                  <a:cubicBezTo>
                    <a:pt x="2054" y="3098"/>
                    <a:pt x="2080" y="3091"/>
                    <a:pt x="2103" y="3075"/>
                  </a:cubicBezTo>
                  <a:lnTo>
                    <a:pt x="2145" y="3049"/>
                  </a:lnTo>
                  <a:cubicBezTo>
                    <a:pt x="2299" y="3092"/>
                    <a:pt x="2436" y="3152"/>
                    <a:pt x="2573" y="3237"/>
                  </a:cubicBezTo>
                  <a:cubicBezTo>
                    <a:pt x="3181" y="3562"/>
                    <a:pt x="3805" y="3853"/>
                    <a:pt x="4438" y="4118"/>
                  </a:cubicBezTo>
                  <a:cubicBezTo>
                    <a:pt x="5747" y="4649"/>
                    <a:pt x="7099" y="5068"/>
                    <a:pt x="8476" y="5350"/>
                  </a:cubicBezTo>
                  <a:cubicBezTo>
                    <a:pt x="9819" y="5624"/>
                    <a:pt x="11179" y="5787"/>
                    <a:pt x="12548" y="5838"/>
                  </a:cubicBezTo>
                  <a:cubicBezTo>
                    <a:pt x="12799" y="5848"/>
                    <a:pt x="13049" y="5853"/>
                    <a:pt x="13297" y="5853"/>
                  </a:cubicBezTo>
                  <a:cubicBezTo>
                    <a:pt x="14523" y="5853"/>
                    <a:pt x="15722" y="5720"/>
                    <a:pt x="16903" y="5350"/>
                  </a:cubicBezTo>
                  <a:cubicBezTo>
                    <a:pt x="18383" y="4880"/>
                    <a:pt x="19769" y="4161"/>
                    <a:pt x="21009" y="3229"/>
                  </a:cubicBezTo>
                  <a:cubicBezTo>
                    <a:pt x="21095" y="3169"/>
                    <a:pt x="21095" y="3040"/>
                    <a:pt x="21009" y="2981"/>
                  </a:cubicBezTo>
                  <a:cubicBezTo>
                    <a:pt x="18904" y="1518"/>
                    <a:pt x="16483" y="560"/>
                    <a:pt x="13951" y="192"/>
                  </a:cubicBezTo>
                  <a:cubicBezTo>
                    <a:pt x="13106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321378" y="111047"/>
              <a:ext cx="1222791" cy="45154"/>
            </a:xfrm>
            <a:custGeom>
              <a:avLst/>
              <a:gdLst/>
              <a:ahLst/>
              <a:cxnLst/>
              <a:rect l="l" t="t" r="r" b="b"/>
              <a:pathLst>
                <a:path w="16546" h="611" extrusionOk="0">
                  <a:moveTo>
                    <a:pt x="9685" y="0"/>
                  </a:moveTo>
                  <a:cubicBezTo>
                    <a:pt x="6480" y="0"/>
                    <a:pt x="3277" y="157"/>
                    <a:pt x="86" y="473"/>
                  </a:cubicBezTo>
                  <a:cubicBezTo>
                    <a:pt x="3" y="482"/>
                    <a:pt x="1" y="611"/>
                    <a:pt x="78" y="611"/>
                  </a:cubicBezTo>
                  <a:cubicBezTo>
                    <a:pt x="81" y="611"/>
                    <a:pt x="83" y="611"/>
                    <a:pt x="86" y="610"/>
                  </a:cubicBezTo>
                  <a:cubicBezTo>
                    <a:pt x="3284" y="293"/>
                    <a:pt x="6494" y="133"/>
                    <a:pt x="9706" y="133"/>
                  </a:cubicBezTo>
                  <a:cubicBezTo>
                    <a:pt x="11958" y="133"/>
                    <a:pt x="14210" y="212"/>
                    <a:pt x="16460" y="371"/>
                  </a:cubicBezTo>
                  <a:cubicBezTo>
                    <a:pt x="16546" y="371"/>
                    <a:pt x="16546" y="242"/>
                    <a:pt x="16460" y="234"/>
                  </a:cubicBezTo>
                  <a:cubicBezTo>
                    <a:pt x="14203" y="78"/>
                    <a:pt x="11944" y="0"/>
                    <a:pt x="96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726292" y="120433"/>
              <a:ext cx="289550" cy="115879"/>
            </a:xfrm>
            <a:custGeom>
              <a:avLst/>
              <a:gdLst/>
              <a:ahLst/>
              <a:cxnLst/>
              <a:rect l="l" t="t" r="r" b="b"/>
              <a:pathLst>
                <a:path w="3918" h="1568" extrusionOk="0">
                  <a:moveTo>
                    <a:pt x="90" y="1"/>
                  </a:moveTo>
                  <a:cubicBezTo>
                    <a:pt x="21" y="1"/>
                    <a:pt x="0" y="109"/>
                    <a:pt x="78" y="132"/>
                  </a:cubicBezTo>
                  <a:cubicBezTo>
                    <a:pt x="1353" y="492"/>
                    <a:pt x="2593" y="971"/>
                    <a:pt x="3782" y="1561"/>
                  </a:cubicBezTo>
                  <a:cubicBezTo>
                    <a:pt x="3792" y="1566"/>
                    <a:pt x="3802" y="1568"/>
                    <a:pt x="3812" y="1568"/>
                  </a:cubicBezTo>
                  <a:cubicBezTo>
                    <a:pt x="3875" y="1568"/>
                    <a:pt x="3918" y="1479"/>
                    <a:pt x="3851" y="1441"/>
                  </a:cubicBezTo>
                  <a:cubicBezTo>
                    <a:pt x="2653" y="851"/>
                    <a:pt x="1395" y="372"/>
                    <a:pt x="112" y="4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1205686" y="119880"/>
              <a:ext cx="147129" cy="79393"/>
            </a:xfrm>
            <a:custGeom>
              <a:avLst/>
              <a:gdLst/>
              <a:ahLst/>
              <a:cxnLst/>
              <a:rect l="l" t="t" r="r" b="b"/>
              <a:pathLst>
                <a:path w="2398" h="1294" extrusionOk="0">
                  <a:moveTo>
                    <a:pt x="99" y="0"/>
                  </a:moveTo>
                  <a:cubicBezTo>
                    <a:pt x="39" y="0"/>
                    <a:pt x="0" y="85"/>
                    <a:pt x="65" y="121"/>
                  </a:cubicBezTo>
                  <a:lnTo>
                    <a:pt x="2264" y="1284"/>
                  </a:lnTo>
                  <a:cubicBezTo>
                    <a:pt x="2275" y="1291"/>
                    <a:pt x="2286" y="1294"/>
                    <a:pt x="2297" y="1294"/>
                  </a:cubicBezTo>
                  <a:cubicBezTo>
                    <a:pt x="2358" y="1294"/>
                    <a:pt x="2398" y="1202"/>
                    <a:pt x="2332" y="1173"/>
                  </a:cubicBezTo>
                  <a:lnTo>
                    <a:pt x="134" y="10"/>
                  </a:lnTo>
                  <a:cubicBezTo>
                    <a:pt x="121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967308" y="113453"/>
              <a:ext cx="152529" cy="91848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1"/>
                  </a:moveTo>
                  <a:cubicBezTo>
                    <a:pt x="40" y="1"/>
                    <a:pt x="1" y="87"/>
                    <a:pt x="66" y="130"/>
                  </a:cubicBezTo>
                  <a:cubicBezTo>
                    <a:pt x="810" y="609"/>
                    <a:pt x="1572" y="1062"/>
                    <a:pt x="2350" y="1490"/>
                  </a:cubicBezTo>
                  <a:cubicBezTo>
                    <a:pt x="2360" y="1495"/>
                    <a:pt x="2370" y="1497"/>
                    <a:pt x="2379" y="1497"/>
                  </a:cubicBezTo>
                  <a:cubicBezTo>
                    <a:pt x="2442" y="1497"/>
                    <a:pt x="2486" y="1408"/>
                    <a:pt x="2419" y="1370"/>
                  </a:cubicBezTo>
                  <a:cubicBezTo>
                    <a:pt x="1640" y="943"/>
                    <a:pt x="879" y="489"/>
                    <a:pt x="126" y="10"/>
                  </a:cubicBezTo>
                  <a:cubicBezTo>
                    <a:pt x="115" y="4"/>
                    <a:pt x="105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451519" y="127380"/>
              <a:ext cx="144258" cy="64000"/>
            </a:xfrm>
            <a:custGeom>
              <a:avLst/>
              <a:gdLst/>
              <a:ahLst/>
              <a:cxnLst/>
              <a:rect l="l" t="t" r="r" b="b"/>
              <a:pathLst>
                <a:path w="1952" h="866" extrusionOk="0">
                  <a:moveTo>
                    <a:pt x="91" y="1"/>
                  </a:moveTo>
                  <a:cubicBezTo>
                    <a:pt x="22" y="1"/>
                    <a:pt x="0" y="109"/>
                    <a:pt x="70" y="133"/>
                  </a:cubicBezTo>
                  <a:lnTo>
                    <a:pt x="1850" y="860"/>
                  </a:lnTo>
                  <a:cubicBezTo>
                    <a:pt x="1859" y="864"/>
                    <a:pt x="1867" y="866"/>
                    <a:pt x="1875" y="866"/>
                  </a:cubicBezTo>
                  <a:cubicBezTo>
                    <a:pt x="1933" y="866"/>
                    <a:pt x="1952" y="762"/>
                    <a:pt x="1884" y="731"/>
                  </a:cubicBezTo>
                  <a:lnTo>
                    <a:pt x="113" y="4"/>
                  </a:ln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829378" y="-10375"/>
              <a:ext cx="116249" cy="129403"/>
            </a:xfrm>
            <a:custGeom>
              <a:avLst/>
              <a:gdLst/>
              <a:ahLst/>
              <a:cxnLst/>
              <a:rect l="l" t="t" r="r" b="b"/>
              <a:pathLst>
                <a:path w="1573" h="1751" extrusionOk="0">
                  <a:moveTo>
                    <a:pt x="1476" y="1"/>
                  </a:moveTo>
                  <a:cubicBezTo>
                    <a:pt x="1456" y="1"/>
                    <a:pt x="1437" y="9"/>
                    <a:pt x="1425" y="29"/>
                  </a:cubicBezTo>
                  <a:cubicBezTo>
                    <a:pt x="1006" y="594"/>
                    <a:pt x="544" y="1133"/>
                    <a:pt x="47" y="1637"/>
                  </a:cubicBezTo>
                  <a:cubicBezTo>
                    <a:pt x="1" y="1684"/>
                    <a:pt x="47" y="1751"/>
                    <a:pt x="98" y="1751"/>
                  </a:cubicBezTo>
                  <a:cubicBezTo>
                    <a:pt x="113" y="1751"/>
                    <a:pt x="128" y="1745"/>
                    <a:pt x="141" y="1731"/>
                  </a:cubicBezTo>
                  <a:lnTo>
                    <a:pt x="150" y="1731"/>
                  </a:lnTo>
                  <a:cubicBezTo>
                    <a:pt x="646" y="1218"/>
                    <a:pt x="1108" y="671"/>
                    <a:pt x="1536" y="97"/>
                  </a:cubicBezTo>
                  <a:cubicBezTo>
                    <a:pt x="1572" y="49"/>
                    <a:pt x="1523" y="1"/>
                    <a:pt x="14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978334" y="16014"/>
              <a:ext cx="88167" cy="95346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6" y="0"/>
                  </a:moveTo>
                  <a:cubicBezTo>
                    <a:pt x="1331" y="0"/>
                    <a:pt x="1316" y="7"/>
                    <a:pt x="1303" y="24"/>
                  </a:cubicBezTo>
                  <a:cubicBezTo>
                    <a:pt x="884" y="494"/>
                    <a:pt x="465" y="965"/>
                    <a:pt x="46" y="1436"/>
                  </a:cubicBezTo>
                  <a:cubicBezTo>
                    <a:pt x="0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30"/>
                  </a:cubicBezTo>
                  <a:lnTo>
                    <a:pt x="1397" y="118"/>
                  </a:lnTo>
                  <a:cubicBezTo>
                    <a:pt x="1436" y="66"/>
                    <a:pt x="1392" y="0"/>
                    <a:pt x="13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1120986" y="43241"/>
              <a:ext cx="77062" cy="64852"/>
            </a:xfrm>
            <a:custGeom>
              <a:avLst/>
              <a:gdLst/>
              <a:ahLst/>
              <a:cxnLst/>
              <a:rect l="l" t="t" r="r" b="b"/>
              <a:pathLst>
                <a:path w="1256" h="1057" extrusionOk="0">
                  <a:moveTo>
                    <a:pt x="1150" y="0"/>
                  </a:moveTo>
                  <a:cubicBezTo>
                    <a:pt x="1136" y="0"/>
                    <a:pt x="1121" y="5"/>
                    <a:pt x="1107" y="15"/>
                  </a:cubicBezTo>
                  <a:lnTo>
                    <a:pt x="55" y="948"/>
                  </a:lnTo>
                  <a:cubicBezTo>
                    <a:pt x="0" y="989"/>
                    <a:pt x="54" y="1057"/>
                    <a:pt x="109" y="1057"/>
                  </a:cubicBezTo>
                  <a:cubicBezTo>
                    <a:pt x="123" y="1057"/>
                    <a:pt x="136" y="1052"/>
                    <a:pt x="149" y="1042"/>
                  </a:cubicBezTo>
                  <a:lnTo>
                    <a:pt x="1201" y="109"/>
                  </a:lnTo>
                  <a:cubicBezTo>
                    <a:pt x="1255" y="68"/>
                    <a:pt x="1207" y="0"/>
                    <a:pt x="115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558602" y="10540"/>
              <a:ext cx="123491" cy="119131"/>
            </a:xfrm>
            <a:custGeom>
              <a:avLst/>
              <a:gdLst/>
              <a:ahLst/>
              <a:cxnLst/>
              <a:rect l="l" t="t" r="r" b="b"/>
              <a:pathLst>
                <a:path w="1671" h="1612" extrusionOk="0">
                  <a:moveTo>
                    <a:pt x="1573" y="1"/>
                  </a:moveTo>
                  <a:cubicBezTo>
                    <a:pt x="1559" y="1"/>
                    <a:pt x="1543" y="6"/>
                    <a:pt x="1530" y="20"/>
                  </a:cubicBezTo>
                  <a:lnTo>
                    <a:pt x="863" y="764"/>
                  </a:lnTo>
                  <a:cubicBezTo>
                    <a:pt x="781" y="854"/>
                    <a:pt x="312" y="1470"/>
                    <a:pt x="149" y="1470"/>
                  </a:cubicBezTo>
                  <a:cubicBezTo>
                    <a:pt x="141" y="1470"/>
                    <a:pt x="133" y="1469"/>
                    <a:pt x="127" y="1466"/>
                  </a:cubicBezTo>
                  <a:cubicBezTo>
                    <a:pt x="118" y="1461"/>
                    <a:pt x="109" y="1459"/>
                    <a:pt x="100" y="1459"/>
                  </a:cubicBezTo>
                  <a:cubicBezTo>
                    <a:pt x="43" y="1459"/>
                    <a:pt x="0" y="1548"/>
                    <a:pt x="67" y="1585"/>
                  </a:cubicBezTo>
                  <a:cubicBezTo>
                    <a:pt x="102" y="1604"/>
                    <a:pt x="135" y="1612"/>
                    <a:pt x="168" y="1612"/>
                  </a:cubicBezTo>
                  <a:cubicBezTo>
                    <a:pt x="364" y="1612"/>
                    <a:pt x="530" y="1325"/>
                    <a:pt x="640" y="1200"/>
                  </a:cubicBezTo>
                  <a:lnTo>
                    <a:pt x="1624" y="114"/>
                  </a:lnTo>
                  <a:cubicBezTo>
                    <a:pt x="1670" y="67"/>
                    <a:pt x="1624" y="1"/>
                    <a:pt x="157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-24482" y="-33137"/>
              <a:ext cx="450288" cy="1552544"/>
            </a:xfrm>
            <a:custGeom>
              <a:avLst/>
              <a:gdLst/>
              <a:ahLst/>
              <a:cxnLst/>
              <a:rect l="l" t="t" r="r" b="b"/>
              <a:pathLst>
                <a:path w="6093" h="21008" extrusionOk="0">
                  <a:moveTo>
                    <a:pt x="2751" y="1"/>
                  </a:moveTo>
                  <a:cubicBezTo>
                    <a:pt x="2669" y="1"/>
                    <a:pt x="2581" y="68"/>
                    <a:pt x="2602" y="174"/>
                  </a:cubicBezTo>
                  <a:lnTo>
                    <a:pt x="2773" y="1287"/>
                  </a:lnTo>
                  <a:cubicBezTo>
                    <a:pt x="2807" y="1475"/>
                    <a:pt x="2850" y="1672"/>
                    <a:pt x="2858" y="1860"/>
                  </a:cubicBezTo>
                  <a:cubicBezTo>
                    <a:pt x="2798" y="1894"/>
                    <a:pt x="2781" y="1980"/>
                    <a:pt x="2824" y="2039"/>
                  </a:cubicBezTo>
                  <a:lnTo>
                    <a:pt x="2850" y="2082"/>
                  </a:lnTo>
                  <a:cubicBezTo>
                    <a:pt x="2807" y="2236"/>
                    <a:pt x="2747" y="2373"/>
                    <a:pt x="2662" y="2510"/>
                  </a:cubicBezTo>
                  <a:cubicBezTo>
                    <a:pt x="2345" y="3117"/>
                    <a:pt x="2046" y="3742"/>
                    <a:pt x="1789" y="4383"/>
                  </a:cubicBezTo>
                  <a:cubicBezTo>
                    <a:pt x="1250" y="5684"/>
                    <a:pt x="831" y="7035"/>
                    <a:pt x="548" y="8421"/>
                  </a:cubicBezTo>
                  <a:cubicBezTo>
                    <a:pt x="275" y="9764"/>
                    <a:pt x="112" y="11125"/>
                    <a:pt x="61" y="12493"/>
                  </a:cubicBezTo>
                  <a:cubicBezTo>
                    <a:pt x="1" y="13965"/>
                    <a:pt x="112" y="15419"/>
                    <a:pt x="557" y="16831"/>
                  </a:cubicBezTo>
                  <a:cubicBezTo>
                    <a:pt x="1019" y="18311"/>
                    <a:pt x="1738" y="19697"/>
                    <a:pt x="2670" y="20937"/>
                  </a:cubicBezTo>
                  <a:cubicBezTo>
                    <a:pt x="2700" y="20984"/>
                    <a:pt x="2747" y="21008"/>
                    <a:pt x="2794" y="21008"/>
                  </a:cubicBezTo>
                  <a:cubicBezTo>
                    <a:pt x="2841" y="21008"/>
                    <a:pt x="2888" y="20984"/>
                    <a:pt x="2918" y="20937"/>
                  </a:cubicBezTo>
                  <a:cubicBezTo>
                    <a:pt x="4381" y="18833"/>
                    <a:pt x="5339" y="16412"/>
                    <a:pt x="5707" y="13871"/>
                  </a:cubicBezTo>
                  <a:cubicBezTo>
                    <a:pt x="6092" y="11339"/>
                    <a:pt x="5895" y="8738"/>
                    <a:pt x="5125" y="6291"/>
                  </a:cubicBezTo>
                  <a:cubicBezTo>
                    <a:pt x="4646" y="4777"/>
                    <a:pt x="3911" y="3391"/>
                    <a:pt x="3132" y="2014"/>
                  </a:cubicBezTo>
                  <a:cubicBezTo>
                    <a:pt x="3132" y="1808"/>
                    <a:pt x="3115" y="1603"/>
                    <a:pt x="3072" y="1398"/>
                  </a:cubicBezTo>
                  <a:cubicBezTo>
                    <a:pt x="3012" y="970"/>
                    <a:pt x="2944" y="534"/>
                    <a:pt x="2875" y="106"/>
                  </a:cubicBezTo>
                  <a:cubicBezTo>
                    <a:pt x="2861" y="33"/>
                    <a:pt x="2808" y="1"/>
                    <a:pt x="275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189537" y="116590"/>
              <a:ext cx="56018" cy="1219022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3" y="1"/>
                  </a:moveTo>
                  <a:cubicBezTo>
                    <a:pt x="31" y="1"/>
                    <a:pt x="1" y="22"/>
                    <a:pt x="5" y="65"/>
                  </a:cubicBezTo>
                  <a:cubicBezTo>
                    <a:pt x="544" y="5506"/>
                    <a:pt x="621" y="10981"/>
                    <a:pt x="245" y="16430"/>
                  </a:cubicBezTo>
                  <a:cubicBezTo>
                    <a:pt x="240" y="16473"/>
                    <a:pt x="272" y="16494"/>
                    <a:pt x="307" y="16494"/>
                  </a:cubicBezTo>
                  <a:cubicBezTo>
                    <a:pt x="341" y="16494"/>
                    <a:pt x="377" y="16473"/>
                    <a:pt x="381" y="16430"/>
                  </a:cubicBezTo>
                  <a:cubicBezTo>
                    <a:pt x="758" y="10981"/>
                    <a:pt x="672" y="5506"/>
                    <a:pt x="133" y="65"/>
                  </a:cubicBezTo>
                  <a:cubicBezTo>
                    <a:pt x="129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107802" y="445457"/>
              <a:ext cx="117653" cy="284746"/>
            </a:xfrm>
            <a:custGeom>
              <a:avLst/>
              <a:gdLst/>
              <a:ahLst/>
              <a:cxnLst/>
              <a:rect l="l" t="t" r="r" b="b"/>
              <a:pathLst>
                <a:path w="1592" h="3853" extrusionOk="0">
                  <a:moveTo>
                    <a:pt x="1516" y="0"/>
                  </a:moveTo>
                  <a:cubicBezTo>
                    <a:pt x="1490" y="0"/>
                    <a:pt x="1464" y="15"/>
                    <a:pt x="1453" y="46"/>
                  </a:cubicBezTo>
                  <a:cubicBezTo>
                    <a:pt x="1094" y="1321"/>
                    <a:pt x="615" y="2561"/>
                    <a:pt x="25" y="3750"/>
                  </a:cubicBezTo>
                  <a:cubicBezTo>
                    <a:pt x="1" y="3804"/>
                    <a:pt x="47" y="3853"/>
                    <a:pt x="91" y="3853"/>
                  </a:cubicBezTo>
                  <a:cubicBezTo>
                    <a:pt x="111" y="3853"/>
                    <a:pt x="131" y="3843"/>
                    <a:pt x="144" y="3819"/>
                  </a:cubicBezTo>
                  <a:cubicBezTo>
                    <a:pt x="735" y="2621"/>
                    <a:pt x="1214" y="1364"/>
                    <a:pt x="1582" y="80"/>
                  </a:cubicBezTo>
                  <a:cubicBezTo>
                    <a:pt x="1592" y="30"/>
                    <a:pt x="1554" y="0"/>
                    <a:pt x="151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133298" y="978074"/>
              <a:ext cx="98882" cy="172562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30" y="2232"/>
                  </a:lnTo>
                  <a:cubicBezTo>
                    <a:pt x="1" y="2286"/>
                    <a:pt x="49" y="2335"/>
                    <a:pt x="92" y="2335"/>
                  </a:cubicBezTo>
                  <a:cubicBezTo>
                    <a:pt x="112" y="2335"/>
                    <a:pt x="131" y="2325"/>
                    <a:pt x="142" y="2301"/>
                  </a:cubicBezTo>
                  <a:lnTo>
                    <a:pt x="1314" y="102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119405" y="769077"/>
              <a:ext cx="113662" cy="178622"/>
            </a:xfrm>
            <a:custGeom>
              <a:avLst/>
              <a:gdLst/>
              <a:ahLst/>
              <a:cxnLst/>
              <a:rect l="l" t="t" r="r" b="b"/>
              <a:pathLst>
                <a:path w="1538" h="2417" extrusionOk="0">
                  <a:moveTo>
                    <a:pt x="1444" y="0"/>
                  </a:moveTo>
                  <a:cubicBezTo>
                    <a:pt x="1424" y="0"/>
                    <a:pt x="1404" y="9"/>
                    <a:pt x="1390" y="30"/>
                  </a:cubicBezTo>
                  <a:cubicBezTo>
                    <a:pt x="903" y="774"/>
                    <a:pt x="449" y="1536"/>
                    <a:pt x="30" y="2314"/>
                  </a:cubicBezTo>
                  <a:cubicBezTo>
                    <a:pt x="1" y="2367"/>
                    <a:pt x="44" y="2416"/>
                    <a:pt x="88" y="2416"/>
                  </a:cubicBezTo>
                  <a:cubicBezTo>
                    <a:pt x="108" y="2416"/>
                    <a:pt x="128" y="2407"/>
                    <a:pt x="141" y="2383"/>
                  </a:cubicBezTo>
                  <a:cubicBezTo>
                    <a:pt x="569" y="1604"/>
                    <a:pt x="1022" y="843"/>
                    <a:pt x="1502" y="99"/>
                  </a:cubicBezTo>
                  <a:cubicBezTo>
                    <a:pt x="1537" y="45"/>
                    <a:pt x="1491" y="0"/>
                    <a:pt x="144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152956" y="247102"/>
              <a:ext cx="66364" cy="140193"/>
            </a:xfrm>
            <a:custGeom>
              <a:avLst/>
              <a:gdLst/>
              <a:ahLst/>
              <a:cxnLst/>
              <a:rect l="l" t="t" r="r" b="b"/>
              <a:pathLst>
                <a:path w="898" h="1897" extrusionOk="0">
                  <a:moveTo>
                    <a:pt x="817" y="1"/>
                  </a:moveTo>
                  <a:cubicBezTo>
                    <a:pt x="790" y="1"/>
                    <a:pt x="762" y="14"/>
                    <a:pt x="748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2"/>
                    <a:pt x="40" y="1896"/>
                    <a:pt x="82" y="1896"/>
                  </a:cubicBezTo>
                  <a:cubicBezTo>
                    <a:pt x="108" y="1896"/>
                    <a:pt x="136" y="1882"/>
                    <a:pt x="149" y="1849"/>
                  </a:cubicBezTo>
                  <a:cubicBezTo>
                    <a:pt x="389" y="1259"/>
                    <a:pt x="628" y="668"/>
                    <a:pt x="876" y="78"/>
                  </a:cubicBezTo>
                  <a:cubicBezTo>
                    <a:pt x="897" y="31"/>
                    <a:pt x="858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224345" y="625041"/>
              <a:ext cx="133542" cy="112480"/>
            </a:xfrm>
            <a:custGeom>
              <a:avLst/>
              <a:gdLst/>
              <a:ahLst/>
              <a:cxnLst/>
              <a:rect l="l" t="t" r="r" b="b"/>
              <a:pathLst>
                <a:path w="1807" h="1522" extrusionOk="0">
                  <a:moveTo>
                    <a:pt x="102" y="1"/>
                  </a:moveTo>
                  <a:cubicBezTo>
                    <a:pt x="47" y="1"/>
                    <a:pt x="1" y="68"/>
                    <a:pt x="47" y="114"/>
                  </a:cubicBezTo>
                  <a:cubicBezTo>
                    <a:pt x="561" y="619"/>
                    <a:pt x="1108" y="1081"/>
                    <a:pt x="1681" y="1509"/>
                  </a:cubicBezTo>
                  <a:cubicBezTo>
                    <a:pt x="1693" y="1517"/>
                    <a:pt x="1705" y="1521"/>
                    <a:pt x="1716" y="1521"/>
                  </a:cubicBezTo>
                  <a:cubicBezTo>
                    <a:pt x="1769" y="1521"/>
                    <a:pt x="1807" y="1431"/>
                    <a:pt x="1750" y="1389"/>
                  </a:cubicBezTo>
                  <a:cubicBezTo>
                    <a:pt x="1185" y="970"/>
                    <a:pt x="646" y="516"/>
                    <a:pt x="150" y="20"/>
                  </a:cubicBezTo>
                  <a:cubicBezTo>
                    <a:pt x="135" y="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221759" y="892790"/>
              <a:ext cx="118909" cy="102503"/>
            </a:xfrm>
            <a:custGeom>
              <a:avLst/>
              <a:gdLst/>
              <a:ahLst/>
              <a:cxnLst/>
              <a:rect l="l" t="t" r="r" b="b"/>
              <a:pathLst>
                <a:path w="1609" h="1387" extrusionOk="0">
                  <a:moveTo>
                    <a:pt x="103" y="1"/>
                  </a:moveTo>
                  <a:cubicBezTo>
                    <a:pt x="50" y="1"/>
                    <a:pt x="0" y="69"/>
                    <a:pt x="48" y="110"/>
                  </a:cubicBezTo>
                  <a:lnTo>
                    <a:pt x="1468" y="1367"/>
                  </a:lnTo>
                  <a:cubicBezTo>
                    <a:pt x="1482" y="1381"/>
                    <a:pt x="1497" y="1387"/>
                    <a:pt x="1512" y="1387"/>
                  </a:cubicBezTo>
                  <a:cubicBezTo>
                    <a:pt x="1563" y="1387"/>
                    <a:pt x="1609" y="1320"/>
                    <a:pt x="1562" y="1273"/>
                  </a:cubicBezTo>
                  <a:lnTo>
                    <a:pt x="142" y="16"/>
                  </a:lnTo>
                  <a:cubicBezTo>
                    <a:pt x="130" y="5"/>
                    <a:pt x="116" y="1"/>
                    <a:pt x="10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208826" y="354631"/>
              <a:ext cx="128073" cy="119057"/>
            </a:xfrm>
            <a:custGeom>
              <a:avLst/>
              <a:gdLst/>
              <a:ahLst/>
              <a:cxnLst/>
              <a:rect l="l" t="t" r="r" b="b"/>
              <a:pathLst>
                <a:path w="1733" h="1611" extrusionOk="0">
                  <a:moveTo>
                    <a:pt x="176" y="1"/>
                  </a:moveTo>
                  <a:cubicBezTo>
                    <a:pt x="155" y="1"/>
                    <a:pt x="134" y="11"/>
                    <a:pt x="120" y="35"/>
                  </a:cubicBezTo>
                  <a:lnTo>
                    <a:pt x="120" y="26"/>
                  </a:lnTo>
                  <a:lnTo>
                    <a:pt x="120" y="26"/>
                  </a:lnTo>
                  <a:cubicBezTo>
                    <a:pt x="1" y="266"/>
                    <a:pt x="360" y="471"/>
                    <a:pt x="505" y="608"/>
                  </a:cubicBezTo>
                  <a:lnTo>
                    <a:pt x="1592" y="1592"/>
                  </a:lnTo>
                  <a:cubicBezTo>
                    <a:pt x="1605" y="1605"/>
                    <a:pt x="1621" y="1611"/>
                    <a:pt x="1635" y="1611"/>
                  </a:cubicBezTo>
                  <a:cubicBezTo>
                    <a:pt x="1686" y="1611"/>
                    <a:pt x="1732" y="1544"/>
                    <a:pt x="1686" y="1498"/>
                  </a:cubicBezTo>
                  <a:lnTo>
                    <a:pt x="942" y="830"/>
                  </a:lnTo>
                  <a:cubicBezTo>
                    <a:pt x="848" y="745"/>
                    <a:pt x="172" y="231"/>
                    <a:pt x="240" y="95"/>
                  </a:cubicBezTo>
                  <a:cubicBezTo>
                    <a:pt x="270" y="48"/>
                    <a:pt x="222" y="1"/>
                    <a:pt x="1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-53525" y="-136601"/>
              <a:ext cx="880770" cy="890377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6211" y="0"/>
                  </a:moveTo>
                  <a:cubicBezTo>
                    <a:pt x="5515" y="0"/>
                    <a:pt x="4820" y="23"/>
                    <a:pt x="4124" y="69"/>
                  </a:cubicBezTo>
                  <a:cubicBezTo>
                    <a:pt x="3080" y="137"/>
                    <a:pt x="2036" y="248"/>
                    <a:pt x="1010" y="411"/>
                  </a:cubicBezTo>
                  <a:cubicBezTo>
                    <a:pt x="969" y="400"/>
                    <a:pt x="928" y="394"/>
                    <a:pt x="887" y="394"/>
                  </a:cubicBezTo>
                  <a:cubicBezTo>
                    <a:pt x="797" y="394"/>
                    <a:pt x="709" y="421"/>
                    <a:pt x="633" y="479"/>
                  </a:cubicBezTo>
                  <a:lnTo>
                    <a:pt x="625" y="479"/>
                  </a:lnTo>
                  <a:cubicBezTo>
                    <a:pt x="351" y="522"/>
                    <a:pt x="189" y="813"/>
                    <a:pt x="291" y="1078"/>
                  </a:cubicBezTo>
                  <a:cubicBezTo>
                    <a:pt x="249" y="1352"/>
                    <a:pt x="291" y="1660"/>
                    <a:pt x="266" y="1942"/>
                  </a:cubicBezTo>
                  <a:cubicBezTo>
                    <a:pt x="206" y="2558"/>
                    <a:pt x="172" y="3174"/>
                    <a:pt x="146" y="3790"/>
                  </a:cubicBezTo>
                  <a:cubicBezTo>
                    <a:pt x="95" y="5039"/>
                    <a:pt x="0" y="6297"/>
                    <a:pt x="120" y="7546"/>
                  </a:cubicBezTo>
                  <a:cubicBezTo>
                    <a:pt x="172" y="8136"/>
                    <a:pt x="257" y="8726"/>
                    <a:pt x="385" y="9308"/>
                  </a:cubicBezTo>
                  <a:cubicBezTo>
                    <a:pt x="505" y="9881"/>
                    <a:pt x="625" y="10489"/>
                    <a:pt x="847" y="11028"/>
                  </a:cubicBezTo>
                  <a:cubicBezTo>
                    <a:pt x="1053" y="11549"/>
                    <a:pt x="1446" y="12020"/>
                    <a:pt x="2028" y="12046"/>
                  </a:cubicBezTo>
                  <a:cubicBezTo>
                    <a:pt x="2053" y="12047"/>
                    <a:pt x="2078" y="12048"/>
                    <a:pt x="2102" y="12048"/>
                  </a:cubicBezTo>
                  <a:cubicBezTo>
                    <a:pt x="2633" y="12048"/>
                    <a:pt x="3067" y="11700"/>
                    <a:pt x="3328" y="11259"/>
                  </a:cubicBezTo>
                  <a:cubicBezTo>
                    <a:pt x="3542" y="10874"/>
                    <a:pt x="3670" y="10446"/>
                    <a:pt x="3722" y="10010"/>
                  </a:cubicBezTo>
                  <a:cubicBezTo>
                    <a:pt x="3782" y="10095"/>
                    <a:pt x="3842" y="10189"/>
                    <a:pt x="3919" y="10266"/>
                  </a:cubicBezTo>
                  <a:cubicBezTo>
                    <a:pt x="4255" y="10647"/>
                    <a:pt x="4738" y="10892"/>
                    <a:pt x="5222" y="10892"/>
                  </a:cubicBezTo>
                  <a:cubicBezTo>
                    <a:pt x="5488" y="10892"/>
                    <a:pt x="5754" y="10818"/>
                    <a:pt x="5997" y="10651"/>
                  </a:cubicBezTo>
                  <a:cubicBezTo>
                    <a:pt x="6716" y="10146"/>
                    <a:pt x="6502" y="9180"/>
                    <a:pt x="6288" y="8461"/>
                  </a:cubicBezTo>
                  <a:cubicBezTo>
                    <a:pt x="6271" y="8393"/>
                    <a:pt x="6245" y="8324"/>
                    <a:pt x="6220" y="8247"/>
                  </a:cubicBezTo>
                  <a:lnTo>
                    <a:pt x="6220" y="8247"/>
                  </a:lnTo>
                  <a:cubicBezTo>
                    <a:pt x="6588" y="8470"/>
                    <a:pt x="6964" y="8666"/>
                    <a:pt x="7358" y="8838"/>
                  </a:cubicBezTo>
                  <a:cubicBezTo>
                    <a:pt x="7686" y="8981"/>
                    <a:pt x="8163" y="9118"/>
                    <a:pt x="8599" y="9118"/>
                  </a:cubicBezTo>
                  <a:cubicBezTo>
                    <a:pt x="9128" y="9118"/>
                    <a:pt x="9597" y="8915"/>
                    <a:pt x="9667" y="8273"/>
                  </a:cubicBezTo>
                  <a:cubicBezTo>
                    <a:pt x="9719" y="7828"/>
                    <a:pt x="9548" y="7332"/>
                    <a:pt x="9385" y="6930"/>
                  </a:cubicBezTo>
                  <a:cubicBezTo>
                    <a:pt x="9223" y="6519"/>
                    <a:pt x="9009" y="6143"/>
                    <a:pt x="8744" y="5792"/>
                  </a:cubicBezTo>
                  <a:cubicBezTo>
                    <a:pt x="8701" y="5732"/>
                    <a:pt x="8658" y="5681"/>
                    <a:pt x="8615" y="5629"/>
                  </a:cubicBezTo>
                  <a:lnTo>
                    <a:pt x="8615" y="5629"/>
                  </a:lnTo>
                  <a:cubicBezTo>
                    <a:pt x="8718" y="5647"/>
                    <a:pt x="8829" y="5672"/>
                    <a:pt x="8940" y="5689"/>
                  </a:cubicBezTo>
                  <a:cubicBezTo>
                    <a:pt x="9268" y="5748"/>
                    <a:pt x="9714" y="5828"/>
                    <a:pt x="10148" y="5828"/>
                  </a:cubicBezTo>
                  <a:cubicBezTo>
                    <a:pt x="10725" y="5828"/>
                    <a:pt x="11281" y="5688"/>
                    <a:pt x="11515" y="5176"/>
                  </a:cubicBezTo>
                  <a:cubicBezTo>
                    <a:pt x="11917" y="4312"/>
                    <a:pt x="10968" y="3285"/>
                    <a:pt x="10326" y="2823"/>
                  </a:cubicBezTo>
                  <a:cubicBezTo>
                    <a:pt x="10121" y="2678"/>
                    <a:pt x="9907" y="2550"/>
                    <a:pt x="9685" y="2447"/>
                  </a:cubicBezTo>
                  <a:cubicBezTo>
                    <a:pt x="9993" y="2413"/>
                    <a:pt x="10292" y="2336"/>
                    <a:pt x="10583" y="2233"/>
                  </a:cubicBezTo>
                  <a:cubicBezTo>
                    <a:pt x="10993" y="2062"/>
                    <a:pt x="11532" y="1677"/>
                    <a:pt x="11387" y="1164"/>
                  </a:cubicBezTo>
                  <a:cubicBezTo>
                    <a:pt x="11250" y="719"/>
                    <a:pt x="10660" y="471"/>
                    <a:pt x="10258" y="343"/>
                  </a:cubicBezTo>
                  <a:cubicBezTo>
                    <a:pt x="9308" y="43"/>
                    <a:pt x="8239" y="52"/>
                    <a:pt x="7255" y="17"/>
                  </a:cubicBezTo>
                  <a:cubicBezTo>
                    <a:pt x="6907" y="6"/>
                    <a:pt x="6559" y="0"/>
                    <a:pt x="62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448415" y="604644"/>
              <a:ext cx="93043" cy="79297"/>
            </a:xfrm>
            <a:custGeom>
              <a:avLst/>
              <a:gdLst/>
              <a:ahLst/>
              <a:cxnLst/>
              <a:rect l="l" t="t" r="r" b="b"/>
              <a:pathLst>
                <a:path w="1259" h="1073" extrusionOk="0">
                  <a:moveTo>
                    <a:pt x="655" y="1"/>
                  </a:moveTo>
                  <a:cubicBezTo>
                    <a:pt x="576" y="1"/>
                    <a:pt x="496" y="19"/>
                    <a:pt x="420" y="57"/>
                  </a:cubicBezTo>
                  <a:cubicBezTo>
                    <a:pt x="292" y="134"/>
                    <a:pt x="206" y="253"/>
                    <a:pt x="181" y="399"/>
                  </a:cubicBezTo>
                  <a:cubicBezTo>
                    <a:pt x="129" y="467"/>
                    <a:pt x="121" y="544"/>
                    <a:pt x="146" y="621"/>
                  </a:cubicBezTo>
                  <a:cubicBezTo>
                    <a:pt x="1" y="732"/>
                    <a:pt x="18" y="1023"/>
                    <a:pt x="249" y="1040"/>
                  </a:cubicBezTo>
                  <a:lnTo>
                    <a:pt x="523" y="1040"/>
                  </a:lnTo>
                  <a:cubicBezTo>
                    <a:pt x="587" y="1062"/>
                    <a:pt x="654" y="1072"/>
                    <a:pt x="722" y="1072"/>
                  </a:cubicBezTo>
                  <a:cubicBezTo>
                    <a:pt x="843" y="1072"/>
                    <a:pt x="966" y="1038"/>
                    <a:pt x="1070" y="972"/>
                  </a:cubicBezTo>
                  <a:cubicBezTo>
                    <a:pt x="1156" y="912"/>
                    <a:pt x="1216" y="809"/>
                    <a:pt x="1216" y="707"/>
                  </a:cubicBezTo>
                  <a:cubicBezTo>
                    <a:pt x="1259" y="613"/>
                    <a:pt x="1241" y="493"/>
                    <a:pt x="1173" y="424"/>
                  </a:cubicBezTo>
                  <a:cubicBezTo>
                    <a:pt x="1121" y="166"/>
                    <a:pt x="895" y="1"/>
                    <a:pt x="6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622970" y="505614"/>
              <a:ext cx="100360" cy="76046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1047" y="1"/>
                  </a:moveTo>
                  <a:cubicBezTo>
                    <a:pt x="1023" y="1"/>
                    <a:pt x="999" y="4"/>
                    <a:pt x="975" y="11"/>
                  </a:cubicBezTo>
                  <a:cubicBezTo>
                    <a:pt x="796" y="71"/>
                    <a:pt x="590" y="28"/>
                    <a:pt x="402" y="96"/>
                  </a:cubicBezTo>
                  <a:cubicBezTo>
                    <a:pt x="248" y="156"/>
                    <a:pt x="128" y="276"/>
                    <a:pt x="69" y="430"/>
                  </a:cubicBezTo>
                  <a:cubicBezTo>
                    <a:pt x="0" y="575"/>
                    <a:pt x="17" y="746"/>
                    <a:pt x="120" y="875"/>
                  </a:cubicBezTo>
                  <a:cubicBezTo>
                    <a:pt x="220" y="1000"/>
                    <a:pt x="370" y="1029"/>
                    <a:pt x="520" y="1029"/>
                  </a:cubicBezTo>
                  <a:cubicBezTo>
                    <a:pt x="576" y="1029"/>
                    <a:pt x="631" y="1025"/>
                    <a:pt x="685" y="1020"/>
                  </a:cubicBezTo>
                  <a:cubicBezTo>
                    <a:pt x="881" y="1012"/>
                    <a:pt x="1061" y="926"/>
                    <a:pt x="1181" y="772"/>
                  </a:cubicBezTo>
                  <a:cubicBezTo>
                    <a:pt x="1258" y="652"/>
                    <a:pt x="1283" y="515"/>
                    <a:pt x="1249" y="378"/>
                  </a:cubicBezTo>
                  <a:cubicBezTo>
                    <a:pt x="1258" y="361"/>
                    <a:pt x="1275" y="336"/>
                    <a:pt x="1283" y="319"/>
                  </a:cubicBezTo>
                  <a:cubicBezTo>
                    <a:pt x="1358" y="140"/>
                    <a:pt x="1206" y="1"/>
                    <a:pt x="10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279624" y="514408"/>
              <a:ext cx="117727" cy="87648"/>
            </a:xfrm>
            <a:custGeom>
              <a:avLst/>
              <a:gdLst/>
              <a:ahLst/>
              <a:cxnLst/>
              <a:rect l="l" t="t" r="r" b="b"/>
              <a:pathLst>
                <a:path w="1593" h="1186" extrusionOk="0">
                  <a:moveTo>
                    <a:pt x="1004" y="1"/>
                  </a:moveTo>
                  <a:cubicBezTo>
                    <a:pt x="878" y="1"/>
                    <a:pt x="755" y="24"/>
                    <a:pt x="642" y="97"/>
                  </a:cubicBezTo>
                  <a:cubicBezTo>
                    <a:pt x="591" y="123"/>
                    <a:pt x="548" y="165"/>
                    <a:pt x="523" y="200"/>
                  </a:cubicBezTo>
                  <a:cubicBezTo>
                    <a:pt x="352" y="200"/>
                    <a:pt x="180" y="268"/>
                    <a:pt x="69" y="396"/>
                  </a:cubicBezTo>
                  <a:cubicBezTo>
                    <a:pt x="1" y="473"/>
                    <a:pt x="1" y="593"/>
                    <a:pt x="69" y="679"/>
                  </a:cubicBezTo>
                  <a:lnTo>
                    <a:pt x="103" y="721"/>
                  </a:lnTo>
                  <a:cubicBezTo>
                    <a:pt x="103" y="893"/>
                    <a:pt x="189" y="1047"/>
                    <a:pt x="334" y="1132"/>
                  </a:cubicBezTo>
                  <a:cubicBezTo>
                    <a:pt x="400" y="1168"/>
                    <a:pt x="470" y="1185"/>
                    <a:pt x="539" y="1185"/>
                  </a:cubicBezTo>
                  <a:cubicBezTo>
                    <a:pt x="651" y="1185"/>
                    <a:pt x="760" y="1140"/>
                    <a:pt x="839" y="1055"/>
                  </a:cubicBezTo>
                  <a:lnTo>
                    <a:pt x="916" y="1055"/>
                  </a:lnTo>
                  <a:cubicBezTo>
                    <a:pt x="957" y="1100"/>
                    <a:pt x="1012" y="1122"/>
                    <a:pt x="1067" y="1122"/>
                  </a:cubicBezTo>
                  <a:cubicBezTo>
                    <a:pt x="1117" y="1122"/>
                    <a:pt x="1167" y="1105"/>
                    <a:pt x="1207" y="1072"/>
                  </a:cubicBezTo>
                  <a:cubicBezTo>
                    <a:pt x="1481" y="867"/>
                    <a:pt x="1592" y="499"/>
                    <a:pt x="1481" y="165"/>
                  </a:cubicBezTo>
                  <a:cubicBezTo>
                    <a:pt x="1447" y="88"/>
                    <a:pt x="1378" y="37"/>
                    <a:pt x="1293" y="29"/>
                  </a:cubicBezTo>
                  <a:cubicBezTo>
                    <a:pt x="1197" y="14"/>
                    <a:pt x="1100" y="1"/>
                    <a:pt x="10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440212" y="451222"/>
              <a:ext cx="95556" cy="65921"/>
            </a:xfrm>
            <a:custGeom>
              <a:avLst/>
              <a:gdLst/>
              <a:ahLst/>
              <a:cxnLst/>
              <a:rect l="l" t="t" r="r" b="b"/>
              <a:pathLst>
                <a:path w="1293" h="892" extrusionOk="0">
                  <a:moveTo>
                    <a:pt x="454" y="342"/>
                  </a:moveTo>
                  <a:cubicBezTo>
                    <a:pt x="463" y="342"/>
                    <a:pt x="471" y="349"/>
                    <a:pt x="480" y="362"/>
                  </a:cubicBezTo>
                  <a:lnTo>
                    <a:pt x="429" y="362"/>
                  </a:lnTo>
                  <a:cubicBezTo>
                    <a:pt x="437" y="349"/>
                    <a:pt x="446" y="342"/>
                    <a:pt x="454" y="342"/>
                  </a:cubicBezTo>
                  <a:close/>
                  <a:moveTo>
                    <a:pt x="846" y="0"/>
                  </a:moveTo>
                  <a:cubicBezTo>
                    <a:pt x="768" y="0"/>
                    <a:pt x="691" y="15"/>
                    <a:pt x="617" y="45"/>
                  </a:cubicBezTo>
                  <a:cubicBezTo>
                    <a:pt x="446" y="105"/>
                    <a:pt x="198" y="165"/>
                    <a:pt x="95" y="319"/>
                  </a:cubicBezTo>
                  <a:cubicBezTo>
                    <a:pt x="1" y="481"/>
                    <a:pt x="61" y="687"/>
                    <a:pt x="223" y="772"/>
                  </a:cubicBezTo>
                  <a:cubicBezTo>
                    <a:pt x="261" y="848"/>
                    <a:pt x="341" y="891"/>
                    <a:pt x="425" y="891"/>
                  </a:cubicBezTo>
                  <a:cubicBezTo>
                    <a:pt x="455" y="891"/>
                    <a:pt x="485" y="886"/>
                    <a:pt x="514" y="875"/>
                  </a:cubicBezTo>
                  <a:cubicBezTo>
                    <a:pt x="642" y="832"/>
                    <a:pt x="813" y="789"/>
                    <a:pt x="950" y="721"/>
                  </a:cubicBezTo>
                  <a:cubicBezTo>
                    <a:pt x="1121" y="661"/>
                    <a:pt x="1293" y="550"/>
                    <a:pt x="1267" y="353"/>
                  </a:cubicBezTo>
                  <a:cubicBezTo>
                    <a:pt x="1275" y="242"/>
                    <a:pt x="1224" y="139"/>
                    <a:pt x="1139" y="79"/>
                  </a:cubicBezTo>
                  <a:cubicBezTo>
                    <a:pt x="1047" y="26"/>
                    <a:pt x="946" y="0"/>
                    <a:pt x="84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624227" y="629475"/>
              <a:ext cx="92452" cy="77745"/>
            </a:xfrm>
            <a:custGeom>
              <a:avLst/>
              <a:gdLst/>
              <a:ahLst/>
              <a:cxnLst/>
              <a:rect l="l" t="t" r="r" b="b"/>
              <a:pathLst>
                <a:path w="1251" h="1052" extrusionOk="0">
                  <a:moveTo>
                    <a:pt x="599" y="1"/>
                  </a:moveTo>
                  <a:cubicBezTo>
                    <a:pt x="505" y="1"/>
                    <a:pt x="410" y="23"/>
                    <a:pt x="325" y="71"/>
                  </a:cubicBezTo>
                  <a:cubicBezTo>
                    <a:pt x="94" y="225"/>
                    <a:pt x="0" y="516"/>
                    <a:pt x="111" y="773"/>
                  </a:cubicBezTo>
                  <a:cubicBezTo>
                    <a:pt x="111" y="850"/>
                    <a:pt x="163" y="918"/>
                    <a:pt x="240" y="944"/>
                  </a:cubicBezTo>
                  <a:cubicBezTo>
                    <a:pt x="300" y="995"/>
                    <a:pt x="377" y="1029"/>
                    <a:pt x="462" y="1047"/>
                  </a:cubicBezTo>
                  <a:cubicBezTo>
                    <a:pt x="490" y="1050"/>
                    <a:pt x="520" y="1052"/>
                    <a:pt x="549" y="1052"/>
                  </a:cubicBezTo>
                  <a:cubicBezTo>
                    <a:pt x="601" y="1052"/>
                    <a:pt x="653" y="1046"/>
                    <a:pt x="702" y="1029"/>
                  </a:cubicBezTo>
                  <a:cubicBezTo>
                    <a:pt x="958" y="1021"/>
                    <a:pt x="1198" y="918"/>
                    <a:pt x="1224" y="610"/>
                  </a:cubicBezTo>
                  <a:cubicBezTo>
                    <a:pt x="1250" y="259"/>
                    <a:pt x="923" y="1"/>
                    <a:pt x="5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820805" y="487730"/>
              <a:ext cx="74715" cy="68212"/>
            </a:xfrm>
            <a:custGeom>
              <a:avLst/>
              <a:gdLst/>
              <a:ahLst/>
              <a:cxnLst/>
              <a:rect l="l" t="t" r="r" b="b"/>
              <a:pathLst>
                <a:path w="1011" h="923" extrusionOk="0">
                  <a:moveTo>
                    <a:pt x="574" y="432"/>
                  </a:moveTo>
                  <a:lnTo>
                    <a:pt x="565" y="441"/>
                  </a:lnTo>
                  <a:cubicBezTo>
                    <a:pt x="557" y="441"/>
                    <a:pt x="565" y="432"/>
                    <a:pt x="574" y="432"/>
                  </a:cubicBezTo>
                  <a:close/>
                  <a:moveTo>
                    <a:pt x="572" y="1"/>
                  </a:moveTo>
                  <a:cubicBezTo>
                    <a:pt x="507" y="1"/>
                    <a:pt x="441" y="15"/>
                    <a:pt x="377" y="47"/>
                  </a:cubicBezTo>
                  <a:cubicBezTo>
                    <a:pt x="69" y="167"/>
                    <a:pt x="1" y="561"/>
                    <a:pt x="240" y="783"/>
                  </a:cubicBezTo>
                  <a:cubicBezTo>
                    <a:pt x="275" y="817"/>
                    <a:pt x="317" y="843"/>
                    <a:pt x="360" y="860"/>
                  </a:cubicBezTo>
                  <a:cubicBezTo>
                    <a:pt x="394" y="894"/>
                    <a:pt x="446" y="911"/>
                    <a:pt x="497" y="920"/>
                  </a:cubicBezTo>
                  <a:cubicBezTo>
                    <a:pt x="511" y="921"/>
                    <a:pt x="526" y="922"/>
                    <a:pt x="540" y="922"/>
                  </a:cubicBezTo>
                  <a:cubicBezTo>
                    <a:pt x="613" y="922"/>
                    <a:pt x="689" y="904"/>
                    <a:pt x="754" y="869"/>
                  </a:cubicBezTo>
                  <a:cubicBezTo>
                    <a:pt x="856" y="817"/>
                    <a:pt x="942" y="740"/>
                    <a:pt x="993" y="638"/>
                  </a:cubicBezTo>
                  <a:cubicBezTo>
                    <a:pt x="1010" y="595"/>
                    <a:pt x="1010" y="552"/>
                    <a:pt x="1002" y="509"/>
                  </a:cubicBezTo>
                  <a:cubicBezTo>
                    <a:pt x="1010" y="467"/>
                    <a:pt x="1010" y="432"/>
                    <a:pt x="1002" y="390"/>
                  </a:cubicBezTo>
                  <a:cubicBezTo>
                    <a:pt x="975" y="160"/>
                    <a:pt x="783" y="1"/>
                    <a:pt x="5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658517" y="355444"/>
              <a:ext cx="78928" cy="66291"/>
            </a:xfrm>
            <a:custGeom>
              <a:avLst/>
              <a:gdLst/>
              <a:ahLst/>
              <a:cxnLst/>
              <a:rect l="l" t="t" r="r" b="b"/>
              <a:pathLst>
                <a:path w="1068" h="897" extrusionOk="0">
                  <a:moveTo>
                    <a:pt x="524" y="0"/>
                  </a:moveTo>
                  <a:cubicBezTo>
                    <a:pt x="437" y="0"/>
                    <a:pt x="349" y="28"/>
                    <a:pt x="272" y="84"/>
                  </a:cubicBezTo>
                  <a:cubicBezTo>
                    <a:pt x="212" y="118"/>
                    <a:pt x="169" y="186"/>
                    <a:pt x="161" y="255"/>
                  </a:cubicBezTo>
                  <a:cubicBezTo>
                    <a:pt x="144" y="280"/>
                    <a:pt x="127" y="306"/>
                    <a:pt x="118" y="332"/>
                  </a:cubicBezTo>
                  <a:cubicBezTo>
                    <a:pt x="101" y="392"/>
                    <a:pt x="92" y="460"/>
                    <a:pt x="101" y="520"/>
                  </a:cubicBezTo>
                  <a:cubicBezTo>
                    <a:pt x="0" y="688"/>
                    <a:pt x="122" y="897"/>
                    <a:pt x="312" y="897"/>
                  </a:cubicBezTo>
                  <a:cubicBezTo>
                    <a:pt x="316" y="897"/>
                    <a:pt x="319" y="896"/>
                    <a:pt x="323" y="896"/>
                  </a:cubicBezTo>
                  <a:cubicBezTo>
                    <a:pt x="392" y="888"/>
                    <a:pt x="452" y="871"/>
                    <a:pt x="520" y="845"/>
                  </a:cubicBezTo>
                  <a:cubicBezTo>
                    <a:pt x="580" y="845"/>
                    <a:pt x="640" y="836"/>
                    <a:pt x="700" y="819"/>
                  </a:cubicBezTo>
                  <a:cubicBezTo>
                    <a:pt x="1025" y="700"/>
                    <a:pt x="1068" y="263"/>
                    <a:pt x="777" y="84"/>
                  </a:cubicBezTo>
                  <a:cubicBezTo>
                    <a:pt x="700" y="28"/>
                    <a:pt x="612" y="0"/>
                    <a:pt x="5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830930" y="335860"/>
              <a:ext cx="74050" cy="65478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489" y="0"/>
                  </a:moveTo>
                  <a:cubicBezTo>
                    <a:pt x="461" y="0"/>
                    <a:pt x="432" y="5"/>
                    <a:pt x="403" y="15"/>
                  </a:cubicBezTo>
                  <a:cubicBezTo>
                    <a:pt x="146" y="135"/>
                    <a:pt x="1" y="408"/>
                    <a:pt x="43" y="682"/>
                  </a:cubicBezTo>
                  <a:cubicBezTo>
                    <a:pt x="57" y="806"/>
                    <a:pt x="165" y="885"/>
                    <a:pt x="282" y="885"/>
                  </a:cubicBezTo>
                  <a:cubicBezTo>
                    <a:pt x="311" y="885"/>
                    <a:pt x="340" y="881"/>
                    <a:pt x="369" y="870"/>
                  </a:cubicBezTo>
                  <a:lnTo>
                    <a:pt x="831" y="716"/>
                  </a:lnTo>
                  <a:cubicBezTo>
                    <a:pt x="950" y="674"/>
                    <a:pt x="1002" y="537"/>
                    <a:pt x="959" y="417"/>
                  </a:cubicBezTo>
                  <a:cubicBezTo>
                    <a:pt x="919" y="329"/>
                    <a:pt x="834" y="271"/>
                    <a:pt x="746" y="271"/>
                  </a:cubicBezTo>
                  <a:cubicBezTo>
                    <a:pt x="740" y="271"/>
                    <a:pt x="734" y="271"/>
                    <a:pt x="728" y="272"/>
                  </a:cubicBezTo>
                  <a:cubicBezTo>
                    <a:pt x="728" y="272"/>
                    <a:pt x="728" y="263"/>
                    <a:pt x="728" y="263"/>
                  </a:cubicBezTo>
                  <a:cubicBezTo>
                    <a:pt x="742" y="114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789840" y="611664"/>
              <a:ext cx="56388" cy="53579"/>
            </a:xfrm>
            <a:custGeom>
              <a:avLst/>
              <a:gdLst/>
              <a:ahLst/>
              <a:cxnLst/>
              <a:rect l="l" t="t" r="r" b="b"/>
              <a:pathLst>
                <a:path w="763" h="725" extrusionOk="0">
                  <a:moveTo>
                    <a:pt x="401" y="0"/>
                  </a:moveTo>
                  <a:cubicBezTo>
                    <a:pt x="259" y="0"/>
                    <a:pt x="132" y="91"/>
                    <a:pt x="86" y="235"/>
                  </a:cubicBezTo>
                  <a:cubicBezTo>
                    <a:pt x="78" y="269"/>
                    <a:pt x="69" y="304"/>
                    <a:pt x="69" y="338"/>
                  </a:cubicBezTo>
                  <a:cubicBezTo>
                    <a:pt x="18" y="389"/>
                    <a:pt x="1" y="458"/>
                    <a:pt x="9" y="526"/>
                  </a:cubicBezTo>
                  <a:cubicBezTo>
                    <a:pt x="33" y="636"/>
                    <a:pt x="129" y="725"/>
                    <a:pt x="244" y="725"/>
                  </a:cubicBezTo>
                  <a:cubicBezTo>
                    <a:pt x="254" y="725"/>
                    <a:pt x="264" y="724"/>
                    <a:pt x="274" y="723"/>
                  </a:cubicBezTo>
                  <a:cubicBezTo>
                    <a:pt x="403" y="714"/>
                    <a:pt x="514" y="646"/>
                    <a:pt x="582" y="543"/>
                  </a:cubicBezTo>
                  <a:lnTo>
                    <a:pt x="599" y="518"/>
                  </a:lnTo>
                  <a:cubicBezTo>
                    <a:pt x="625" y="483"/>
                    <a:pt x="659" y="449"/>
                    <a:pt x="685" y="423"/>
                  </a:cubicBezTo>
                  <a:cubicBezTo>
                    <a:pt x="762" y="321"/>
                    <a:pt x="736" y="167"/>
                    <a:pt x="642" y="90"/>
                  </a:cubicBezTo>
                  <a:cubicBezTo>
                    <a:pt x="625" y="81"/>
                    <a:pt x="608" y="73"/>
                    <a:pt x="591" y="64"/>
                  </a:cubicBezTo>
                  <a:cubicBezTo>
                    <a:pt x="548" y="30"/>
                    <a:pt x="505" y="13"/>
                    <a:pt x="454" y="4"/>
                  </a:cubicBezTo>
                  <a:cubicBezTo>
                    <a:pt x="436" y="1"/>
                    <a:pt x="418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432156" y="29163"/>
              <a:ext cx="97699" cy="92304"/>
            </a:xfrm>
            <a:custGeom>
              <a:avLst/>
              <a:gdLst/>
              <a:ahLst/>
              <a:cxnLst/>
              <a:rect l="l" t="t" r="r" b="b"/>
              <a:pathLst>
                <a:path w="1322" h="1249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5" y="144"/>
                    <a:pt x="786" y="255"/>
                    <a:pt x="734" y="367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1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3" y="20"/>
                  </a:cubicBezTo>
                  <a:cubicBezTo>
                    <a:pt x="51" y="20"/>
                    <a:pt x="0" y="112"/>
                    <a:pt x="50" y="161"/>
                  </a:cubicBezTo>
                  <a:lnTo>
                    <a:pt x="153" y="255"/>
                  </a:lnTo>
                  <a:cubicBezTo>
                    <a:pt x="144" y="281"/>
                    <a:pt x="153" y="315"/>
                    <a:pt x="170" y="332"/>
                  </a:cubicBezTo>
                  <a:lnTo>
                    <a:pt x="178" y="332"/>
                  </a:lnTo>
                  <a:cubicBezTo>
                    <a:pt x="178" y="349"/>
                    <a:pt x="187" y="375"/>
                    <a:pt x="204" y="384"/>
                  </a:cubicBezTo>
                  <a:cubicBezTo>
                    <a:pt x="289" y="486"/>
                    <a:pt x="384" y="580"/>
                    <a:pt x="486" y="675"/>
                  </a:cubicBezTo>
                  <a:cubicBezTo>
                    <a:pt x="418" y="786"/>
                    <a:pt x="366" y="914"/>
                    <a:pt x="332" y="1042"/>
                  </a:cubicBezTo>
                  <a:cubicBezTo>
                    <a:pt x="332" y="1068"/>
                    <a:pt x="332" y="1094"/>
                    <a:pt x="349" y="1111"/>
                  </a:cubicBezTo>
                  <a:cubicBezTo>
                    <a:pt x="332" y="1162"/>
                    <a:pt x="358" y="1222"/>
                    <a:pt x="409" y="1231"/>
                  </a:cubicBezTo>
                  <a:cubicBezTo>
                    <a:pt x="421" y="1243"/>
                    <a:pt x="437" y="1249"/>
                    <a:pt x="453" y="1249"/>
                  </a:cubicBezTo>
                  <a:cubicBezTo>
                    <a:pt x="471" y="1249"/>
                    <a:pt x="490" y="1240"/>
                    <a:pt x="503" y="1222"/>
                  </a:cubicBezTo>
                  <a:cubicBezTo>
                    <a:pt x="597" y="1128"/>
                    <a:pt x="683" y="1017"/>
                    <a:pt x="751" y="906"/>
                  </a:cubicBezTo>
                  <a:cubicBezTo>
                    <a:pt x="786" y="931"/>
                    <a:pt x="811" y="957"/>
                    <a:pt x="845" y="974"/>
                  </a:cubicBezTo>
                  <a:cubicBezTo>
                    <a:pt x="880" y="1000"/>
                    <a:pt x="905" y="1042"/>
                    <a:pt x="931" y="1085"/>
                  </a:cubicBezTo>
                  <a:cubicBezTo>
                    <a:pt x="942" y="1102"/>
                    <a:pt x="960" y="1111"/>
                    <a:pt x="979" y="1111"/>
                  </a:cubicBezTo>
                  <a:cubicBezTo>
                    <a:pt x="989" y="1111"/>
                    <a:pt x="999" y="1108"/>
                    <a:pt x="1008" y="1102"/>
                  </a:cubicBezTo>
                  <a:cubicBezTo>
                    <a:pt x="1068" y="1145"/>
                    <a:pt x="1119" y="1179"/>
                    <a:pt x="1171" y="1214"/>
                  </a:cubicBezTo>
                  <a:cubicBezTo>
                    <a:pt x="1184" y="1222"/>
                    <a:pt x="1197" y="1226"/>
                    <a:pt x="1210" y="1226"/>
                  </a:cubicBezTo>
                  <a:cubicBezTo>
                    <a:pt x="1272" y="1226"/>
                    <a:pt x="1322" y="1135"/>
                    <a:pt x="1265" y="1085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2" y="546"/>
                    <a:pt x="940" y="461"/>
                  </a:cubicBezTo>
                  <a:cubicBezTo>
                    <a:pt x="948" y="444"/>
                    <a:pt x="948" y="435"/>
                    <a:pt x="940" y="418"/>
                  </a:cubicBezTo>
                  <a:cubicBezTo>
                    <a:pt x="957" y="384"/>
                    <a:pt x="965" y="349"/>
                    <a:pt x="982" y="315"/>
                  </a:cubicBezTo>
                  <a:cubicBezTo>
                    <a:pt x="991" y="290"/>
                    <a:pt x="991" y="272"/>
                    <a:pt x="982" y="255"/>
                  </a:cubicBezTo>
                  <a:cubicBezTo>
                    <a:pt x="999" y="213"/>
                    <a:pt x="1025" y="161"/>
                    <a:pt x="1042" y="118"/>
                  </a:cubicBez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286718" y="15196"/>
              <a:ext cx="101468" cy="87796"/>
            </a:xfrm>
            <a:custGeom>
              <a:avLst/>
              <a:gdLst/>
              <a:ahLst/>
              <a:cxnLst/>
              <a:rect l="l" t="t" r="r" b="b"/>
              <a:pathLst>
                <a:path w="1373" h="1188" extrusionOk="0">
                  <a:moveTo>
                    <a:pt x="989" y="1"/>
                  </a:moveTo>
                  <a:cubicBezTo>
                    <a:pt x="958" y="1"/>
                    <a:pt x="930" y="18"/>
                    <a:pt x="923" y="59"/>
                  </a:cubicBezTo>
                  <a:lnTo>
                    <a:pt x="906" y="128"/>
                  </a:lnTo>
                  <a:cubicBezTo>
                    <a:pt x="887" y="109"/>
                    <a:pt x="862" y="97"/>
                    <a:pt x="838" y="97"/>
                  </a:cubicBezTo>
                  <a:cubicBezTo>
                    <a:pt x="819" y="97"/>
                    <a:pt x="801" y="104"/>
                    <a:pt x="786" y="119"/>
                  </a:cubicBezTo>
                  <a:lnTo>
                    <a:pt x="760" y="145"/>
                  </a:lnTo>
                  <a:cubicBezTo>
                    <a:pt x="675" y="222"/>
                    <a:pt x="606" y="325"/>
                    <a:pt x="564" y="436"/>
                  </a:cubicBezTo>
                  <a:cubicBezTo>
                    <a:pt x="427" y="350"/>
                    <a:pt x="290" y="256"/>
                    <a:pt x="153" y="171"/>
                  </a:cubicBezTo>
                  <a:cubicBezTo>
                    <a:pt x="141" y="165"/>
                    <a:pt x="129" y="162"/>
                    <a:pt x="117" y="162"/>
                  </a:cubicBezTo>
                  <a:cubicBezTo>
                    <a:pt x="43" y="162"/>
                    <a:pt x="1" y="273"/>
                    <a:pt x="67" y="325"/>
                  </a:cubicBezTo>
                  <a:lnTo>
                    <a:pt x="341" y="521"/>
                  </a:lnTo>
                  <a:cubicBezTo>
                    <a:pt x="324" y="564"/>
                    <a:pt x="350" y="607"/>
                    <a:pt x="392" y="624"/>
                  </a:cubicBezTo>
                  <a:cubicBezTo>
                    <a:pt x="427" y="641"/>
                    <a:pt x="469" y="658"/>
                    <a:pt x="504" y="667"/>
                  </a:cubicBezTo>
                  <a:cubicBezTo>
                    <a:pt x="504" y="710"/>
                    <a:pt x="504" y="752"/>
                    <a:pt x="504" y="795"/>
                  </a:cubicBezTo>
                  <a:cubicBezTo>
                    <a:pt x="495" y="846"/>
                    <a:pt x="487" y="898"/>
                    <a:pt x="478" y="949"/>
                  </a:cubicBezTo>
                  <a:cubicBezTo>
                    <a:pt x="444" y="983"/>
                    <a:pt x="401" y="1026"/>
                    <a:pt x="367" y="1060"/>
                  </a:cubicBezTo>
                  <a:cubicBezTo>
                    <a:pt x="301" y="1106"/>
                    <a:pt x="357" y="1188"/>
                    <a:pt x="421" y="1188"/>
                  </a:cubicBezTo>
                  <a:cubicBezTo>
                    <a:pt x="440" y="1188"/>
                    <a:pt x="460" y="1181"/>
                    <a:pt x="478" y="1163"/>
                  </a:cubicBezTo>
                  <a:cubicBezTo>
                    <a:pt x="491" y="1171"/>
                    <a:pt x="507" y="1175"/>
                    <a:pt x="523" y="1175"/>
                  </a:cubicBezTo>
                  <a:cubicBezTo>
                    <a:pt x="559" y="1175"/>
                    <a:pt x="597" y="1156"/>
                    <a:pt x="615" y="1120"/>
                  </a:cubicBezTo>
                  <a:lnTo>
                    <a:pt x="623" y="1103"/>
                  </a:lnTo>
                  <a:cubicBezTo>
                    <a:pt x="628" y="1105"/>
                    <a:pt x="633" y="1105"/>
                    <a:pt x="638" y="1105"/>
                  </a:cubicBezTo>
                  <a:cubicBezTo>
                    <a:pt x="661" y="1105"/>
                    <a:pt x="686" y="1090"/>
                    <a:pt x="700" y="1069"/>
                  </a:cubicBezTo>
                  <a:cubicBezTo>
                    <a:pt x="743" y="1000"/>
                    <a:pt x="777" y="923"/>
                    <a:pt x="812" y="855"/>
                  </a:cubicBezTo>
                  <a:lnTo>
                    <a:pt x="1120" y="1069"/>
                  </a:lnTo>
                  <a:cubicBezTo>
                    <a:pt x="1130" y="1076"/>
                    <a:pt x="1144" y="1080"/>
                    <a:pt x="1158" y="1080"/>
                  </a:cubicBezTo>
                  <a:cubicBezTo>
                    <a:pt x="1178" y="1080"/>
                    <a:pt x="1199" y="1072"/>
                    <a:pt x="1214" y="1052"/>
                  </a:cubicBezTo>
                  <a:lnTo>
                    <a:pt x="1222" y="1069"/>
                  </a:lnTo>
                  <a:cubicBezTo>
                    <a:pt x="1236" y="1079"/>
                    <a:pt x="1250" y="1083"/>
                    <a:pt x="1263" y="1083"/>
                  </a:cubicBezTo>
                  <a:cubicBezTo>
                    <a:pt x="1329" y="1083"/>
                    <a:pt x="1372" y="973"/>
                    <a:pt x="1308" y="923"/>
                  </a:cubicBezTo>
                  <a:lnTo>
                    <a:pt x="1197" y="855"/>
                  </a:lnTo>
                  <a:lnTo>
                    <a:pt x="1120" y="795"/>
                  </a:lnTo>
                  <a:cubicBezTo>
                    <a:pt x="1111" y="787"/>
                    <a:pt x="1111" y="778"/>
                    <a:pt x="1103" y="778"/>
                  </a:cubicBezTo>
                  <a:cubicBezTo>
                    <a:pt x="1043" y="735"/>
                    <a:pt x="991" y="701"/>
                    <a:pt x="940" y="667"/>
                  </a:cubicBezTo>
                  <a:lnTo>
                    <a:pt x="906" y="650"/>
                  </a:lnTo>
                  <a:cubicBezTo>
                    <a:pt x="974" y="470"/>
                    <a:pt x="1034" y="290"/>
                    <a:pt x="1068" y="102"/>
                  </a:cubicBezTo>
                  <a:cubicBezTo>
                    <a:pt x="1084" y="41"/>
                    <a:pt x="1034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353451" y="-85977"/>
              <a:ext cx="101025" cy="86983"/>
            </a:xfrm>
            <a:custGeom>
              <a:avLst/>
              <a:gdLst/>
              <a:ahLst/>
              <a:cxnLst/>
              <a:rect l="l" t="t" r="r" b="b"/>
              <a:pathLst>
                <a:path w="1367" h="1177" extrusionOk="0">
                  <a:moveTo>
                    <a:pt x="988" y="1"/>
                  </a:moveTo>
                  <a:cubicBezTo>
                    <a:pt x="958" y="1"/>
                    <a:pt x="928" y="19"/>
                    <a:pt x="918" y="60"/>
                  </a:cubicBezTo>
                  <a:cubicBezTo>
                    <a:pt x="918" y="85"/>
                    <a:pt x="910" y="111"/>
                    <a:pt x="901" y="128"/>
                  </a:cubicBezTo>
                  <a:cubicBezTo>
                    <a:pt x="887" y="109"/>
                    <a:pt x="861" y="98"/>
                    <a:pt x="836" y="98"/>
                  </a:cubicBezTo>
                  <a:cubicBezTo>
                    <a:pt x="816" y="98"/>
                    <a:pt x="796" y="104"/>
                    <a:pt x="781" y="120"/>
                  </a:cubicBezTo>
                  <a:lnTo>
                    <a:pt x="756" y="145"/>
                  </a:lnTo>
                  <a:cubicBezTo>
                    <a:pt x="679" y="222"/>
                    <a:pt x="610" y="325"/>
                    <a:pt x="567" y="436"/>
                  </a:cubicBezTo>
                  <a:lnTo>
                    <a:pt x="148" y="179"/>
                  </a:lnTo>
                  <a:cubicBezTo>
                    <a:pt x="133" y="169"/>
                    <a:pt x="119" y="165"/>
                    <a:pt x="105" y="165"/>
                  </a:cubicBezTo>
                  <a:cubicBezTo>
                    <a:pt x="41" y="165"/>
                    <a:pt x="0" y="267"/>
                    <a:pt x="71" y="316"/>
                  </a:cubicBezTo>
                  <a:lnTo>
                    <a:pt x="336" y="504"/>
                  </a:lnTo>
                  <a:cubicBezTo>
                    <a:pt x="319" y="547"/>
                    <a:pt x="345" y="599"/>
                    <a:pt x="388" y="616"/>
                  </a:cubicBezTo>
                  <a:cubicBezTo>
                    <a:pt x="431" y="624"/>
                    <a:pt x="465" y="641"/>
                    <a:pt x="507" y="658"/>
                  </a:cubicBezTo>
                  <a:cubicBezTo>
                    <a:pt x="499" y="701"/>
                    <a:pt x="499" y="744"/>
                    <a:pt x="507" y="787"/>
                  </a:cubicBezTo>
                  <a:cubicBezTo>
                    <a:pt x="499" y="830"/>
                    <a:pt x="490" y="881"/>
                    <a:pt x="482" y="932"/>
                  </a:cubicBezTo>
                  <a:cubicBezTo>
                    <a:pt x="439" y="975"/>
                    <a:pt x="405" y="1009"/>
                    <a:pt x="362" y="1043"/>
                  </a:cubicBezTo>
                  <a:cubicBezTo>
                    <a:pt x="302" y="1097"/>
                    <a:pt x="356" y="1176"/>
                    <a:pt x="420" y="1176"/>
                  </a:cubicBezTo>
                  <a:cubicBezTo>
                    <a:pt x="438" y="1176"/>
                    <a:pt x="456" y="1170"/>
                    <a:pt x="473" y="1155"/>
                  </a:cubicBezTo>
                  <a:lnTo>
                    <a:pt x="482" y="1146"/>
                  </a:lnTo>
                  <a:cubicBezTo>
                    <a:pt x="497" y="1158"/>
                    <a:pt x="515" y="1164"/>
                    <a:pt x="534" y="1164"/>
                  </a:cubicBezTo>
                  <a:cubicBezTo>
                    <a:pt x="567" y="1164"/>
                    <a:pt x="599" y="1145"/>
                    <a:pt x="610" y="1112"/>
                  </a:cubicBezTo>
                  <a:lnTo>
                    <a:pt x="610" y="1095"/>
                  </a:lnTo>
                  <a:cubicBezTo>
                    <a:pt x="644" y="1095"/>
                    <a:pt x="679" y="1078"/>
                    <a:pt x="696" y="1052"/>
                  </a:cubicBezTo>
                  <a:cubicBezTo>
                    <a:pt x="738" y="984"/>
                    <a:pt x="773" y="915"/>
                    <a:pt x="807" y="838"/>
                  </a:cubicBezTo>
                  <a:lnTo>
                    <a:pt x="1115" y="1052"/>
                  </a:lnTo>
                  <a:cubicBezTo>
                    <a:pt x="1126" y="1063"/>
                    <a:pt x="1139" y="1067"/>
                    <a:pt x="1154" y="1067"/>
                  </a:cubicBezTo>
                  <a:cubicBezTo>
                    <a:pt x="1173" y="1067"/>
                    <a:pt x="1194" y="1058"/>
                    <a:pt x="1209" y="1043"/>
                  </a:cubicBezTo>
                  <a:lnTo>
                    <a:pt x="1218" y="1052"/>
                  </a:lnTo>
                  <a:cubicBezTo>
                    <a:pt x="1232" y="1062"/>
                    <a:pt x="1247" y="1067"/>
                    <a:pt x="1260" y="1067"/>
                  </a:cubicBezTo>
                  <a:cubicBezTo>
                    <a:pt x="1325" y="1067"/>
                    <a:pt x="1367" y="965"/>
                    <a:pt x="1303" y="915"/>
                  </a:cubicBezTo>
                  <a:cubicBezTo>
                    <a:pt x="1269" y="889"/>
                    <a:pt x="1226" y="864"/>
                    <a:pt x="1192" y="838"/>
                  </a:cubicBezTo>
                  <a:lnTo>
                    <a:pt x="1115" y="787"/>
                  </a:lnTo>
                  <a:cubicBezTo>
                    <a:pt x="1106" y="778"/>
                    <a:pt x="1106" y="770"/>
                    <a:pt x="1098" y="761"/>
                  </a:cubicBezTo>
                  <a:cubicBezTo>
                    <a:pt x="1038" y="727"/>
                    <a:pt x="987" y="693"/>
                    <a:pt x="935" y="658"/>
                  </a:cubicBezTo>
                  <a:lnTo>
                    <a:pt x="901" y="633"/>
                  </a:lnTo>
                  <a:cubicBezTo>
                    <a:pt x="969" y="462"/>
                    <a:pt x="1029" y="282"/>
                    <a:pt x="1072" y="102"/>
                  </a:cubicBezTo>
                  <a:cubicBezTo>
                    <a:pt x="1082" y="41"/>
                    <a:pt x="1034" y="1"/>
                    <a:pt x="98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250487" y="-160771"/>
              <a:ext cx="67675" cy="72092"/>
            </a:xfrm>
            <a:custGeom>
              <a:avLst/>
              <a:gdLst/>
              <a:ahLst/>
              <a:cxnLst/>
              <a:rect l="l" t="t" r="r" b="b"/>
              <a:pathLst>
                <a:path w="1103" h="1175" extrusionOk="0">
                  <a:moveTo>
                    <a:pt x="654" y="1"/>
                  </a:moveTo>
                  <a:cubicBezTo>
                    <a:pt x="630" y="1"/>
                    <a:pt x="605" y="13"/>
                    <a:pt x="589" y="44"/>
                  </a:cubicBezTo>
                  <a:cubicBezTo>
                    <a:pt x="538" y="129"/>
                    <a:pt x="503" y="215"/>
                    <a:pt x="461" y="309"/>
                  </a:cubicBezTo>
                  <a:cubicBezTo>
                    <a:pt x="452" y="334"/>
                    <a:pt x="444" y="352"/>
                    <a:pt x="435" y="377"/>
                  </a:cubicBezTo>
                  <a:cubicBezTo>
                    <a:pt x="401" y="360"/>
                    <a:pt x="358" y="352"/>
                    <a:pt x="315" y="343"/>
                  </a:cubicBezTo>
                  <a:cubicBezTo>
                    <a:pt x="308" y="341"/>
                    <a:pt x="300" y="339"/>
                    <a:pt x="293" y="339"/>
                  </a:cubicBezTo>
                  <a:cubicBezTo>
                    <a:pt x="275" y="339"/>
                    <a:pt x="259" y="346"/>
                    <a:pt x="247" y="352"/>
                  </a:cubicBezTo>
                  <a:lnTo>
                    <a:pt x="144" y="309"/>
                  </a:lnTo>
                  <a:cubicBezTo>
                    <a:pt x="133" y="304"/>
                    <a:pt x="122" y="302"/>
                    <a:pt x="112" y="302"/>
                  </a:cubicBezTo>
                  <a:cubicBezTo>
                    <a:pt x="43" y="302"/>
                    <a:pt x="0" y="394"/>
                    <a:pt x="67" y="446"/>
                  </a:cubicBezTo>
                  <a:cubicBezTo>
                    <a:pt x="161" y="506"/>
                    <a:pt x="264" y="557"/>
                    <a:pt x="375" y="608"/>
                  </a:cubicBezTo>
                  <a:cubicBezTo>
                    <a:pt x="375" y="617"/>
                    <a:pt x="375" y="617"/>
                    <a:pt x="375" y="617"/>
                  </a:cubicBezTo>
                  <a:cubicBezTo>
                    <a:pt x="341" y="762"/>
                    <a:pt x="324" y="908"/>
                    <a:pt x="324" y="1053"/>
                  </a:cubicBezTo>
                  <a:cubicBezTo>
                    <a:pt x="324" y="1079"/>
                    <a:pt x="332" y="1096"/>
                    <a:pt x="349" y="1113"/>
                  </a:cubicBezTo>
                  <a:cubicBezTo>
                    <a:pt x="362" y="1151"/>
                    <a:pt x="393" y="1174"/>
                    <a:pt x="429" y="1174"/>
                  </a:cubicBezTo>
                  <a:cubicBezTo>
                    <a:pt x="442" y="1174"/>
                    <a:pt x="455" y="1171"/>
                    <a:pt x="469" y="1164"/>
                  </a:cubicBezTo>
                  <a:cubicBezTo>
                    <a:pt x="598" y="1130"/>
                    <a:pt x="615" y="976"/>
                    <a:pt x="640" y="856"/>
                  </a:cubicBezTo>
                  <a:cubicBezTo>
                    <a:pt x="649" y="814"/>
                    <a:pt x="657" y="771"/>
                    <a:pt x="666" y="728"/>
                  </a:cubicBezTo>
                  <a:lnTo>
                    <a:pt x="752" y="762"/>
                  </a:lnTo>
                  <a:lnTo>
                    <a:pt x="897" y="831"/>
                  </a:lnTo>
                  <a:cubicBezTo>
                    <a:pt x="873" y="887"/>
                    <a:pt x="917" y="951"/>
                    <a:pt x="979" y="951"/>
                  </a:cubicBezTo>
                  <a:cubicBezTo>
                    <a:pt x="983" y="951"/>
                    <a:pt x="987" y="951"/>
                    <a:pt x="991" y="950"/>
                  </a:cubicBezTo>
                  <a:cubicBezTo>
                    <a:pt x="1094" y="933"/>
                    <a:pt x="1102" y="848"/>
                    <a:pt x="1068" y="779"/>
                  </a:cubicBezTo>
                  <a:cubicBezTo>
                    <a:pt x="1068" y="754"/>
                    <a:pt x="1051" y="728"/>
                    <a:pt x="1025" y="719"/>
                  </a:cubicBezTo>
                  <a:cubicBezTo>
                    <a:pt x="1017" y="702"/>
                    <a:pt x="1008" y="694"/>
                    <a:pt x="1000" y="685"/>
                  </a:cubicBezTo>
                  <a:cubicBezTo>
                    <a:pt x="914" y="625"/>
                    <a:pt x="829" y="574"/>
                    <a:pt x="743" y="531"/>
                  </a:cubicBezTo>
                  <a:lnTo>
                    <a:pt x="700" y="506"/>
                  </a:lnTo>
                  <a:cubicBezTo>
                    <a:pt x="709" y="463"/>
                    <a:pt x="717" y="411"/>
                    <a:pt x="726" y="369"/>
                  </a:cubicBezTo>
                  <a:cubicBezTo>
                    <a:pt x="726" y="343"/>
                    <a:pt x="717" y="326"/>
                    <a:pt x="709" y="300"/>
                  </a:cubicBezTo>
                  <a:lnTo>
                    <a:pt x="709" y="172"/>
                  </a:lnTo>
                  <a:cubicBezTo>
                    <a:pt x="717" y="155"/>
                    <a:pt x="717" y="138"/>
                    <a:pt x="726" y="121"/>
                  </a:cubicBezTo>
                  <a:cubicBezTo>
                    <a:pt x="755" y="57"/>
                    <a:pt x="705" y="1"/>
                    <a:pt x="6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168272" y="-261700"/>
              <a:ext cx="67981" cy="72215"/>
            </a:xfrm>
            <a:custGeom>
              <a:avLst/>
              <a:gdLst/>
              <a:ahLst/>
              <a:cxnLst/>
              <a:rect l="l" t="t" r="r" b="b"/>
              <a:pathLst>
                <a:path w="1108" h="1177" extrusionOk="0">
                  <a:moveTo>
                    <a:pt x="664" y="0"/>
                  </a:moveTo>
                  <a:cubicBezTo>
                    <a:pt x="641" y="0"/>
                    <a:pt x="619" y="11"/>
                    <a:pt x="603" y="38"/>
                  </a:cubicBezTo>
                  <a:cubicBezTo>
                    <a:pt x="552" y="123"/>
                    <a:pt x="517" y="217"/>
                    <a:pt x="475" y="311"/>
                  </a:cubicBezTo>
                  <a:cubicBezTo>
                    <a:pt x="466" y="328"/>
                    <a:pt x="458" y="354"/>
                    <a:pt x="449" y="380"/>
                  </a:cubicBezTo>
                  <a:cubicBezTo>
                    <a:pt x="415" y="363"/>
                    <a:pt x="372" y="345"/>
                    <a:pt x="329" y="337"/>
                  </a:cubicBezTo>
                  <a:cubicBezTo>
                    <a:pt x="304" y="337"/>
                    <a:pt x="278" y="337"/>
                    <a:pt x="261" y="354"/>
                  </a:cubicBezTo>
                  <a:lnTo>
                    <a:pt x="158" y="311"/>
                  </a:lnTo>
                  <a:cubicBezTo>
                    <a:pt x="144" y="305"/>
                    <a:pt x="131" y="302"/>
                    <a:pt x="118" y="302"/>
                  </a:cubicBezTo>
                  <a:cubicBezTo>
                    <a:pt x="45" y="302"/>
                    <a:pt x="1" y="397"/>
                    <a:pt x="81" y="448"/>
                  </a:cubicBezTo>
                  <a:cubicBezTo>
                    <a:pt x="175" y="508"/>
                    <a:pt x="278" y="559"/>
                    <a:pt x="389" y="611"/>
                  </a:cubicBezTo>
                  <a:lnTo>
                    <a:pt x="389" y="619"/>
                  </a:lnTo>
                  <a:cubicBezTo>
                    <a:pt x="355" y="765"/>
                    <a:pt x="338" y="910"/>
                    <a:pt x="338" y="1056"/>
                  </a:cubicBezTo>
                  <a:cubicBezTo>
                    <a:pt x="338" y="1073"/>
                    <a:pt x="346" y="1098"/>
                    <a:pt x="363" y="1115"/>
                  </a:cubicBezTo>
                  <a:cubicBezTo>
                    <a:pt x="376" y="1153"/>
                    <a:pt x="407" y="1177"/>
                    <a:pt x="443" y="1177"/>
                  </a:cubicBezTo>
                  <a:cubicBezTo>
                    <a:pt x="456" y="1177"/>
                    <a:pt x="469" y="1174"/>
                    <a:pt x="483" y="1167"/>
                  </a:cubicBezTo>
                  <a:cubicBezTo>
                    <a:pt x="612" y="1133"/>
                    <a:pt x="629" y="979"/>
                    <a:pt x="654" y="850"/>
                  </a:cubicBezTo>
                  <a:cubicBezTo>
                    <a:pt x="663" y="816"/>
                    <a:pt x="671" y="773"/>
                    <a:pt x="680" y="730"/>
                  </a:cubicBezTo>
                  <a:lnTo>
                    <a:pt x="766" y="765"/>
                  </a:lnTo>
                  <a:lnTo>
                    <a:pt x="911" y="833"/>
                  </a:lnTo>
                  <a:cubicBezTo>
                    <a:pt x="879" y="890"/>
                    <a:pt x="930" y="954"/>
                    <a:pt x="993" y="954"/>
                  </a:cubicBezTo>
                  <a:cubicBezTo>
                    <a:pt x="997" y="954"/>
                    <a:pt x="1001" y="953"/>
                    <a:pt x="1005" y="953"/>
                  </a:cubicBezTo>
                  <a:cubicBezTo>
                    <a:pt x="1108" y="927"/>
                    <a:pt x="1108" y="850"/>
                    <a:pt x="1082" y="773"/>
                  </a:cubicBezTo>
                  <a:cubicBezTo>
                    <a:pt x="1082" y="748"/>
                    <a:pt x="1065" y="730"/>
                    <a:pt x="1039" y="713"/>
                  </a:cubicBezTo>
                  <a:cubicBezTo>
                    <a:pt x="1031" y="705"/>
                    <a:pt x="1022" y="696"/>
                    <a:pt x="1014" y="688"/>
                  </a:cubicBezTo>
                  <a:cubicBezTo>
                    <a:pt x="928" y="628"/>
                    <a:pt x="843" y="576"/>
                    <a:pt x="757" y="534"/>
                  </a:cubicBezTo>
                  <a:lnTo>
                    <a:pt x="714" y="499"/>
                  </a:lnTo>
                  <a:cubicBezTo>
                    <a:pt x="723" y="457"/>
                    <a:pt x="731" y="414"/>
                    <a:pt x="740" y="371"/>
                  </a:cubicBezTo>
                  <a:cubicBezTo>
                    <a:pt x="740" y="345"/>
                    <a:pt x="731" y="320"/>
                    <a:pt x="723" y="303"/>
                  </a:cubicBezTo>
                  <a:lnTo>
                    <a:pt x="723" y="174"/>
                  </a:lnTo>
                  <a:cubicBezTo>
                    <a:pt x="731" y="157"/>
                    <a:pt x="731" y="140"/>
                    <a:pt x="740" y="123"/>
                  </a:cubicBezTo>
                  <a:cubicBezTo>
                    <a:pt x="770" y="58"/>
                    <a:pt x="717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1"/>
            <p:cNvSpPr/>
            <p:nvPr/>
          </p:nvSpPr>
          <p:spPr>
            <a:xfrm>
              <a:off x="203948" y="-70014"/>
              <a:ext cx="91713" cy="75011"/>
            </a:xfrm>
            <a:custGeom>
              <a:avLst/>
              <a:gdLst/>
              <a:ahLst/>
              <a:cxnLst/>
              <a:rect l="l" t="t" r="r" b="b"/>
              <a:pathLst>
                <a:path w="1241" h="1015" extrusionOk="0">
                  <a:moveTo>
                    <a:pt x="876" y="0"/>
                  </a:moveTo>
                  <a:cubicBezTo>
                    <a:pt x="850" y="0"/>
                    <a:pt x="822" y="13"/>
                    <a:pt x="802" y="40"/>
                  </a:cubicBezTo>
                  <a:cubicBezTo>
                    <a:pt x="785" y="75"/>
                    <a:pt x="768" y="109"/>
                    <a:pt x="760" y="143"/>
                  </a:cubicBezTo>
                  <a:cubicBezTo>
                    <a:pt x="708" y="177"/>
                    <a:pt x="674" y="220"/>
                    <a:pt x="640" y="271"/>
                  </a:cubicBezTo>
                  <a:cubicBezTo>
                    <a:pt x="520" y="211"/>
                    <a:pt x="409" y="160"/>
                    <a:pt x="289" y="109"/>
                  </a:cubicBezTo>
                  <a:cubicBezTo>
                    <a:pt x="281" y="106"/>
                    <a:pt x="274" y="104"/>
                    <a:pt x="266" y="104"/>
                  </a:cubicBezTo>
                  <a:cubicBezTo>
                    <a:pt x="232" y="104"/>
                    <a:pt x="204" y="134"/>
                    <a:pt x="204" y="169"/>
                  </a:cubicBezTo>
                  <a:lnTo>
                    <a:pt x="101" y="152"/>
                  </a:lnTo>
                  <a:cubicBezTo>
                    <a:pt x="98" y="151"/>
                    <a:pt x="96" y="151"/>
                    <a:pt x="94" y="151"/>
                  </a:cubicBezTo>
                  <a:cubicBezTo>
                    <a:pt x="14" y="151"/>
                    <a:pt x="1" y="289"/>
                    <a:pt x="84" y="314"/>
                  </a:cubicBezTo>
                  <a:cubicBezTo>
                    <a:pt x="238" y="348"/>
                    <a:pt x="400" y="391"/>
                    <a:pt x="546" y="460"/>
                  </a:cubicBezTo>
                  <a:cubicBezTo>
                    <a:pt x="520" y="537"/>
                    <a:pt x="512" y="622"/>
                    <a:pt x="520" y="708"/>
                  </a:cubicBezTo>
                  <a:cubicBezTo>
                    <a:pt x="512" y="725"/>
                    <a:pt x="503" y="733"/>
                    <a:pt x="494" y="750"/>
                  </a:cubicBezTo>
                  <a:cubicBezTo>
                    <a:pt x="469" y="776"/>
                    <a:pt x="477" y="827"/>
                    <a:pt x="512" y="845"/>
                  </a:cubicBezTo>
                  <a:lnTo>
                    <a:pt x="494" y="913"/>
                  </a:lnTo>
                  <a:cubicBezTo>
                    <a:pt x="482" y="971"/>
                    <a:pt x="531" y="1014"/>
                    <a:pt x="582" y="1014"/>
                  </a:cubicBezTo>
                  <a:cubicBezTo>
                    <a:pt x="599" y="1014"/>
                    <a:pt x="616" y="1009"/>
                    <a:pt x="631" y="999"/>
                  </a:cubicBezTo>
                  <a:cubicBezTo>
                    <a:pt x="657" y="999"/>
                    <a:pt x="683" y="990"/>
                    <a:pt x="700" y="973"/>
                  </a:cubicBezTo>
                  <a:cubicBezTo>
                    <a:pt x="785" y="870"/>
                    <a:pt x="854" y="759"/>
                    <a:pt x="897" y="631"/>
                  </a:cubicBezTo>
                  <a:lnTo>
                    <a:pt x="914" y="639"/>
                  </a:lnTo>
                  <a:cubicBezTo>
                    <a:pt x="965" y="682"/>
                    <a:pt x="1016" y="725"/>
                    <a:pt x="1068" y="768"/>
                  </a:cubicBezTo>
                  <a:cubicBezTo>
                    <a:pt x="1085" y="783"/>
                    <a:pt x="1103" y="789"/>
                    <a:pt x="1121" y="789"/>
                  </a:cubicBezTo>
                  <a:cubicBezTo>
                    <a:pt x="1185" y="789"/>
                    <a:pt x="1241" y="710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4"/>
                    <a:pt x="1085" y="537"/>
                  </a:cubicBezTo>
                  <a:cubicBezTo>
                    <a:pt x="1042" y="511"/>
                    <a:pt x="991" y="485"/>
                    <a:pt x="948" y="460"/>
                  </a:cubicBezTo>
                  <a:cubicBezTo>
                    <a:pt x="965" y="383"/>
                    <a:pt x="965" y="297"/>
                    <a:pt x="965" y="220"/>
                  </a:cubicBezTo>
                  <a:cubicBezTo>
                    <a:pt x="974" y="203"/>
                    <a:pt x="982" y="186"/>
                    <a:pt x="991" y="169"/>
                  </a:cubicBezTo>
                  <a:cubicBezTo>
                    <a:pt x="1008" y="134"/>
                    <a:pt x="991" y="83"/>
                    <a:pt x="956" y="66"/>
                  </a:cubicBezTo>
                  <a:cubicBezTo>
                    <a:pt x="956" y="66"/>
                    <a:pt x="956" y="57"/>
                    <a:pt x="948" y="57"/>
                  </a:cubicBezTo>
                  <a:cubicBezTo>
                    <a:pt x="938" y="20"/>
                    <a:pt x="908" y="0"/>
                    <a:pt x="8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173205" y="72175"/>
              <a:ext cx="86909" cy="70429"/>
            </a:xfrm>
            <a:custGeom>
              <a:avLst/>
              <a:gdLst/>
              <a:ahLst/>
              <a:cxnLst/>
              <a:rect l="l" t="t" r="r" b="b"/>
              <a:pathLst>
                <a:path w="1176" h="953" extrusionOk="0">
                  <a:moveTo>
                    <a:pt x="805" y="0"/>
                  </a:moveTo>
                  <a:cubicBezTo>
                    <a:pt x="778" y="0"/>
                    <a:pt x="752" y="16"/>
                    <a:pt x="739" y="41"/>
                  </a:cubicBezTo>
                  <a:cubicBezTo>
                    <a:pt x="688" y="118"/>
                    <a:pt x="645" y="195"/>
                    <a:pt x="602" y="272"/>
                  </a:cubicBezTo>
                  <a:cubicBezTo>
                    <a:pt x="602" y="272"/>
                    <a:pt x="602" y="272"/>
                    <a:pt x="602" y="281"/>
                  </a:cubicBezTo>
                  <a:lnTo>
                    <a:pt x="397" y="135"/>
                  </a:lnTo>
                  <a:cubicBezTo>
                    <a:pt x="383" y="128"/>
                    <a:pt x="369" y="125"/>
                    <a:pt x="355" y="125"/>
                  </a:cubicBezTo>
                  <a:cubicBezTo>
                    <a:pt x="317" y="125"/>
                    <a:pt x="284" y="149"/>
                    <a:pt x="277" y="187"/>
                  </a:cubicBezTo>
                  <a:lnTo>
                    <a:pt x="140" y="161"/>
                  </a:lnTo>
                  <a:cubicBezTo>
                    <a:pt x="135" y="160"/>
                    <a:pt x="129" y="159"/>
                    <a:pt x="124" y="159"/>
                  </a:cubicBezTo>
                  <a:cubicBezTo>
                    <a:pt x="60" y="159"/>
                    <a:pt x="1" y="242"/>
                    <a:pt x="64" y="289"/>
                  </a:cubicBezTo>
                  <a:lnTo>
                    <a:pt x="106" y="332"/>
                  </a:lnTo>
                  <a:cubicBezTo>
                    <a:pt x="120" y="341"/>
                    <a:pt x="140" y="348"/>
                    <a:pt x="158" y="348"/>
                  </a:cubicBezTo>
                  <a:cubicBezTo>
                    <a:pt x="174" y="348"/>
                    <a:pt x="189" y="344"/>
                    <a:pt x="200" y="332"/>
                  </a:cubicBezTo>
                  <a:cubicBezTo>
                    <a:pt x="312" y="358"/>
                    <a:pt x="423" y="392"/>
                    <a:pt x="525" y="435"/>
                  </a:cubicBezTo>
                  <a:cubicBezTo>
                    <a:pt x="474" y="546"/>
                    <a:pt x="431" y="657"/>
                    <a:pt x="389" y="768"/>
                  </a:cubicBezTo>
                  <a:lnTo>
                    <a:pt x="329" y="820"/>
                  </a:lnTo>
                  <a:cubicBezTo>
                    <a:pt x="269" y="873"/>
                    <a:pt x="323" y="952"/>
                    <a:pt x="386" y="952"/>
                  </a:cubicBezTo>
                  <a:cubicBezTo>
                    <a:pt x="404" y="952"/>
                    <a:pt x="423" y="946"/>
                    <a:pt x="440" y="931"/>
                  </a:cubicBezTo>
                  <a:cubicBezTo>
                    <a:pt x="568" y="828"/>
                    <a:pt x="671" y="700"/>
                    <a:pt x="748" y="563"/>
                  </a:cubicBezTo>
                  <a:lnTo>
                    <a:pt x="979" y="726"/>
                  </a:lnTo>
                  <a:cubicBezTo>
                    <a:pt x="990" y="733"/>
                    <a:pt x="1005" y="738"/>
                    <a:pt x="1020" y="738"/>
                  </a:cubicBezTo>
                  <a:cubicBezTo>
                    <a:pt x="1038" y="738"/>
                    <a:pt x="1055" y="731"/>
                    <a:pt x="1064" y="717"/>
                  </a:cubicBezTo>
                  <a:cubicBezTo>
                    <a:pt x="1075" y="723"/>
                    <a:pt x="1084" y="725"/>
                    <a:pt x="1093" y="725"/>
                  </a:cubicBezTo>
                  <a:cubicBezTo>
                    <a:pt x="1151" y="725"/>
                    <a:pt x="1175" y="617"/>
                    <a:pt x="1116" y="580"/>
                  </a:cubicBezTo>
                  <a:cubicBezTo>
                    <a:pt x="1022" y="512"/>
                    <a:pt x="919" y="452"/>
                    <a:pt x="816" y="401"/>
                  </a:cubicBezTo>
                  <a:cubicBezTo>
                    <a:pt x="859" y="298"/>
                    <a:pt x="885" y="187"/>
                    <a:pt x="902" y="84"/>
                  </a:cubicBezTo>
                  <a:cubicBezTo>
                    <a:pt x="902" y="45"/>
                    <a:pt x="880" y="6"/>
                    <a:pt x="844" y="6"/>
                  </a:cubicBezTo>
                  <a:cubicBezTo>
                    <a:pt x="841" y="6"/>
                    <a:pt x="837" y="6"/>
                    <a:pt x="833" y="7"/>
                  </a:cubicBezTo>
                  <a:cubicBezTo>
                    <a:pt x="824" y="2"/>
                    <a:pt x="814" y="0"/>
                    <a:pt x="80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355342" y="-154329"/>
              <a:ext cx="70006" cy="67184"/>
            </a:xfrm>
            <a:custGeom>
              <a:avLst/>
              <a:gdLst/>
              <a:ahLst/>
              <a:cxnLst/>
              <a:rect l="l" t="t" r="r" b="b"/>
              <a:pathLst>
                <a:path w="1141" h="1095" extrusionOk="0">
                  <a:moveTo>
                    <a:pt x="751" y="0"/>
                  </a:moveTo>
                  <a:cubicBezTo>
                    <a:pt x="734" y="0"/>
                    <a:pt x="717" y="7"/>
                    <a:pt x="702" y="24"/>
                  </a:cubicBezTo>
                  <a:lnTo>
                    <a:pt x="685" y="41"/>
                  </a:lnTo>
                  <a:lnTo>
                    <a:pt x="642" y="101"/>
                  </a:lnTo>
                  <a:cubicBezTo>
                    <a:pt x="626" y="85"/>
                    <a:pt x="606" y="77"/>
                    <a:pt x="587" y="77"/>
                  </a:cubicBezTo>
                  <a:cubicBezTo>
                    <a:pt x="554" y="77"/>
                    <a:pt x="521" y="98"/>
                    <a:pt x="505" y="135"/>
                  </a:cubicBezTo>
                  <a:cubicBezTo>
                    <a:pt x="488" y="187"/>
                    <a:pt x="480" y="247"/>
                    <a:pt x="463" y="306"/>
                  </a:cubicBezTo>
                  <a:lnTo>
                    <a:pt x="437" y="298"/>
                  </a:lnTo>
                  <a:lnTo>
                    <a:pt x="240" y="144"/>
                  </a:lnTo>
                  <a:cubicBezTo>
                    <a:pt x="229" y="135"/>
                    <a:pt x="215" y="132"/>
                    <a:pt x="202" y="132"/>
                  </a:cubicBezTo>
                  <a:cubicBezTo>
                    <a:pt x="176" y="132"/>
                    <a:pt x="149" y="147"/>
                    <a:pt x="138" y="170"/>
                  </a:cubicBezTo>
                  <a:cubicBezTo>
                    <a:pt x="127" y="166"/>
                    <a:pt x="117" y="164"/>
                    <a:pt x="108" y="164"/>
                  </a:cubicBezTo>
                  <a:cubicBezTo>
                    <a:pt x="34" y="164"/>
                    <a:pt x="1" y="277"/>
                    <a:pt x="69" y="315"/>
                  </a:cubicBezTo>
                  <a:cubicBezTo>
                    <a:pt x="180" y="375"/>
                    <a:pt x="300" y="443"/>
                    <a:pt x="411" y="520"/>
                  </a:cubicBezTo>
                  <a:cubicBezTo>
                    <a:pt x="343" y="674"/>
                    <a:pt x="300" y="828"/>
                    <a:pt x="274" y="999"/>
                  </a:cubicBezTo>
                  <a:cubicBezTo>
                    <a:pt x="264" y="1057"/>
                    <a:pt x="314" y="1095"/>
                    <a:pt x="360" y="1095"/>
                  </a:cubicBezTo>
                  <a:cubicBezTo>
                    <a:pt x="390" y="1095"/>
                    <a:pt x="418" y="1079"/>
                    <a:pt x="428" y="1042"/>
                  </a:cubicBezTo>
                  <a:cubicBezTo>
                    <a:pt x="440" y="1049"/>
                    <a:pt x="453" y="1052"/>
                    <a:pt x="465" y="1052"/>
                  </a:cubicBezTo>
                  <a:cubicBezTo>
                    <a:pt x="496" y="1052"/>
                    <a:pt x="525" y="1030"/>
                    <a:pt x="531" y="999"/>
                  </a:cubicBezTo>
                  <a:cubicBezTo>
                    <a:pt x="557" y="880"/>
                    <a:pt x="582" y="760"/>
                    <a:pt x="617" y="649"/>
                  </a:cubicBezTo>
                  <a:cubicBezTo>
                    <a:pt x="711" y="700"/>
                    <a:pt x="796" y="760"/>
                    <a:pt x="882" y="820"/>
                  </a:cubicBezTo>
                  <a:lnTo>
                    <a:pt x="933" y="854"/>
                  </a:lnTo>
                  <a:cubicBezTo>
                    <a:pt x="933" y="863"/>
                    <a:pt x="942" y="863"/>
                    <a:pt x="950" y="863"/>
                  </a:cubicBezTo>
                  <a:lnTo>
                    <a:pt x="993" y="897"/>
                  </a:lnTo>
                  <a:cubicBezTo>
                    <a:pt x="1006" y="907"/>
                    <a:pt x="1020" y="912"/>
                    <a:pt x="1033" y="912"/>
                  </a:cubicBezTo>
                  <a:cubicBezTo>
                    <a:pt x="1095" y="912"/>
                    <a:pt x="1141" y="809"/>
                    <a:pt x="1070" y="760"/>
                  </a:cubicBezTo>
                  <a:lnTo>
                    <a:pt x="1027" y="726"/>
                  </a:lnTo>
                  <a:lnTo>
                    <a:pt x="1019" y="717"/>
                  </a:lnTo>
                  <a:cubicBezTo>
                    <a:pt x="1036" y="709"/>
                    <a:pt x="1044" y="709"/>
                    <a:pt x="1053" y="700"/>
                  </a:cubicBezTo>
                  <a:cubicBezTo>
                    <a:pt x="1113" y="657"/>
                    <a:pt x="1104" y="572"/>
                    <a:pt x="1036" y="555"/>
                  </a:cubicBezTo>
                  <a:lnTo>
                    <a:pt x="702" y="409"/>
                  </a:lnTo>
                  <a:cubicBezTo>
                    <a:pt x="736" y="315"/>
                    <a:pt x="779" y="221"/>
                    <a:pt x="822" y="127"/>
                  </a:cubicBezTo>
                  <a:cubicBezTo>
                    <a:pt x="854" y="69"/>
                    <a:pt x="803" y="0"/>
                    <a:pt x="75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112316" y="-183656"/>
              <a:ext cx="65282" cy="63686"/>
            </a:xfrm>
            <a:custGeom>
              <a:avLst/>
              <a:gdLst/>
              <a:ahLst/>
              <a:cxnLst/>
              <a:rect l="l" t="t" r="r" b="b"/>
              <a:pathLst>
                <a:path w="1064" h="1038" extrusionOk="0">
                  <a:moveTo>
                    <a:pt x="687" y="0"/>
                  </a:moveTo>
                  <a:cubicBezTo>
                    <a:pt x="659" y="0"/>
                    <a:pt x="633" y="13"/>
                    <a:pt x="617" y="40"/>
                  </a:cubicBezTo>
                  <a:cubicBezTo>
                    <a:pt x="582" y="117"/>
                    <a:pt x="557" y="194"/>
                    <a:pt x="523" y="280"/>
                  </a:cubicBezTo>
                  <a:lnTo>
                    <a:pt x="514" y="280"/>
                  </a:lnTo>
                  <a:cubicBezTo>
                    <a:pt x="429" y="228"/>
                    <a:pt x="343" y="177"/>
                    <a:pt x="257" y="134"/>
                  </a:cubicBezTo>
                  <a:cubicBezTo>
                    <a:pt x="246" y="130"/>
                    <a:pt x="235" y="128"/>
                    <a:pt x="223" y="128"/>
                  </a:cubicBezTo>
                  <a:cubicBezTo>
                    <a:pt x="190" y="128"/>
                    <a:pt x="159" y="145"/>
                    <a:pt x="146" y="177"/>
                  </a:cubicBezTo>
                  <a:lnTo>
                    <a:pt x="103" y="169"/>
                  </a:lnTo>
                  <a:cubicBezTo>
                    <a:pt x="26" y="169"/>
                    <a:pt x="1" y="271"/>
                    <a:pt x="61" y="314"/>
                  </a:cubicBezTo>
                  <a:lnTo>
                    <a:pt x="454" y="459"/>
                  </a:lnTo>
                  <a:cubicBezTo>
                    <a:pt x="420" y="571"/>
                    <a:pt x="386" y="673"/>
                    <a:pt x="360" y="784"/>
                  </a:cubicBezTo>
                  <a:cubicBezTo>
                    <a:pt x="352" y="810"/>
                    <a:pt x="360" y="844"/>
                    <a:pt x="386" y="861"/>
                  </a:cubicBezTo>
                  <a:cubicBezTo>
                    <a:pt x="377" y="887"/>
                    <a:pt x="377" y="913"/>
                    <a:pt x="369" y="938"/>
                  </a:cubicBezTo>
                  <a:cubicBezTo>
                    <a:pt x="363" y="990"/>
                    <a:pt x="411" y="1038"/>
                    <a:pt x="456" y="1038"/>
                  </a:cubicBezTo>
                  <a:cubicBezTo>
                    <a:pt x="479" y="1038"/>
                    <a:pt x="500" y="1026"/>
                    <a:pt x="514" y="998"/>
                  </a:cubicBezTo>
                  <a:cubicBezTo>
                    <a:pt x="591" y="861"/>
                    <a:pt x="642" y="716"/>
                    <a:pt x="685" y="571"/>
                  </a:cubicBezTo>
                  <a:cubicBezTo>
                    <a:pt x="754" y="622"/>
                    <a:pt x="831" y="682"/>
                    <a:pt x="890" y="733"/>
                  </a:cubicBezTo>
                  <a:cubicBezTo>
                    <a:pt x="907" y="748"/>
                    <a:pt x="926" y="755"/>
                    <a:pt x="944" y="755"/>
                  </a:cubicBezTo>
                  <a:cubicBezTo>
                    <a:pt x="1008" y="755"/>
                    <a:pt x="1064" y="675"/>
                    <a:pt x="1010" y="622"/>
                  </a:cubicBezTo>
                  <a:lnTo>
                    <a:pt x="959" y="588"/>
                  </a:lnTo>
                  <a:cubicBezTo>
                    <a:pt x="985" y="553"/>
                    <a:pt x="976" y="502"/>
                    <a:pt x="933" y="476"/>
                  </a:cubicBezTo>
                  <a:cubicBezTo>
                    <a:pt x="865" y="442"/>
                    <a:pt x="796" y="408"/>
                    <a:pt x="728" y="374"/>
                  </a:cubicBezTo>
                  <a:lnTo>
                    <a:pt x="745" y="322"/>
                  </a:lnTo>
                  <a:lnTo>
                    <a:pt x="762" y="271"/>
                  </a:lnTo>
                  <a:cubicBezTo>
                    <a:pt x="762" y="271"/>
                    <a:pt x="762" y="271"/>
                    <a:pt x="762" y="263"/>
                  </a:cubicBezTo>
                  <a:cubicBezTo>
                    <a:pt x="788" y="220"/>
                    <a:pt x="813" y="169"/>
                    <a:pt x="839" y="126"/>
                  </a:cubicBezTo>
                  <a:cubicBezTo>
                    <a:pt x="861" y="67"/>
                    <a:pt x="814" y="9"/>
                    <a:pt x="763" y="9"/>
                  </a:cubicBezTo>
                  <a:cubicBezTo>
                    <a:pt x="754" y="9"/>
                    <a:pt x="745" y="11"/>
                    <a:pt x="736" y="15"/>
                  </a:cubicBezTo>
                  <a:cubicBezTo>
                    <a:pt x="720" y="5"/>
                    <a:pt x="703" y="0"/>
                    <a:pt x="6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88588" y="-40453"/>
              <a:ext cx="88387" cy="88166"/>
            </a:xfrm>
            <a:custGeom>
              <a:avLst/>
              <a:gdLst/>
              <a:ahLst/>
              <a:cxnLst/>
              <a:rect l="l" t="t" r="r" b="b"/>
              <a:pathLst>
                <a:path w="1196" h="1193" extrusionOk="0">
                  <a:moveTo>
                    <a:pt x="845" y="1"/>
                  </a:moveTo>
                  <a:cubicBezTo>
                    <a:pt x="822" y="1"/>
                    <a:pt x="799" y="11"/>
                    <a:pt x="781" y="34"/>
                  </a:cubicBezTo>
                  <a:cubicBezTo>
                    <a:pt x="747" y="85"/>
                    <a:pt x="721" y="137"/>
                    <a:pt x="687" y="179"/>
                  </a:cubicBezTo>
                  <a:cubicBezTo>
                    <a:pt x="661" y="188"/>
                    <a:pt x="635" y="205"/>
                    <a:pt x="627" y="239"/>
                  </a:cubicBezTo>
                  <a:cubicBezTo>
                    <a:pt x="593" y="325"/>
                    <a:pt x="558" y="410"/>
                    <a:pt x="524" y="496"/>
                  </a:cubicBezTo>
                  <a:lnTo>
                    <a:pt x="524" y="504"/>
                  </a:lnTo>
                  <a:lnTo>
                    <a:pt x="413" y="470"/>
                  </a:lnTo>
                  <a:cubicBezTo>
                    <a:pt x="362" y="462"/>
                    <a:pt x="199" y="445"/>
                    <a:pt x="165" y="410"/>
                  </a:cubicBezTo>
                  <a:cubicBezTo>
                    <a:pt x="147" y="389"/>
                    <a:pt x="127" y="380"/>
                    <a:pt x="108" y="380"/>
                  </a:cubicBezTo>
                  <a:cubicBezTo>
                    <a:pt x="51" y="380"/>
                    <a:pt x="0" y="458"/>
                    <a:pt x="45" y="522"/>
                  </a:cubicBezTo>
                  <a:cubicBezTo>
                    <a:pt x="122" y="616"/>
                    <a:pt x="344" y="624"/>
                    <a:pt x="456" y="658"/>
                  </a:cubicBezTo>
                  <a:cubicBezTo>
                    <a:pt x="439" y="718"/>
                    <a:pt x="421" y="770"/>
                    <a:pt x="404" y="830"/>
                  </a:cubicBezTo>
                  <a:cubicBezTo>
                    <a:pt x="362" y="915"/>
                    <a:pt x="319" y="992"/>
                    <a:pt x="267" y="1069"/>
                  </a:cubicBezTo>
                  <a:cubicBezTo>
                    <a:pt x="235" y="1133"/>
                    <a:pt x="285" y="1193"/>
                    <a:pt x="341" y="1193"/>
                  </a:cubicBezTo>
                  <a:cubicBezTo>
                    <a:pt x="360" y="1193"/>
                    <a:pt x="379" y="1187"/>
                    <a:pt x="396" y="1172"/>
                  </a:cubicBezTo>
                  <a:cubicBezTo>
                    <a:pt x="403" y="1173"/>
                    <a:pt x="410" y="1174"/>
                    <a:pt x="417" y="1174"/>
                  </a:cubicBezTo>
                  <a:cubicBezTo>
                    <a:pt x="452" y="1174"/>
                    <a:pt x="484" y="1156"/>
                    <a:pt x="498" y="1120"/>
                  </a:cubicBezTo>
                  <a:cubicBezTo>
                    <a:pt x="550" y="992"/>
                    <a:pt x="601" y="855"/>
                    <a:pt x="644" y="727"/>
                  </a:cubicBezTo>
                  <a:cubicBezTo>
                    <a:pt x="781" y="778"/>
                    <a:pt x="909" y="838"/>
                    <a:pt x="1037" y="915"/>
                  </a:cubicBezTo>
                  <a:cubicBezTo>
                    <a:pt x="1052" y="923"/>
                    <a:pt x="1066" y="926"/>
                    <a:pt x="1079" y="926"/>
                  </a:cubicBezTo>
                  <a:cubicBezTo>
                    <a:pt x="1151" y="926"/>
                    <a:pt x="1195" y="822"/>
                    <a:pt x="1123" y="778"/>
                  </a:cubicBezTo>
                  <a:cubicBezTo>
                    <a:pt x="986" y="701"/>
                    <a:pt x="849" y="633"/>
                    <a:pt x="704" y="581"/>
                  </a:cubicBezTo>
                  <a:cubicBezTo>
                    <a:pt x="781" y="427"/>
                    <a:pt x="849" y="273"/>
                    <a:pt x="918" y="119"/>
                  </a:cubicBezTo>
                  <a:cubicBezTo>
                    <a:pt x="947" y="54"/>
                    <a:pt x="898" y="1"/>
                    <a:pt x="84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509162" y="-61368"/>
              <a:ext cx="81662" cy="82845"/>
            </a:xfrm>
            <a:custGeom>
              <a:avLst/>
              <a:gdLst/>
              <a:ahLst/>
              <a:cxnLst/>
              <a:rect l="l" t="t" r="r" b="b"/>
              <a:pathLst>
                <a:path w="1105" h="1121" extrusionOk="0">
                  <a:moveTo>
                    <a:pt x="588" y="0"/>
                  </a:moveTo>
                  <a:cubicBezTo>
                    <a:pt x="548" y="0"/>
                    <a:pt x="509" y="26"/>
                    <a:pt x="514" y="77"/>
                  </a:cubicBezTo>
                  <a:cubicBezTo>
                    <a:pt x="471" y="77"/>
                    <a:pt x="437" y="112"/>
                    <a:pt x="445" y="154"/>
                  </a:cubicBezTo>
                  <a:cubicBezTo>
                    <a:pt x="445" y="214"/>
                    <a:pt x="454" y="266"/>
                    <a:pt x="454" y="325"/>
                  </a:cubicBezTo>
                  <a:cubicBezTo>
                    <a:pt x="370" y="306"/>
                    <a:pt x="282" y="297"/>
                    <a:pt x="193" y="297"/>
                  </a:cubicBezTo>
                  <a:cubicBezTo>
                    <a:pt x="163" y="297"/>
                    <a:pt x="133" y="298"/>
                    <a:pt x="103" y="300"/>
                  </a:cubicBezTo>
                  <a:cubicBezTo>
                    <a:pt x="3" y="300"/>
                    <a:pt x="0" y="454"/>
                    <a:pt x="95" y="454"/>
                  </a:cubicBezTo>
                  <a:cubicBezTo>
                    <a:pt x="98" y="454"/>
                    <a:pt x="100" y="454"/>
                    <a:pt x="103" y="454"/>
                  </a:cubicBezTo>
                  <a:cubicBezTo>
                    <a:pt x="111" y="462"/>
                    <a:pt x="129" y="471"/>
                    <a:pt x="137" y="479"/>
                  </a:cubicBezTo>
                  <a:lnTo>
                    <a:pt x="462" y="591"/>
                  </a:lnTo>
                  <a:lnTo>
                    <a:pt x="462" y="745"/>
                  </a:lnTo>
                  <a:cubicBezTo>
                    <a:pt x="454" y="770"/>
                    <a:pt x="471" y="796"/>
                    <a:pt x="496" y="813"/>
                  </a:cubicBezTo>
                  <a:cubicBezTo>
                    <a:pt x="479" y="882"/>
                    <a:pt x="471" y="950"/>
                    <a:pt x="454" y="1018"/>
                  </a:cubicBezTo>
                  <a:cubicBezTo>
                    <a:pt x="438" y="1080"/>
                    <a:pt x="488" y="1120"/>
                    <a:pt x="535" y="1120"/>
                  </a:cubicBezTo>
                  <a:cubicBezTo>
                    <a:pt x="567" y="1120"/>
                    <a:pt x="597" y="1102"/>
                    <a:pt x="608" y="1061"/>
                  </a:cubicBezTo>
                  <a:cubicBezTo>
                    <a:pt x="633" y="933"/>
                    <a:pt x="650" y="796"/>
                    <a:pt x="650" y="668"/>
                  </a:cubicBezTo>
                  <a:cubicBezTo>
                    <a:pt x="710" y="710"/>
                    <a:pt x="779" y="753"/>
                    <a:pt x="839" y="805"/>
                  </a:cubicBezTo>
                  <a:cubicBezTo>
                    <a:pt x="852" y="818"/>
                    <a:pt x="871" y="825"/>
                    <a:pt x="891" y="825"/>
                  </a:cubicBezTo>
                  <a:cubicBezTo>
                    <a:pt x="921" y="825"/>
                    <a:pt x="952" y="810"/>
                    <a:pt x="967" y="779"/>
                  </a:cubicBezTo>
                  <a:lnTo>
                    <a:pt x="976" y="779"/>
                  </a:lnTo>
                  <a:cubicBezTo>
                    <a:pt x="985" y="783"/>
                    <a:pt x="995" y="785"/>
                    <a:pt x="1004" y="785"/>
                  </a:cubicBezTo>
                  <a:cubicBezTo>
                    <a:pt x="1066" y="785"/>
                    <a:pt x="1105" y="695"/>
                    <a:pt x="1053" y="651"/>
                  </a:cubicBezTo>
                  <a:cubicBezTo>
                    <a:pt x="941" y="548"/>
                    <a:pt x="813" y="462"/>
                    <a:pt x="676" y="402"/>
                  </a:cubicBezTo>
                  <a:cubicBezTo>
                    <a:pt x="685" y="291"/>
                    <a:pt x="685" y="189"/>
                    <a:pt x="676" y="77"/>
                  </a:cubicBezTo>
                  <a:cubicBezTo>
                    <a:pt x="672" y="26"/>
                    <a:pt x="629" y="0"/>
                    <a:pt x="58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34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22"/>
          <p:cNvSpPr/>
          <p:nvPr/>
        </p:nvSpPr>
        <p:spPr>
          <a:xfrm>
            <a:off x="7027272" y="4888138"/>
            <a:ext cx="2128591" cy="590683"/>
          </a:xfrm>
          <a:custGeom>
            <a:avLst/>
            <a:gdLst/>
            <a:ahLst/>
            <a:cxnLst/>
            <a:rect l="l" t="t" r="r" b="b"/>
            <a:pathLst>
              <a:path w="21095" h="5854" extrusionOk="0">
                <a:moveTo>
                  <a:pt x="7819" y="1"/>
                </a:moveTo>
                <a:cubicBezTo>
                  <a:pt x="6589" y="1"/>
                  <a:pt x="5382" y="139"/>
                  <a:pt x="4192" y="512"/>
                </a:cubicBezTo>
                <a:cubicBezTo>
                  <a:pt x="2712" y="974"/>
                  <a:pt x="1326" y="1692"/>
                  <a:pt x="86" y="2625"/>
                </a:cubicBezTo>
                <a:cubicBezTo>
                  <a:pt x="0" y="2685"/>
                  <a:pt x="0" y="2813"/>
                  <a:pt x="86" y="2873"/>
                </a:cubicBezTo>
                <a:cubicBezTo>
                  <a:pt x="2190" y="4336"/>
                  <a:pt x="4611" y="5294"/>
                  <a:pt x="7152" y="5662"/>
                </a:cubicBezTo>
                <a:cubicBezTo>
                  <a:pt x="7995" y="5790"/>
                  <a:pt x="8843" y="5853"/>
                  <a:pt x="9690" y="5853"/>
                </a:cubicBezTo>
                <a:cubicBezTo>
                  <a:pt x="11397" y="5853"/>
                  <a:pt x="13097" y="5595"/>
                  <a:pt x="14732" y="5080"/>
                </a:cubicBezTo>
                <a:cubicBezTo>
                  <a:pt x="16246" y="4601"/>
                  <a:pt x="17641" y="3865"/>
                  <a:pt x="19009" y="3087"/>
                </a:cubicBezTo>
                <a:cubicBezTo>
                  <a:pt x="19223" y="3087"/>
                  <a:pt x="19428" y="3070"/>
                  <a:pt x="19625" y="3027"/>
                </a:cubicBezTo>
                <a:lnTo>
                  <a:pt x="20926" y="2830"/>
                </a:lnTo>
                <a:cubicBezTo>
                  <a:pt x="21095" y="2798"/>
                  <a:pt x="21044" y="2554"/>
                  <a:pt x="20880" y="2554"/>
                </a:cubicBezTo>
                <a:cubicBezTo>
                  <a:pt x="20870" y="2554"/>
                  <a:pt x="20860" y="2554"/>
                  <a:pt x="20849" y="2557"/>
                </a:cubicBezTo>
                <a:lnTo>
                  <a:pt x="19736" y="2728"/>
                </a:lnTo>
                <a:cubicBezTo>
                  <a:pt x="19548" y="2762"/>
                  <a:pt x="19360" y="2805"/>
                  <a:pt x="19172" y="2813"/>
                </a:cubicBezTo>
                <a:cubicBezTo>
                  <a:pt x="19145" y="2776"/>
                  <a:pt x="19105" y="2755"/>
                  <a:pt x="19062" y="2755"/>
                </a:cubicBezTo>
                <a:cubicBezTo>
                  <a:pt x="19037" y="2755"/>
                  <a:pt x="19009" y="2763"/>
                  <a:pt x="18984" y="2779"/>
                </a:cubicBezTo>
                <a:lnTo>
                  <a:pt x="18941" y="2805"/>
                </a:lnTo>
                <a:cubicBezTo>
                  <a:pt x="18795" y="2762"/>
                  <a:pt x="18650" y="2702"/>
                  <a:pt x="18513" y="2616"/>
                </a:cubicBezTo>
                <a:cubicBezTo>
                  <a:pt x="17906" y="2291"/>
                  <a:pt x="17281" y="2000"/>
                  <a:pt x="16648" y="1735"/>
                </a:cubicBezTo>
                <a:cubicBezTo>
                  <a:pt x="15339" y="1205"/>
                  <a:pt x="13988" y="786"/>
                  <a:pt x="12602" y="503"/>
                </a:cubicBezTo>
                <a:cubicBezTo>
                  <a:pt x="11267" y="230"/>
                  <a:pt x="9907" y="67"/>
                  <a:pt x="8538" y="16"/>
                </a:cubicBezTo>
                <a:cubicBezTo>
                  <a:pt x="8298" y="6"/>
                  <a:pt x="8058" y="1"/>
                  <a:pt x="78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22"/>
          <p:cNvSpPr/>
          <p:nvPr/>
        </p:nvSpPr>
        <p:spPr>
          <a:xfrm>
            <a:off x="7277613" y="5176216"/>
            <a:ext cx="1669473" cy="61349"/>
          </a:xfrm>
          <a:custGeom>
            <a:avLst/>
            <a:gdLst/>
            <a:ahLst/>
            <a:cxnLst/>
            <a:rect l="l" t="t" r="r" b="b"/>
            <a:pathLst>
              <a:path w="16545" h="608" extrusionOk="0">
                <a:moveTo>
                  <a:pt x="16468" y="1"/>
                </a:moveTo>
                <a:cubicBezTo>
                  <a:pt x="16465" y="1"/>
                  <a:pt x="16463" y="1"/>
                  <a:pt x="16460" y="1"/>
                </a:cubicBezTo>
                <a:cubicBezTo>
                  <a:pt x="13269" y="317"/>
                  <a:pt x="10066" y="474"/>
                  <a:pt x="6861" y="474"/>
                </a:cubicBezTo>
                <a:cubicBezTo>
                  <a:pt x="4602" y="474"/>
                  <a:pt x="2343" y="396"/>
                  <a:pt x="86" y="240"/>
                </a:cubicBezTo>
                <a:cubicBezTo>
                  <a:pt x="83" y="240"/>
                  <a:pt x="81" y="240"/>
                  <a:pt x="78" y="240"/>
                </a:cubicBezTo>
                <a:cubicBezTo>
                  <a:pt x="0" y="240"/>
                  <a:pt x="3" y="369"/>
                  <a:pt x="86" y="377"/>
                </a:cubicBezTo>
                <a:cubicBezTo>
                  <a:pt x="2318" y="531"/>
                  <a:pt x="4553" y="608"/>
                  <a:pt x="6787" y="608"/>
                </a:cubicBezTo>
                <a:cubicBezTo>
                  <a:pt x="10016" y="608"/>
                  <a:pt x="13244" y="448"/>
                  <a:pt x="16460" y="129"/>
                </a:cubicBezTo>
                <a:cubicBezTo>
                  <a:pt x="16534" y="121"/>
                  <a:pt x="16545" y="1"/>
                  <a:pt x="16468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22"/>
          <p:cNvSpPr/>
          <p:nvPr/>
        </p:nvSpPr>
        <p:spPr>
          <a:xfrm>
            <a:off x="8102900" y="5066030"/>
            <a:ext cx="395447" cy="158114"/>
          </a:xfrm>
          <a:custGeom>
            <a:avLst/>
            <a:gdLst/>
            <a:ahLst/>
            <a:cxnLst/>
            <a:rect l="l" t="t" r="r" b="b"/>
            <a:pathLst>
              <a:path w="3919" h="156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1266" y="717"/>
                  <a:pt x="2515" y="1196"/>
                  <a:pt x="3807" y="1563"/>
                </a:cubicBezTo>
                <a:cubicBezTo>
                  <a:pt x="3814" y="1566"/>
                  <a:pt x="3822" y="1567"/>
                  <a:pt x="3828" y="1567"/>
                </a:cubicBezTo>
                <a:cubicBezTo>
                  <a:pt x="3897" y="1567"/>
                  <a:pt x="3919" y="1458"/>
                  <a:pt x="3841" y="1435"/>
                </a:cubicBezTo>
                <a:cubicBezTo>
                  <a:pt x="2566" y="1076"/>
                  <a:pt x="1326" y="597"/>
                  <a:pt x="128" y="6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22"/>
          <p:cNvSpPr/>
          <p:nvPr/>
        </p:nvSpPr>
        <p:spPr>
          <a:xfrm>
            <a:off x="7529770" y="5100539"/>
            <a:ext cx="241365" cy="131072"/>
          </a:xfrm>
          <a:custGeom>
            <a:avLst/>
            <a:gdLst/>
            <a:ahLst/>
            <a:cxnLst/>
            <a:rect l="l" t="t" r="r" b="b"/>
            <a:pathLst>
              <a:path w="2392" h="1299" extrusionOk="0">
                <a:moveTo>
                  <a:pt x="101" y="0"/>
                </a:moveTo>
                <a:cubicBezTo>
                  <a:pt x="44" y="0"/>
                  <a:pt x="1" y="89"/>
                  <a:pt x="68" y="126"/>
                </a:cubicBezTo>
                <a:lnTo>
                  <a:pt x="2258" y="1290"/>
                </a:lnTo>
                <a:cubicBezTo>
                  <a:pt x="2269" y="1296"/>
                  <a:pt x="2280" y="1299"/>
                  <a:pt x="2291" y="1299"/>
                </a:cubicBezTo>
                <a:cubicBezTo>
                  <a:pt x="2352" y="1299"/>
                  <a:pt x="2392" y="1208"/>
                  <a:pt x="2326" y="1179"/>
                </a:cubicBezTo>
                <a:lnTo>
                  <a:pt x="128" y="7"/>
                </a:lnTo>
                <a:cubicBezTo>
                  <a:pt x="119" y="2"/>
                  <a:pt x="110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22"/>
          <p:cNvSpPr/>
          <p:nvPr/>
        </p:nvSpPr>
        <p:spPr>
          <a:xfrm>
            <a:off x="7806043" y="5081569"/>
            <a:ext cx="250749" cy="151051"/>
          </a:xfrm>
          <a:custGeom>
            <a:avLst/>
            <a:gdLst/>
            <a:ahLst/>
            <a:cxnLst/>
            <a:rect l="l" t="t" r="r" b="b"/>
            <a:pathLst>
              <a:path w="2485" h="1497" extrusionOk="0">
                <a:moveTo>
                  <a:pt x="106" y="0"/>
                </a:moveTo>
                <a:cubicBezTo>
                  <a:pt x="43" y="0"/>
                  <a:pt x="0" y="89"/>
                  <a:pt x="67" y="126"/>
                </a:cubicBezTo>
                <a:cubicBezTo>
                  <a:pt x="846" y="554"/>
                  <a:pt x="1607" y="1007"/>
                  <a:pt x="2351" y="1486"/>
                </a:cubicBezTo>
                <a:cubicBezTo>
                  <a:pt x="2363" y="1493"/>
                  <a:pt x="2375" y="1496"/>
                  <a:pt x="2386" y="1496"/>
                </a:cubicBezTo>
                <a:cubicBezTo>
                  <a:pt x="2446" y="1496"/>
                  <a:pt x="2485" y="1411"/>
                  <a:pt x="2420" y="1375"/>
                </a:cubicBezTo>
                <a:cubicBezTo>
                  <a:pt x="1676" y="888"/>
                  <a:pt x="914" y="434"/>
                  <a:pt x="136" y="6"/>
                </a:cubicBezTo>
                <a:cubicBezTo>
                  <a:pt x="126" y="2"/>
                  <a:pt x="116" y="0"/>
                  <a:pt x="10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22"/>
          <p:cNvSpPr/>
          <p:nvPr/>
        </p:nvSpPr>
        <p:spPr>
          <a:xfrm>
            <a:off x="8572403" y="5127379"/>
            <a:ext cx="196967" cy="87281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22"/>
          <p:cNvSpPr/>
          <p:nvPr/>
        </p:nvSpPr>
        <p:spPr>
          <a:xfrm>
            <a:off x="8094828" y="5226163"/>
            <a:ext cx="158623" cy="176579"/>
          </a:xfrm>
          <a:custGeom>
            <a:avLst/>
            <a:gdLst/>
            <a:ahLst/>
            <a:cxnLst/>
            <a:rect l="l" t="t" r="r" b="b"/>
            <a:pathLst>
              <a:path w="1572" h="1750" extrusionOk="0">
                <a:moveTo>
                  <a:pt x="1471" y="0"/>
                </a:moveTo>
                <a:cubicBezTo>
                  <a:pt x="1455" y="0"/>
                  <a:pt x="1438" y="6"/>
                  <a:pt x="1423" y="19"/>
                </a:cubicBez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46" y="1750"/>
                  <a:pt x="93" y="1750"/>
                </a:cubicBezTo>
                <a:cubicBezTo>
                  <a:pt x="113" y="1750"/>
                  <a:pt x="133" y="1742"/>
                  <a:pt x="148" y="1722"/>
                </a:cubicBezTo>
                <a:cubicBezTo>
                  <a:pt x="567" y="1157"/>
                  <a:pt x="1029" y="618"/>
                  <a:pt x="1525" y="113"/>
                </a:cubicBezTo>
                <a:cubicBezTo>
                  <a:pt x="1572" y="67"/>
                  <a:pt x="1526" y="0"/>
                  <a:pt x="147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22"/>
          <p:cNvSpPr/>
          <p:nvPr/>
        </p:nvSpPr>
        <p:spPr>
          <a:xfrm>
            <a:off x="7742373" y="5222329"/>
            <a:ext cx="145101" cy="156702"/>
          </a:xfrm>
          <a:custGeom>
            <a:avLst/>
            <a:gdLst/>
            <a:ahLst/>
            <a:cxnLst/>
            <a:rect l="l" t="t" r="r" b="b"/>
            <a:pathLst>
              <a:path w="1438" h="1553" extrusionOk="0">
                <a:moveTo>
                  <a:pt x="1342" y="0"/>
                </a:moveTo>
                <a:cubicBezTo>
                  <a:pt x="1327" y="0"/>
                  <a:pt x="1311" y="7"/>
                  <a:pt x="1297" y="23"/>
                </a:cubicBezTo>
                <a:cubicBezTo>
                  <a:pt x="878" y="494"/>
                  <a:pt x="459" y="964"/>
                  <a:pt x="40" y="1435"/>
                </a:cubicBezTo>
                <a:cubicBezTo>
                  <a:pt x="1" y="1486"/>
                  <a:pt x="40" y="1552"/>
                  <a:pt x="87" y="1552"/>
                </a:cubicBezTo>
                <a:cubicBezTo>
                  <a:pt x="103" y="1552"/>
                  <a:pt x="119" y="1545"/>
                  <a:pt x="134" y="1529"/>
                </a:cubicBezTo>
                <a:cubicBezTo>
                  <a:pt x="553" y="1058"/>
                  <a:pt x="972" y="588"/>
                  <a:pt x="1391" y="117"/>
                </a:cubicBezTo>
                <a:cubicBezTo>
                  <a:pt x="1437" y="71"/>
                  <a:pt x="1393" y="0"/>
                  <a:pt x="134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22"/>
          <p:cNvSpPr/>
          <p:nvPr/>
        </p:nvSpPr>
        <p:spPr>
          <a:xfrm>
            <a:off x="7400816" y="5211835"/>
            <a:ext cx="126030" cy="107158"/>
          </a:xfrm>
          <a:custGeom>
            <a:avLst/>
            <a:gdLst/>
            <a:ahLst/>
            <a:cxnLst/>
            <a:rect l="l" t="t" r="r" b="b"/>
            <a:pathLst>
              <a:path w="1249" h="1062" extrusionOk="0">
                <a:moveTo>
                  <a:pt x="1145" y="1"/>
                </a:moveTo>
                <a:cubicBezTo>
                  <a:pt x="1132" y="1"/>
                  <a:pt x="1118" y="5"/>
                  <a:pt x="1106" y="16"/>
                </a:cubicBezTo>
                <a:lnTo>
                  <a:pt x="54" y="948"/>
                </a:lnTo>
                <a:cubicBezTo>
                  <a:pt x="1" y="995"/>
                  <a:pt x="45" y="1062"/>
                  <a:pt x="100" y="1062"/>
                </a:cubicBezTo>
                <a:cubicBezTo>
                  <a:pt x="116" y="1062"/>
                  <a:pt x="133" y="1056"/>
                  <a:pt x="148" y="1042"/>
                </a:cubicBezTo>
                <a:lnTo>
                  <a:pt x="1200" y="118"/>
                </a:lnTo>
                <a:cubicBezTo>
                  <a:pt x="1248" y="71"/>
                  <a:pt x="1198" y="1"/>
                  <a:pt x="114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22"/>
          <p:cNvSpPr/>
          <p:nvPr/>
        </p:nvSpPr>
        <p:spPr>
          <a:xfrm>
            <a:off x="8454649" y="5211532"/>
            <a:ext cx="168511" cy="162756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22"/>
          <p:cNvSpPr/>
          <p:nvPr/>
        </p:nvSpPr>
        <p:spPr>
          <a:xfrm>
            <a:off x="8803774" y="3314054"/>
            <a:ext cx="615521" cy="2120365"/>
          </a:xfrm>
          <a:custGeom>
            <a:avLst/>
            <a:gdLst/>
            <a:ahLst/>
            <a:cxnLst/>
            <a:rect l="l" t="t" r="r" b="b"/>
            <a:pathLst>
              <a:path w="6100" h="21014" extrusionOk="0">
                <a:moveTo>
                  <a:pt x="3307" y="1"/>
                </a:moveTo>
                <a:cubicBezTo>
                  <a:pt x="3260" y="1"/>
                  <a:pt x="3213" y="24"/>
                  <a:pt x="3183" y="72"/>
                </a:cubicBezTo>
                <a:cubicBezTo>
                  <a:pt x="1711" y="2176"/>
                  <a:pt x="753" y="4597"/>
                  <a:pt x="385" y="7138"/>
                </a:cubicBezTo>
                <a:cubicBezTo>
                  <a:pt x="0" y="9670"/>
                  <a:pt x="206" y="12271"/>
                  <a:pt x="967" y="14717"/>
                </a:cubicBezTo>
                <a:cubicBezTo>
                  <a:pt x="1455" y="16232"/>
                  <a:pt x="2190" y="17626"/>
                  <a:pt x="2969" y="18995"/>
                </a:cubicBezTo>
                <a:cubicBezTo>
                  <a:pt x="2960" y="19200"/>
                  <a:pt x="2986" y="19414"/>
                  <a:pt x="3020" y="19611"/>
                </a:cubicBezTo>
                <a:lnTo>
                  <a:pt x="3225" y="20911"/>
                </a:lnTo>
                <a:cubicBezTo>
                  <a:pt x="3236" y="20983"/>
                  <a:pt x="3285" y="21013"/>
                  <a:pt x="3339" y="21013"/>
                </a:cubicBezTo>
                <a:cubicBezTo>
                  <a:pt x="3421" y="21013"/>
                  <a:pt x="3515" y="20942"/>
                  <a:pt x="3499" y="20834"/>
                </a:cubicBezTo>
                <a:lnTo>
                  <a:pt x="3328" y="19722"/>
                </a:lnTo>
                <a:cubicBezTo>
                  <a:pt x="3294" y="19534"/>
                  <a:pt x="3251" y="19346"/>
                  <a:pt x="3234" y="19157"/>
                </a:cubicBezTo>
                <a:cubicBezTo>
                  <a:pt x="3294" y="19115"/>
                  <a:pt x="3311" y="19038"/>
                  <a:pt x="3277" y="18969"/>
                </a:cubicBezTo>
                <a:lnTo>
                  <a:pt x="3251" y="18926"/>
                </a:lnTo>
                <a:cubicBezTo>
                  <a:pt x="3294" y="18781"/>
                  <a:pt x="3354" y="18636"/>
                  <a:pt x="3431" y="18507"/>
                </a:cubicBezTo>
                <a:cubicBezTo>
                  <a:pt x="3756" y="17900"/>
                  <a:pt x="4047" y="17275"/>
                  <a:pt x="4312" y="16634"/>
                </a:cubicBezTo>
                <a:cubicBezTo>
                  <a:pt x="4851" y="15333"/>
                  <a:pt x="5262" y="13973"/>
                  <a:pt x="5552" y="12596"/>
                </a:cubicBezTo>
                <a:cubicBezTo>
                  <a:pt x="5826" y="11253"/>
                  <a:pt x="5989" y="9893"/>
                  <a:pt x="6040" y="8524"/>
                </a:cubicBezTo>
                <a:cubicBezTo>
                  <a:pt x="6100" y="7044"/>
                  <a:pt x="5989" y="5598"/>
                  <a:pt x="5544" y="4178"/>
                </a:cubicBezTo>
                <a:cubicBezTo>
                  <a:pt x="5073" y="2698"/>
                  <a:pt x="4363" y="1312"/>
                  <a:pt x="3431" y="72"/>
                </a:cubicBezTo>
                <a:cubicBezTo>
                  <a:pt x="3401" y="24"/>
                  <a:pt x="3354" y="1"/>
                  <a:pt x="330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22"/>
          <p:cNvSpPr/>
          <p:nvPr/>
        </p:nvSpPr>
        <p:spPr>
          <a:xfrm>
            <a:off x="9050583" y="3565100"/>
            <a:ext cx="76587" cy="1664387"/>
          </a:xfrm>
          <a:custGeom>
            <a:avLst/>
            <a:gdLst/>
            <a:ahLst/>
            <a:cxnLst/>
            <a:rect l="l" t="t" r="r" b="b"/>
            <a:pathLst>
              <a:path w="759" h="16495" extrusionOk="0">
                <a:moveTo>
                  <a:pt x="449" y="0"/>
                </a:moveTo>
                <a:cubicBezTo>
                  <a:pt x="416" y="0"/>
                  <a:pt x="382" y="22"/>
                  <a:pt x="377" y="64"/>
                </a:cubicBezTo>
                <a:cubicBezTo>
                  <a:pt x="1" y="5514"/>
                  <a:pt x="87" y="10989"/>
                  <a:pt x="625" y="16430"/>
                </a:cubicBezTo>
                <a:cubicBezTo>
                  <a:pt x="630" y="16473"/>
                  <a:pt x="664" y="16494"/>
                  <a:pt x="696" y="16494"/>
                </a:cubicBezTo>
                <a:cubicBezTo>
                  <a:pt x="728" y="16494"/>
                  <a:pt x="758" y="16473"/>
                  <a:pt x="754" y="16430"/>
                </a:cubicBezTo>
                <a:cubicBezTo>
                  <a:pt x="215" y="10989"/>
                  <a:pt x="138" y="5514"/>
                  <a:pt x="514" y="64"/>
                </a:cubicBezTo>
                <a:cubicBezTo>
                  <a:pt x="514" y="22"/>
                  <a:pt x="482" y="0"/>
                  <a:pt x="44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22"/>
          <p:cNvSpPr/>
          <p:nvPr/>
        </p:nvSpPr>
        <p:spPr>
          <a:xfrm>
            <a:off x="9078029" y="4390788"/>
            <a:ext cx="160439" cy="389383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22"/>
          <p:cNvSpPr/>
          <p:nvPr/>
        </p:nvSpPr>
        <p:spPr>
          <a:xfrm>
            <a:off x="9068947" y="3817660"/>
            <a:ext cx="135011" cy="235607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3" y="0"/>
                </a:moveTo>
                <a:cubicBezTo>
                  <a:pt x="1222" y="0"/>
                  <a:pt x="1201" y="10"/>
                  <a:pt x="1188" y="34"/>
                </a:cubicBezTo>
                <a:cubicBezTo>
                  <a:pt x="803" y="770"/>
                  <a:pt x="418" y="1505"/>
                  <a:pt x="24" y="2232"/>
                </a:cubicBezTo>
                <a:cubicBezTo>
                  <a:pt x="1" y="2286"/>
                  <a:pt x="46" y="2335"/>
                  <a:pt x="91" y="2335"/>
                </a:cubicBezTo>
                <a:cubicBezTo>
                  <a:pt x="111" y="2335"/>
                  <a:pt x="131" y="2325"/>
                  <a:pt x="144" y="2301"/>
                </a:cubicBezTo>
                <a:cubicBezTo>
                  <a:pt x="529" y="1574"/>
                  <a:pt x="914" y="838"/>
                  <a:pt x="1308" y="102"/>
                </a:cubicBezTo>
                <a:cubicBezTo>
                  <a:pt x="1337" y="49"/>
                  <a:pt x="1289" y="0"/>
                  <a:pt x="124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22"/>
          <p:cNvSpPr/>
          <p:nvPr/>
        </p:nvSpPr>
        <p:spPr>
          <a:xfrm>
            <a:off x="9067736" y="4094739"/>
            <a:ext cx="155192" cy="244285"/>
          </a:xfrm>
          <a:custGeom>
            <a:avLst/>
            <a:gdLst/>
            <a:ahLst/>
            <a:cxnLst/>
            <a:rect l="l" t="t" r="r" b="b"/>
            <a:pathLst>
              <a:path w="1538" h="2421" extrusionOk="0">
                <a:moveTo>
                  <a:pt x="1449" y="0"/>
                </a:moveTo>
                <a:cubicBezTo>
                  <a:pt x="1430" y="0"/>
                  <a:pt x="1410" y="10"/>
                  <a:pt x="1397" y="34"/>
                </a:cubicBezTo>
                <a:cubicBezTo>
                  <a:pt x="969" y="812"/>
                  <a:pt x="515" y="1574"/>
                  <a:pt x="36" y="2318"/>
                </a:cubicBezTo>
                <a:cubicBezTo>
                  <a:pt x="1" y="2371"/>
                  <a:pt x="47" y="2420"/>
                  <a:pt x="93" y="2420"/>
                </a:cubicBezTo>
                <a:cubicBezTo>
                  <a:pt x="114" y="2420"/>
                  <a:pt x="134" y="2410"/>
                  <a:pt x="148" y="2386"/>
                </a:cubicBezTo>
                <a:cubicBezTo>
                  <a:pt x="627" y="1642"/>
                  <a:pt x="1080" y="881"/>
                  <a:pt x="1508" y="102"/>
                </a:cubicBezTo>
                <a:cubicBezTo>
                  <a:pt x="1537" y="49"/>
                  <a:pt x="1493" y="0"/>
                  <a:pt x="144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22"/>
          <p:cNvSpPr/>
          <p:nvPr/>
        </p:nvSpPr>
        <p:spPr>
          <a:xfrm>
            <a:off x="9086504" y="4860289"/>
            <a:ext cx="90613" cy="191008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22"/>
          <p:cNvSpPr/>
          <p:nvPr/>
        </p:nvSpPr>
        <p:spPr>
          <a:xfrm>
            <a:off x="8897311" y="4382514"/>
            <a:ext cx="182033" cy="152665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22"/>
          <p:cNvSpPr/>
          <p:nvPr/>
        </p:nvSpPr>
        <p:spPr>
          <a:xfrm>
            <a:off x="8920821" y="4030565"/>
            <a:ext cx="162255" cy="139548"/>
          </a:xfrm>
          <a:custGeom>
            <a:avLst/>
            <a:gdLst/>
            <a:ahLst/>
            <a:cxnLst/>
            <a:rect l="l" t="t" r="r" b="b"/>
            <a:pathLst>
              <a:path w="1608" h="1383" extrusionOk="0">
                <a:moveTo>
                  <a:pt x="101" y="1"/>
                </a:moveTo>
                <a:cubicBezTo>
                  <a:pt x="46" y="1"/>
                  <a:pt x="0" y="67"/>
                  <a:pt x="47" y="114"/>
                </a:cubicBezTo>
                <a:lnTo>
                  <a:pt x="1467" y="1363"/>
                </a:lnTo>
                <a:cubicBezTo>
                  <a:pt x="1480" y="1376"/>
                  <a:pt x="1495" y="1382"/>
                  <a:pt x="1510" y="1382"/>
                </a:cubicBezTo>
                <a:cubicBezTo>
                  <a:pt x="1561" y="1382"/>
                  <a:pt x="1607" y="1315"/>
                  <a:pt x="1561" y="1269"/>
                </a:cubicBezTo>
                <a:lnTo>
                  <a:pt x="149" y="20"/>
                </a:lnTo>
                <a:cubicBezTo>
                  <a:pt x="134" y="6"/>
                  <a:pt x="117" y="1"/>
                  <a:pt x="10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22"/>
          <p:cNvSpPr/>
          <p:nvPr/>
        </p:nvSpPr>
        <p:spPr>
          <a:xfrm>
            <a:off x="8981363" y="3689109"/>
            <a:ext cx="112206" cy="120175"/>
          </a:xfrm>
          <a:custGeom>
            <a:avLst/>
            <a:gdLst/>
            <a:ahLst/>
            <a:cxnLst/>
            <a:rect l="l" t="t" r="r" b="b"/>
            <a:pathLst>
              <a:path w="1112" h="1191" extrusionOk="0">
                <a:moveTo>
                  <a:pt x="92" y="1"/>
                </a:moveTo>
                <a:cubicBezTo>
                  <a:pt x="43" y="1"/>
                  <a:pt x="0" y="67"/>
                  <a:pt x="45" y="119"/>
                </a:cubicBezTo>
                <a:lnTo>
                  <a:pt x="978" y="1171"/>
                </a:lnTo>
                <a:cubicBezTo>
                  <a:pt x="989" y="1184"/>
                  <a:pt x="1003" y="1190"/>
                  <a:pt x="1017" y="1190"/>
                </a:cubicBezTo>
                <a:cubicBezTo>
                  <a:pt x="1064" y="1190"/>
                  <a:pt x="1112" y="1123"/>
                  <a:pt x="1072" y="1077"/>
                </a:cubicBezTo>
                <a:lnTo>
                  <a:pt x="139" y="25"/>
                </a:lnTo>
                <a:cubicBezTo>
                  <a:pt x="125" y="8"/>
                  <a:pt x="108" y="1"/>
                  <a:pt x="9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22"/>
          <p:cNvSpPr/>
          <p:nvPr/>
        </p:nvSpPr>
        <p:spPr>
          <a:xfrm>
            <a:off x="8925867" y="4742334"/>
            <a:ext cx="174969" cy="16295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22"/>
          <p:cNvSpPr/>
          <p:nvPr/>
        </p:nvSpPr>
        <p:spPr>
          <a:xfrm>
            <a:off x="8256475" y="4359407"/>
            <a:ext cx="1202586" cy="1215774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22"/>
          <p:cNvSpPr/>
          <p:nvPr/>
        </p:nvSpPr>
        <p:spPr>
          <a:xfrm>
            <a:off x="-603926" y="2857716"/>
            <a:ext cx="1283814" cy="1177229"/>
          </a:xfrm>
          <a:custGeom>
            <a:avLst/>
            <a:gdLst/>
            <a:ahLst/>
            <a:cxnLst/>
            <a:rect l="l" t="t" r="r" b="b"/>
            <a:pathLst>
              <a:path w="12723" h="11667" extrusionOk="0">
                <a:moveTo>
                  <a:pt x="9501" y="1"/>
                </a:moveTo>
                <a:cubicBezTo>
                  <a:pt x="8941" y="1"/>
                  <a:pt x="8387" y="160"/>
                  <a:pt x="7940" y="498"/>
                </a:cubicBezTo>
                <a:cubicBezTo>
                  <a:pt x="6956" y="1225"/>
                  <a:pt x="6545" y="2611"/>
                  <a:pt x="5433" y="3081"/>
                </a:cubicBezTo>
                <a:cubicBezTo>
                  <a:pt x="4775" y="3364"/>
                  <a:pt x="4022" y="3252"/>
                  <a:pt x="3303" y="3338"/>
                </a:cubicBezTo>
                <a:cubicBezTo>
                  <a:pt x="1455" y="3578"/>
                  <a:pt x="1" y="5383"/>
                  <a:pt x="1" y="7248"/>
                </a:cubicBezTo>
                <a:cubicBezTo>
                  <a:pt x="9" y="9113"/>
                  <a:pt x="1361" y="10849"/>
                  <a:pt x="3123" y="11457"/>
                </a:cubicBezTo>
                <a:cubicBezTo>
                  <a:pt x="3498" y="11585"/>
                  <a:pt x="3897" y="11666"/>
                  <a:pt x="4288" y="11666"/>
                </a:cubicBezTo>
                <a:cubicBezTo>
                  <a:pt x="4629" y="11666"/>
                  <a:pt x="4964" y="11604"/>
                  <a:pt x="5271" y="11457"/>
                </a:cubicBezTo>
                <a:cubicBezTo>
                  <a:pt x="6164" y="11018"/>
                  <a:pt x="6842" y="9904"/>
                  <a:pt x="7765" y="9904"/>
                </a:cubicBezTo>
                <a:cubicBezTo>
                  <a:pt x="7850" y="9904"/>
                  <a:pt x="7936" y="9914"/>
                  <a:pt x="8025" y="9934"/>
                </a:cubicBezTo>
                <a:cubicBezTo>
                  <a:pt x="8663" y="10071"/>
                  <a:pt x="9141" y="10771"/>
                  <a:pt x="9767" y="10771"/>
                </a:cubicBezTo>
                <a:cubicBezTo>
                  <a:pt x="9805" y="10771"/>
                  <a:pt x="9843" y="10769"/>
                  <a:pt x="9882" y="10764"/>
                </a:cubicBezTo>
                <a:cubicBezTo>
                  <a:pt x="10104" y="10721"/>
                  <a:pt x="10318" y="10618"/>
                  <a:pt x="10498" y="10473"/>
                </a:cubicBezTo>
                <a:cubicBezTo>
                  <a:pt x="11165" y="10002"/>
                  <a:pt x="11764" y="9361"/>
                  <a:pt x="11986" y="8574"/>
                </a:cubicBezTo>
                <a:cubicBezTo>
                  <a:pt x="12157" y="7975"/>
                  <a:pt x="12055" y="7325"/>
                  <a:pt x="11695" y="6803"/>
                </a:cubicBezTo>
                <a:cubicBezTo>
                  <a:pt x="11884" y="5827"/>
                  <a:pt x="12388" y="4921"/>
                  <a:pt x="12542" y="3937"/>
                </a:cubicBezTo>
                <a:cubicBezTo>
                  <a:pt x="12722" y="2722"/>
                  <a:pt x="12303" y="1405"/>
                  <a:pt x="11345" y="635"/>
                </a:cubicBezTo>
                <a:cubicBezTo>
                  <a:pt x="10831" y="223"/>
                  <a:pt x="10161" y="1"/>
                  <a:pt x="9501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22"/>
          <p:cNvSpPr/>
          <p:nvPr/>
        </p:nvSpPr>
        <p:spPr>
          <a:xfrm>
            <a:off x="-723900" y="2709388"/>
            <a:ext cx="1334670" cy="1190549"/>
          </a:xfrm>
          <a:custGeom>
            <a:avLst/>
            <a:gdLst/>
            <a:ahLst/>
            <a:cxnLst/>
            <a:rect l="l" t="t" r="r" b="b"/>
            <a:pathLst>
              <a:path w="13227" h="11799" extrusionOk="0">
                <a:moveTo>
                  <a:pt x="10059" y="126"/>
                </a:moveTo>
                <a:cubicBezTo>
                  <a:pt x="10857" y="126"/>
                  <a:pt x="11664" y="468"/>
                  <a:pt x="12209" y="1061"/>
                </a:cubicBezTo>
                <a:cubicBezTo>
                  <a:pt x="12679" y="1591"/>
                  <a:pt x="12979" y="2259"/>
                  <a:pt x="13064" y="2969"/>
                </a:cubicBezTo>
                <a:cubicBezTo>
                  <a:pt x="13150" y="3679"/>
                  <a:pt x="13004" y="4355"/>
                  <a:pt x="12782" y="5030"/>
                </a:cubicBezTo>
                <a:cubicBezTo>
                  <a:pt x="12671" y="5356"/>
                  <a:pt x="12542" y="5681"/>
                  <a:pt x="12440" y="6014"/>
                </a:cubicBezTo>
                <a:cubicBezTo>
                  <a:pt x="12388" y="6168"/>
                  <a:pt x="12328" y="6331"/>
                  <a:pt x="12294" y="6485"/>
                </a:cubicBezTo>
                <a:cubicBezTo>
                  <a:pt x="12260" y="6596"/>
                  <a:pt x="12183" y="6776"/>
                  <a:pt x="12209" y="6887"/>
                </a:cubicBezTo>
                <a:cubicBezTo>
                  <a:pt x="12234" y="6947"/>
                  <a:pt x="12277" y="7007"/>
                  <a:pt x="12320" y="7058"/>
                </a:cubicBezTo>
                <a:cubicBezTo>
                  <a:pt x="12363" y="7143"/>
                  <a:pt x="12405" y="7229"/>
                  <a:pt x="12440" y="7323"/>
                </a:cubicBezTo>
                <a:cubicBezTo>
                  <a:pt x="12508" y="7494"/>
                  <a:pt x="12551" y="7682"/>
                  <a:pt x="12559" y="7871"/>
                </a:cubicBezTo>
                <a:cubicBezTo>
                  <a:pt x="12594" y="8230"/>
                  <a:pt x="12525" y="8598"/>
                  <a:pt x="12380" y="8931"/>
                </a:cubicBezTo>
                <a:cubicBezTo>
                  <a:pt x="12115" y="9573"/>
                  <a:pt x="11593" y="10086"/>
                  <a:pt x="11037" y="10480"/>
                </a:cubicBezTo>
                <a:cubicBezTo>
                  <a:pt x="10807" y="10643"/>
                  <a:pt x="10569" y="10759"/>
                  <a:pt x="10313" y="10759"/>
                </a:cubicBezTo>
                <a:cubicBezTo>
                  <a:pt x="10207" y="10759"/>
                  <a:pt x="10097" y="10739"/>
                  <a:pt x="9984" y="10694"/>
                </a:cubicBezTo>
                <a:cubicBezTo>
                  <a:pt x="9753" y="10583"/>
                  <a:pt x="9539" y="10454"/>
                  <a:pt x="9343" y="10300"/>
                </a:cubicBezTo>
                <a:cubicBezTo>
                  <a:pt x="9023" y="10081"/>
                  <a:pt x="8683" y="9903"/>
                  <a:pt x="8311" y="9903"/>
                </a:cubicBezTo>
                <a:cubicBezTo>
                  <a:pt x="8204" y="9903"/>
                  <a:pt x="8095" y="9917"/>
                  <a:pt x="7983" y="9949"/>
                </a:cubicBezTo>
                <a:cubicBezTo>
                  <a:pt x="7426" y="10103"/>
                  <a:pt x="6999" y="10557"/>
                  <a:pt x="6571" y="10925"/>
                </a:cubicBezTo>
                <a:cubicBezTo>
                  <a:pt x="6331" y="11130"/>
                  <a:pt x="6075" y="11310"/>
                  <a:pt x="5801" y="11455"/>
                </a:cubicBezTo>
                <a:cubicBezTo>
                  <a:pt x="5793" y="11460"/>
                  <a:pt x="5786" y="11465"/>
                  <a:pt x="5781" y="11472"/>
                </a:cubicBezTo>
                <a:lnTo>
                  <a:pt x="5781" y="11472"/>
                </a:lnTo>
                <a:cubicBezTo>
                  <a:pt x="5468" y="11607"/>
                  <a:pt x="5141" y="11667"/>
                  <a:pt x="4810" y="11667"/>
                </a:cubicBezTo>
                <a:cubicBezTo>
                  <a:pt x="3773" y="11667"/>
                  <a:pt x="2707" y="11078"/>
                  <a:pt x="1994" y="10377"/>
                </a:cubicBezTo>
                <a:cubicBezTo>
                  <a:pt x="1104" y="9496"/>
                  <a:pt x="540" y="8239"/>
                  <a:pt x="660" y="6972"/>
                </a:cubicBezTo>
                <a:cubicBezTo>
                  <a:pt x="788" y="5732"/>
                  <a:pt x="1489" y="4620"/>
                  <a:pt x="2550" y="3953"/>
                </a:cubicBezTo>
                <a:cubicBezTo>
                  <a:pt x="3106" y="3619"/>
                  <a:pt x="3748" y="3439"/>
                  <a:pt x="4398" y="3431"/>
                </a:cubicBezTo>
                <a:cubicBezTo>
                  <a:pt x="5057" y="3405"/>
                  <a:pt x="5733" y="3422"/>
                  <a:pt x="6314" y="3063"/>
                </a:cubicBezTo>
                <a:cubicBezTo>
                  <a:pt x="7341" y="2430"/>
                  <a:pt x="7692" y="1129"/>
                  <a:pt x="8718" y="496"/>
                </a:cubicBezTo>
                <a:cubicBezTo>
                  <a:pt x="9126" y="243"/>
                  <a:pt x="9591" y="126"/>
                  <a:pt x="10059" y="126"/>
                </a:cubicBezTo>
                <a:close/>
                <a:moveTo>
                  <a:pt x="10065" y="0"/>
                </a:moveTo>
                <a:cubicBezTo>
                  <a:pt x="9896" y="0"/>
                  <a:pt x="9726" y="14"/>
                  <a:pt x="9557" y="43"/>
                </a:cubicBezTo>
                <a:cubicBezTo>
                  <a:pt x="8958" y="154"/>
                  <a:pt x="8419" y="462"/>
                  <a:pt x="8017" y="916"/>
                </a:cubicBezTo>
                <a:cubicBezTo>
                  <a:pt x="7580" y="1395"/>
                  <a:pt x="7255" y="1968"/>
                  <a:pt x="6819" y="2455"/>
                </a:cubicBezTo>
                <a:cubicBezTo>
                  <a:pt x="6588" y="2721"/>
                  <a:pt x="6306" y="2934"/>
                  <a:pt x="5981" y="3088"/>
                </a:cubicBezTo>
                <a:cubicBezTo>
                  <a:pt x="5596" y="3251"/>
                  <a:pt x="5159" y="3277"/>
                  <a:pt x="4740" y="3285"/>
                </a:cubicBezTo>
                <a:cubicBezTo>
                  <a:pt x="4073" y="3311"/>
                  <a:pt x="3440" y="3354"/>
                  <a:pt x="2832" y="3645"/>
                </a:cubicBezTo>
                <a:cubicBezTo>
                  <a:pt x="1720" y="4201"/>
                  <a:pt x="908" y="5210"/>
                  <a:pt x="617" y="6416"/>
                </a:cubicBezTo>
                <a:cubicBezTo>
                  <a:pt x="1" y="8931"/>
                  <a:pt x="2182" y="11737"/>
                  <a:pt x="4783" y="11797"/>
                </a:cubicBezTo>
                <a:cubicBezTo>
                  <a:pt x="4803" y="11798"/>
                  <a:pt x="4824" y="11798"/>
                  <a:pt x="4844" y="11798"/>
                </a:cubicBezTo>
                <a:cubicBezTo>
                  <a:pt x="5192" y="11798"/>
                  <a:pt x="5538" y="11729"/>
                  <a:pt x="5861" y="11583"/>
                </a:cubicBezTo>
                <a:cubicBezTo>
                  <a:pt x="5864" y="11582"/>
                  <a:pt x="5867" y="11581"/>
                  <a:pt x="5869" y="11579"/>
                </a:cubicBezTo>
                <a:lnTo>
                  <a:pt x="5869" y="11579"/>
                </a:lnTo>
                <a:cubicBezTo>
                  <a:pt x="5872" y="11578"/>
                  <a:pt x="5875" y="11576"/>
                  <a:pt x="5878" y="11575"/>
                </a:cubicBezTo>
                <a:cubicBezTo>
                  <a:pt x="6494" y="11267"/>
                  <a:pt x="6939" y="10719"/>
                  <a:pt x="7503" y="10334"/>
                </a:cubicBezTo>
                <a:cubicBezTo>
                  <a:pt x="7752" y="10169"/>
                  <a:pt x="8027" y="10036"/>
                  <a:pt x="8323" y="10036"/>
                </a:cubicBezTo>
                <a:cubicBezTo>
                  <a:pt x="8363" y="10036"/>
                  <a:pt x="8404" y="10038"/>
                  <a:pt x="8444" y="10044"/>
                </a:cubicBezTo>
                <a:cubicBezTo>
                  <a:pt x="8770" y="10078"/>
                  <a:pt x="9043" y="10257"/>
                  <a:pt x="9300" y="10437"/>
                </a:cubicBezTo>
                <a:cubicBezTo>
                  <a:pt x="9625" y="10664"/>
                  <a:pt x="9969" y="10902"/>
                  <a:pt x="10352" y="10902"/>
                </a:cubicBezTo>
                <a:cubicBezTo>
                  <a:pt x="10473" y="10902"/>
                  <a:pt x="10599" y="10878"/>
                  <a:pt x="10729" y="10822"/>
                </a:cubicBezTo>
                <a:cubicBezTo>
                  <a:pt x="11310" y="10574"/>
                  <a:pt x="11875" y="10009"/>
                  <a:pt x="12226" y="9496"/>
                </a:cubicBezTo>
                <a:cubicBezTo>
                  <a:pt x="12602" y="8940"/>
                  <a:pt x="12790" y="8281"/>
                  <a:pt x="12662" y="7614"/>
                </a:cubicBezTo>
                <a:cubicBezTo>
                  <a:pt x="12628" y="7460"/>
                  <a:pt x="12585" y="7315"/>
                  <a:pt x="12517" y="7169"/>
                </a:cubicBezTo>
                <a:cubicBezTo>
                  <a:pt x="12440" y="6989"/>
                  <a:pt x="12328" y="6887"/>
                  <a:pt x="12380" y="6682"/>
                </a:cubicBezTo>
                <a:cubicBezTo>
                  <a:pt x="12474" y="6305"/>
                  <a:pt x="12594" y="5937"/>
                  <a:pt x="12730" y="5569"/>
                </a:cubicBezTo>
                <a:cubicBezTo>
                  <a:pt x="12979" y="4876"/>
                  <a:pt x="13227" y="4175"/>
                  <a:pt x="13218" y="3422"/>
                </a:cubicBezTo>
                <a:cubicBezTo>
                  <a:pt x="13218" y="2755"/>
                  <a:pt x="13038" y="2105"/>
                  <a:pt x="12705" y="1532"/>
                </a:cubicBezTo>
                <a:cubicBezTo>
                  <a:pt x="12157" y="577"/>
                  <a:pt x="11142" y="0"/>
                  <a:pt x="10065" y="0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22"/>
          <p:cNvSpPr/>
          <p:nvPr/>
        </p:nvSpPr>
        <p:spPr>
          <a:xfrm>
            <a:off x="8645759" y="4455063"/>
            <a:ext cx="127847" cy="107966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22"/>
          <p:cNvSpPr/>
          <p:nvPr/>
        </p:nvSpPr>
        <p:spPr>
          <a:xfrm>
            <a:off x="8398345" y="4594410"/>
            <a:ext cx="137029" cy="103829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22"/>
          <p:cNvSpPr/>
          <p:nvPr/>
        </p:nvSpPr>
        <p:spPr>
          <a:xfrm>
            <a:off x="8842621" y="4567065"/>
            <a:ext cx="161448" cy="11977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22"/>
          <p:cNvSpPr/>
          <p:nvPr/>
        </p:nvSpPr>
        <p:spPr>
          <a:xfrm>
            <a:off x="8653529" y="4682599"/>
            <a:ext cx="131378" cy="90005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22"/>
          <p:cNvSpPr/>
          <p:nvPr/>
        </p:nvSpPr>
        <p:spPr>
          <a:xfrm>
            <a:off x="8406820" y="4422976"/>
            <a:ext cx="126838" cy="106149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22"/>
          <p:cNvSpPr/>
          <p:nvPr/>
        </p:nvSpPr>
        <p:spPr>
          <a:xfrm>
            <a:off x="8162433" y="4629625"/>
            <a:ext cx="104538" cy="93032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22"/>
          <p:cNvSpPr/>
          <p:nvPr/>
        </p:nvSpPr>
        <p:spPr>
          <a:xfrm>
            <a:off x="8378164" y="4812764"/>
            <a:ext cx="108473" cy="90812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22"/>
          <p:cNvSpPr/>
          <p:nvPr/>
        </p:nvSpPr>
        <p:spPr>
          <a:xfrm>
            <a:off x="8150325" y="4840714"/>
            <a:ext cx="101107" cy="89400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22"/>
          <p:cNvSpPr/>
          <p:nvPr/>
        </p:nvSpPr>
        <p:spPr>
          <a:xfrm>
            <a:off x="8230543" y="4480289"/>
            <a:ext cx="76991" cy="73255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22"/>
          <p:cNvSpPr/>
          <p:nvPr/>
        </p:nvSpPr>
        <p:spPr>
          <a:xfrm>
            <a:off x="8662206" y="5222732"/>
            <a:ext cx="133598" cy="126935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22"/>
          <p:cNvSpPr/>
          <p:nvPr/>
        </p:nvSpPr>
        <p:spPr>
          <a:xfrm>
            <a:off x="8854225" y="5248362"/>
            <a:ext cx="140157" cy="119569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22"/>
          <p:cNvSpPr/>
          <p:nvPr/>
        </p:nvSpPr>
        <p:spPr>
          <a:xfrm>
            <a:off x="8764522" y="5387305"/>
            <a:ext cx="139148" cy="119569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22"/>
          <p:cNvSpPr/>
          <p:nvPr/>
        </p:nvSpPr>
        <p:spPr>
          <a:xfrm>
            <a:off x="8847767" y="5496381"/>
            <a:ext cx="112610" cy="118460"/>
          </a:xfrm>
          <a:custGeom>
            <a:avLst/>
            <a:gdLst/>
            <a:ahLst/>
            <a:cxnLst/>
            <a:rect l="l" t="t" r="r" b="b"/>
            <a:pathLst>
              <a:path w="1116" h="1174" extrusionOk="0">
                <a:moveTo>
                  <a:pt x="670" y="0"/>
                </a:moveTo>
                <a:cubicBezTo>
                  <a:pt x="658" y="0"/>
                  <a:pt x="645" y="3"/>
                  <a:pt x="634" y="10"/>
                </a:cubicBezTo>
                <a:cubicBezTo>
                  <a:pt x="505" y="45"/>
                  <a:pt x="488" y="199"/>
                  <a:pt x="463" y="318"/>
                </a:cubicBezTo>
                <a:cubicBezTo>
                  <a:pt x="454" y="361"/>
                  <a:pt x="445" y="404"/>
                  <a:pt x="437" y="447"/>
                </a:cubicBezTo>
                <a:lnTo>
                  <a:pt x="351" y="412"/>
                </a:lnTo>
                <a:lnTo>
                  <a:pt x="206" y="344"/>
                </a:lnTo>
                <a:cubicBezTo>
                  <a:pt x="230" y="288"/>
                  <a:pt x="186" y="223"/>
                  <a:pt x="123" y="223"/>
                </a:cubicBezTo>
                <a:cubicBezTo>
                  <a:pt x="120" y="223"/>
                  <a:pt x="116" y="224"/>
                  <a:pt x="112" y="224"/>
                </a:cubicBezTo>
                <a:cubicBezTo>
                  <a:pt x="9" y="250"/>
                  <a:pt x="1" y="327"/>
                  <a:pt x="35" y="395"/>
                </a:cubicBezTo>
                <a:cubicBezTo>
                  <a:pt x="35" y="421"/>
                  <a:pt x="52" y="447"/>
                  <a:pt x="78" y="455"/>
                </a:cubicBezTo>
                <a:cubicBezTo>
                  <a:pt x="86" y="472"/>
                  <a:pt x="95" y="481"/>
                  <a:pt x="103" y="489"/>
                </a:cubicBezTo>
                <a:cubicBezTo>
                  <a:pt x="180" y="549"/>
                  <a:pt x="266" y="601"/>
                  <a:pt x="360" y="643"/>
                </a:cubicBezTo>
                <a:cubicBezTo>
                  <a:pt x="377" y="652"/>
                  <a:pt x="386" y="660"/>
                  <a:pt x="403" y="669"/>
                </a:cubicBezTo>
                <a:cubicBezTo>
                  <a:pt x="394" y="720"/>
                  <a:pt x="386" y="763"/>
                  <a:pt x="377" y="806"/>
                </a:cubicBezTo>
                <a:cubicBezTo>
                  <a:pt x="377" y="832"/>
                  <a:pt x="377" y="849"/>
                  <a:pt x="394" y="874"/>
                </a:cubicBezTo>
                <a:lnTo>
                  <a:pt x="394" y="1003"/>
                </a:lnTo>
                <a:cubicBezTo>
                  <a:pt x="386" y="1020"/>
                  <a:pt x="377" y="1037"/>
                  <a:pt x="377" y="1054"/>
                </a:cubicBez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7" y="1161"/>
                  <a:pt x="514" y="1131"/>
                </a:cubicBezTo>
                <a:cubicBezTo>
                  <a:pt x="557" y="1045"/>
                  <a:pt x="599" y="960"/>
                  <a:pt x="634" y="866"/>
                </a:cubicBezTo>
                <a:cubicBezTo>
                  <a:pt x="651" y="840"/>
                  <a:pt x="659" y="823"/>
                  <a:pt x="659" y="797"/>
                </a:cubicBezTo>
                <a:cubicBezTo>
                  <a:pt x="702" y="814"/>
                  <a:pt x="745" y="823"/>
                  <a:pt x="788" y="832"/>
                </a:cubicBezTo>
                <a:cubicBezTo>
                  <a:pt x="795" y="834"/>
                  <a:pt x="803" y="835"/>
                  <a:pt x="810" y="835"/>
                </a:cubicBezTo>
                <a:cubicBezTo>
                  <a:pt x="828" y="835"/>
                  <a:pt x="844" y="829"/>
                  <a:pt x="856" y="823"/>
                </a:cubicBezTo>
                <a:lnTo>
                  <a:pt x="959" y="866"/>
                </a:lnTo>
                <a:cubicBezTo>
                  <a:pt x="972" y="874"/>
                  <a:pt x="985" y="877"/>
                  <a:pt x="997" y="877"/>
                </a:cubicBezTo>
                <a:cubicBezTo>
                  <a:pt x="1066" y="877"/>
                  <a:pt x="1115" y="772"/>
                  <a:pt x="1036" y="729"/>
                </a:cubicBezTo>
                <a:cubicBezTo>
                  <a:pt x="933" y="669"/>
                  <a:pt x="830" y="618"/>
                  <a:pt x="728" y="566"/>
                </a:cubicBezTo>
                <a:lnTo>
                  <a:pt x="728" y="558"/>
                </a:lnTo>
                <a:cubicBezTo>
                  <a:pt x="762" y="412"/>
                  <a:pt x="771" y="267"/>
                  <a:pt x="771" y="122"/>
                </a:cubicBezTo>
                <a:cubicBezTo>
                  <a:pt x="771" y="96"/>
                  <a:pt x="762" y="79"/>
                  <a:pt x="745" y="62"/>
                </a:cubicBezTo>
                <a:cubicBezTo>
                  <a:pt x="739" y="24"/>
                  <a:pt x="705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22"/>
          <p:cNvSpPr/>
          <p:nvPr/>
        </p:nvSpPr>
        <p:spPr>
          <a:xfrm>
            <a:off x="8981565" y="5662366"/>
            <a:ext cx="112408" cy="118560"/>
          </a:xfrm>
          <a:custGeom>
            <a:avLst/>
            <a:gdLst/>
            <a:ahLst/>
            <a:cxnLst/>
            <a:rect l="l" t="t" r="r" b="b"/>
            <a:pathLst>
              <a:path w="1114" h="1175" extrusionOk="0">
                <a:moveTo>
                  <a:pt x="677" y="1"/>
                </a:moveTo>
                <a:cubicBezTo>
                  <a:pt x="662" y="1"/>
                  <a:pt x="647" y="6"/>
                  <a:pt x="634" y="16"/>
                </a:cubicBezTo>
                <a:cubicBezTo>
                  <a:pt x="505" y="42"/>
                  <a:pt x="488" y="196"/>
                  <a:pt x="463" y="324"/>
                </a:cubicBezTo>
                <a:cubicBezTo>
                  <a:pt x="454" y="359"/>
                  <a:pt x="445" y="401"/>
                  <a:pt x="437" y="444"/>
                </a:cubicBezTo>
                <a:lnTo>
                  <a:pt x="351" y="410"/>
                </a:lnTo>
                <a:lnTo>
                  <a:pt x="206" y="342"/>
                </a:lnTo>
                <a:cubicBezTo>
                  <a:pt x="229" y="288"/>
                  <a:pt x="190" y="228"/>
                  <a:pt x="133" y="228"/>
                </a:cubicBezTo>
                <a:cubicBezTo>
                  <a:pt x="126" y="228"/>
                  <a:pt x="119" y="228"/>
                  <a:pt x="112" y="230"/>
                </a:cubicBezTo>
                <a:cubicBezTo>
                  <a:pt x="9" y="247"/>
                  <a:pt x="1" y="324"/>
                  <a:pt x="35" y="401"/>
                </a:cubicBezTo>
                <a:cubicBezTo>
                  <a:pt x="35" y="427"/>
                  <a:pt x="52" y="444"/>
                  <a:pt x="78" y="461"/>
                </a:cubicBezTo>
                <a:cubicBezTo>
                  <a:pt x="86" y="470"/>
                  <a:pt x="95" y="478"/>
                  <a:pt x="103" y="487"/>
                </a:cubicBezTo>
                <a:cubicBezTo>
                  <a:pt x="189" y="547"/>
                  <a:pt x="266" y="598"/>
                  <a:pt x="360" y="641"/>
                </a:cubicBezTo>
                <a:lnTo>
                  <a:pt x="403" y="675"/>
                </a:lnTo>
                <a:cubicBezTo>
                  <a:pt x="394" y="718"/>
                  <a:pt x="386" y="761"/>
                  <a:pt x="377" y="803"/>
                </a:cubicBezTo>
                <a:cubicBezTo>
                  <a:pt x="377" y="829"/>
                  <a:pt x="377" y="855"/>
                  <a:pt x="394" y="872"/>
                </a:cubicBezTo>
                <a:lnTo>
                  <a:pt x="394" y="1000"/>
                </a:lnTo>
                <a:cubicBezTo>
                  <a:pt x="386" y="1017"/>
                  <a:pt x="386" y="1034"/>
                  <a:pt x="377" y="1052"/>
                </a:cubicBezTo>
                <a:cubicBezTo>
                  <a:pt x="347" y="1117"/>
                  <a:pt x="400" y="1174"/>
                  <a:pt x="453" y="1174"/>
                </a:cubicBezTo>
                <a:cubicBezTo>
                  <a:pt x="475" y="1174"/>
                  <a:pt x="498" y="1163"/>
                  <a:pt x="514" y="1137"/>
                </a:cubicBezTo>
                <a:cubicBezTo>
                  <a:pt x="557" y="1052"/>
                  <a:pt x="599" y="957"/>
                  <a:pt x="642" y="863"/>
                </a:cubicBezTo>
                <a:lnTo>
                  <a:pt x="668" y="795"/>
                </a:lnTo>
                <a:cubicBezTo>
                  <a:pt x="702" y="812"/>
                  <a:pt x="745" y="829"/>
                  <a:pt x="788" y="838"/>
                </a:cubicBezTo>
                <a:cubicBezTo>
                  <a:pt x="813" y="838"/>
                  <a:pt x="839" y="838"/>
                  <a:pt x="856" y="821"/>
                </a:cubicBezTo>
                <a:lnTo>
                  <a:pt x="959" y="863"/>
                </a:lnTo>
                <a:cubicBezTo>
                  <a:pt x="974" y="874"/>
                  <a:pt x="988" y="878"/>
                  <a:pt x="1002" y="878"/>
                </a:cubicBezTo>
                <a:cubicBezTo>
                  <a:pt x="1069" y="878"/>
                  <a:pt x="1114" y="776"/>
                  <a:pt x="1036" y="726"/>
                </a:cubicBezTo>
                <a:cubicBezTo>
                  <a:pt x="942" y="667"/>
                  <a:pt x="839" y="615"/>
                  <a:pt x="728" y="564"/>
                </a:cubicBezTo>
                <a:lnTo>
                  <a:pt x="728" y="555"/>
                </a:lnTo>
                <a:cubicBezTo>
                  <a:pt x="762" y="410"/>
                  <a:pt x="779" y="265"/>
                  <a:pt x="771" y="119"/>
                </a:cubicBezTo>
                <a:cubicBezTo>
                  <a:pt x="771" y="102"/>
                  <a:pt x="762" y="76"/>
                  <a:pt x="745" y="59"/>
                </a:cubicBezTo>
                <a:cubicBezTo>
                  <a:pt x="739" y="24"/>
                  <a:pt x="709" y="1"/>
                  <a:pt x="67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22"/>
          <p:cNvSpPr/>
          <p:nvPr/>
        </p:nvSpPr>
        <p:spPr>
          <a:xfrm>
            <a:off x="8981565" y="5381352"/>
            <a:ext cx="125929" cy="102012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22"/>
          <p:cNvSpPr/>
          <p:nvPr/>
        </p:nvSpPr>
        <p:spPr>
          <a:xfrm>
            <a:off x="9031008" y="5193975"/>
            <a:ext cx="117655" cy="96160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22"/>
          <p:cNvSpPr/>
          <p:nvPr/>
        </p:nvSpPr>
        <p:spPr>
          <a:xfrm>
            <a:off x="8671490" y="5493757"/>
            <a:ext cx="115133" cy="110186"/>
          </a:xfrm>
          <a:custGeom>
            <a:avLst/>
            <a:gdLst/>
            <a:ahLst/>
            <a:cxnLst/>
            <a:rect l="l" t="t" r="r" b="b"/>
            <a:pathLst>
              <a:path w="1141" h="1092" extrusionOk="0">
                <a:moveTo>
                  <a:pt x="781" y="1"/>
                </a:moveTo>
                <a:cubicBezTo>
                  <a:pt x="751" y="1"/>
                  <a:pt x="722" y="17"/>
                  <a:pt x="712" y="53"/>
                </a:cubicBezTo>
                <a:cubicBezTo>
                  <a:pt x="701" y="46"/>
                  <a:pt x="688" y="43"/>
                  <a:pt x="676" y="43"/>
                </a:cubicBezTo>
                <a:cubicBezTo>
                  <a:pt x="645" y="43"/>
                  <a:pt x="616" y="65"/>
                  <a:pt x="610" y="96"/>
                </a:cubicBezTo>
                <a:cubicBezTo>
                  <a:pt x="584" y="216"/>
                  <a:pt x="558" y="336"/>
                  <a:pt x="524" y="447"/>
                </a:cubicBezTo>
                <a:cubicBezTo>
                  <a:pt x="430" y="396"/>
                  <a:pt x="345" y="336"/>
                  <a:pt x="259" y="276"/>
                </a:cubicBezTo>
                <a:lnTo>
                  <a:pt x="208" y="242"/>
                </a:lnTo>
                <a:cubicBezTo>
                  <a:pt x="199" y="233"/>
                  <a:pt x="199" y="233"/>
                  <a:pt x="191" y="233"/>
                </a:cubicBezTo>
                <a:lnTo>
                  <a:pt x="148" y="199"/>
                </a:lnTo>
                <a:cubicBezTo>
                  <a:pt x="133" y="189"/>
                  <a:pt x="118" y="184"/>
                  <a:pt x="105" y="184"/>
                </a:cubicBezTo>
                <a:cubicBezTo>
                  <a:pt x="40" y="184"/>
                  <a:pt x="0" y="286"/>
                  <a:pt x="71" y="336"/>
                </a:cubicBezTo>
                <a:cubicBezTo>
                  <a:pt x="79" y="344"/>
                  <a:pt x="96" y="361"/>
                  <a:pt x="114" y="370"/>
                </a:cubicBezTo>
                <a:lnTo>
                  <a:pt x="122" y="379"/>
                </a:lnTo>
                <a:cubicBezTo>
                  <a:pt x="105" y="387"/>
                  <a:pt x="96" y="387"/>
                  <a:pt x="79" y="396"/>
                </a:cubicBezTo>
                <a:cubicBezTo>
                  <a:pt x="19" y="438"/>
                  <a:pt x="37" y="524"/>
                  <a:pt x="96" y="541"/>
                </a:cubicBezTo>
                <a:lnTo>
                  <a:pt x="439" y="686"/>
                </a:lnTo>
                <a:cubicBezTo>
                  <a:pt x="404" y="781"/>
                  <a:pt x="362" y="875"/>
                  <a:pt x="310" y="969"/>
                </a:cubicBezTo>
                <a:cubicBezTo>
                  <a:pt x="285" y="1026"/>
                  <a:pt x="334" y="1092"/>
                  <a:pt x="386" y="1092"/>
                </a:cubicBezTo>
                <a:cubicBezTo>
                  <a:pt x="404" y="1092"/>
                  <a:pt x="423" y="1083"/>
                  <a:pt x="439" y="1063"/>
                </a:cubicBezTo>
                <a:lnTo>
                  <a:pt x="447" y="1054"/>
                </a:lnTo>
                <a:lnTo>
                  <a:pt x="490" y="994"/>
                </a:lnTo>
                <a:cubicBezTo>
                  <a:pt x="506" y="1011"/>
                  <a:pt x="527" y="1018"/>
                  <a:pt x="548" y="1018"/>
                </a:cubicBezTo>
                <a:cubicBezTo>
                  <a:pt x="582" y="1018"/>
                  <a:pt x="616" y="998"/>
                  <a:pt x="627" y="960"/>
                </a:cubicBezTo>
                <a:cubicBezTo>
                  <a:pt x="644" y="900"/>
                  <a:pt x="661" y="849"/>
                  <a:pt x="678" y="789"/>
                </a:cubicBezTo>
                <a:lnTo>
                  <a:pt x="704" y="798"/>
                </a:lnTo>
                <a:lnTo>
                  <a:pt x="909" y="952"/>
                </a:lnTo>
                <a:cubicBezTo>
                  <a:pt x="922" y="961"/>
                  <a:pt x="937" y="966"/>
                  <a:pt x="952" y="966"/>
                </a:cubicBezTo>
                <a:cubicBezTo>
                  <a:pt x="977" y="966"/>
                  <a:pt x="1001" y="953"/>
                  <a:pt x="1012" y="926"/>
                </a:cubicBezTo>
                <a:cubicBezTo>
                  <a:pt x="1021" y="930"/>
                  <a:pt x="1030" y="931"/>
                  <a:pt x="1039" y="931"/>
                </a:cubicBezTo>
                <a:cubicBezTo>
                  <a:pt x="1107" y="931"/>
                  <a:pt x="1140" y="819"/>
                  <a:pt x="1072" y="781"/>
                </a:cubicBezTo>
                <a:cubicBezTo>
                  <a:pt x="961" y="721"/>
                  <a:pt x="841" y="652"/>
                  <a:pt x="730" y="584"/>
                </a:cubicBezTo>
                <a:cubicBezTo>
                  <a:pt x="789" y="430"/>
                  <a:pt x="841" y="267"/>
                  <a:pt x="866" y="96"/>
                </a:cubicBezTo>
                <a:cubicBezTo>
                  <a:pt x="877" y="39"/>
                  <a:pt x="827" y="1"/>
                  <a:pt x="78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22"/>
          <p:cNvSpPr/>
          <p:nvPr/>
        </p:nvSpPr>
        <p:spPr>
          <a:xfrm>
            <a:off x="9078129" y="5547740"/>
            <a:ext cx="108776" cy="104030"/>
          </a:xfrm>
          <a:custGeom>
            <a:avLst/>
            <a:gdLst/>
            <a:ahLst/>
            <a:cxnLst/>
            <a:rect l="l" t="t" r="r" b="b"/>
            <a:pathLst>
              <a:path w="1078" h="1031" extrusionOk="0">
                <a:moveTo>
                  <a:pt x="612" y="1"/>
                </a:moveTo>
                <a:cubicBezTo>
                  <a:pt x="590" y="1"/>
                  <a:pt x="569" y="12"/>
                  <a:pt x="558" y="40"/>
                </a:cubicBezTo>
                <a:cubicBezTo>
                  <a:pt x="481" y="177"/>
                  <a:pt x="421" y="323"/>
                  <a:pt x="387" y="468"/>
                </a:cubicBezTo>
                <a:cubicBezTo>
                  <a:pt x="310" y="417"/>
                  <a:pt x="241" y="365"/>
                  <a:pt x="173" y="297"/>
                </a:cubicBezTo>
                <a:cubicBezTo>
                  <a:pt x="161" y="285"/>
                  <a:pt x="146" y="280"/>
                  <a:pt x="131" y="280"/>
                </a:cubicBezTo>
                <a:cubicBezTo>
                  <a:pt x="70" y="280"/>
                  <a:pt x="0" y="362"/>
                  <a:pt x="62" y="417"/>
                </a:cubicBezTo>
                <a:lnTo>
                  <a:pt x="113" y="451"/>
                </a:lnTo>
                <a:cubicBezTo>
                  <a:pt x="87" y="485"/>
                  <a:pt x="96" y="536"/>
                  <a:pt x="130" y="562"/>
                </a:cubicBezTo>
                <a:lnTo>
                  <a:pt x="335" y="656"/>
                </a:lnTo>
                <a:cubicBezTo>
                  <a:pt x="335" y="682"/>
                  <a:pt x="335" y="699"/>
                  <a:pt x="327" y="716"/>
                </a:cubicBezTo>
                <a:lnTo>
                  <a:pt x="310" y="767"/>
                </a:lnTo>
                <a:cubicBezTo>
                  <a:pt x="284" y="819"/>
                  <a:pt x="258" y="870"/>
                  <a:pt x="233" y="913"/>
                </a:cubicBezTo>
                <a:cubicBezTo>
                  <a:pt x="205" y="969"/>
                  <a:pt x="245" y="1025"/>
                  <a:pt x="298" y="1025"/>
                </a:cubicBezTo>
                <a:cubicBezTo>
                  <a:pt x="310" y="1025"/>
                  <a:pt x="323" y="1022"/>
                  <a:pt x="335" y="1016"/>
                </a:cubicBezTo>
                <a:cubicBezTo>
                  <a:pt x="349" y="1026"/>
                  <a:pt x="365" y="1030"/>
                  <a:pt x="381" y="1030"/>
                </a:cubicBezTo>
                <a:cubicBezTo>
                  <a:pt x="406" y="1030"/>
                  <a:pt x="431" y="1019"/>
                  <a:pt x="447" y="998"/>
                </a:cubicBezTo>
                <a:cubicBezTo>
                  <a:pt x="481" y="921"/>
                  <a:pt x="506" y="844"/>
                  <a:pt x="541" y="759"/>
                </a:cubicBezTo>
                <a:lnTo>
                  <a:pt x="549" y="759"/>
                </a:lnTo>
                <a:cubicBezTo>
                  <a:pt x="635" y="810"/>
                  <a:pt x="720" y="862"/>
                  <a:pt x="814" y="896"/>
                </a:cubicBezTo>
                <a:cubicBezTo>
                  <a:pt x="824" y="900"/>
                  <a:pt x="834" y="902"/>
                  <a:pt x="845" y="902"/>
                </a:cubicBezTo>
                <a:cubicBezTo>
                  <a:pt x="874" y="902"/>
                  <a:pt x="905" y="887"/>
                  <a:pt x="917" y="862"/>
                </a:cubicBezTo>
                <a:lnTo>
                  <a:pt x="951" y="870"/>
                </a:lnTo>
                <a:cubicBezTo>
                  <a:pt x="954" y="870"/>
                  <a:pt x="958" y="871"/>
                  <a:pt x="961" y="871"/>
                </a:cubicBezTo>
                <a:cubicBezTo>
                  <a:pt x="1040" y="871"/>
                  <a:pt x="1077" y="766"/>
                  <a:pt x="1011" y="725"/>
                </a:cubicBezTo>
                <a:lnTo>
                  <a:pt x="618" y="571"/>
                </a:lnTo>
                <a:cubicBezTo>
                  <a:pt x="652" y="468"/>
                  <a:pt x="678" y="357"/>
                  <a:pt x="703" y="254"/>
                </a:cubicBezTo>
                <a:cubicBezTo>
                  <a:pt x="712" y="228"/>
                  <a:pt x="703" y="194"/>
                  <a:pt x="686" y="177"/>
                </a:cubicBezTo>
                <a:cubicBezTo>
                  <a:pt x="686" y="151"/>
                  <a:pt x="695" y="126"/>
                  <a:pt x="703" y="100"/>
                </a:cubicBezTo>
                <a:cubicBezTo>
                  <a:pt x="709" y="48"/>
                  <a:pt x="657" y="1"/>
                  <a:pt x="61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22"/>
          <p:cNvSpPr/>
          <p:nvPr/>
        </p:nvSpPr>
        <p:spPr>
          <a:xfrm>
            <a:off x="9143817" y="5324341"/>
            <a:ext cx="121086" cy="119872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22"/>
          <p:cNvSpPr/>
          <p:nvPr/>
        </p:nvSpPr>
        <p:spPr>
          <a:xfrm>
            <a:off x="8578154" y="5359355"/>
            <a:ext cx="112610" cy="113414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22"/>
          <p:cNvSpPr/>
          <p:nvPr/>
        </p:nvSpPr>
        <p:spPr>
          <a:xfrm>
            <a:off x="-613411" y="3950998"/>
            <a:ext cx="1959676" cy="1560659"/>
          </a:xfrm>
          <a:custGeom>
            <a:avLst/>
            <a:gdLst/>
            <a:ahLst/>
            <a:cxnLst/>
            <a:rect l="l" t="t" r="r" b="b"/>
            <a:pathLst>
              <a:path w="19421" h="15467" extrusionOk="0">
                <a:moveTo>
                  <a:pt x="9144" y="1"/>
                </a:moveTo>
                <a:cubicBezTo>
                  <a:pt x="8325" y="1"/>
                  <a:pt x="7450" y="364"/>
                  <a:pt x="6734" y="1289"/>
                </a:cubicBezTo>
                <a:cubicBezTo>
                  <a:pt x="6133" y="2062"/>
                  <a:pt x="5625" y="2238"/>
                  <a:pt x="5143" y="2238"/>
                </a:cubicBezTo>
                <a:cubicBezTo>
                  <a:pt x="4741" y="2238"/>
                  <a:pt x="4358" y="2115"/>
                  <a:pt x="3954" y="2115"/>
                </a:cubicBezTo>
                <a:cubicBezTo>
                  <a:pt x="3373" y="2115"/>
                  <a:pt x="2750" y="2368"/>
                  <a:pt x="1968" y="3599"/>
                </a:cubicBezTo>
                <a:cubicBezTo>
                  <a:pt x="1" y="6704"/>
                  <a:pt x="4629" y="14960"/>
                  <a:pt x="4629" y="14960"/>
                </a:cubicBezTo>
                <a:cubicBezTo>
                  <a:pt x="6342" y="15314"/>
                  <a:pt x="7878" y="15467"/>
                  <a:pt x="9249" y="15467"/>
                </a:cubicBezTo>
                <a:cubicBezTo>
                  <a:pt x="16283" y="15467"/>
                  <a:pt x="19005" y="11456"/>
                  <a:pt x="19198" y="10117"/>
                </a:cubicBezTo>
                <a:cubicBezTo>
                  <a:pt x="19420" y="8518"/>
                  <a:pt x="18462" y="9262"/>
                  <a:pt x="17547" y="8193"/>
                </a:cubicBezTo>
                <a:cubicBezTo>
                  <a:pt x="16632" y="7132"/>
                  <a:pt x="18146" y="6713"/>
                  <a:pt x="17521" y="4480"/>
                </a:cubicBezTo>
                <a:cubicBezTo>
                  <a:pt x="17151" y="3155"/>
                  <a:pt x="16280" y="2824"/>
                  <a:pt x="15528" y="2824"/>
                </a:cubicBezTo>
                <a:cubicBezTo>
                  <a:pt x="15012" y="2824"/>
                  <a:pt x="14553" y="2979"/>
                  <a:pt x="14347" y="3077"/>
                </a:cubicBezTo>
                <a:cubicBezTo>
                  <a:pt x="14175" y="3159"/>
                  <a:pt x="13854" y="3235"/>
                  <a:pt x="13493" y="3235"/>
                </a:cubicBezTo>
                <a:cubicBezTo>
                  <a:pt x="12797" y="3235"/>
                  <a:pt x="11952" y="2950"/>
                  <a:pt x="11738" y="1862"/>
                </a:cubicBezTo>
                <a:cubicBezTo>
                  <a:pt x="11536" y="865"/>
                  <a:pt x="10407" y="1"/>
                  <a:pt x="914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22"/>
          <p:cNvSpPr/>
          <p:nvPr/>
        </p:nvSpPr>
        <p:spPr>
          <a:xfrm>
            <a:off x="188971" y="5297749"/>
            <a:ext cx="101510" cy="83446"/>
          </a:xfrm>
          <a:custGeom>
            <a:avLst/>
            <a:gdLst/>
            <a:ahLst/>
            <a:cxnLst/>
            <a:rect l="l" t="t" r="r" b="b"/>
            <a:pathLst>
              <a:path w="1006" h="827" extrusionOk="0">
                <a:moveTo>
                  <a:pt x="445" y="0"/>
                </a:moveTo>
                <a:cubicBezTo>
                  <a:pt x="364" y="0"/>
                  <a:pt x="284" y="23"/>
                  <a:pt x="219" y="73"/>
                </a:cubicBezTo>
                <a:cubicBezTo>
                  <a:pt x="125" y="133"/>
                  <a:pt x="73" y="235"/>
                  <a:pt x="82" y="346"/>
                </a:cubicBezTo>
                <a:cubicBezTo>
                  <a:pt x="65" y="406"/>
                  <a:pt x="65" y="466"/>
                  <a:pt x="99" y="517"/>
                </a:cubicBezTo>
                <a:cubicBezTo>
                  <a:pt x="1" y="641"/>
                  <a:pt x="91" y="827"/>
                  <a:pt x="242" y="827"/>
                </a:cubicBezTo>
                <a:cubicBezTo>
                  <a:pt x="248" y="827"/>
                  <a:pt x="255" y="826"/>
                  <a:pt x="262" y="825"/>
                </a:cubicBezTo>
                <a:cubicBezTo>
                  <a:pt x="339" y="825"/>
                  <a:pt x="407" y="817"/>
                  <a:pt x="484" y="808"/>
                </a:cubicBezTo>
                <a:cubicBezTo>
                  <a:pt x="521" y="817"/>
                  <a:pt x="559" y="821"/>
                  <a:pt x="597" y="821"/>
                </a:cubicBezTo>
                <a:cubicBezTo>
                  <a:pt x="709" y="821"/>
                  <a:pt x="822" y="784"/>
                  <a:pt x="912" y="714"/>
                </a:cubicBezTo>
                <a:cubicBezTo>
                  <a:pt x="972" y="663"/>
                  <a:pt x="1006" y="577"/>
                  <a:pt x="980" y="500"/>
                </a:cubicBezTo>
                <a:cubicBezTo>
                  <a:pt x="997" y="415"/>
                  <a:pt x="972" y="329"/>
                  <a:pt x="895" y="287"/>
                </a:cubicBezTo>
                <a:cubicBezTo>
                  <a:pt x="823" y="115"/>
                  <a:pt x="629" y="0"/>
                  <a:pt x="44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22"/>
          <p:cNvSpPr/>
          <p:nvPr/>
        </p:nvSpPr>
        <p:spPr>
          <a:xfrm>
            <a:off x="355966" y="5172529"/>
            <a:ext cx="104638" cy="84455"/>
          </a:xfrm>
          <a:custGeom>
            <a:avLst/>
            <a:gdLst/>
            <a:ahLst/>
            <a:cxnLst/>
            <a:rect l="l" t="t" r="r" b="b"/>
            <a:pathLst>
              <a:path w="1037" h="837" extrusionOk="0">
                <a:moveTo>
                  <a:pt x="767" y="1"/>
                </a:moveTo>
                <a:cubicBezTo>
                  <a:pt x="742" y="1"/>
                  <a:pt x="717" y="5"/>
                  <a:pt x="694" y="13"/>
                </a:cubicBezTo>
                <a:cubicBezTo>
                  <a:pt x="557" y="65"/>
                  <a:pt x="377" y="56"/>
                  <a:pt x="240" y="125"/>
                </a:cubicBezTo>
                <a:cubicBezTo>
                  <a:pt x="129" y="176"/>
                  <a:pt x="52" y="278"/>
                  <a:pt x="27" y="398"/>
                </a:cubicBezTo>
                <a:cubicBezTo>
                  <a:pt x="1" y="527"/>
                  <a:pt x="52" y="663"/>
                  <a:pt x="155" y="749"/>
                </a:cubicBezTo>
                <a:cubicBezTo>
                  <a:pt x="243" y="816"/>
                  <a:pt x="346" y="836"/>
                  <a:pt x="448" y="836"/>
                </a:cubicBezTo>
                <a:cubicBezTo>
                  <a:pt x="515" y="836"/>
                  <a:pt x="581" y="828"/>
                  <a:pt x="643" y="817"/>
                </a:cubicBezTo>
                <a:cubicBezTo>
                  <a:pt x="788" y="800"/>
                  <a:pt x="925" y="715"/>
                  <a:pt x="1002" y="586"/>
                </a:cubicBezTo>
                <a:cubicBezTo>
                  <a:pt x="1036" y="484"/>
                  <a:pt x="1036" y="373"/>
                  <a:pt x="985" y="278"/>
                </a:cubicBezTo>
                <a:cubicBezTo>
                  <a:pt x="985" y="261"/>
                  <a:pt x="993" y="244"/>
                  <a:pt x="1002" y="227"/>
                </a:cubicBezTo>
                <a:cubicBezTo>
                  <a:pt x="1030" y="99"/>
                  <a:pt x="893" y="1"/>
                  <a:pt x="76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22"/>
          <p:cNvSpPr/>
          <p:nvPr/>
        </p:nvSpPr>
        <p:spPr>
          <a:xfrm>
            <a:off x="-25549" y="5217632"/>
            <a:ext cx="130470" cy="96261"/>
          </a:xfrm>
          <a:custGeom>
            <a:avLst/>
            <a:gdLst/>
            <a:ahLst/>
            <a:cxnLst/>
            <a:rect l="l" t="t" r="r" b="b"/>
            <a:pathLst>
              <a:path w="1293" h="954" extrusionOk="0">
                <a:moveTo>
                  <a:pt x="866" y="0"/>
                </a:moveTo>
                <a:cubicBezTo>
                  <a:pt x="711" y="0"/>
                  <a:pt x="558" y="21"/>
                  <a:pt x="446" y="105"/>
                </a:cubicBezTo>
                <a:cubicBezTo>
                  <a:pt x="411" y="131"/>
                  <a:pt x="386" y="165"/>
                  <a:pt x="369" y="191"/>
                </a:cubicBezTo>
                <a:cubicBezTo>
                  <a:pt x="232" y="199"/>
                  <a:pt x="112" y="268"/>
                  <a:pt x="35" y="379"/>
                </a:cubicBezTo>
                <a:cubicBezTo>
                  <a:pt x="1" y="456"/>
                  <a:pt x="18" y="542"/>
                  <a:pt x="86" y="593"/>
                </a:cubicBezTo>
                <a:lnTo>
                  <a:pt x="120" y="627"/>
                </a:lnTo>
                <a:cubicBezTo>
                  <a:pt x="163" y="764"/>
                  <a:pt x="257" y="875"/>
                  <a:pt x="394" y="927"/>
                </a:cubicBezTo>
                <a:cubicBezTo>
                  <a:pt x="436" y="945"/>
                  <a:pt x="480" y="953"/>
                  <a:pt x="523" y="953"/>
                </a:cubicBezTo>
                <a:cubicBezTo>
                  <a:pt x="623" y="953"/>
                  <a:pt x="722" y="907"/>
                  <a:pt x="788" y="824"/>
                </a:cubicBezTo>
                <a:cubicBezTo>
                  <a:pt x="805" y="824"/>
                  <a:pt x="831" y="824"/>
                  <a:pt x="848" y="815"/>
                </a:cubicBezTo>
                <a:cubicBezTo>
                  <a:pt x="883" y="843"/>
                  <a:pt x="923" y="856"/>
                  <a:pt x="962" y="856"/>
                </a:cubicBezTo>
                <a:cubicBezTo>
                  <a:pt x="1007" y="856"/>
                  <a:pt x="1051" y="839"/>
                  <a:pt x="1087" y="807"/>
                </a:cubicBezTo>
                <a:cubicBezTo>
                  <a:pt x="1284" y="627"/>
                  <a:pt x="1292" y="345"/>
                  <a:pt x="1147" y="97"/>
                </a:cubicBezTo>
                <a:cubicBezTo>
                  <a:pt x="1104" y="37"/>
                  <a:pt x="1036" y="3"/>
                  <a:pt x="967" y="3"/>
                </a:cubicBezTo>
                <a:cubicBezTo>
                  <a:pt x="934" y="1"/>
                  <a:pt x="900" y="0"/>
                  <a:pt x="8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22"/>
          <p:cNvSpPr/>
          <p:nvPr/>
        </p:nvSpPr>
        <p:spPr>
          <a:xfrm>
            <a:off x="135896" y="5136607"/>
            <a:ext cx="108876" cy="72549"/>
          </a:xfrm>
          <a:custGeom>
            <a:avLst/>
            <a:gdLst/>
            <a:ahLst/>
            <a:cxnLst/>
            <a:rect l="l" t="t" r="r" b="b"/>
            <a:pathLst>
              <a:path w="1079" h="719" extrusionOk="0">
                <a:moveTo>
                  <a:pt x="360" y="294"/>
                </a:moveTo>
                <a:cubicBezTo>
                  <a:pt x="366" y="294"/>
                  <a:pt x="373" y="297"/>
                  <a:pt x="377" y="301"/>
                </a:cubicBezTo>
                <a:lnTo>
                  <a:pt x="343" y="301"/>
                </a:lnTo>
                <a:cubicBezTo>
                  <a:pt x="347" y="297"/>
                  <a:pt x="353" y="294"/>
                  <a:pt x="360" y="294"/>
                </a:cubicBezTo>
                <a:close/>
                <a:moveTo>
                  <a:pt x="658" y="0"/>
                </a:moveTo>
                <a:cubicBezTo>
                  <a:pt x="583" y="0"/>
                  <a:pt x="507" y="17"/>
                  <a:pt x="437" y="53"/>
                </a:cubicBezTo>
                <a:cubicBezTo>
                  <a:pt x="308" y="113"/>
                  <a:pt x="112" y="173"/>
                  <a:pt x="60" y="301"/>
                </a:cubicBezTo>
                <a:cubicBezTo>
                  <a:pt x="0" y="438"/>
                  <a:pt x="103" y="583"/>
                  <a:pt x="249" y="643"/>
                </a:cubicBezTo>
                <a:cubicBezTo>
                  <a:pt x="291" y="691"/>
                  <a:pt x="354" y="718"/>
                  <a:pt x="420" y="718"/>
                </a:cubicBezTo>
                <a:cubicBezTo>
                  <a:pt x="448" y="718"/>
                  <a:pt x="477" y="713"/>
                  <a:pt x="505" y="703"/>
                </a:cubicBezTo>
                <a:cubicBezTo>
                  <a:pt x="608" y="652"/>
                  <a:pt x="728" y="609"/>
                  <a:pt x="830" y="549"/>
                </a:cubicBezTo>
                <a:cubicBezTo>
                  <a:pt x="959" y="489"/>
                  <a:pt x="1078" y="386"/>
                  <a:pt x="1027" y="241"/>
                </a:cubicBezTo>
                <a:cubicBezTo>
                  <a:pt x="1001" y="155"/>
                  <a:pt x="941" y="78"/>
                  <a:pt x="865" y="44"/>
                </a:cubicBezTo>
                <a:cubicBezTo>
                  <a:pt x="798" y="15"/>
                  <a:pt x="728" y="0"/>
                  <a:pt x="65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22"/>
          <p:cNvSpPr/>
          <p:nvPr/>
        </p:nvSpPr>
        <p:spPr>
          <a:xfrm>
            <a:off x="387044" y="5305922"/>
            <a:ext cx="106354" cy="82538"/>
          </a:xfrm>
          <a:custGeom>
            <a:avLst/>
            <a:gdLst/>
            <a:ahLst/>
            <a:cxnLst/>
            <a:rect l="l" t="t" r="r" b="b"/>
            <a:pathLst>
              <a:path w="1054" h="818" extrusionOk="0">
                <a:moveTo>
                  <a:pt x="460" y="1"/>
                </a:moveTo>
                <a:cubicBezTo>
                  <a:pt x="360" y="1"/>
                  <a:pt x="265" y="27"/>
                  <a:pt x="189" y="86"/>
                </a:cubicBezTo>
                <a:cubicBezTo>
                  <a:pt x="27" y="223"/>
                  <a:pt x="1" y="471"/>
                  <a:pt x="138" y="633"/>
                </a:cubicBezTo>
                <a:cubicBezTo>
                  <a:pt x="163" y="693"/>
                  <a:pt x="215" y="744"/>
                  <a:pt x="275" y="762"/>
                </a:cubicBezTo>
                <a:cubicBezTo>
                  <a:pt x="346" y="797"/>
                  <a:pt x="426" y="818"/>
                  <a:pt x="506" y="818"/>
                </a:cubicBezTo>
                <a:cubicBezTo>
                  <a:pt x="561" y="818"/>
                  <a:pt x="616" y="808"/>
                  <a:pt x="668" y="787"/>
                </a:cubicBezTo>
                <a:cubicBezTo>
                  <a:pt x="874" y="762"/>
                  <a:pt x="1053" y="659"/>
                  <a:pt x="1019" y="419"/>
                </a:cubicBezTo>
                <a:cubicBezTo>
                  <a:pt x="982" y="168"/>
                  <a:pt x="709" y="1"/>
                  <a:pt x="46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22"/>
          <p:cNvSpPr/>
          <p:nvPr/>
        </p:nvSpPr>
        <p:spPr>
          <a:xfrm>
            <a:off x="570083" y="5136809"/>
            <a:ext cx="85567" cy="72549"/>
          </a:xfrm>
          <a:custGeom>
            <a:avLst/>
            <a:gdLst/>
            <a:ahLst/>
            <a:cxnLst/>
            <a:rect l="l" t="t" r="r" b="b"/>
            <a:pathLst>
              <a:path w="848" h="719" extrusionOk="0">
                <a:moveTo>
                  <a:pt x="424" y="0"/>
                </a:moveTo>
                <a:cubicBezTo>
                  <a:pt x="359" y="0"/>
                  <a:pt x="293" y="16"/>
                  <a:pt x="232" y="51"/>
                </a:cubicBezTo>
                <a:cubicBezTo>
                  <a:pt x="1" y="179"/>
                  <a:pt x="9" y="521"/>
                  <a:pt x="249" y="632"/>
                </a:cubicBezTo>
                <a:cubicBezTo>
                  <a:pt x="283" y="650"/>
                  <a:pt x="326" y="667"/>
                  <a:pt x="368" y="684"/>
                </a:cubicBezTo>
                <a:cubicBezTo>
                  <a:pt x="403" y="701"/>
                  <a:pt x="445" y="718"/>
                  <a:pt x="488" y="718"/>
                </a:cubicBezTo>
                <a:cubicBezTo>
                  <a:pt x="557" y="718"/>
                  <a:pt x="625" y="692"/>
                  <a:pt x="685" y="658"/>
                </a:cubicBezTo>
                <a:cubicBezTo>
                  <a:pt x="762" y="615"/>
                  <a:pt x="813" y="547"/>
                  <a:pt x="839" y="461"/>
                </a:cubicBezTo>
                <a:cubicBezTo>
                  <a:pt x="847" y="427"/>
                  <a:pt x="839" y="384"/>
                  <a:pt x="822" y="359"/>
                </a:cubicBezTo>
                <a:cubicBezTo>
                  <a:pt x="822" y="325"/>
                  <a:pt x="813" y="290"/>
                  <a:pt x="805" y="265"/>
                </a:cubicBezTo>
                <a:cubicBezTo>
                  <a:pt x="744" y="100"/>
                  <a:pt x="587" y="0"/>
                  <a:pt x="42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22"/>
          <p:cNvSpPr/>
          <p:nvPr/>
        </p:nvSpPr>
        <p:spPr>
          <a:xfrm>
            <a:off x="361617" y="5015927"/>
            <a:ext cx="83448" cy="71338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30" y="0"/>
                </a:moveTo>
                <a:cubicBezTo>
                  <a:pt x="244" y="0"/>
                  <a:pt x="160" y="27"/>
                  <a:pt x="90" y="77"/>
                </a:cubicBezTo>
                <a:cubicBezTo>
                  <a:pt x="48" y="111"/>
                  <a:pt x="31" y="171"/>
                  <a:pt x="39" y="222"/>
                </a:cubicBezTo>
                <a:cubicBezTo>
                  <a:pt x="31" y="248"/>
                  <a:pt x="22" y="265"/>
                  <a:pt x="22" y="291"/>
                </a:cubicBezTo>
                <a:cubicBezTo>
                  <a:pt x="13" y="342"/>
                  <a:pt x="22" y="385"/>
                  <a:pt x="39" y="436"/>
                </a:cubicBezTo>
                <a:cubicBezTo>
                  <a:pt x="1" y="575"/>
                  <a:pt x="108" y="706"/>
                  <a:pt x="242" y="706"/>
                </a:cubicBezTo>
                <a:cubicBezTo>
                  <a:pt x="257" y="706"/>
                  <a:pt x="272" y="705"/>
                  <a:pt x="287" y="701"/>
                </a:cubicBezTo>
                <a:cubicBezTo>
                  <a:pt x="338" y="693"/>
                  <a:pt x="390" y="676"/>
                  <a:pt x="433" y="650"/>
                </a:cubicBezTo>
                <a:cubicBezTo>
                  <a:pt x="484" y="650"/>
                  <a:pt x="535" y="633"/>
                  <a:pt x="578" y="616"/>
                </a:cubicBezTo>
                <a:cubicBezTo>
                  <a:pt x="826" y="496"/>
                  <a:pt x="775" y="162"/>
                  <a:pt x="510" y="43"/>
                </a:cubicBezTo>
                <a:cubicBezTo>
                  <a:pt x="452" y="14"/>
                  <a:pt x="391" y="0"/>
                  <a:pt x="33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22"/>
          <p:cNvSpPr/>
          <p:nvPr/>
        </p:nvSpPr>
        <p:spPr>
          <a:xfrm>
            <a:off x="542435" y="4977685"/>
            <a:ext cx="84760" cy="70329"/>
          </a:xfrm>
          <a:custGeom>
            <a:avLst/>
            <a:gdLst/>
            <a:ahLst/>
            <a:cxnLst/>
            <a:rect l="l" t="t" r="r" b="b"/>
            <a:pathLst>
              <a:path w="840" h="697" extrusionOk="0">
                <a:moveTo>
                  <a:pt x="337" y="1"/>
                </a:moveTo>
                <a:cubicBezTo>
                  <a:pt x="308" y="1"/>
                  <a:pt x="281" y="7"/>
                  <a:pt x="257" y="19"/>
                </a:cubicBezTo>
                <a:cubicBezTo>
                  <a:pt x="69" y="131"/>
                  <a:pt x="1" y="362"/>
                  <a:pt x="78" y="558"/>
                </a:cubicBezTo>
                <a:cubicBezTo>
                  <a:pt x="116" y="642"/>
                  <a:pt x="204" y="697"/>
                  <a:pt x="292" y="697"/>
                </a:cubicBezTo>
                <a:cubicBezTo>
                  <a:pt x="321" y="697"/>
                  <a:pt x="350" y="691"/>
                  <a:pt x="377" y="678"/>
                </a:cubicBezTo>
                <a:lnTo>
                  <a:pt x="728" y="524"/>
                </a:lnTo>
                <a:cubicBezTo>
                  <a:pt x="814" y="481"/>
                  <a:pt x="839" y="362"/>
                  <a:pt x="779" y="285"/>
                </a:cubicBezTo>
                <a:cubicBezTo>
                  <a:pt x="733" y="223"/>
                  <a:pt x="659" y="189"/>
                  <a:pt x="589" y="189"/>
                </a:cubicBezTo>
                <a:cubicBezTo>
                  <a:pt x="581" y="189"/>
                  <a:pt x="573" y="190"/>
                  <a:pt x="565" y="191"/>
                </a:cubicBezTo>
                <a:lnTo>
                  <a:pt x="565" y="182"/>
                </a:lnTo>
                <a:cubicBezTo>
                  <a:pt x="565" y="81"/>
                  <a:pt x="443" y="1"/>
                  <a:pt x="33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22"/>
          <p:cNvSpPr/>
          <p:nvPr/>
        </p:nvSpPr>
        <p:spPr>
          <a:xfrm>
            <a:off x="565744" y="5271111"/>
            <a:ext cx="59736" cy="57615"/>
          </a:xfrm>
          <a:custGeom>
            <a:avLst/>
            <a:gdLst/>
            <a:ahLst/>
            <a:cxnLst/>
            <a:rect l="l" t="t" r="r" b="b"/>
            <a:pathLst>
              <a:path w="592" h="571" extrusionOk="0">
                <a:moveTo>
                  <a:pt x="262" y="1"/>
                </a:moveTo>
                <a:cubicBezTo>
                  <a:pt x="146" y="1"/>
                  <a:pt x="51" y="90"/>
                  <a:pt x="35" y="208"/>
                </a:cubicBezTo>
                <a:cubicBezTo>
                  <a:pt x="26" y="234"/>
                  <a:pt x="26" y="260"/>
                  <a:pt x="35" y="294"/>
                </a:cubicBezTo>
                <a:cubicBezTo>
                  <a:pt x="9" y="337"/>
                  <a:pt x="1" y="388"/>
                  <a:pt x="26" y="431"/>
                </a:cubicBezTo>
                <a:cubicBezTo>
                  <a:pt x="64" y="520"/>
                  <a:pt x="147" y="571"/>
                  <a:pt x="236" y="571"/>
                </a:cubicBezTo>
                <a:cubicBezTo>
                  <a:pt x="248" y="571"/>
                  <a:pt x="262" y="570"/>
                  <a:pt x="275" y="568"/>
                </a:cubicBezTo>
                <a:cubicBezTo>
                  <a:pt x="369" y="551"/>
                  <a:pt x="454" y="491"/>
                  <a:pt x="497" y="405"/>
                </a:cubicBezTo>
                <a:cubicBezTo>
                  <a:pt x="497" y="397"/>
                  <a:pt x="497" y="388"/>
                  <a:pt x="506" y="379"/>
                </a:cubicBezTo>
                <a:lnTo>
                  <a:pt x="548" y="302"/>
                </a:lnTo>
                <a:cubicBezTo>
                  <a:pt x="591" y="208"/>
                  <a:pt x="548" y="97"/>
                  <a:pt x="454" y="54"/>
                </a:cubicBezTo>
                <a:lnTo>
                  <a:pt x="411" y="37"/>
                </a:lnTo>
                <a:cubicBezTo>
                  <a:pt x="377" y="20"/>
                  <a:pt x="334" y="3"/>
                  <a:pt x="292" y="3"/>
                </a:cubicBezTo>
                <a:cubicBezTo>
                  <a:pt x="282" y="2"/>
                  <a:pt x="271" y="1"/>
                  <a:pt x="26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22"/>
          <p:cNvSpPr/>
          <p:nvPr/>
        </p:nvSpPr>
        <p:spPr>
          <a:xfrm>
            <a:off x="2552448" y="4822590"/>
            <a:ext cx="71743" cy="79410"/>
          </a:xfrm>
          <a:custGeom>
            <a:avLst/>
            <a:gdLst/>
            <a:ahLst/>
            <a:cxnLst/>
            <a:rect l="l" t="t" r="r" b="b"/>
            <a:pathLst>
              <a:path w="711" h="787" extrusionOk="0">
                <a:moveTo>
                  <a:pt x="269" y="1"/>
                </a:moveTo>
                <a:cubicBezTo>
                  <a:pt x="29" y="1"/>
                  <a:pt x="0" y="328"/>
                  <a:pt x="49" y="508"/>
                </a:cubicBezTo>
                <a:cubicBezTo>
                  <a:pt x="91" y="664"/>
                  <a:pt x="234" y="786"/>
                  <a:pt x="384" y="786"/>
                </a:cubicBezTo>
                <a:cubicBezTo>
                  <a:pt x="447" y="786"/>
                  <a:pt x="512" y="764"/>
                  <a:pt x="571" y="713"/>
                </a:cubicBezTo>
                <a:cubicBezTo>
                  <a:pt x="585" y="701"/>
                  <a:pt x="597" y="688"/>
                  <a:pt x="609" y="675"/>
                </a:cubicBezTo>
                <a:lnTo>
                  <a:pt x="609" y="675"/>
                </a:lnTo>
                <a:cubicBezTo>
                  <a:pt x="644" y="647"/>
                  <a:pt x="669" y="604"/>
                  <a:pt x="674" y="549"/>
                </a:cubicBezTo>
                <a:lnTo>
                  <a:pt x="674" y="549"/>
                </a:lnTo>
                <a:cubicBezTo>
                  <a:pt x="710" y="400"/>
                  <a:pt x="632" y="231"/>
                  <a:pt x="528" y="114"/>
                </a:cubicBezTo>
                <a:cubicBezTo>
                  <a:pt x="499" y="80"/>
                  <a:pt x="463" y="61"/>
                  <a:pt x="426" y="55"/>
                </a:cubicBezTo>
                <a:lnTo>
                  <a:pt x="426" y="55"/>
                </a:lnTo>
                <a:cubicBezTo>
                  <a:pt x="390" y="29"/>
                  <a:pt x="350" y="10"/>
                  <a:pt x="306" y="3"/>
                </a:cubicBezTo>
                <a:cubicBezTo>
                  <a:pt x="293" y="2"/>
                  <a:pt x="281" y="1"/>
                  <a:pt x="26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22"/>
          <p:cNvSpPr/>
          <p:nvPr/>
        </p:nvSpPr>
        <p:spPr>
          <a:xfrm>
            <a:off x="2471927" y="5024295"/>
            <a:ext cx="86778" cy="76484"/>
          </a:xfrm>
          <a:custGeom>
            <a:avLst/>
            <a:gdLst/>
            <a:ahLst/>
            <a:cxnLst/>
            <a:rect l="l" t="t" r="r" b="b"/>
            <a:pathLst>
              <a:path w="860" h="758" extrusionOk="0">
                <a:moveTo>
                  <a:pt x="369" y="1"/>
                </a:moveTo>
                <a:cubicBezTo>
                  <a:pt x="278" y="1"/>
                  <a:pt x="194" y="33"/>
                  <a:pt x="137" y="117"/>
                </a:cubicBezTo>
                <a:cubicBezTo>
                  <a:pt x="0" y="305"/>
                  <a:pt x="94" y="579"/>
                  <a:pt x="282" y="699"/>
                </a:cubicBezTo>
                <a:cubicBezTo>
                  <a:pt x="347" y="738"/>
                  <a:pt x="419" y="757"/>
                  <a:pt x="489" y="757"/>
                </a:cubicBezTo>
                <a:cubicBezTo>
                  <a:pt x="631" y="757"/>
                  <a:pt x="767" y="679"/>
                  <a:pt x="830" y="536"/>
                </a:cubicBezTo>
                <a:cubicBezTo>
                  <a:pt x="858" y="469"/>
                  <a:pt x="859" y="395"/>
                  <a:pt x="840" y="327"/>
                </a:cubicBezTo>
                <a:lnTo>
                  <a:pt x="840" y="327"/>
                </a:lnTo>
                <a:cubicBezTo>
                  <a:pt x="842" y="269"/>
                  <a:pt x="817" y="211"/>
                  <a:pt x="770" y="168"/>
                </a:cubicBezTo>
                <a:lnTo>
                  <a:pt x="762" y="168"/>
                </a:lnTo>
                <a:cubicBezTo>
                  <a:pt x="668" y="80"/>
                  <a:pt x="511" y="1"/>
                  <a:pt x="36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22"/>
          <p:cNvSpPr/>
          <p:nvPr/>
        </p:nvSpPr>
        <p:spPr>
          <a:xfrm>
            <a:off x="2609155" y="4945187"/>
            <a:ext cx="89906" cy="73659"/>
          </a:xfrm>
          <a:custGeom>
            <a:avLst/>
            <a:gdLst/>
            <a:ahLst/>
            <a:cxnLst/>
            <a:rect l="l" t="t" r="r" b="b"/>
            <a:pathLst>
              <a:path w="891" h="730" extrusionOk="0">
                <a:moveTo>
                  <a:pt x="382" y="0"/>
                </a:moveTo>
                <a:cubicBezTo>
                  <a:pt x="314" y="0"/>
                  <a:pt x="247" y="23"/>
                  <a:pt x="197" y="63"/>
                </a:cubicBezTo>
                <a:cubicBezTo>
                  <a:pt x="0" y="225"/>
                  <a:pt x="60" y="542"/>
                  <a:pt x="257" y="662"/>
                </a:cubicBezTo>
                <a:cubicBezTo>
                  <a:pt x="327" y="707"/>
                  <a:pt x="410" y="730"/>
                  <a:pt x="492" y="730"/>
                </a:cubicBezTo>
                <a:cubicBezTo>
                  <a:pt x="642" y="730"/>
                  <a:pt x="786" y="654"/>
                  <a:pt x="830" y="499"/>
                </a:cubicBezTo>
                <a:cubicBezTo>
                  <a:pt x="891" y="302"/>
                  <a:pt x="763" y="70"/>
                  <a:pt x="554" y="51"/>
                </a:cubicBezTo>
                <a:lnTo>
                  <a:pt x="554" y="51"/>
                </a:lnTo>
                <a:cubicBezTo>
                  <a:pt x="544" y="46"/>
                  <a:pt x="533" y="41"/>
                  <a:pt x="522" y="37"/>
                </a:cubicBezTo>
                <a:cubicBezTo>
                  <a:pt x="479" y="12"/>
                  <a:pt x="430" y="0"/>
                  <a:pt x="38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22"/>
          <p:cNvSpPr/>
          <p:nvPr/>
        </p:nvSpPr>
        <p:spPr>
          <a:xfrm>
            <a:off x="2595331" y="5122574"/>
            <a:ext cx="77697" cy="65889"/>
          </a:xfrm>
          <a:custGeom>
            <a:avLst/>
            <a:gdLst/>
            <a:ahLst/>
            <a:cxnLst/>
            <a:rect l="l" t="t" r="r" b="b"/>
            <a:pathLst>
              <a:path w="770" h="653" extrusionOk="0">
                <a:moveTo>
                  <a:pt x="241" y="1"/>
                </a:moveTo>
                <a:cubicBezTo>
                  <a:pt x="216" y="1"/>
                  <a:pt x="189" y="3"/>
                  <a:pt x="163" y="7"/>
                </a:cubicBezTo>
                <a:cubicBezTo>
                  <a:pt x="86" y="24"/>
                  <a:pt x="18" y="93"/>
                  <a:pt x="9" y="170"/>
                </a:cubicBezTo>
                <a:cubicBezTo>
                  <a:pt x="0" y="307"/>
                  <a:pt x="43" y="435"/>
                  <a:pt x="129" y="529"/>
                </a:cubicBezTo>
                <a:cubicBezTo>
                  <a:pt x="202" y="610"/>
                  <a:pt x="300" y="652"/>
                  <a:pt x="402" y="652"/>
                </a:cubicBezTo>
                <a:cubicBezTo>
                  <a:pt x="419" y="652"/>
                  <a:pt x="437" y="651"/>
                  <a:pt x="454" y="649"/>
                </a:cubicBezTo>
                <a:cubicBezTo>
                  <a:pt x="469" y="647"/>
                  <a:pt x="483" y="644"/>
                  <a:pt x="497" y="640"/>
                </a:cubicBezTo>
                <a:lnTo>
                  <a:pt x="497" y="640"/>
                </a:lnTo>
                <a:cubicBezTo>
                  <a:pt x="514" y="644"/>
                  <a:pt x="532" y="646"/>
                  <a:pt x="549" y="646"/>
                </a:cubicBezTo>
                <a:cubicBezTo>
                  <a:pt x="658" y="646"/>
                  <a:pt x="770" y="562"/>
                  <a:pt x="736" y="418"/>
                </a:cubicBezTo>
                <a:lnTo>
                  <a:pt x="736" y="409"/>
                </a:lnTo>
                <a:cubicBezTo>
                  <a:pt x="733" y="393"/>
                  <a:pt x="729" y="378"/>
                  <a:pt x="725" y="363"/>
                </a:cubicBezTo>
                <a:lnTo>
                  <a:pt x="725" y="363"/>
                </a:lnTo>
                <a:cubicBezTo>
                  <a:pt x="732" y="258"/>
                  <a:pt x="681" y="155"/>
                  <a:pt x="591" y="93"/>
                </a:cubicBezTo>
                <a:cubicBezTo>
                  <a:pt x="560" y="69"/>
                  <a:pt x="523" y="57"/>
                  <a:pt x="485" y="57"/>
                </a:cubicBezTo>
                <a:cubicBezTo>
                  <a:pt x="481" y="57"/>
                  <a:pt x="476" y="57"/>
                  <a:pt x="472" y="58"/>
                </a:cubicBezTo>
                <a:lnTo>
                  <a:pt x="472" y="58"/>
                </a:lnTo>
                <a:cubicBezTo>
                  <a:pt x="402" y="21"/>
                  <a:pt x="323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22"/>
          <p:cNvSpPr/>
          <p:nvPr/>
        </p:nvSpPr>
        <p:spPr>
          <a:xfrm>
            <a:off x="2615310" y="5267269"/>
            <a:ext cx="74972" cy="72044"/>
          </a:xfrm>
          <a:custGeom>
            <a:avLst/>
            <a:gdLst/>
            <a:ahLst/>
            <a:cxnLst/>
            <a:rect l="l" t="t" r="r" b="b"/>
            <a:pathLst>
              <a:path w="743" h="714" extrusionOk="0">
                <a:moveTo>
                  <a:pt x="213" y="394"/>
                </a:moveTo>
                <a:cubicBezTo>
                  <a:pt x="213" y="404"/>
                  <a:pt x="213" y="413"/>
                  <a:pt x="213" y="421"/>
                </a:cubicBezTo>
                <a:cubicBezTo>
                  <a:pt x="196" y="415"/>
                  <a:pt x="201" y="405"/>
                  <a:pt x="213" y="394"/>
                </a:cubicBezTo>
                <a:close/>
                <a:moveTo>
                  <a:pt x="331" y="1"/>
                </a:moveTo>
                <a:cubicBezTo>
                  <a:pt x="147" y="1"/>
                  <a:pt x="0" y="165"/>
                  <a:pt x="25" y="344"/>
                </a:cubicBezTo>
                <a:cubicBezTo>
                  <a:pt x="41" y="514"/>
                  <a:pt x="141" y="714"/>
                  <a:pt x="325" y="714"/>
                </a:cubicBezTo>
                <a:cubicBezTo>
                  <a:pt x="336" y="714"/>
                  <a:pt x="347" y="713"/>
                  <a:pt x="359" y="712"/>
                </a:cubicBezTo>
                <a:cubicBezTo>
                  <a:pt x="380" y="706"/>
                  <a:pt x="401" y="699"/>
                  <a:pt x="420" y="690"/>
                </a:cubicBezTo>
                <a:lnTo>
                  <a:pt x="420" y="690"/>
                </a:lnTo>
                <a:cubicBezTo>
                  <a:pt x="444" y="703"/>
                  <a:pt x="471" y="709"/>
                  <a:pt x="498" y="709"/>
                </a:cubicBezTo>
                <a:cubicBezTo>
                  <a:pt x="618" y="709"/>
                  <a:pt x="742" y="593"/>
                  <a:pt x="675" y="447"/>
                </a:cubicBezTo>
                <a:lnTo>
                  <a:pt x="588" y="244"/>
                </a:lnTo>
                <a:lnTo>
                  <a:pt x="588" y="244"/>
                </a:lnTo>
                <a:cubicBezTo>
                  <a:pt x="587" y="173"/>
                  <a:pt x="550" y="105"/>
                  <a:pt x="484" y="69"/>
                </a:cubicBezTo>
                <a:lnTo>
                  <a:pt x="484" y="69"/>
                </a:lnTo>
                <a:cubicBezTo>
                  <a:pt x="449" y="37"/>
                  <a:pt x="406" y="14"/>
                  <a:pt x="359" y="2"/>
                </a:cubicBezTo>
                <a:cubicBezTo>
                  <a:pt x="349" y="1"/>
                  <a:pt x="340" y="1"/>
                  <a:pt x="33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22"/>
          <p:cNvSpPr/>
          <p:nvPr/>
        </p:nvSpPr>
        <p:spPr>
          <a:xfrm>
            <a:off x="2325113" y="5130747"/>
            <a:ext cx="76587" cy="83749"/>
          </a:xfrm>
          <a:custGeom>
            <a:avLst/>
            <a:gdLst/>
            <a:ahLst/>
            <a:cxnLst/>
            <a:rect l="l" t="t" r="r" b="b"/>
            <a:pathLst>
              <a:path w="759" h="830" extrusionOk="0">
                <a:moveTo>
                  <a:pt x="324" y="507"/>
                </a:moveTo>
                <a:cubicBezTo>
                  <a:pt x="322" y="517"/>
                  <a:pt x="320" y="521"/>
                  <a:pt x="320" y="521"/>
                </a:cubicBezTo>
                <a:cubicBezTo>
                  <a:pt x="319" y="521"/>
                  <a:pt x="320" y="515"/>
                  <a:pt x="324" y="507"/>
                </a:cubicBezTo>
                <a:close/>
                <a:moveTo>
                  <a:pt x="383" y="0"/>
                </a:moveTo>
                <a:cubicBezTo>
                  <a:pt x="370" y="0"/>
                  <a:pt x="357" y="1"/>
                  <a:pt x="343" y="3"/>
                </a:cubicBezTo>
                <a:cubicBezTo>
                  <a:pt x="95" y="37"/>
                  <a:pt x="1" y="294"/>
                  <a:pt x="86" y="508"/>
                </a:cubicBezTo>
                <a:cubicBezTo>
                  <a:pt x="139" y="646"/>
                  <a:pt x="277" y="829"/>
                  <a:pt x="432" y="829"/>
                </a:cubicBezTo>
                <a:cubicBezTo>
                  <a:pt x="478" y="829"/>
                  <a:pt x="526" y="813"/>
                  <a:pt x="574" y="773"/>
                </a:cubicBezTo>
                <a:cubicBezTo>
                  <a:pt x="634" y="725"/>
                  <a:pt x="667" y="658"/>
                  <a:pt x="682" y="582"/>
                </a:cubicBezTo>
                <a:lnTo>
                  <a:pt x="682" y="582"/>
                </a:lnTo>
                <a:cubicBezTo>
                  <a:pt x="738" y="522"/>
                  <a:pt x="759" y="430"/>
                  <a:pt x="694" y="345"/>
                </a:cubicBezTo>
                <a:lnTo>
                  <a:pt x="694" y="337"/>
                </a:lnTo>
                <a:cubicBezTo>
                  <a:pt x="685" y="320"/>
                  <a:pt x="677" y="303"/>
                  <a:pt x="677" y="285"/>
                </a:cubicBezTo>
                <a:cubicBezTo>
                  <a:pt x="674" y="268"/>
                  <a:pt x="670" y="252"/>
                  <a:pt x="665" y="237"/>
                </a:cubicBezTo>
                <a:lnTo>
                  <a:pt x="665" y="237"/>
                </a:lnTo>
                <a:cubicBezTo>
                  <a:pt x="656" y="196"/>
                  <a:pt x="645" y="157"/>
                  <a:pt x="634" y="123"/>
                </a:cubicBezTo>
                <a:cubicBezTo>
                  <a:pt x="602" y="54"/>
                  <a:pt x="534" y="12"/>
                  <a:pt x="463" y="12"/>
                </a:cubicBezTo>
                <a:lnTo>
                  <a:pt x="463" y="12"/>
                </a:lnTo>
                <a:cubicBezTo>
                  <a:pt x="438" y="4"/>
                  <a:pt x="411" y="0"/>
                  <a:pt x="38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22"/>
          <p:cNvSpPr/>
          <p:nvPr/>
        </p:nvSpPr>
        <p:spPr>
          <a:xfrm>
            <a:off x="2395341" y="4777083"/>
            <a:ext cx="79210" cy="90005"/>
          </a:xfrm>
          <a:custGeom>
            <a:avLst/>
            <a:gdLst/>
            <a:ahLst/>
            <a:cxnLst/>
            <a:rect l="l" t="t" r="r" b="b"/>
            <a:pathLst>
              <a:path w="785" h="892" extrusionOk="0">
                <a:moveTo>
                  <a:pt x="325" y="0"/>
                </a:moveTo>
                <a:cubicBezTo>
                  <a:pt x="159" y="0"/>
                  <a:pt x="0" y="133"/>
                  <a:pt x="6" y="326"/>
                </a:cubicBezTo>
                <a:cubicBezTo>
                  <a:pt x="6" y="523"/>
                  <a:pt x="186" y="873"/>
                  <a:pt x="408" y="890"/>
                </a:cubicBezTo>
                <a:cubicBezTo>
                  <a:pt x="414" y="891"/>
                  <a:pt x="420" y="891"/>
                  <a:pt x="425" y="891"/>
                </a:cubicBezTo>
                <a:cubicBezTo>
                  <a:pt x="465" y="891"/>
                  <a:pt x="503" y="881"/>
                  <a:pt x="538" y="862"/>
                </a:cubicBezTo>
                <a:lnTo>
                  <a:pt x="538" y="862"/>
                </a:lnTo>
                <a:cubicBezTo>
                  <a:pt x="547" y="863"/>
                  <a:pt x="557" y="864"/>
                  <a:pt x="566" y="864"/>
                </a:cubicBezTo>
                <a:cubicBezTo>
                  <a:pt x="651" y="864"/>
                  <a:pt x="735" y="816"/>
                  <a:pt x="751" y="711"/>
                </a:cubicBezTo>
                <a:cubicBezTo>
                  <a:pt x="785" y="471"/>
                  <a:pt x="699" y="240"/>
                  <a:pt x="528" y="78"/>
                </a:cubicBezTo>
                <a:cubicBezTo>
                  <a:pt x="467" y="24"/>
                  <a:pt x="395" y="0"/>
                  <a:pt x="32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22"/>
          <p:cNvSpPr/>
          <p:nvPr/>
        </p:nvSpPr>
        <p:spPr>
          <a:xfrm>
            <a:off x="2292319" y="4681124"/>
            <a:ext cx="101006" cy="70733"/>
          </a:xfrm>
          <a:custGeom>
            <a:avLst/>
            <a:gdLst/>
            <a:ahLst/>
            <a:cxnLst/>
            <a:rect l="l" t="t" r="r" b="b"/>
            <a:pathLst>
              <a:path w="1001" h="701" extrusionOk="0">
                <a:moveTo>
                  <a:pt x="410" y="411"/>
                </a:moveTo>
                <a:cubicBezTo>
                  <a:pt x="410" y="411"/>
                  <a:pt x="411" y="411"/>
                  <a:pt x="412" y="411"/>
                </a:cubicBezTo>
                <a:lnTo>
                  <a:pt x="412" y="411"/>
                </a:lnTo>
                <a:lnTo>
                  <a:pt x="411" y="413"/>
                </a:lnTo>
                <a:cubicBezTo>
                  <a:pt x="405" y="417"/>
                  <a:pt x="400" y="419"/>
                  <a:pt x="398" y="419"/>
                </a:cubicBezTo>
                <a:cubicBezTo>
                  <a:pt x="393" y="419"/>
                  <a:pt x="398" y="411"/>
                  <a:pt x="410" y="411"/>
                </a:cubicBezTo>
                <a:close/>
                <a:moveTo>
                  <a:pt x="446" y="1"/>
                </a:moveTo>
                <a:cubicBezTo>
                  <a:pt x="405" y="1"/>
                  <a:pt x="370" y="17"/>
                  <a:pt x="342" y="44"/>
                </a:cubicBezTo>
                <a:lnTo>
                  <a:pt x="342" y="44"/>
                </a:lnTo>
                <a:cubicBezTo>
                  <a:pt x="252" y="60"/>
                  <a:pt x="170" y="118"/>
                  <a:pt x="120" y="199"/>
                </a:cubicBezTo>
                <a:cubicBezTo>
                  <a:pt x="1" y="447"/>
                  <a:pt x="343" y="661"/>
                  <a:pt x="548" y="695"/>
                </a:cubicBezTo>
                <a:cubicBezTo>
                  <a:pt x="570" y="699"/>
                  <a:pt x="592" y="701"/>
                  <a:pt x="614" y="701"/>
                </a:cubicBezTo>
                <a:cubicBezTo>
                  <a:pt x="825" y="701"/>
                  <a:pt x="1000" y="518"/>
                  <a:pt x="985" y="293"/>
                </a:cubicBezTo>
                <a:cubicBezTo>
                  <a:pt x="967" y="182"/>
                  <a:pt x="890" y="96"/>
                  <a:pt x="779" y="53"/>
                </a:cubicBezTo>
                <a:cubicBezTo>
                  <a:pt x="702" y="28"/>
                  <a:pt x="600" y="53"/>
                  <a:pt x="523" y="19"/>
                </a:cubicBezTo>
                <a:cubicBezTo>
                  <a:pt x="496" y="6"/>
                  <a:pt x="470" y="1"/>
                  <a:pt x="446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22"/>
          <p:cNvSpPr/>
          <p:nvPr/>
        </p:nvSpPr>
        <p:spPr>
          <a:xfrm>
            <a:off x="2179308" y="4716440"/>
            <a:ext cx="89805" cy="68715"/>
          </a:xfrm>
          <a:custGeom>
            <a:avLst/>
            <a:gdLst/>
            <a:ahLst/>
            <a:cxnLst/>
            <a:rect l="l" t="t" r="r" b="b"/>
            <a:pathLst>
              <a:path w="890" h="681" extrusionOk="0">
                <a:moveTo>
                  <a:pt x="407" y="357"/>
                </a:moveTo>
                <a:cubicBezTo>
                  <a:pt x="411" y="359"/>
                  <a:pt x="415" y="361"/>
                  <a:pt x="419" y="362"/>
                </a:cubicBezTo>
                <a:cubicBezTo>
                  <a:pt x="415" y="362"/>
                  <a:pt x="411" y="360"/>
                  <a:pt x="407" y="357"/>
                </a:cubicBezTo>
                <a:close/>
                <a:moveTo>
                  <a:pt x="487" y="1"/>
                </a:moveTo>
                <a:cubicBezTo>
                  <a:pt x="439" y="1"/>
                  <a:pt x="391" y="21"/>
                  <a:pt x="355" y="56"/>
                </a:cubicBezTo>
                <a:lnTo>
                  <a:pt x="355" y="56"/>
                </a:lnTo>
                <a:cubicBezTo>
                  <a:pt x="347" y="56"/>
                  <a:pt x="339" y="55"/>
                  <a:pt x="332" y="55"/>
                </a:cubicBezTo>
                <a:cubicBezTo>
                  <a:pt x="276" y="55"/>
                  <a:pt x="222" y="72"/>
                  <a:pt x="171" y="114"/>
                </a:cubicBezTo>
                <a:cubicBezTo>
                  <a:pt x="0" y="259"/>
                  <a:pt x="68" y="525"/>
                  <a:pt x="248" y="627"/>
                </a:cubicBezTo>
                <a:cubicBezTo>
                  <a:pt x="304" y="664"/>
                  <a:pt x="367" y="681"/>
                  <a:pt x="428" y="681"/>
                </a:cubicBezTo>
                <a:cubicBezTo>
                  <a:pt x="507" y="681"/>
                  <a:pt x="585" y="652"/>
                  <a:pt x="645" y="599"/>
                </a:cubicBezTo>
                <a:lnTo>
                  <a:pt x="645" y="599"/>
                </a:lnTo>
                <a:cubicBezTo>
                  <a:pt x="657" y="602"/>
                  <a:pt x="670" y="603"/>
                  <a:pt x="683" y="603"/>
                </a:cubicBezTo>
                <a:cubicBezTo>
                  <a:pt x="739" y="603"/>
                  <a:pt x="794" y="576"/>
                  <a:pt x="830" y="525"/>
                </a:cubicBezTo>
                <a:cubicBezTo>
                  <a:pt x="890" y="439"/>
                  <a:pt x="873" y="328"/>
                  <a:pt x="796" y="268"/>
                </a:cubicBezTo>
                <a:lnTo>
                  <a:pt x="787" y="277"/>
                </a:lnTo>
                <a:cubicBezTo>
                  <a:pt x="774" y="268"/>
                  <a:pt x="760" y="259"/>
                  <a:pt x="746" y="249"/>
                </a:cubicBezTo>
                <a:lnTo>
                  <a:pt x="746" y="249"/>
                </a:lnTo>
                <a:cubicBezTo>
                  <a:pt x="720" y="149"/>
                  <a:pt x="650" y="60"/>
                  <a:pt x="548" y="11"/>
                </a:cubicBezTo>
                <a:cubicBezTo>
                  <a:pt x="528" y="4"/>
                  <a:pt x="507" y="1"/>
                  <a:pt x="48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22"/>
          <p:cNvSpPr/>
          <p:nvPr/>
        </p:nvSpPr>
        <p:spPr>
          <a:xfrm>
            <a:off x="2190508" y="4848825"/>
            <a:ext cx="88090" cy="79108"/>
          </a:xfrm>
          <a:custGeom>
            <a:avLst/>
            <a:gdLst/>
            <a:ahLst/>
            <a:cxnLst/>
            <a:rect l="l" t="t" r="r" b="b"/>
            <a:pathLst>
              <a:path w="873" h="784" extrusionOk="0">
                <a:moveTo>
                  <a:pt x="359" y="357"/>
                </a:moveTo>
                <a:lnTo>
                  <a:pt x="359" y="357"/>
                </a:lnTo>
                <a:cubicBezTo>
                  <a:pt x="359" y="357"/>
                  <a:pt x="360" y="359"/>
                  <a:pt x="363" y="364"/>
                </a:cubicBezTo>
                <a:lnTo>
                  <a:pt x="363" y="364"/>
                </a:lnTo>
                <a:cubicBezTo>
                  <a:pt x="360" y="361"/>
                  <a:pt x="358" y="357"/>
                  <a:pt x="359" y="357"/>
                </a:cubicBezTo>
                <a:close/>
                <a:moveTo>
                  <a:pt x="372" y="1"/>
                </a:moveTo>
                <a:cubicBezTo>
                  <a:pt x="321" y="1"/>
                  <a:pt x="270" y="12"/>
                  <a:pt x="223" y="34"/>
                </a:cubicBezTo>
                <a:cubicBezTo>
                  <a:pt x="0" y="137"/>
                  <a:pt x="9" y="479"/>
                  <a:pt x="146" y="650"/>
                </a:cubicBezTo>
                <a:cubicBezTo>
                  <a:pt x="224" y="738"/>
                  <a:pt x="336" y="783"/>
                  <a:pt x="447" y="783"/>
                </a:cubicBezTo>
                <a:cubicBezTo>
                  <a:pt x="541" y="783"/>
                  <a:pt x="636" y="751"/>
                  <a:pt x="710" y="684"/>
                </a:cubicBezTo>
                <a:cubicBezTo>
                  <a:pt x="873" y="522"/>
                  <a:pt x="847" y="256"/>
                  <a:pt x="659" y="128"/>
                </a:cubicBezTo>
                <a:cubicBezTo>
                  <a:pt x="644" y="119"/>
                  <a:pt x="629" y="113"/>
                  <a:pt x="613" y="108"/>
                </a:cubicBezTo>
                <a:lnTo>
                  <a:pt x="613" y="108"/>
                </a:lnTo>
                <a:cubicBezTo>
                  <a:pt x="598" y="91"/>
                  <a:pt x="582" y="74"/>
                  <a:pt x="565" y="60"/>
                </a:cubicBezTo>
                <a:cubicBezTo>
                  <a:pt x="506" y="21"/>
                  <a:pt x="439" y="1"/>
                  <a:pt x="37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22"/>
          <p:cNvSpPr/>
          <p:nvPr/>
        </p:nvSpPr>
        <p:spPr>
          <a:xfrm>
            <a:off x="2218054" y="5003206"/>
            <a:ext cx="77798" cy="80117"/>
          </a:xfrm>
          <a:custGeom>
            <a:avLst/>
            <a:gdLst/>
            <a:ahLst/>
            <a:cxnLst/>
            <a:rect l="l" t="t" r="r" b="b"/>
            <a:pathLst>
              <a:path w="771" h="794" extrusionOk="0">
                <a:moveTo>
                  <a:pt x="359" y="0"/>
                </a:moveTo>
                <a:cubicBezTo>
                  <a:pt x="351" y="0"/>
                  <a:pt x="343" y="0"/>
                  <a:pt x="335" y="1"/>
                </a:cubicBezTo>
                <a:cubicBezTo>
                  <a:pt x="129" y="35"/>
                  <a:pt x="1" y="232"/>
                  <a:pt x="61" y="429"/>
                </a:cubicBezTo>
                <a:cubicBezTo>
                  <a:pt x="108" y="593"/>
                  <a:pt x="234" y="793"/>
                  <a:pt x="419" y="793"/>
                </a:cubicBezTo>
                <a:cubicBezTo>
                  <a:pt x="436" y="793"/>
                  <a:pt x="453" y="792"/>
                  <a:pt x="472" y="788"/>
                </a:cubicBezTo>
                <a:cubicBezTo>
                  <a:pt x="720" y="745"/>
                  <a:pt x="771" y="497"/>
                  <a:pt x="754" y="283"/>
                </a:cubicBezTo>
                <a:cubicBezTo>
                  <a:pt x="744" y="180"/>
                  <a:pt x="677" y="127"/>
                  <a:pt x="602" y="117"/>
                </a:cubicBezTo>
                <a:lnTo>
                  <a:pt x="602" y="117"/>
                </a:lnTo>
                <a:cubicBezTo>
                  <a:pt x="545" y="46"/>
                  <a:pt x="458" y="0"/>
                  <a:pt x="35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22"/>
          <p:cNvSpPr/>
          <p:nvPr/>
        </p:nvSpPr>
        <p:spPr>
          <a:xfrm>
            <a:off x="2393323" y="5259197"/>
            <a:ext cx="82641" cy="73861"/>
          </a:xfrm>
          <a:custGeom>
            <a:avLst/>
            <a:gdLst/>
            <a:ahLst/>
            <a:cxnLst/>
            <a:rect l="l" t="t" r="r" b="b"/>
            <a:pathLst>
              <a:path w="819" h="732" extrusionOk="0">
                <a:moveTo>
                  <a:pt x="366" y="0"/>
                </a:moveTo>
                <a:cubicBezTo>
                  <a:pt x="297" y="0"/>
                  <a:pt x="228" y="21"/>
                  <a:pt x="163" y="73"/>
                </a:cubicBezTo>
                <a:cubicBezTo>
                  <a:pt x="1" y="202"/>
                  <a:pt x="61" y="458"/>
                  <a:pt x="197" y="604"/>
                </a:cubicBezTo>
                <a:cubicBezTo>
                  <a:pt x="279" y="685"/>
                  <a:pt x="378" y="731"/>
                  <a:pt x="476" y="731"/>
                </a:cubicBezTo>
                <a:cubicBezTo>
                  <a:pt x="553" y="731"/>
                  <a:pt x="629" y="702"/>
                  <a:pt x="694" y="638"/>
                </a:cubicBezTo>
                <a:cubicBezTo>
                  <a:pt x="788" y="536"/>
                  <a:pt x="819" y="366"/>
                  <a:pt x="743" y="252"/>
                </a:cubicBezTo>
                <a:lnTo>
                  <a:pt x="743" y="252"/>
                </a:lnTo>
                <a:cubicBezTo>
                  <a:pt x="740" y="210"/>
                  <a:pt x="723" y="169"/>
                  <a:pt x="685" y="133"/>
                </a:cubicBezTo>
                <a:lnTo>
                  <a:pt x="685" y="125"/>
                </a:lnTo>
                <a:cubicBezTo>
                  <a:pt x="590" y="56"/>
                  <a:pt x="478" y="0"/>
                  <a:pt x="3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22"/>
          <p:cNvSpPr/>
          <p:nvPr/>
        </p:nvSpPr>
        <p:spPr>
          <a:xfrm>
            <a:off x="2493722" y="5430328"/>
            <a:ext cx="82742" cy="76282"/>
          </a:xfrm>
          <a:custGeom>
            <a:avLst/>
            <a:gdLst/>
            <a:ahLst/>
            <a:cxnLst/>
            <a:rect l="l" t="t" r="r" b="b"/>
            <a:pathLst>
              <a:path w="820" h="756" extrusionOk="0">
                <a:moveTo>
                  <a:pt x="259" y="0"/>
                </a:moveTo>
                <a:cubicBezTo>
                  <a:pt x="44" y="0"/>
                  <a:pt x="1" y="277"/>
                  <a:pt x="49" y="448"/>
                </a:cubicBezTo>
                <a:cubicBezTo>
                  <a:pt x="91" y="607"/>
                  <a:pt x="211" y="756"/>
                  <a:pt x="374" y="756"/>
                </a:cubicBezTo>
                <a:cubicBezTo>
                  <a:pt x="412" y="756"/>
                  <a:pt x="452" y="748"/>
                  <a:pt x="494" y="730"/>
                </a:cubicBezTo>
                <a:cubicBezTo>
                  <a:pt x="500" y="727"/>
                  <a:pt x="505" y="725"/>
                  <a:pt x="511" y="722"/>
                </a:cubicBezTo>
                <a:lnTo>
                  <a:pt x="511" y="722"/>
                </a:lnTo>
                <a:cubicBezTo>
                  <a:pt x="542" y="741"/>
                  <a:pt x="579" y="751"/>
                  <a:pt x="617" y="751"/>
                </a:cubicBezTo>
                <a:cubicBezTo>
                  <a:pt x="642" y="751"/>
                  <a:pt x="667" y="747"/>
                  <a:pt x="691" y="738"/>
                </a:cubicBezTo>
                <a:cubicBezTo>
                  <a:pt x="785" y="696"/>
                  <a:pt x="819" y="584"/>
                  <a:pt x="785" y="490"/>
                </a:cubicBezTo>
                <a:lnTo>
                  <a:pt x="776" y="490"/>
                </a:lnTo>
                <a:cubicBezTo>
                  <a:pt x="752" y="441"/>
                  <a:pt x="723" y="394"/>
                  <a:pt x="692" y="348"/>
                </a:cubicBezTo>
                <a:lnTo>
                  <a:pt x="692" y="348"/>
                </a:lnTo>
                <a:cubicBezTo>
                  <a:pt x="685" y="271"/>
                  <a:pt x="663" y="196"/>
                  <a:pt x="622" y="131"/>
                </a:cubicBezTo>
                <a:cubicBezTo>
                  <a:pt x="585" y="61"/>
                  <a:pt x="525" y="32"/>
                  <a:pt x="467" y="32"/>
                </a:cubicBezTo>
                <a:cubicBezTo>
                  <a:pt x="448" y="32"/>
                  <a:pt x="430" y="35"/>
                  <a:pt x="412" y="40"/>
                </a:cubicBezTo>
                <a:lnTo>
                  <a:pt x="412" y="40"/>
                </a:lnTo>
                <a:cubicBezTo>
                  <a:pt x="378" y="20"/>
                  <a:pt x="340" y="6"/>
                  <a:pt x="297" y="3"/>
                </a:cubicBezTo>
                <a:cubicBezTo>
                  <a:pt x="284" y="1"/>
                  <a:pt x="272" y="0"/>
                  <a:pt x="25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22"/>
          <p:cNvSpPr/>
          <p:nvPr/>
        </p:nvSpPr>
        <p:spPr>
          <a:xfrm>
            <a:off x="2238840" y="5270902"/>
            <a:ext cx="114628" cy="80722"/>
          </a:xfrm>
          <a:custGeom>
            <a:avLst/>
            <a:gdLst/>
            <a:ahLst/>
            <a:cxnLst/>
            <a:rect l="l" t="t" r="r" b="b"/>
            <a:pathLst>
              <a:path w="1136" h="800" extrusionOk="0">
                <a:moveTo>
                  <a:pt x="334" y="0"/>
                </a:moveTo>
                <a:cubicBezTo>
                  <a:pt x="69" y="17"/>
                  <a:pt x="0" y="351"/>
                  <a:pt x="94" y="565"/>
                </a:cubicBezTo>
                <a:cubicBezTo>
                  <a:pt x="158" y="703"/>
                  <a:pt x="304" y="799"/>
                  <a:pt x="449" y="799"/>
                </a:cubicBezTo>
                <a:cubicBezTo>
                  <a:pt x="519" y="799"/>
                  <a:pt x="589" y="777"/>
                  <a:pt x="650" y="727"/>
                </a:cubicBezTo>
                <a:cubicBezTo>
                  <a:pt x="690" y="695"/>
                  <a:pt x="719" y="656"/>
                  <a:pt x="740" y="614"/>
                </a:cubicBezTo>
                <a:lnTo>
                  <a:pt x="740" y="614"/>
                </a:lnTo>
                <a:cubicBezTo>
                  <a:pt x="744" y="618"/>
                  <a:pt x="749" y="621"/>
                  <a:pt x="753" y="625"/>
                </a:cubicBezTo>
                <a:cubicBezTo>
                  <a:pt x="788" y="649"/>
                  <a:pt x="824" y="660"/>
                  <a:pt x="859" y="660"/>
                </a:cubicBezTo>
                <a:cubicBezTo>
                  <a:pt x="1016" y="660"/>
                  <a:pt x="1136" y="438"/>
                  <a:pt x="967" y="325"/>
                </a:cubicBezTo>
                <a:lnTo>
                  <a:pt x="984" y="325"/>
                </a:lnTo>
                <a:cubicBezTo>
                  <a:pt x="905" y="266"/>
                  <a:pt x="826" y="217"/>
                  <a:pt x="748" y="166"/>
                </a:cubicBezTo>
                <a:lnTo>
                  <a:pt x="748" y="166"/>
                </a:lnTo>
                <a:cubicBezTo>
                  <a:pt x="712" y="92"/>
                  <a:pt x="639" y="57"/>
                  <a:pt x="569" y="56"/>
                </a:cubicBezTo>
                <a:lnTo>
                  <a:pt x="569" y="56"/>
                </a:lnTo>
                <a:cubicBezTo>
                  <a:pt x="497" y="22"/>
                  <a:pt x="417" y="0"/>
                  <a:pt x="3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22"/>
          <p:cNvSpPr/>
          <p:nvPr/>
        </p:nvSpPr>
        <p:spPr>
          <a:xfrm>
            <a:off x="2005754" y="4904321"/>
            <a:ext cx="76789" cy="87180"/>
          </a:xfrm>
          <a:custGeom>
            <a:avLst/>
            <a:gdLst/>
            <a:ahLst/>
            <a:cxnLst/>
            <a:rect l="l" t="t" r="r" b="b"/>
            <a:pathLst>
              <a:path w="761" h="864" extrusionOk="0">
                <a:moveTo>
                  <a:pt x="278" y="0"/>
                </a:moveTo>
                <a:cubicBezTo>
                  <a:pt x="159" y="0"/>
                  <a:pt x="49" y="86"/>
                  <a:pt x="35" y="211"/>
                </a:cubicBezTo>
                <a:cubicBezTo>
                  <a:pt x="0" y="434"/>
                  <a:pt x="172" y="767"/>
                  <a:pt x="385" y="853"/>
                </a:cubicBezTo>
                <a:cubicBezTo>
                  <a:pt x="409" y="860"/>
                  <a:pt x="433" y="863"/>
                  <a:pt x="457" y="863"/>
                </a:cubicBezTo>
                <a:cubicBezTo>
                  <a:pt x="575" y="863"/>
                  <a:pt x="679" y="777"/>
                  <a:pt x="693" y="656"/>
                </a:cubicBezTo>
                <a:cubicBezTo>
                  <a:pt x="693" y="655"/>
                  <a:pt x="693" y="654"/>
                  <a:pt x="693" y="654"/>
                </a:cubicBezTo>
                <a:lnTo>
                  <a:pt x="693" y="654"/>
                </a:lnTo>
                <a:cubicBezTo>
                  <a:pt x="761" y="530"/>
                  <a:pt x="754" y="369"/>
                  <a:pt x="651" y="245"/>
                </a:cubicBezTo>
                <a:cubicBezTo>
                  <a:pt x="648" y="241"/>
                  <a:pt x="645" y="237"/>
                  <a:pt x="641" y="233"/>
                </a:cubicBezTo>
                <a:lnTo>
                  <a:pt x="641" y="233"/>
                </a:lnTo>
                <a:cubicBezTo>
                  <a:pt x="623" y="140"/>
                  <a:pt x="556" y="92"/>
                  <a:pt x="484" y="83"/>
                </a:cubicBezTo>
                <a:lnTo>
                  <a:pt x="484" y="83"/>
                </a:lnTo>
                <a:cubicBezTo>
                  <a:pt x="446" y="56"/>
                  <a:pt x="405" y="34"/>
                  <a:pt x="360" y="14"/>
                </a:cubicBezTo>
                <a:cubicBezTo>
                  <a:pt x="333" y="5"/>
                  <a:pt x="305" y="0"/>
                  <a:pt x="27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22"/>
          <p:cNvSpPr/>
          <p:nvPr/>
        </p:nvSpPr>
        <p:spPr>
          <a:xfrm>
            <a:off x="2131177" y="4959112"/>
            <a:ext cx="62662" cy="73760"/>
          </a:xfrm>
          <a:custGeom>
            <a:avLst/>
            <a:gdLst/>
            <a:ahLst/>
            <a:cxnLst/>
            <a:rect l="l" t="t" r="r" b="b"/>
            <a:pathLst>
              <a:path w="621" h="731" extrusionOk="0">
                <a:moveTo>
                  <a:pt x="297" y="1"/>
                </a:moveTo>
                <a:cubicBezTo>
                  <a:pt x="130" y="1"/>
                  <a:pt x="0" y="156"/>
                  <a:pt x="41" y="318"/>
                </a:cubicBezTo>
                <a:cubicBezTo>
                  <a:pt x="66" y="464"/>
                  <a:pt x="143" y="601"/>
                  <a:pt x="255" y="695"/>
                </a:cubicBezTo>
                <a:cubicBezTo>
                  <a:pt x="289" y="719"/>
                  <a:pt x="327" y="731"/>
                  <a:pt x="363" y="731"/>
                </a:cubicBezTo>
                <a:cubicBezTo>
                  <a:pt x="453" y="731"/>
                  <a:pt x="536" y="664"/>
                  <a:pt x="554" y="566"/>
                </a:cubicBezTo>
                <a:cubicBezTo>
                  <a:pt x="554" y="554"/>
                  <a:pt x="554" y="541"/>
                  <a:pt x="554" y="529"/>
                </a:cubicBezTo>
                <a:lnTo>
                  <a:pt x="554" y="529"/>
                </a:lnTo>
                <a:cubicBezTo>
                  <a:pt x="603" y="464"/>
                  <a:pt x="620" y="383"/>
                  <a:pt x="605" y="301"/>
                </a:cubicBezTo>
                <a:cubicBezTo>
                  <a:pt x="599" y="179"/>
                  <a:pt x="522" y="73"/>
                  <a:pt x="413" y="26"/>
                </a:cubicBezTo>
                <a:lnTo>
                  <a:pt x="413" y="26"/>
                </a:lnTo>
                <a:cubicBezTo>
                  <a:pt x="384" y="10"/>
                  <a:pt x="350" y="1"/>
                  <a:pt x="315" y="1"/>
                </a:cubicBezTo>
                <a:cubicBezTo>
                  <a:pt x="314" y="1"/>
                  <a:pt x="314" y="1"/>
                  <a:pt x="314" y="1"/>
                </a:cubicBezTo>
                <a:lnTo>
                  <a:pt x="314" y="1"/>
                </a:lnTo>
                <a:cubicBezTo>
                  <a:pt x="308" y="1"/>
                  <a:pt x="303" y="1"/>
                  <a:pt x="29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22"/>
          <p:cNvSpPr/>
          <p:nvPr/>
        </p:nvSpPr>
        <p:spPr>
          <a:xfrm>
            <a:off x="2029971" y="4767800"/>
            <a:ext cx="68615" cy="90711"/>
          </a:xfrm>
          <a:custGeom>
            <a:avLst/>
            <a:gdLst/>
            <a:ahLst/>
            <a:cxnLst/>
            <a:rect l="l" t="t" r="r" b="b"/>
            <a:pathLst>
              <a:path w="680" h="899" extrusionOk="0">
                <a:moveTo>
                  <a:pt x="216" y="1"/>
                </a:moveTo>
                <a:cubicBezTo>
                  <a:pt x="124" y="1"/>
                  <a:pt x="38" y="63"/>
                  <a:pt x="26" y="161"/>
                </a:cubicBezTo>
                <a:cubicBezTo>
                  <a:pt x="0" y="435"/>
                  <a:pt x="111" y="700"/>
                  <a:pt x="325" y="863"/>
                </a:cubicBezTo>
                <a:cubicBezTo>
                  <a:pt x="356" y="887"/>
                  <a:pt x="395" y="899"/>
                  <a:pt x="434" y="899"/>
                </a:cubicBezTo>
                <a:cubicBezTo>
                  <a:pt x="490" y="899"/>
                  <a:pt x="546" y="874"/>
                  <a:pt x="582" y="828"/>
                </a:cubicBezTo>
                <a:cubicBezTo>
                  <a:pt x="632" y="748"/>
                  <a:pt x="654" y="658"/>
                  <a:pt x="647" y="570"/>
                </a:cubicBezTo>
                <a:lnTo>
                  <a:pt x="647" y="570"/>
                </a:lnTo>
                <a:cubicBezTo>
                  <a:pt x="673" y="526"/>
                  <a:pt x="679" y="470"/>
                  <a:pt x="650" y="409"/>
                </a:cubicBezTo>
                <a:cubicBezTo>
                  <a:pt x="582" y="255"/>
                  <a:pt x="462" y="127"/>
                  <a:pt x="325" y="33"/>
                </a:cubicBezTo>
                <a:cubicBezTo>
                  <a:pt x="291" y="11"/>
                  <a:pt x="253" y="1"/>
                  <a:pt x="216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22"/>
          <p:cNvSpPr/>
          <p:nvPr/>
        </p:nvSpPr>
        <p:spPr>
          <a:xfrm>
            <a:off x="1944506" y="4639552"/>
            <a:ext cx="85668" cy="79814"/>
          </a:xfrm>
          <a:custGeom>
            <a:avLst/>
            <a:gdLst/>
            <a:ahLst/>
            <a:cxnLst/>
            <a:rect l="l" t="t" r="r" b="b"/>
            <a:pathLst>
              <a:path w="849" h="791" extrusionOk="0">
                <a:moveTo>
                  <a:pt x="309" y="509"/>
                </a:moveTo>
                <a:lnTo>
                  <a:pt x="309" y="509"/>
                </a:lnTo>
                <a:cubicBezTo>
                  <a:pt x="312" y="511"/>
                  <a:pt x="314" y="514"/>
                  <a:pt x="317" y="517"/>
                </a:cubicBezTo>
                <a:cubicBezTo>
                  <a:pt x="330" y="532"/>
                  <a:pt x="328" y="539"/>
                  <a:pt x="323" y="539"/>
                </a:cubicBezTo>
                <a:cubicBezTo>
                  <a:pt x="317" y="539"/>
                  <a:pt x="304" y="528"/>
                  <a:pt x="309" y="509"/>
                </a:cubicBezTo>
                <a:close/>
                <a:moveTo>
                  <a:pt x="223" y="0"/>
                </a:moveTo>
                <a:cubicBezTo>
                  <a:pt x="129" y="0"/>
                  <a:pt x="48" y="69"/>
                  <a:pt x="34" y="166"/>
                </a:cubicBezTo>
                <a:cubicBezTo>
                  <a:pt x="0" y="414"/>
                  <a:pt x="146" y="773"/>
                  <a:pt x="428" y="790"/>
                </a:cubicBezTo>
                <a:cubicBezTo>
                  <a:pt x="432" y="791"/>
                  <a:pt x="437" y="791"/>
                  <a:pt x="441" y="791"/>
                </a:cubicBezTo>
                <a:cubicBezTo>
                  <a:pt x="536" y="791"/>
                  <a:pt x="616" y="741"/>
                  <a:pt x="661" y="668"/>
                </a:cubicBezTo>
                <a:lnTo>
                  <a:pt x="661" y="668"/>
                </a:lnTo>
                <a:cubicBezTo>
                  <a:pt x="770" y="633"/>
                  <a:pt x="848" y="499"/>
                  <a:pt x="761" y="380"/>
                </a:cubicBezTo>
                <a:cubicBezTo>
                  <a:pt x="697" y="298"/>
                  <a:pt x="624" y="225"/>
                  <a:pt x="545" y="163"/>
                </a:cubicBezTo>
                <a:lnTo>
                  <a:pt x="545" y="163"/>
                </a:lnTo>
                <a:cubicBezTo>
                  <a:pt x="537" y="153"/>
                  <a:pt x="530" y="142"/>
                  <a:pt x="522" y="132"/>
                </a:cubicBezTo>
                <a:cubicBezTo>
                  <a:pt x="484" y="62"/>
                  <a:pt x="417" y="25"/>
                  <a:pt x="346" y="25"/>
                </a:cubicBezTo>
                <a:cubicBezTo>
                  <a:pt x="338" y="25"/>
                  <a:pt x="330" y="25"/>
                  <a:pt x="322" y="26"/>
                </a:cubicBezTo>
                <a:lnTo>
                  <a:pt x="322" y="26"/>
                </a:lnTo>
                <a:cubicBezTo>
                  <a:pt x="312" y="21"/>
                  <a:pt x="302" y="17"/>
                  <a:pt x="291" y="12"/>
                </a:cubicBezTo>
                <a:cubicBezTo>
                  <a:pt x="268" y="4"/>
                  <a:pt x="245" y="0"/>
                  <a:pt x="22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22"/>
          <p:cNvSpPr/>
          <p:nvPr/>
        </p:nvSpPr>
        <p:spPr>
          <a:xfrm>
            <a:off x="1815854" y="4807354"/>
            <a:ext cx="104538" cy="64275"/>
          </a:xfrm>
          <a:custGeom>
            <a:avLst/>
            <a:gdLst/>
            <a:ahLst/>
            <a:cxnLst/>
            <a:rect l="l" t="t" r="r" b="b"/>
            <a:pathLst>
              <a:path w="1036" h="637" extrusionOk="0">
                <a:moveTo>
                  <a:pt x="864" y="0"/>
                </a:moveTo>
                <a:cubicBezTo>
                  <a:pt x="633" y="0"/>
                  <a:pt x="266" y="0"/>
                  <a:pt x="95" y="197"/>
                </a:cubicBezTo>
                <a:cubicBezTo>
                  <a:pt x="9" y="282"/>
                  <a:pt x="0" y="419"/>
                  <a:pt x="77" y="522"/>
                </a:cubicBezTo>
                <a:cubicBezTo>
                  <a:pt x="150" y="595"/>
                  <a:pt x="255" y="637"/>
                  <a:pt x="364" y="637"/>
                </a:cubicBezTo>
                <a:cubicBezTo>
                  <a:pt x="382" y="637"/>
                  <a:pt x="401" y="636"/>
                  <a:pt x="420" y="633"/>
                </a:cubicBezTo>
                <a:cubicBezTo>
                  <a:pt x="607" y="633"/>
                  <a:pt x="868" y="561"/>
                  <a:pt x="899" y="358"/>
                </a:cubicBezTo>
                <a:lnTo>
                  <a:pt x="899" y="358"/>
                </a:lnTo>
                <a:cubicBezTo>
                  <a:pt x="965" y="334"/>
                  <a:pt x="1014" y="274"/>
                  <a:pt x="1027" y="205"/>
                </a:cubicBezTo>
                <a:cubicBezTo>
                  <a:pt x="1036" y="103"/>
                  <a:pt x="967" y="9"/>
                  <a:pt x="86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22"/>
          <p:cNvSpPr/>
          <p:nvPr/>
        </p:nvSpPr>
        <p:spPr>
          <a:xfrm>
            <a:off x="1701935" y="4650752"/>
            <a:ext cx="99291" cy="60743"/>
          </a:xfrm>
          <a:custGeom>
            <a:avLst/>
            <a:gdLst/>
            <a:ahLst/>
            <a:cxnLst/>
            <a:rect l="l" t="t" r="r" b="b"/>
            <a:pathLst>
              <a:path w="984" h="602" extrusionOk="0">
                <a:moveTo>
                  <a:pt x="411" y="397"/>
                </a:moveTo>
                <a:cubicBezTo>
                  <a:pt x="413" y="397"/>
                  <a:pt x="415" y="397"/>
                  <a:pt x="418" y="397"/>
                </a:cubicBezTo>
                <a:lnTo>
                  <a:pt x="418" y="397"/>
                </a:lnTo>
                <a:cubicBezTo>
                  <a:pt x="417" y="398"/>
                  <a:pt x="416" y="398"/>
                  <a:pt x="415" y="398"/>
                </a:cubicBezTo>
                <a:cubicBezTo>
                  <a:pt x="414" y="398"/>
                  <a:pt x="412" y="398"/>
                  <a:pt x="411" y="397"/>
                </a:cubicBezTo>
                <a:close/>
                <a:moveTo>
                  <a:pt x="618" y="1"/>
                </a:moveTo>
                <a:cubicBezTo>
                  <a:pt x="580" y="1"/>
                  <a:pt x="542" y="8"/>
                  <a:pt x="505" y="25"/>
                </a:cubicBezTo>
                <a:lnTo>
                  <a:pt x="505" y="25"/>
                </a:lnTo>
                <a:cubicBezTo>
                  <a:pt x="482" y="23"/>
                  <a:pt x="460" y="22"/>
                  <a:pt x="437" y="22"/>
                </a:cubicBezTo>
                <a:cubicBezTo>
                  <a:pt x="350" y="22"/>
                  <a:pt x="266" y="40"/>
                  <a:pt x="197" y="89"/>
                </a:cubicBezTo>
                <a:cubicBezTo>
                  <a:pt x="0" y="235"/>
                  <a:pt x="103" y="508"/>
                  <a:pt x="317" y="577"/>
                </a:cubicBezTo>
                <a:cubicBezTo>
                  <a:pt x="372" y="592"/>
                  <a:pt x="433" y="601"/>
                  <a:pt x="493" y="601"/>
                </a:cubicBezTo>
                <a:cubicBezTo>
                  <a:pt x="630" y="601"/>
                  <a:pt x="766" y="556"/>
                  <a:pt x="840" y="445"/>
                </a:cubicBezTo>
                <a:lnTo>
                  <a:pt x="840" y="445"/>
                </a:lnTo>
                <a:cubicBezTo>
                  <a:pt x="887" y="426"/>
                  <a:pt x="927" y="388"/>
                  <a:pt x="950" y="337"/>
                </a:cubicBezTo>
                <a:cubicBezTo>
                  <a:pt x="984" y="243"/>
                  <a:pt x="941" y="132"/>
                  <a:pt x="839" y="98"/>
                </a:cubicBezTo>
                <a:cubicBezTo>
                  <a:pt x="834" y="97"/>
                  <a:pt x="830" y="96"/>
                  <a:pt x="826" y="94"/>
                </a:cubicBezTo>
                <a:lnTo>
                  <a:pt x="826" y="94"/>
                </a:lnTo>
                <a:cubicBezTo>
                  <a:pt x="774" y="36"/>
                  <a:pt x="698" y="1"/>
                  <a:pt x="61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22"/>
          <p:cNvSpPr/>
          <p:nvPr/>
        </p:nvSpPr>
        <p:spPr>
          <a:xfrm>
            <a:off x="1627670" y="4702516"/>
            <a:ext cx="82137" cy="93537"/>
          </a:xfrm>
          <a:custGeom>
            <a:avLst/>
            <a:gdLst/>
            <a:ahLst/>
            <a:cxnLst/>
            <a:rect l="l" t="t" r="r" b="b"/>
            <a:pathLst>
              <a:path w="814" h="927" extrusionOk="0">
                <a:moveTo>
                  <a:pt x="430" y="0"/>
                </a:moveTo>
                <a:cubicBezTo>
                  <a:pt x="388" y="0"/>
                  <a:pt x="343" y="12"/>
                  <a:pt x="291" y="38"/>
                </a:cubicBezTo>
                <a:cubicBezTo>
                  <a:pt x="0" y="192"/>
                  <a:pt x="129" y="637"/>
                  <a:pt x="300" y="825"/>
                </a:cubicBezTo>
                <a:cubicBezTo>
                  <a:pt x="357" y="892"/>
                  <a:pt x="438" y="927"/>
                  <a:pt x="518" y="927"/>
                </a:cubicBezTo>
                <a:cubicBezTo>
                  <a:pt x="582" y="927"/>
                  <a:pt x="644" y="905"/>
                  <a:pt x="693" y="859"/>
                </a:cubicBezTo>
                <a:cubicBezTo>
                  <a:pt x="813" y="748"/>
                  <a:pt x="813" y="586"/>
                  <a:pt x="779" y="449"/>
                </a:cubicBezTo>
                <a:cubicBezTo>
                  <a:pt x="762" y="357"/>
                  <a:pt x="721" y="241"/>
                  <a:pt x="652" y="160"/>
                </a:cubicBezTo>
                <a:lnTo>
                  <a:pt x="652" y="160"/>
                </a:lnTo>
                <a:cubicBezTo>
                  <a:pt x="600" y="67"/>
                  <a:pt x="528" y="0"/>
                  <a:pt x="43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22"/>
          <p:cNvSpPr/>
          <p:nvPr/>
        </p:nvSpPr>
        <p:spPr>
          <a:xfrm>
            <a:off x="1644924" y="4892516"/>
            <a:ext cx="72652" cy="90005"/>
          </a:xfrm>
          <a:custGeom>
            <a:avLst/>
            <a:gdLst/>
            <a:ahLst/>
            <a:cxnLst/>
            <a:rect l="l" t="t" r="r" b="b"/>
            <a:pathLst>
              <a:path w="720" h="892" extrusionOk="0">
                <a:moveTo>
                  <a:pt x="390" y="321"/>
                </a:moveTo>
                <a:cubicBezTo>
                  <a:pt x="392" y="321"/>
                  <a:pt x="399" y="331"/>
                  <a:pt x="393" y="335"/>
                </a:cubicBezTo>
                <a:lnTo>
                  <a:pt x="393" y="335"/>
                </a:lnTo>
                <a:cubicBezTo>
                  <a:pt x="388" y="325"/>
                  <a:pt x="388" y="321"/>
                  <a:pt x="390" y="321"/>
                </a:cubicBezTo>
                <a:close/>
                <a:moveTo>
                  <a:pt x="319" y="0"/>
                </a:moveTo>
                <a:cubicBezTo>
                  <a:pt x="288" y="0"/>
                  <a:pt x="256" y="7"/>
                  <a:pt x="223" y="20"/>
                </a:cubicBezTo>
                <a:cubicBezTo>
                  <a:pt x="26" y="89"/>
                  <a:pt x="1" y="294"/>
                  <a:pt x="43" y="465"/>
                </a:cubicBezTo>
                <a:cubicBezTo>
                  <a:pt x="86" y="653"/>
                  <a:pt x="214" y="807"/>
                  <a:pt x="394" y="884"/>
                </a:cubicBezTo>
                <a:cubicBezTo>
                  <a:pt x="414" y="889"/>
                  <a:pt x="433" y="891"/>
                  <a:pt x="453" y="891"/>
                </a:cubicBezTo>
                <a:cubicBezTo>
                  <a:pt x="537" y="891"/>
                  <a:pt x="618" y="848"/>
                  <a:pt x="659" y="764"/>
                </a:cubicBezTo>
                <a:cubicBezTo>
                  <a:pt x="711" y="679"/>
                  <a:pt x="719" y="576"/>
                  <a:pt x="685" y="482"/>
                </a:cubicBezTo>
                <a:cubicBezTo>
                  <a:pt x="673" y="459"/>
                  <a:pt x="656" y="438"/>
                  <a:pt x="636" y="422"/>
                </a:cubicBezTo>
                <a:lnTo>
                  <a:pt x="636" y="422"/>
                </a:lnTo>
                <a:cubicBezTo>
                  <a:pt x="659" y="380"/>
                  <a:pt x="665" y="327"/>
                  <a:pt x="642" y="268"/>
                </a:cubicBezTo>
                <a:cubicBezTo>
                  <a:pt x="579" y="134"/>
                  <a:pt x="463" y="0"/>
                  <a:pt x="31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22"/>
          <p:cNvSpPr/>
          <p:nvPr/>
        </p:nvSpPr>
        <p:spPr>
          <a:xfrm>
            <a:off x="1924628" y="5132866"/>
            <a:ext cx="72954" cy="93738"/>
          </a:xfrm>
          <a:custGeom>
            <a:avLst/>
            <a:gdLst/>
            <a:ahLst/>
            <a:cxnLst/>
            <a:rect l="l" t="t" r="r" b="b"/>
            <a:pathLst>
              <a:path w="723" h="929" extrusionOk="0">
                <a:moveTo>
                  <a:pt x="319" y="0"/>
                </a:moveTo>
                <a:cubicBezTo>
                  <a:pt x="299" y="0"/>
                  <a:pt x="279" y="3"/>
                  <a:pt x="257" y="8"/>
                </a:cubicBezTo>
                <a:cubicBezTo>
                  <a:pt x="0" y="76"/>
                  <a:pt x="26" y="418"/>
                  <a:pt x="86" y="598"/>
                </a:cubicBezTo>
                <a:cubicBezTo>
                  <a:pt x="132" y="743"/>
                  <a:pt x="264" y="928"/>
                  <a:pt x="424" y="928"/>
                </a:cubicBezTo>
                <a:cubicBezTo>
                  <a:pt x="472" y="928"/>
                  <a:pt x="522" y="911"/>
                  <a:pt x="574" y="872"/>
                </a:cubicBezTo>
                <a:cubicBezTo>
                  <a:pt x="702" y="773"/>
                  <a:pt x="723" y="609"/>
                  <a:pt x="690" y="461"/>
                </a:cubicBezTo>
                <a:lnTo>
                  <a:pt x="693" y="461"/>
                </a:lnTo>
                <a:cubicBezTo>
                  <a:pt x="654" y="281"/>
                  <a:pt x="536" y="0"/>
                  <a:pt x="31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22"/>
          <p:cNvSpPr/>
          <p:nvPr/>
        </p:nvSpPr>
        <p:spPr>
          <a:xfrm>
            <a:off x="2067002" y="5303493"/>
            <a:ext cx="90815" cy="86070"/>
          </a:xfrm>
          <a:custGeom>
            <a:avLst/>
            <a:gdLst/>
            <a:ahLst/>
            <a:cxnLst/>
            <a:rect l="l" t="t" r="r" b="b"/>
            <a:pathLst>
              <a:path w="900" h="853" extrusionOk="0">
                <a:moveTo>
                  <a:pt x="437" y="0"/>
                </a:moveTo>
                <a:cubicBezTo>
                  <a:pt x="358" y="0"/>
                  <a:pt x="279" y="47"/>
                  <a:pt x="253" y="121"/>
                </a:cubicBezTo>
                <a:lnTo>
                  <a:pt x="253" y="121"/>
                </a:lnTo>
                <a:cubicBezTo>
                  <a:pt x="247" y="120"/>
                  <a:pt x="242" y="120"/>
                  <a:pt x="236" y="120"/>
                </a:cubicBezTo>
                <a:cubicBezTo>
                  <a:pt x="120" y="120"/>
                  <a:pt x="17" y="210"/>
                  <a:pt x="1" y="336"/>
                </a:cubicBezTo>
                <a:cubicBezTo>
                  <a:pt x="1" y="447"/>
                  <a:pt x="52" y="558"/>
                  <a:pt x="138" y="635"/>
                </a:cubicBezTo>
                <a:cubicBezTo>
                  <a:pt x="240" y="737"/>
                  <a:pt x="380" y="852"/>
                  <a:pt x="523" y="852"/>
                </a:cubicBezTo>
                <a:cubicBezTo>
                  <a:pt x="583" y="852"/>
                  <a:pt x="644" y="832"/>
                  <a:pt x="702" y="781"/>
                </a:cubicBezTo>
                <a:cubicBezTo>
                  <a:pt x="729" y="757"/>
                  <a:pt x="748" y="731"/>
                  <a:pt x="763" y="705"/>
                </a:cubicBezTo>
                <a:lnTo>
                  <a:pt x="763" y="705"/>
                </a:lnTo>
                <a:cubicBezTo>
                  <a:pt x="780" y="698"/>
                  <a:pt x="797" y="689"/>
                  <a:pt x="814" y="678"/>
                </a:cubicBezTo>
                <a:cubicBezTo>
                  <a:pt x="891" y="610"/>
                  <a:pt x="899" y="498"/>
                  <a:pt x="839" y="413"/>
                </a:cubicBezTo>
                <a:lnTo>
                  <a:pt x="839" y="413"/>
                </a:lnTo>
                <a:lnTo>
                  <a:pt x="831" y="421"/>
                </a:lnTo>
                <a:cubicBezTo>
                  <a:pt x="796" y="383"/>
                  <a:pt x="758" y="347"/>
                  <a:pt x="717" y="315"/>
                </a:cubicBezTo>
                <a:lnTo>
                  <a:pt x="717" y="315"/>
                </a:lnTo>
                <a:cubicBezTo>
                  <a:pt x="679" y="239"/>
                  <a:pt x="633" y="166"/>
                  <a:pt x="600" y="105"/>
                </a:cubicBezTo>
                <a:cubicBezTo>
                  <a:pt x="564" y="31"/>
                  <a:pt x="501" y="0"/>
                  <a:pt x="43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22"/>
          <p:cNvSpPr/>
          <p:nvPr/>
        </p:nvSpPr>
        <p:spPr>
          <a:xfrm>
            <a:off x="2199085" y="5140636"/>
            <a:ext cx="76284" cy="90005"/>
          </a:xfrm>
          <a:custGeom>
            <a:avLst/>
            <a:gdLst/>
            <a:ahLst/>
            <a:cxnLst/>
            <a:rect l="l" t="t" r="r" b="b"/>
            <a:pathLst>
              <a:path w="756" h="892" extrusionOk="0">
                <a:moveTo>
                  <a:pt x="304" y="1"/>
                </a:moveTo>
                <a:cubicBezTo>
                  <a:pt x="267" y="1"/>
                  <a:pt x="228" y="8"/>
                  <a:pt x="189" y="25"/>
                </a:cubicBezTo>
                <a:cubicBezTo>
                  <a:pt x="52" y="85"/>
                  <a:pt x="1" y="247"/>
                  <a:pt x="69" y="376"/>
                </a:cubicBezTo>
                <a:cubicBezTo>
                  <a:pt x="138" y="513"/>
                  <a:pt x="215" y="649"/>
                  <a:pt x="283" y="786"/>
                </a:cubicBezTo>
                <a:cubicBezTo>
                  <a:pt x="316" y="857"/>
                  <a:pt x="382" y="891"/>
                  <a:pt x="448" y="891"/>
                </a:cubicBezTo>
                <a:cubicBezTo>
                  <a:pt x="519" y="891"/>
                  <a:pt x="590" y="853"/>
                  <a:pt x="625" y="778"/>
                </a:cubicBezTo>
                <a:cubicBezTo>
                  <a:pt x="642" y="727"/>
                  <a:pt x="653" y="674"/>
                  <a:pt x="656" y="621"/>
                </a:cubicBezTo>
                <a:lnTo>
                  <a:pt x="656" y="621"/>
                </a:lnTo>
                <a:cubicBezTo>
                  <a:pt x="716" y="589"/>
                  <a:pt x="756" y="525"/>
                  <a:pt x="736" y="436"/>
                </a:cubicBezTo>
                <a:cubicBezTo>
                  <a:pt x="693" y="246"/>
                  <a:pt x="519" y="1"/>
                  <a:pt x="30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22"/>
          <p:cNvSpPr/>
          <p:nvPr/>
        </p:nvSpPr>
        <p:spPr>
          <a:xfrm>
            <a:off x="2296658" y="5460195"/>
            <a:ext cx="79412" cy="93940"/>
          </a:xfrm>
          <a:custGeom>
            <a:avLst/>
            <a:gdLst/>
            <a:ahLst/>
            <a:cxnLst/>
            <a:rect l="l" t="t" r="r" b="b"/>
            <a:pathLst>
              <a:path w="787" h="931" extrusionOk="0">
                <a:moveTo>
                  <a:pt x="463" y="1"/>
                </a:moveTo>
                <a:cubicBezTo>
                  <a:pt x="446" y="1"/>
                  <a:pt x="429" y="2"/>
                  <a:pt x="411" y="6"/>
                </a:cubicBezTo>
                <a:cubicBezTo>
                  <a:pt x="393" y="9"/>
                  <a:pt x="375" y="13"/>
                  <a:pt x="359" y="20"/>
                </a:cubicBezTo>
                <a:lnTo>
                  <a:pt x="359" y="20"/>
                </a:lnTo>
                <a:cubicBezTo>
                  <a:pt x="267" y="30"/>
                  <a:pt x="180" y="89"/>
                  <a:pt x="137" y="186"/>
                </a:cubicBezTo>
                <a:cubicBezTo>
                  <a:pt x="35" y="400"/>
                  <a:pt x="0" y="921"/>
                  <a:pt x="343" y="930"/>
                </a:cubicBezTo>
                <a:cubicBezTo>
                  <a:pt x="349" y="930"/>
                  <a:pt x="355" y="931"/>
                  <a:pt x="360" y="931"/>
                </a:cubicBezTo>
                <a:cubicBezTo>
                  <a:pt x="672" y="931"/>
                  <a:pt x="786" y="489"/>
                  <a:pt x="719" y="246"/>
                </a:cubicBezTo>
                <a:cubicBezTo>
                  <a:pt x="689" y="116"/>
                  <a:pt x="597" y="1"/>
                  <a:pt x="46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22"/>
          <p:cNvSpPr/>
          <p:nvPr/>
        </p:nvSpPr>
        <p:spPr>
          <a:xfrm>
            <a:off x="2172446" y="5459085"/>
            <a:ext cx="86375" cy="86776"/>
          </a:xfrm>
          <a:custGeom>
            <a:avLst/>
            <a:gdLst/>
            <a:ahLst/>
            <a:cxnLst/>
            <a:rect l="l" t="t" r="r" b="b"/>
            <a:pathLst>
              <a:path w="856" h="860" extrusionOk="0">
                <a:moveTo>
                  <a:pt x="404" y="1"/>
                </a:moveTo>
                <a:cubicBezTo>
                  <a:pt x="215" y="1"/>
                  <a:pt x="28" y="88"/>
                  <a:pt x="17" y="291"/>
                </a:cubicBezTo>
                <a:cubicBezTo>
                  <a:pt x="1" y="533"/>
                  <a:pt x="190" y="859"/>
                  <a:pt x="449" y="859"/>
                </a:cubicBezTo>
                <a:cubicBezTo>
                  <a:pt x="464" y="859"/>
                  <a:pt x="480" y="858"/>
                  <a:pt x="496" y="855"/>
                </a:cubicBezTo>
                <a:cubicBezTo>
                  <a:pt x="637" y="822"/>
                  <a:pt x="746" y="716"/>
                  <a:pt x="768" y="576"/>
                </a:cubicBezTo>
                <a:lnTo>
                  <a:pt x="768" y="576"/>
                </a:lnTo>
                <a:cubicBezTo>
                  <a:pt x="813" y="528"/>
                  <a:pt x="842" y="464"/>
                  <a:pt x="847" y="394"/>
                </a:cubicBezTo>
                <a:cubicBezTo>
                  <a:pt x="855" y="265"/>
                  <a:pt x="795" y="145"/>
                  <a:pt x="693" y="77"/>
                </a:cubicBezTo>
                <a:cubicBezTo>
                  <a:pt x="616" y="28"/>
                  <a:pt x="510" y="1"/>
                  <a:pt x="40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22"/>
          <p:cNvSpPr/>
          <p:nvPr/>
        </p:nvSpPr>
        <p:spPr>
          <a:xfrm>
            <a:off x="1711419" y="5000482"/>
            <a:ext cx="95053" cy="59432"/>
          </a:xfrm>
          <a:custGeom>
            <a:avLst/>
            <a:gdLst/>
            <a:ahLst/>
            <a:cxnLst/>
            <a:rect l="l" t="t" r="r" b="b"/>
            <a:pathLst>
              <a:path w="942" h="589" extrusionOk="0">
                <a:moveTo>
                  <a:pt x="407" y="206"/>
                </a:moveTo>
                <a:cubicBezTo>
                  <a:pt x="410" y="206"/>
                  <a:pt x="411" y="209"/>
                  <a:pt x="410" y="213"/>
                </a:cubicBezTo>
                <a:lnTo>
                  <a:pt x="410" y="213"/>
                </a:lnTo>
                <a:cubicBezTo>
                  <a:pt x="410" y="214"/>
                  <a:pt x="410" y="215"/>
                  <a:pt x="409" y="216"/>
                </a:cubicBezTo>
                <a:lnTo>
                  <a:pt x="409" y="216"/>
                </a:lnTo>
                <a:cubicBezTo>
                  <a:pt x="400" y="216"/>
                  <a:pt x="390" y="214"/>
                  <a:pt x="402" y="208"/>
                </a:cubicBezTo>
                <a:cubicBezTo>
                  <a:pt x="404" y="207"/>
                  <a:pt x="406" y="206"/>
                  <a:pt x="407" y="206"/>
                </a:cubicBezTo>
                <a:close/>
                <a:moveTo>
                  <a:pt x="386" y="0"/>
                </a:moveTo>
                <a:cubicBezTo>
                  <a:pt x="256" y="0"/>
                  <a:pt x="126" y="39"/>
                  <a:pt x="69" y="173"/>
                </a:cubicBezTo>
                <a:cubicBezTo>
                  <a:pt x="0" y="345"/>
                  <a:pt x="129" y="516"/>
                  <a:pt x="283" y="567"/>
                </a:cubicBezTo>
                <a:cubicBezTo>
                  <a:pt x="328" y="581"/>
                  <a:pt x="375" y="588"/>
                  <a:pt x="421" y="588"/>
                </a:cubicBezTo>
                <a:cubicBezTo>
                  <a:pt x="513" y="588"/>
                  <a:pt x="603" y="561"/>
                  <a:pt x="679" y="510"/>
                </a:cubicBezTo>
                <a:lnTo>
                  <a:pt x="679" y="510"/>
                </a:lnTo>
                <a:cubicBezTo>
                  <a:pt x="683" y="510"/>
                  <a:pt x="688" y="510"/>
                  <a:pt x="693" y="510"/>
                </a:cubicBezTo>
                <a:cubicBezTo>
                  <a:pt x="713" y="510"/>
                  <a:pt x="733" y="509"/>
                  <a:pt x="753" y="507"/>
                </a:cubicBezTo>
                <a:cubicBezTo>
                  <a:pt x="873" y="490"/>
                  <a:pt x="941" y="362"/>
                  <a:pt x="890" y="250"/>
                </a:cubicBezTo>
                <a:cubicBezTo>
                  <a:pt x="813" y="114"/>
                  <a:pt x="668" y="19"/>
                  <a:pt x="514" y="11"/>
                </a:cubicBezTo>
                <a:cubicBezTo>
                  <a:pt x="473" y="5"/>
                  <a:pt x="430" y="0"/>
                  <a:pt x="38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22"/>
          <p:cNvSpPr/>
          <p:nvPr/>
        </p:nvSpPr>
        <p:spPr>
          <a:xfrm>
            <a:off x="1899604" y="5008453"/>
            <a:ext cx="81935" cy="60138"/>
          </a:xfrm>
          <a:custGeom>
            <a:avLst/>
            <a:gdLst/>
            <a:ahLst/>
            <a:cxnLst/>
            <a:rect l="l" t="t" r="r" b="b"/>
            <a:pathLst>
              <a:path w="812" h="596" extrusionOk="0">
                <a:moveTo>
                  <a:pt x="366" y="0"/>
                </a:moveTo>
                <a:cubicBezTo>
                  <a:pt x="303" y="0"/>
                  <a:pt x="241" y="11"/>
                  <a:pt x="180" y="35"/>
                </a:cubicBezTo>
                <a:cubicBezTo>
                  <a:pt x="69" y="69"/>
                  <a:pt x="0" y="180"/>
                  <a:pt x="17" y="291"/>
                </a:cubicBezTo>
                <a:cubicBezTo>
                  <a:pt x="26" y="394"/>
                  <a:pt x="94" y="479"/>
                  <a:pt x="188" y="531"/>
                </a:cubicBezTo>
                <a:cubicBezTo>
                  <a:pt x="262" y="571"/>
                  <a:pt x="350" y="596"/>
                  <a:pt x="435" y="596"/>
                </a:cubicBezTo>
                <a:cubicBezTo>
                  <a:pt x="549" y="596"/>
                  <a:pt x="659" y="553"/>
                  <a:pt x="727" y="445"/>
                </a:cubicBezTo>
                <a:cubicBezTo>
                  <a:pt x="741" y="425"/>
                  <a:pt x="750" y="403"/>
                  <a:pt x="757" y="380"/>
                </a:cubicBezTo>
                <a:lnTo>
                  <a:pt x="757" y="380"/>
                </a:lnTo>
                <a:cubicBezTo>
                  <a:pt x="812" y="296"/>
                  <a:pt x="794" y="189"/>
                  <a:pt x="713" y="122"/>
                </a:cubicBezTo>
                <a:lnTo>
                  <a:pt x="713" y="122"/>
                </a:lnTo>
                <a:cubicBezTo>
                  <a:pt x="667" y="55"/>
                  <a:pt x="597" y="8"/>
                  <a:pt x="513" y="8"/>
                </a:cubicBezTo>
                <a:cubicBezTo>
                  <a:pt x="499" y="8"/>
                  <a:pt x="486" y="9"/>
                  <a:pt x="472" y="11"/>
                </a:cubicBezTo>
                <a:lnTo>
                  <a:pt x="472" y="11"/>
                </a:lnTo>
                <a:cubicBezTo>
                  <a:pt x="437" y="4"/>
                  <a:pt x="401" y="0"/>
                  <a:pt x="3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22"/>
          <p:cNvSpPr/>
          <p:nvPr/>
        </p:nvSpPr>
        <p:spPr>
          <a:xfrm>
            <a:off x="2043795" y="5080801"/>
            <a:ext cx="46618" cy="42984"/>
          </a:xfrm>
          <a:custGeom>
            <a:avLst/>
            <a:gdLst/>
            <a:ahLst/>
            <a:cxnLst/>
            <a:rect l="l" t="t" r="r" b="b"/>
            <a:pathLst>
              <a:path w="462" h="426" extrusionOk="0">
                <a:moveTo>
                  <a:pt x="236" y="0"/>
                </a:moveTo>
                <a:cubicBezTo>
                  <a:pt x="104" y="0"/>
                  <a:pt x="0" y="106"/>
                  <a:pt x="8" y="242"/>
                </a:cubicBezTo>
                <a:cubicBezTo>
                  <a:pt x="12" y="255"/>
                  <a:pt x="17" y="267"/>
                  <a:pt x="24" y="277"/>
                </a:cubicBezTo>
                <a:lnTo>
                  <a:pt x="24" y="277"/>
                </a:lnTo>
                <a:cubicBezTo>
                  <a:pt x="36" y="323"/>
                  <a:pt x="64" y="366"/>
                  <a:pt x="111" y="396"/>
                </a:cubicBezTo>
                <a:cubicBezTo>
                  <a:pt x="145" y="416"/>
                  <a:pt x="182" y="426"/>
                  <a:pt x="219" y="426"/>
                </a:cubicBezTo>
                <a:cubicBezTo>
                  <a:pt x="305" y="426"/>
                  <a:pt x="389" y="374"/>
                  <a:pt x="419" y="284"/>
                </a:cubicBezTo>
                <a:cubicBezTo>
                  <a:pt x="462" y="165"/>
                  <a:pt x="393" y="28"/>
                  <a:pt x="265" y="2"/>
                </a:cubicBezTo>
                <a:cubicBezTo>
                  <a:pt x="255" y="1"/>
                  <a:pt x="245" y="0"/>
                  <a:pt x="23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22"/>
          <p:cNvSpPr/>
          <p:nvPr/>
        </p:nvSpPr>
        <p:spPr>
          <a:xfrm>
            <a:off x="2094852" y="5224083"/>
            <a:ext cx="36124" cy="32087"/>
          </a:xfrm>
          <a:custGeom>
            <a:avLst/>
            <a:gdLst/>
            <a:ahLst/>
            <a:cxnLst/>
            <a:rect l="l" t="t" r="r" b="b"/>
            <a:pathLst>
              <a:path w="358" h="318" extrusionOk="0">
                <a:moveTo>
                  <a:pt x="204" y="1"/>
                </a:moveTo>
                <a:cubicBezTo>
                  <a:pt x="188" y="1"/>
                  <a:pt x="171" y="5"/>
                  <a:pt x="157" y="14"/>
                </a:cubicBezTo>
                <a:lnTo>
                  <a:pt x="157" y="14"/>
                </a:lnTo>
                <a:cubicBezTo>
                  <a:pt x="74" y="30"/>
                  <a:pt x="15" y="94"/>
                  <a:pt x="7" y="173"/>
                </a:cubicBezTo>
                <a:cubicBezTo>
                  <a:pt x="1" y="269"/>
                  <a:pt x="105" y="318"/>
                  <a:pt x="197" y="318"/>
                </a:cubicBezTo>
                <a:cubicBezTo>
                  <a:pt x="228" y="318"/>
                  <a:pt x="257" y="312"/>
                  <a:pt x="281" y="302"/>
                </a:cubicBezTo>
                <a:cubicBezTo>
                  <a:pt x="332" y="267"/>
                  <a:pt x="358" y="199"/>
                  <a:pt x="341" y="139"/>
                </a:cubicBezTo>
                <a:cubicBezTo>
                  <a:pt x="332" y="88"/>
                  <a:pt x="298" y="45"/>
                  <a:pt x="255" y="19"/>
                </a:cubicBezTo>
                <a:cubicBezTo>
                  <a:pt x="239" y="6"/>
                  <a:pt x="221" y="1"/>
                  <a:pt x="20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22"/>
          <p:cNvSpPr/>
          <p:nvPr/>
        </p:nvSpPr>
        <p:spPr>
          <a:xfrm>
            <a:off x="2067910" y="5022075"/>
            <a:ext cx="42380" cy="34004"/>
          </a:xfrm>
          <a:custGeom>
            <a:avLst/>
            <a:gdLst/>
            <a:ahLst/>
            <a:cxnLst/>
            <a:rect l="l" t="t" r="r" b="b"/>
            <a:pathLst>
              <a:path w="420" h="337" extrusionOk="0">
                <a:moveTo>
                  <a:pt x="213" y="186"/>
                </a:moveTo>
                <a:lnTo>
                  <a:pt x="213" y="186"/>
                </a:lnTo>
                <a:cubicBezTo>
                  <a:pt x="211" y="190"/>
                  <a:pt x="211" y="192"/>
                  <a:pt x="211" y="192"/>
                </a:cubicBezTo>
                <a:cubicBezTo>
                  <a:pt x="210" y="192"/>
                  <a:pt x="212" y="186"/>
                  <a:pt x="213" y="186"/>
                </a:cubicBezTo>
                <a:close/>
                <a:moveTo>
                  <a:pt x="223" y="1"/>
                </a:moveTo>
                <a:cubicBezTo>
                  <a:pt x="169" y="1"/>
                  <a:pt x="114" y="25"/>
                  <a:pt x="77" y="71"/>
                </a:cubicBezTo>
                <a:cubicBezTo>
                  <a:pt x="0" y="156"/>
                  <a:pt x="26" y="327"/>
                  <a:pt x="163" y="327"/>
                </a:cubicBezTo>
                <a:cubicBezTo>
                  <a:pt x="189" y="327"/>
                  <a:pt x="213" y="321"/>
                  <a:pt x="234" y="309"/>
                </a:cubicBezTo>
                <a:lnTo>
                  <a:pt x="234" y="309"/>
                </a:lnTo>
                <a:cubicBezTo>
                  <a:pt x="255" y="325"/>
                  <a:pt x="282" y="336"/>
                  <a:pt x="305" y="336"/>
                </a:cubicBezTo>
                <a:cubicBezTo>
                  <a:pt x="328" y="336"/>
                  <a:pt x="349" y="326"/>
                  <a:pt x="360" y="302"/>
                </a:cubicBezTo>
                <a:lnTo>
                  <a:pt x="368" y="302"/>
                </a:lnTo>
                <a:cubicBezTo>
                  <a:pt x="420" y="225"/>
                  <a:pt x="420" y="122"/>
                  <a:pt x="351" y="54"/>
                </a:cubicBezTo>
                <a:cubicBezTo>
                  <a:pt x="316" y="18"/>
                  <a:pt x="269" y="1"/>
                  <a:pt x="22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22"/>
          <p:cNvSpPr/>
          <p:nvPr/>
        </p:nvSpPr>
        <p:spPr>
          <a:xfrm>
            <a:off x="2123104" y="5119951"/>
            <a:ext cx="46719" cy="40765"/>
          </a:xfrm>
          <a:custGeom>
            <a:avLst/>
            <a:gdLst/>
            <a:ahLst/>
            <a:cxnLst/>
            <a:rect l="l" t="t" r="r" b="b"/>
            <a:pathLst>
              <a:path w="463" h="404" extrusionOk="0">
                <a:moveTo>
                  <a:pt x="243" y="0"/>
                </a:moveTo>
                <a:cubicBezTo>
                  <a:pt x="225" y="0"/>
                  <a:pt x="207" y="3"/>
                  <a:pt x="189" y="8"/>
                </a:cubicBezTo>
                <a:cubicBezTo>
                  <a:pt x="52" y="42"/>
                  <a:pt x="1" y="196"/>
                  <a:pt x="78" y="307"/>
                </a:cubicBezTo>
                <a:cubicBezTo>
                  <a:pt x="110" y="371"/>
                  <a:pt x="172" y="404"/>
                  <a:pt x="236" y="404"/>
                </a:cubicBezTo>
                <a:cubicBezTo>
                  <a:pt x="291" y="404"/>
                  <a:pt x="346" y="380"/>
                  <a:pt x="386" y="333"/>
                </a:cubicBezTo>
                <a:cubicBezTo>
                  <a:pt x="395" y="321"/>
                  <a:pt x="402" y="308"/>
                  <a:pt x="408" y="296"/>
                </a:cubicBezTo>
                <a:lnTo>
                  <a:pt x="408" y="296"/>
                </a:lnTo>
                <a:cubicBezTo>
                  <a:pt x="442" y="276"/>
                  <a:pt x="461" y="236"/>
                  <a:pt x="454" y="196"/>
                </a:cubicBezTo>
                <a:lnTo>
                  <a:pt x="463" y="196"/>
                </a:lnTo>
                <a:cubicBezTo>
                  <a:pt x="441" y="85"/>
                  <a:pt x="349" y="0"/>
                  <a:pt x="2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22"/>
          <p:cNvSpPr/>
          <p:nvPr/>
        </p:nvSpPr>
        <p:spPr>
          <a:xfrm>
            <a:off x="2016954" y="5148708"/>
            <a:ext cx="47627" cy="39856"/>
          </a:xfrm>
          <a:custGeom>
            <a:avLst/>
            <a:gdLst/>
            <a:ahLst/>
            <a:cxnLst/>
            <a:rect l="l" t="t" r="r" b="b"/>
            <a:pathLst>
              <a:path w="472" h="395" extrusionOk="0">
                <a:moveTo>
                  <a:pt x="223" y="179"/>
                </a:moveTo>
                <a:cubicBezTo>
                  <a:pt x="223" y="179"/>
                  <a:pt x="223" y="179"/>
                  <a:pt x="223" y="179"/>
                </a:cubicBezTo>
                <a:lnTo>
                  <a:pt x="223" y="179"/>
                </a:lnTo>
                <a:cubicBezTo>
                  <a:pt x="222" y="180"/>
                  <a:pt x="221" y="181"/>
                  <a:pt x="221" y="182"/>
                </a:cubicBezTo>
                <a:lnTo>
                  <a:pt x="221" y="182"/>
                </a:lnTo>
                <a:cubicBezTo>
                  <a:pt x="219" y="180"/>
                  <a:pt x="219" y="180"/>
                  <a:pt x="220" y="180"/>
                </a:cubicBezTo>
                <a:cubicBezTo>
                  <a:pt x="221" y="180"/>
                  <a:pt x="222" y="180"/>
                  <a:pt x="223" y="179"/>
                </a:cubicBezTo>
                <a:close/>
                <a:moveTo>
                  <a:pt x="218" y="193"/>
                </a:moveTo>
                <a:lnTo>
                  <a:pt x="218" y="193"/>
                </a:lnTo>
                <a:cubicBezTo>
                  <a:pt x="218" y="193"/>
                  <a:pt x="218" y="193"/>
                  <a:pt x="218" y="194"/>
                </a:cubicBezTo>
                <a:lnTo>
                  <a:pt x="218" y="194"/>
                </a:lnTo>
                <a:cubicBezTo>
                  <a:pt x="217" y="194"/>
                  <a:pt x="217" y="194"/>
                  <a:pt x="217" y="194"/>
                </a:cubicBezTo>
                <a:lnTo>
                  <a:pt x="217" y="194"/>
                </a:lnTo>
                <a:cubicBezTo>
                  <a:pt x="216" y="194"/>
                  <a:pt x="215" y="193"/>
                  <a:pt x="215" y="193"/>
                </a:cubicBezTo>
                <a:close/>
                <a:moveTo>
                  <a:pt x="285" y="0"/>
                </a:moveTo>
                <a:cubicBezTo>
                  <a:pt x="264" y="0"/>
                  <a:pt x="242" y="7"/>
                  <a:pt x="223" y="22"/>
                </a:cubicBezTo>
                <a:cubicBezTo>
                  <a:pt x="222" y="23"/>
                  <a:pt x="220" y="25"/>
                  <a:pt x="219" y="27"/>
                </a:cubicBezTo>
                <a:lnTo>
                  <a:pt x="219" y="27"/>
                </a:lnTo>
                <a:cubicBezTo>
                  <a:pt x="213" y="26"/>
                  <a:pt x="207" y="26"/>
                  <a:pt x="201" y="26"/>
                </a:cubicBezTo>
                <a:cubicBezTo>
                  <a:pt x="166" y="26"/>
                  <a:pt x="130" y="37"/>
                  <a:pt x="95" y="65"/>
                </a:cubicBezTo>
                <a:cubicBezTo>
                  <a:pt x="9" y="125"/>
                  <a:pt x="1" y="244"/>
                  <a:pt x="78" y="330"/>
                </a:cubicBezTo>
                <a:cubicBezTo>
                  <a:pt x="112" y="373"/>
                  <a:pt x="163" y="394"/>
                  <a:pt x="215" y="394"/>
                </a:cubicBezTo>
                <a:cubicBezTo>
                  <a:pt x="266" y="394"/>
                  <a:pt x="317" y="373"/>
                  <a:pt x="351" y="330"/>
                </a:cubicBezTo>
                <a:cubicBezTo>
                  <a:pt x="364" y="316"/>
                  <a:pt x="374" y="302"/>
                  <a:pt x="382" y="286"/>
                </a:cubicBezTo>
                <a:lnTo>
                  <a:pt x="382" y="286"/>
                </a:lnTo>
                <a:cubicBezTo>
                  <a:pt x="398" y="284"/>
                  <a:pt x="414" y="278"/>
                  <a:pt x="428" y="270"/>
                </a:cubicBezTo>
                <a:cubicBezTo>
                  <a:pt x="463" y="236"/>
                  <a:pt x="471" y="176"/>
                  <a:pt x="437" y="133"/>
                </a:cubicBezTo>
                <a:lnTo>
                  <a:pt x="428" y="116"/>
                </a:lnTo>
                <a:cubicBezTo>
                  <a:pt x="418" y="106"/>
                  <a:pt x="405" y="97"/>
                  <a:pt x="391" y="92"/>
                </a:cubicBezTo>
                <a:lnTo>
                  <a:pt x="391" y="92"/>
                </a:lnTo>
                <a:cubicBezTo>
                  <a:pt x="382" y="70"/>
                  <a:pt x="368" y="49"/>
                  <a:pt x="351" y="30"/>
                </a:cubicBezTo>
                <a:cubicBezTo>
                  <a:pt x="337" y="11"/>
                  <a:pt x="312" y="0"/>
                  <a:pt x="28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22"/>
          <p:cNvSpPr/>
          <p:nvPr/>
        </p:nvSpPr>
        <p:spPr>
          <a:xfrm>
            <a:off x="1820193" y="4929850"/>
            <a:ext cx="46013" cy="31885"/>
          </a:xfrm>
          <a:custGeom>
            <a:avLst/>
            <a:gdLst/>
            <a:ahLst/>
            <a:cxnLst/>
            <a:rect l="l" t="t" r="r" b="b"/>
            <a:pathLst>
              <a:path w="456" h="316" extrusionOk="0">
                <a:moveTo>
                  <a:pt x="333" y="0"/>
                </a:moveTo>
                <a:cubicBezTo>
                  <a:pt x="310" y="0"/>
                  <a:pt x="288" y="11"/>
                  <a:pt x="271" y="27"/>
                </a:cubicBezTo>
                <a:lnTo>
                  <a:pt x="271" y="27"/>
                </a:lnTo>
                <a:cubicBezTo>
                  <a:pt x="242" y="20"/>
                  <a:pt x="213" y="17"/>
                  <a:pt x="185" y="17"/>
                </a:cubicBezTo>
                <a:cubicBezTo>
                  <a:pt x="157" y="17"/>
                  <a:pt x="130" y="20"/>
                  <a:pt x="103" y="27"/>
                </a:cubicBezTo>
                <a:cubicBezTo>
                  <a:pt x="34" y="44"/>
                  <a:pt x="0" y="121"/>
                  <a:pt x="43" y="181"/>
                </a:cubicBezTo>
                <a:cubicBezTo>
                  <a:pt x="97" y="248"/>
                  <a:pt x="178" y="316"/>
                  <a:pt x="264" y="316"/>
                </a:cubicBezTo>
                <a:cubicBezTo>
                  <a:pt x="287" y="316"/>
                  <a:pt x="311" y="311"/>
                  <a:pt x="334" y="300"/>
                </a:cubicBezTo>
                <a:cubicBezTo>
                  <a:pt x="374" y="286"/>
                  <a:pt x="403" y="260"/>
                  <a:pt x="421" y="227"/>
                </a:cubicBezTo>
                <a:lnTo>
                  <a:pt x="421" y="227"/>
                </a:lnTo>
                <a:cubicBezTo>
                  <a:pt x="427" y="224"/>
                  <a:pt x="432" y="219"/>
                  <a:pt x="436" y="215"/>
                </a:cubicBezTo>
                <a:cubicBezTo>
                  <a:pt x="455" y="185"/>
                  <a:pt x="456" y="146"/>
                  <a:pt x="440" y="117"/>
                </a:cubicBezTo>
                <a:lnTo>
                  <a:pt x="440" y="117"/>
                </a:lnTo>
                <a:cubicBezTo>
                  <a:pt x="434" y="81"/>
                  <a:pt x="416" y="46"/>
                  <a:pt x="385" y="18"/>
                </a:cubicBezTo>
                <a:cubicBezTo>
                  <a:pt x="368" y="6"/>
                  <a:pt x="350" y="0"/>
                  <a:pt x="33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22"/>
          <p:cNvSpPr/>
          <p:nvPr/>
        </p:nvSpPr>
        <p:spPr>
          <a:xfrm>
            <a:off x="1950459" y="4832882"/>
            <a:ext cx="49343" cy="33298"/>
          </a:xfrm>
          <a:custGeom>
            <a:avLst/>
            <a:gdLst/>
            <a:ahLst/>
            <a:cxnLst/>
            <a:rect l="l" t="t" r="r" b="b"/>
            <a:pathLst>
              <a:path w="489" h="330" extrusionOk="0">
                <a:moveTo>
                  <a:pt x="238" y="1"/>
                </a:moveTo>
                <a:cubicBezTo>
                  <a:pt x="206" y="1"/>
                  <a:pt x="174" y="18"/>
                  <a:pt x="155" y="45"/>
                </a:cubicBezTo>
                <a:lnTo>
                  <a:pt x="155" y="45"/>
                </a:lnTo>
                <a:cubicBezTo>
                  <a:pt x="129" y="48"/>
                  <a:pt x="103" y="55"/>
                  <a:pt x="78" y="64"/>
                </a:cubicBezTo>
                <a:cubicBezTo>
                  <a:pt x="18" y="89"/>
                  <a:pt x="1" y="166"/>
                  <a:pt x="44" y="209"/>
                </a:cubicBezTo>
                <a:cubicBezTo>
                  <a:pt x="95" y="286"/>
                  <a:pt x="181" y="329"/>
                  <a:pt x="275" y="329"/>
                </a:cubicBezTo>
                <a:cubicBezTo>
                  <a:pt x="278" y="329"/>
                  <a:pt x="282" y="329"/>
                  <a:pt x="285" y="329"/>
                </a:cubicBezTo>
                <a:cubicBezTo>
                  <a:pt x="316" y="329"/>
                  <a:pt x="342" y="313"/>
                  <a:pt x="358" y="289"/>
                </a:cubicBezTo>
                <a:lnTo>
                  <a:pt x="358" y="289"/>
                </a:lnTo>
                <a:cubicBezTo>
                  <a:pt x="365" y="291"/>
                  <a:pt x="373" y="292"/>
                  <a:pt x="381" y="292"/>
                </a:cubicBezTo>
                <a:cubicBezTo>
                  <a:pt x="410" y="292"/>
                  <a:pt x="442" y="279"/>
                  <a:pt x="463" y="252"/>
                </a:cubicBezTo>
                <a:cubicBezTo>
                  <a:pt x="489" y="218"/>
                  <a:pt x="480" y="158"/>
                  <a:pt x="437" y="124"/>
                </a:cubicBezTo>
                <a:cubicBezTo>
                  <a:pt x="401" y="93"/>
                  <a:pt x="361" y="72"/>
                  <a:pt x="319" y="58"/>
                </a:cubicBezTo>
                <a:lnTo>
                  <a:pt x="319" y="58"/>
                </a:lnTo>
                <a:lnTo>
                  <a:pt x="318" y="55"/>
                </a:lnTo>
                <a:cubicBezTo>
                  <a:pt x="300" y="17"/>
                  <a:pt x="269" y="1"/>
                  <a:pt x="23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22"/>
          <p:cNvSpPr/>
          <p:nvPr/>
        </p:nvSpPr>
        <p:spPr>
          <a:xfrm>
            <a:off x="2127342" y="4899882"/>
            <a:ext cx="33904" cy="31482"/>
          </a:xfrm>
          <a:custGeom>
            <a:avLst/>
            <a:gdLst/>
            <a:ahLst/>
            <a:cxnLst/>
            <a:rect l="l" t="t" r="r" b="b"/>
            <a:pathLst>
              <a:path w="336" h="312" extrusionOk="0">
                <a:moveTo>
                  <a:pt x="134" y="1"/>
                </a:moveTo>
                <a:cubicBezTo>
                  <a:pt x="105" y="1"/>
                  <a:pt x="77" y="12"/>
                  <a:pt x="62" y="33"/>
                </a:cubicBezTo>
                <a:cubicBezTo>
                  <a:pt x="60" y="35"/>
                  <a:pt x="59" y="37"/>
                  <a:pt x="57" y="39"/>
                </a:cubicBezTo>
                <a:lnTo>
                  <a:pt x="57" y="39"/>
                </a:lnTo>
                <a:cubicBezTo>
                  <a:pt x="17" y="71"/>
                  <a:pt x="0" y="129"/>
                  <a:pt x="19" y="178"/>
                </a:cubicBezTo>
                <a:cubicBezTo>
                  <a:pt x="44" y="229"/>
                  <a:pt x="96" y="272"/>
                  <a:pt x="147" y="306"/>
                </a:cubicBezTo>
                <a:cubicBezTo>
                  <a:pt x="158" y="310"/>
                  <a:pt x="169" y="312"/>
                  <a:pt x="179" y="312"/>
                </a:cubicBezTo>
                <a:cubicBezTo>
                  <a:pt x="202" y="312"/>
                  <a:pt x="223" y="304"/>
                  <a:pt x="239" y="289"/>
                </a:cubicBezTo>
                <a:lnTo>
                  <a:pt x="239" y="289"/>
                </a:lnTo>
                <a:cubicBezTo>
                  <a:pt x="240" y="289"/>
                  <a:pt x="240" y="289"/>
                  <a:pt x="241" y="289"/>
                </a:cubicBezTo>
                <a:cubicBezTo>
                  <a:pt x="284" y="289"/>
                  <a:pt x="328" y="262"/>
                  <a:pt x="335" y="204"/>
                </a:cubicBezTo>
                <a:lnTo>
                  <a:pt x="310" y="187"/>
                </a:lnTo>
                <a:cubicBezTo>
                  <a:pt x="316" y="105"/>
                  <a:pt x="262" y="37"/>
                  <a:pt x="192" y="17"/>
                </a:cubicBezTo>
                <a:lnTo>
                  <a:pt x="192" y="17"/>
                </a:lnTo>
                <a:cubicBezTo>
                  <a:pt x="191" y="16"/>
                  <a:pt x="191" y="16"/>
                  <a:pt x="190" y="16"/>
                </a:cubicBezTo>
                <a:cubicBezTo>
                  <a:pt x="173" y="5"/>
                  <a:pt x="154" y="1"/>
                  <a:pt x="13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22"/>
          <p:cNvSpPr/>
          <p:nvPr/>
        </p:nvSpPr>
        <p:spPr>
          <a:xfrm>
            <a:off x="2311289" y="4991401"/>
            <a:ext cx="48434" cy="32390"/>
          </a:xfrm>
          <a:custGeom>
            <a:avLst/>
            <a:gdLst/>
            <a:ahLst/>
            <a:cxnLst/>
            <a:rect l="l" t="t" r="r" b="b"/>
            <a:pathLst>
              <a:path w="480" h="321" extrusionOk="0">
                <a:moveTo>
                  <a:pt x="256" y="0"/>
                </a:moveTo>
                <a:cubicBezTo>
                  <a:pt x="219" y="0"/>
                  <a:pt x="191" y="21"/>
                  <a:pt x="175" y="49"/>
                </a:cubicBezTo>
                <a:lnTo>
                  <a:pt x="175" y="49"/>
                </a:lnTo>
                <a:cubicBezTo>
                  <a:pt x="139" y="52"/>
                  <a:pt x="103" y="60"/>
                  <a:pt x="69" y="75"/>
                </a:cubicBezTo>
                <a:cubicBezTo>
                  <a:pt x="18" y="101"/>
                  <a:pt x="1" y="169"/>
                  <a:pt x="35" y="221"/>
                </a:cubicBezTo>
                <a:cubicBezTo>
                  <a:pt x="91" y="286"/>
                  <a:pt x="173" y="321"/>
                  <a:pt x="253" y="321"/>
                </a:cubicBezTo>
                <a:cubicBezTo>
                  <a:pt x="320" y="321"/>
                  <a:pt x="387" y="297"/>
                  <a:pt x="437" y="246"/>
                </a:cubicBezTo>
                <a:cubicBezTo>
                  <a:pt x="480" y="212"/>
                  <a:pt x="480" y="152"/>
                  <a:pt x="454" y="118"/>
                </a:cubicBezTo>
                <a:cubicBezTo>
                  <a:pt x="412" y="67"/>
                  <a:pt x="352" y="24"/>
                  <a:pt x="292" y="7"/>
                </a:cubicBezTo>
                <a:cubicBezTo>
                  <a:pt x="279" y="2"/>
                  <a:pt x="267" y="0"/>
                  <a:pt x="25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22"/>
          <p:cNvSpPr/>
          <p:nvPr/>
        </p:nvSpPr>
        <p:spPr>
          <a:xfrm>
            <a:off x="2399377" y="5083929"/>
            <a:ext cx="44499" cy="41975"/>
          </a:xfrm>
          <a:custGeom>
            <a:avLst/>
            <a:gdLst/>
            <a:ahLst/>
            <a:cxnLst/>
            <a:rect l="l" t="t" r="r" b="b"/>
            <a:pathLst>
              <a:path w="441" h="416" extrusionOk="0">
                <a:moveTo>
                  <a:pt x="236" y="0"/>
                </a:moveTo>
                <a:cubicBezTo>
                  <a:pt x="189" y="0"/>
                  <a:pt x="141" y="20"/>
                  <a:pt x="103" y="65"/>
                </a:cubicBezTo>
                <a:cubicBezTo>
                  <a:pt x="1" y="211"/>
                  <a:pt x="137" y="416"/>
                  <a:pt x="300" y="416"/>
                </a:cubicBezTo>
                <a:cubicBezTo>
                  <a:pt x="360" y="416"/>
                  <a:pt x="420" y="373"/>
                  <a:pt x="411" y="305"/>
                </a:cubicBezTo>
                <a:cubicBezTo>
                  <a:pt x="406" y="287"/>
                  <a:pt x="402" y="271"/>
                  <a:pt x="398" y="256"/>
                </a:cubicBezTo>
                <a:lnTo>
                  <a:pt x="398" y="256"/>
                </a:lnTo>
                <a:cubicBezTo>
                  <a:pt x="407" y="246"/>
                  <a:pt x="415" y="234"/>
                  <a:pt x="420" y="219"/>
                </a:cubicBezTo>
                <a:lnTo>
                  <a:pt x="411" y="219"/>
                </a:lnTo>
                <a:cubicBezTo>
                  <a:pt x="441" y="95"/>
                  <a:pt x="340" y="0"/>
                  <a:pt x="23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22"/>
          <p:cNvSpPr/>
          <p:nvPr/>
        </p:nvSpPr>
        <p:spPr>
          <a:xfrm>
            <a:off x="2476669" y="5186244"/>
            <a:ext cx="43793" cy="40260"/>
          </a:xfrm>
          <a:custGeom>
            <a:avLst/>
            <a:gdLst/>
            <a:ahLst/>
            <a:cxnLst/>
            <a:rect l="l" t="t" r="r" b="b"/>
            <a:pathLst>
              <a:path w="434" h="399" extrusionOk="0">
                <a:moveTo>
                  <a:pt x="186" y="0"/>
                </a:moveTo>
                <a:cubicBezTo>
                  <a:pt x="165" y="0"/>
                  <a:pt x="143" y="7"/>
                  <a:pt x="124" y="18"/>
                </a:cubicBezTo>
                <a:cubicBezTo>
                  <a:pt x="119" y="23"/>
                  <a:pt x="115" y="29"/>
                  <a:pt x="111" y="35"/>
                </a:cubicBezTo>
                <a:lnTo>
                  <a:pt x="111" y="35"/>
                </a:lnTo>
                <a:cubicBezTo>
                  <a:pt x="43" y="74"/>
                  <a:pt x="0" y="152"/>
                  <a:pt x="13" y="240"/>
                </a:cubicBezTo>
                <a:cubicBezTo>
                  <a:pt x="40" y="336"/>
                  <a:pt x="127" y="398"/>
                  <a:pt x="222" y="398"/>
                </a:cubicBezTo>
                <a:cubicBezTo>
                  <a:pt x="246" y="398"/>
                  <a:pt x="271" y="394"/>
                  <a:pt x="295" y="386"/>
                </a:cubicBezTo>
                <a:cubicBezTo>
                  <a:pt x="306" y="381"/>
                  <a:pt x="315" y="375"/>
                  <a:pt x="323" y="369"/>
                </a:cubicBezTo>
                <a:lnTo>
                  <a:pt x="323" y="369"/>
                </a:lnTo>
                <a:cubicBezTo>
                  <a:pt x="326" y="369"/>
                  <a:pt x="329" y="370"/>
                  <a:pt x="332" y="370"/>
                </a:cubicBezTo>
                <a:cubicBezTo>
                  <a:pt x="382" y="370"/>
                  <a:pt x="433" y="332"/>
                  <a:pt x="424" y="266"/>
                </a:cubicBezTo>
                <a:lnTo>
                  <a:pt x="424" y="249"/>
                </a:lnTo>
                <a:cubicBezTo>
                  <a:pt x="408" y="132"/>
                  <a:pt x="350" y="22"/>
                  <a:pt x="230" y="10"/>
                </a:cubicBezTo>
                <a:lnTo>
                  <a:pt x="230" y="10"/>
                </a:lnTo>
                <a:cubicBezTo>
                  <a:pt x="216" y="3"/>
                  <a:pt x="202" y="0"/>
                  <a:pt x="18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22"/>
          <p:cNvSpPr/>
          <p:nvPr/>
        </p:nvSpPr>
        <p:spPr>
          <a:xfrm>
            <a:off x="2396754" y="5394608"/>
            <a:ext cx="38142" cy="41269"/>
          </a:xfrm>
          <a:custGeom>
            <a:avLst/>
            <a:gdLst/>
            <a:ahLst/>
            <a:cxnLst/>
            <a:rect l="l" t="t" r="r" b="b"/>
            <a:pathLst>
              <a:path w="378" h="409" extrusionOk="0">
                <a:moveTo>
                  <a:pt x="171" y="0"/>
                </a:moveTo>
                <a:cubicBezTo>
                  <a:pt x="126" y="0"/>
                  <a:pt x="80" y="20"/>
                  <a:pt x="44" y="66"/>
                </a:cubicBezTo>
                <a:cubicBezTo>
                  <a:pt x="1" y="126"/>
                  <a:pt x="1" y="211"/>
                  <a:pt x="35" y="280"/>
                </a:cubicBezTo>
                <a:cubicBezTo>
                  <a:pt x="86" y="357"/>
                  <a:pt x="172" y="408"/>
                  <a:pt x="266" y="408"/>
                </a:cubicBezTo>
                <a:cubicBezTo>
                  <a:pt x="317" y="408"/>
                  <a:pt x="369" y="374"/>
                  <a:pt x="369" y="322"/>
                </a:cubicBezTo>
                <a:cubicBezTo>
                  <a:pt x="377" y="245"/>
                  <a:pt x="360" y="168"/>
                  <a:pt x="334" y="100"/>
                </a:cubicBezTo>
                <a:cubicBezTo>
                  <a:pt x="327" y="82"/>
                  <a:pt x="316" y="69"/>
                  <a:pt x="302" y="61"/>
                </a:cubicBezTo>
                <a:lnTo>
                  <a:pt x="302" y="61"/>
                </a:lnTo>
                <a:cubicBezTo>
                  <a:pt x="270" y="24"/>
                  <a:pt x="221" y="0"/>
                  <a:pt x="17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22"/>
          <p:cNvSpPr/>
          <p:nvPr/>
        </p:nvSpPr>
        <p:spPr>
          <a:xfrm>
            <a:off x="2257810" y="5383509"/>
            <a:ext cx="55901" cy="39352"/>
          </a:xfrm>
          <a:custGeom>
            <a:avLst/>
            <a:gdLst/>
            <a:ahLst/>
            <a:cxnLst/>
            <a:rect l="l" t="t" r="r" b="b"/>
            <a:pathLst>
              <a:path w="554" h="390" extrusionOk="0">
                <a:moveTo>
                  <a:pt x="179" y="1"/>
                </a:moveTo>
                <a:cubicBezTo>
                  <a:pt x="140" y="1"/>
                  <a:pt x="104" y="16"/>
                  <a:pt x="78" y="56"/>
                </a:cubicBezTo>
                <a:cubicBezTo>
                  <a:pt x="1" y="167"/>
                  <a:pt x="120" y="313"/>
                  <a:pt x="223" y="364"/>
                </a:cubicBezTo>
                <a:cubicBezTo>
                  <a:pt x="255" y="381"/>
                  <a:pt x="288" y="389"/>
                  <a:pt x="321" y="389"/>
                </a:cubicBezTo>
                <a:cubicBezTo>
                  <a:pt x="404" y="389"/>
                  <a:pt x="483" y="338"/>
                  <a:pt x="514" y="253"/>
                </a:cubicBezTo>
                <a:cubicBezTo>
                  <a:pt x="554" y="141"/>
                  <a:pt x="467" y="29"/>
                  <a:pt x="350" y="29"/>
                </a:cubicBezTo>
                <a:cubicBezTo>
                  <a:pt x="342" y="29"/>
                  <a:pt x="334" y="29"/>
                  <a:pt x="326" y="30"/>
                </a:cubicBezTo>
                <a:cubicBezTo>
                  <a:pt x="316" y="31"/>
                  <a:pt x="308" y="32"/>
                  <a:pt x="300" y="35"/>
                </a:cubicBezTo>
                <a:lnTo>
                  <a:pt x="300" y="35"/>
                </a:lnTo>
                <a:cubicBezTo>
                  <a:pt x="259" y="15"/>
                  <a:pt x="217" y="1"/>
                  <a:pt x="17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22"/>
          <p:cNvSpPr/>
          <p:nvPr/>
        </p:nvSpPr>
        <p:spPr>
          <a:xfrm>
            <a:off x="2434794" y="5541019"/>
            <a:ext cx="53278" cy="44195"/>
          </a:xfrm>
          <a:custGeom>
            <a:avLst/>
            <a:gdLst/>
            <a:ahLst/>
            <a:cxnLst/>
            <a:rect l="l" t="t" r="r" b="b"/>
            <a:pathLst>
              <a:path w="528" h="438" extrusionOk="0">
                <a:moveTo>
                  <a:pt x="197" y="1"/>
                </a:moveTo>
                <a:cubicBezTo>
                  <a:pt x="174" y="5"/>
                  <a:pt x="154" y="17"/>
                  <a:pt x="140" y="35"/>
                </a:cubicBezTo>
                <a:lnTo>
                  <a:pt x="140" y="35"/>
                </a:lnTo>
                <a:cubicBezTo>
                  <a:pt x="136" y="35"/>
                  <a:pt x="132" y="35"/>
                  <a:pt x="129" y="35"/>
                </a:cubicBezTo>
                <a:cubicBezTo>
                  <a:pt x="123" y="34"/>
                  <a:pt x="118" y="34"/>
                  <a:pt x="113" y="34"/>
                </a:cubicBezTo>
                <a:cubicBezTo>
                  <a:pt x="67" y="34"/>
                  <a:pt x="25" y="66"/>
                  <a:pt x="17" y="112"/>
                </a:cubicBezTo>
                <a:cubicBezTo>
                  <a:pt x="0" y="266"/>
                  <a:pt x="111" y="411"/>
                  <a:pt x="265" y="437"/>
                </a:cubicBezTo>
                <a:cubicBezTo>
                  <a:pt x="269" y="438"/>
                  <a:pt x="273" y="438"/>
                  <a:pt x="277" y="438"/>
                </a:cubicBezTo>
                <a:cubicBezTo>
                  <a:pt x="312" y="438"/>
                  <a:pt x="346" y="415"/>
                  <a:pt x="364" y="385"/>
                </a:cubicBezTo>
                <a:lnTo>
                  <a:pt x="364" y="385"/>
                </a:lnTo>
                <a:cubicBezTo>
                  <a:pt x="376" y="389"/>
                  <a:pt x="389" y="391"/>
                  <a:pt x="401" y="391"/>
                </a:cubicBezTo>
                <a:cubicBezTo>
                  <a:pt x="465" y="391"/>
                  <a:pt x="528" y="334"/>
                  <a:pt x="488" y="266"/>
                </a:cubicBezTo>
                <a:lnTo>
                  <a:pt x="488" y="257"/>
                </a:lnTo>
                <a:cubicBezTo>
                  <a:pt x="442" y="176"/>
                  <a:pt x="376" y="113"/>
                  <a:pt x="299" y="76"/>
                </a:cubicBezTo>
                <a:lnTo>
                  <a:pt x="299" y="76"/>
                </a:lnTo>
                <a:cubicBezTo>
                  <a:pt x="290" y="34"/>
                  <a:pt x="247" y="1"/>
                  <a:pt x="19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22"/>
          <p:cNvSpPr/>
          <p:nvPr/>
        </p:nvSpPr>
        <p:spPr>
          <a:xfrm>
            <a:off x="2403716" y="5466149"/>
            <a:ext cx="41775" cy="46617"/>
          </a:xfrm>
          <a:custGeom>
            <a:avLst/>
            <a:gdLst/>
            <a:ahLst/>
            <a:cxnLst/>
            <a:rect l="l" t="t" r="r" b="b"/>
            <a:pathLst>
              <a:path w="414" h="462" extrusionOk="0">
                <a:moveTo>
                  <a:pt x="206" y="178"/>
                </a:moveTo>
                <a:cubicBezTo>
                  <a:pt x="193" y="194"/>
                  <a:pt x="186" y="213"/>
                  <a:pt x="185" y="232"/>
                </a:cubicBezTo>
                <a:lnTo>
                  <a:pt x="185" y="232"/>
                </a:lnTo>
                <a:cubicBezTo>
                  <a:pt x="179" y="218"/>
                  <a:pt x="179" y="203"/>
                  <a:pt x="188" y="187"/>
                </a:cubicBezTo>
                <a:lnTo>
                  <a:pt x="197" y="178"/>
                </a:lnTo>
                <a:close/>
                <a:moveTo>
                  <a:pt x="207" y="0"/>
                </a:moveTo>
                <a:cubicBezTo>
                  <a:pt x="184" y="0"/>
                  <a:pt x="160" y="5"/>
                  <a:pt x="137" y="16"/>
                </a:cubicBezTo>
                <a:cubicBezTo>
                  <a:pt x="52" y="50"/>
                  <a:pt x="0" y="135"/>
                  <a:pt x="0" y="229"/>
                </a:cubicBezTo>
                <a:cubicBezTo>
                  <a:pt x="9" y="315"/>
                  <a:pt x="60" y="392"/>
                  <a:pt x="137" y="443"/>
                </a:cubicBezTo>
                <a:cubicBezTo>
                  <a:pt x="153" y="454"/>
                  <a:pt x="172" y="461"/>
                  <a:pt x="193" y="461"/>
                </a:cubicBezTo>
                <a:cubicBezTo>
                  <a:pt x="205" y="461"/>
                  <a:pt x="218" y="458"/>
                  <a:pt x="231" y="452"/>
                </a:cubicBezTo>
                <a:cubicBezTo>
                  <a:pt x="317" y="401"/>
                  <a:pt x="385" y="315"/>
                  <a:pt x="402" y="212"/>
                </a:cubicBezTo>
                <a:cubicBezTo>
                  <a:pt x="414" y="173"/>
                  <a:pt x="399" y="140"/>
                  <a:pt x="372" y="121"/>
                </a:cubicBezTo>
                <a:lnTo>
                  <a:pt x="372" y="121"/>
                </a:lnTo>
                <a:cubicBezTo>
                  <a:pt x="367" y="105"/>
                  <a:pt x="360" y="90"/>
                  <a:pt x="351" y="75"/>
                </a:cubicBezTo>
                <a:cubicBezTo>
                  <a:pt x="315" y="27"/>
                  <a:pt x="262" y="0"/>
                  <a:pt x="20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22"/>
          <p:cNvSpPr/>
          <p:nvPr/>
        </p:nvSpPr>
        <p:spPr>
          <a:xfrm>
            <a:off x="2508757" y="5294513"/>
            <a:ext cx="47829" cy="52671"/>
          </a:xfrm>
          <a:custGeom>
            <a:avLst/>
            <a:gdLst/>
            <a:ahLst/>
            <a:cxnLst/>
            <a:rect l="l" t="t" r="r" b="b"/>
            <a:pathLst>
              <a:path w="474" h="522" extrusionOk="0">
                <a:moveTo>
                  <a:pt x="209" y="299"/>
                </a:moveTo>
                <a:lnTo>
                  <a:pt x="209" y="299"/>
                </a:lnTo>
                <a:cubicBezTo>
                  <a:pt x="215" y="309"/>
                  <a:pt x="220" y="320"/>
                  <a:pt x="225" y="331"/>
                </a:cubicBezTo>
                <a:lnTo>
                  <a:pt x="200" y="331"/>
                </a:lnTo>
                <a:cubicBezTo>
                  <a:pt x="208" y="331"/>
                  <a:pt x="206" y="333"/>
                  <a:pt x="203" y="333"/>
                </a:cubicBezTo>
                <a:cubicBezTo>
                  <a:pt x="200" y="333"/>
                  <a:pt x="195" y="331"/>
                  <a:pt x="200" y="322"/>
                </a:cubicBezTo>
                <a:cubicBezTo>
                  <a:pt x="205" y="308"/>
                  <a:pt x="207" y="301"/>
                  <a:pt x="209" y="299"/>
                </a:cubicBezTo>
                <a:close/>
                <a:moveTo>
                  <a:pt x="225" y="331"/>
                </a:moveTo>
                <a:cubicBezTo>
                  <a:pt x="229" y="341"/>
                  <a:pt x="229" y="344"/>
                  <a:pt x="229" y="344"/>
                </a:cubicBezTo>
                <a:cubicBezTo>
                  <a:pt x="229" y="344"/>
                  <a:pt x="225" y="336"/>
                  <a:pt x="225" y="331"/>
                </a:cubicBezTo>
                <a:close/>
                <a:moveTo>
                  <a:pt x="187" y="1"/>
                </a:moveTo>
                <a:cubicBezTo>
                  <a:pt x="166" y="1"/>
                  <a:pt x="146" y="8"/>
                  <a:pt x="131" y="23"/>
                </a:cubicBezTo>
                <a:cubicBezTo>
                  <a:pt x="89" y="57"/>
                  <a:pt x="89" y="108"/>
                  <a:pt x="114" y="151"/>
                </a:cubicBezTo>
                <a:cubicBezTo>
                  <a:pt x="116" y="153"/>
                  <a:pt x="117" y="155"/>
                  <a:pt x="119" y="157"/>
                </a:cubicBezTo>
                <a:lnTo>
                  <a:pt x="119" y="157"/>
                </a:lnTo>
                <a:cubicBezTo>
                  <a:pt x="28" y="219"/>
                  <a:pt x="0" y="346"/>
                  <a:pt x="63" y="450"/>
                </a:cubicBezTo>
                <a:cubicBezTo>
                  <a:pt x="101" y="497"/>
                  <a:pt x="159" y="521"/>
                  <a:pt x="217" y="521"/>
                </a:cubicBezTo>
                <a:cubicBezTo>
                  <a:pt x="275" y="521"/>
                  <a:pt x="332" y="497"/>
                  <a:pt x="371" y="450"/>
                </a:cubicBezTo>
                <a:cubicBezTo>
                  <a:pt x="376" y="444"/>
                  <a:pt x="380" y="438"/>
                  <a:pt x="384" y="432"/>
                </a:cubicBezTo>
                <a:lnTo>
                  <a:pt x="384" y="432"/>
                </a:lnTo>
                <a:cubicBezTo>
                  <a:pt x="429" y="423"/>
                  <a:pt x="469" y="388"/>
                  <a:pt x="465" y="331"/>
                </a:cubicBezTo>
                <a:lnTo>
                  <a:pt x="465" y="331"/>
                </a:lnTo>
                <a:lnTo>
                  <a:pt x="473" y="339"/>
                </a:lnTo>
                <a:cubicBezTo>
                  <a:pt x="463" y="252"/>
                  <a:pt x="406" y="178"/>
                  <a:pt x="331" y="143"/>
                </a:cubicBezTo>
                <a:lnTo>
                  <a:pt x="331" y="143"/>
                </a:lnTo>
                <a:cubicBezTo>
                  <a:pt x="306" y="104"/>
                  <a:pt x="279" y="66"/>
                  <a:pt x="260" y="31"/>
                </a:cubicBezTo>
                <a:cubicBezTo>
                  <a:pt x="240" y="12"/>
                  <a:pt x="213" y="1"/>
                  <a:pt x="18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22"/>
          <p:cNvSpPr/>
          <p:nvPr/>
        </p:nvSpPr>
        <p:spPr>
          <a:xfrm>
            <a:off x="2600478" y="5419531"/>
            <a:ext cx="39857" cy="59028"/>
          </a:xfrm>
          <a:custGeom>
            <a:avLst/>
            <a:gdLst/>
            <a:ahLst/>
            <a:cxnLst/>
            <a:rect l="l" t="t" r="r" b="b"/>
            <a:pathLst>
              <a:path w="395" h="585" extrusionOk="0">
                <a:moveTo>
                  <a:pt x="133" y="1"/>
                </a:moveTo>
                <a:cubicBezTo>
                  <a:pt x="121" y="1"/>
                  <a:pt x="108" y="3"/>
                  <a:pt x="95" y="7"/>
                </a:cubicBezTo>
                <a:cubicBezTo>
                  <a:pt x="52" y="33"/>
                  <a:pt x="26" y="84"/>
                  <a:pt x="52" y="135"/>
                </a:cubicBezTo>
                <a:cubicBezTo>
                  <a:pt x="71" y="164"/>
                  <a:pt x="87" y="197"/>
                  <a:pt x="99" y="233"/>
                </a:cubicBezTo>
                <a:lnTo>
                  <a:pt x="99" y="233"/>
                </a:lnTo>
                <a:cubicBezTo>
                  <a:pt x="91" y="239"/>
                  <a:pt x="83" y="247"/>
                  <a:pt x="78" y="255"/>
                </a:cubicBezTo>
                <a:cubicBezTo>
                  <a:pt x="18" y="315"/>
                  <a:pt x="1" y="409"/>
                  <a:pt x="26" y="495"/>
                </a:cubicBezTo>
                <a:cubicBezTo>
                  <a:pt x="52" y="551"/>
                  <a:pt x="109" y="585"/>
                  <a:pt x="169" y="585"/>
                </a:cubicBezTo>
                <a:cubicBezTo>
                  <a:pt x="190" y="585"/>
                  <a:pt x="212" y="581"/>
                  <a:pt x="232" y="572"/>
                </a:cubicBezTo>
                <a:cubicBezTo>
                  <a:pt x="252" y="562"/>
                  <a:pt x="268" y="548"/>
                  <a:pt x="280" y="531"/>
                </a:cubicBezTo>
                <a:lnTo>
                  <a:pt x="280" y="531"/>
                </a:lnTo>
                <a:cubicBezTo>
                  <a:pt x="285" y="532"/>
                  <a:pt x="290" y="532"/>
                  <a:pt x="295" y="532"/>
                </a:cubicBezTo>
                <a:cubicBezTo>
                  <a:pt x="344" y="532"/>
                  <a:pt x="394" y="497"/>
                  <a:pt x="394" y="435"/>
                </a:cubicBezTo>
                <a:cubicBezTo>
                  <a:pt x="385" y="372"/>
                  <a:pt x="351" y="315"/>
                  <a:pt x="302" y="274"/>
                </a:cubicBezTo>
                <a:lnTo>
                  <a:pt x="302" y="274"/>
                </a:lnTo>
                <a:cubicBezTo>
                  <a:pt x="289" y="197"/>
                  <a:pt x="261" y="121"/>
                  <a:pt x="223" y="58"/>
                </a:cubicBezTo>
                <a:cubicBezTo>
                  <a:pt x="204" y="20"/>
                  <a:pt x="170" y="1"/>
                  <a:pt x="13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22"/>
          <p:cNvSpPr/>
          <p:nvPr/>
        </p:nvSpPr>
        <p:spPr>
          <a:xfrm>
            <a:off x="2537514" y="5226706"/>
            <a:ext cx="33702" cy="45810"/>
          </a:xfrm>
          <a:custGeom>
            <a:avLst/>
            <a:gdLst/>
            <a:ahLst/>
            <a:cxnLst/>
            <a:rect l="l" t="t" r="r" b="b"/>
            <a:pathLst>
              <a:path w="334" h="454" extrusionOk="0">
                <a:moveTo>
                  <a:pt x="107" y="1"/>
                </a:moveTo>
                <a:cubicBezTo>
                  <a:pt x="52" y="1"/>
                  <a:pt x="1" y="49"/>
                  <a:pt x="9" y="104"/>
                </a:cubicBezTo>
                <a:cubicBezTo>
                  <a:pt x="17" y="207"/>
                  <a:pt x="52" y="310"/>
                  <a:pt x="103" y="395"/>
                </a:cubicBezTo>
                <a:cubicBezTo>
                  <a:pt x="120" y="434"/>
                  <a:pt x="154" y="453"/>
                  <a:pt x="188" y="453"/>
                </a:cubicBezTo>
                <a:cubicBezTo>
                  <a:pt x="223" y="453"/>
                  <a:pt x="257" y="434"/>
                  <a:pt x="274" y="395"/>
                </a:cubicBezTo>
                <a:cubicBezTo>
                  <a:pt x="292" y="357"/>
                  <a:pt x="303" y="316"/>
                  <a:pt x="309" y="276"/>
                </a:cubicBezTo>
                <a:lnTo>
                  <a:pt x="309" y="276"/>
                </a:lnTo>
                <a:cubicBezTo>
                  <a:pt x="322" y="259"/>
                  <a:pt x="329" y="236"/>
                  <a:pt x="325" y="207"/>
                </a:cubicBezTo>
                <a:lnTo>
                  <a:pt x="334" y="199"/>
                </a:lnTo>
                <a:cubicBezTo>
                  <a:pt x="327" y="157"/>
                  <a:pt x="308" y="119"/>
                  <a:pt x="281" y="87"/>
                </a:cubicBezTo>
                <a:lnTo>
                  <a:pt x="281" y="87"/>
                </a:lnTo>
                <a:cubicBezTo>
                  <a:pt x="275" y="80"/>
                  <a:pt x="269" y="73"/>
                  <a:pt x="262" y="68"/>
                </a:cubicBezTo>
                <a:lnTo>
                  <a:pt x="262" y="68"/>
                </a:lnTo>
                <a:cubicBezTo>
                  <a:pt x="223" y="31"/>
                  <a:pt x="173" y="6"/>
                  <a:pt x="120" y="2"/>
                </a:cubicBezTo>
                <a:cubicBezTo>
                  <a:pt x="116" y="1"/>
                  <a:pt x="111" y="1"/>
                  <a:pt x="10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22"/>
          <p:cNvSpPr/>
          <p:nvPr/>
        </p:nvSpPr>
        <p:spPr>
          <a:xfrm>
            <a:off x="2296658" y="4851549"/>
            <a:ext cx="45508" cy="39049"/>
          </a:xfrm>
          <a:custGeom>
            <a:avLst/>
            <a:gdLst/>
            <a:ahLst/>
            <a:cxnLst/>
            <a:rect l="l" t="t" r="r" b="b"/>
            <a:pathLst>
              <a:path w="451" h="387" extrusionOk="0">
                <a:moveTo>
                  <a:pt x="200" y="178"/>
                </a:moveTo>
                <a:cubicBezTo>
                  <a:pt x="200" y="178"/>
                  <a:pt x="200" y="179"/>
                  <a:pt x="201" y="179"/>
                </a:cubicBezTo>
                <a:lnTo>
                  <a:pt x="201" y="179"/>
                </a:lnTo>
                <a:cubicBezTo>
                  <a:pt x="201" y="180"/>
                  <a:pt x="201" y="180"/>
                  <a:pt x="201" y="180"/>
                </a:cubicBezTo>
                <a:lnTo>
                  <a:pt x="201" y="180"/>
                </a:lnTo>
                <a:cubicBezTo>
                  <a:pt x="200" y="179"/>
                  <a:pt x="200" y="178"/>
                  <a:pt x="200" y="178"/>
                </a:cubicBezTo>
                <a:close/>
                <a:moveTo>
                  <a:pt x="253" y="1"/>
                </a:moveTo>
                <a:cubicBezTo>
                  <a:pt x="241" y="1"/>
                  <a:pt x="229" y="3"/>
                  <a:pt x="218" y="6"/>
                </a:cubicBezTo>
                <a:lnTo>
                  <a:pt x="218" y="6"/>
                </a:lnTo>
                <a:cubicBezTo>
                  <a:pt x="210" y="5"/>
                  <a:pt x="202" y="5"/>
                  <a:pt x="193" y="5"/>
                </a:cubicBezTo>
                <a:cubicBezTo>
                  <a:pt x="183" y="5"/>
                  <a:pt x="173" y="6"/>
                  <a:pt x="163" y="7"/>
                </a:cubicBezTo>
                <a:cubicBezTo>
                  <a:pt x="95" y="15"/>
                  <a:pt x="35" y="58"/>
                  <a:pt x="9" y="127"/>
                </a:cubicBezTo>
                <a:cubicBezTo>
                  <a:pt x="0" y="187"/>
                  <a:pt x="9" y="246"/>
                  <a:pt x="43" y="298"/>
                </a:cubicBezTo>
                <a:cubicBezTo>
                  <a:pt x="80" y="357"/>
                  <a:pt x="140" y="387"/>
                  <a:pt x="201" y="387"/>
                </a:cubicBezTo>
                <a:cubicBezTo>
                  <a:pt x="256" y="387"/>
                  <a:pt x="311" y="363"/>
                  <a:pt x="351" y="315"/>
                </a:cubicBezTo>
                <a:cubicBezTo>
                  <a:pt x="352" y="314"/>
                  <a:pt x="353" y="312"/>
                  <a:pt x="354" y="311"/>
                </a:cubicBezTo>
                <a:lnTo>
                  <a:pt x="354" y="311"/>
                </a:lnTo>
                <a:cubicBezTo>
                  <a:pt x="402" y="309"/>
                  <a:pt x="450" y="274"/>
                  <a:pt x="445" y="212"/>
                </a:cubicBezTo>
                <a:lnTo>
                  <a:pt x="428" y="212"/>
                </a:lnTo>
                <a:cubicBezTo>
                  <a:pt x="422" y="164"/>
                  <a:pt x="401" y="121"/>
                  <a:pt x="370" y="86"/>
                </a:cubicBezTo>
                <a:lnTo>
                  <a:pt x="370" y="86"/>
                </a:lnTo>
                <a:cubicBezTo>
                  <a:pt x="355" y="59"/>
                  <a:pt x="335" y="35"/>
                  <a:pt x="308" y="15"/>
                </a:cubicBezTo>
                <a:cubicBezTo>
                  <a:pt x="292" y="5"/>
                  <a:pt x="272" y="1"/>
                  <a:pt x="25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22"/>
          <p:cNvSpPr/>
          <p:nvPr/>
        </p:nvSpPr>
        <p:spPr>
          <a:xfrm>
            <a:off x="2424502" y="4925612"/>
            <a:ext cx="50049" cy="35820"/>
          </a:xfrm>
          <a:custGeom>
            <a:avLst/>
            <a:gdLst/>
            <a:ahLst/>
            <a:cxnLst/>
            <a:rect l="l" t="t" r="r" b="b"/>
            <a:pathLst>
              <a:path w="496" h="355" extrusionOk="0">
                <a:moveTo>
                  <a:pt x="308" y="0"/>
                </a:moveTo>
                <a:cubicBezTo>
                  <a:pt x="268" y="0"/>
                  <a:pt x="239" y="17"/>
                  <a:pt x="223" y="41"/>
                </a:cubicBezTo>
                <a:lnTo>
                  <a:pt x="223" y="41"/>
                </a:lnTo>
                <a:cubicBezTo>
                  <a:pt x="189" y="34"/>
                  <a:pt x="154" y="28"/>
                  <a:pt x="119" y="26"/>
                </a:cubicBezTo>
                <a:cubicBezTo>
                  <a:pt x="116" y="25"/>
                  <a:pt x="112" y="25"/>
                  <a:pt x="109" y="25"/>
                </a:cubicBezTo>
                <a:cubicBezTo>
                  <a:pt x="46" y="25"/>
                  <a:pt x="1" y="98"/>
                  <a:pt x="25" y="163"/>
                </a:cubicBezTo>
                <a:cubicBezTo>
                  <a:pt x="56" y="256"/>
                  <a:pt x="160" y="354"/>
                  <a:pt x="264" y="354"/>
                </a:cubicBezTo>
                <a:cubicBezTo>
                  <a:pt x="303" y="354"/>
                  <a:pt x="341" y="341"/>
                  <a:pt x="376" y="308"/>
                </a:cubicBezTo>
                <a:cubicBezTo>
                  <a:pt x="383" y="302"/>
                  <a:pt x="390" y="295"/>
                  <a:pt x="396" y="288"/>
                </a:cubicBezTo>
                <a:lnTo>
                  <a:pt x="396" y="288"/>
                </a:lnTo>
                <a:cubicBezTo>
                  <a:pt x="420" y="286"/>
                  <a:pt x="443" y="275"/>
                  <a:pt x="462" y="257"/>
                </a:cubicBezTo>
                <a:cubicBezTo>
                  <a:pt x="496" y="214"/>
                  <a:pt x="487" y="154"/>
                  <a:pt x="444" y="128"/>
                </a:cubicBezTo>
                <a:lnTo>
                  <a:pt x="439" y="128"/>
                </a:lnTo>
                <a:cubicBezTo>
                  <a:pt x="427" y="64"/>
                  <a:pt x="382" y="9"/>
                  <a:pt x="30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22"/>
          <p:cNvSpPr/>
          <p:nvPr/>
        </p:nvSpPr>
        <p:spPr>
          <a:xfrm>
            <a:off x="2500382" y="4917741"/>
            <a:ext cx="51159" cy="43287"/>
          </a:xfrm>
          <a:custGeom>
            <a:avLst/>
            <a:gdLst/>
            <a:ahLst/>
            <a:cxnLst/>
            <a:rect l="l" t="t" r="r" b="b"/>
            <a:pathLst>
              <a:path w="507" h="429" extrusionOk="0">
                <a:moveTo>
                  <a:pt x="239" y="0"/>
                </a:moveTo>
                <a:cubicBezTo>
                  <a:pt x="217" y="0"/>
                  <a:pt x="194" y="3"/>
                  <a:pt x="172" y="10"/>
                </a:cubicBezTo>
                <a:cubicBezTo>
                  <a:pt x="60" y="52"/>
                  <a:pt x="0" y="164"/>
                  <a:pt x="26" y="275"/>
                </a:cubicBezTo>
                <a:cubicBezTo>
                  <a:pt x="44" y="371"/>
                  <a:pt x="125" y="429"/>
                  <a:pt x="207" y="429"/>
                </a:cubicBezTo>
                <a:cubicBezTo>
                  <a:pt x="242" y="429"/>
                  <a:pt x="277" y="418"/>
                  <a:pt x="308" y="395"/>
                </a:cubicBezTo>
                <a:cubicBezTo>
                  <a:pt x="344" y="361"/>
                  <a:pt x="363" y="325"/>
                  <a:pt x="370" y="287"/>
                </a:cubicBezTo>
                <a:lnTo>
                  <a:pt x="370" y="287"/>
                </a:lnTo>
                <a:cubicBezTo>
                  <a:pt x="372" y="287"/>
                  <a:pt x="374" y="287"/>
                  <a:pt x="375" y="287"/>
                </a:cubicBezTo>
                <a:cubicBezTo>
                  <a:pt x="440" y="287"/>
                  <a:pt x="507" y="224"/>
                  <a:pt x="462" y="147"/>
                </a:cubicBezTo>
                <a:lnTo>
                  <a:pt x="462" y="147"/>
                </a:lnTo>
                <a:lnTo>
                  <a:pt x="462" y="155"/>
                </a:lnTo>
                <a:cubicBezTo>
                  <a:pt x="428" y="58"/>
                  <a:pt x="337" y="0"/>
                  <a:pt x="2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22"/>
          <p:cNvSpPr/>
          <p:nvPr/>
        </p:nvSpPr>
        <p:spPr>
          <a:xfrm>
            <a:off x="2268203" y="4776175"/>
            <a:ext cx="66194" cy="38141"/>
          </a:xfrm>
          <a:custGeom>
            <a:avLst/>
            <a:gdLst/>
            <a:ahLst/>
            <a:cxnLst/>
            <a:rect l="l" t="t" r="r" b="b"/>
            <a:pathLst>
              <a:path w="656" h="378" extrusionOk="0">
                <a:moveTo>
                  <a:pt x="107" y="0"/>
                </a:moveTo>
                <a:cubicBezTo>
                  <a:pt x="52" y="0"/>
                  <a:pt x="1" y="48"/>
                  <a:pt x="9" y="104"/>
                </a:cubicBezTo>
                <a:cubicBezTo>
                  <a:pt x="24" y="260"/>
                  <a:pt x="155" y="377"/>
                  <a:pt x="307" y="377"/>
                </a:cubicBezTo>
                <a:cubicBezTo>
                  <a:pt x="330" y="377"/>
                  <a:pt x="353" y="375"/>
                  <a:pt x="377" y="369"/>
                </a:cubicBezTo>
                <a:cubicBezTo>
                  <a:pt x="404" y="364"/>
                  <a:pt x="426" y="351"/>
                  <a:pt x="440" y="331"/>
                </a:cubicBezTo>
                <a:lnTo>
                  <a:pt x="440" y="331"/>
                </a:lnTo>
                <a:cubicBezTo>
                  <a:pt x="444" y="335"/>
                  <a:pt x="449" y="339"/>
                  <a:pt x="454" y="343"/>
                </a:cubicBezTo>
                <a:cubicBezTo>
                  <a:pt x="472" y="364"/>
                  <a:pt x="495" y="373"/>
                  <a:pt x="517" y="373"/>
                </a:cubicBezTo>
                <a:cubicBezTo>
                  <a:pt x="588" y="373"/>
                  <a:pt x="655" y="288"/>
                  <a:pt x="590" y="224"/>
                </a:cubicBezTo>
                <a:lnTo>
                  <a:pt x="599" y="224"/>
                </a:lnTo>
                <a:cubicBezTo>
                  <a:pt x="529" y="153"/>
                  <a:pt x="446" y="99"/>
                  <a:pt x="356" y="61"/>
                </a:cubicBezTo>
                <a:lnTo>
                  <a:pt x="356" y="61"/>
                </a:lnTo>
                <a:cubicBezTo>
                  <a:pt x="352" y="55"/>
                  <a:pt x="347" y="49"/>
                  <a:pt x="342" y="44"/>
                </a:cubicBezTo>
                <a:cubicBezTo>
                  <a:pt x="324" y="19"/>
                  <a:pt x="300" y="8"/>
                  <a:pt x="276" y="8"/>
                </a:cubicBezTo>
                <a:cubicBezTo>
                  <a:pt x="261" y="8"/>
                  <a:pt x="246" y="13"/>
                  <a:pt x="233" y="20"/>
                </a:cubicBezTo>
                <a:lnTo>
                  <a:pt x="233" y="20"/>
                </a:lnTo>
                <a:cubicBezTo>
                  <a:pt x="196" y="11"/>
                  <a:pt x="158" y="5"/>
                  <a:pt x="120" y="1"/>
                </a:cubicBezTo>
                <a:cubicBezTo>
                  <a:pt x="116" y="0"/>
                  <a:pt x="111" y="0"/>
                  <a:pt x="10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22"/>
          <p:cNvSpPr/>
          <p:nvPr/>
        </p:nvSpPr>
        <p:spPr>
          <a:xfrm>
            <a:off x="2067910" y="4680418"/>
            <a:ext cx="48434" cy="39856"/>
          </a:xfrm>
          <a:custGeom>
            <a:avLst/>
            <a:gdLst/>
            <a:ahLst/>
            <a:cxnLst/>
            <a:rect l="l" t="t" r="r" b="b"/>
            <a:pathLst>
              <a:path w="480" h="395" extrusionOk="0">
                <a:moveTo>
                  <a:pt x="214" y="197"/>
                </a:moveTo>
                <a:cubicBezTo>
                  <a:pt x="214" y="197"/>
                  <a:pt x="206" y="206"/>
                  <a:pt x="197" y="214"/>
                </a:cubicBezTo>
                <a:cubicBezTo>
                  <a:pt x="197" y="214"/>
                  <a:pt x="194" y="214"/>
                  <a:pt x="194" y="216"/>
                </a:cubicBezTo>
                <a:lnTo>
                  <a:pt x="194" y="216"/>
                </a:lnTo>
                <a:cubicBezTo>
                  <a:pt x="193" y="210"/>
                  <a:pt x="197" y="204"/>
                  <a:pt x="197" y="197"/>
                </a:cubicBezTo>
                <a:cubicBezTo>
                  <a:pt x="197" y="199"/>
                  <a:pt x="198" y="200"/>
                  <a:pt x="199" y="200"/>
                </a:cubicBezTo>
                <a:cubicBezTo>
                  <a:pt x="200" y="200"/>
                  <a:pt x="202" y="199"/>
                  <a:pt x="204" y="197"/>
                </a:cubicBezTo>
                <a:close/>
                <a:moveTo>
                  <a:pt x="214" y="1"/>
                </a:moveTo>
                <a:cubicBezTo>
                  <a:pt x="103" y="1"/>
                  <a:pt x="18" y="86"/>
                  <a:pt x="9" y="197"/>
                </a:cubicBezTo>
                <a:cubicBezTo>
                  <a:pt x="0" y="300"/>
                  <a:pt x="86" y="385"/>
                  <a:pt x="189" y="394"/>
                </a:cubicBezTo>
                <a:cubicBezTo>
                  <a:pt x="194" y="394"/>
                  <a:pt x="199" y="395"/>
                  <a:pt x="204" y="395"/>
                </a:cubicBezTo>
                <a:cubicBezTo>
                  <a:pt x="264" y="395"/>
                  <a:pt x="319" y="366"/>
                  <a:pt x="357" y="322"/>
                </a:cubicBezTo>
                <a:lnTo>
                  <a:pt x="357" y="322"/>
                </a:lnTo>
                <a:cubicBezTo>
                  <a:pt x="363" y="323"/>
                  <a:pt x="369" y="324"/>
                  <a:pt x="376" y="324"/>
                </a:cubicBezTo>
                <a:cubicBezTo>
                  <a:pt x="388" y="324"/>
                  <a:pt x="400" y="321"/>
                  <a:pt x="411" y="317"/>
                </a:cubicBezTo>
                <a:cubicBezTo>
                  <a:pt x="462" y="300"/>
                  <a:pt x="480" y="240"/>
                  <a:pt x="462" y="197"/>
                </a:cubicBezTo>
                <a:lnTo>
                  <a:pt x="454" y="189"/>
                </a:lnTo>
                <a:cubicBezTo>
                  <a:pt x="411" y="95"/>
                  <a:pt x="326" y="18"/>
                  <a:pt x="21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22"/>
          <p:cNvSpPr/>
          <p:nvPr/>
        </p:nvSpPr>
        <p:spPr>
          <a:xfrm>
            <a:off x="2164576" y="4628251"/>
            <a:ext cx="58727" cy="41875"/>
          </a:xfrm>
          <a:custGeom>
            <a:avLst/>
            <a:gdLst/>
            <a:ahLst/>
            <a:cxnLst/>
            <a:rect l="l" t="t" r="r" b="b"/>
            <a:pathLst>
              <a:path w="582" h="415" extrusionOk="0">
                <a:moveTo>
                  <a:pt x="225" y="184"/>
                </a:moveTo>
                <a:cubicBezTo>
                  <a:pt x="227" y="190"/>
                  <a:pt x="229" y="195"/>
                  <a:pt x="232" y="201"/>
                </a:cubicBezTo>
                <a:cubicBezTo>
                  <a:pt x="235" y="220"/>
                  <a:pt x="224" y="229"/>
                  <a:pt x="213" y="229"/>
                </a:cubicBezTo>
                <a:cubicBezTo>
                  <a:pt x="199" y="229"/>
                  <a:pt x="187" y="216"/>
                  <a:pt x="206" y="192"/>
                </a:cubicBezTo>
                <a:cubicBezTo>
                  <a:pt x="211" y="188"/>
                  <a:pt x="217" y="185"/>
                  <a:pt x="225" y="184"/>
                </a:cubicBezTo>
                <a:close/>
                <a:moveTo>
                  <a:pt x="241" y="1"/>
                </a:moveTo>
                <a:cubicBezTo>
                  <a:pt x="224" y="1"/>
                  <a:pt x="206" y="2"/>
                  <a:pt x="189" y="4"/>
                </a:cubicBezTo>
                <a:cubicBezTo>
                  <a:pt x="78" y="21"/>
                  <a:pt x="1" y="133"/>
                  <a:pt x="18" y="252"/>
                </a:cubicBezTo>
                <a:cubicBezTo>
                  <a:pt x="39" y="345"/>
                  <a:pt x="121" y="415"/>
                  <a:pt x="212" y="415"/>
                </a:cubicBezTo>
                <a:cubicBezTo>
                  <a:pt x="230" y="415"/>
                  <a:pt x="248" y="412"/>
                  <a:pt x="266" y="406"/>
                </a:cubicBezTo>
                <a:cubicBezTo>
                  <a:pt x="334" y="387"/>
                  <a:pt x="383" y="337"/>
                  <a:pt x="403" y="276"/>
                </a:cubicBezTo>
                <a:lnTo>
                  <a:pt x="403" y="276"/>
                </a:lnTo>
                <a:cubicBezTo>
                  <a:pt x="418" y="286"/>
                  <a:pt x="433" y="290"/>
                  <a:pt x="448" y="290"/>
                </a:cubicBezTo>
                <a:cubicBezTo>
                  <a:pt x="523" y="290"/>
                  <a:pt x="581" y="178"/>
                  <a:pt x="505" y="115"/>
                </a:cubicBezTo>
                <a:lnTo>
                  <a:pt x="514" y="115"/>
                </a:lnTo>
                <a:cubicBezTo>
                  <a:pt x="441" y="42"/>
                  <a:pt x="343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22"/>
          <p:cNvSpPr/>
          <p:nvPr/>
        </p:nvSpPr>
        <p:spPr>
          <a:xfrm>
            <a:off x="2053279" y="4592330"/>
            <a:ext cx="50957" cy="37334"/>
          </a:xfrm>
          <a:custGeom>
            <a:avLst/>
            <a:gdLst/>
            <a:ahLst/>
            <a:cxnLst/>
            <a:rect l="l" t="t" r="r" b="b"/>
            <a:pathLst>
              <a:path w="505" h="370" extrusionOk="0">
                <a:moveTo>
                  <a:pt x="317" y="1"/>
                </a:moveTo>
                <a:cubicBezTo>
                  <a:pt x="283" y="1"/>
                  <a:pt x="257" y="16"/>
                  <a:pt x="241" y="38"/>
                </a:cubicBezTo>
                <a:lnTo>
                  <a:pt x="241" y="38"/>
                </a:lnTo>
                <a:cubicBezTo>
                  <a:pt x="224" y="35"/>
                  <a:pt x="206" y="33"/>
                  <a:pt x="188" y="33"/>
                </a:cubicBezTo>
                <a:cubicBezTo>
                  <a:pt x="137" y="33"/>
                  <a:pt x="86" y="48"/>
                  <a:pt x="43" y="78"/>
                </a:cubicBezTo>
                <a:cubicBezTo>
                  <a:pt x="17" y="104"/>
                  <a:pt x="0" y="146"/>
                  <a:pt x="17" y="189"/>
                </a:cubicBezTo>
                <a:cubicBezTo>
                  <a:pt x="51" y="258"/>
                  <a:pt x="120" y="317"/>
                  <a:pt x="197" y="352"/>
                </a:cubicBezTo>
                <a:cubicBezTo>
                  <a:pt x="223" y="363"/>
                  <a:pt x="251" y="369"/>
                  <a:pt x="278" y="369"/>
                </a:cubicBezTo>
                <a:cubicBezTo>
                  <a:pt x="329" y="369"/>
                  <a:pt x="380" y="348"/>
                  <a:pt x="419" y="309"/>
                </a:cubicBezTo>
                <a:cubicBezTo>
                  <a:pt x="505" y="206"/>
                  <a:pt x="479" y="9"/>
                  <a:pt x="325" y="1"/>
                </a:cubicBezTo>
                <a:cubicBezTo>
                  <a:pt x="322" y="1"/>
                  <a:pt x="320" y="1"/>
                  <a:pt x="31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22"/>
          <p:cNvSpPr/>
          <p:nvPr/>
        </p:nvSpPr>
        <p:spPr>
          <a:xfrm>
            <a:off x="1947028" y="4576992"/>
            <a:ext cx="58828" cy="34509"/>
          </a:xfrm>
          <a:custGeom>
            <a:avLst/>
            <a:gdLst/>
            <a:ahLst/>
            <a:cxnLst/>
            <a:rect l="l" t="t" r="r" b="b"/>
            <a:pathLst>
              <a:path w="583" h="342" extrusionOk="0">
                <a:moveTo>
                  <a:pt x="223" y="1"/>
                </a:moveTo>
                <a:cubicBezTo>
                  <a:pt x="160" y="1"/>
                  <a:pt x="97" y="22"/>
                  <a:pt x="44" y="59"/>
                </a:cubicBezTo>
                <a:cubicBezTo>
                  <a:pt x="1" y="93"/>
                  <a:pt x="1" y="170"/>
                  <a:pt x="44" y="204"/>
                </a:cubicBezTo>
                <a:cubicBezTo>
                  <a:pt x="163" y="290"/>
                  <a:pt x="300" y="341"/>
                  <a:pt x="446" y="341"/>
                </a:cubicBezTo>
                <a:cubicBezTo>
                  <a:pt x="488" y="341"/>
                  <a:pt x="531" y="315"/>
                  <a:pt x="548" y="281"/>
                </a:cubicBezTo>
                <a:cubicBezTo>
                  <a:pt x="582" y="179"/>
                  <a:pt x="540" y="76"/>
                  <a:pt x="454" y="25"/>
                </a:cubicBezTo>
                <a:cubicBezTo>
                  <a:pt x="436" y="10"/>
                  <a:pt x="415" y="3"/>
                  <a:pt x="395" y="3"/>
                </a:cubicBezTo>
                <a:cubicBezTo>
                  <a:pt x="373" y="3"/>
                  <a:pt x="351" y="12"/>
                  <a:pt x="335" y="29"/>
                </a:cubicBezTo>
                <a:lnTo>
                  <a:pt x="335" y="29"/>
                </a:lnTo>
                <a:cubicBezTo>
                  <a:pt x="332" y="27"/>
                  <a:pt x="329" y="26"/>
                  <a:pt x="326" y="25"/>
                </a:cubicBezTo>
                <a:lnTo>
                  <a:pt x="334" y="25"/>
                </a:lnTo>
                <a:cubicBezTo>
                  <a:pt x="299" y="8"/>
                  <a:pt x="261" y="1"/>
                  <a:pt x="22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22"/>
          <p:cNvSpPr/>
          <p:nvPr/>
        </p:nvSpPr>
        <p:spPr>
          <a:xfrm>
            <a:off x="2258718" y="4613519"/>
            <a:ext cx="51865" cy="35820"/>
          </a:xfrm>
          <a:custGeom>
            <a:avLst/>
            <a:gdLst/>
            <a:ahLst/>
            <a:cxnLst/>
            <a:rect l="l" t="t" r="r" b="b"/>
            <a:pathLst>
              <a:path w="514" h="355" extrusionOk="0">
                <a:moveTo>
                  <a:pt x="207" y="183"/>
                </a:moveTo>
                <a:cubicBezTo>
                  <a:pt x="209" y="183"/>
                  <a:pt x="211" y="184"/>
                  <a:pt x="214" y="184"/>
                </a:cubicBezTo>
                <a:lnTo>
                  <a:pt x="205" y="184"/>
                </a:lnTo>
                <a:cubicBezTo>
                  <a:pt x="205" y="184"/>
                  <a:pt x="206" y="184"/>
                  <a:pt x="207" y="183"/>
                </a:cubicBezTo>
                <a:close/>
                <a:moveTo>
                  <a:pt x="247" y="1"/>
                </a:moveTo>
                <a:cubicBezTo>
                  <a:pt x="234" y="1"/>
                  <a:pt x="220" y="2"/>
                  <a:pt x="205" y="5"/>
                </a:cubicBezTo>
                <a:cubicBezTo>
                  <a:pt x="69" y="22"/>
                  <a:pt x="0" y="176"/>
                  <a:pt x="86" y="287"/>
                </a:cubicBezTo>
                <a:cubicBezTo>
                  <a:pt x="120" y="333"/>
                  <a:pt x="171" y="355"/>
                  <a:pt x="221" y="355"/>
                </a:cubicBezTo>
                <a:cubicBezTo>
                  <a:pt x="270" y="355"/>
                  <a:pt x="319" y="334"/>
                  <a:pt x="352" y="293"/>
                </a:cubicBezTo>
                <a:lnTo>
                  <a:pt x="352" y="293"/>
                </a:lnTo>
                <a:cubicBezTo>
                  <a:pt x="371" y="309"/>
                  <a:pt x="394" y="318"/>
                  <a:pt x="417" y="318"/>
                </a:cubicBezTo>
                <a:cubicBezTo>
                  <a:pt x="426" y="318"/>
                  <a:pt x="436" y="316"/>
                  <a:pt x="445" y="313"/>
                </a:cubicBezTo>
                <a:cubicBezTo>
                  <a:pt x="496" y="287"/>
                  <a:pt x="513" y="236"/>
                  <a:pt x="496" y="184"/>
                </a:cubicBezTo>
                <a:lnTo>
                  <a:pt x="496" y="184"/>
                </a:lnTo>
                <a:lnTo>
                  <a:pt x="496" y="193"/>
                </a:lnTo>
                <a:cubicBezTo>
                  <a:pt x="443" y="93"/>
                  <a:pt x="362" y="1"/>
                  <a:pt x="24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22"/>
          <p:cNvSpPr/>
          <p:nvPr/>
        </p:nvSpPr>
        <p:spPr>
          <a:xfrm>
            <a:off x="2491704" y="4753472"/>
            <a:ext cx="37234" cy="33197"/>
          </a:xfrm>
          <a:custGeom>
            <a:avLst/>
            <a:gdLst/>
            <a:ahLst/>
            <a:cxnLst/>
            <a:rect l="l" t="t" r="r" b="b"/>
            <a:pathLst>
              <a:path w="369" h="329" extrusionOk="0">
                <a:moveTo>
                  <a:pt x="178" y="1"/>
                </a:moveTo>
                <a:cubicBezTo>
                  <a:pt x="129" y="1"/>
                  <a:pt x="82" y="22"/>
                  <a:pt x="52" y="64"/>
                </a:cubicBezTo>
                <a:cubicBezTo>
                  <a:pt x="1" y="123"/>
                  <a:pt x="1" y="209"/>
                  <a:pt x="52" y="260"/>
                </a:cubicBezTo>
                <a:cubicBezTo>
                  <a:pt x="81" y="306"/>
                  <a:pt x="128" y="329"/>
                  <a:pt x="180" y="329"/>
                </a:cubicBezTo>
                <a:cubicBezTo>
                  <a:pt x="205" y="329"/>
                  <a:pt x="232" y="323"/>
                  <a:pt x="258" y="312"/>
                </a:cubicBezTo>
                <a:cubicBezTo>
                  <a:pt x="261" y="309"/>
                  <a:pt x="265" y="307"/>
                  <a:pt x="268" y="304"/>
                </a:cubicBezTo>
                <a:lnTo>
                  <a:pt x="268" y="304"/>
                </a:lnTo>
                <a:cubicBezTo>
                  <a:pt x="269" y="304"/>
                  <a:pt x="269" y="304"/>
                  <a:pt x="270" y="304"/>
                </a:cubicBezTo>
                <a:cubicBezTo>
                  <a:pt x="274" y="304"/>
                  <a:pt x="279" y="304"/>
                  <a:pt x="283" y="303"/>
                </a:cubicBezTo>
                <a:cubicBezTo>
                  <a:pt x="335" y="295"/>
                  <a:pt x="369" y="243"/>
                  <a:pt x="360" y="192"/>
                </a:cubicBezTo>
                <a:lnTo>
                  <a:pt x="360" y="192"/>
                </a:lnTo>
                <a:lnTo>
                  <a:pt x="360" y="209"/>
                </a:lnTo>
                <a:cubicBezTo>
                  <a:pt x="352" y="175"/>
                  <a:pt x="335" y="141"/>
                  <a:pt x="326" y="106"/>
                </a:cubicBezTo>
                <a:cubicBezTo>
                  <a:pt x="317" y="55"/>
                  <a:pt x="283" y="21"/>
                  <a:pt x="240" y="12"/>
                </a:cubicBezTo>
                <a:cubicBezTo>
                  <a:pt x="220" y="5"/>
                  <a:pt x="199" y="1"/>
                  <a:pt x="17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22"/>
          <p:cNvSpPr/>
          <p:nvPr/>
        </p:nvSpPr>
        <p:spPr>
          <a:xfrm>
            <a:off x="1800315" y="4746913"/>
            <a:ext cx="54791" cy="30674"/>
          </a:xfrm>
          <a:custGeom>
            <a:avLst/>
            <a:gdLst/>
            <a:ahLst/>
            <a:cxnLst/>
            <a:rect l="l" t="t" r="r" b="b"/>
            <a:pathLst>
              <a:path w="543" h="304" extrusionOk="0">
                <a:moveTo>
                  <a:pt x="351" y="0"/>
                </a:moveTo>
                <a:cubicBezTo>
                  <a:pt x="332" y="0"/>
                  <a:pt x="316" y="5"/>
                  <a:pt x="302" y="12"/>
                </a:cubicBezTo>
                <a:lnTo>
                  <a:pt x="302" y="12"/>
                </a:lnTo>
                <a:cubicBezTo>
                  <a:pt x="212" y="22"/>
                  <a:pt x="125" y="58"/>
                  <a:pt x="52" y="120"/>
                </a:cubicBezTo>
                <a:cubicBezTo>
                  <a:pt x="0" y="163"/>
                  <a:pt x="9" y="248"/>
                  <a:pt x="77" y="274"/>
                </a:cubicBezTo>
                <a:cubicBezTo>
                  <a:pt x="125" y="294"/>
                  <a:pt x="173" y="304"/>
                  <a:pt x="221" y="304"/>
                </a:cubicBezTo>
                <a:cubicBezTo>
                  <a:pt x="294" y="304"/>
                  <a:pt x="366" y="281"/>
                  <a:pt x="428" y="240"/>
                </a:cubicBezTo>
                <a:cubicBezTo>
                  <a:pt x="442" y="230"/>
                  <a:pt x="453" y="218"/>
                  <a:pt x="461" y="206"/>
                </a:cubicBezTo>
                <a:lnTo>
                  <a:pt x="461" y="206"/>
                </a:lnTo>
                <a:cubicBezTo>
                  <a:pt x="542" y="185"/>
                  <a:pt x="542" y="40"/>
                  <a:pt x="445" y="17"/>
                </a:cubicBezTo>
                <a:cubicBezTo>
                  <a:pt x="430" y="14"/>
                  <a:pt x="414" y="12"/>
                  <a:pt x="398" y="11"/>
                </a:cubicBezTo>
                <a:lnTo>
                  <a:pt x="398" y="11"/>
                </a:lnTo>
                <a:cubicBezTo>
                  <a:pt x="384" y="5"/>
                  <a:pt x="368" y="1"/>
                  <a:pt x="35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22"/>
          <p:cNvSpPr/>
          <p:nvPr/>
        </p:nvSpPr>
        <p:spPr>
          <a:xfrm>
            <a:off x="1924022" y="4732383"/>
            <a:ext cx="59029" cy="43893"/>
          </a:xfrm>
          <a:custGeom>
            <a:avLst/>
            <a:gdLst/>
            <a:ahLst/>
            <a:cxnLst/>
            <a:rect l="l" t="t" r="r" b="b"/>
            <a:pathLst>
              <a:path w="585" h="435" extrusionOk="0">
                <a:moveTo>
                  <a:pt x="262" y="0"/>
                </a:moveTo>
                <a:cubicBezTo>
                  <a:pt x="231" y="0"/>
                  <a:pt x="199" y="8"/>
                  <a:pt x="169" y="24"/>
                </a:cubicBezTo>
                <a:cubicBezTo>
                  <a:pt x="144" y="36"/>
                  <a:pt x="128" y="54"/>
                  <a:pt x="120" y="74"/>
                </a:cubicBezTo>
                <a:lnTo>
                  <a:pt x="120" y="74"/>
                </a:lnTo>
                <a:cubicBezTo>
                  <a:pt x="108" y="74"/>
                  <a:pt x="96" y="75"/>
                  <a:pt x="83" y="76"/>
                </a:cubicBezTo>
                <a:cubicBezTo>
                  <a:pt x="41" y="84"/>
                  <a:pt x="15" y="119"/>
                  <a:pt x="6" y="161"/>
                </a:cubicBezTo>
                <a:cubicBezTo>
                  <a:pt x="0" y="313"/>
                  <a:pt x="123" y="434"/>
                  <a:pt x="253" y="434"/>
                </a:cubicBezTo>
                <a:cubicBezTo>
                  <a:pt x="307" y="434"/>
                  <a:pt x="361" y="414"/>
                  <a:pt x="408" y="367"/>
                </a:cubicBezTo>
                <a:cubicBezTo>
                  <a:pt x="425" y="348"/>
                  <a:pt x="439" y="327"/>
                  <a:pt x="449" y="305"/>
                </a:cubicBezTo>
                <a:lnTo>
                  <a:pt x="449" y="305"/>
                </a:lnTo>
                <a:cubicBezTo>
                  <a:pt x="450" y="305"/>
                  <a:pt x="451" y="305"/>
                  <a:pt x="452" y="305"/>
                </a:cubicBezTo>
                <a:cubicBezTo>
                  <a:pt x="541" y="305"/>
                  <a:pt x="584" y="165"/>
                  <a:pt x="485" y="127"/>
                </a:cubicBezTo>
                <a:cubicBezTo>
                  <a:pt x="473" y="123"/>
                  <a:pt x="460" y="119"/>
                  <a:pt x="448" y="115"/>
                </a:cubicBezTo>
                <a:lnTo>
                  <a:pt x="448" y="115"/>
                </a:lnTo>
                <a:cubicBezTo>
                  <a:pt x="444" y="108"/>
                  <a:pt x="439" y="100"/>
                  <a:pt x="434" y="93"/>
                </a:cubicBezTo>
                <a:cubicBezTo>
                  <a:pt x="393" y="35"/>
                  <a:pt x="329" y="0"/>
                  <a:pt x="26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22"/>
          <p:cNvSpPr/>
          <p:nvPr/>
        </p:nvSpPr>
        <p:spPr>
          <a:xfrm>
            <a:off x="1819285" y="4624114"/>
            <a:ext cx="54489" cy="43287"/>
          </a:xfrm>
          <a:custGeom>
            <a:avLst/>
            <a:gdLst/>
            <a:ahLst/>
            <a:cxnLst/>
            <a:rect l="l" t="t" r="r" b="b"/>
            <a:pathLst>
              <a:path w="540" h="429" extrusionOk="0">
                <a:moveTo>
                  <a:pt x="241" y="0"/>
                </a:moveTo>
                <a:cubicBezTo>
                  <a:pt x="229" y="0"/>
                  <a:pt x="218" y="1"/>
                  <a:pt x="206" y="2"/>
                </a:cubicBezTo>
                <a:cubicBezTo>
                  <a:pt x="86" y="20"/>
                  <a:pt x="1" y="131"/>
                  <a:pt x="9" y="251"/>
                </a:cubicBezTo>
                <a:cubicBezTo>
                  <a:pt x="16" y="353"/>
                  <a:pt x="99" y="428"/>
                  <a:pt x="193" y="428"/>
                </a:cubicBezTo>
                <a:cubicBezTo>
                  <a:pt x="217" y="428"/>
                  <a:pt x="242" y="423"/>
                  <a:pt x="266" y="413"/>
                </a:cubicBezTo>
                <a:cubicBezTo>
                  <a:pt x="308" y="395"/>
                  <a:pt x="334" y="363"/>
                  <a:pt x="346" y="328"/>
                </a:cubicBezTo>
                <a:lnTo>
                  <a:pt x="420" y="328"/>
                </a:lnTo>
                <a:cubicBezTo>
                  <a:pt x="488" y="328"/>
                  <a:pt x="540" y="259"/>
                  <a:pt x="514" y="191"/>
                </a:cubicBezTo>
                <a:cubicBezTo>
                  <a:pt x="467" y="81"/>
                  <a:pt x="363" y="0"/>
                  <a:pt x="24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22"/>
          <p:cNvSpPr/>
          <p:nvPr/>
        </p:nvSpPr>
        <p:spPr>
          <a:xfrm>
            <a:off x="1714850" y="4805437"/>
            <a:ext cx="53581" cy="44801"/>
          </a:xfrm>
          <a:custGeom>
            <a:avLst/>
            <a:gdLst/>
            <a:ahLst/>
            <a:cxnLst/>
            <a:rect l="l" t="t" r="r" b="b"/>
            <a:pathLst>
              <a:path w="531" h="444" extrusionOk="0">
                <a:moveTo>
                  <a:pt x="240" y="198"/>
                </a:moveTo>
                <a:lnTo>
                  <a:pt x="240" y="198"/>
                </a:lnTo>
                <a:cubicBezTo>
                  <a:pt x="247" y="202"/>
                  <a:pt x="256" y="205"/>
                  <a:pt x="266" y="207"/>
                </a:cubicBezTo>
                <a:cubicBezTo>
                  <a:pt x="273" y="207"/>
                  <a:pt x="292" y="256"/>
                  <a:pt x="268" y="256"/>
                </a:cubicBezTo>
                <a:cubicBezTo>
                  <a:pt x="263" y="256"/>
                  <a:pt x="257" y="254"/>
                  <a:pt x="249" y="250"/>
                </a:cubicBezTo>
                <a:cubicBezTo>
                  <a:pt x="226" y="243"/>
                  <a:pt x="223" y="216"/>
                  <a:pt x="240" y="198"/>
                </a:cubicBezTo>
                <a:close/>
                <a:moveTo>
                  <a:pt x="273" y="1"/>
                </a:moveTo>
                <a:cubicBezTo>
                  <a:pt x="224" y="1"/>
                  <a:pt x="173" y="15"/>
                  <a:pt x="129" y="45"/>
                </a:cubicBezTo>
                <a:cubicBezTo>
                  <a:pt x="0" y="130"/>
                  <a:pt x="9" y="319"/>
                  <a:pt x="137" y="404"/>
                </a:cubicBezTo>
                <a:cubicBezTo>
                  <a:pt x="175" y="431"/>
                  <a:pt x="218" y="443"/>
                  <a:pt x="260" y="443"/>
                </a:cubicBezTo>
                <a:cubicBezTo>
                  <a:pt x="351" y="443"/>
                  <a:pt x="439" y="384"/>
                  <a:pt x="462" y="284"/>
                </a:cubicBezTo>
                <a:cubicBezTo>
                  <a:pt x="464" y="278"/>
                  <a:pt x="465" y="272"/>
                  <a:pt x="466" y="266"/>
                </a:cubicBezTo>
                <a:lnTo>
                  <a:pt x="466" y="266"/>
                </a:lnTo>
                <a:cubicBezTo>
                  <a:pt x="514" y="239"/>
                  <a:pt x="531" y="189"/>
                  <a:pt x="514" y="147"/>
                </a:cubicBezTo>
                <a:lnTo>
                  <a:pt x="505" y="147"/>
                </a:lnTo>
                <a:cubicBezTo>
                  <a:pt x="460" y="52"/>
                  <a:pt x="368" y="1"/>
                  <a:pt x="27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22"/>
          <p:cNvSpPr/>
          <p:nvPr/>
        </p:nvSpPr>
        <p:spPr>
          <a:xfrm>
            <a:off x="1536352" y="4762654"/>
            <a:ext cx="55195" cy="42076"/>
          </a:xfrm>
          <a:custGeom>
            <a:avLst/>
            <a:gdLst/>
            <a:ahLst/>
            <a:cxnLst/>
            <a:rect l="l" t="t" r="r" b="b"/>
            <a:pathLst>
              <a:path w="547" h="417" extrusionOk="0">
                <a:moveTo>
                  <a:pt x="310" y="0"/>
                </a:moveTo>
                <a:cubicBezTo>
                  <a:pt x="275" y="0"/>
                  <a:pt x="238" y="11"/>
                  <a:pt x="204" y="32"/>
                </a:cubicBezTo>
                <a:cubicBezTo>
                  <a:pt x="201" y="34"/>
                  <a:pt x="197" y="36"/>
                  <a:pt x="194" y="38"/>
                </a:cubicBezTo>
                <a:lnTo>
                  <a:pt x="194" y="38"/>
                </a:lnTo>
                <a:cubicBezTo>
                  <a:pt x="130" y="43"/>
                  <a:pt x="77" y="81"/>
                  <a:pt x="50" y="135"/>
                </a:cubicBezTo>
                <a:cubicBezTo>
                  <a:pt x="0" y="285"/>
                  <a:pt x="152" y="417"/>
                  <a:pt x="294" y="417"/>
                </a:cubicBezTo>
                <a:cubicBezTo>
                  <a:pt x="322" y="417"/>
                  <a:pt x="349" y="412"/>
                  <a:pt x="375" y="400"/>
                </a:cubicBezTo>
                <a:cubicBezTo>
                  <a:pt x="520" y="332"/>
                  <a:pt x="546" y="135"/>
                  <a:pt x="409" y="32"/>
                </a:cubicBezTo>
                <a:cubicBezTo>
                  <a:pt x="379" y="11"/>
                  <a:pt x="345" y="0"/>
                  <a:pt x="310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22"/>
          <p:cNvSpPr/>
          <p:nvPr/>
        </p:nvSpPr>
        <p:spPr>
          <a:xfrm>
            <a:off x="1591446" y="4814114"/>
            <a:ext cx="64781" cy="57212"/>
          </a:xfrm>
          <a:custGeom>
            <a:avLst/>
            <a:gdLst/>
            <a:ahLst/>
            <a:cxnLst/>
            <a:rect l="l" t="t" r="r" b="b"/>
            <a:pathLst>
              <a:path w="642" h="567" extrusionOk="0">
                <a:moveTo>
                  <a:pt x="276" y="210"/>
                </a:moveTo>
                <a:cubicBezTo>
                  <a:pt x="276" y="220"/>
                  <a:pt x="278" y="231"/>
                  <a:pt x="282" y="241"/>
                </a:cubicBezTo>
                <a:cubicBezTo>
                  <a:pt x="295" y="280"/>
                  <a:pt x="332" y="299"/>
                  <a:pt x="368" y="299"/>
                </a:cubicBezTo>
                <a:cubicBezTo>
                  <a:pt x="380" y="299"/>
                  <a:pt x="392" y="297"/>
                  <a:pt x="402" y="292"/>
                </a:cubicBezTo>
                <a:lnTo>
                  <a:pt x="411" y="301"/>
                </a:lnTo>
                <a:cubicBezTo>
                  <a:pt x="412" y="300"/>
                  <a:pt x="413" y="299"/>
                  <a:pt x="415" y="299"/>
                </a:cubicBezTo>
                <a:lnTo>
                  <a:pt x="415" y="299"/>
                </a:lnTo>
                <a:cubicBezTo>
                  <a:pt x="407" y="342"/>
                  <a:pt x="368" y="378"/>
                  <a:pt x="321" y="378"/>
                </a:cubicBezTo>
                <a:cubicBezTo>
                  <a:pt x="303" y="378"/>
                  <a:pt x="284" y="373"/>
                  <a:pt x="265" y="361"/>
                </a:cubicBezTo>
                <a:cubicBezTo>
                  <a:pt x="223" y="335"/>
                  <a:pt x="214" y="284"/>
                  <a:pt x="240" y="241"/>
                </a:cubicBezTo>
                <a:cubicBezTo>
                  <a:pt x="251" y="230"/>
                  <a:pt x="262" y="219"/>
                  <a:pt x="276" y="210"/>
                </a:cubicBezTo>
                <a:close/>
                <a:moveTo>
                  <a:pt x="332" y="0"/>
                </a:moveTo>
                <a:cubicBezTo>
                  <a:pt x="313" y="0"/>
                  <a:pt x="293" y="4"/>
                  <a:pt x="274" y="10"/>
                </a:cubicBezTo>
                <a:cubicBezTo>
                  <a:pt x="103" y="44"/>
                  <a:pt x="0" y="224"/>
                  <a:pt x="60" y="386"/>
                </a:cubicBezTo>
                <a:cubicBezTo>
                  <a:pt x="107" y="499"/>
                  <a:pt x="220" y="566"/>
                  <a:pt x="333" y="566"/>
                </a:cubicBezTo>
                <a:cubicBezTo>
                  <a:pt x="383" y="566"/>
                  <a:pt x="434" y="553"/>
                  <a:pt x="479" y="523"/>
                </a:cubicBezTo>
                <a:cubicBezTo>
                  <a:pt x="608" y="421"/>
                  <a:pt x="642" y="233"/>
                  <a:pt x="539" y="104"/>
                </a:cubicBezTo>
                <a:cubicBezTo>
                  <a:pt x="522" y="80"/>
                  <a:pt x="499" y="70"/>
                  <a:pt x="476" y="70"/>
                </a:cubicBezTo>
                <a:cubicBezTo>
                  <a:pt x="474" y="70"/>
                  <a:pt x="471" y="70"/>
                  <a:pt x="469" y="70"/>
                </a:cubicBezTo>
                <a:lnTo>
                  <a:pt x="469" y="70"/>
                </a:lnTo>
                <a:cubicBezTo>
                  <a:pt x="436" y="24"/>
                  <a:pt x="385" y="0"/>
                  <a:pt x="33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22"/>
          <p:cNvSpPr/>
          <p:nvPr/>
        </p:nvSpPr>
        <p:spPr>
          <a:xfrm>
            <a:off x="1212453" y="4868602"/>
            <a:ext cx="1069694" cy="1154224"/>
          </a:xfrm>
          <a:custGeom>
            <a:avLst/>
            <a:gdLst/>
            <a:ahLst/>
            <a:cxnLst/>
            <a:rect l="l" t="t" r="r" b="b"/>
            <a:pathLst>
              <a:path w="10601" h="11439" extrusionOk="0">
                <a:moveTo>
                  <a:pt x="2875" y="0"/>
                </a:moveTo>
                <a:cubicBezTo>
                  <a:pt x="1267" y="745"/>
                  <a:pt x="197" y="2456"/>
                  <a:pt x="103" y="4227"/>
                </a:cubicBezTo>
                <a:cubicBezTo>
                  <a:pt x="1" y="6006"/>
                  <a:pt x="317" y="8341"/>
                  <a:pt x="1592" y="9573"/>
                </a:cubicBezTo>
                <a:cubicBezTo>
                  <a:pt x="3063" y="10993"/>
                  <a:pt x="4595" y="11413"/>
                  <a:pt x="6631" y="11438"/>
                </a:cubicBezTo>
                <a:cubicBezTo>
                  <a:pt x="6655" y="11439"/>
                  <a:pt x="6680" y="11439"/>
                  <a:pt x="6705" y="11439"/>
                </a:cubicBezTo>
                <a:cubicBezTo>
                  <a:pt x="7679" y="11439"/>
                  <a:pt x="9392" y="11274"/>
                  <a:pt x="9984" y="10557"/>
                </a:cubicBezTo>
                <a:cubicBezTo>
                  <a:pt x="10309" y="10164"/>
                  <a:pt x="10600" y="9856"/>
                  <a:pt x="10343" y="9779"/>
                </a:cubicBezTo>
                <a:lnTo>
                  <a:pt x="10369" y="9744"/>
                </a:lnTo>
                <a:lnTo>
                  <a:pt x="7897" y="6203"/>
                </a:lnTo>
                <a:cubicBezTo>
                  <a:pt x="7358" y="5407"/>
                  <a:pt x="6785" y="4646"/>
                  <a:pt x="6160" y="3919"/>
                </a:cubicBezTo>
                <a:cubicBezTo>
                  <a:pt x="5022" y="2635"/>
                  <a:pt x="3594" y="1557"/>
                  <a:pt x="2875" y="0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8" name="Google Shape;2978;p22"/>
          <p:cNvGrpSpPr/>
          <p:nvPr/>
        </p:nvGrpSpPr>
        <p:grpSpPr>
          <a:xfrm>
            <a:off x="7079943" y="-637422"/>
            <a:ext cx="2722695" cy="2573826"/>
            <a:chOff x="6851343" y="-180222"/>
            <a:chExt cx="2722695" cy="2573826"/>
          </a:xfrm>
        </p:grpSpPr>
        <p:sp>
          <p:nvSpPr>
            <p:cNvPr id="2979" name="Google Shape;2979;p22"/>
            <p:cNvSpPr/>
            <p:nvPr/>
          </p:nvSpPr>
          <p:spPr>
            <a:xfrm>
              <a:off x="7701251" y="-35124"/>
              <a:ext cx="1746766" cy="1367229"/>
            </a:xfrm>
            <a:custGeom>
              <a:avLst/>
              <a:gdLst/>
              <a:ahLst/>
              <a:cxnLst/>
              <a:rect l="l" t="t" r="r" b="b"/>
              <a:pathLst>
                <a:path w="17311" h="13550" extrusionOk="0">
                  <a:moveTo>
                    <a:pt x="2032" y="12084"/>
                  </a:moveTo>
                  <a:cubicBezTo>
                    <a:pt x="1975" y="12102"/>
                    <a:pt x="1920" y="12130"/>
                    <a:pt x="1869" y="12170"/>
                  </a:cubicBezTo>
                  <a:lnTo>
                    <a:pt x="2219" y="12213"/>
                  </a:lnTo>
                  <a:cubicBezTo>
                    <a:pt x="2155" y="12172"/>
                    <a:pt x="2093" y="12129"/>
                    <a:pt x="2032" y="12084"/>
                  </a:cubicBezTo>
                  <a:close/>
                  <a:moveTo>
                    <a:pt x="12878" y="0"/>
                  </a:moveTo>
                  <a:cubicBezTo>
                    <a:pt x="12348" y="0"/>
                    <a:pt x="11804" y="120"/>
                    <a:pt x="11279" y="211"/>
                  </a:cubicBezTo>
                  <a:cubicBezTo>
                    <a:pt x="10377" y="346"/>
                    <a:pt x="9471" y="417"/>
                    <a:pt x="8564" y="417"/>
                  </a:cubicBezTo>
                  <a:cubicBezTo>
                    <a:pt x="8155" y="417"/>
                    <a:pt x="7745" y="402"/>
                    <a:pt x="7335" y="373"/>
                  </a:cubicBezTo>
                  <a:cubicBezTo>
                    <a:pt x="6846" y="343"/>
                    <a:pt x="6357" y="303"/>
                    <a:pt x="5870" y="303"/>
                  </a:cubicBezTo>
                  <a:cubicBezTo>
                    <a:pt x="5539" y="303"/>
                    <a:pt x="5209" y="321"/>
                    <a:pt x="4880" y="373"/>
                  </a:cubicBezTo>
                  <a:cubicBezTo>
                    <a:pt x="4076" y="502"/>
                    <a:pt x="3263" y="878"/>
                    <a:pt x="2818" y="1562"/>
                  </a:cubicBezTo>
                  <a:cubicBezTo>
                    <a:pt x="2065" y="2700"/>
                    <a:pt x="2519" y="4283"/>
                    <a:pt x="1937" y="5515"/>
                  </a:cubicBezTo>
                  <a:cubicBezTo>
                    <a:pt x="1706" y="6011"/>
                    <a:pt x="1313" y="6430"/>
                    <a:pt x="1013" y="6901"/>
                  </a:cubicBezTo>
                  <a:cubicBezTo>
                    <a:pt x="1" y="8547"/>
                    <a:pt x="485" y="10938"/>
                    <a:pt x="2032" y="12084"/>
                  </a:cubicBezTo>
                  <a:lnTo>
                    <a:pt x="2032" y="12084"/>
                  </a:lnTo>
                  <a:cubicBezTo>
                    <a:pt x="2096" y="12064"/>
                    <a:pt x="2164" y="12056"/>
                    <a:pt x="2234" y="12056"/>
                  </a:cubicBezTo>
                  <a:cubicBezTo>
                    <a:pt x="2491" y="12056"/>
                    <a:pt x="2781" y="12163"/>
                    <a:pt x="3055" y="12163"/>
                  </a:cubicBezTo>
                  <a:cubicBezTo>
                    <a:pt x="3117" y="12163"/>
                    <a:pt x="3178" y="12158"/>
                    <a:pt x="3237" y="12145"/>
                  </a:cubicBezTo>
                  <a:cubicBezTo>
                    <a:pt x="3434" y="12102"/>
                    <a:pt x="3597" y="11982"/>
                    <a:pt x="3785" y="11905"/>
                  </a:cubicBezTo>
                  <a:cubicBezTo>
                    <a:pt x="3931" y="11845"/>
                    <a:pt x="4079" y="11819"/>
                    <a:pt x="4228" y="11819"/>
                  </a:cubicBezTo>
                  <a:cubicBezTo>
                    <a:pt x="4803" y="11819"/>
                    <a:pt x="5387" y="12210"/>
                    <a:pt x="5890" y="12564"/>
                  </a:cubicBezTo>
                  <a:cubicBezTo>
                    <a:pt x="6531" y="13026"/>
                    <a:pt x="7233" y="13462"/>
                    <a:pt x="8028" y="13539"/>
                  </a:cubicBezTo>
                  <a:cubicBezTo>
                    <a:pt x="8109" y="13546"/>
                    <a:pt x="8189" y="13550"/>
                    <a:pt x="8269" y="13550"/>
                  </a:cubicBezTo>
                  <a:cubicBezTo>
                    <a:pt x="9409" y="13550"/>
                    <a:pt x="10470" y="12853"/>
                    <a:pt x="11621" y="12701"/>
                  </a:cubicBezTo>
                  <a:cubicBezTo>
                    <a:pt x="12271" y="12607"/>
                    <a:pt x="12939" y="12701"/>
                    <a:pt x="13580" y="12598"/>
                  </a:cubicBezTo>
                  <a:cubicBezTo>
                    <a:pt x="15522" y="12307"/>
                    <a:pt x="16874" y="10357"/>
                    <a:pt x="17096" y="8415"/>
                  </a:cubicBezTo>
                  <a:cubicBezTo>
                    <a:pt x="17310" y="6464"/>
                    <a:pt x="16643" y="4539"/>
                    <a:pt x="15873" y="2734"/>
                  </a:cubicBezTo>
                  <a:cubicBezTo>
                    <a:pt x="15420" y="1648"/>
                    <a:pt x="14804" y="467"/>
                    <a:pt x="13683" y="117"/>
                  </a:cubicBezTo>
                  <a:cubicBezTo>
                    <a:pt x="13421" y="32"/>
                    <a:pt x="13151" y="0"/>
                    <a:pt x="128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8209198" y="1238775"/>
              <a:ext cx="1364841" cy="1154829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3923" y="0"/>
                  </a:moveTo>
                  <a:cubicBezTo>
                    <a:pt x="3684" y="0"/>
                    <a:pt x="3444" y="27"/>
                    <a:pt x="3208" y="84"/>
                  </a:cubicBezTo>
                  <a:cubicBezTo>
                    <a:pt x="2173" y="332"/>
                    <a:pt x="1317" y="1137"/>
                    <a:pt x="881" y="2103"/>
                  </a:cubicBezTo>
                  <a:cubicBezTo>
                    <a:pt x="445" y="3070"/>
                    <a:pt x="394" y="4182"/>
                    <a:pt x="607" y="5226"/>
                  </a:cubicBezTo>
                  <a:cubicBezTo>
                    <a:pt x="821" y="6269"/>
                    <a:pt x="1275" y="7382"/>
                    <a:pt x="830" y="8340"/>
                  </a:cubicBezTo>
                  <a:cubicBezTo>
                    <a:pt x="710" y="8605"/>
                    <a:pt x="522" y="8844"/>
                    <a:pt x="411" y="9110"/>
                  </a:cubicBezTo>
                  <a:cubicBezTo>
                    <a:pt x="0" y="10136"/>
                    <a:pt x="950" y="11342"/>
                    <a:pt x="2045" y="11437"/>
                  </a:cubicBezTo>
                  <a:cubicBezTo>
                    <a:pt x="2106" y="11442"/>
                    <a:pt x="2166" y="11444"/>
                    <a:pt x="2227" y="11444"/>
                  </a:cubicBezTo>
                  <a:cubicBezTo>
                    <a:pt x="3253" y="11444"/>
                    <a:pt x="4204" y="10707"/>
                    <a:pt x="4697" y="9794"/>
                  </a:cubicBezTo>
                  <a:cubicBezTo>
                    <a:pt x="5005" y="9221"/>
                    <a:pt x="5261" y="8502"/>
                    <a:pt x="5886" y="8348"/>
                  </a:cubicBezTo>
                  <a:cubicBezTo>
                    <a:pt x="5973" y="8327"/>
                    <a:pt x="6059" y="8318"/>
                    <a:pt x="6145" y="8318"/>
                  </a:cubicBezTo>
                  <a:cubicBezTo>
                    <a:pt x="6536" y="8318"/>
                    <a:pt x="6924" y="8503"/>
                    <a:pt x="7323" y="8545"/>
                  </a:cubicBezTo>
                  <a:cubicBezTo>
                    <a:pt x="7373" y="8550"/>
                    <a:pt x="7423" y="8552"/>
                    <a:pt x="7472" y="8552"/>
                  </a:cubicBezTo>
                  <a:cubicBezTo>
                    <a:pt x="7875" y="8552"/>
                    <a:pt x="8267" y="8400"/>
                    <a:pt x="8563" y="8126"/>
                  </a:cubicBezTo>
                  <a:cubicBezTo>
                    <a:pt x="9282" y="7809"/>
                    <a:pt x="10078" y="7775"/>
                    <a:pt x="10848" y="7621"/>
                  </a:cubicBezTo>
                  <a:cubicBezTo>
                    <a:pt x="11609" y="7476"/>
                    <a:pt x="12413" y="7168"/>
                    <a:pt x="12824" y="6500"/>
                  </a:cubicBezTo>
                  <a:cubicBezTo>
                    <a:pt x="13525" y="5346"/>
                    <a:pt x="12704" y="3874"/>
                    <a:pt x="11831" y="2848"/>
                  </a:cubicBezTo>
                  <a:cubicBezTo>
                    <a:pt x="11677" y="2659"/>
                    <a:pt x="11506" y="2471"/>
                    <a:pt x="11275" y="2386"/>
                  </a:cubicBezTo>
                  <a:cubicBezTo>
                    <a:pt x="11185" y="2354"/>
                    <a:pt x="11096" y="2340"/>
                    <a:pt x="11006" y="2340"/>
                  </a:cubicBezTo>
                  <a:cubicBezTo>
                    <a:pt x="10544" y="2340"/>
                    <a:pt x="10088" y="2707"/>
                    <a:pt x="9607" y="2822"/>
                  </a:cubicBezTo>
                  <a:cubicBezTo>
                    <a:pt x="9491" y="2850"/>
                    <a:pt x="9377" y="2863"/>
                    <a:pt x="9265" y="2863"/>
                  </a:cubicBezTo>
                  <a:cubicBezTo>
                    <a:pt x="8293" y="2863"/>
                    <a:pt x="7491" y="1869"/>
                    <a:pt x="6716" y="1171"/>
                  </a:cubicBezTo>
                  <a:cubicBezTo>
                    <a:pt x="5948" y="479"/>
                    <a:pt x="4934" y="0"/>
                    <a:pt x="3923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8227259" y="1115270"/>
              <a:ext cx="1330332" cy="1177028"/>
            </a:xfrm>
            <a:custGeom>
              <a:avLst/>
              <a:gdLst/>
              <a:ahLst/>
              <a:cxnLst/>
              <a:rect l="l" t="t" r="r" b="b"/>
              <a:pathLst>
                <a:path w="13184" h="11665" extrusionOk="0">
                  <a:moveTo>
                    <a:pt x="3739" y="232"/>
                  </a:moveTo>
                  <a:cubicBezTo>
                    <a:pt x="4280" y="232"/>
                    <a:pt x="4826" y="368"/>
                    <a:pt x="5330" y="607"/>
                  </a:cubicBezTo>
                  <a:cubicBezTo>
                    <a:pt x="6263" y="1052"/>
                    <a:pt x="6879" y="1856"/>
                    <a:pt x="7674" y="2489"/>
                  </a:cubicBezTo>
                  <a:cubicBezTo>
                    <a:pt x="8114" y="2839"/>
                    <a:pt x="8593" y="3078"/>
                    <a:pt x="9109" y="3078"/>
                  </a:cubicBezTo>
                  <a:cubicBezTo>
                    <a:pt x="9326" y="3078"/>
                    <a:pt x="9549" y="3036"/>
                    <a:pt x="9779" y="2942"/>
                  </a:cubicBezTo>
                  <a:cubicBezTo>
                    <a:pt x="10124" y="2798"/>
                    <a:pt x="10472" y="2584"/>
                    <a:pt x="10815" y="2584"/>
                  </a:cubicBezTo>
                  <a:cubicBezTo>
                    <a:pt x="10999" y="2584"/>
                    <a:pt x="11182" y="2646"/>
                    <a:pt x="11362" y="2814"/>
                  </a:cubicBezTo>
                  <a:cubicBezTo>
                    <a:pt x="11747" y="3165"/>
                    <a:pt x="12063" y="3644"/>
                    <a:pt x="12320" y="4097"/>
                  </a:cubicBezTo>
                  <a:cubicBezTo>
                    <a:pt x="12619" y="4628"/>
                    <a:pt x="12850" y="5252"/>
                    <a:pt x="12782" y="5877"/>
                  </a:cubicBezTo>
                  <a:cubicBezTo>
                    <a:pt x="12705" y="6501"/>
                    <a:pt x="12285" y="6989"/>
                    <a:pt x="11729" y="7271"/>
                  </a:cubicBezTo>
                  <a:cubicBezTo>
                    <a:pt x="10687" y="7809"/>
                    <a:pt x="9464" y="7686"/>
                    <a:pt x="8383" y="8120"/>
                  </a:cubicBezTo>
                  <a:lnTo>
                    <a:pt x="8383" y="8120"/>
                  </a:lnTo>
                  <a:cubicBezTo>
                    <a:pt x="8356" y="8121"/>
                    <a:pt x="8329" y="8133"/>
                    <a:pt x="8307" y="8161"/>
                  </a:cubicBezTo>
                  <a:cubicBezTo>
                    <a:pt x="8019" y="8415"/>
                    <a:pt x="7647" y="8554"/>
                    <a:pt x="7268" y="8554"/>
                  </a:cubicBezTo>
                  <a:cubicBezTo>
                    <a:pt x="7175" y="8554"/>
                    <a:pt x="7082" y="8545"/>
                    <a:pt x="6990" y="8529"/>
                  </a:cubicBezTo>
                  <a:cubicBezTo>
                    <a:pt x="6656" y="8469"/>
                    <a:pt x="6348" y="8332"/>
                    <a:pt x="6006" y="8323"/>
                  </a:cubicBezTo>
                  <a:cubicBezTo>
                    <a:pt x="5993" y="8323"/>
                    <a:pt x="5980" y="8323"/>
                    <a:pt x="5967" y="8323"/>
                  </a:cubicBezTo>
                  <a:cubicBezTo>
                    <a:pt x="5458" y="8323"/>
                    <a:pt x="5101" y="8650"/>
                    <a:pt x="4843" y="9059"/>
                  </a:cubicBezTo>
                  <a:cubicBezTo>
                    <a:pt x="4501" y="9598"/>
                    <a:pt x="4295" y="10171"/>
                    <a:pt x="3842" y="10633"/>
                  </a:cubicBezTo>
                  <a:cubicBezTo>
                    <a:pt x="3348" y="11127"/>
                    <a:pt x="2714" y="11443"/>
                    <a:pt x="2021" y="11443"/>
                  </a:cubicBezTo>
                  <a:cubicBezTo>
                    <a:pt x="1970" y="11443"/>
                    <a:pt x="1918" y="11441"/>
                    <a:pt x="1866" y="11437"/>
                  </a:cubicBezTo>
                  <a:lnTo>
                    <a:pt x="1866" y="11437"/>
                  </a:lnTo>
                  <a:cubicBezTo>
                    <a:pt x="1866" y="11437"/>
                    <a:pt x="1866" y="11437"/>
                    <a:pt x="1866" y="11437"/>
                  </a:cubicBezTo>
                  <a:cubicBezTo>
                    <a:pt x="916" y="11326"/>
                    <a:pt x="1" y="10342"/>
                    <a:pt x="309" y="9350"/>
                  </a:cubicBezTo>
                  <a:cubicBezTo>
                    <a:pt x="463" y="8854"/>
                    <a:pt x="830" y="8486"/>
                    <a:pt x="916" y="7955"/>
                  </a:cubicBezTo>
                  <a:cubicBezTo>
                    <a:pt x="993" y="7468"/>
                    <a:pt x="925" y="6989"/>
                    <a:pt x="822" y="6510"/>
                  </a:cubicBezTo>
                  <a:cubicBezTo>
                    <a:pt x="574" y="5380"/>
                    <a:pt x="274" y="4311"/>
                    <a:pt x="514" y="3148"/>
                  </a:cubicBezTo>
                  <a:cubicBezTo>
                    <a:pt x="728" y="2130"/>
                    <a:pt x="1318" y="1180"/>
                    <a:pt x="2225" y="641"/>
                  </a:cubicBezTo>
                  <a:cubicBezTo>
                    <a:pt x="2696" y="359"/>
                    <a:pt x="3215" y="232"/>
                    <a:pt x="3739" y="232"/>
                  </a:cubicBezTo>
                  <a:close/>
                  <a:moveTo>
                    <a:pt x="3731" y="1"/>
                  </a:moveTo>
                  <a:cubicBezTo>
                    <a:pt x="3336" y="1"/>
                    <a:pt x="2942" y="70"/>
                    <a:pt x="2567" y="222"/>
                  </a:cubicBezTo>
                  <a:cubicBezTo>
                    <a:pt x="1643" y="598"/>
                    <a:pt x="916" y="1385"/>
                    <a:pt x="540" y="2301"/>
                  </a:cubicBezTo>
                  <a:cubicBezTo>
                    <a:pt x="78" y="3430"/>
                    <a:pt x="138" y="4645"/>
                    <a:pt x="420" y="5808"/>
                  </a:cubicBezTo>
                  <a:cubicBezTo>
                    <a:pt x="600" y="6535"/>
                    <a:pt x="848" y="7322"/>
                    <a:pt x="668" y="8075"/>
                  </a:cubicBezTo>
                  <a:cubicBezTo>
                    <a:pt x="514" y="8674"/>
                    <a:pt x="26" y="9102"/>
                    <a:pt x="26" y="9743"/>
                  </a:cubicBezTo>
                  <a:cubicBezTo>
                    <a:pt x="35" y="10730"/>
                    <a:pt x="906" y="11539"/>
                    <a:pt x="1849" y="11658"/>
                  </a:cubicBezTo>
                  <a:lnTo>
                    <a:pt x="1849" y="11658"/>
                  </a:lnTo>
                  <a:cubicBezTo>
                    <a:pt x="1854" y="11659"/>
                    <a:pt x="1860" y="11659"/>
                    <a:pt x="1866" y="11660"/>
                  </a:cubicBezTo>
                  <a:cubicBezTo>
                    <a:pt x="1866" y="11660"/>
                    <a:pt x="1866" y="11660"/>
                    <a:pt x="1866" y="11660"/>
                  </a:cubicBezTo>
                  <a:lnTo>
                    <a:pt x="1866" y="11660"/>
                  </a:lnTo>
                  <a:cubicBezTo>
                    <a:pt x="1871" y="11660"/>
                    <a:pt x="1876" y="11661"/>
                    <a:pt x="1881" y="11661"/>
                  </a:cubicBezTo>
                  <a:cubicBezTo>
                    <a:pt x="1881" y="11661"/>
                    <a:pt x="1881" y="11661"/>
                    <a:pt x="1881" y="11661"/>
                  </a:cubicBezTo>
                  <a:lnTo>
                    <a:pt x="1881" y="11661"/>
                  </a:lnTo>
                  <a:cubicBezTo>
                    <a:pt x="1931" y="11663"/>
                    <a:pt x="1980" y="11665"/>
                    <a:pt x="2028" y="11665"/>
                  </a:cubicBezTo>
                  <a:cubicBezTo>
                    <a:pt x="3313" y="11665"/>
                    <a:pt x="4241" y="10699"/>
                    <a:pt x="4791" y="9607"/>
                  </a:cubicBezTo>
                  <a:cubicBezTo>
                    <a:pt x="4937" y="9333"/>
                    <a:pt x="5082" y="9033"/>
                    <a:pt x="5313" y="8811"/>
                  </a:cubicBezTo>
                  <a:cubicBezTo>
                    <a:pt x="5516" y="8617"/>
                    <a:pt x="5740" y="8551"/>
                    <a:pt x="5977" y="8551"/>
                  </a:cubicBezTo>
                  <a:cubicBezTo>
                    <a:pt x="6168" y="8551"/>
                    <a:pt x="6368" y="8595"/>
                    <a:pt x="6571" y="8648"/>
                  </a:cubicBezTo>
                  <a:cubicBezTo>
                    <a:pt x="6824" y="8716"/>
                    <a:pt x="7064" y="8754"/>
                    <a:pt x="7293" y="8754"/>
                  </a:cubicBezTo>
                  <a:cubicBezTo>
                    <a:pt x="7690" y="8754"/>
                    <a:pt x="8058" y="8638"/>
                    <a:pt x="8418" y="8350"/>
                  </a:cubicBezTo>
                  <a:lnTo>
                    <a:pt x="8418" y="8350"/>
                  </a:lnTo>
                  <a:cubicBezTo>
                    <a:pt x="8427" y="8348"/>
                    <a:pt x="8436" y="8345"/>
                    <a:pt x="8444" y="8340"/>
                  </a:cubicBezTo>
                  <a:cubicBezTo>
                    <a:pt x="9565" y="7861"/>
                    <a:pt x="10865" y="8024"/>
                    <a:pt x="11943" y="7408"/>
                  </a:cubicBezTo>
                  <a:cubicBezTo>
                    <a:pt x="12833" y="6903"/>
                    <a:pt x="13184" y="5962"/>
                    <a:pt x="12927" y="4987"/>
                  </a:cubicBezTo>
                  <a:cubicBezTo>
                    <a:pt x="12782" y="4456"/>
                    <a:pt x="12542" y="3960"/>
                    <a:pt x="12217" y="3515"/>
                  </a:cubicBezTo>
                  <a:cubicBezTo>
                    <a:pt x="11943" y="3122"/>
                    <a:pt x="11610" y="2574"/>
                    <a:pt x="11139" y="2395"/>
                  </a:cubicBezTo>
                  <a:cubicBezTo>
                    <a:pt x="11038" y="2359"/>
                    <a:pt x="10938" y="2343"/>
                    <a:pt x="10838" y="2343"/>
                  </a:cubicBezTo>
                  <a:cubicBezTo>
                    <a:pt x="10512" y="2343"/>
                    <a:pt x="10193" y="2505"/>
                    <a:pt x="9899" y="2643"/>
                  </a:cubicBezTo>
                  <a:cubicBezTo>
                    <a:pt x="9611" y="2775"/>
                    <a:pt x="9340" y="2845"/>
                    <a:pt x="9073" y="2845"/>
                  </a:cubicBezTo>
                  <a:cubicBezTo>
                    <a:pt x="8768" y="2845"/>
                    <a:pt x="8468" y="2753"/>
                    <a:pt x="8153" y="2557"/>
                  </a:cubicBezTo>
                  <a:cubicBezTo>
                    <a:pt x="7221" y="1976"/>
                    <a:pt x="6596" y="1017"/>
                    <a:pt x="5604" y="496"/>
                  </a:cubicBezTo>
                  <a:cubicBezTo>
                    <a:pt x="5030" y="187"/>
                    <a:pt x="4379" y="1"/>
                    <a:pt x="3731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6851343" y="-180222"/>
              <a:ext cx="1366758" cy="1339279"/>
            </a:xfrm>
            <a:custGeom>
              <a:avLst/>
              <a:gdLst/>
              <a:ahLst/>
              <a:cxnLst/>
              <a:rect l="l" t="t" r="r" b="b"/>
              <a:pathLst>
                <a:path w="13545" h="13273" extrusionOk="0">
                  <a:moveTo>
                    <a:pt x="8894" y="0"/>
                  </a:moveTo>
                  <a:cubicBezTo>
                    <a:pt x="8877" y="0"/>
                    <a:pt x="8859" y="6"/>
                    <a:pt x="8842" y="19"/>
                  </a:cubicBezTo>
                  <a:lnTo>
                    <a:pt x="8842" y="19"/>
                  </a:lnTo>
                  <a:lnTo>
                    <a:pt x="8829" y="6"/>
                  </a:lnTo>
                  <a:cubicBezTo>
                    <a:pt x="8738" y="115"/>
                    <a:pt x="8648" y="225"/>
                    <a:pt x="8558" y="335"/>
                  </a:cubicBezTo>
                  <a:lnTo>
                    <a:pt x="8558" y="335"/>
                  </a:lnTo>
                  <a:cubicBezTo>
                    <a:pt x="6498" y="2642"/>
                    <a:pt x="4543" y="5031"/>
                    <a:pt x="2681" y="7501"/>
                  </a:cubicBezTo>
                  <a:lnTo>
                    <a:pt x="2681" y="7501"/>
                  </a:lnTo>
                  <a:cubicBezTo>
                    <a:pt x="4023" y="5219"/>
                    <a:pt x="5565" y="3061"/>
                    <a:pt x="7298" y="1058"/>
                  </a:cubicBezTo>
                  <a:lnTo>
                    <a:pt x="7287" y="1047"/>
                  </a:lnTo>
                  <a:lnTo>
                    <a:pt x="7287" y="1047"/>
                  </a:lnTo>
                  <a:cubicBezTo>
                    <a:pt x="7293" y="1040"/>
                    <a:pt x="7300" y="1032"/>
                    <a:pt x="7306" y="1024"/>
                  </a:cubicBezTo>
                  <a:cubicBezTo>
                    <a:pt x="7365" y="951"/>
                    <a:pt x="7297" y="848"/>
                    <a:pt x="7224" y="848"/>
                  </a:cubicBezTo>
                  <a:cubicBezTo>
                    <a:pt x="7202" y="848"/>
                    <a:pt x="7180" y="857"/>
                    <a:pt x="7161" y="879"/>
                  </a:cubicBezTo>
                  <a:cubicBezTo>
                    <a:pt x="6406" y="1750"/>
                    <a:pt x="5688" y="2650"/>
                    <a:pt x="5006" y="3576"/>
                  </a:cubicBezTo>
                  <a:lnTo>
                    <a:pt x="5006" y="3576"/>
                  </a:lnTo>
                  <a:cubicBezTo>
                    <a:pt x="3977" y="4883"/>
                    <a:pt x="2974" y="6209"/>
                    <a:pt x="1995" y="7553"/>
                  </a:cubicBezTo>
                  <a:lnTo>
                    <a:pt x="1995" y="7553"/>
                  </a:lnTo>
                  <a:cubicBezTo>
                    <a:pt x="3496" y="5113"/>
                    <a:pt x="5091" y="2736"/>
                    <a:pt x="6784" y="425"/>
                  </a:cubicBezTo>
                  <a:cubicBezTo>
                    <a:pt x="6845" y="353"/>
                    <a:pt x="6773" y="280"/>
                    <a:pt x="6698" y="280"/>
                  </a:cubicBezTo>
                  <a:cubicBezTo>
                    <a:pt x="6678" y="280"/>
                    <a:pt x="6658" y="285"/>
                    <a:pt x="6640" y="297"/>
                  </a:cubicBezTo>
                  <a:lnTo>
                    <a:pt x="6640" y="297"/>
                  </a:lnTo>
                  <a:lnTo>
                    <a:pt x="6613" y="280"/>
                  </a:lnTo>
                  <a:cubicBezTo>
                    <a:pt x="6433" y="525"/>
                    <a:pt x="6254" y="772"/>
                    <a:pt x="6076" y="1019"/>
                  </a:cubicBezTo>
                  <a:lnTo>
                    <a:pt x="6076" y="1019"/>
                  </a:lnTo>
                  <a:lnTo>
                    <a:pt x="2562" y="5579"/>
                  </a:lnTo>
                  <a:lnTo>
                    <a:pt x="2562" y="5579"/>
                  </a:lnTo>
                  <a:cubicBezTo>
                    <a:pt x="3727" y="3807"/>
                    <a:pt x="4934" y="2064"/>
                    <a:pt x="6177" y="348"/>
                  </a:cubicBezTo>
                  <a:cubicBezTo>
                    <a:pt x="6229" y="277"/>
                    <a:pt x="6153" y="191"/>
                    <a:pt x="6083" y="191"/>
                  </a:cubicBezTo>
                  <a:cubicBezTo>
                    <a:pt x="6062" y="191"/>
                    <a:pt x="6041" y="199"/>
                    <a:pt x="6025" y="218"/>
                  </a:cubicBezTo>
                  <a:lnTo>
                    <a:pt x="6025" y="218"/>
                  </a:lnTo>
                  <a:lnTo>
                    <a:pt x="6006" y="203"/>
                  </a:lnTo>
                  <a:cubicBezTo>
                    <a:pt x="5952" y="278"/>
                    <a:pt x="5897" y="353"/>
                    <a:pt x="5843" y="428"/>
                  </a:cubicBezTo>
                  <a:lnTo>
                    <a:pt x="5843" y="428"/>
                  </a:lnTo>
                  <a:cubicBezTo>
                    <a:pt x="4197" y="2338"/>
                    <a:pt x="2638" y="4320"/>
                    <a:pt x="1170" y="6368"/>
                  </a:cubicBezTo>
                  <a:lnTo>
                    <a:pt x="1170" y="6368"/>
                  </a:lnTo>
                  <a:cubicBezTo>
                    <a:pt x="2149" y="4584"/>
                    <a:pt x="3253" y="2871"/>
                    <a:pt x="4474" y="1238"/>
                  </a:cubicBezTo>
                  <a:lnTo>
                    <a:pt x="4453" y="1225"/>
                  </a:lnTo>
                  <a:lnTo>
                    <a:pt x="4453" y="1225"/>
                  </a:lnTo>
                  <a:cubicBezTo>
                    <a:pt x="4460" y="1215"/>
                    <a:pt x="4467" y="1205"/>
                    <a:pt x="4474" y="1195"/>
                  </a:cubicBezTo>
                  <a:cubicBezTo>
                    <a:pt x="4529" y="1116"/>
                    <a:pt x="4458" y="1045"/>
                    <a:pt x="4385" y="1045"/>
                  </a:cubicBezTo>
                  <a:cubicBezTo>
                    <a:pt x="4355" y="1045"/>
                    <a:pt x="4325" y="1057"/>
                    <a:pt x="4303" y="1084"/>
                  </a:cubicBezTo>
                  <a:cubicBezTo>
                    <a:pt x="3856" y="1683"/>
                    <a:pt x="3423" y="2293"/>
                    <a:pt x="3008" y="2914"/>
                  </a:cubicBezTo>
                  <a:lnTo>
                    <a:pt x="3008" y="2914"/>
                  </a:lnTo>
                  <a:cubicBezTo>
                    <a:pt x="2174" y="4042"/>
                    <a:pt x="1326" y="5159"/>
                    <a:pt x="460" y="6263"/>
                  </a:cubicBezTo>
                  <a:lnTo>
                    <a:pt x="460" y="6263"/>
                  </a:lnTo>
                  <a:cubicBezTo>
                    <a:pt x="1090" y="4672"/>
                    <a:pt x="1873" y="3138"/>
                    <a:pt x="2789" y="1691"/>
                  </a:cubicBezTo>
                  <a:cubicBezTo>
                    <a:pt x="2815" y="1619"/>
                    <a:pt x="2756" y="1552"/>
                    <a:pt x="2688" y="1552"/>
                  </a:cubicBezTo>
                  <a:cubicBezTo>
                    <a:pt x="2670" y="1552"/>
                    <a:pt x="2652" y="1556"/>
                    <a:pt x="2635" y="1566"/>
                  </a:cubicBezTo>
                  <a:lnTo>
                    <a:pt x="2635" y="1566"/>
                  </a:lnTo>
                  <a:lnTo>
                    <a:pt x="2609" y="1546"/>
                  </a:lnTo>
                  <a:cubicBezTo>
                    <a:pt x="2584" y="1586"/>
                    <a:pt x="2558" y="1627"/>
                    <a:pt x="2533" y="1667"/>
                  </a:cubicBezTo>
                  <a:lnTo>
                    <a:pt x="2533" y="1667"/>
                  </a:lnTo>
                  <a:cubicBezTo>
                    <a:pt x="1704" y="2522"/>
                    <a:pt x="932" y="3439"/>
                    <a:pt x="231" y="4403"/>
                  </a:cubicBezTo>
                  <a:cubicBezTo>
                    <a:pt x="176" y="4483"/>
                    <a:pt x="247" y="4553"/>
                    <a:pt x="321" y="4553"/>
                  </a:cubicBezTo>
                  <a:cubicBezTo>
                    <a:pt x="350" y="4553"/>
                    <a:pt x="380" y="4542"/>
                    <a:pt x="402" y="4515"/>
                  </a:cubicBezTo>
                  <a:lnTo>
                    <a:pt x="402" y="4472"/>
                  </a:lnTo>
                  <a:cubicBezTo>
                    <a:pt x="929" y="3745"/>
                    <a:pt x="1496" y="3050"/>
                    <a:pt x="2099" y="2387"/>
                  </a:cubicBezTo>
                  <a:lnTo>
                    <a:pt x="2099" y="2387"/>
                  </a:lnTo>
                  <a:cubicBezTo>
                    <a:pt x="1281" y="3791"/>
                    <a:pt x="588" y="5267"/>
                    <a:pt x="26" y="6790"/>
                  </a:cubicBezTo>
                  <a:cubicBezTo>
                    <a:pt x="1" y="6859"/>
                    <a:pt x="71" y="6923"/>
                    <a:pt x="134" y="6923"/>
                  </a:cubicBezTo>
                  <a:cubicBezTo>
                    <a:pt x="158" y="6923"/>
                    <a:pt x="181" y="6914"/>
                    <a:pt x="197" y="6893"/>
                  </a:cubicBezTo>
                  <a:cubicBezTo>
                    <a:pt x="201" y="6887"/>
                    <a:pt x="205" y="6882"/>
                    <a:pt x="210" y="6876"/>
                  </a:cubicBezTo>
                  <a:lnTo>
                    <a:pt x="210" y="6876"/>
                  </a:lnTo>
                  <a:lnTo>
                    <a:pt x="223" y="6884"/>
                  </a:lnTo>
                  <a:cubicBezTo>
                    <a:pt x="228" y="6869"/>
                    <a:pt x="234" y="6854"/>
                    <a:pt x="239" y="6839"/>
                  </a:cubicBezTo>
                  <a:lnTo>
                    <a:pt x="239" y="6839"/>
                  </a:lnTo>
                  <a:cubicBezTo>
                    <a:pt x="771" y="6161"/>
                    <a:pt x="1297" y="5479"/>
                    <a:pt x="1816" y="4795"/>
                  </a:cubicBezTo>
                  <a:lnTo>
                    <a:pt x="1816" y="4795"/>
                  </a:lnTo>
                  <a:cubicBezTo>
                    <a:pt x="1255" y="5733"/>
                    <a:pt x="729" y="6693"/>
                    <a:pt x="240" y="7671"/>
                  </a:cubicBezTo>
                  <a:cubicBezTo>
                    <a:pt x="236" y="7682"/>
                    <a:pt x="235" y="7692"/>
                    <a:pt x="234" y="7701"/>
                  </a:cubicBezTo>
                  <a:lnTo>
                    <a:pt x="234" y="7701"/>
                  </a:lnTo>
                  <a:cubicBezTo>
                    <a:pt x="233" y="7703"/>
                    <a:pt x="232" y="7704"/>
                    <a:pt x="231" y="7705"/>
                  </a:cubicBezTo>
                  <a:lnTo>
                    <a:pt x="234" y="7707"/>
                  </a:lnTo>
                  <a:lnTo>
                    <a:pt x="234" y="7707"/>
                  </a:lnTo>
                  <a:cubicBezTo>
                    <a:pt x="235" y="7764"/>
                    <a:pt x="285" y="7805"/>
                    <a:pt x="338" y="7805"/>
                  </a:cubicBezTo>
                  <a:cubicBezTo>
                    <a:pt x="351" y="7805"/>
                    <a:pt x="365" y="7802"/>
                    <a:pt x="378" y="7797"/>
                  </a:cubicBezTo>
                  <a:lnTo>
                    <a:pt x="378" y="7797"/>
                  </a:lnTo>
                  <a:lnTo>
                    <a:pt x="411" y="7817"/>
                  </a:lnTo>
                  <a:cubicBezTo>
                    <a:pt x="437" y="7764"/>
                    <a:pt x="464" y="7712"/>
                    <a:pt x="490" y="7659"/>
                  </a:cubicBezTo>
                  <a:lnTo>
                    <a:pt x="490" y="7659"/>
                  </a:lnTo>
                  <a:cubicBezTo>
                    <a:pt x="1782" y="5789"/>
                    <a:pt x="3146" y="3969"/>
                    <a:pt x="4582" y="2204"/>
                  </a:cubicBezTo>
                  <a:lnTo>
                    <a:pt x="4582" y="2204"/>
                  </a:lnTo>
                  <a:cubicBezTo>
                    <a:pt x="3362" y="3952"/>
                    <a:pt x="2179" y="5728"/>
                    <a:pt x="1035" y="7526"/>
                  </a:cubicBezTo>
                  <a:cubicBezTo>
                    <a:pt x="987" y="7605"/>
                    <a:pt x="1059" y="7676"/>
                    <a:pt x="1133" y="7676"/>
                  </a:cubicBezTo>
                  <a:cubicBezTo>
                    <a:pt x="1154" y="7676"/>
                    <a:pt x="1175" y="7670"/>
                    <a:pt x="1193" y="7658"/>
                  </a:cubicBezTo>
                  <a:lnTo>
                    <a:pt x="1193" y="7658"/>
                  </a:lnTo>
                  <a:lnTo>
                    <a:pt x="1215" y="7671"/>
                  </a:lnTo>
                  <a:cubicBezTo>
                    <a:pt x="1255" y="7608"/>
                    <a:pt x="1295" y="7544"/>
                    <a:pt x="1335" y="7481"/>
                  </a:cubicBezTo>
                  <a:lnTo>
                    <a:pt x="1335" y="7481"/>
                  </a:lnTo>
                  <a:lnTo>
                    <a:pt x="3968" y="4061"/>
                  </a:lnTo>
                  <a:lnTo>
                    <a:pt x="3968" y="4061"/>
                  </a:lnTo>
                  <a:cubicBezTo>
                    <a:pt x="2772" y="5852"/>
                    <a:pt x="1631" y="7680"/>
                    <a:pt x="548" y="9536"/>
                  </a:cubicBezTo>
                  <a:cubicBezTo>
                    <a:pt x="500" y="9620"/>
                    <a:pt x="569" y="9691"/>
                    <a:pt x="639" y="9691"/>
                  </a:cubicBezTo>
                  <a:cubicBezTo>
                    <a:pt x="660" y="9691"/>
                    <a:pt x="681" y="9685"/>
                    <a:pt x="699" y="9670"/>
                  </a:cubicBezTo>
                  <a:lnTo>
                    <a:pt x="699" y="9670"/>
                  </a:lnTo>
                  <a:lnTo>
                    <a:pt x="719" y="9682"/>
                  </a:lnTo>
                  <a:cubicBezTo>
                    <a:pt x="759" y="9613"/>
                    <a:pt x="799" y="9545"/>
                    <a:pt x="839" y="9477"/>
                  </a:cubicBezTo>
                  <a:lnTo>
                    <a:pt x="839" y="9477"/>
                  </a:lnTo>
                  <a:cubicBezTo>
                    <a:pt x="1605" y="8389"/>
                    <a:pt x="2388" y="7313"/>
                    <a:pt x="3187" y="6248"/>
                  </a:cubicBezTo>
                  <a:lnTo>
                    <a:pt x="3187" y="6248"/>
                  </a:lnTo>
                  <a:cubicBezTo>
                    <a:pt x="2673" y="7066"/>
                    <a:pt x="2187" y="7900"/>
                    <a:pt x="1728" y="8749"/>
                  </a:cubicBezTo>
                  <a:cubicBezTo>
                    <a:pt x="1703" y="8825"/>
                    <a:pt x="1766" y="8886"/>
                    <a:pt x="1832" y="8886"/>
                  </a:cubicBezTo>
                  <a:cubicBezTo>
                    <a:pt x="1848" y="8886"/>
                    <a:pt x="1864" y="8883"/>
                    <a:pt x="1880" y="8874"/>
                  </a:cubicBezTo>
                  <a:lnTo>
                    <a:pt x="1880" y="8874"/>
                  </a:lnTo>
                  <a:lnTo>
                    <a:pt x="1899" y="8886"/>
                  </a:lnTo>
                  <a:cubicBezTo>
                    <a:pt x="1917" y="8853"/>
                    <a:pt x="1935" y="8820"/>
                    <a:pt x="1953" y="8787"/>
                  </a:cubicBezTo>
                  <a:lnTo>
                    <a:pt x="1953" y="8787"/>
                  </a:lnTo>
                  <a:cubicBezTo>
                    <a:pt x="3346" y="6885"/>
                    <a:pt x="4800" y="5030"/>
                    <a:pt x="6312" y="3222"/>
                  </a:cubicBezTo>
                  <a:lnTo>
                    <a:pt x="6312" y="3222"/>
                  </a:lnTo>
                  <a:cubicBezTo>
                    <a:pt x="4686" y="5413"/>
                    <a:pt x="3158" y="7678"/>
                    <a:pt x="1634" y="9938"/>
                  </a:cubicBezTo>
                  <a:lnTo>
                    <a:pt x="1640" y="9942"/>
                  </a:lnTo>
                  <a:lnTo>
                    <a:pt x="1640" y="9942"/>
                  </a:lnTo>
                  <a:cubicBezTo>
                    <a:pt x="1635" y="9949"/>
                    <a:pt x="1630" y="9957"/>
                    <a:pt x="1626" y="9964"/>
                  </a:cubicBezTo>
                  <a:cubicBezTo>
                    <a:pt x="1577" y="10036"/>
                    <a:pt x="1652" y="10113"/>
                    <a:pt x="1725" y="10113"/>
                  </a:cubicBezTo>
                  <a:cubicBezTo>
                    <a:pt x="1755" y="10113"/>
                    <a:pt x="1785" y="10099"/>
                    <a:pt x="1805" y="10067"/>
                  </a:cubicBezTo>
                  <a:cubicBezTo>
                    <a:pt x="2057" y="9694"/>
                    <a:pt x="2309" y="9321"/>
                    <a:pt x="2561" y="8948"/>
                  </a:cubicBezTo>
                  <a:lnTo>
                    <a:pt x="2561" y="8948"/>
                  </a:lnTo>
                  <a:cubicBezTo>
                    <a:pt x="3669" y="7364"/>
                    <a:pt x="4838" y="5823"/>
                    <a:pt x="6032" y="4301"/>
                  </a:cubicBezTo>
                  <a:lnTo>
                    <a:pt x="6032" y="4301"/>
                  </a:lnTo>
                  <a:cubicBezTo>
                    <a:pt x="4722" y="6203"/>
                    <a:pt x="3476" y="8148"/>
                    <a:pt x="2293" y="10135"/>
                  </a:cubicBezTo>
                  <a:cubicBezTo>
                    <a:pt x="2248" y="10205"/>
                    <a:pt x="2317" y="10289"/>
                    <a:pt x="2387" y="10289"/>
                  </a:cubicBezTo>
                  <a:cubicBezTo>
                    <a:pt x="2411" y="10289"/>
                    <a:pt x="2436" y="10279"/>
                    <a:pt x="2455" y="10255"/>
                  </a:cubicBezTo>
                  <a:cubicBezTo>
                    <a:pt x="2457" y="10253"/>
                    <a:pt x="2458" y="10252"/>
                    <a:pt x="2459" y="10250"/>
                  </a:cubicBezTo>
                  <a:lnTo>
                    <a:pt x="2459" y="10250"/>
                  </a:lnTo>
                  <a:lnTo>
                    <a:pt x="2464" y="10255"/>
                  </a:lnTo>
                  <a:cubicBezTo>
                    <a:pt x="2474" y="10238"/>
                    <a:pt x="2484" y="10222"/>
                    <a:pt x="2493" y="10206"/>
                  </a:cubicBezTo>
                  <a:lnTo>
                    <a:pt x="2493" y="10206"/>
                  </a:lnTo>
                  <a:cubicBezTo>
                    <a:pt x="4714" y="7323"/>
                    <a:pt x="7031" y="4523"/>
                    <a:pt x="9431" y="1794"/>
                  </a:cubicBezTo>
                  <a:lnTo>
                    <a:pt x="9431" y="1794"/>
                  </a:lnTo>
                  <a:cubicBezTo>
                    <a:pt x="7329" y="4821"/>
                    <a:pt x="5200" y="7834"/>
                    <a:pt x="3046" y="10828"/>
                  </a:cubicBezTo>
                  <a:cubicBezTo>
                    <a:pt x="2995" y="10898"/>
                    <a:pt x="3072" y="10982"/>
                    <a:pt x="3142" y="10982"/>
                  </a:cubicBezTo>
                  <a:cubicBezTo>
                    <a:pt x="3167" y="10982"/>
                    <a:pt x="3191" y="10972"/>
                    <a:pt x="3208" y="10948"/>
                  </a:cubicBezTo>
                  <a:cubicBezTo>
                    <a:pt x="3210" y="10945"/>
                    <a:pt x="3212" y="10942"/>
                    <a:pt x="3215" y="10940"/>
                  </a:cubicBezTo>
                  <a:lnTo>
                    <a:pt x="3215" y="10940"/>
                  </a:lnTo>
                  <a:lnTo>
                    <a:pt x="3225" y="10948"/>
                  </a:lnTo>
                  <a:cubicBezTo>
                    <a:pt x="3289" y="10860"/>
                    <a:pt x="3352" y="10772"/>
                    <a:pt x="3415" y="10684"/>
                  </a:cubicBezTo>
                  <a:lnTo>
                    <a:pt x="3415" y="10684"/>
                  </a:lnTo>
                  <a:cubicBezTo>
                    <a:pt x="5064" y="8574"/>
                    <a:pt x="6728" y="6479"/>
                    <a:pt x="8412" y="4401"/>
                  </a:cubicBezTo>
                  <a:lnTo>
                    <a:pt x="8412" y="4401"/>
                  </a:lnTo>
                  <a:cubicBezTo>
                    <a:pt x="6708" y="6885"/>
                    <a:pt x="5044" y="9396"/>
                    <a:pt x="3422" y="11932"/>
                  </a:cubicBezTo>
                  <a:cubicBezTo>
                    <a:pt x="3378" y="12002"/>
                    <a:pt x="3447" y="12086"/>
                    <a:pt x="3516" y="12086"/>
                  </a:cubicBezTo>
                  <a:cubicBezTo>
                    <a:pt x="3541" y="12086"/>
                    <a:pt x="3565" y="12076"/>
                    <a:pt x="3585" y="12051"/>
                  </a:cubicBezTo>
                  <a:cubicBezTo>
                    <a:pt x="3586" y="12050"/>
                    <a:pt x="3587" y="12049"/>
                    <a:pt x="3588" y="12047"/>
                  </a:cubicBezTo>
                  <a:lnTo>
                    <a:pt x="3588" y="12047"/>
                  </a:lnTo>
                  <a:cubicBezTo>
                    <a:pt x="3590" y="12049"/>
                    <a:pt x="3592" y="12050"/>
                    <a:pt x="3593" y="12051"/>
                  </a:cubicBezTo>
                  <a:cubicBezTo>
                    <a:pt x="3603" y="12036"/>
                    <a:pt x="3614" y="12020"/>
                    <a:pt x="3624" y="12004"/>
                  </a:cubicBezTo>
                  <a:lnTo>
                    <a:pt x="3624" y="12004"/>
                  </a:lnTo>
                  <a:cubicBezTo>
                    <a:pt x="5638" y="9546"/>
                    <a:pt x="7659" y="7089"/>
                    <a:pt x="9676" y="4631"/>
                  </a:cubicBezTo>
                  <a:lnTo>
                    <a:pt x="9676" y="4631"/>
                  </a:lnTo>
                  <a:cubicBezTo>
                    <a:pt x="8250" y="6834"/>
                    <a:pt x="6882" y="9072"/>
                    <a:pt x="5569" y="11350"/>
                  </a:cubicBezTo>
                  <a:cubicBezTo>
                    <a:pt x="5566" y="11355"/>
                    <a:pt x="5564" y="11361"/>
                    <a:pt x="5561" y="11366"/>
                  </a:cubicBezTo>
                  <a:lnTo>
                    <a:pt x="5561" y="11366"/>
                  </a:lnTo>
                  <a:lnTo>
                    <a:pt x="5561" y="11367"/>
                  </a:lnTo>
                  <a:lnTo>
                    <a:pt x="5561" y="11367"/>
                  </a:lnTo>
                  <a:lnTo>
                    <a:pt x="5561" y="11367"/>
                  </a:lnTo>
                  <a:cubicBezTo>
                    <a:pt x="5530" y="11443"/>
                    <a:pt x="5592" y="11501"/>
                    <a:pt x="5657" y="11501"/>
                  </a:cubicBezTo>
                  <a:cubicBezTo>
                    <a:pt x="5685" y="11501"/>
                    <a:pt x="5713" y="11491"/>
                    <a:pt x="5736" y="11467"/>
                  </a:cubicBezTo>
                  <a:lnTo>
                    <a:pt x="5736" y="11467"/>
                  </a:lnTo>
                  <a:lnTo>
                    <a:pt x="5741" y="11470"/>
                  </a:lnTo>
                  <a:cubicBezTo>
                    <a:pt x="5747" y="11458"/>
                    <a:pt x="5754" y="11446"/>
                    <a:pt x="5761" y="11434"/>
                  </a:cubicBezTo>
                  <a:lnTo>
                    <a:pt x="5761" y="11434"/>
                  </a:lnTo>
                  <a:lnTo>
                    <a:pt x="11066" y="4478"/>
                  </a:lnTo>
                  <a:lnTo>
                    <a:pt x="6091" y="12265"/>
                  </a:lnTo>
                  <a:lnTo>
                    <a:pt x="6099" y="12270"/>
                  </a:lnTo>
                  <a:lnTo>
                    <a:pt x="6099" y="12270"/>
                  </a:lnTo>
                  <a:cubicBezTo>
                    <a:pt x="6096" y="12274"/>
                    <a:pt x="6094" y="12278"/>
                    <a:pt x="6091" y="12282"/>
                  </a:cubicBezTo>
                  <a:cubicBezTo>
                    <a:pt x="6037" y="12355"/>
                    <a:pt x="6110" y="12431"/>
                    <a:pt x="6182" y="12431"/>
                  </a:cubicBezTo>
                  <a:cubicBezTo>
                    <a:pt x="6212" y="12431"/>
                    <a:pt x="6242" y="12418"/>
                    <a:pt x="6262" y="12385"/>
                  </a:cubicBezTo>
                  <a:lnTo>
                    <a:pt x="6984" y="11258"/>
                  </a:lnTo>
                  <a:lnTo>
                    <a:pt x="6984" y="11258"/>
                  </a:lnTo>
                  <a:cubicBezTo>
                    <a:pt x="8136" y="9502"/>
                    <a:pt x="9350" y="7786"/>
                    <a:pt x="10622" y="6114"/>
                  </a:cubicBezTo>
                  <a:lnTo>
                    <a:pt x="10622" y="6114"/>
                  </a:lnTo>
                  <a:cubicBezTo>
                    <a:pt x="9515" y="7835"/>
                    <a:pt x="8481" y="9600"/>
                    <a:pt x="7520" y="11410"/>
                  </a:cubicBezTo>
                  <a:cubicBezTo>
                    <a:pt x="7495" y="11485"/>
                    <a:pt x="7558" y="11547"/>
                    <a:pt x="7623" y="11547"/>
                  </a:cubicBezTo>
                  <a:cubicBezTo>
                    <a:pt x="7645" y="11547"/>
                    <a:pt x="7666" y="11540"/>
                    <a:pt x="7685" y="11526"/>
                  </a:cubicBezTo>
                  <a:lnTo>
                    <a:pt x="7685" y="11526"/>
                  </a:lnTo>
                  <a:lnTo>
                    <a:pt x="7691" y="11530"/>
                  </a:lnTo>
                  <a:cubicBezTo>
                    <a:pt x="7698" y="11517"/>
                    <a:pt x="7704" y="11504"/>
                    <a:pt x="7711" y="11492"/>
                  </a:cubicBezTo>
                  <a:lnTo>
                    <a:pt x="7711" y="11492"/>
                  </a:lnTo>
                  <a:cubicBezTo>
                    <a:pt x="8975" y="9656"/>
                    <a:pt x="10274" y="7852"/>
                    <a:pt x="11615" y="6080"/>
                  </a:cubicBezTo>
                  <a:lnTo>
                    <a:pt x="11615" y="6080"/>
                  </a:lnTo>
                  <a:cubicBezTo>
                    <a:pt x="10394" y="7935"/>
                    <a:pt x="9211" y="9812"/>
                    <a:pt x="8067" y="11718"/>
                  </a:cubicBezTo>
                  <a:cubicBezTo>
                    <a:pt x="8020" y="11802"/>
                    <a:pt x="8093" y="11873"/>
                    <a:pt x="8165" y="11873"/>
                  </a:cubicBezTo>
                  <a:cubicBezTo>
                    <a:pt x="8196" y="11873"/>
                    <a:pt x="8227" y="11860"/>
                    <a:pt x="8247" y="11829"/>
                  </a:cubicBezTo>
                  <a:lnTo>
                    <a:pt x="11059" y="7746"/>
                  </a:lnTo>
                  <a:lnTo>
                    <a:pt x="11059" y="7746"/>
                  </a:lnTo>
                  <a:cubicBezTo>
                    <a:pt x="10173" y="9296"/>
                    <a:pt x="9305" y="10854"/>
                    <a:pt x="8452" y="12419"/>
                  </a:cubicBezTo>
                  <a:cubicBezTo>
                    <a:pt x="8434" y="12495"/>
                    <a:pt x="8493" y="12556"/>
                    <a:pt x="8557" y="12556"/>
                  </a:cubicBezTo>
                  <a:cubicBezTo>
                    <a:pt x="8580" y="12556"/>
                    <a:pt x="8603" y="12548"/>
                    <a:pt x="8624" y="12530"/>
                  </a:cubicBezTo>
                  <a:cubicBezTo>
                    <a:pt x="9367" y="11346"/>
                    <a:pt x="10139" y="10175"/>
                    <a:pt x="10939" y="9023"/>
                  </a:cubicBezTo>
                  <a:lnTo>
                    <a:pt x="10939" y="9023"/>
                  </a:lnTo>
                  <a:cubicBezTo>
                    <a:pt x="10152" y="10362"/>
                    <a:pt x="9414" y="11729"/>
                    <a:pt x="8726" y="13121"/>
                  </a:cubicBezTo>
                  <a:cubicBezTo>
                    <a:pt x="8685" y="13203"/>
                    <a:pt x="8749" y="13273"/>
                    <a:pt x="8815" y="13273"/>
                  </a:cubicBezTo>
                  <a:cubicBezTo>
                    <a:pt x="8843" y="13273"/>
                    <a:pt x="8872" y="13260"/>
                    <a:pt x="8893" y="13229"/>
                  </a:cubicBezTo>
                  <a:lnTo>
                    <a:pt x="8893" y="13229"/>
                  </a:lnTo>
                  <a:lnTo>
                    <a:pt x="8897" y="13232"/>
                  </a:lnTo>
                  <a:cubicBezTo>
                    <a:pt x="8909" y="13208"/>
                    <a:pt x="8921" y="13185"/>
                    <a:pt x="8933" y="13161"/>
                  </a:cubicBezTo>
                  <a:lnTo>
                    <a:pt x="8933" y="13161"/>
                  </a:lnTo>
                  <a:cubicBezTo>
                    <a:pt x="10064" y="11171"/>
                    <a:pt x="11336" y="9268"/>
                    <a:pt x="12737" y="7452"/>
                  </a:cubicBezTo>
                  <a:lnTo>
                    <a:pt x="12737" y="7452"/>
                  </a:lnTo>
                  <a:cubicBezTo>
                    <a:pt x="12116" y="8815"/>
                    <a:pt x="11453" y="10161"/>
                    <a:pt x="10754" y="11495"/>
                  </a:cubicBezTo>
                  <a:cubicBezTo>
                    <a:pt x="10706" y="11573"/>
                    <a:pt x="10778" y="11646"/>
                    <a:pt x="10847" y="11646"/>
                  </a:cubicBezTo>
                  <a:cubicBezTo>
                    <a:pt x="10877" y="11646"/>
                    <a:pt x="10907" y="11632"/>
                    <a:pt x="10925" y="11598"/>
                  </a:cubicBezTo>
                  <a:cubicBezTo>
                    <a:pt x="11755" y="10024"/>
                    <a:pt x="12533" y="8424"/>
                    <a:pt x="13260" y="6799"/>
                  </a:cubicBezTo>
                  <a:cubicBezTo>
                    <a:pt x="13292" y="6722"/>
                    <a:pt x="13229" y="6636"/>
                    <a:pt x="13163" y="6636"/>
                  </a:cubicBezTo>
                  <a:cubicBezTo>
                    <a:pt x="13140" y="6636"/>
                    <a:pt x="13117" y="6646"/>
                    <a:pt x="13098" y="6670"/>
                  </a:cubicBezTo>
                  <a:cubicBezTo>
                    <a:pt x="13093" y="6677"/>
                    <a:pt x="13088" y="6683"/>
                    <a:pt x="13083" y="6689"/>
                  </a:cubicBezTo>
                  <a:lnTo>
                    <a:pt x="13083" y="6689"/>
                  </a:lnTo>
                  <a:lnTo>
                    <a:pt x="13081" y="6687"/>
                  </a:lnTo>
                  <a:cubicBezTo>
                    <a:pt x="13079" y="6691"/>
                    <a:pt x="13078" y="6694"/>
                    <a:pt x="13076" y="6697"/>
                  </a:cubicBezTo>
                  <a:lnTo>
                    <a:pt x="13076" y="6697"/>
                  </a:lnTo>
                  <a:cubicBezTo>
                    <a:pt x="12127" y="7888"/>
                    <a:pt x="11234" y="9119"/>
                    <a:pt x="10399" y="10388"/>
                  </a:cubicBezTo>
                  <a:lnTo>
                    <a:pt x="10399" y="10388"/>
                  </a:lnTo>
                  <a:cubicBezTo>
                    <a:pt x="11130" y="9081"/>
                    <a:pt x="11904" y="7798"/>
                    <a:pt x="12721" y="6542"/>
                  </a:cubicBezTo>
                  <a:cubicBezTo>
                    <a:pt x="12770" y="6469"/>
                    <a:pt x="12698" y="6397"/>
                    <a:pt x="12625" y="6397"/>
                  </a:cubicBezTo>
                  <a:cubicBezTo>
                    <a:pt x="12597" y="6397"/>
                    <a:pt x="12568" y="6408"/>
                    <a:pt x="12546" y="6434"/>
                  </a:cubicBezTo>
                  <a:lnTo>
                    <a:pt x="12546" y="6434"/>
                  </a:lnTo>
                  <a:lnTo>
                    <a:pt x="12542" y="6431"/>
                  </a:lnTo>
                  <a:cubicBezTo>
                    <a:pt x="12526" y="6454"/>
                    <a:pt x="12511" y="6478"/>
                    <a:pt x="12496" y="6501"/>
                  </a:cubicBezTo>
                  <a:lnTo>
                    <a:pt x="12496" y="6501"/>
                  </a:lnTo>
                  <a:cubicBezTo>
                    <a:pt x="11633" y="7669"/>
                    <a:pt x="10795" y="8855"/>
                    <a:pt x="9986" y="10062"/>
                  </a:cubicBezTo>
                  <a:lnTo>
                    <a:pt x="9986" y="10062"/>
                  </a:lnTo>
                  <a:cubicBezTo>
                    <a:pt x="10813" y="8582"/>
                    <a:pt x="11655" y="7110"/>
                    <a:pt x="12507" y="5652"/>
                  </a:cubicBezTo>
                  <a:cubicBezTo>
                    <a:pt x="12555" y="5568"/>
                    <a:pt x="12486" y="5497"/>
                    <a:pt x="12416" y="5497"/>
                  </a:cubicBezTo>
                  <a:cubicBezTo>
                    <a:pt x="12387" y="5497"/>
                    <a:pt x="12357" y="5510"/>
                    <a:pt x="12336" y="5541"/>
                  </a:cubicBezTo>
                  <a:cubicBezTo>
                    <a:pt x="12336" y="5541"/>
                    <a:pt x="12336" y="5541"/>
                    <a:pt x="12336" y="5541"/>
                  </a:cubicBezTo>
                  <a:lnTo>
                    <a:pt x="12336" y="5541"/>
                  </a:lnTo>
                  <a:lnTo>
                    <a:pt x="10318" y="8465"/>
                  </a:lnTo>
                  <a:lnTo>
                    <a:pt x="10318" y="8465"/>
                  </a:lnTo>
                  <a:cubicBezTo>
                    <a:pt x="11347" y="6843"/>
                    <a:pt x="12408" y="5239"/>
                    <a:pt x="13500" y="3650"/>
                  </a:cubicBezTo>
                  <a:cubicBezTo>
                    <a:pt x="13544" y="3581"/>
                    <a:pt x="13471" y="3496"/>
                    <a:pt x="13402" y="3496"/>
                  </a:cubicBezTo>
                  <a:cubicBezTo>
                    <a:pt x="13378" y="3496"/>
                    <a:pt x="13355" y="3507"/>
                    <a:pt x="13337" y="3531"/>
                  </a:cubicBezTo>
                  <a:cubicBezTo>
                    <a:pt x="13334" y="3535"/>
                    <a:pt x="13330" y="3540"/>
                    <a:pt x="13327" y="3544"/>
                  </a:cubicBezTo>
                  <a:lnTo>
                    <a:pt x="13327" y="3544"/>
                  </a:lnTo>
                  <a:lnTo>
                    <a:pt x="13320" y="3539"/>
                  </a:lnTo>
                  <a:cubicBezTo>
                    <a:pt x="13298" y="3572"/>
                    <a:pt x="13276" y="3604"/>
                    <a:pt x="13253" y="3637"/>
                  </a:cubicBezTo>
                  <a:lnTo>
                    <a:pt x="13253" y="3637"/>
                  </a:lnTo>
                  <a:cubicBezTo>
                    <a:pt x="11651" y="5669"/>
                    <a:pt x="10103" y="7738"/>
                    <a:pt x="8612" y="9849"/>
                  </a:cubicBezTo>
                  <a:lnTo>
                    <a:pt x="8612" y="9849"/>
                  </a:lnTo>
                  <a:cubicBezTo>
                    <a:pt x="9761" y="7817"/>
                    <a:pt x="11008" y="5840"/>
                    <a:pt x="12345" y="3933"/>
                  </a:cubicBezTo>
                  <a:cubicBezTo>
                    <a:pt x="12390" y="3861"/>
                    <a:pt x="12318" y="3775"/>
                    <a:pt x="12246" y="3775"/>
                  </a:cubicBezTo>
                  <a:cubicBezTo>
                    <a:pt x="12223" y="3775"/>
                    <a:pt x="12201" y="3784"/>
                    <a:pt x="12182" y="3804"/>
                  </a:cubicBezTo>
                  <a:cubicBezTo>
                    <a:pt x="12179" y="3809"/>
                    <a:pt x="12175" y="3813"/>
                    <a:pt x="12171" y="3818"/>
                  </a:cubicBezTo>
                  <a:lnTo>
                    <a:pt x="12171" y="3818"/>
                  </a:lnTo>
                  <a:lnTo>
                    <a:pt x="12165" y="3813"/>
                  </a:lnTo>
                  <a:cubicBezTo>
                    <a:pt x="12144" y="3843"/>
                    <a:pt x="12123" y="3874"/>
                    <a:pt x="12102" y="3904"/>
                  </a:cubicBezTo>
                  <a:lnTo>
                    <a:pt x="12102" y="3904"/>
                  </a:lnTo>
                  <a:cubicBezTo>
                    <a:pt x="11283" y="4918"/>
                    <a:pt x="10486" y="5949"/>
                    <a:pt x="9711" y="6998"/>
                  </a:cubicBezTo>
                  <a:lnTo>
                    <a:pt x="9711" y="6998"/>
                  </a:lnTo>
                  <a:lnTo>
                    <a:pt x="12610" y="2470"/>
                  </a:lnTo>
                  <a:cubicBezTo>
                    <a:pt x="12658" y="2386"/>
                    <a:pt x="12588" y="2319"/>
                    <a:pt x="12515" y="2319"/>
                  </a:cubicBezTo>
                  <a:cubicBezTo>
                    <a:pt x="12489" y="2319"/>
                    <a:pt x="12462" y="2328"/>
                    <a:pt x="12441" y="2348"/>
                  </a:cubicBezTo>
                  <a:lnTo>
                    <a:pt x="12441" y="2348"/>
                  </a:lnTo>
                  <a:lnTo>
                    <a:pt x="12430" y="2342"/>
                  </a:lnTo>
                  <a:lnTo>
                    <a:pt x="12363" y="2447"/>
                  </a:lnTo>
                  <a:lnTo>
                    <a:pt x="6589" y="10018"/>
                  </a:lnTo>
                  <a:lnTo>
                    <a:pt x="6589" y="10018"/>
                  </a:lnTo>
                  <a:cubicBezTo>
                    <a:pt x="7950" y="7719"/>
                    <a:pt x="9370" y="5450"/>
                    <a:pt x="10848" y="3223"/>
                  </a:cubicBezTo>
                  <a:cubicBezTo>
                    <a:pt x="10892" y="3153"/>
                    <a:pt x="10823" y="3069"/>
                    <a:pt x="10754" y="3069"/>
                  </a:cubicBezTo>
                  <a:cubicBezTo>
                    <a:pt x="10729" y="3069"/>
                    <a:pt x="10705" y="3079"/>
                    <a:pt x="10685" y="3103"/>
                  </a:cubicBezTo>
                  <a:lnTo>
                    <a:pt x="10682" y="3107"/>
                  </a:lnTo>
                  <a:lnTo>
                    <a:pt x="10677" y="3103"/>
                  </a:lnTo>
                  <a:cubicBezTo>
                    <a:pt x="10665" y="3121"/>
                    <a:pt x="10653" y="3139"/>
                    <a:pt x="10641" y="3157"/>
                  </a:cubicBezTo>
                  <a:lnTo>
                    <a:pt x="10641" y="3157"/>
                  </a:lnTo>
                  <a:lnTo>
                    <a:pt x="4512" y="10624"/>
                  </a:lnTo>
                  <a:lnTo>
                    <a:pt x="4512" y="10624"/>
                  </a:lnTo>
                  <a:cubicBezTo>
                    <a:pt x="6320" y="7835"/>
                    <a:pt x="8178" y="5077"/>
                    <a:pt x="10086" y="2350"/>
                  </a:cubicBezTo>
                  <a:cubicBezTo>
                    <a:pt x="10138" y="2286"/>
                    <a:pt x="10064" y="2197"/>
                    <a:pt x="9994" y="2197"/>
                  </a:cubicBezTo>
                  <a:cubicBezTo>
                    <a:pt x="9972" y="2197"/>
                    <a:pt x="9949" y="2207"/>
                    <a:pt x="9932" y="2230"/>
                  </a:cubicBezTo>
                  <a:cubicBezTo>
                    <a:pt x="9930" y="2233"/>
                    <a:pt x="9928" y="2236"/>
                    <a:pt x="9926" y="2239"/>
                  </a:cubicBezTo>
                  <a:lnTo>
                    <a:pt x="9926" y="2239"/>
                  </a:lnTo>
                  <a:lnTo>
                    <a:pt x="9915" y="2230"/>
                  </a:lnTo>
                  <a:cubicBezTo>
                    <a:pt x="9882" y="2278"/>
                    <a:pt x="9849" y="2326"/>
                    <a:pt x="9815" y="2373"/>
                  </a:cubicBezTo>
                  <a:lnTo>
                    <a:pt x="9815" y="2373"/>
                  </a:lnTo>
                  <a:cubicBezTo>
                    <a:pt x="8424" y="4073"/>
                    <a:pt x="7048" y="5782"/>
                    <a:pt x="5683" y="7501"/>
                  </a:cubicBezTo>
                  <a:lnTo>
                    <a:pt x="5683" y="7501"/>
                  </a:lnTo>
                  <a:cubicBezTo>
                    <a:pt x="7322" y="5189"/>
                    <a:pt x="8949" y="2866"/>
                    <a:pt x="10565" y="537"/>
                  </a:cubicBezTo>
                  <a:cubicBezTo>
                    <a:pt x="10610" y="466"/>
                    <a:pt x="10540" y="386"/>
                    <a:pt x="10470" y="386"/>
                  </a:cubicBezTo>
                  <a:cubicBezTo>
                    <a:pt x="10446" y="386"/>
                    <a:pt x="10422" y="395"/>
                    <a:pt x="10403" y="417"/>
                  </a:cubicBezTo>
                  <a:cubicBezTo>
                    <a:pt x="10401" y="419"/>
                    <a:pt x="10398" y="422"/>
                    <a:pt x="10396" y="425"/>
                  </a:cubicBezTo>
                  <a:lnTo>
                    <a:pt x="10396" y="425"/>
                  </a:lnTo>
                  <a:cubicBezTo>
                    <a:pt x="10392" y="422"/>
                    <a:pt x="10389" y="419"/>
                    <a:pt x="10386" y="417"/>
                  </a:cubicBezTo>
                  <a:cubicBezTo>
                    <a:pt x="10367" y="444"/>
                    <a:pt x="10348" y="472"/>
                    <a:pt x="10329" y="499"/>
                  </a:cubicBezTo>
                  <a:lnTo>
                    <a:pt x="10329" y="499"/>
                  </a:lnTo>
                  <a:cubicBezTo>
                    <a:pt x="7915" y="3189"/>
                    <a:pt x="5589" y="5960"/>
                    <a:pt x="3346" y="8802"/>
                  </a:cubicBezTo>
                  <a:lnTo>
                    <a:pt x="3346" y="8802"/>
                  </a:lnTo>
                  <a:cubicBezTo>
                    <a:pt x="4963" y="6185"/>
                    <a:pt x="6694" y="3642"/>
                    <a:pt x="8529" y="1178"/>
                  </a:cubicBezTo>
                  <a:cubicBezTo>
                    <a:pt x="8581" y="1107"/>
                    <a:pt x="8505" y="1021"/>
                    <a:pt x="8435" y="1021"/>
                  </a:cubicBezTo>
                  <a:cubicBezTo>
                    <a:pt x="8413" y="1021"/>
                    <a:pt x="8392" y="1029"/>
                    <a:pt x="8375" y="1050"/>
                  </a:cubicBezTo>
                  <a:cubicBezTo>
                    <a:pt x="8372" y="1054"/>
                    <a:pt x="8368" y="1059"/>
                    <a:pt x="8365" y="1063"/>
                  </a:cubicBezTo>
                  <a:lnTo>
                    <a:pt x="8365" y="1063"/>
                  </a:lnTo>
                  <a:lnTo>
                    <a:pt x="8358" y="1058"/>
                  </a:lnTo>
                  <a:cubicBezTo>
                    <a:pt x="8313" y="1118"/>
                    <a:pt x="8269" y="1178"/>
                    <a:pt x="8224" y="1239"/>
                  </a:cubicBezTo>
                  <a:lnTo>
                    <a:pt x="8224" y="1239"/>
                  </a:lnTo>
                  <a:cubicBezTo>
                    <a:pt x="7423" y="2236"/>
                    <a:pt x="6623" y="3233"/>
                    <a:pt x="5834" y="4239"/>
                  </a:cubicBezTo>
                  <a:lnTo>
                    <a:pt x="5834" y="4239"/>
                  </a:lnTo>
                  <a:cubicBezTo>
                    <a:pt x="6839" y="2853"/>
                    <a:pt x="7878" y="1493"/>
                    <a:pt x="8974" y="177"/>
                  </a:cubicBezTo>
                  <a:cubicBezTo>
                    <a:pt x="9033" y="99"/>
                    <a:pt x="8967" y="0"/>
                    <a:pt x="8894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7973992" y="340033"/>
              <a:ext cx="76890" cy="87785"/>
            </a:xfrm>
            <a:custGeom>
              <a:avLst/>
              <a:gdLst/>
              <a:ahLst/>
              <a:cxnLst/>
              <a:rect l="l" t="t" r="r" b="b"/>
              <a:pathLst>
                <a:path w="762" h="870" extrusionOk="0">
                  <a:moveTo>
                    <a:pt x="267" y="1"/>
                  </a:moveTo>
                  <a:cubicBezTo>
                    <a:pt x="175" y="1"/>
                    <a:pt x="88" y="61"/>
                    <a:pt x="64" y="163"/>
                  </a:cubicBezTo>
                  <a:cubicBezTo>
                    <a:pt x="62" y="167"/>
                    <a:pt x="61" y="172"/>
                    <a:pt x="60" y="176"/>
                  </a:cubicBezTo>
                  <a:lnTo>
                    <a:pt x="60" y="176"/>
                  </a:lnTo>
                  <a:cubicBezTo>
                    <a:pt x="18" y="229"/>
                    <a:pt x="0" y="300"/>
                    <a:pt x="21" y="368"/>
                  </a:cubicBezTo>
                  <a:lnTo>
                    <a:pt x="21" y="359"/>
                  </a:lnTo>
                  <a:cubicBezTo>
                    <a:pt x="22" y="363"/>
                    <a:pt x="24" y="367"/>
                    <a:pt x="25" y="371"/>
                  </a:cubicBezTo>
                  <a:lnTo>
                    <a:pt x="25" y="371"/>
                  </a:lnTo>
                  <a:cubicBezTo>
                    <a:pt x="15" y="548"/>
                    <a:pt x="59" y="737"/>
                    <a:pt x="209" y="821"/>
                  </a:cubicBezTo>
                  <a:cubicBezTo>
                    <a:pt x="259" y="849"/>
                    <a:pt x="307" y="861"/>
                    <a:pt x="354" y="861"/>
                  </a:cubicBezTo>
                  <a:cubicBezTo>
                    <a:pt x="372" y="861"/>
                    <a:pt x="390" y="859"/>
                    <a:pt x="407" y="856"/>
                  </a:cubicBezTo>
                  <a:lnTo>
                    <a:pt x="407" y="856"/>
                  </a:lnTo>
                  <a:cubicBezTo>
                    <a:pt x="429" y="865"/>
                    <a:pt x="452" y="869"/>
                    <a:pt x="474" y="869"/>
                  </a:cubicBezTo>
                  <a:cubicBezTo>
                    <a:pt x="587" y="869"/>
                    <a:pt x="691" y="758"/>
                    <a:pt x="697" y="642"/>
                  </a:cubicBezTo>
                  <a:cubicBezTo>
                    <a:pt x="698" y="627"/>
                    <a:pt x="698" y="611"/>
                    <a:pt x="697" y="596"/>
                  </a:cubicBezTo>
                  <a:lnTo>
                    <a:pt x="697" y="596"/>
                  </a:lnTo>
                  <a:cubicBezTo>
                    <a:pt x="714" y="558"/>
                    <a:pt x="725" y="518"/>
                    <a:pt x="731" y="479"/>
                  </a:cubicBezTo>
                  <a:cubicBezTo>
                    <a:pt x="761" y="277"/>
                    <a:pt x="634" y="55"/>
                    <a:pt x="429" y="55"/>
                  </a:cubicBezTo>
                  <a:cubicBezTo>
                    <a:pt x="423" y="55"/>
                    <a:pt x="416" y="55"/>
                    <a:pt x="410" y="55"/>
                  </a:cubicBezTo>
                  <a:lnTo>
                    <a:pt x="410" y="55"/>
                  </a:lnTo>
                  <a:cubicBezTo>
                    <a:pt x="401" y="48"/>
                    <a:pt x="391" y="41"/>
                    <a:pt x="381" y="34"/>
                  </a:cubicBezTo>
                  <a:cubicBezTo>
                    <a:pt x="345" y="11"/>
                    <a:pt x="305" y="1"/>
                    <a:pt x="26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8101231" y="260623"/>
              <a:ext cx="95254" cy="85565"/>
            </a:xfrm>
            <a:custGeom>
              <a:avLst/>
              <a:gdLst/>
              <a:ahLst/>
              <a:cxnLst/>
              <a:rect l="l" t="t" r="r" b="b"/>
              <a:pathLst>
                <a:path w="944" h="848" extrusionOk="0">
                  <a:moveTo>
                    <a:pt x="249" y="0"/>
                  </a:moveTo>
                  <a:cubicBezTo>
                    <a:pt x="103" y="0"/>
                    <a:pt x="1" y="137"/>
                    <a:pt x="35" y="274"/>
                  </a:cubicBezTo>
                  <a:cubicBezTo>
                    <a:pt x="69" y="465"/>
                    <a:pt x="180" y="626"/>
                    <a:pt x="334" y="729"/>
                  </a:cubicBezTo>
                  <a:lnTo>
                    <a:pt x="334" y="729"/>
                  </a:lnTo>
                  <a:cubicBezTo>
                    <a:pt x="410" y="800"/>
                    <a:pt x="505" y="848"/>
                    <a:pt x="603" y="848"/>
                  </a:cubicBezTo>
                  <a:cubicBezTo>
                    <a:pt x="610" y="848"/>
                    <a:pt x="618" y="848"/>
                    <a:pt x="625" y="847"/>
                  </a:cubicBezTo>
                  <a:cubicBezTo>
                    <a:pt x="636" y="846"/>
                    <a:pt x="646" y="845"/>
                    <a:pt x="656" y="844"/>
                  </a:cubicBezTo>
                  <a:lnTo>
                    <a:pt x="656" y="844"/>
                  </a:lnTo>
                  <a:cubicBezTo>
                    <a:pt x="736" y="844"/>
                    <a:pt x="814" y="799"/>
                    <a:pt x="854" y="729"/>
                  </a:cubicBezTo>
                  <a:lnTo>
                    <a:pt x="854" y="729"/>
                  </a:lnTo>
                  <a:cubicBezTo>
                    <a:pt x="940" y="613"/>
                    <a:pt x="943" y="436"/>
                    <a:pt x="856" y="300"/>
                  </a:cubicBezTo>
                  <a:cubicBezTo>
                    <a:pt x="711" y="111"/>
                    <a:pt x="488" y="0"/>
                    <a:pt x="24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8273271" y="141053"/>
              <a:ext cx="91319" cy="93436"/>
            </a:xfrm>
            <a:custGeom>
              <a:avLst/>
              <a:gdLst/>
              <a:ahLst/>
              <a:cxnLst/>
              <a:rect l="l" t="t" r="r" b="b"/>
              <a:pathLst>
                <a:path w="905" h="926" extrusionOk="0">
                  <a:moveTo>
                    <a:pt x="286" y="1"/>
                  </a:moveTo>
                  <a:cubicBezTo>
                    <a:pt x="211" y="1"/>
                    <a:pt x="141" y="39"/>
                    <a:pt x="101" y="107"/>
                  </a:cubicBezTo>
                  <a:cubicBezTo>
                    <a:pt x="88" y="126"/>
                    <a:pt x="79" y="146"/>
                    <a:pt x="74" y="167"/>
                  </a:cubicBezTo>
                  <a:lnTo>
                    <a:pt x="74" y="167"/>
                  </a:lnTo>
                  <a:cubicBezTo>
                    <a:pt x="48" y="203"/>
                    <a:pt x="30" y="247"/>
                    <a:pt x="24" y="295"/>
                  </a:cubicBezTo>
                  <a:cubicBezTo>
                    <a:pt x="14" y="357"/>
                    <a:pt x="17" y="420"/>
                    <a:pt x="30" y="479"/>
                  </a:cubicBezTo>
                  <a:lnTo>
                    <a:pt x="30" y="479"/>
                  </a:lnTo>
                  <a:cubicBezTo>
                    <a:pt x="0" y="727"/>
                    <a:pt x="236" y="926"/>
                    <a:pt x="474" y="926"/>
                  </a:cubicBezTo>
                  <a:cubicBezTo>
                    <a:pt x="527" y="926"/>
                    <a:pt x="581" y="916"/>
                    <a:pt x="631" y="894"/>
                  </a:cubicBezTo>
                  <a:cubicBezTo>
                    <a:pt x="828" y="809"/>
                    <a:pt x="905" y="561"/>
                    <a:pt x="785" y="381"/>
                  </a:cubicBezTo>
                  <a:cubicBezTo>
                    <a:pt x="771" y="355"/>
                    <a:pt x="755" y="330"/>
                    <a:pt x="737" y="306"/>
                  </a:cubicBezTo>
                  <a:lnTo>
                    <a:pt x="737" y="306"/>
                  </a:lnTo>
                  <a:cubicBezTo>
                    <a:pt x="711" y="255"/>
                    <a:pt x="672" y="212"/>
                    <a:pt x="625" y="180"/>
                  </a:cubicBezTo>
                  <a:lnTo>
                    <a:pt x="625" y="180"/>
                  </a:lnTo>
                  <a:cubicBezTo>
                    <a:pt x="559" y="120"/>
                    <a:pt x="483" y="69"/>
                    <a:pt x="400" y="30"/>
                  </a:cubicBezTo>
                  <a:cubicBezTo>
                    <a:pt x="363" y="10"/>
                    <a:pt x="324" y="1"/>
                    <a:pt x="2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8237652" y="357489"/>
              <a:ext cx="96263" cy="88895"/>
            </a:xfrm>
            <a:custGeom>
              <a:avLst/>
              <a:gdLst/>
              <a:ahLst/>
              <a:cxnLst/>
              <a:rect l="l" t="t" r="r" b="b"/>
              <a:pathLst>
                <a:path w="954" h="881" extrusionOk="0">
                  <a:moveTo>
                    <a:pt x="571" y="0"/>
                  </a:moveTo>
                  <a:cubicBezTo>
                    <a:pt x="536" y="0"/>
                    <a:pt x="499" y="10"/>
                    <a:pt x="462" y="32"/>
                  </a:cubicBezTo>
                  <a:lnTo>
                    <a:pt x="454" y="32"/>
                  </a:lnTo>
                  <a:cubicBezTo>
                    <a:pt x="308" y="109"/>
                    <a:pt x="189" y="212"/>
                    <a:pt x="94" y="340"/>
                  </a:cubicBezTo>
                  <a:cubicBezTo>
                    <a:pt x="0" y="477"/>
                    <a:pt x="26" y="657"/>
                    <a:pt x="146" y="768"/>
                  </a:cubicBezTo>
                  <a:cubicBezTo>
                    <a:pt x="219" y="842"/>
                    <a:pt x="320" y="880"/>
                    <a:pt x="424" y="880"/>
                  </a:cubicBezTo>
                  <a:cubicBezTo>
                    <a:pt x="465" y="880"/>
                    <a:pt x="507" y="874"/>
                    <a:pt x="548" y="862"/>
                  </a:cubicBezTo>
                  <a:cubicBezTo>
                    <a:pt x="685" y="802"/>
                    <a:pt x="804" y="700"/>
                    <a:pt x="890" y="563"/>
                  </a:cubicBezTo>
                  <a:cubicBezTo>
                    <a:pt x="953" y="452"/>
                    <a:pt x="907" y="304"/>
                    <a:pt x="784" y="256"/>
                  </a:cubicBezTo>
                  <a:lnTo>
                    <a:pt x="784" y="256"/>
                  </a:lnTo>
                  <a:cubicBezTo>
                    <a:pt x="797" y="133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8128879" y="445275"/>
              <a:ext cx="91622" cy="86776"/>
            </a:xfrm>
            <a:custGeom>
              <a:avLst/>
              <a:gdLst/>
              <a:ahLst/>
              <a:cxnLst/>
              <a:rect l="l" t="t" r="r" b="b"/>
              <a:pathLst>
                <a:path w="908" h="860" extrusionOk="0">
                  <a:moveTo>
                    <a:pt x="413" y="467"/>
                  </a:moveTo>
                  <a:lnTo>
                    <a:pt x="413" y="467"/>
                  </a:lnTo>
                  <a:cubicBezTo>
                    <a:pt x="413" y="468"/>
                    <a:pt x="413" y="468"/>
                    <a:pt x="413" y="468"/>
                  </a:cubicBezTo>
                  <a:lnTo>
                    <a:pt x="413" y="468"/>
                  </a:lnTo>
                  <a:cubicBezTo>
                    <a:pt x="413" y="468"/>
                    <a:pt x="413" y="468"/>
                    <a:pt x="413" y="468"/>
                  </a:cubicBezTo>
                  <a:lnTo>
                    <a:pt x="413" y="468"/>
                  </a:lnTo>
                  <a:cubicBezTo>
                    <a:pt x="413" y="468"/>
                    <a:pt x="413" y="468"/>
                    <a:pt x="413" y="467"/>
                  </a:cubicBezTo>
                  <a:close/>
                  <a:moveTo>
                    <a:pt x="379" y="1"/>
                  </a:moveTo>
                  <a:cubicBezTo>
                    <a:pt x="359" y="1"/>
                    <a:pt x="338" y="3"/>
                    <a:pt x="317" y="9"/>
                  </a:cubicBezTo>
                  <a:cubicBezTo>
                    <a:pt x="264" y="26"/>
                    <a:pt x="221" y="61"/>
                    <a:pt x="193" y="106"/>
                  </a:cubicBezTo>
                  <a:lnTo>
                    <a:pt x="193" y="106"/>
                  </a:lnTo>
                  <a:cubicBezTo>
                    <a:pt x="140" y="138"/>
                    <a:pt x="95" y="182"/>
                    <a:pt x="60" y="232"/>
                  </a:cubicBezTo>
                  <a:cubicBezTo>
                    <a:pt x="0" y="334"/>
                    <a:pt x="35" y="471"/>
                    <a:pt x="137" y="531"/>
                  </a:cubicBezTo>
                  <a:cubicBezTo>
                    <a:pt x="172" y="551"/>
                    <a:pt x="210" y="561"/>
                    <a:pt x="247" y="561"/>
                  </a:cubicBezTo>
                  <a:cubicBezTo>
                    <a:pt x="252" y="561"/>
                    <a:pt x="256" y="561"/>
                    <a:pt x="260" y="560"/>
                  </a:cubicBezTo>
                  <a:lnTo>
                    <a:pt x="260" y="560"/>
                  </a:lnTo>
                  <a:lnTo>
                    <a:pt x="308" y="702"/>
                  </a:lnTo>
                  <a:cubicBezTo>
                    <a:pt x="339" y="801"/>
                    <a:pt x="427" y="859"/>
                    <a:pt x="518" y="859"/>
                  </a:cubicBezTo>
                  <a:cubicBezTo>
                    <a:pt x="554" y="859"/>
                    <a:pt x="591" y="850"/>
                    <a:pt x="625" y="831"/>
                  </a:cubicBezTo>
                  <a:cubicBezTo>
                    <a:pt x="856" y="694"/>
                    <a:pt x="907" y="377"/>
                    <a:pt x="736" y="172"/>
                  </a:cubicBezTo>
                  <a:cubicBezTo>
                    <a:pt x="676" y="112"/>
                    <a:pt x="599" y="68"/>
                    <a:pt x="516" y="51"/>
                  </a:cubicBezTo>
                  <a:lnTo>
                    <a:pt x="516" y="51"/>
                  </a:lnTo>
                  <a:cubicBezTo>
                    <a:pt x="479" y="19"/>
                    <a:pt x="431" y="1"/>
                    <a:pt x="37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8401217" y="259714"/>
              <a:ext cx="78201" cy="71943"/>
            </a:xfrm>
            <a:custGeom>
              <a:avLst/>
              <a:gdLst/>
              <a:ahLst/>
              <a:cxnLst/>
              <a:rect l="l" t="t" r="r" b="b"/>
              <a:pathLst>
                <a:path w="775" h="713" extrusionOk="0">
                  <a:moveTo>
                    <a:pt x="310" y="299"/>
                  </a:moveTo>
                  <a:cubicBezTo>
                    <a:pt x="310" y="299"/>
                    <a:pt x="302" y="305"/>
                    <a:pt x="296" y="309"/>
                  </a:cubicBezTo>
                  <a:lnTo>
                    <a:pt x="296" y="309"/>
                  </a:lnTo>
                  <a:cubicBezTo>
                    <a:pt x="296" y="309"/>
                    <a:pt x="296" y="309"/>
                    <a:pt x="296" y="309"/>
                  </a:cubicBezTo>
                  <a:cubicBezTo>
                    <a:pt x="306" y="302"/>
                    <a:pt x="310" y="299"/>
                    <a:pt x="310" y="299"/>
                  </a:cubicBezTo>
                  <a:close/>
                  <a:moveTo>
                    <a:pt x="398" y="416"/>
                  </a:moveTo>
                  <a:cubicBezTo>
                    <a:pt x="400" y="416"/>
                    <a:pt x="394" y="421"/>
                    <a:pt x="381" y="428"/>
                  </a:cubicBezTo>
                  <a:lnTo>
                    <a:pt x="381" y="428"/>
                  </a:lnTo>
                  <a:cubicBezTo>
                    <a:pt x="384" y="425"/>
                    <a:pt x="387" y="422"/>
                    <a:pt x="390" y="420"/>
                  </a:cubicBezTo>
                  <a:cubicBezTo>
                    <a:pt x="394" y="417"/>
                    <a:pt x="397" y="416"/>
                    <a:pt x="398" y="416"/>
                  </a:cubicBezTo>
                  <a:close/>
                  <a:moveTo>
                    <a:pt x="415" y="418"/>
                  </a:moveTo>
                  <a:cubicBezTo>
                    <a:pt x="408" y="426"/>
                    <a:pt x="399" y="432"/>
                    <a:pt x="390" y="437"/>
                  </a:cubicBezTo>
                  <a:cubicBezTo>
                    <a:pt x="399" y="431"/>
                    <a:pt x="407" y="425"/>
                    <a:pt x="415" y="418"/>
                  </a:cubicBezTo>
                  <a:close/>
                  <a:moveTo>
                    <a:pt x="356" y="1"/>
                  </a:moveTo>
                  <a:cubicBezTo>
                    <a:pt x="255" y="1"/>
                    <a:pt x="156" y="38"/>
                    <a:pt x="82" y="112"/>
                  </a:cubicBezTo>
                  <a:cubicBezTo>
                    <a:pt x="8" y="185"/>
                    <a:pt x="1" y="272"/>
                    <a:pt x="30" y="343"/>
                  </a:cubicBezTo>
                  <a:lnTo>
                    <a:pt x="30" y="343"/>
                  </a:lnTo>
                  <a:cubicBezTo>
                    <a:pt x="22" y="420"/>
                    <a:pt x="48" y="497"/>
                    <a:pt x="90" y="565"/>
                  </a:cubicBezTo>
                  <a:cubicBezTo>
                    <a:pt x="156" y="663"/>
                    <a:pt x="261" y="713"/>
                    <a:pt x="369" y="713"/>
                  </a:cubicBezTo>
                  <a:cubicBezTo>
                    <a:pt x="459" y="713"/>
                    <a:pt x="551" y="678"/>
                    <a:pt x="621" y="608"/>
                  </a:cubicBezTo>
                  <a:cubicBezTo>
                    <a:pt x="775" y="445"/>
                    <a:pt x="749" y="189"/>
                    <a:pt x="569" y="60"/>
                  </a:cubicBezTo>
                  <a:cubicBezTo>
                    <a:pt x="504" y="21"/>
                    <a:pt x="430" y="1"/>
                    <a:pt x="35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8083170" y="579980"/>
              <a:ext cx="78201" cy="88592"/>
            </a:xfrm>
            <a:custGeom>
              <a:avLst/>
              <a:gdLst/>
              <a:ahLst/>
              <a:cxnLst/>
              <a:rect l="l" t="t" r="r" b="b"/>
              <a:pathLst>
                <a:path w="775" h="878" extrusionOk="0">
                  <a:moveTo>
                    <a:pt x="490" y="0"/>
                  </a:moveTo>
                  <a:cubicBezTo>
                    <a:pt x="469" y="0"/>
                    <a:pt x="449" y="3"/>
                    <a:pt x="428" y="9"/>
                  </a:cubicBezTo>
                  <a:lnTo>
                    <a:pt x="436" y="18"/>
                  </a:lnTo>
                  <a:cubicBezTo>
                    <a:pt x="103" y="137"/>
                    <a:pt x="0" y="556"/>
                    <a:pt x="248" y="813"/>
                  </a:cubicBezTo>
                  <a:cubicBezTo>
                    <a:pt x="291" y="856"/>
                    <a:pt x="344" y="877"/>
                    <a:pt x="399" y="877"/>
                  </a:cubicBezTo>
                  <a:cubicBezTo>
                    <a:pt x="453" y="877"/>
                    <a:pt x="509" y="856"/>
                    <a:pt x="556" y="813"/>
                  </a:cubicBezTo>
                  <a:cubicBezTo>
                    <a:pt x="682" y="687"/>
                    <a:pt x="775" y="504"/>
                    <a:pt x="673" y="327"/>
                  </a:cubicBezTo>
                  <a:lnTo>
                    <a:pt x="673" y="327"/>
                  </a:lnTo>
                  <a:cubicBezTo>
                    <a:pt x="701" y="278"/>
                    <a:pt x="710" y="220"/>
                    <a:pt x="693" y="163"/>
                  </a:cubicBezTo>
                  <a:cubicBezTo>
                    <a:pt x="672" y="64"/>
                    <a:pt x="586" y="0"/>
                    <a:pt x="4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8380935" y="544563"/>
              <a:ext cx="84659" cy="87684"/>
            </a:xfrm>
            <a:custGeom>
              <a:avLst/>
              <a:gdLst/>
              <a:ahLst/>
              <a:cxnLst/>
              <a:rect l="l" t="t" r="r" b="b"/>
              <a:pathLst>
                <a:path w="839" h="869" extrusionOk="0">
                  <a:moveTo>
                    <a:pt x="432" y="0"/>
                  </a:moveTo>
                  <a:cubicBezTo>
                    <a:pt x="394" y="0"/>
                    <a:pt x="355" y="9"/>
                    <a:pt x="317" y="26"/>
                  </a:cubicBezTo>
                  <a:cubicBezTo>
                    <a:pt x="231" y="69"/>
                    <a:pt x="146" y="129"/>
                    <a:pt x="86" y="206"/>
                  </a:cubicBezTo>
                  <a:cubicBezTo>
                    <a:pt x="0" y="292"/>
                    <a:pt x="0" y="428"/>
                    <a:pt x="86" y="514"/>
                  </a:cubicBezTo>
                  <a:cubicBezTo>
                    <a:pt x="95" y="523"/>
                    <a:pt x="104" y="532"/>
                    <a:pt x="114" y="540"/>
                  </a:cubicBezTo>
                  <a:lnTo>
                    <a:pt x="114" y="540"/>
                  </a:lnTo>
                  <a:cubicBezTo>
                    <a:pt x="115" y="551"/>
                    <a:pt x="117" y="562"/>
                    <a:pt x="120" y="574"/>
                  </a:cubicBezTo>
                  <a:cubicBezTo>
                    <a:pt x="129" y="651"/>
                    <a:pt x="163" y="728"/>
                    <a:pt x="223" y="788"/>
                  </a:cubicBezTo>
                  <a:cubicBezTo>
                    <a:pt x="290" y="840"/>
                    <a:pt x="373" y="869"/>
                    <a:pt x="454" y="869"/>
                  </a:cubicBezTo>
                  <a:cubicBezTo>
                    <a:pt x="518" y="869"/>
                    <a:pt x="581" y="851"/>
                    <a:pt x="633" y="813"/>
                  </a:cubicBezTo>
                  <a:cubicBezTo>
                    <a:pt x="770" y="728"/>
                    <a:pt x="839" y="565"/>
                    <a:pt x="805" y="411"/>
                  </a:cubicBezTo>
                  <a:cubicBezTo>
                    <a:pt x="779" y="274"/>
                    <a:pt x="693" y="146"/>
                    <a:pt x="582" y="61"/>
                  </a:cubicBezTo>
                  <a:cubicBezTo>
                    <a:pt x="541" y="20"/>
                    <a:pt x="488" y="0"/>
                    <a:pt x="43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8452576" y="385338"/>
              <a:ext cx="88191" cy="77090"/>
            </a:xfrm>
            <a:custGeom>
              <a:avLst/>
              <a:gdLst/>
              <a:ahLst/>
              <a:cxnLst/>
              <a:rect l="l" t="t" r="r" b="b"/>
              <a:pathLst>
                <a:path w="874" h="764" extrusionOk="0">
                  <a:moveTo>
                    <a:pt x="438" y="321"/>
                  </a:moveTo>
                  <a:cubicBezTo>
                    <a:pt x="437" y="321"/>
                    <a:pt x="437" y="322"/>
                    <a:pt x="436" y="322"/>
                  </a:cubicBezTo>
                  <a:lnTo>
                    <a:pt x="436" y="322"/>
                  </a:lnTo>
                  <a:lnTo>
                    <a:pt x="437" y="321"/>
                  </a:lnTo>
                  <a:close/>
                  <a:moveTo>
                    <a:pt x="490" y="331"/>
                  </a:moveTo>
                  <a:cubicBezTo>
                    <a:pt x="490" y="332"/>
                    <a:pt x="490" y="333"/>
                    <a:pt x="489" y="333"/>
                  </a:cubicBezTo>
                  <a:lnTo>
                    <a:pt x="489" y="333"/>
                  </a:lnTo>
                  <a:cubicBezTo>
                    <a:pt x="489" y="333"/>
                    <a:pt x="489" y="333"/>
                    <a:pt x="490" y="332"/>
                  </a:cubicBezTo>
                  <a:lnTo>
                    <a:pt x="490" y="332"/>
                  </a:lnTo>
                  <a:cubicBezTo>
                    <a:pt x="490" y="332"/>
                    <a:pt x="490" y="332"/>
                    <a:pt x="490" y="331"/>
                  </a:cubicBezTo>
                  <a:close/>
                  <a:moveTo>
                    <a:pt x="297" y="1"/>
                  </a:moveTo>
                  <a:cubicBezTo>
                    <a:pt x="222" y="1"/>
                    <a:pt x="152" y="39"/>
                    <a:pt x="112" y="107"/>
                  </a:cubicBezTo>
                  <a:lnTo>
                    <a:pt x="95" y="116"/>
                  </a:lnTo>
                  <a:cubicBezTo>
                    <a:pt x="0" y="287"/>
                    <a:pt x="26" y="501"/>
                    <a:pt x="154" y="646"/>
                  </a:cubicBezTo>
                  <a:cubicBezTo>
                    <a:pt x="233" y="725"/>
                    <a:pt x="334" y="763"/>
                    <a:pt x="436" y="763"/>
                  </a:cubicBezTo>
                  <a:cubicBezTo>
                    <a:pt x="523" y="763"/>
                    <a:pt x="610" y="735"/>
                    <a:pt x="685" y="680"/>
                  </a:cubicBezTo>
                  <a:cubicBezTo>
                    <a:pt x="856" y="552"/>
                    <a:pt x="873" y="313"/>
                    <a:pt x="728" y="159"/>
                  </a:cubicBezTo>
                  <a:cubicBezTo>
                    <a:pt x="658" y="85"/>
                    <a:pt x="564" y="48"/>
                    <a:pt x="471" y="48"/>
                  </a:cubicBezTo>
                  <a:cubicBezTo>
                    <a:pt x="461" y="48"/>
                    <a:pt x="450" y="49"/>
                    <a:pt x="439" y="50"/>
                  </a:cubicBezTo>
                  <a:lnTo>
                    <a:pt x="439" y="50"/>
                  </a:lnTo>
                  <a:cubicBezTo>
                    <a:pt x="431" y="43"/>
                    <a:pt x="421" y="36"/>
                    <a:pt x="411" y="30"/>
                  </a:cubicBezTo>
                  <a:cubicBezTo>
                    <a:pt x="374" y="10"/>
                    <a:pt x="335" y="1"/>
                    <a:pt x="29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8594749" y="192513"/>
              <a:ext cx="77192" cy="76484"/>
            </a:xfrm>
            <a:custGeom>
              <a:avLst/>
              <a:gdLst/>
              <a:ahLst/>
              <a:cxnLst/>
              <a:rect l="l" t="t" r="r" b="b"/>
              <a:pathLst>
                <a:path w="765" h="758" extrusionOk="0">
                  <a:moveTo>
                    <a:pt x="431" y="461"/>
                  </a:moveTo>
                  <a:cubicBezTo>
                    <a:pt x="431" y="465"/>
                    <a:pt x="429" y="469"/>
                    <a:pt x="427" y="474"/>
                  </a:cubicBezTo>
                  <a:lnTo>
                    <a:pt x="427" y="474"/>
                  </a:lnTo>
                  <a:cubicBezTo>
                    <a:pt x="428" y="470"/>
                    <a:pt x="430" y="466"/>
                    <a:pt x="431" y="461"/>
                  </a:cubicBezTo>
                  <a:close/>
                  <a:moveTo>
                    <a:pt x="262" y="0"/>
                  </a:moveTo>
                  <a:cubicBezTo>
                    <a:pt x="194" y="0"/>
                    <a:pt x="126" y="33"/>
                    <a:pt x="80" y="110"/>
                  </a:cubicBezTo>
                  <a:lnTo>
                    <a:pt x="89" y="102"/>
                  </a:lnTo>
                  <a:lnTo>
                    <a:pt x="89" y="102"/>
                  </a:lnTo>
                  <a:cubicBezTo>
                    <a:pt x="43" y="184"/>
                    <a:pt x="10" y="280"/>
                    <a:pt x="5" y="375"/>
                  </a:cubicBezTo>
                  <a:lnTo>
                    <a:pt x="5" y="375"/>
                  </a:lnTo>
                  <a:cubicBezTo>
                    <a:pt x="1" y="403"/>
                    <a:pt x="2" y="430"/>
                    <a:pt x="7" y="454"/>
                  </a:cubicBezTo>
                  <a:lnTo>
                    <a:pt x="7" y="454"/>
                  </a:lnTo>
                  <a:cubicBezTo>
                    <a:pt x="16" y="528"/>
                    <a:pt x="46" y="599"/>
                    <a:pt x="106" y="658"/>
                  </a:cubicBezTo>
                  <a:cubicBezTo>
                    <a:pt x="174" y="726"/>
                    <a:pt x="259" y="758"/>
                    <a:pt x="345" y="758"/>
                  </a:cubicBezTo>
                  <a:cubicBezTo>
                    <a:pt x="464" y="758"/>
                    <a:pt x="583" y="696"/>
                    <a:pt x="653" y="581"/>
                  </a:cubicBezTo>
                  <a:cubicBezTo>
                    <a:pt x="764" y="393"/>
                    <a:pt x="662" y="154"/>
                    <a:pt x="449" y="94"/>
                  </a:cubicBezTo>
                  <a:lnTo>
                    <a:pt x="449" y="94"/>
                  </a:lnTo>
                  <a:cubicBezTo>
                    <a:pt x="406" y="37"/>
                    <a:pt x="334" y="0"/>
                    <a:pt x="26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8109001" y="763825"/>
              <a:ext cx="96768" cy="81227"/>
            </a:xfrm>
            <a:custGeom>
              <a:avLst/>
              <a:gdLst/>
              <a:ahLst/>
              <a:cxnLst/>
              <a:rect l="l" t="t" r="r" b="b"/>
              <a:pathLst>
                <a:path w="959" h="805" extrusionOk="0">
                  <a:moveTo>
                    <a:pt x="511" y="422"/>
                  </a:moveTo>
                  <a:cubicBezTo>
                    <a:pt x="510" y="427"/>
                    <a:pt x="507" y="429"/>
                    <a:pt x="506" y="429"/>
                  </a:cubicBezTo>
                  <a:cubicBezTo>
                    <a:pt x="506" y="429"/>
                    <a:pt x="507" y="427"/>
                    <a:pt x="511" y="422"/>
                  </a:cubicBezTo>
                  <a:close/>
                  <a:moveTo>
                    <a:pt x="506" y="442"/>
                  </a:moveTo>
                  <a:cubicBezTo>
                    <a:pt x="506" y="442"/>
                    <a:pt x="505" y="442"/>
                    <a:pt x="503" y="443"/>
                  </a:cubicBezTo>
                  <a:lnTo>
                    <a:pt x="503" y="443"/>
                  </a:lnTo>
                  <a:cubicBezTo>
                    <a:pt x="503" y="442"/>
                    <a:pt x="504" y="442"/>
                    <a:pt x="504" y="442"/>
                  </a:cubicBezTo>
                  <a:lnTo>
                    <a:pt x="504" y="442"/>
                  </a:lnTo>
                  <a:cubicBezTo>
                    <a:pt x="505" y="442"/>
                    <a:pt x="506" y="442"/>
                    <a:pt x="506" y="442"/>
                  </a:cubicBezTo>
                  <a:close/>
                  <a:moveTo>
                    <a:pt x="482" y="0"/>
                  </a:moveTo>
                  <a:cubicBezTo>
                    <a:pt x="330" y="0"/>
                    <a:pt x="179" y="89"/>
                    <a:pt x="112" y="249"/>
                  </a:cubicBezTo>
                  <a:cubicBezTo>
                    <a:pt x="1" y="514"/>
                    <a:pt x="197" y="805"/>
                    <a:pt x="488" y="805"/>
                  </a:cubicBezTo>
                  <a:cubicBezTo>
                    <a:pt x="779" y="805"/>
                    <a:pt x="959" y="463"/>
                    <a:pt x="830" y="214"/>
                  </a:cubicBezTo>
                  <a:cubicBezTo>
                    <a:pt x="826" y="207"/>
                    <a:pt x="822" y="200"/>
                    <a:pt x="818" y="194"/>
                  </a:cubicBezTo>
                  <a:lnTo>
                    <a:pt x="818" y="194"/>
                  </a:lnTo>
                  <a:cubicBezTo>
                    <a:pt x="807" y="171"/>
                    <a:pt x="791" y="150"/>
                    <a:pt x="771" y="129"/>
                  </a:cubicBezTo>
                  <a:lnTo>
                    <a:pt x="762" y="120"/>
                  </a:lnTo>
                  <a:cubicBezTo>
                    <a:pt x="684" y="39"/>
                    <a:pt x="583" y="0"/>
                    <a:pt x="4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8526639" y="506220"/>
              <a:ext cx="87485" cy="79612"/>
            </a:xfrm>
            <a:custGeom>
              <a:avLst/>
              <a:gdLst/>
              <a:ahLst/>
              <a:cxnLst/>
              <a:rect l="l" t="t" r="r" b="b"/>
              <a:pathLst>
                <a:path w="867" h="789" extrusionOk="0">
                  <a:moveTo>
                    <a:pt x="420" y="0"/>
                  </a:moveTo>
                  <a:cubicBezTo>
                    <a:pt x="382" y="0"/>
                    <a:pt x="344" y="10"/>
                    <a:pt x="310" y="30"/>
                  </a:cubicBezTo>
                  <a:lnTo>
                    <a:pt x="319" y="13"/>
                  </a:lnTo>
                  <a:lnTo>
                    <a:pt x="319" y="13"/>
                  </a:lnTo>
                  <a:cubicBezTo>
                    <a:pt x="288" y="33"/>
                    <a:pt x="259" y="54"/>
                    <a:pt x="232" y="78"/>
                  </a:cubicBezTo>
                  <a:lnTo>
                    <a:pt x="232" y="78"/>
                  </a:lnTo>
                  <a:cubicBezTo>
                    <a:pt x="176" y="108"/>
                    <a:pt x="125" y="147"/>
                    <a:pt x="79" y="192"/>
                  </a:cubicBezTo>
                  <a:cubicBezTo>
                    <a:pt x="17" y="255"/>
                    <a:pt x="0" y="344"/>
                    <a:pt x="28" y="421"/>
                  </a:cubicBezTo>
                  <a:lnTo>
                    <a:pt x="28" y="421"/>
                  </a:lnTo>
                  <a:cubicBezTo>
                    <a:pt x="18" y="463"/>
                    <a:pt x="12" y="507"/>
                    <a:pt x="11" y="552"/>
                  </a:cubicBezTo>
                  <a:cubicBezTo>
                    <a:pt x="11" y="646"/>
                    <a:pt x="79" y="740"/>
                    <a:pt x="173" y="766"/>
                  </a:cubicBezTo>
                  <a:cubicBezTo>
                    <a:pt x="231" y="781"/>
                    <a:pt x="289" y="789"/>
                    <a:pt x="347" y="789"/>
                  </a:cubicBezTo>
                  <a:cubicBezTo>
                    <a:pt x="451" y="789"/>
                    <a:pt x="553" y="764"/>
                    <a:pt x="652" y="714"/>
                  </a:cubicBezTo>
                  <a:cubicBezTo>
                    <a:pt x="789" y="629"/>
                    <a:pt x="866" y="466"/>
                    <a:pt x="849" y="304"/>
                  </a:cubicBezTo>
                  <a:cubicBezTo>
                    <a:pt x="816" y="130"/>
                    <a:pt x="671" y="4"/>
                    <a:pt x="506" y="4"/>
                  </a:cubicBezTo>
                  <a:cubicBezTo>
                    <a:pt x="501" y="4"/>
                    <a:pt x="495" y="4"/>
                    <a:pt x="490" y="4"/>
                  </a:cubicBezTo>
                  <a:cubicBezTo>
                    <a:pt x="483" y="5"/>
                    <a:pt x="476" y="5"/>
                    <a:pt x="469" y="6"/>
                  </a:cubicBezTo>
                  <a:lnTo>
                    <a:pt x="469" y="6"/>
                  </a:lnTo>
                  <a:cubicBezTo>
                    <a:pt x="453" y="2"/>
                    <a:pt x="437" y="0"/>
                    <a:pt x="42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7935548" y="546279"/>
              <a:ext cx="67909" cy="70834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431" y="360"/>
                  </a:moveTo>
                  <a:lnTo>
                    <a:pt x="431" y="360"/>
                  </a:lnTo>
                  <a:cubicBezTo>
                    <a:pt x="431" y="360"/>
                    <a:pt x="431" y="361"/>
                    <a:pt x="431" y="361"/>
                  </a:cubicBezTo>
                  <a:lnTo>
                    <a:pt x="431" y="361"/>
                  </a:lnTo>
                  <a:cubicBezTo>
                    <a:pt x="431" y="361"/>
                    <a:pt x="431" y="360"/>
                    <a:pt x="431" y="360"/>
                  </a:cubicBezTo>
                  <a:lnTo>
                    <a:pt x="431" y="360"/>
                  </a:lnTo>
                  <a:cubicBezTo>
                    <a:pt x="431" y="360"/>
                    <a:pt x="431" y="360"/>
                    <a:pt x="431" y="360"/>
                  </a:cubicBezTo>
                  <a:close/>
                  <a:moveTo>
                    <a:pt x="430" y="366"/>
                  </a:moveTo>
                  <a:lnTo>
                    <a:pt x="434" y="368"/>
                  </a:lnTo>
                  <a:lnTo>
                    <a:pt x="434" y="368"/>
                  </a:lnTo>
                  <a:cubicBezTo>
                    <a:pt x="435" y="369"/>
                    <a:pt x="435" y="371"/>
                    <a:pt x="436" y="373"/>
                  </a:cubicBezTo>
                  <a:lnTo>
                    <a:pt x="436" y="373"/>
                  </a:lnTo>
                  <a:cubicBezTo>
                    <a:pt x="435" y="375"/>
                    <a:pt x="435" y="379"/>
                    <a:pt x="434" y="384"/>
                  </a:cubicBezTo>
                  <a:lnTo>
                    <a:pt x="434" y="384"/>
                  </a:lnTo>
                  <a:cubicBezTo>
                    <a:pt x="431" y="381"/>
                    <a:pt x="430" y="372"/>
                    <a:pt x="430" y="366"/>
                  </a:cubicBezTo>
                  <a:close/>
                  <a:moveTo>
                    <a:pt x="436" y="377"/>
                  </a:moveTo>
                  <a:cubicBezTo>
                    <a:pt x="437" y="380"/>
                    <a:pt x="437" y="382"/>
                    <a:pt x="438" y="384"/>
                  </a:cubicBezTo>
                  <a:lnTo>
                    <a:pt x="438" y="384"/>
                  </a:lnTo>
                  <a:cubicBezTo>
                    <a:pt x="438" y="384"/>
                    <a:pt x="437" y="384"/>
                    <a:pt x="437" y="385"/>
                  </a:cubicBezTo>
                  <a:lnTo>
                    <a:pt x="437" y="385"/>
                  </a:lnTo>
                  <a:cubicBezTo>
                    <a:pt x="437" y="382"/>
                    <a:pt x="436" y="379"/>
                    <a:pt x="436" y="377"/>
                  </a:cubicBezTo>
                  <a:close/>
                  <a:moveTo>
                    <a:pt x="337" y="0"/>
                  </a:moveTo>
                  <a:cubicBezTo>
                    <a:pt x="316" y="0"/>
                    <a:pt x="295" y="3"/>
                    <a:pt x="274" y="9"/>
                  </a:cubicBezTo>
                  <a:lnTo>
                    <a:pt x="282" y="18"/>
                  </a:lnTo>
                  <a:cubicBezTo>
                    <a:pt x="163" y="61"/>
                    <a:pt x="69" y="155"/>
                    <a:pt x="34" y="275"/>
                  </a:cubicBezTo>
                  <a:cubicBezTo>
                    <a:pt x="0" y="377"/>
                    <a:pt x="9" y="497"/>
                    <a:pt x="69" y="591"/>
                  </a:cubicBezTo>
                  <a:cubicBezTo>
                    <a:pt x="110" y="660"/>
                    <a:pt x="185" y="701"/>
                    <a:pt x="261" y="701"/>
                  </a:cubicBezTo>
                  <a:cubicBezTo>
                    <a:pt x="280" y="701"/>
                    <a:pt x="298" y="699"/>
                    <a:pt x="317" y="694"/>
                  </a:cubicBezTo>
                  <a:cubicBezTo>
                    <a:pt x="471" y="659"/>
                    <a:pt x="590" y="540"/>
                    <a:pt x="642" y="386"/>
                  </a:cubicBezTo>
                  <a:cubicBezTo>
                    <a:pt x="672" y="288"/>
                    <a:pt x="625" y="186"/>
                    <a:pt x="542" y="139"/>
                  </a:cubicBezTo>
                  <a:lnTo>
                    <a:pt x="542" y="139"/>
                  </a:lnTo>
                  <a:cubicBezTo>
                    <a:pt x="509" y="56"/>
                    <a:pt x="427" y="0"/>
                    <a:pt x="33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7949271" y="731940"/>
              <a:ext cx="92530" cy="81126"/>
            </a:xfrm>
            <a:custGeom>
              <a:avLst/>
              <a:gdLst/>
              <a:ahLst/>
              <a:cxnLst/>
              <a:rect l="l" t="t" r="r" b="b"/>
              <a:pathLst>
                <a:path w="917" h="804" extrusionOk="0">
                  <a:moveTo>
                    <a:pt x="498" y="434"/>
                  </a:moveTo>
                  <a:lnTo>
                    <a:pt x="498" y="434"/>
                  </a:lnTo>
                  <a:cubicBezTo>
                    <a:pt x="498" y="434"/>
                    <a:pt x="498" y="434"/>
                    <a:pt x="498" y="434"/>
                  </a:cubicBezTo>
                  <a:cubicBezTo>
                    <a:pt x="498" y="434"/>
                    <a:pt x="498" y="434"/>
                    <a:pt x="498" y="434"/>
                  </a:cubicBezTo>
                  <a:lnTo>
                    <a:pt x="498" y="434"/>
                  </a:lnTo>
                  <a:cubicBezTo>
                    <a:pt x="498" y="434"/>
                    <a:pt x="498" y="434"/>
                    <a:pt x="498" y="434"/>
                  </a:cubicBezTo>
                  <a:close/>
                  <a:moveTo>
                    <a:pt x="490" y="435"/>
                  </a:moveTo>
                  <a:cubicBezTo>
                    <a:pt x="490" y="435"/>
                    <a:pt x="489" y="436"/>
                    <a:pt x="489" y="436"/>
                  </a:cubicBezTo>
                  <a:cubicBezTo>
                    <a:pt x="489" y="436"/>
                    <a:pt x="490" y="435"/>
                    <a:pt x="490" y="435"/>
                  </a:cubicBezTo>
                  <a:lnTo>
                    <a:pt x="490" y="435"/>
                  </a:lnTo>
                  <a:cubicBezTo>
                    <a:pt x="490" y="435"/>
                    <a:pt x="490" y="435"/>
                    <a:pt x="490" y="435"/>
                  </a:cubicBezTo>
                  <a:close/>
                  <a:moveTo>
                    <a:pt x="463" y="0"/>
                  </a:moveTo>
                  <a:lnTo>
                    <a:pt x="454" y="9"/>
                  </a:lnTo>
                  <a:cubicBezTo>
                    <a:pt x="189" y="9"/>
                    <a:pt x="1" y="257"/>
                    <a:pt x="78" y="513"/>
                  </a:cubicBezTo>
                  <a:cubicBezTo>
                    <a:pt x="132" y="695"/>
                    <a:pt x="293" y="803"/>
                    <a:pt x="462" y="803"/>
                  </a:cubicBezTo>
                  <a:cubicBezTo>
                    <a:pt x="532" y="803"/>
                    <a:pt x="603" y="785"/>
                    <a:pt x="668" y="744"/>
                  </a:cubicBezTo>
                  <a:cubicBezTo>
                    <a:pt x="882" y="607"/>
                    <a:pt x="916" y="257"/>
                    <a:pt x="685" y="120"/>
                  </a:cubicBezTo>
                  <a:cubicBezTo>
                    <a:pt x="672" y="112"/>
                    <a:pt x="658" y="105"/>
                    <a:pt x="644" y="99"/>
                  </a:cubicBezTo>
                  <a:lnTo>
                    <a:pt x="644" y="99"/>
                  </a:lnTo>
                  <a:cubicBezTo>
                    <a:pt x="610" y="41"/>
                    <a:pt x="550" y="0"/>
                    <a:pt x="4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8474170" y="693395"/>
              <a:ext cx="85567" cy="83144"/>
            </a:xfrm>
            <a:custGeom>
              <a:avLst/>
              <a:gdLst/>
              <a:ahLst/>
              <a:cxnLst/>
              <a:rect l="l" t="t" r="r" b="b"/>
              <a:pathLst>
                <a:path w="848" h="824" extrusionOk="0">
                  <a:moveTo>
                    <a:pt x="448" y="395"/>
                  </a:moveTo>
                  <a:cubicBezTo>
                    <a:pt x="453" y="397"/>
                    <a:pt x="459" y="399"/>
                    <a:pt x="462" y="400"/>
                  </a:cubicBezTo>
                  <a:lnTo>
                    <a:pt x="462" y="400"/>
                  </a:lnTo>
                  <a:cubicBezTo>
                    <a:pt x="462" y="400"/>
                    <a:pt x="462" y="400"/>
                    <a:pt x="462" y="401"/>
                  </a:cubicBezTo>
                  <a:lnTo>
                    <a:pt x="462" y="401"/>
                  </a:lnTo>
                  <a:cubicBezTo>
                    <a:pt x="461" y="400"/>
                    <a:pt x="460" y="400"/>
                    <a:pt x="459" y="400"/>
                  </a:cubicBezTo>
                  <a:lnTo>
                    <a:pt x="459" y="400"/>
                  </a:lnTo>
                  <a:cubicBezTo>
                    <a:pt x="460" y="399"/>
                    <a:pt x="459" y="399"/>
                    <a:pt x="454" y="399"/>
                  </a:cubicBezTo>
                  <a:cubicBezTo>
                    <a:pt x="451" y="397"/>
                    <a:pt x="449" y="396"/>
                    <a:pt x="448" y="395"/>
                  </a:cubicBezTo>
                  <a:close/>
                  <a:moveTo>
                    <a:pt x="462" y="400"/>
                  </a:moveTo>
                  <a:lnTo>
                    <a:pt x="462" y="400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2" y="401"/>
                    <a:pt x="462" y="401"/>
                  </a:cubicBezTo>
                  <a:lnTo>
                    <a:pt x="462" y="401"/>
                  </a:lnTo>
                  <a:lnTo>
                    <a:pt x="462" y="400"/>
                  </a:lnTo>
                  <a:close/>
                  <a:moveTo>
                    <a:pt x="463" y="401"/>
                  </a:move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lnTo>
                    <a:pt x="463" y="401"/>
                  </a:lnTo>
                  <a:cubicBezTo>
                    <a:pt x="463" y="401"/>
                    <a:pt x="463" y="401"/>
                    <a:pt x="463" y="401"/>
                  </a:cubicBezTo>
                  <a:close/>
                  <a:moveTo>
                    <a:pt x="464" y="402"/>
                  </a:moveTo>
                  <a:cubicBezTo>
                    <a:pt x="465" y="403"/>
                    <a:pt x="466" y="403"/>
                    <a:pt x="467" y="403"/>
                  </a:cubicBezTo>
                  <a:lnTo>
                    <a:pt x="467" y="403"/>
                  </a:lnTo>
                  <a:cubicBezTo>
                    <a:pt x="468" y="404"/>
                    <a:pt x="469" y="404"/>
                    <a:pt x="468" y="404"/>
                  </a:cubicBezTo>
                  <a:cubicBezTo>
                    <a:pt x="467" y="404"/>
                    <a:pt x="466" y="404"/>
                    <a:pt x="464" y="403"/>
                  </a:cubicBezTo>
                  <a:lnTo>
                    <a:pt x="464" y="403"/>
                  </a:lnTo>
                  <a:cubicBezTo>
                    <a:pt x="464" y="403"/>
                    <a:pt x="464" y="403"/>
                    <a:pt x="464" y="402"/>
                  </a:cubicBezTo>
                  <a:close/>
                  <a:moveTo>
                    <a:pt x="419" y="408"/>
                  </a:moveTo>
                  <a:lnTo>
                    <a:pt x="419" y="408"/>
                  </a:lnTo>
                  <a:cubicBezTo>
                    <a:pt x="417" y="410"/>
                    <a:pt x="415" y="411"/>
                    <a:pt x="415" y="411"/>
                  </a:cubicBezTo>
                  <a:cubicBezTo>
                    <a:pt x="414" y="411"/>
                    <a:pt x="416" y="410"/>
                    <a:pt x="419" y="408"/>
                  </a:cubicBezTo>
                  <a:close/>
                  <a:moveTo>
                    <a:pt x="292" y="0"/>
                  </a:moveTo>
                  <a:cubicBezTo>
                    <a:pt x="193" y="0"/>
                    <a:pt x="107" y="64"/>
                    <a:pt x="77" y="160"/>
                  </a:cubicBezTo>
                  <a:lnTo>
                    <a:pt x="86" y="160"/>
                  </a:lnTo>
                  <a:cubicBezTo>
                    <a:pt x="0" y="339"/>
                    <a:pt x="35" y="553"/>
                    <a:pt x="163" y="707"/>
                  </a:cubicBezTo>
                  <a:cubicBezTo>
                    <a:pt x="239" y="784"/>
                    <a:pt x="340" y="824"/>
                    <a:pt x="443" y="824"/>
                  </a:cubicBezTo>
                  <a:cubicBezTo>
                    <a:pt x="513" y="824"/>
                    <a:pt x="585" y="805"/>
                    <a:pt x="651" y="767"/>
                  </a:cubicBezTo>
                  <a:cubicBezTo>
                    <a:pt x="822" y="656"/>
                    <a:pt x="847" y="408"/>
                    <a:pt x="702" y="271"/>
                  </a:cubicBezTo>
                  <a:cubicBezTo>
                    <a:pt x="646" y="218"/>
                    <a:pt x="574" y="186"/>
                    <a:pt x="502" y="177"/>
                  </a:cubicBezTo>
                  <a:lnTo>
                    <a:pt x="502" y="177"/>
                  </a:lnTo>
                  <a:cubicBezTo>
                    <a:pt x="486" y="97"/>
                    <a:pt x="427" y="30"/>
                    <a:pt x="343" y="6"/>
                  </a:cubicBezTo>
                  <a:cubicBezTo>
                    <a:pt x="326" y="2"/>
                    <a:pt x="309" y="0"/>
                    <a:pt x="2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8258439" y="617011"/>
              <a:ext cx="85467" cy="82740"/>
            </a:xfrm>
            <a:custGeom>
              <a:avLst/>
              <a:gdLst/>
              <a:ahLst/>
              <a:cxnLst/>
              <a:rect l="l" t="t" r="r" b="b"/>
              <a:pathLst>
                <a:path w="847" h="820" extrusionOk="0">
                  <a:moveTo>
                    <a:pt x="436" y="429"/>
                  </a:moveTo>
                  <a:cubicBezTo>
                    <a:pt x="436" y="431"/>
                    <a:pt x="436" y="432"/>
                    <a:pt x="436" y="432"/>
                  </a:cubicBezTo>
                  <a:cubicBezTo>
                    <a:pt x="436" y="433"/>
                    <a:pt x="436" y="435"/>
                    <a:pt x="436" y="438"/>
                  </a:cubicBezTo>
                  <a:cubicBezTo>
                    <a:pt x="434" y="442"/>
                    <a:pt x="433" y="443"/>
                    <a:pt x="432" y="443"/>
                  </a:cubicBezTo>
                  <a:cubicBezTo>
                    <a:pt x="432" y="443"/>
                    <a:pt x="433" y="437"/>
                    <a:pt x="434" y="429"/>
                  </a:cubicBezTo>
                  <a:lnTo>
                    <a:pt x="434" y="429"/>
                  </a:lnTo>
                  <a:cubicBezTo>
                    <a:pt x="435" y="429"/>
                    <a:pt x="435" y="429"/>
                    <a:pt x="436" y="429"/>
                  </a:cubicBezTo>
                  <a:lnTo>
                    <a:pt x="436" y="429"/>
                  </a:lnTo>
                  <a:cubicBezTo>
                    <a:pt x="436" y="429"/>
                    <a:pt x="436" y="429"/>
                    <a:pt x="436" y="429"/>
                  </a:cubicBezTo>
                  <a:close/>
                  <a:moveTo>
                    <a:pt x="383" y="0"/>
                  </a:moveTo>
                  <a:cubicBezTo>
                    <a:pt x="362" y="0"/>
                    <a:pt x="340" y="3"/>
                    <a:pt x="316" y="10"/>
                  </a:cubicBezTo>
                  <a:lnTo>
                    <a:pt x="325" y="1"/>
                  </a:lnTo>
                  <a:lnTo>
                    <a:pt x="325" y="1"/>
                  </a:lnTo>
                  <a:cubicBezTo>
                    <a:pt x="120" y="57"/>
                    <a:pt x="1" y="238"/>
                    <a:pt x="3" y="423"/>
                  </a:cubicBezTo>
                  <a:lnTo>
                    <a:pt x="3" y="423"/>
                  </a:lnTo>
                  <a:cubicBezTo>
                    <a:pt x="2" y="444"/>
                    <a:pt x="4" y="466"/>
                    <a:pt x="8" y="487"/>
                  </a:cubicBezTo>
                  <a:lnTo>
                    <a:pt x="8" y="487"/>
                  </a:lnTo>
                  <a:cubicBezTo>
                    <a:pt x="21" y="566"/>
                    <a:pt x="57" y="645"/>
                    <a:pt x="119" y="711"/>
                  </a:cubicBezTo>
                  <a:cubicBezTo>
                    <a:pt x="194" y="785"/>
                    <a:pt x="294" y="820"/>
                    <a:pt x="397" y="820"/>
                  </a:cubicBezTo>
                  <a:cubicBezTo>
                    <a:pt x="590" y="820"/>
                    <a:pt x="787" y="699"/>
                    <a:pt x="821" y="497"/>
                  </a:cubicBezTo>
                  <a:cubicBezTo>
                    <a:pt x="847" y="403"/>
                    <a:pt x="804" y="301"/>
                    <a:pt x="727" y="249"/>
                  </a:cubicBezTo>
                  <a:cubicBezTo>
                    <a:pt x="684" y="224"/>
                    <a:pt x="638" y="204"/>
                    <a:pt x="591" y="191"/>
                  </a:cubicBezTo>
                  <a:lnTo>
                    <a:pt x="591" y="191"/>
                  </a:lnTo>
                  <a:cubicBezTo>
                    <a:pt x="576" y="91"/>
                    <a:pt x="500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7806998" y="698238"/>
              <a:ext cx="81128" cy="93436"/>
            </a:xfrm>
            <a:custGeom>
              <a:avLst/>
              <a:gdLst/>
              <a:ahLst/>
              <a:cxnLst/>
              <a:rect l="l" t="t" r="r" b="b"/>
              <a:pathLst>
                <a:path w="804" h="926" extrusionOk="0">
                  <a:moveTo>
                    <a:pt x="239" y="0"/>
                  </a:moveTo>
                  <a:cubicBezTo>
                    <a:pt x="128" y="0"/>
                    <a:pt x="34" y="95"/>
                    <a:pt x="25" y="214"/>
                  </a:cubicBezTo>
                  <a:cubicBezTo>
                    <a:pt x="23" y="249"/>
                    <a:pt x="24" y="284"/>
                    <a:pt x="27" y="318"/>
                  </a:cubicBezTo>
                  <a:lnTo>
                    <a:pt x="27" y="318"/>
                  </a:lnTo>
                  <a:cubicBezTo>
                    <a:pt x="1" y="396"/>
                    <a:pt x="1" y="482"/>
                    <a:pt x="25" y="565"/>
                  </a:cubicBezTo>
                  <a:cubicBezTo>
                    <a:pt x="50" y="646"/>
                    <a:pt x="121" y="705"/>
                    <a:pt x="204" y="720"/>
                  </a:cubicBezTo>
                  <a:lnTo>
                    <a:pt x="204" y="720"/>
                  </a:lnTo>
                  <a:cubicBezTo>
                    <a:pt x="287" y="812"/>
                    <a:pt x="396" y="881"/>
                    <a:pt x="521" y="916"/>
                  </a:cubicBezTo>
                  <a:cubicBezTo>
                    <a:pt x="543" y="922"/>
                    <a:pt x="564" y="925"/>
                    <a:pt x="585" y="925"/>
                  </a:cubicBezTo>
                  <a:cubicBezTo>
                    <a:pt x="704" y="925"/>
                    <a:pt x="804" y="826"/>
                    <a:pt x="804" y="702"/>
                  </a:cubicBezTo>
                  <a:cubicBezTo>
                    <a:pt x="798" y="517"/>
                    <a:pt x="710" y="344"/>
                    <a:pt x="572" y="227"/>
                  </a:cubicBezTo>
                  <a:lnTo>
                    <a:pt x="572" y="227"/>
                  </a:lnTo>
                  <a:cubicBezTo>
                    <a:pt x="556" y="210"/>
                    <a:pt x="536" y="196"/>
                    <a:pt x="515" y="184"/>
                  </a:cubicBezTo>
                  <a:lnTo>
                    <a:pt x="515" y="184"/>
                  </a:lnTo>
                  <a:cubicBezTo>
                    <a:pt x="491" y="168"/>
                    <a:pt x="466" y="154"/>
                    <a:pt x="440" y="141"/>
                  </a:cubicBezTo>
                  <a:lnTo>
                    <a:pt x="440" y="141"/>
                  </a:lnTo>
                  <a:cubicBezTo>
                    <a:pt x="411" y="58"/>
                    <a:pt x="333" y="0"/>
                    <a:pt x="23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8298093" y="813873"/>
              <a:ext cx="79513" cy="79511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244" y="0"/>
                  </a:moveTo>
                  <a:cubicBezTo>
                    <a:pt x="197" y="0"/>
                    <a:pt x="158" y="18"/>
                    <a:pt x="126" y="45"/>
                  </a:cubicBezTo>
                  <a:lnTo>
                    <a:pt x="126" y="45"/>
                  </a:lnTo>
                  <a:cubicBezTo>
                    <a:pt x="51" y="77"/>
                    <a:pt x="0" y="152"/>
                    <a:pt x="0" y="240"/>
                  </a:cubicBezTo>
                  <a:cubicBezTo>
                    <a:pt x="4" y="294"/>
                    <a:pt x="25" y="343"/>
                    <a:pt x="57" y="380"/>
                  </a:cubicBezTo>
                  <a:lnTo>
                    <a:pt x="57" y="380"/>
                  </a:lnTo>
                  <a:cubicBezTo>
                    <a:pt x="59" y="386"/>
                    <a:pt x="60" y="391"/>
                    <a:pt x="62" y="397"/>
                  </a:cubicBezTo>
                  <a:lnTo>
                    <a:pt x="62" y="397"/>
                  </a:lnTo>
                  <a:cubicBezTo>
                    <a:pt x="75" y="607"/>
                    <a:pt x="250" y="788"/>
                    <a:pt x="483" y="788"/>
                  </a:cubicBezTo>
                  <a:cubicBezTo>
                    <a:pt x="487" y="788"/>
                    <a:pt x="492" y="788"/>
                    <a:pt x="496" y="788"/>
                  </a:cubicBezTo>
                  <a:cubicBezTo>
                    <a:pt x="590" y="788"/>
                    <a:pt x="676" y="719"/>
                    <a:pt x="710" y="625"/>
                  </a:cubicBezTo>
                  <a:cubicBezTo>
                    <a:pt x="787" y="326"/>
                    <a:pt x="565" y="26"/>
                    <a:pt x="257" y="1"/>
                  </a:cubicBezTo>
                  <a:cubicBezTo>
                    <a:pt x="252" y="0"/>
                    <a:pt x="248" y="0"/>
                    <a:pt x="24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7842213" y="896714"/>
              <a:ext cx="83650" cy="91115"/>
            </a:xfrm>
            <a:custGeom>
              <a:avLst/>
              <a:gdLst/>
              <a:ahLst/>
              <a:cxnLst/>
              <a:rect l="l" t="t" r="r" b="b"/>
              <a:pathLst>
                <a:path w="829" h="903" extrusionOk="0">
                  <a:moveTo>
                    <a:pt x="553" y="1"/>
                  </a:moveTo>
                  <a:cubicBezTo>
                    <a:pt x="459" y="1"/>
                    <a:pt x="365" y="63"/>
                    <a:pt x="332" y="149"/>
                  </a:cubicBezTo>
                  <a:lnTo>
                    <a:pt x="332" y="149"/>
                  </a:lnTo>
                  <a:cubicBezTo>
                    <a:pt x="247" y="173"/>
                    <a:pt x="173" y="229"/>
                    <a:pt x="128" y="308"/>
                  </a:cubicBezTo>
                  <a:lnTo>
                    <a:pt x="128" y="308"/>
                  </a:lnTo>
                  <a:cubicBezTo>
                    <a:pt x="96" y="334"/>
                    <a:pt x="73" y="369"/>
                    <a:pt x="61" y="412"/>
                  </a:cubicBezTo>
                  <a:cubicBezTo>
                    <a:pt x="0" y="662"/>
                    <a:pt x="218" y="902"/>
                    <a:pt x="451" y="902"/>
                  </a:cubicBezTo>
                  <a:cubicBezTo>
                    <a:pt x="513" y="902"/>
                    <a:pt x="575" y="885"/>
                    <a:pt x="634" y="848"/>
                  </a:cubicBezTo>
                  <a:cubicBezTo>
                    <a:pt x="768" y="765"/>
                    <a:pt x="817" y="628"/>
                    <a:pt x="800" y="496"/>
                  </a:cubicBezTo>
                  <a:lnTo>
                    <a:pt x="800" y="496"/>
                  </a:lnTo>
                  <a:cubicBezTo>
                    <a:pt x="828" y="363"/>
                    <a:pt x="801" y="223"/>
                    <a:pt x="728" y="104"/>
                  </a:cubicBezTo>
                  <a:cubicBezTo>
                    <a:pt x="684" y="31"/>
                    <a:pt x="619" y="1"/>
                    <a:pt x="55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8100424" y="907713"/>
              <a:ext cx="97575" cy="86070"/>
            </a:xfrm>
            <a:custGeom>
              <a:avLst/>
              <a:gdLst/>
              <a:ahLst/>
              <a:cxnLst/>
              <a:rect l="l" t="t" r="r" b="b"/>
              <a:pathLst>
                <a:path w="967" h="853" extrusionOk="0">
                  <a:moveTo>
                    <a:pt x="480" y="1"/>
                  </a:moveTo>
                  <a:cubicBezTo>
                    <a:pt x="436" y="1"/>
                    <a:pt x="392" y="8"/>
                    <a:pt x="351" y="20"/>
                  </a:cubicBezTo>
                  <a:cubicBezTo>
                    <a:pt x="335" y="26"/>
                    <a:pt x="319" y="32"/>
                    <a:pt x="304" y="39"/>
                  </a:cubicBezTo>
                  <a:lnTo>
                    <a:pt x="304" y="39"/>
                  </a:lnTo>
                  <a:cubicBezTo>
                    <a:pt x="259" y="44"/>
                    <a:pt x="213" y="64"/>
                    <a:pt x="171" y="106"/>
                  </a:cubicBezTo>
                  <a:lnTo>
                    <a:pt x="163" y="106"/>
                  </a:lnTo>
                  <a:cubicBezTo>
                    <a:pt x="0" y="286"/>
                    <a:pt x="0" y="568"/>
                    <a:pt x="180" y="748"/>
                  </a:cubicBezTo>
                  <a:cubicBezTo>
                    <a:pt x="262" y="818"/>
                    <a:pt x="363" y="852"/>
                    <a:pt x="464" y="852"/>
                  </a:cubicBezTo>
                  <a:cubicBezTo>
                    <a:pt x="586" y="852"/>
                    <a:pt x="707" y="803"/>
                    <a:pt x="796" y="705"/>
                  </a:cubicBezTo>
                  <a:cubicBezTo>
                    <a:pt x="967" y="499"/>
                    <a:pt x="915" y="191"/>
                    <a:pt x="693" y="63"/>
                  </a:cubicBezTo>
                  <a:cubicBezTo>
                    <a:pt x="629" y="20"/>
                    <a:pt x="554" y="1"/>
                    <a:pt x="48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3" name="Google Shape;3003;p22"/>
          <p:cNvGrpSpPr/>
          <p:nvPr/>
        </p:nvGrpSpPr>
        <p:grpSpPr>
          <a:xfrm>
            <a:off x="-322039" y="-396631"/>
            <a:ext cx="2430897" cy="2259813"/>
            <a:chOff x="-17239" y="-91831"/>
            <a:chExt cx="2430897" cy="2259813"/>
          </a:xfrm>
        </p:grpSpPr>
        <p:sp>
          <p:nvSpPr>
            <p:cNvPr id="3004" name="Google Shape;3004;p22"/>
            <p:cNvSpPr/>
            <p:nvPr/>
          </p:nvSpPr>
          <p:spPr>
            <a:xfrm>
              <a:off x="284765" y="3926"/>
              <a:ext cx="2128894" cy="591188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493735" y="245588"/>
              <a:ext cx="1669574" cy="61752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942048" y="258806"/>
              <a:ext cx="395749" cy="158215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1668955" y="250936"/>
              <a:ext cx="242172" cy="131274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1383903" y="250129"/>
              <a:ext cx="249942" cy="151354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671627" y="268594"/>
              <a:ext cx="196765" cy="86776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1187445" y="79905"/>
              <a:ext cx="158623" cy="176680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1553320" y="103819"/>
              <a:ext cx="145000" cy="156702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1913544" y="164159"/>
              <a:ext cx="125929" cy="107058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816928" y="108865"/>
              <a:ext cx="168511" cy="162352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21609" y="49130"/>
              <a:ext cx="614713" cy="2118852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312917" y="253257"/>
              <a:ext cx="76486" cy="1665194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202226" y="702577"/>
              <a:ext cx="160035" cy="389282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236936" y="1429381"/>
              <a:ext cx="134708" cy="235708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217967" y="1144229"/>
              <a:ext cx="155192" cy="243780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263777" y="431451"/>
              <a:ext cx="89705" cy="191816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361350" y="947468"/>
              <a:ext cx="182234" cy="153473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357011" y="1313040"/>
              <a:ext cx="162861" cy="139952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347425" y="1673868"/>
              <a:ext cx="111601" cy="120074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339252" y="577458"/>
              <a:ext cx="175676" cy="16295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-17239" y="-91831"/>
              <a:ext cx="1200770" cy="1215875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833174" y="934654"/>
              <a:ext cx="117353" cy="115836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1012579" y="722354"/>
              <a:ext cx="122600" cy="120377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567092" y="873809"/>
              <a:ext cx="154687" cy="137732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749222" y="733857"/>
              <a:ext cx="126131" cy="102416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1064343" y="894898"/>
              <a:ext cx="126938" cy="108167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1255958" y="629221"/>
              <a:ext cx="102822" cy="93638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998756" y="527208"/>
              <a:ext cx="97575" cy="95857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1205002" y="431451"/>
              <a:ext cx="100300" cy="93940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1269782" y="809231"/>
              <a:ext cx="68313" cy="76888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644989" y="133889"/>
              <a:ext cx="133396" cy="126935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446008" y="116331"/>
              <a:ext cx="139552" cy="118863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291121" y="192917"/>
              <a:ext cx="118261" cy="96261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7" name="Google Shape;3037;p22"/>
          <p:cNvSpPr txBox="1">
            <a:spLocks noGrp="1"/>
          </p:cNvSpPr>
          <p:nvPr>
            <p:ph type="subTitle" idx="1"/>
          </p:nvPr>
        </p:nvSpPr>
        <p:spPr>
          <a:xfrm>
            <a:off x="1024900" y="393574"/>
            <a:ext cx="7447500" cy="7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Amatic SC"/>
              <a:buNone/>
              <a:defRPr sz="4000" b="1">
                <a:solidFill>
                  <a:schemeClr val="dk1"/>
                </a:solidFill>
                <a:highlight>
                  <a:schemeClr val="accent4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35"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23"/>
          <p:cNvSpPr txBox="1">
            <a:spLocks noGrp="1"/>
          </p:cNvSpPr>
          <p:nvPr>
            <p:ph type="title"/>
          </p:nvPr>
        </p:nvSpPr>
        <p:spPr>
          <a:xfrm>
            <a:off x="685800" y="384675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3040" name="Google Shape;3040;p23"/>
          <p:cNvSpPr txBox="1">
            <a:spLocks noGrp="1"/>
          </p:cNvSpPr>
          <p:nvPr>
            <p:ph type="subTitle" idx="1"/>
          </p:nvPr>
        </p:nvSpPr>
        <p:spPr>
          <a:xfrm>
            <a:off x="3234888" y="2965255"/>
            <a:ext cx="24384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1" name="Google Shape;3041;p23"/>
          <p:cNvSpPr txBox="1">
            <a:spLocks noGrp="1"/>
          </p:cNvSpPr>
          <p:nvPr>
            <p:ph type="subTitle" idx="2"/>
          </p:nvPr>
        </p:nvSpPr>
        <p:spPr>
          <a:xfrm>
            <a:off x="5753100" y="2962911"/>
            <a:ext cx="24384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2" name="Google Shape;3042;p23"/>
          <p:cNvSpPr txBox="1">
            <a:spLocks noGrp="1"/>
          </p:cNvSpPr>
          <p:nvPr>
            <p:ph type="subTitle" idx="3"/>
          </p:nvPr>
        </p:nvSpPr>
        <p:spPr>
          <a:xfrm>
            <a:off x="797181" y="2968763"/>
            <a:ext cx="24384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3" name="Google Shape;3043;p23"/>
          <p:cNvSpPr txBox="1">
            <a:spLocks noGrp="1"/>
          </p:cNvSpPr>
          <p:nvPr>
            <p:ph type="subTitle" idx="4"/>
          </p:nvPr>
        </p:nvSpPr>
        <p:spPr>
          <a:xfrm>
            <a:off x="819975" y="3336873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44" name="Google Shape;3044;p23"/>
          <p:cNvSpPr txBox="1">
            <a:spLocks noGrp="1"/>
          </p:cNvSpPr>
          <p:nvPr>
            <p:ph type="subTitle" idx="5"/>
          </p:nvPr>
        </p:nvSpPr>
        <p:spPr>
          <a:xfrm>
            <a:off x="3234888" y="3326892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45" name="Google Shape;3045;p23"/>
          <p:cNvSpPr txBox="1">
            <a:spLocks noGrp="1"/>
          </p:cNvSpPr>
          <p:nvPr>
            <p:ph type="subTitle" idx="6"/>
          </p:nvPr>
        </p:nvSpPr>
        <p:spPr>
          <a:xfrm>
            <a:off x="5721956" y="3298766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46" name="Google Shape;3046;p23"/>
          <p:cNvSpPr/>
          <p:nvPr/>
        </p:nvSpPr>
        <p:spPr>
          <a:xfrm rot="10800000">
            <a:off x="-540564" y="4307573"/>
            <a:ext cx="1748122" cy="1368684"/>
          </a:xfrm>
          <a:custGeom>
            <a:avLst/>
            <a:gdLst/>
            <a:ahLst/>
            <a:cxnLst/>
            <a:rect l="l" t="t" r="r" b="b"/>
            <a:pathLst>
              <a:path w="17309" h="13552" extrusionOk="0">
                <a:moveTo>
                  <a:pt x="2026" y="12087"/>
                </a:moveTo>
                <a:lnTo>
                  <a:pt x="2026" y="12087"/>
                </a:lnTo>
                <a:cubicBezTo>
                  <a:pt x="1973" y="12105"/>
                  <a:pt x="1923" y="12132"/>
                  <a:pt x="1876" y="12170"/>
                </a:cubicBezTo>
                <a:lnTo>
                  <a:pt x="2218" y="12222"/>
                </a:lnTo>
                <a:cubicBezTo>
                  <a:pt x="2152" y="12179"/>
                  <a:pt x="2088" y="12134"/>
                  <a:pt x="2026" y="12087"/>
                </a:cubicBezTo>
                <a:close/>
                <a:moveTo>
                  <a:pt x="12876" y="0"/>
                </a:moveTo>
                <a:cubicBezTo>
                  <a:pt x="12346" y="0"/>
                  <a:pt x="11802" y="120"/>
                  <a:pt x="11277" y="211"/>
                </a:cubicBezTo>
                <a:cubicBezTo>
                  <a:pt x="10388" y="350"/>
                  <a:pt x="9495" y="419"/>
                  <a:pt x="8600" y="419"/>
                </a:cubicBezTo>
                <a:cubicBezTo>
                  <a:pt x="8178" y="419"/>
                  <a:pt x="7756" y="403"/>
                  <a:pt x="7334" y="373"/>
                </a:cubicBezTo>
                <a:cubicBezTo>
                  <a:pt x="6835" y="347"/>
                  <a:pt x="6336" y="305"/>
                  <a:pt x="5838" y="305"/>
                </a:cubicBezTo>
                <a:cubicBezTo>
                  <a:pt x="5517" y="305"/>
                  <a:pt x="5197" y="323"/>
                  <a:pt x="4878" y="373"/>
                </a:cubicBezTo>
                <a:cubicBezTo>
                  <a:pt x="4074" y="501"/>
                  <a:pt x="3261" y="886"/>
                  <a:pt x="2817" y="1571"/>
                </a:cubicBezTo>
                <a:cubicBezTo>
                  <a:pt x="2072" y="2709"/>
                  <a:pt x="2517" y="4283"/>
                  <a:pt x="1944" y="5515"/>
                </a:cubicBezTo>
                <a:cubicBezTo>
                  <a:pt x="1704" y="6019"/>
                  <a:pt x="1311" y="6430"/>
                  <a:pt x="1012" y="6909"/>
                </a:cubicBezTo>
                <a:cubicBezTo>
                  <a:pt x="0" y="8553"/>
                  <a:pt x="490" y="10933"/>
                  <a:pt x="2026" y="12087"/>
                </a:cubicBezTo>
                <a:lnTo>
                  <a:pt x="2026" y="12087"/>
                </a:lnTo>
                <a:cubicBezTo>
                  <a:pt x="2092" y="12065"/>
                  <a:pt x="2162" y="12056"/>
                  <a:pt x="2235" y="12056"/>
                </a:cubicBezTo>
                <a:cubicBezTo>
                  <a:pt x="2496" y="12056"/>
                  <a:pt x="2794" y="12169"/>
                  <a:pt x="3070" y="12169"/>
                </a:cubicBezTo>
                <a:cubicBezTo>
                  <a:pt x="3127" y="12169"/>
                  <a:pt x="3182" y="12164"/>
                  <a:pt x="3236" y="12153"/>
                </a:cubicBezTo>
                <a:cubicBezTo>
                  <a:pt x="3433" y="12110"/>
                  <a:pt x="3595" y="11982"/>
                  <a:pt x="3783" y="11905"/>
                </a:cubicBezTo>
                <a:cubicBezTo>
                  <a:pt x="3929" y="11845"/>
                  <a:pt x="4078" y="11819"/>
                  <a:pt x="4227" y="11819"/>
                </a:cubicBezTo>
                <a:cubicBezTo>
                  <a:pt x="4804" y="11819"/>
                  <a:pt x="5392" y="12210"/>
                  <a:pt x="5888" y="12564"/>
                </a:cubicBezTo>
                <a:cubicBezTo>
                  <a:pt x="6529" y="13026"/>
                  <a:pt x="7239" y="13462"/>
                  <a:pt x="8027" y="13539"/>
                </a:cubicBezTo>
                <a:cubicBezTo>
                  <a:pt x="8112" y="13547"/>
                  <a:pt x="8197" y="13551"/>
                  <a:pt x="8282" y="13551"/>
                </a:cubicBezTo>
                <a:cubicBezTo>
                  <a:pt x="9416" y="13551"/>
                  <a:pt x="10473" y="12852"/>
                  <a:pt x="11620" y="12701"/>
                </a:cubicBezTo>
                <a:cubicBezTo>
                  <a:pt x="12270" y="12615"/>
                  <a:pt x="12937" y="12701"/>
                  <a:pt x="13587" y="12607"/>
                </a:cubicBezTo>
                <a:cubicBezTo>
                  <a:pt x="15521" y="12307"/>
                  <a:pt x="16872" y="10365"/>
                  <a:pt x="17095" y="8415"/>
                </a:cubicBezTo>
                <a:cubicBezTo>
                  <a:pt x="17309" y="6473"/>
                  <a:pt x="16641" y="4539"/>
                  <a:pt x="15880" y="2734"/>
                </a:cubicBezTo>
                <a:cubicBezTo>
                  <a:pt x="15418" y="1648"/>
                  <a:pt x="14802" y="476"/>
                  <a:pt x="13681" y="117"/>
                </a:cubicBezTo>
                <a:cubicBezTo>
                  <a:pt x="13419" y="32"/>
                  <a:pt x="13150" y="0"/>
                  <a:pt x="128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23"/>
          <p:cNvSpPr/>
          <p:nvPr/>
        </p:nvSpPr>
        <p:spPr>
          <a:xfrm rot="10800000">
            <a:off x="-666724" y="3245269"/>
            <a:ext cx="1366058" cy="1155989"/>
          </a:xfrm>
          <a:custGeom>
            <a:avLst/>
            <a:gdLst/>
            <a:ahLst/>
            <a:cxnLst/>
            <a:rect l="l" t="t" r="r" b="b"/>
            <a:pathLst>
              <a:path w="13526" h="11446" extrusionOk="0">
                <a:moveTo>
                  <a:pt x="3927" y="1"/>
                </a:moveTo>
                <a:cubicBezTo>
                  <a:pt x="3687" y="1"/>
                  <a:pt x="3446" y="28"/>
                  <a:pt x="3208" y="85"/>
                </a:cubicBezTo>
                <a:cubicBezTo>
                  <a:pt x="2173" y="333"/>
                  <a:pt x="1318" y="1138"/>
                  <a:pt x="881" y="2104"/>
                </a:cubicBezTo>
                <a:cubicBezTo>
                  <a:pt x="445" y="3071"/>
                  <a:pt x="402" y="4192"/>
                  <a:pt x="608" y="5227"/>
                </a:cubicBezTo>
                <a:cubicBezTo>
                  <a:pt x="822" y="6270"/>
                  <a:pt x="1275" y="7383"/>
                  <a:pt x="830" y="8349"/>
                </a:cubicBezTo>
                <a:cubicBezTo>
                  <a:pt x="710" y="8614"/>
                  <a:pt x="522" y="8845"/>
                  <a:pt x="411" y="9119"/>
                </a:cubicBezTo>
                <a:cubicBezTo>
                  <a:pt x="0" y="10137"/>
                  <a:pt x="950" y="11343"/>
                  <a:pt x="2045" y="11438"/>
                </a:cubicBezTo>
                <a:cubicBezTo>
                  <a:pt x="2106" y="11443"/>
                  <a:pt x="2168" y="11445"/>
                  <a:pt x="2229" y="11445"/>
                </a:cubicBezTo>
                <a:cubicBezTo>
                  <a:pt x="3255" y="11445"/>
                  <a:pt x="4204" y="10716"/>
                  <a:pt x="4697" y="9804"/>
                </a:cubicBezTo>
                <a:cubicBezTo>
                  <a:pt x="5005" y="9230"/>
                  <a:pt x="5262" y="8512"/>
                  <a:pt x="5895" y="8349"/>
                </a:cubicBezTo>
                <a:cubicBezTo>
                  <a:pt x="5980" y="8328"/>
                  <a:pt x="6065" y="8319"/>
                  <a:pt x="6150" y="8319"/>
                </a:cubicBezTo>
                <a:cubicBezTo>
                  <a:pt x="6536" y="8319"/>
                  <a:pt x="6924" y="8505"/>
                  <a:pt x="7323" y="8555"/>
                </a:cubicBezTo>
                <a:cubicBezTo>
                  <a:pt x="7365" y="8558"/>
                  <a:pt x="7406" y="8559"/>
                  <a:pt x="7448" y="8559"/>
                </a:cubicBezTo>
                <a:cubicBezTo>
                  <a:pt x="7859" y="8559"/>
                  <a:pt x="8261" y="8407"/>
                  <a:pt x="8564" y="8127"/>
                </a:cubicBezTo>
                <a:lnTo>
                  <a:pt x="8564" y="8135"/>
                </a:lnTo>
                <a:cubicBezTo>
                  <a:pt x="9282" y="7810"/>
                  <a:pt x="10078" y="7776"/>
                  <a:pt x="10848" y="7631"/>
                </a:cubicBezTo>
                <a:cubicBezTo>
                  <a:pt x="11609" y="7477"/>
                  <a:pt x="12413" y="7169"/>
                  <a:pt x="12824" y="6501"/>
                </a:cubicBezTo>
                <a:cubicBezTo>
                  <a:pt x="13526" y="5355"/>
                  <a:pt x="12704" y="3884"/>
                  <a:pt x="11832" y="2848"/>
                </a:cubicBezTo>
                <a:cubicBezTo>
                  <a:pt x="11678" y="2660"/>
                  <a:pt x="11507" y="2472"/>
                  <a:pt x="11276" y="2387"/>
                </a:cubicBezTo>
                <a:cubicBezTo>
                  <a:pt x="11188" y="2355"/>
                  <a:pt x="11101" y="2342"/>
                  <a:pt x="11013" y="2342"/>
                </a:cubicBezTo>
                <a:cubicBezTo>
                  <a:pt x="10553" y="2342"/>
                  <a:pt x="10090" y="2716"/>
                  <a:pt x="9616" y="2831"/>
                </a:cubicBezTo>
                <a:cubicBezTo>
                  <a:pt x="9499" y="2860"/>
                  <a:pt x="9384" y="2873"/>
                  <a:pt x="9272" y="2873"/>
                </a:cubicBezTo>
                <a:cubicBezTo>
                  <a:pt x="8293" y="2873"/>
                  <a:pt x="7491" y="1878"/>
                  <a:pt x="6716" y="1172"/>
                </a:cubicBezTo>
                <a:cubicBezTo>
                  <a:pt x="5955" y="480"/>
                  <a:pt x="4943" y="1"/>
                  <a:pt x="39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23"/>
          <p:cNvSpPr/>
          <p:nvPr/>
        </p:nvSpPr>
        <p:spPr>
          <a:xfrm rot="10800000">
            <a:off x="-650363" y="3346672"/>
            <a:ext cx="1331619" cy="1177299"/>
          </a:xfrm>
          <a:custGeom>
            <a:avLst/>
            <a:gdLst/>
            <a:ahLst/>
            <a:cxnLst/>
            <a:rect l="l" t="t" r="r" b="b"/>
            <a:pathLst>
              <a:path w="13185" h="11657" extrusionOk="0">
                <a:moveTo>
                  <a:pt x="3753" y="230"/>
                </a:moveTo>
                <a:cubicBezTo>
                  <a:pt x="4293" y="230"/>
                  <a:pt x="4837" y="365"/>
                  <a:pt x="5339" y="607"/>
                </a:cubicBezTo>
                <a:cubicBezTo>
                  <a:pt x="6272" y="1044"/>
                  <a:pt x="6888" y="1856"/>
                  <a:pt x="7675" y="2481"/>
                </a:cubicBezTo>
                <a:cubicBezTo>
                  <a:pt x="8119" y="2835"/>
                  <a:pt x="8597" y="3071"/>
                  <a:pt x="9112" y="3071"/>
                </a:cubicBezTo>
                <a:cubicBezTo>
                  <a:pt x="9330" y="3071"/>
                  <a:pt x="9556" y="3029"/>
                  <a:pt x="9788" y="2934"/>
                </a:cubicBezTo>
                <a:cubicBezTo>
                  <a:pt x="10132" y="2790"/>
                  <a:pt x="10481" y="2580"/>
                  <a:pt x="10823" y="2580"/>
                </a:cubicBezTo>
                <a:cubicBezTo>
                  <a:pt x="11008" y="2580"/>
                  <a:pt x="11191" y="2641"/>
                  <a:pt x="11370" y="2806"/>
                </a:cubicBezTo>
                <a:cubicBezTo>
                  <a:pt x="11755" y="3157"/>
                  <a:pt x="12063" y="3644"/>
                  <a:pt x="12320" y="4089"/>
                </a:cubicBezTo>
                <a:cubicBezTo>
                  <a:pt x="12619" y="4628"/>
                  <a:pt x="12859" y="5244"/>
                  <a:pt x="12782" y="5869"/>
                </a:cubicBezTo>
                <a:cubicBezTo>
                  <a:pt x="12714" y="6493"/>
                  <a:pt x="12286" y="6981"/>
                  <a:pt x="11738" y="7263"/>
                </a:cubicBezTo>
                <a:cubicBezTo>
                  <a:pt x="10703" y="7797"/>
                  <a:pt x="9481" y="7688"/>
                  <a:pt x="8414" y="8111"/>
                </a:cubicBezTo>
                <a:lnTo>
                  <a:pt x="8414" y="8111"/>
                </a:lnTo>
                <a:cubicBezTo>
                  <a:pt x="8408" y="8110"/>
                  <a:pt x="8402" y="8110"/>
                  <a:pt x="8396" y="8110"/>
                </a:cubicBezTo>
                <a:cubicBezTo>
                  <a:pt x="8364" y="8110"/>
                  <a:pt x="8332" y="8125"/>
                  <a:pt x="8308" y="8161"/>
                </a:cubicBezTo>
                <a:cubicBezTo>
                  <a:pt x="8012" y="8409"/>
                  <a:pt x="7645" y="8546"/>
                  <a:pt x="7268" y="8546"/>
                </a:cubicBezTo>
                <a:cubicBezTo>
                  <a:pt x="7176" y="8546"/>
                  <a:pt x="7083" y="8537"/>
                  <a:pt x="6990" y="8521"/>
                </a:cubicBezTo>
                <a:cubicBezTo>
                  <a:pt x="6657" y="8461"/>
                  <a:pt x="6349" y="8324"/>
                  <a:pt x="5998" y="8315"/>
                </a:cubicBezTo>
                <a:cubicBezTo>
                  <a:pt x="5991" y="8315"/>
                  <a:pt x="5985" y="8315"/>
                  <a:pt x="5978" y="8315"/>
                </a:cubicBezTo>
                <a:cubicBezTo>
                  <a:pt x="5466" y="8315"/>
                  <a:pt x="5096" y="8637"/>
                  <a:pt x="4834" y="9051"/>
                </a:cubicBezTo>
                <a:cubicBezTo>
                  <a:pt x="4501" y="9590"/>
                  <a:pt x="4296" y="10163"/>
                  <a:pt x="3834" y="10625"/>
                </a:cubicBezTo>
                <a:cubicBezTo>
                  <a:pt x="3342" y="11124"/>
                  <a:pt x="2700" y="11442"/>
                  <a:pt x="1998" y="11442"/>
                </a:cubicBezTo>
                <a:cubicBezTo>
                  <a:pt x="1967" y="11442"/>
                  <a:pt x="1936" y="11441"/>
                  <a:pt x="1904" y="11440"/>
                </a:cubicBezTo>
                <a:lnTo>
                  <a:pt x="1904" y="11440"/>
                </a:lnTo>
                <a:cubicBezTo>
                  <a:pt x="1893" y="11434"/>
                  <a:pt x="1880" y="11431"/>
                  <a:pt x="1866" y="11429"/>
                </a:cubicBezTo>
                <a:cubicBezTo>
                  <a:pt x="925" y="11327"/>
                  <a:pt x="1" y="10334"/>
                  <a:pt x="309" y="9342"/>
                </a:cubicBezTo>
                <a:cubicBezTo>
                  <a:pt x="463" y="8846"/>
                  <a:pt x="831" y="8478"/>
                  <a:pt x="916" y="7947"/>
                </a:cubicBezTo>
                <a:cubicBezTo>
                  <a:pt x="993" y="7468"/>
                  <a:pt x="925" y="6989"/>
                  <a:pt x="822" y="6510"/>
                </a:cubicBezTo>
                <a:cubicBezTo>
                  <a:pt x="574" y="5381"/>
                  <a:pt x="275" y="4312"/>
                  <a:pt x="514" y="3148"/>
                </a:cubicBezTo>
                <a:cubicBezTo>
                  <a:pt x="728" y="2122"/>
                  <a:pt x="1318" y="1180"/>
                  <a:pt x="2225" y="642"/>
                </a:cubicBezTo>
                <a:cubicBezTo>
                  <a:pt x="2703" y="358"/>
                  <a:pt x="3226" y="230"/>
                  <a:pt x="3753" y="230"/>
                </a:cubicBezTo>
                <a:close/>
                <a:moveTo>
                  <a:pt x="3735" y="1"/>
                </a:moveTo>
                <a:cubicBezTo>
                  <a:pt x="3339" y="1"/>
                  <a:pt x="2944" y="70"/>
                  <a:pt x="2567" y="222"/>
                </a:cubicBezTo>
                <a:cubicBezTo>
                  <a:pt x="1644" y="590"/>
                  <a:pt x="916" y="1377"/>
                  <a:pt x="540" y="2301"/>
                </a:cubicBezTo>
                <a:cubicBezTo>
                  <a:pt x="87" y="3422"/>
                  <a:pt x="138" y="4645"/>
                  <a:pt x="420" y="5809"/>
                </a:cubicBezTo>
                <a:cubicBezTo>
                  <a:pt x="600" y="6536"/>
                  <a:pt x="848" y="7323"/>
                  <a:pt x="668" y="8067"/>
                </a:cubicBezTo>
                <a:cubicBezTo>
                  <a:pt x="514" y="8666"/>
                  <a:pt x="27" y="9102"/>
                  <a:pt x="27" y="9744"/>
                </a:cubicBezTo>
                <a:cubicBezTo>
                  <a:pt x="35" y="10730"/>
                  <a:pt x="914" y="11531"/>
                  <a:pt x="1849" y="11650"/>
                </a:cubicBezTo>
                <a:lnTo>
                  <a:pt x="1849" y="11650"/>
                </a:lnTo>
                <a:cubicBezTo>
                  <a:pt x="1854" y="11651"/>
                  <a:pt x="1860" y="11651"/>
                  <a:pt x="1866" y="11652"/>
                </a:cubicBezTo>
                <a:cubicBezTo>
                  <a:pt x="1866" y="11652"/>
                  <a:pt x="1866" y="11652"/>
                  <a:pt x="1866" y="11652"/>
                </a:cubicBezTo>
                <a:lnTo>
                  <a:pt x="1866" y="11652"/>
                </a:lnTo>
                <a:cubicBezTo>
                  <a:pt x="1871" y="11652"/>
                  <a:pt x="1877" y="11653"/>
                  <a:pt x="1881" y="11653"/>
                </a:cubicBezTo>
                <a:cubicBezTo>
                  <a:pt x="1882" y="11653"/>
                  <a:pt x="1882" y="11653"/>
                  <a:pt x="1882" y="11653"/>
                </a:cubicBezTo>
                <a:lnTo>
                  <a:pt x="1882" y="11653"/>
                </a:lnTo>
                <a:cubicBezTo>
                  <a:pt x="1932" y="11655"/>
                  <a:pt x="1981" y="11657"/>
                  <a:pt x="2030" y="11657"/>
                </a:cubicBezTo>
                <a:cubicBezTo>
                  <a:pt x="3321" y="11657"/>
                  <a:pt x="4242" y="10691"/>
                  <a:pt x="4792" y="9607"/>
                </a:cubicBezTo>
                <a:cubicBezTo>
                  <a:pt x="4937" y="9325"/>
                  <a:pt x="5083" y="9025"/>
                  <a:pt x="5314" y="8811"/>
                </a:cubicBezTo>
                <a:cubicBezTo>
                  <a:pt x="5520" y="8614"/>
                  <a:pt x="5749" y="8547"/>
                  <a:pt x="5989" y="8547"/>
                </a:cubicBezTo>
                <a:cubicBezTo>
                  <a:pt x="6177" y="8547"/>
                  <a:pt x="6373" y="8588"/>
                  <a:pt x="6571" y="8640"/>
                </a:cubicBezTo>
                <a:cubicBezTo>
                  <a:pt x="6826" y="8708"/>
                  <a:pt x="7066" y="8747"/>
                  <a:pt x="7297" y="8747"/>
                </a:cubicBezTo>
                <a:cubicBezTo>
                  <a:pt x="7704" y="8747"/>
                  <a:pt x="8081" y="8626"/>
                  <a:pt x="8454" y="8329"/>
                </a:cubicBezTo>
                <a:lnTo>
                  <a:pt x="8454" y="8329"/>
                </a:lnTo>
                <a:cubicBezTo>
                  <a:pt x="9572" y="7863"/>
                  <a:pt x="10869" y="8014"/>
                  <a:pt x="11944" y="7408"/>
                </a:cubicBezTo>
                <a:cubicBezTo>
                  <a:pt x="12833" y="6904"/>
                  <a:pt x="13184" y="5963"/>
                  <a:pt x="12927" y="4979"/>
                </a:cubicBezTo>
                <a:cubicBezTo>
                  <a:pt x="12782" y="4457"/>
                  <a:pt x="12542" y="3961"/>
                  <a:pt x="12217" y="3516"/>
                </a:cubicBezTo>
                <a:cubicBezTo>
                  <a:pt x="11952" y="3122"/>
                  <a:pt x="11610" y="2566"/>
                  <a:pt x="11139" y="2395"/>
                </a:cubicBezTo>
                <a:cubicBezTo>
                  <a:pt x="11035" y="2356"/>
                  <a:pt x="10930" y="2339"/>
                  <a:pt x="10827" y="2339"/>
                </a:cubicBezTo>
                <a:cubicBezTo>
                  <a:pt x="10505" y="2339"/>
                  <a:pt x="10190" y="2499"/>
                  <a:pt x="9899" y="2635"/>
                </a:cubicBezTo>
                <a:cubicBezTo>
                  <a:pt x="9607" y="2769"/>
                  <a:pt x="9333" y="2841"/>
                  <a:pt x="9063" y="2841"/>
                </a:cubicBezTo>
                <a:cubicBezTo>
                  <a:pt x="8763" y="2841"/>
                  <a:pt x="8469" y="2751"/>
                  <a:pt x="8162" y="2558"/>
                </a:cubicBezTo>
                <a:cubicBezTo>
                  <a:pt x="7221" y="1968"/>
                  <a:pt x="6597" y="1018"/>
                  <a:pt x="5613" y="488"/>
                </a:cubicBezTo>
                <a:cubicBezTo>
                  <a:pt x="5034" y="185"/>
                  <a:pt x="4383" y="1"/>
                  <a:pt x="3735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23"/>
          <p:cNvSpPr/>
          <p:nvPr/>
        </p:nvSpPr>
        <p:spPr>
          <a:xfrm rot="10800000">
            <a:off x="690693" y="4480279"/>
            <a:ext cx="1366866" cy="1339901"/>
          </a:xfrm>
          <a:custGeom>
            <a:avLst/>
            <a:gdLst/>
            <a:ahLst/>
            <a:cxnLst/>
            <a:rect l="l" t="t" r="r" b="b"/>
            <a:pathLst>
              <a:path w="13534" h="13267" extrusionOk="0">
                <a:moveTo>
                  <a:pt x="8884" y="1"/>
                </a:moveTo>
                <a:cubicBezTo>
                  <a:pt x="8867" y="1"/>
                  <a:pt x="8850" y="5"/>
                  <a:pt x="8834" y="16"/>
                </a:cubicBezTo>
                <a:lnTo>
                  <a:pt x="8834" y="16"/>
                </a:lnTo>
                <a:lnTo>
                  <a:pt x="8820" y="2"/>
                </a:lnTo>
                <a:cubicBezTo>
                  <a:pt x="8730" y="110"/>
                  <a:pt x="8640" y="220"/>
                  <a:pt x="8550" y="329"/>
                </a:cubicBezTo>
                <a:lnTo>
                  <a:pt x="8550" y="329"/>
                </a:lnTo>
                <a:cubicBezTo>
                  <a:pt x="6507" y="2624"/>
                  <a:pt x="4556" y="4999"/>
                  <a:pt x="2702" y="7450"/>
                </a:cubicBezTo>
                <a:lnTo>
                  <a:pt x="2702" y="7450"/>
                </a:lnTo>
                <a:cubicBezTo>
                  <a:pt x="4034" y="5188"/>
                  <a:pt x="5571" y="3049"/>
                  <a:pt x="7289" y="1062"/>
                </a:cubicBezTo>
                <a:lnTo>
                  <a:pt x="7269" y="1043"/>
                </a:lnTo>
                <a:lnTo>
                  <a:pt x="7269" y="1043"/>
                </a:lnTo>
                <a:cubicBezTo>
                  <a:pt x="7276" y="1035"/>
                  <a:pt x="7282" y="1027"/>
                  <a:pt x="7289" y="1020"/>
                </a:cubicBezTo>
                <a:cubicBezTo>
                  <a:pt x="7354" y="942"/>
                  <a:pt x="7291" y="839"/>
                  <a:pt x="7215" y="839"/>
                </a:cubicBezTo>
                <a:cubicBezTo>
                  <a:pt x="7191" y="839"/>
                  <a:pt x="7166" y="849"/>
                  <a:pt x="7143" y="874"/>
                </a:cubicBezTo>
                <a:cubicBezTo>
                  <a:pt x="6368" y="1773"/>
                  <a:pt x="5630" y="2702"/>
                  <a:pt x="4930" y="3658"/>
                </a:cubicBezTo>
                <a:lnTo>
                  <a:pt x="4930" y="3658"/>
                </a:lnTo>
                <a:cubicBezTo>
                  <a:pt x="3942" y="4913"/>
                  <a:pt x="2976" y="6185"/>
                  <a:pt x="2034" y="7475"/>
                </a:cubicBezTo>
                <a:lnTo>
                  <a:pt x="2034" y="7475"/>
                </a:lnTo>
                <a:cubicBezTo>
                  <a:pt x="3518" y="5064"/>
                  <a:pt x="5102" y="2714"/>
                  <a:pt x="6776" y="429"/>
                </a:cubicBezTo>
                <a:cubicBezTo>
                  <a:pt x="6830" y="350"/>
                  <a:pt x="6759" y="280"/>
                  <a:pt x="6686" y="280"/>
                </a:cubicBezTo>
                <a:cubicBezTo>
                  <a:pt x="6668" y="280"/>
                  <a:pt x="6650" y="284"/>
                  <a:pt x="6634" y="293"/>
                </a:cubicBezTo>
                <a:lnTo>
                  <a:pt x="6634" y="293"/>
                </a:lnTo>
                <a:lnTo>
                  <a:pt x="6604" y="275"/>
                </a:lnTo>
                <a:cubicBezTo>
                  <a:pt x="6435" y="506"/>
                  <a:pt x="6267" y="738"/>
                  <a:pt x="6100" y="970"/>
                </a:cubicBezTo>
                <a:lnTo>
                  <a:pt x="6100" y="970"/>
                </a:lnTo>
                <a:lnTo>
                  <a:pt x="2517" y="5596"/>
                </a:lnTo>
                <a:lnTo>
                  <a:pt x="2517" y="5596"/>
                </a:lnTo>
                <a:cubicBezTo>
                  <a:pt x="3696" y="3804"/>
                  <a:pt x="4914" y="2037"/>
                  <a:pt x="6177" y="301"/>
                </a:cubicBezTo>
                <a:cubicBezTo>
                  <a:pt x="6222" y="230"/>
                  <a:pt x="6149" y="143"/>
                  <a:pt x="6078" y="143"/>
                </a:cubicBezTo>
                <a:cubicBezTo>
                  <a:pt x="6055" y="143"/>
                  <a:pt x="6033" y="152"/>
                  <a:pt x="6014" y="173"/>
                </a:cubicBezTo>
                <a:cubicBezTo>
                  <a:pt x="6008" y="180"/>
                  <a:pt x="6001" y="188"/>
                  <a:pt x="5995" y="195"/>
                </a:cubicBezTo>
                <a:lnTo>
                  <a:pt x="5995" y="195"/>
                </a:lnTo>
                <a:lnTo>
                  <a:pt x="5988" y="190"/>
                </a:lnTo>
                <a:cubicBezTo>
                  <a:pt x="5971" y="215"/>
                  <a:pt x="5953" y="240"/>
                  <a:pt x="5935" y="265"/>
                </a:cubicBezTo>
                <a:lnTo>
                  <a:pt x="5935" y="265"/>
                </a:lnTo>
                <a:cubicBezTo>
                  <a:pt x="4253" y="2209"/>
                  <a:pt x="2662" y="4227"/>
                  <a:pt x="1166" y="6315"/>
                </a:cubicBezTo>
                <a:lnTo>
                  <a:pt x="1166" y="6315"/>
                </a:lnTo>
                <a:cubicBezTo>
                  <a:pt x="2146" y="4533"/>
                  <a:pt x="3254" y="2822"/>
                  <a:pt x="4474" y="1191"/>
                </a:cubicBezTo>
                <a:lnTo>
                  <a:pt x="4464" y="1185"/>
                </a:lnTo>
                <a:lnTo>
                  <a:pt x="4464" y="1185"/>
                </a:lnTo>
                <a:cubicBezTo>
                  <a:pt x="4464" y="1184"/>
                  <a:pt x="4465" y="1183"/>
                  <a:pt x="4466" y="1182"/>
                </a:cubicBezTo>
                <a:cubicBezTo>
                  <a:pt x="4520" y="1110"/>
                  <a:pt x="4451" y="1037"/>
                  <a:pt x="4378" y="1037"/>
                </a:cubicBezTo>
                <a:cubicBezTo>
                  <a:pt x="4348" y="1037"/>
                  <a:pt x="4317" y="1049"/>
                  <a:pt x="4295" y="1080"/>
                </a:cubicBezTo>
                <a:cubicBezTo>
                  <a:pt x="3962" y="1523"/>
                  <a:pt x="3637" y="1973"/>
                  <a:pt x="3321" y="2429"/>
                </a:cubicBezTo>
                <a:lnTo>
                  <a:pt x="3321" y="2429"/>
                </a:lnTo>
                <a:cubicBezTo>
                  <a:pt x="2380" y="3713"/>
                  <a:pt x="1421" y="4982"/>
                  <a:pt x="444" y="6240"/>
                </a:cubicBezTo>
                <a:lnTo>
                  <a:pt x="444" y="6240"/>
                </a:lnTo>
                <a:cubicBezTo>
                  <a:pt x="1081" y="4640"/>
                  <a:pt x="1859" y="3098"/>
                  <a:pt x="2780" y="1644"/>
                </a:cubicBezTo>
                <a:cubicBezTo>
                  <a:pt x="2807" y="1572"/>
                  <a:pt x="2752" y="1504"/>
                  <a:pt x="2687" y="1504"/>
                </a:cubicBezTo>
                <a:cubicBezTo>
                  <a:pt x="2667" y="1504"/>
                  <a:pt x="2646" y="1511"/>
                  <a:pt x="2626" y="1524"/>
                </a:cubicBezTo>
                <a:cubicBezTo>
                  <a:pt x="2621" y="1530"/>
                  <a:pt x="2615" y="1536"/>
                  <a:pt x="2609" y="1542"/>
                </a:cubicBezTo>
                <a:lnTo>
                  <a:pt x="2609" y="1542"/>
                </a:lnTo>
                <a:lnTo>
                  <a:pt x="2609" y="1542"/>
                </a:lnTo>
                <a:cubicBezTo>
                  <a:pt x="2609" y="1542"/>
                  <a:pt x="2609" y="1542"/>
                  <a:pt x="2609" y="1542"/>
                </a:cubicBezTo>
                <a:lnTo>
                  <a:pt x="2609" y="1542"/>
                </a:lnTo>
                <a:cubicBezTo>
                  <a:pt x="1743" y="2418"/>
                  <a:pt x="945" y="3362"/>
                  <a:pt x="222" y="4356"/>
                </a:cubicBezTo>
                <a:cubicBezTo>
                  <a:pt x="168" y="4435"/>
                  <a:pt x="243" y="4506"/>
                  <a:pt x="319" y="4506"/>
                </a:cubicBezTo>
                <a:cubicBezTo>
                  <a:pt x="349" y="4506"/>
                  <a:pt x="380" y="4494"/>
                  <a:pt x="402" y="4467"/>
                </a:cubicBezTo>
                <a:lnTo>
                  <a:pt x="394" y="4459"/>
                </a:lnTo>
                <a:cubicBezTo>
                  <a:pt x="933" y="3722"/>
                  <a:pt x="1506" y="3019"/>
                  <a:pt x="2115" y="2349"/>
                </a:cubicBezTo>
                <a:lnTo>
                  <a:pt x="2115" y="2349"/>
                </a:lnTo>
                <a:cubicBezTo>
                  <a:pt x="1283" y="3760"/>
                  <a:pt x="585" y="5242"/>
                  <a:pt x="26" y="6777"/>
                </a:cubicBezTo>
                <a:cubicBezTo>
                  <a:pt x="1" y="6846"/>
                  <a:pt x="67" y="6910"/>
                  <a:pt x="127" y="6910"/>
                </a:cubicBezTo>
                <a:cubicBezTo>
                  <a:pt x="150" y="6910"/>
                  <a:pt x="172" y="6901"/>
                  <a:pt x="188" y="6880"/>
                </a:cubicBezTo>
                <a:cubicBezTo>
                  <a:pt x="716" y="6211"/>
                  <a:pt x="1238" y="5537"/>
                  <a:pt x="1755" y="4860"/>
                </a:cubicBezTo>
                <a:lnTo>
                  <a:pt x="1755" y="4860"/>
                </a:lnTo>
                <a:cubicBezTo>
                  <a:pt x="1209" y="5771"/>
                  <a:pt x="698" y="6703"/>
                  <a:pt x="222" y="7650"/>
                </a:cubicBezTo>
                <a:cubicBezTo>
                  <a:pt x="197" y="7725"/>
                  <a:pt x="259" y="7791"/>
                  <a:pt x="328" y="7791"/>
                </a:cubicBezTo>
                <a:cubicBezTo>
                  <a:pt x="351" y="7791"/>
                  <a:pt x="375" y="7783"/>
                  <a:pt x="396" y="7766"/>
                </a:cubicBezTo>
                <a:lnTo>
                  <a:pt x="396" y="7766"/>
                </a:lnTo>
                <a:lnTo>
                  <a:pt x="402" y="7769"/>
                </a:lnTo>
                <a:cubicBezTo>
                  <a:pt x="407" y="7759"/>
                  <a:pt x="413" y="7748"/>
                  <a:pt x="418" y="7737"/>
                </a:cubicBezTo>
                <a:lnTo>
                  <a:pt x="418" y="7737"/>
                </a:lnTo>
                <a:cubicBezTo>
                  <a:pt x="1714" y="5842"/>
                  <a:pt x="3092" y="4007"/>
                  <a:pt x="4542" y="2230"/>
                </a:cubicBezTo>
                <a:lnTo>
                  <a:pt x="4542" y="2230"/>
                </a:lnTo>
                <a:cubicBezTo>
                  <a:pt x="3333" y="3967"/>
                  <a:pt x="2162" y="5729"/>
                  <a:pt x="1027" y="7521"/>
                </a:cubicBezTo>
                <a:cubicBezTo>
                  <a:pt x="979" y="7599"/>
                  <a:pt x="1044" y="7664"/>
                  <a:pt x="1114" y="7664"/>
                </a:cubicBezTo>
                <a:cubicBezTo>
                  <a:pt x="1144" y="7664"/>
                  <a:pt x="1175" y="7652"/>
                  <a:pt x="1198" y="7624"/>
                </a:cubicBezTo>
                <a:lnTo>
                  <a:pt x="1200" y="7621"/>
                </a:lnTo>
                <a:lnTo>
                  <a:pt x="1200" y="7621"/>
                </a:lnTo>
                <a:lnTo>
                  <a:pt x="1206" y="7624"/>
                </a:lnTo>
                <a:cubicBezTo>
                  <a:pt x="1220" y="7603"/>
                  <a:pt x="1233" y="7581"/>
                  <a:pt x="1247" y="7560"/>
                </a:cubicBezTo>
                <a:lnTo>
                  <a:pt x="1247" y="7560"/>
                </a:lnTo>
                <a:lnTo>
                  <a:pt x="4042" y="3929"/>
                </a:lnTo>
                <a:lnTo>
                  <a:pt x="4042" y="3929"/>
                </a:lnTo>
                <a:cubicBezTo>
                  <a:pt x="2815" y="5758"/>
                  <a:pt x="1644" y="7627"/>
                  <a:pt x="530" y="9532"/>
                </a:cubicBezTo>
                <a:cubicBezTo>
                  <a:pt x="489" y="9609"/>
                  <a:pt x="559" y="9682"/>
                  <a:pt x="628" y="9682"/>
                </a:cubicBezTo>
                <a:cubicBezTo>
                  <a:pt x="646" y="9682"/>
                  <a:pt x="664" y="9678"/>
                  <a:pt x="680" y="9667"/>
                </a:cubicBezTo>
                <a:lnTo>
                  <a:pt x="680" y="9667"/>
                </a:lnTo>
                <a:lnTo>
                  <a:pt x="710" y="9686"/>
                </a:lnTo>
                <a:cubicBezTo>
                  <a:pt x="769" y="9585"/>
                  <a:pt x="827" y="9485"/>
                  <a:pt x="886" y="9384"/>
                </a:cubicBezTo>
                <a:lnTo>
                  <a:pt x="886" y="9384"/>
                </a:lnTo>
                <a:cubicBezTo>
                  <a:pt x="1640" y="8317"/>
                  <a:pt x="2407" y="7260"/>
                  <a:pt x="3190" y="6215"/>
                </a:cubicBezTo>
                <a:lnTo>
                  <a:pt x="3190" y="6215"/>
                </a:lnTo>
                <a:cubicBezTo>
                  <a:pt x="2670" y="7041"/>
                  <a:pt x="2176" y="7884"/>
                  <a:pt x="1711" y="8745"/>
                </a:cubicBezTo>
                <a:cubicBezTo>
                  <a:pt x="1692" y="8820"/>
                  <a:pt x="1757" y="8882"/>
                  <a:pt x="1823" y="8882"/>
                </a:cubicBezTo>
                <a:cubicBezTo>
                  <a:pt x="1837" y="8882"/>
                  <a:pt x="1850" y="8879"/>
                  <a:pt x="1864" y="8873"/>
                </a:cubicBezTo>
                <a:lnTo>
                  <a:pt x="1864" y="8873"/>
                </a:lnTo>
                <a:lnTo>
                  <a:pt x="1891" y="8890"/>
                </a:lnTo>
                <a:cubicBezTo>
                  <a:pt x="1914" y="8846"/>
                  <a:pt x="1938" y="8803"/>
                  <a:pt x="1961" y="8759"/>
                </a:cubicBezTo>
                <a:lnTo>
                  <a:pt x="1961" y="8759"/>
                </a:lnTo>
                <a:cubicBezTo>
                  <a:pt x="3354" y="6858"/>
                  <a:pt x="4808" y="5005"/>
                  <a:pt x="6318" y="3197"/>
                </a:cubicBezTo>
                <a:lnTo>
                  <a:pt x="6318" y="3197"/>
                </a:lnTo>
                <a:cubicBezTo>
                  <a:pt x="4686" y="5395"/>
                  <a:pt x="3152" y="7666"/>
                  <a:pt x="1617" y="9934"/>
                </a:cubicBezTo>
                <a:lnTo>
                  <a:pt x="1629" y="9941"/>
                </a:lnTo>
                <a:lnTo>
                  <a:pt x="1629" y="9941"/>
                </a:lnTo>
                <a:cubicBezTo>
                  <a:pt x="1625" y="9947"/>
                  <a:pt x="1621" y="9953"/>
                  <a:pt x="1617" y="9959"/>
                </a:cubicBezTo>
                <a:cubicBezTo>
                  <a:pt x="1568" y="10038"/>
                  <a:pt x="1645" y="10113"/>
                  <a:pt x="1718" y="10113"/>
                </a:cubicBezTo>
                <a:cubicBezTo>
                  <a:pt x="1747" y="10113"/>
                  <a:pt x="1777" y="10101"/>
                  <a:pt x="1797" y="10071"/>
                </a:cubicBezTo>
                <a:cubicBezTo>
                  <a:pt x="2135" y="9569"/>
                  <a:pt x="2473" y="9067"/>
                  <a:pt x="2812" y="8566"/>
                </a:cubicBezTo>
                <a:lnTo>
                  <a:pt x="2812" y="8566"/>
                </a:lnTo>
                <a:cubicBezTo>
                  <a:pt x="3849" y="7101"/>
                  <a:pt x="4934" y="5674"/>
                  <a:pt x="6042" y="4262"/>
                </a:cubicBezTo>
                <a:lnTo>
                  <a:pt x="6042" y="4262"/>
                </a:lnTo>
                <a:cubicBezTo>
                  <a:pt x="4722" y="6174"/>
                  <a:pt x="3469" y="8133"/>
                  <a:pt x="2284" y="10131"/>
                </a:cubicBezTo>
                <a:cubicBezTo>
                  <a:pt x="2240" y="10201"/>
                  <a:pt x="2309" y="10285"/>
                  <a:pt x="2375" y="10285"/>
                </a:cubicBezTo>
                <a:cubicBezTo>
                  <a:pt x="2398" y="10285"/>
                  <a:pt x="2421" y="10275"/>
                  <a:pt x="2438" y="10250"/>
                </a:cubicBezTo>
                <a:cubicBezTo>
                  <a:pt x="2440" y="10248"/>
                  <a:pt x="2442" y="10245"/>
                  <a:pt x="2444" y="10242"/>
                </a:cubicBezTo>
                <a:lnTo>
                  <a:pt x="2444" y="10242"/>
                </a:lnTo>
                <a:lnTo>
                  <a:pt x="2455" y="10250"/>
                </a:lnTo>
                <a:cubicBezTo>
                  <a:pt x="2475" y="10218"/>
                  <a:pt x="2494" y="10186"/>
                  <a:pt x="2513" y="10154"/>
                </a:cubicBezTo>
                <a:lnTo>
                  <a:pt x="2513" y="10154"/>
                </a:lnTo>
                <a:cubicBezTo>
                  <a:pt x="4726" y="7300"/>
                  <a:pt x="7021" y="4521"/>
                  <a:pt x="9408" y="1806"/>
                </a:cubicBezTo>
                <a:lnTo>
                  <a:pt x="9408" y="1806"/>
                </a:lnTo>
                <a:cubicBezTo>
                  <a:pt x="7304" y="4827"/>
                  <a:pt x="5180" y="7835"/>
                  <a:pt x="3037" y="10824"/>
                </a:cubicBezTo>
                <a:cubicBezTo>
                  <a:pt x="2985" y="10895"/>
                  <a:pt x="3061" y="10981"/>
                  <a:pt x="3135" y="10981"/>
                </a:cubicBezTo>
                <a:cubicBezTo>
                  <a:pt x="3158" y="10981"/>
                  <a:pt x="3181" y="10972"/>
                  <a:pt x="3200" y="10952"/>
                </a:cubicBezTo>
                <a:cubicBezTo>
                  <a:pt x="3201" y="10950"/>
                  <a:pt x="3202" y="10949"/>
                  <a:pt x="3203" y="10948"/>
                </a:cubicBezTo>
                <a:lnTo>
                  <a:pt x="3203" y="10948"/>
                </a:lnTo>
                <a:lnTo>
                  <a:pt x="3208" y="10952"/>
                </a:lnTo>
                <a:cubicBezTo>
                  <a:pt x="3241" y="10906"/>
                  <a:pt x="3274" y="10860"/>
                  <a:pt x="3308" y="10814"/>
                </a:cubicBezTo>
                <a:lnTo>
                  <a:pt x="3308" y="10814"/>
                </a:lnTo>
                <a:cubicBezTo>
                  <a:pt x="4990" y="8661"/>
                  <a:pt x="6688" y="6522"/>
                  <a:pt x="8403" y="4397"/>
                </a:cubicBezTo>
                <a:lnTo>
                  <a:pt x="8403" y="4397"/>
                </a:lnTo>
                <a:cubicBezTo>
                  <a:pt x="6699" y="6881"/>
                  <a:pt x="5035" y="9391"/>
                  <a:pt x="3413" y="11927"/>
                </a:cubicBezTo>
                <a:cubicBezTo>
                  <a:pt x="3363" y="11997"/>
                  <a:pt x="3435" y="12081"/>
                  <a:pt x="3503" y="12081"/>
                </a:cubicBezTo>
                <a:cubicBezTo>
                  <a:pt x="3527" y="12081"/>
                  <a:pt x="3550" y="12071"/>
                  <a:pt x="3567" y="12047"/>
                </a:cubicBezTo>
                <a:lnTo>
                  <a:pt x="3570" y="12044"/>
                </a:lnTo>
                <a:lnTo>
                  <a:pt x="3570" y="12044"/>
                </a:lnTo>
                <a:lnTo>
                  <a:pt x="3585" y="12055"/>
                </a:lnTo>
                <a:cubicBezTo>
                  <a:pt x="3613" y="12011"/>
                  <a:pt x="3641" y="11967"/>
                  <a:pt x="3670" y="11923"/>
                </a:cubicBezTo>
                <a:lnTo>
                  <a:pt x="3670" y="11923"/>
                </a:lnTo>
                <a:lnTo>
                  <a:pt x="9635" y="4663"/>
                </a:lnTo>
                <a:lnTo>
                  <a:pt x="9635" y="4663"/>
                </a:lnTo>
                <a:cubicBezTo>
                  <a:pt x="8218" y="6855"/>
                  <a:pt x="6857" y="9080"/>
                  <a:pt x="5552" y="11345"/>
                </a:cubicBezTo>
                <a:cubicBezTo>
                  <a:pt x="5504" y="11429"/>
                  <a:pt x="5574" y="11497"/>
                  <a:pt x="5647" y="11497"/>
                </a:cubicBezTo>
                <a:cubicBezTo>
                  <a:pt x="5673" y="11497"/>
                  <a:pt x="5700" y="11488"/>
                  <a:pt x="5722" y="11467"/>
                </a:cubicBezTo>
                <a:lnTo>
                  <a:pt x="5722" y="11467"/>
                </a:lnTo>
                <a:lnTo>
                  <a:pt x="5732" y="11474"/>
                </a:lnTo>
                <a:cubicBezTo>
                  <a:pt x="5745" y="11450"/>
                  <a:pt x="5759" y="11427"/>
                  <a:pt x="5772" y="11404"/>
                </a:cubicBezTo>
                <a:lnTo>
                  <a:pt x="5772" y="11404"/>
                </a:lnTo>
                <a:lnTo>
                  <a:pt x="11046" y="4488"/>
                </a:lnTo>
                <a:lnTo>
                  <a:pt x="6074" y="12261"/>
                </a:lnTo>
                <a:lnTo>
                  <a:pt x="6082" y="12266"/>
                </a:lnTo>
                <a:lnTo>
                  <a:pt x="6082" y="12266"/>
                </a:lnTo>
                <a:cubicBezTo>
                  <a:pt x="6079" y="12270"/>
                  <a:pt x="6077" y="12274"/>
                  <a:pt x="6074" y="12278"/>
                </a:cubicBezTo>
                <a:cubicBezTo>
                  <a:pt x="6025" y="12357"/>
                  <a:pt x="6102" y="12431"/>
                  <a:pt x="6175" y="12431"/>
                </a:cubicBezTo>
                <a:cubicBezTo>
                  <a:pt x="6205" y="12431"/>
                  <a:pt x="6234" y="12419"/>
                  <a:pt x="6254" y="12389"/>
                </a:cubicBezTo>
                <a:lnTo>
                  <a:pt x="7119" y="11034"/>
                </a:lnTo>
                <a:lnTo>
                  <a:pt x="7119" y="11034"/>
                </a:lnTo>
                <a:cubicBezTo>
                  <a:pt x="8233" y="9345"/>
                  <a:pt x="9405" y="7693"/>
                  <a:pt x="10630" y="6084"/>
                </a:cubicBezTo>
                <a:lnTo>
                  <a:pt x="10630" y="6084"/>
                </a:lnTo>
                <a:cubicBezTo>
                  <a:pt x="9514" y="7811"/>
                  <a:pt x="8472" y="9586"/>
                  <a:pt x="7511" y="11405"/>
                </a:cubicBezTo>
                <a:cubicBezTo>
                  <a:pt x="7486" y="11481"/>
                  <a:pt x="7549" y="11542"/>
                  <a:pt x="7615" y="11542"/>
                </a:cubicBezTo>
                <a:cubicBezTo>
                  <a:pt x="7636" y="11542"/>
                  <a:pt x="7658" y="11536"/>
                  <a:pt x="7677" y="11521"/>
                </a:cubicBezTo>
                <a:lnTo>
                  <a:pt x="7677" y="11521"/>
                </a:lnTo>
                <a:lnTo>
                  <a:pt x="7682" y="11525"/>
                </a:lnTo>
                <a:cubicBezTo>
                  <a:pt x="7689" y="11512"/>
                  <a:pt x="7696" y="11500"/>
                  <a:pt x="7703" y="11487"/>
                </a:cubicBezTo>
                <a:lnTo>
                  <a:pt x="7703" y="11487"/>
                </a:lnTo>
                <a:cubicBezTo>
                  <a:pt x="8966" y="9642"/>
                  <a:pt x="10275" y="7830"/>
                  <a:pt x="11622" y="6049"/>
                </a:cubicBezTo>
                <a:lnTo>
                  <a:pt x="11622" y="6049"/>
                </a:lnTo>
                <a:cubicBezTo>
                  <a:pt x="10394" y="7911"/>
                  <a:pt x="9208" y="9798"/>
                  <a:pt x="8059" y="11713"/>
                </a:cubicBezTo>
                <a:cubicBezTo>
                  <a:pt x="8011" y="11797"/>
                  <a:pt x="8080" y="11868"/>
                  <a:pt x="8150" y="11868"/>
                </a:cubicBezTo>
                <a:cubicBezTo>
                  <a:pt x="8180" y="11868"/>
                  <a:pt x="8209" y="11855"/>
                  <a:pt x="8230" y="11824"/>
                </a:cubicBezTo>
                <a:lnTo>
                  <a:pt x="11049" y="7740"/>
                </a:lnTo>
                <a:lnTo>
                  <a:pt x="11049" y="7740"/>
                </a:lnTo>
                <a:cubicBezTo>
                  <a:pt x="10165" y="9290"/>
                  <a:pt x="9296" y="10849"/>
                  <a:pt x="8444" y="12415"/>
                </a:cubicBezTo>
                <a:cubicBezTo>
                  <a:pt x="8419" y="12495"/>
                  <a:pt x="8479" y="12557"/>
                  <a:pt x="8543" y="12557"/>
                </a:cubicBezTo>
                <a:cubicBezTo>
                  <a:pt x="8568" y="12557"/>
                  <a:pt x="8593" y="12548"/>
                  <a:pt x="8615" y="12526"/>
                </a:cubicBezTo>
                <a:cubicBezTo>
                  <a:pt x="9371" y="11315"/>
                  <a:pt x="10155" y="10126"/>
                  <a:pt x="10967" y="8955"/>
                </a:cubicBezTo>
                <a:lnTo>
                  <a:pt x="10967" y="8955"/>
                </a:lnTo>
                <a:cubicBezTo>
                  <a:pt x="10166" y="10315"/>
                  <a:pt x="9413" y="11703"/>
                  <a:pt x="8709" y="13116"/>
                </a:cubicBezTo>
                <a:cubicBezTo>
                  <a:pt x="8673" y="13194"/>
                  <a:pt x="8741" y="13267"/>
                  <a:pt x="8809" y="13267"/>
                </a:cubicBezTo>
                <a:cubicBezTo>
                  <a:pt x="8836" y="13267"/>
                  <a:pt x="8864" y="13254"/>
                  <a:pt x="8885" y="13225"/>
                </a:cubicBezTo>
                <a:lnTo>
                  <a:pt x="8885" y="13225"/>
                </a:lnTo>
                <a:lnTo>
                  <a:pt x="8889" y="13227"/>
                </a:lnTo>
                <a:cubicBezTo>
                  <a:pt x="8899" y="13206"/>
                  <a:pt x="8910" y="13184"/>
                  <a:pt x="8921" y="13162"/>
                </a:cubicBezTo>
                <a:lnTo>
                  <a:pt x="8921" y="13162"/>
                </a:lnTo>
                <a:cubicBezTo>
                  <a:pt x="10051" y="11181"/>
                  <a:pt x="11321" y="9274"/>
                  <a:pt x="12721" y="7458"/>
                </a:cubicBezTo>
                <a:lnTo>
                  <a:pt x="12721" y="7458"/>
                </a:lnTo>
                <a:cubicBezTo>
                  <a:pt x="12095" y="8820"/>
                  <a:pt x="11434" y="10167"/>
                  <a:pt x="10736" y="11491"/>
                </a:cubicBezTo>
                <a:cubicBezTo>
                  <a:pt x="10695" y="11575"/>
                  <a:pt x="10770" y="11646"/>
                  <a:pt x="10840" y="11646"/>
                </a:cubicBezTo>
                <a:cubicBezTo>
                  <a:pt x="10869" y="11646"/>
                  <a:pt x="10898" y="11633"/>
                  <a:pt x="10916" y="11602"/>
                </a:cubicBezTo>
                <a:cubicBezTo>
                  <a:pt x="11746" y="10028"/>
                  <a:pt x="12524" y="8420"/>
                  <a:pt x="13243" y="6786"/>
                </a:cubicBezTo>
                <a:cubicBezTo>
                  <a:pt x="13275" y="6716"/>
                  <a:pt x="13217" y="6632"/>
                  <a:pt x="13153" y="6632"/>
                </a:cubicBezTo>
                <a:cubicBezTo>
                  <a:pt x="13131" y="6632"/>
                  <a:pt x="13109" y="6642"/>
                  <a:pt x="13089" y="6666"/>
                </a:cubicBezTo>
                <a:cubicBezTo>
                  <a:pt x="13084" y="6672"/>
                  <a:pt x="13079" y="6678"/>
                  <a:pt x="13074" y="6685"/>
                </a:cubicBezTo>
                <a:lnTo>
                  <a:pt x="13074" y="6685"/>
                </a:lnTo>
                <a:lnTo>
                  <a:pt x="13072" y="6683"/>
                </a:lnTo>
                <a:cubicBezTo>
                  <a:pt x="13070" y="6686"/>
                  <a:pt x="13069" y="6690"/>
                  <a:pt x="13067" y="6693"/>
                </a:cubicBezTo>
                <a:lnTo>
                  <a:pt x="13067" y="6693"/>
                </a:lnTo>
                <a:cubicBezTo>
                  <a:pt x="12106" y="7899"/>
                  <a:pt x="11201" y="9147"/>
                  <a:pt x="10355" y="10434"/>
                </a:cubicBezTo>
                <a:lnTo>
                  <a:pt x="10355" y="10434"/>
                </a:lnTo>
                <a:cubicBezTo>
                  <a:pt x="11092" y="9109"/>
                  <a:pt x="11876" y="7810"/>
                  <a:pt x="12704" y="6538"/>
                </a:cubicBezTo>
                <a:cubicBezTo>
                  <a:pt x="12759" y="6465"/>
                  <a:pt x="12689" y="6392"/>
                  <a:pt x="12616" y="6392"/>
                </a:cubicBezTo>
                <a:cubicBezTo>
                  <a:pt x="12588" y="6392"/>
                  <a:pt x="12559" y="6403"/>
                  <a:pt x="12537" y="6429"/>
                </a:cubicBezTo>
                <a:lnTo>
                  <a:pt x="12537" y="6429"/>
                </a:lnTo>
                <a:lnTo>
                  <a:pt x="12533" y="6426"/>
                </a:lnTo>
                <a:cubicBezTo>
                  <a:pt x="12518" y="6449"/>
                  <a:pt x="12504" y="6471"/>
                  <a:pt x="12489" y="6494"/>
                </a:cubicBezTo>
                <a:lnTo>
                  <a:pt x="12489" y="6494"/>
                </a:lnTo>
                <a:cubicBezTo>
                  <a:pt x="11624" y="7658"/>
                  <a:pt x="10789" y="8841"/>
                  <a:pt x="9983" y="10044"/>
                </a:cubicBezTo>
                <a:lnTo>
                  <a:pt x="9983" y="10044"/>
                </a:lnTo>
                <a:cubicBezTo>
                  <a:pt x="10806" y="8572"/>
                  <a:pt x="11643" y="7106"/>
                  <a:pt x="12499" y="5648"/>
                </a:cubicBezTo>
                <a:cubicBezTo>
                  <a:pt x="12547" y="5564"/>
                  <a:pt x="12473" y="5493"/>
                  <a:pt x="12401" y="5493"/>
                </a:cubicBezTo>
                <a:cubicBezTo>
                  <a:pt x="12370" y="5493"/>
                  <a:pt x="12340" y="5506"/>
                  <a:pt x="12319" y="5537"/>
                </a:cubicBezTo>
                <a:cubicBezTo>
                  <a:pt x="12319" y="5537"/>
                  <a:pt x="12319" y="5537"/>
                  <a:pt x="12319" y="5537"/>
                </a:cubicBezTo>
                <a:lnTo>
                  <a:pt x="12319" y="5537"/>
                </a:lnTo>
                <a:lnTo>
                  <a:pt x="10332" y="8421"/>
                </a:lnTo>
                <a:lnTo>
                  <a:pt x="10332" y="8421"/>
                </a:lnTo>
                <a:cubicBezTo>
                  <a:pt x="11355" y="6812"/>
                  <a:pt x="12405" y="5222"/>
                  <a:pt x="13483" y="3646"/>
                </a:cubicBezTo>
                <a:cubicBezTo>
                  <a:pt x="13533" y="3576"/>
                  <a:pt x="13461" y="3492"/>
                  <a:pt x="13393" y="3492"/>
                </a:cubicBezTo>
                <a:cubicBezTo>
                  <a:pt x="13369" y="3492"/>
                  <a:pt x="13346" y="3502"/>
                  <a:pt x="13329" y="3526"/>
                </a:cubicBezTo>
                <a:cubicBezTo>
                  <a:pt x="13324" y="3533"/>
                  <a:pt x="13319" y="3539"/>
                  <a:pt x="13314" y="3545"/>
                </a:cubicBezTo>
                <a:lnTo>
                  <a:pt x="13314" y="3545"/>
                </a:lnTo>
                <a:lnTo>
                  <a:pt x="13311" y="3543"/>
                </a:lnTo>
                <a:cubicBezTo>
                  <a:pt x="13303" y="3555"/>
                  <a:pt x="13295" y="3567"/>
                  <a:pt x="13287" y="3579"/>
                </a:cubicBezTo>
                <a:lnTo>
                  <a:pt x="13287" y="3579"/>
                </a:lnTo>
                <a:cubicBezTo>
                  <a:pt x="11669" y="5629"/>
                  <a:pt x="10105" y="7717"/>
                  <a:pt x="8601" y="9848"/>
                </a:cubicBezTo>
                <a:lnTo>
                  <a:pt x="8601" y="9848"/>
                </a:lnTo>
                <a:cubicBezTo>
                  <a:pt x="9748" y="7817"/>
                  <a:pt x="10990" y="5843"/>
                  <a:pt x="12328" y="3928"/>
                </a:cubicBezTo>
                <a:cubicBezTo>
                  <a:pt x="12378" y="3858"/>
                  <a:pt x="12307" y="3774"/>
                  <a:pt x="12238" y="3774"/>
                </a:cubicBezTo>
                <a:cubicBezTo>
                  <a:pt x="12214" y="3774"/>
                  <a:pt x="12191" y="3784"/>
                  <a:pt x="12174" y="3809"/>
                </a:cubicBezTo>
                <a:cubicBezTo>
                  <a:pt x="12170" y="3813"/>
                  <a:pt x="12166" y="3817"/>
                  <a:pt x="12163" y="3822"/>
                </a:cubicBezTo>
                <a:lnTo>
                  <a:pt x="12163" y="3822"/>
                </a:lnTo>
                <a:lnTo>
                  <a:pt x="12157" y="3817"/>
                </a:lnTo>
                <a:cubicBezTo>
                  <a:pt x="12135" y="3847"/>
                  <a:pt x="12114" y="3877"/>
                  <a:pt x="12093" y="3907"/>
                </a:cubicBezTo>
                <a:lnTo>
                  <a:pt x="12093" y="3907"/>
                </a:lnTo>
                <a:cubicBezTo>
                  <a:pt x="11269" y="4923"/>
                  <a:pt x="10468" y="5958"/>
                  <a:pt x="9691" y="7008"/>
                </a:cubicBezTo>
                <a:lnTo>
                  <a:pt x="9691" y="7008"/>
                </a:lnTo>
                <a:lnTo>
                  <a:pt x="12593" y="2465"/>
                </a:lnTo>
                <a:cubicBezTo>
                  <a:pt x="12647" y="2393"/>
                  <a:pt x="12578" y="2320"/>
                  <a:pt x="12505" y="2320"/>
                </a:cubicBezTo>
                <a:cubicBezTo>
                  <a:pt x="12481" y="2320"/>
                  <a:pt x="12457" y="2328"/>
                  <a:pt x="12437" y="2346"/>
                </a:cubicBezTo>
                <a:lnTo>
                  <a:pt x="12437" y="2346"/>
                </a:lnTo>
                <a:lnTo>
                  <a:pt x="12422" y="2337"/>
                </a:lnTo>
                <a:lnTo>
                  <a:pt x="12320" y="2496"/>
                </a:lnTo>
                <a:lnTo>
                  <a:pt x="12320" y="2496"/>
                </a:lnTo>
                <a:lnTo>
                  <a:pt x="6592" y="10000"/>
                </a:lnTo>
                <a:lnTo>
                  <a:pt x="6592" y="10000"/>
                </a:lnTo>
                <a:cubicBezTo>
                  <a:pt x="7949" y="7704"/>
                  <a:pt x="9365" y="5448"/>
                  <a:pt x="10839" y="3227"/>
                </a:cubicBezTo>
                <a:cubicBezTo>
                  <a:pt x="10884" y="3150"/>
                  <a:pt x="10813" y="3068"/>
                  <a:pt x="10743" y="3068"/>
                </a:cubicBezTo>
                <a:cubicBezTo>
                  <a:pt x="10719" y="3068"/>
                  <a:pt x="10696" y="3077"/>
                  <a:pt x="10677" y="3098"/>
                </a:cubicBezTo>
                <a:cubicBezTo>
                  <a:pt x="10674" y="3101"/>
                  <a:pt x="10672" y="3104"/>
                  <a:pt x="10670" y="3106"/>
                </a:cubicBezTo>
                <a:lnTo>
                  <a:pt x="10670" y="3106"/>
                </a:lnTo>
                <a:lnTo>
                  <a:pt x="10659" y="3098"/>
                </a:lnTo>
                <a:cubicBezTo>
                  <a:pt x="10636" y="3134"/>
                  <a:pt x="10612" y="3170"/>
                  <a:pt x="10588" y="3206"/>
                </a:cubicBezTo>
                <a:lnTo>
                  <a:pt x="10588" y="3206"/>
                </a:lnTo>
                <a:cubicBezTo>
                  <a:pt x="8575" y="5654"/>
                  <a:pt x="6566" y="8102"/>
                  <a:pt x="4554" y="10550"/>
                </a:cubicBezTo>
                <a:lnTo>
                  <a:pt x="4554" y="10550"/>
                </a:lnTo>
                <a:cubicBezTo>
                  <a:pt x="6346" y="7788"/>
                  <a:pt x="8187" y="5056"/>
                  <a:pt x="10078" y="2354"/>
                </a:cubicBezTo>
                <a:cubicBezTo>
                  <a:pt x="10129" y="2284"/>
                  <a:pt x="10057" y="2200"/>
                  <a:pt x="9985" y="2200"/>
                </a:cubicBezTo>
                <a:cubicBezTo>
                  <a:pt x="9960" y="2200"/>
                  <a:pt x="9936" y="2210"/>
                  <a:pt x="9916" y="2234"/>
                </a:cubicBezTo>
                <a:lnTo>
                  <a:pt x="9916" y="2234"/>
                </a:lnTo>
                <a:lnTo>
                  <a:pt x="9907" y="2226"/>
                </a:lnTo>
                <a:cubicBezTo>
                  <a:pt x="9876" y="2270"/>
                  <a:pt x="9845" y="2315"/>
                  <a:pt x="9814" y="2359"/>
                </a:cubicBezTo>
                <a:lnTo>
                  <a:pt x="9814" y="2359"/>
                </a:lnTo>
                <a:cubicBezTo>
                  <a:pt x="8431" y="4054"/>
                  <a:pt x="7057" y="5759"/>
                  <a:pt x="5696" y="7470"/>
                </a:cubicBezTo>
                <a:lnTo>
                  <a:pt x="5696" y="7470"/>
                </a:lnTo>
                <a:cubicBezTo>
                  <a:pt x="7328" y="5170"/>
                  <a:pt x="8946" y="2859"/>
                  <a:pt x="10548" y="541"/>
                </a:cubicBezTo>
                <a:cubicBezTo>
                  <a:pt x="10600" y="469"/>
                  <a:pt x="10529" y="383"/>
                  <a:pt x="10458" y="383"/>
                </a:cubicBezTo>
                <a:cubicBezTo>
                  <a:pt x="10435" y="383"/>
                  <a:pt x="10413" y="392"/>
                  <a:pt x="10394" y="412"/>
                </a:cubicBezTo>
                <a:cubicBezTo>
                  <a:pt x="10392" y="415"/>
                  <a:pt x="10390" y="417"/>
                  <a:pt x="10387" y="420"/>
                </a:cubicBezTo>
                <a:lnTo>
                  <a:pt x="10387" y="420"/>
                </a:lnTo>
                <a:lnTo>
                  <a:pt x="10377" y="412"/>
                </a:lnTo>
                <a:cubicBezTo>
                  <a:pt x="10358" y="440"/>
                  <a:pt x="10338" y="469"/>
                  <a:pt x="10318" y="497"/>
                </a:cubicBezTo>
                <a:lnTo>
                  <a:pt x="10318" y="497"/>
                </a:lnTo>
                <a:cubicBezTo>
                  <a:pt x="7912" y="3185"/>
                  <a:pt x="5586" y="5949"/>
                  <a:pt x="3348" y="8782"/>
                </a:cubicBezTo>
                <a:lnTo>
                  <a:pt x="3348" y="8782"/>
                </a:lnTo>
                <a:cubicBezTo>
                  <a:pt x="4960" y="6174"/>
                  <a:pt x="6683" y="3631"/>
                  <a:pt x="8521" y="1174"/>
                </a:cubicBezTo>
                <a:cubicBezTo>
                  <a:pt x="8572" y="1109"/>
                  <a:pt x="8498" y="1021"/>
                  <a:pt x="8425" y="1021"/>
                </a:cubicBezTo>
                <a:cubicBezTo>
                  <a:pt x="8401" y="1021"/>
                  <a:pt x="8377" y="1031"/>
                  <a:pt x="8358" y="1054"/>
                </a:cubicBezTo>
                <a:cubicBezTo>
                  <a:pt x="8357" y="1055"/>
                  <a:pt x="8356" y="1057"/>
                  <a:pt x="8355" y="1058"/>
                </a:cubicBezTo>
                <a:lnTo>
                  <a:pt x="8355" y="1058"/>
                </a:lnTo>
                <a:lnTo>
                  <a:pt x="8350" y="1054"/>
                </a:lnTo>
                <a:cubicBezTo>
                  <a:pt x="8310" y="1107"/>
                  <a:pt x="8270" y="1160"/>
                  <a:pt x="8231" y="1213"/>
                </a:cubicBezTo>
                <a:lnTo>
                  <a:pt x="8231" y="1213"/>
                </a:lnTo>
                <a:cubicBezTo>
                  <a:pt x="7434" y="2206"/>
                  <a:pt x="6637" y="3200"/>
                  <a:pt x="5850" y="4203"/>
                </a:cubicBezTo>
                <a:lnTo>
                  <a:pt x="5850" y="4203"/>
                </a:lnTo>
                <a:cubicBezTo>
                  <a:pt x="6846" y="2830"/>
                  <a:pt x="7874" y="1480"/>
                  <a:pt x="8957" y="173"/>
                </a:cubicBezTo>
                <a:cubicBezTo>
                  <a:pt x="9022" y="101"/>
                  <a:pt x="8959" y="1"/>
                  <a:pt x="888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23"/>
          <p:cNvSpPr/>
          <p:nvPr/>
        </p:nvSpPr>
        <p:spPr>
          <a:xfrm rot="10800000">
            <a:off x="858612" y="5212578"/>
            <a:ext cx="76958" cy="87664"/>
          </a:xfrm>
          <a:custGeom>
            <a:avLst/>
            <a:gdLst/>
            <a:ahLst/>
            <a:cxnLst/>
            <a:rect l="l" t="t" r="r" b="b"/>
            <a:pathLst>
              <a:path w="762" h="868" extrusionOk="0">
                <a:moveTo>
                  <a:pt x="272" y="1"/>
                </a:moveTo>
                <a:cubicBezTo>
                  <a:pt x="179" y="1"/>
                  <a:pt x="88" y="59"/>
                  <a:pt x="64" y="158"/>
                </a:cubicBezTo>
                <a:cubicBezTo>
                  <a:pt x="62" y="162"/>
                  <a:pt x="61" y="167"/>
                  <a:pt x="59" y="171"/>
                </a:cubicBezTo>
                <a:lnTo>
                  <a:pt x="59" y="171"/>
                </a:lnTo>
                <a:cubicBezTo>
                  <a:pt x="17" y="224"/>
                  <a:pt x="0" y="295"/>
                  <a:pt x="21" y="363"/>
                </a:cubicBezTo>
                <a:cubicBezTo>
                  <a:pt x="22" y="367"/>
                  <a:pt x="23" y="370"/>
                  <a:pt x="25" y="374"/>
                </a:cubicBezTo>
                <a:lnTo>
                  <a:pt x="25" y="374"/>
                </a:lnTo>
                <a:cubicBezTo>
                  <a:pt x="16" y="551"/>
                  <a:pt x="63" y="742"/>
                  <a:pt x="218" y="825"/>
                </a:cubicBezTo>
                <a:cubicBezTo>
                  <a:pt x="265" y="849"/>
                  <a:pt x="311" y="860"/>
                  <a:pt x="356" y="860"/>
                </a:cubicBezTo>
                <a:cubicBezTo>
                  <a:pt x="374" y="860"/>
                  <a:pt x="392" y="858"/>
                  <a:pt x="409" y="855"/>
                </a:cubicBezTo>
                <a:lnTo>
                  <a:pt x="409" y="855"/>
                </a:lnTo>
                <a:cubicBezTo>
                  <a:pt x="430" y="864"/>
                  <a:pt x="451" y="868"/>
                  <a:pt x="472" y="868"/>
                </a:cubicBezTo>
                <a:cubicBezTo>
                  <a:pt x="583" y="868"/>
                  <a:pt x="690" y="757"/>
                  <a:pt x="697" y="645"/>
                </a:cubicBezTo>
                <a:cubicBezTo>
                  <a:pt x="697" y="630"/>
                  <a:pt x="697" y="615"/>
                  <a:pt x="697" y="600"/>
                </a:cubicBezTo>
                <a:lnTo>
                  <a:pt x="697" y="600"/>
                </a:lnTo>
                <a:cubicBezTo>
                  <a:pt x="715" y="559"/>
                  <a:pt x="726" y="516"/>
                  <a:pt x="731" y="474"/>
                </a:cubicBezTo>
                <a:cubicBezTo>
                  <a:pt x="761" y="270"/>
                  <a:pt x="631" y="52"/>
                  <a:pt x="423" y="52"/>
                </a:cubicBezTo>
                <a:cubicBezTo>
                  <a:pt x="419" y="52"/>
                  <a:pt x="416" y="52"/>
                  <a:pt x="413" y="52"/>
                </a:cubicBezTo>
                <a:lnTo>
                  <a:pt x="413" y="52"/>
                </a:lnTo>
                <a:cubicBezTo>
                  <a:pt x="402" y="44"/>
                  <a:pt x="391" y="37"/>
                  <a:pt x="380" y="29"/>
                </a:cubicBezTo>
                <a:cubicBezTo>
                  <a:pt x="346" y="10"/>
                  <a:pt x="309" y="1"/>
                  <a:pt x="27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23"/>
          <p:cNvSpPr/>
          <p:nvPr/>
        </p:nvSpPr>
        <p:spPr>
          <a:xfrm rot="10800000">
            <a:off x="712064" y="5294588"/>
            <a:ext cx="95339" cy="85644"/>
          </a:xfrm>
          <a:custGeom>
            <a:avLst/>
            <a:gdLst/>
            <a:ahLst/>
            <a:cxnLst/>
            <a:rect l="l" t="t" r="r" b="b"/>
            <a:pathLst>
              <a:path w="944" h="848" extrusionOk="0">
                <a:moveTo>
                  <a:pt x="249" y="0"/>
                </a:moveTo>
                <a:cubicBezTo>
                  <a:pt x="104" y="0"/>
                  <a:pt x="1" y="137"/>
                  <a:pt x="35" y="274"/>
                </a:cubicBezTo>
                <a:cubicBezTo>
                  <a:pt x="70" y="472"/>
                  <a:pt x="189" y="639"/>
                  <a:pt x="354" y="741"/>
                </a:cubicBezTo>
                <a:lnTo>
                  <a:pt x="354" y="741"/>
                </a:lnTo>
                <a:cubicBezTo>
                  <a:pt x="428" y="806"/>
                  <a:pt x="520" y="847"/>
                  <a:pt x="614" y="847"/>
                </a:cubicBezTo>
                <a:cubicBezTo>
                  <a:pt x="618" y="847"/>
                  <a:pt x="622" y="847"/>
                  <a:pt x="625" y="847"/>
                </a:cubicBezTo>
                <a:cubicBezTo>
                  <a:pt x="636" y="846"/>
                  <a:pt x="646" y="845"/>
                  <a:pt x="656" y="844"/>
                </a:cubicBezTo>
                <a:lnTo>
                  <a:pt x="656" y="844"/>
                </a:lnTo>
                <a:cubicBezTo>
                  <a:pt x="736" y="844"/>
                  <a:pt x="814" y="799"/>
                  <a:pt x="854" y="729"/>
                </a:cubicBezTo>
                <a:lnTo>
                  <a:pt x="854" y="729"/>
                </a:lnTo>
                <a:cubicBezTo>
                  <a:pt x="941" y="613"/>
                  <a:pt x="944" y="435"/>
                  <a:pt x="856" y="299"/>
                </a:cubicBezTo>
                <a:cubicBezTo>
                  <a:pt x="711" y="111"/>
                  <a:pt x="489" y="0"/>
                  <a:pt x="24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23"/>
          <p:cNvSpPr/>
          <p:nvPr/>
        </p:nvSpPr>
        <p:spPr>
          <a:xfrm rot="10800000">
            <a:off x="543699" y="5406090"/>
            <a:ext cx="91501" cy="93218"/>
          </a:xfrm>
          <a:custGeom>
            <a:avLst/>
            <a:gdLst/>
            <a:ahLst/>
            <a:cxnLst/>
            <a:rect l="l" t="t" r="r" b="b"/>
            <a:pathLst>
              <a:path w="906" h="923" extrusionOk="0">
                <a:moveTo>
                  <a:pt x="299" y="1"/>
                </a:moveTo>
                <a:cubicBezTo>
                  <a:pt x="220" y="1"/>
                  <a:pt x="142" y="39"/>
                  <a:pt x="101" y="110"/>
                </a:cubicBezTo>
                <a:cubicBezTo>
                  <a:pt x="92" y="125"/>
                  <a:pt x="85" y="141"/>
                  <a:pt x="80" y="158"/>
                </a:cubicBezTo>
                <a:lnTo>
                  <a:pt x="80" y="158"/>
                </a:lnTo>
                <a:cubicBezTo>
                  <a:pt x="51" y="195"/>
                  <a:pt x="31" y="239"/>
                  <a:pt x="24" y="289"/>
                </a:cubicBezTo>
                <a:cubicBezTo>
                  <a:pt x="14" y="351"/>
                  <a:pt x="17" y="413"/>
                  <a:pt x="31" y="473"/>
                </a:cubicBezTo>
                <a:lnTo>
                  <a:pt x="31" y="473"/>
                </a:lnTo>
                <a:cubicBezTo>
                  <a:pt x="1" y="721"/>
                  <a:pt x="234" y="923"/>
                  <a:pt x="475" y="923"/>
                </a:cubicBezTo>
                <a:cubicBezTo>
                  <a:pt x="531" y="923"/>
                  <a:pt x="587" y="912"/>
                  <a:pt x="640" y="888"/>
                </a:cubicBezTo>
                <a:cubicBezTo>
                  <a:pt x="828" y="803"/>
                  <a:pt x="905" y="563"/>
                  <a:pt x="785" y="383"/>
                </a:cubicBezTo>
                <a:cubicBezTo>
                  <a:pt x="771" y="356"/>
                  <a:pt x="755" y="330"/>
                  <a:pt x="738" y="306"/>
                </a:cubicBezTo>
                <a:lnTo>
                  <a:pt x="738" y="306"/>
                </a:lnTo>
                <a:cubicBezTo>
                  <a:pt x="712" y="252"/>
                  <a:pt x="672" y="206"/>
                  <a:pt x="623" y="173"/>
                </a:cubicBezTo>
                <a:lnTo>
                  <a:pt x="623" y="173"/>
                </a:lnTo>
                <a:cubicBezTo>
                  <a:pt x="558" y="113"/>
                  <a:pt x="482" y="63"/>
                  <a:pt x="400" y="24"/>
                </a:cubicBezTo>
                <a:cubicBezTo>
                  <a:pt x="369" y="8"/>
                  <a:pt x="334" y="1"/>
                  <a:pt x="29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23"/>
          <p:cNvSpPr/>
          <p:nvPr/>
        </p:nvSpPr>
        <p:spPr>
          <a:xfrm rot="10800000">
            <a:off x="401999" y="5457903"/>
            <a:ext cx="108166" cy="109075"/>
          </a:xfrm>
          <a:custGeom>
            <a:avLst/>
            <a:gdLst/>
            <a:ahLst/>
            <a:cxnLst/>
            <a:rect l="l" t="t" r="r" b="b"/>
            <a:pathLst>
              <a:path w="1071" h="1080" extrusionOk="0">
                <a:moveTo>
                  <a:pt x="266" y="0"/>
                </a:moveTo>
                <a:cubicBezTo>
                  <a:pt x="171" y="0"/>
                  <a:pt x="94" y="67"/>
                  <a:pt x="69" y="164"/>
                </a:cubicBezTo>
                <a:cubicBezTo>
                  <a:pt x="1" y="485"/>
                  <a:pt x="201" y="829"/>
                  <a:pt x="507" y="927"/>
                </a:cubicBezTo>
                <a:lnTo>
                  <a:pt x="507" y="927"/>
                </a:lnTo>
                <a:cubicBezTo>
                  <a:pt x="596" y="1018"/>
                  <a:pt x="720" y="1075"/>
                  <a:pt x="856" y="1079"/>
                </a:cubicBezTo>
                <a:cubicBezTo>
                  <a:pt x="976" y="1071"/>
                  <a:pt x="1062" y="976"/>
                  <a:pt x="1070" y="865"/>
                </a:cubicBezTo>
                <a:cubicBezTo>
                  <a:pt x="1070" y="412"/>
                  <a:pt x="728" y="35"/>
                  <a:pt x="283" y="1"/>
                </a:cubicBezTo>
                <a:cubicBezTo>
                  <a:pt x="277" y="1"/>
                  <a:pt x="272" y="0"/>
                  <a:pt x="26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23"/>
          <p:cNvSpPr/>
          <p:nvPr/>
        </p:nvSpPr>
        <p:spPr>
          <a:xfrm rot="10800000">
            <a:off x="574403" y="5194297"/>
            <a:ext cx="95541" cy="89078"/>
          </a:xfrm>
          <a:custGeom>
            <a:avLst/>
            <a:gdLst/>
            <a:ahLst/>
            <a:cxnLst/>
            <a:rect l="l" t="t" r="r" b="b"/>
            <a:pathLst>
              <a:path w="946" h="882" extrusionOk="0">
                <a:moveTo>
                  <a:pt x="569" y="1"/>
                </a:moveTo>
                <a:cubicBezTo>
                  <a:pt x="535" y="1"/>
                  <a:pt x="498" y="11"/>
                  <a:pt x="462" y="33"/>
                </a:cubicBezTo>
                <a:lnTo>
                  <a:pt x="445" y="33"/>
                </a:lnTo>
                <a:cubicBezTo>
                  <a:pt x="300" y="110"/>
                  <a:pt x="180" y="213"/>
                  <a:pt x="86" y="341"/>
                </a:cubicBezTo>
                <a:cubicBezTo>
                  <a:pt x="0" y="478"/>
                  <a:pt x="17" y="658"/>
                  <a:pt x="137" y="769"/>
                </a:cubicBezTo>
                <a:cubicBezTo>
                  <a:pt x="211" y="843"/>
                  <a:pt x="315" y="881"/>
                  <a:pt x="419" y="881"/>
                </a:cubicBezTo>
                <a:cubicBezTo>
                  <a:pt x="460" y="881"/>
                  <a:pt x="501" y="875"/>
                  <a:pt x="539" y="863"/>
                </a:cubicBezTo>
                <a:cubicBezTo>
                  <a:pt x="676" y="803"/>
                  <a:pt x="796" y="701"/>
                  <a:pt x="881" y="572"/>
                </a:cubicBezTo>
                <a:cubicBezTo>
                  <a:pt x="945" y="452"/>
                  <a:pt x="897" y="309"/>
                  <a:pt x="778" y="257"/>
                </a:cubicBezTo>
                <a:lnTo>
                  <a:pt x="778" y="257"/>
                </a:lnTo>
                <a:cubicBezTo>
                  <a:pt x="791" y="133"/>
                  <a:pt x="693" y="1"/>
                  <a:pt x="5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23"/>
          <p:cNvSpPr/>
          <p:nvPr/>
        </p:nvSpPr>
        <p:spPr>
          <a:xfrm rot="10800000">
            <a:off x="687117" y="5107843"/>
            <a:ext cx="92612" cy="86351"/>
          </a:xfrm>
          <a:custGeom>
            <a:avLst/>
            <a:gdLst/>
            <a:ahLst/>
            <a:cxnLst/>
            <a:rect l="l" t="t" r="r" b="b"/>
            <a:pathLst>
              <a:path w="917" h="855" extrusionOk="0">
                <a:moveTo>
                  <a:pt x="418" y="466"/>
                </a:moveTo>
                <a:cubicBezTo>
                  <a:pt x="419" y="467"/>
                  <a:pt x="420" y="467"/>
                  <a:pt x="421" y="468"/>
                </a:cubicBezTo>
                <a:lnTo>
                  <a:pt x="421" y="468"/>
                </a:lnTo>
                <a:cubicBezTo>
                  <a:pt x="421" y="468"/>
                  <a:pt x="421" y="468"/>
                  <a:pt x="421" y="468"/>
                </a:cubicBezTo>
                <a:lnTo>
                  <a:pt x="421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19" y="467"/>
                  <a:pt x="419" y="467"/>
                  <a:pt x="418" y="466"/>
                </a:cubicBezTo>
                <a:close/>
                <a:moveTo>
                  <a:pt x="381" y="0"/>
                </a:moveTo>
                <a:cubicBezTo>
                  <a:pt x="363" y="0"/>
                  <a:pt x="344" y="2"/>
                  <a:pt x="326" y="6"/>
                </a:cubicBezTo>
                <a:cubicBezTo>
                  <a:pt x="276" y="21"/>
                  <a:pt x="236" y="53"/>
                  <a:pt x="208" y="94"/>
                </a:cubicBezTo>
                <a:lnTo>
                  <a:pt x="208" y="94"/>
                </a:lnTo>
                <a:cubicBezTo>
                  <a:pt x="153" y="127"/>
                  <a:pt x="106" y="172"/>
                  <a:pt x="69" y="228"/>
                </a:cubicBezTo>
                <a:cubicBezTo>
                  <a:pt x="1" y="331"/>
                  <a:pt x="44" y="468"/>
                  <a:pt x="146" y="528"/>
                </a:cubicBezTo>
                <a:cubicBezTo>
                  <a:pt x="178" y="544"/>
                  <a:pt x="213" y="551"/>
                  <a:pt x="248" y="551"/>
                </a:cubicBezTo>
                <a:cubicBezTo>
                  <a:pt x="252" y="551"/>
                  <a:pt x="257" y="551"/>
                  <a:pt x="261" y="551"/>
                </a:cubicBezTo>
                <a:lnTo>
                  <a:pt x="261" y="551"/>
                </a:lnTo>
                <a:lnTo>
                  <a:pt x="309" y="690"/>
                </a:lnTo>
                <a:cubicBezTo>
                  <a:pt x="340" y="790"/>
                  <a:pt x="431" y="854"/>
                  <a:pt x="528" y="854"/>
                </a:cubicBezTo>
                <a:cubicBezTo>
                  <a:pt x="563" y="854"/>
                  <a:pt x="599" y="846"/>
                  <a:pt x="634" y="827"/>
                </a:cubicBezTo>
                <a:cubicBezTo>
                  <a:pt x="865" y="690"/>
                  <a:pt x="916" y="374"/>
                  <a:pt x="745" y="168"/>
                </a:cubicBezTo>
                <a:cubicBezTo>
                  <a:pt x="682" y="99"/>
                  <a:pt x="599" y="52"/>
                  <a:pt x="509" y="37"/>
                </a:cubicBezTo>
                <a:lnTo>
                  <a:pt x="509" y="37"/>
                </a:lnTo>
                <a:cubicBezTo>
                  <a:pt x="472" y="13"/>
                  <a:pt x="427" y="0"/>
                  <a:pt x="3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23"/>
          <p:cNvSpPr/>
          <p:nvPr/>
        </p:nvSpPr>
        <p:spPr>
          <a:xfrm rot="10800000">
            <a:off x="428864" y="5308727"/>
            <a:ext cx="78271" cy="72211"/>
          </a:xfrm>
          <a:custGeom>
            <a:avLst/>
            <a:gdLst/>
            <a:ahLst/>
            <a:cxnLst/>
            <a:rect l="l" t="t" r="r" b="b"/>
            <a:pathLst>
              <a:path w="775" h="715" extrusionOk="0">
                <a:moveTo>
                  <a:pt x="318" y="301"/>
                </a:moveTo>
                <a:cubicBezTo>
                  <a:pt x="318" y="301"/>
                  <a:pt x="318" y="301"/>
                  <a:pt x="318" y="301"/>
                </a:cubicBezTo>
                <a:lnTo>
                  <a:pt x="318" y="301"/>
                </a:lnTo>
                <a:lnTo>
                  <a:pt x="313" y="306"/>
                </a:lnTo>
                <a:cubicBezTo>
                  <a:pt x="315" y="305"/>
                  <a:pt x="317" y="303"/>
                  <a:pt x="319" y="302"/>
                </a:cubicBezTo>
                <a:lnTo>
                  <a:pt x="319" y="302"/>
                </a:lnTo>
                <a:cubicBezTo>
                  <a:pt x="318" y="304"/>
                  <a:pt x="309" y="311"/>
                  <a:pt x="302" y="316"/>
                </a:cubicBezTo>
                <a:lnTo>
                  <a:pt x="302" y="316"/>
                </a:lnTo>
                <a:cubicBezTo>
                  <a:pt x="302" y="315"/>
                  <a:pt x="303" y="314"/>
                  <a:pt x="303" y="313"/>
                </a:cubicBezTo>
                <a:lnTo>
                  <a:pt x="303" y="313"/>
                </a:lnTo>
                <a:cubicBezTo>
                  <a:pt x="307" y="310"/>
                  <a:pt x="311" y="306"/>
                  <a:pt x="318" y="301"/>
                </a:cubicBezTo>
                <a:lnTo>
                  <a:pt x="318" y="301"/>
                </a:lnTo>
                <a:cubicBezTo>
                  <a:pt x="318" y="301"/>
                  <a:pt x="318" y="301"/>
                  <a:pt x="318" y="301"/>
                </a:cubicBezTo>
                <a:close/>
                <a:moveTo>
                  <a:pt x="447" y="404"/>
                </a:moveTo>
                <a:cubicBezTo>
                  <a:pt x="443" y="412"/>
                  <a:pt x="441" y="416"/>
                  <a:pt x="441" y="416"/>
                </a:cubicBezTo>
                <a:cubicBezTo>
                  <a:pt x="440" y="416"/>
                  <a:pt x="442" y="412"/>
                  <a:pt x="447" y="404"/>
                </a:cubicBezTo>
                <a:close/>
                <a:moveTo>
                  <a:pt x="399" y="423"/>
                </a:moveTo>
                <a:cubicBezTo>
                  <a:pt x="400" y="423"/>
                  <a:pt x="396" y="426"/>
                  <a:pt x="387" y="430"/>
                </a:cubicBezTo>
                <a:lnTo>
                  <a:pt x="387" y="430"/>
                </a:lnTo>
                <a:cubicBezTo>
                  <a:pt x="388" y="429"/>
                  <a:pt x="389" y="427"/>
                  <a:pt x="390" y="426"/>
                </a:cubicBezTo>
                <a:cubicBezTo>
                  <a:pt x="395" y="424"/>
                  <a:pt x="398" y="423"/>
                  <a:pt x="399" y="423"/>
                </a:cubicBezTo>
                <a:close/>
                <a:moveTo>
                  <a:pt x="448" y="404"/>
                </a:moveTo>
                <a:cubicBezTo>
                  <a:pt x="448" y="404"/>
                  <a:pt x="448" y="404"/>
                  <a:pt x="448" y="404"/>
                </a:cubicBezTo>
                <a:lnTo>
                  <a:pt x="448" y="404"/>
                </a:lnTo>
                <a:cubicBezTo>
                  <a:pt x="431" y="428"/>
                  <a:pt x="415" y="444"/>
                  <a:pt x="399" y="452"/>
                </a:cubicBezTo>
                <a:cubicBezTo>
                  <a:pt x="417" y="437"/>
                  <a:pt x="433" y="421"/>
                  <a:pt x="448" y="404"/>
                </a:cubicBezTo>
                <a:close/>
                <a:moveTo>
                  <a:pt x="354" y="1"/>
                </a:moveTo>
                <a:cubicBezTo>
                  <a:pt x="254" y="1"/>
                  <a:pt x="155" y="40"/>
                  <a:pt x="82" y="118"/>
                </a:cubicBezTo>
                <a:cubicBezTo>
                  <a:pt x="8" y="192"/>
                  <a:pt x="1" y="279"/>
                  <a:pt x="31" y="350"/>
                </a:cubicBezTo>
                <a:lnTo>
                  <a:pt x="31" y="350"/>
                </a:lnTo>
                <a:cubicBezTo>
                  <a:pt x="32" y="425"/>
                  <a:pt x="50" y="506"/>
                  <a:pt x="91" y="563"/>
                </a:cubicBezTo>
                <a:cubicBezTo>
                  <a:pt x="156" y="662"/>
                  <a:pt x="264" y="714"/>
                  <a:pt x="372" y="714"/>
                </a:cubicBezTo>
                <a:cubicBezTo>
                  <a:pt x="462" y="714"/>
                  <a:pt x="552" y="679"/>
                  <a:pt x="621" y="606"/>
                </a:cubicBezTo>
                <a:cubicBezTo>
                  <a:pt x="775" y="452"/>
                  <a:pt x="749" y="195"/>
                  <a:pt x="570" y="67"/>
                </a:cubicBezTo>
                <a:cubicBezTo>
                  <a:pt x="504" y="23"/>
                  <a:pt x="428" y="1"/>
                  <a:pt x="3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23"/>
          <p:cNvSpPr/>
          <p:nvPr/>
        </p:nvSpPr>
        <p:spPr>
          <a:xfrm rot="10800000">
            <a:off x="747009" y="4971092"/>
            <a:ext cx="79382" cy="89482"/>
          </a:xfrm>
          <a:custGeom>
            <a:avLst/>
            <a:gdLst/>
            <a:ahLst/>
            <a:cxnLst/>
            <a:rect l="l" t="t" r="r" b="b"/>
            <a:pathLst>
              <a:path w="786" h="886" extrusionOk="0">
                <a:moveTo>
                  <a:pt x="548" y="497"/>
                </a:move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8" y="497"/>
                </a:cubicBezTo>
                <a:close/>
                <a:moveTo>
                  <a:pt x="552" y="505"/>
                </a:moveTo>
                <a:lnTo>
                  <a:pt x="552" y="505"/>
                </a:lnTo>
                <a:cubicBezTo>
                  <a:pt x="552" y="508"/>
                  <a:pt x="552" y="509"/>
                  <a:pt x="551" y="509"/>
                </a:cubicBezTo>
                <a:cubicBezTo>
                  <a:pt x="551" y="509"/>
                  <a:pt x="550" y="508"/>
                  <a:pt x="549" y="505"/>
                </a:cubicBezTo>
                <a:close/>
                <a:moveTo>
                  <a:pt x="496" y="0"/>
                </a:moveTo>
                <a:cubicBezTo>
                  <a:pt x="476" y="0"/>
                  <a:pt x="456" y="3"/>
                  <a:pt x="437" y="9"/>
                </a:cubicBezTo>
                <a:lnTo>
                  <a:pt x="437" y="26"/>
                </a:lnTo>
                <a:cubicBezTo>
                  <a:pt x="103" y="137"/>
                  <a:pt x="1" y="565"/>
                  <a:pt x="249" y="822"/>
                </a:cubicBezTo>
                <a:cubicBezTo>
                  <a:pt x="292" y="864"/>
                  <a:pt x="347" y="886"/>
                  <a:pt x="403" y="886"/>
                </a:cubicBezTo>
                <a:cubicBezTo>
                  <a:pt x="458" y="886"/>
                  <a:pt x="514" y="864"/>
                  <a:pt x="557" y="822"/>
                </a:cubicBezTo>
                <a:cubicBezTo>
                  <a:pt x="684" y="686"/>
                  <a:pt x="786" y="501"/>
                  <a:pt x="680" y="331"/>
                </a:cubicBezTo>
                <a:lnTo>
                  <a:pt x="680" y="331"/>
                </a:lnTo>
                <a:cubicBezTo>
                  <a:pt x="707" y="282"/>
                  <a:pt x="715" y="222"/>
                  <a:pt x="702" y="163"/>
                </a:cubicBezTo>
                <a:cubicBezTo>
                  <a:pt x="681" y="64"/>
                  <a:pt x="590" y="0"/>
                  <a:pt x="4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23"/>
          <p:cNvSpPr/>
          <p:nvPr/>
        </p:nvSpPr>
        <p:spPr>
          <a:xfrm rot="10800000">
            <a:off x="442600" y="5007956"/>
            <a:ext cx="84836" cy="87866"/>
          </a:xfrm>
          <a:custGeom>
            <a:avLst/>
            <a:gdLst/>
            <a:ahLst/>
            <a:cxnLst/>
            <a:rect l="l" t="t" r="r" b="b"/>
            <a:pathLst>
              <a:path w="840" h="870" extrusionOk="0">
                <a:moveTo>
                  <a:pt x="427" y="1"/>
                </a:moveTo>
                <a:cubicBezTo>
                  <a:pt x="393" y="1"/>
                  <a:pt x="358" y="8"/>
                  <a:pt x="326" y="24"/>
                </a:cubicBezTo>
                <a:cubicBezTo>
                  <a:pt x="232" y="67"/>
                  <a:pt x="146" y="135"/>
                  <a:pt x="86" y="212"/>
                </a:cubicBezTo>
                <a:cubicBezTo>
                  <a:pt x="1" y="298"/>
                  <a:pt x="1" y="426"/>
                  <a:pt x="86" y="512"/>
                </a:cubicBezTo>
                <a:cubicBezTo>
                  <a:pt x="95" y="521"/>
                  <a:pt x="105" y="530"/>
                  <a:pt x="114" y="539"/>
                </a:cubicBezTo>
                <a:lnTo>
                  <a:pt x="114" y="539"/>
                </a:lnTo>
                <a:cubicBezTo>
                  <a:pt x="116" y="549"/>
                  <a:pt x="118" y="560"/>
                  <a:pt x="121" y="572"/>
                </a:cubicBezTo>
                <a:cubicBezTo>
                  <a:pt x="129" y="657"/>
                  <a:pt x="172" y="726"/>
                  <a:pt x="223" y="786"/>
                </a:cubicBezTo>
                <a:cubicBezTo>
                  <a:pt x="289" y="842"/>
                  <a:pt x="369" y="870"/>
                  <a:pt x="448" y="870"/>
                </a:cubicBezTo>
                <a:cubicBezTo>
                  <a:pt x="514" y="870"/>
                  <a:pt x="579" y="850"/>
                  <a:pt x="634" y="811"/>
                </a:cubicBezTo>
                <a:cubicBezTo>
                  <a:pt x="771" y="726"/>
                  <a:pt x="839" y="572"/>
                  <a:pt x="805" y="418"/>
                </a:cubicBezTo>
                <a:cubicBezTo>
                  <a:pt x="779" y="272"/>
                  <a:pt x="702" y="153"/>
                  <a:pt x="582" y="58"/>
                </a:cubicBezTo>
                <a:cubicBezTo>
                  <a:pt x="540" y="21"/>
                  <a:pt x="484" y="1"/>
                  <a:pt x="42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23"/>
          <p:cNvSpPr/>
          <p:nvPr/>
        </p:nvSpPr>
        <p:spPr>
          <a:xfrm rot="10800000">
            <a:off x="367457" y="5177834"/>
            <a:ext cx="88270" cy="77463"/>
          </a:xfrm>
          <a:custGeom>
            <a:avLst/>
            <a:gdLst/>
            <a:ahLst/>
            <a:cxnLst/>
            <a:rect l="l" t="t" r="r" b="b"/>
            <a:pathLst>
              <a:path w="874" h="767" extrusionOk="0">
                <a:moveTo>
                  <a:pt x="438" y="329"/>
                </a:moveTo>
                <a:lnTo>
                  <a:pt x="438" y="329"/>
                </a:lnTo>
                <a:cubicBezTo>
                  <a:pt x="438" y="329"/>
                  <a:pt x="437" y="329"/>
                  <a:pt x="436" y="329"/>
                </a:cubicBezTo>
                <a:lnTo>
                  <a:pt x="436" y="329"/>
                </a:lnTo>
                <a:lnTo>
                  <a:pt x="437" y="329"/>
                </a:lnTo>
                <a:close/>
                <a:moveTo>
                  <a:pt x="496" y="325"/>
                </a:moveTo>
                <a:cubicBezTo>
                  <a:pt x="496" y="325"/>
                  <a:pt x="495" y="329"/>
                  <a:pt x="491" y="339"/>
                </a:cubicBezTo>
                <a:lnTo>
                  <a:pt x="491" y="339"/>
                </a:lnTo>
                <a:cubicBezTo>
                  <a:pt x="493" y="332"/>
                  <a:pt x="496" y="325"/>
                  <a:pt x="496" y="325"/>
                </a:cubicBezTo>
                <a:close/>
                <a:moveTo>
                  <a:pt x="487" y="343"/>
                </a:moveTo>
                <a:cubicBezTo>
                  <a:pt x="487" y="343"/>
                  <a:pt x="488" y="344"/>
                  <a:pt x="488" y="344"/>
                </a:cubicBezTo>
                <a:lnTo>
                  <a:pt x="488" y="344"/>
                </a:lnTo>
                <a:cubicBezTo>
                  <a:pt x="488" y="345"/>
                  <a:pt x="488" y="345"/>
                  <a:pt x="488" y="346"/>
                </a:cubicBezTo>
                <a:lnTo>
                  <a:pt x="488" y="346"/>
                </a:lnTo>
                <a:cubicBezTo>
                  <a:pt x="488" y="345"/>
                  <a:pt x="487" y="345"/>
                  <a:pt x="487" y="345"/>
                </a:cubicBezTo>
                <a:lnTo>
                  <a:pt x="487" y="345"/>
                </a:lnTo>
                <a:cubicBezTo>
                  <a:pt x="487" y="344"/>
                  <a:pt x="487" y="343"/>
                  <a:pt x="487" y="343"/>
                </a:cubicBezTo>
                <a:close/>
                <a:moveTo>
                  <a:pt x="488" y="345"/>
                </a:moveTo>
                <a:lnTo>
                  <a:pt x="488" y="345"/>
                </a:lnTo>
                <a:cubicBezTo>
                  <a:pt x="489" y="345"/>
                  <a:pt x="489" y="345"/>
                  <a:pt x="489" y="345"/>
                </a:cubicBezTo>
                <a:lnTo>
                  <a:pt x="489" y="345"/>
                </a:lnTo>
                <a:cubicBezTo>
                  <a:pt x="489" y="345"/>
                  <a:pt x="489" y="346"/>
                  <a:pt x="488" y="346"/>
                </a:cubicBezTo>
                <a:cubicBezTo>
                  <a:pt x="488" y="345"/>
                  <a:pt x="488" y="345"/>
                  <a:pt x="488" y="345"/>
                </a:cubicBezTo>
                <a:close/>
                <a:moveTo>
                  <a:pt x="489" y="346"/>
                </a:moveTo>
                <a:cubicBezTo>
                  <a:pt x="489" y="347"/>
                  <a:pt x="490" y="347"/>
                  <a:pt x="490" y="347"/>
                </a:cubicBezTo>
                <a:lnTo>
                  <a:pt x="490" y="347"/>
                </a:lnTo>
                <a:cubicBezTo>
                  <a:pt x="490" y="347"/>
                  <a:pt x="489" y="347"/>
                  <a:pt x="489" y="347"/>
                </a:cubicBezTo>
                <a:lnTo>
                  <a:pt x="489" y="347"/>
                </a:lnTo>
                <a:cubicBezTo>
                  <a:pt x="489" y="346"/>
                  <a:pt x="489" y="346"/>
                  <a:pt x="489" y="346"/>
                </a:cubicBezTo>
                <a:close/>
                <a:moveTo>
                  <a:pt x="487" y="350"/>
                </a:moveTo>
                <a:lnTo>
                  <a:pt x="487" y="350"/>
                </a:lnTo>
                <a:cubicBezTo>
                  <a:pt x="488" y="350"/>
                  <a:pt x="488" y="350"/>
                  <a:pt x="488" y="351"/>
                </a:cubicBezTo>
                <a:lnTo>
                  <a:pt x="488" y="351"/>
                </a:lnTo>
                <a:cubicBezTo>
                  <a:pt x="488" y="352"/>
                  <a:pt x="488" y="353"/>
                  <a:pt x="488" y="354"/>
                </a:cubicBezTo>
                <a:cubicBezTo>
                  <a:pt x="488" y="353"/>
                  <a:pt x="489" y="352"/>
                  <a:pt x="489" y="351"/>
                </a:cubicBezTo>
                <a:lnTo>
                  <a:pt x="489" y="351"/>
                </a:lnTo>
                <a:cubicBezTo>
                  <a:pt x="490" y="351"/>
                  <a:pt x="490" y="351"/>
                  <a:pt x="491" y="351"/>
                </a:cubicBezTo>
                <a:cubicBezTo>
                  <a:pt x="491" y="351"/>
                  <a:pt x="491" y="351"/>
                  <a:pt x="492" y="351"/>
                </a:cubicBezTo>
                <a:lnTo>
                  <a:pt x="492" y="351"/>
                </a:lnTo>
                <a:cubicBezTo>
                  <a:pt x="494" y="356"/>
                  <a:pt x="495" y="361"/>
                  <a:pt x="494" y="361"/>
                </a:cubicBezTo>
                <a:cubicBezTo>
                  <a:pt x="493" y="361"/>
                  <a:pt x="492" y="359"/>
                  <a:pt x="488" y="354"/>
                </a:cubicBezTo>
                <a:cubicBezTo>
                  <a:pt x="488" y="353"/>
                  <a:pt x="488" y="351"/>
                  <a:pt x="487" y="350"/>
                </a:cubicBezTo>
                <a:close/>
                <a:moveTo>
                  <a:pt x="300" y="1"/>
                </a:moveTo>
                <a:cubicBezTo>
                  <a:pt x="231" y="1"/>
                  <a:pt x="160" y="34"/>
                  <a:pt x="112" y="115"/>
                </a:cubicBezTo>
                <a:lnTo>
                  <a:pt x="95" y="115"/>
                </a:lnTo>
                <a:cubicBezTo>
                  <a:pt x="1" y="286"/>
                  <a:pt x="26" y="500"/>
                  <a:pt x="155" y="654"/>
                </a:cubicBezTo>
                <a:cubicBezTo>
                  <a:pt x="233" y="728"/>
                  <a:pt x="337" y="767"/>
                  <a:pt x="440" y="767"/>
                </a:cubicBezTo>
                <a:cubicBezTo>
                  <a:pt x="527" y="767"/>
                  <a:pt x="614" y="738"/>
                  <a:pt x="685" y="679"/>
                </a:cubicBezTo>
                <a:cubicBezTo>
                  <a:pt x="856" y="560"/>
                  <a:pt x="873" y="311"/>
                  <a:pt x="728" y="166"/>
                </a:cubicBezTo>
                <a:cubicBezTo>
                  <a:pt x="656" y="90"/>
                  <a:pt x="562" y="51"/>
                  <a:pt x="466" y="51"/>
                </a:cubicBezTo>
                <a:cubicBezTo>
                  <a:pt x="459" y="51"/>
                  <a:pt x="452" y="52"/>
                  <a:pt x="445" y="52"/>
                </a:cubicBezTo>
                <a:lnTo>
                  <a:pt x="445" y="52"/>
                </a:lnTo>
                <a:cubicBezTo>
                  <a:pt x="404" y="20"/>
                  <a:pt x="352" y="1"/>
                  <a:pt x="30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23"/>
          <p:cNvSpPr/>
          <p:nvPr/>
        </p:nvSpPr>
        <p:spPr>
          <a:xfrm rot="10800000">
            <a:off x="236361" y="5371346"/>
            <a:ext cx="81907" cy="77059"/>
          </a:xfrm>
          <a:custGeom>
            <a:avLst/>
            <a:gdLst/>
            <a:ahLst/>
            <a:cxnLst/>
            <a:rect l="l" t="t" r="r" b="b"/>
            <a:pathLst>
              <a:path w="811" h="763" extrusionOk="0">
                <a:moveTo>
                  <a:pt x="513" y="342"/>
                </a:moveTo>
                <a:lnTo>
                  <a:pt x="513" y="342"/>
                </a:lnTo>
                <a:cubicBezTo>
                  <a:pt x="512" y="343"/>
                  <a:pt x="512" y="345"/>
                  <a:pt x="511" y="346"/>
                </a:cubicBezTo>
                <a:lnTo>
                  <a:pt x="511" y="346"/>
                </a:lnTo>
                <a:cubicBezTo>
                  <a:pt x="511" y="346"/>
                  <a:pt x="511" y="346"/>
                  <a:pt x="511" y="346"/>
                </a:cubicBezTo>
                <a:lnTo>
                  <a:pt x="511" y="346"/>
                </a:lnTo>
                <a:cubicBezTo>
                  <a:pt x="512" y="345"/>
                  <a:pt x="512" y="343"/>
                  <a:pt x="513" y="342"/>
                </a:cubicBezTo>
                <a:close/>
                <a:moveTo>
                  <a:pt x="324" y="0"/>
                </a:moveTo>
                <a:cubicBezTo>
                  <a:pt x="255" y="0"/>
                  <a:pt x="185" y="33"/>
                  <a:pt x="137" y="110"/>
                </a:cubicBezTo>
                <a:lnTo>
                  <a:pt x="137" y="102"/>
                </a:lnTo>
                <a:lnTo>
                  <a:pt x="137" y="102"/>
                </a:lnTo>
                <a:cubicBezTo>
                  <a:pt x="43" y="273"/>
                  <a:pt x="0" y="513"/>
                  <a:pt x="154" y="667"/>
                </a:cubicBezTo>
                <a:cubicBezTo>
                  <a:pt x="222" y="731"/>
                  <a:pt x="309" y="763"/>
                  <a:pt x="396" y="763"/>
                </a:cubicBezTo>
                <a:cubicBezTo>
                  <a:pt x="514" y="763"/>
                  <a:pt x="632" y="703"/>
                  <a:pt x="702" y="590"/>
                </a:cubicBezTo>
                <a:cubicBezTo>
                  <a:pt x="810" y="405"/>
                  <a:pt x="722" y="164"/>
                  <a:pt x="518" y="105"/>
                </a:cubicBezTo>
                <a:lnTo>
                  <a:pt x="518" y="105"/>
                </a:lnTo>
                <a:cubicBezTo>
                  <a:pt x="477" y="41"/>
                  <a:pt x="401" y="0"/>
                  <a:pt x="32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23"/>
          <p:cNvSpPr/>
          <p:nvPr/>
        </p:nvSpPr>
        <p:spPr>
          <a:xfrm rot="10800000">
            <a:off x="65068" y="5526782"/>
            <a:ext cx="82210" cy="74837"/>
          </a:xfrm>
          <a:custGeom>
            <a:avLst/>
            <a:gdLst/>
            <a:ahLst/>
            <a:cxnLst/>
            <a:rect l="l" t="t" r="r" b="b"/>
            <a:pathLst>
              <a:path w="814" h="741" extrusionOk="0">
                <a:moveTo>
                  <a:pt x="386" y="0"/>
                </a:moveTo>
                <a:cubicBezTo>
                  <a:pt x="249" y="0"/>
                  <a:pt x="116" y="70"/>
                  <a:pt x="44" y="199"/>
                </a:cubicBezTo>
                <a:cubicBezTo>
                  <a:pt x="40" y="205"/>
                  <a:pt x="37" y="212"/>
                  <a:pt x="34" y="218"/>
                </a:cubicBezTo>
                <a:lnTo>
                  <a:pt x="34" y="218"/>
                </a:lnTo>
                <a:cubicBezTo>
                  <a:pt x="28" y="231"/>
                  <a:pt x="22" y="245"/>
                  <a:pt x="18" y="259"/>
                </a:cubicBezTo>
                <a:cubicBezTo>
                  <a:pt x="1" y="327"/>
                  <a:pt x="1" y="396"/>
                  <a:pt x="18" y="455"/>
                </a:cubicBezTo>
                <a:cubicBezTo>
                  <a:pt x="61" y="633"/>
                  <a:pt x="217" y="740"/>
                  <a:pt x="384" y="740"/>
                </a:cubicBezTo>
                <a:cubicBezTo>
                  <a:pt x="451" y="740"/>
                  <a:pt x="519" y="723"/>
                  <a:pt x="583" y="686"/>
                </a:cubicBezTo>
                <a:cubicBezTo>
                  <a:pt x="788" y="550"/>
                  <a:pt x="814" y="267"/>
                  <a:pt x="643" y="96"/>
                </a:cubicBezTo>
                <a:cubicBezTo>
                  <a:pt x="567" y="31"/>
                  <a:pt x="476" y="0"/>
                  <a:pt x="38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23"/>
          <p:cNvSpPr/>
          <p:nvPr/>
        </p:nvSpPr>
        <p:spPr>
          <a:xfrm rot="10800000">
            <a:off x="285042" y="5494968"/>
            <a:ext cx="57466" cy="64233"/>
          </a:xfrm>
          <a:custGeom>
            <a:avLst/>
            <a:gdLst/>
            <a:ahLst/>
            <a:cxnLst/>
            <a:rect l="l" t="t" r="r" b="b"/>
            <a:pathLst>
              <a:path w="569" h="636" extrusionOk="0">
                <a:moveTo>
                  <a:pt x="146" y="234"/>
                </a:moveTo>
                <a:cubicBezTo>
                  <a:pt x="145" y="236"/>
                  <a:pt x="144" y="240"/>
                  <a:pt x="139" y="241"/>
                </a:cubicBezTo>
                <a:lnTo>
                  <a:pt x="139" y="241"/>
                </a:lnTo>
                <a:lnTo>
                  <a:pt x="142" y="237"/>
                </a:lnTo>
                <a:lnTo>
                  <a:pt x="146" y="234"/>
                </a:lnTo>
                <a:close/>
                <a:moveTo>
                  <a:pt x="439" y="266"/>
                </a:moveTo>
                <a:cubicBezTo>
                  <a:pt x="440" y="269"/>
                  <a:pt x="440" y="271"/>
                  <a:pt x="441" y="273"/>
                </a:cubicBezTo>
                <a:lnTo>
                  <a:pt x="441" y="273"/>
                </a:lnTo>
                <a:cubicBezTo>
                  <a:pt x="440" y="276"/>
                  <a:pt x="439" y="280"/>
                  <a:pt x="437" y="284"/>
                </a:cubicBezTo>
                <a:lnTo>
                  <a:pt x="437" y="275"/>
                </a:lnTo>
                <a:cubicBezTo>
                  <a:pt x="438" y="272"/>
                  <a:pt x="439" y="269"/>
                  <a:pt x="439" y="266"/>
                </a:cubicBezTo>
                <a:close/>
                <a:moveTo>
                  <a:pt x="116" y="459"/>
                </a:moveTo>
                <a:lnTo>
                  <a:pt x="116" y="459"/>
                </a:lnTo>
                <a:cubicBezTo>
                  <a:pt x="120" y="466"/>
                  <a:pt x="124" y="473"/>
                  <a:pt x="128" y="480"/>
                </a:cubicBezTo>
                <a:lnTo>
                  <a:pt x="128" y="480"/>
                </a:lnTo>
                <a:cubicBezTo>
                  <a:pt x="125" y="477"/>
                  <a:pt x="122" y="474"/>
                  <a:pt x="120" y="472"/>
                </a:cubicBezTo>
                <a:lnTo>
                  <a:pt x="116" y="459"/>
                </a:lnTo>
                <a:close/>
                <a:moveTo>
                  <a:pt x="152" y="511"/>
                </a:moveTo>
                <a:lnTo>
                  <a:pt x="152" y="511"/>
                </a:lnTo>
                <a:cubicBezTo>
                  <a:pt x="156" y="514"/>
                  <a:pt x="159" y="518"/>
                  <a:pt x="163" y="521"/>
                </a:cubicBezTo>
                <a:lnTo>
                  <a:pt x="163" y="521"/>
                </a:lnTo>
                <a:lnTo>
                  <a:pt x="154" y="514"/>
                </a:lnTo>
                <a:cubicBezTo>
                  <a:pt x="154" y="513"/>
                  <a:pt x="153" y="512"/>
                  <a:pt x="152" y="511"/>
                </a:cubicBezTo>
                <a:close/>
                <a:moveTo>
                  <a:pt x="228" y="1"/>
                </a:moveTo>
                <a:cubicBezTo>
                  <a:pt x="190" y="1"/>
                  <a:pt x="153" y="10"/>
                  <a:pt x="120" y="27"/>
                </a:cubicBezTo>
                <a:cubicBezTo>
                  <a:pt x="69" y="61"/>
                  <a:pt x="35" y="104"/>
                  <a:pt x="18" y="164"/>
                </a:cubicBezTo>
                <a:lnTo>
                  <a:pt x="18" y="181"/>
                </a:lnTo>
                <a:cubicBezTo>
                  <a:pt x="0" y="258"/>
                  <a:pt x="9" y="343"/>
                  <a:pt x="35" y="420"/>
                </a:cubicBezTo>
                <a:cubicBezTo>
                  <a:pt x="60" y="523"/>
                  <a:pt x="146" y="609"/>
                  <a:pt x="257" y="634"/>
                </a:cubicBezTo>
                <a:cubicBezTo>
                  <a:pt x="265" y="635"/>
                  <a:pt x="272" y="635"/>
                  <a:pt x="279" y="635"/>
                </a:cubicBezTo>
                <a:cubicBezTo>
                  <a:pt x="373" y="635"/>
                  <a:pt x="458" y="585"/>
                  <a:pt x="505" y="506"/>
                </a:cubicBezTo>
                <a:cubicBezTo>
                  <a:pt x="569" y="395"/>
                  <a:pt x="537" y="263"/>
                  <a:pt x="444" y="189"/>
                </a:cubicBezTo>
                <a:lnTo>
                  <a:pt x="444" y="189"/>
                </a:lnTo>
                <a:cubicBezTo>
                  <a:pt x="440" y="163"/>
                  <a:pt x="432" y="137"/>
                  <a:pt x="420" y="112"/>
                </a:cubicBezTo>
                <a:cubicBezTo>
                  <a:pt x="385" y="61"/>
                  <a:pt x="343" y="27"/>
                  <a:pt x="291" y="10"/>
                </a:cubicBezTo>
                <a:cubicBezTo>
                  <a:pt x="270" y="4"/>
                  <a:pt x="249" y="1"/>
                  <a:pt x="228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23"/>
          <p:cNvSpPr/>
          <p:nvPr/>
        </p:nvSpPr>
        <p:spPr>
          <a:xfrm rot="10800000">
            <a:off x="699843" y="4794547"/>
            <a:ext cx="106146" cy="82412"/>
          </a:xfrm>
          <a:custGeom>
            <a:avLst/>
            <a:gdLst/>
            <a:ahLst/>
            <a:cxnLst/>
            <a:rect l="l" t="t" r="r" b="b"/>
            <a:pathLst>
              <a:path w="1051" h="816" extrusionOk="0">
                <a:moveTo>
                  <a:pt x="523" y="383"/>
                </a:moveTo>
                <a:cubicBezTo>
                  <a:pt x="523" y="384"/>
                  <a:pt x="522" y="384"/>
                  <a:pt x="522" y="385"/>
                </a:cubicBezTo>
                <a:lnTo>
                  <a:pt x="522" y="385"/>
                </a:lnTo>
                <a:lnTo>
                  <a:pt x="522" y="385"/>
                </a:lnTo>
                <a:lnTo>
                  <a:pt x="522" y="385"/>
                </a:lnTo>
                <a:cubicBezTo>
                  <a:pt x="522" y="385"/>
                  <a:pt x="522" y="385"/>
                  <a:pt x="522" y="385"/>
                </a:cubicBezTo>
                <a:lnTo>
                  <a:pt x="522" y="385"/>
                </a:lnTo>
                <a:cubicBezTo>
                  <a:pt x="521" y="389"/>
                  <a:pt x="519" y="394"/>
                  <a:pt x="517" y="397"/>
                </a:cubicBezTo>
                <a:lnTo>
                  <a:pt x="517" y="397"/>
                </a:lnTo>
                <a:lnTo>
                  <a:pt x="517" y="390"/>
                </a:lnTo>
                <a:cubicBezTo>
                  <a:pt x="518" y="389"/>
                  <a:pt x="518" y="388"/>
                  <a:pt x="518" y="387"/>
                </a:cubicBezTo>
                <a:lnTo>
                  <a:pt x="518" y="387"/>
                </a:lnTo>
                <a:cubicBezTo>
                  <a:pt x="518" y="387"/>
                  <a:pt x="518" y="387"/>
                  <a:pt x="519" y="387"/>
                </a:cubicBezTo>
                <a:lnTo>
                  <a:pt x="519" y="387"/>
                </a:lnTo>
                <a:cubicBezTo>
                  <a:pt x="518" y="388"/>
                  <a:pt x="518" y="389"/>
                  <a:pt x="517" y="390"/>
                </a:cubicBezTo>
                <a:lnTo>
                  <a:pt x="517" y="390"/>
                </a:lnTo>
                <a:lnTo>
                  <a:pt x="522" y="385"/>
                </a:lnTo>
                <a:lnTo>
                  <a:pt x="522" y="385"/>
                </a:lnTo>
                <a:cubicBezTo>
                  <a:pt x="521" y="386"/>
                  <a:pt x="520" y="387"/>
                  <a:pt x="519" y="387"/>
                </a:cubicBezTo>
                <a:lnTo>
                  <a:pt x="519" y="387"/>
                </a:lnTo>
                <a:cubicBezTo>
                  <a:pt x="519" y="387"/>
                  <a:pt x="519" y="386"/>
                  <a:pt x="519" y="386"/>
                </a:cubicBezTo>
                <a:lnTo>
                  <a:pt x="519" y="386"/>
                </a:lnTo>
                <a:cubicBezTo>
                  <a:pt x="520" y="385"/>
                  <a:pt x="521" y="384"/>
                  <a:pt x="523" y="383"/>
                </a:cubicBezTo>
                <a:close/>
                <a:moveTo>
                  <a:pt x="583" y="427"/>
                </a:moveTo>
                <a:cubicBezTo>
                  <a:pt x="583" y="429"/>
                  <a:pt x="582" y="430"/>
                  <a:pt x="582" y="431"/>
                </a:cubicBezTo>
                <a:lnTo>
                  <a:pt x="582" y="431"/>
                </a:lnTo>
                <a:cubicBezTo>
                  <a:pt x="581" y="432"/>
                  <a:pt x="580" y="433"/>
                  <a:pt x="580" y="434"/>
                </a:cubicBezTo>
                <a:lnTo>
                  <a:pt x="580" y="434"/>
                </a:lnTo>
                <a:cubicBezTo>
                  <a:pt x="580" y="432"/>
                  <a:pt x="582" y="430"/>
                  <a:pt x="583" y="427"/>
                </a:cubicBezTo>
                <a:close/>
                <a:moveTo>
                  <a:pt x="544" y="0"/>
                </a:moveTo>
                <a:cubicBezTo>
                  <a:pt x="255" y="0"/>
                  <a:pt x="1" y="340"/>
                  <a:pt x="218" y="646"/>
                </a:cubicBezTo>
                <a:cubicBezTo>
                  <a:pt x="304" y="765"/>
                  <a:pt x="419" y="815"/>
                  <a:pt x="533" y="815"/>
                </a:cubicBezTo>
                <a:cubicBezTo>
                  <a:pt x="796" y="815"/>
                  <a:pt x="1050" y="545"/>
                  <a:pt x="905" y="241"/>
                </a:cubicBezTo>
                <a:lnTo>
                  <a:pt x="905" y="241"/>
                </a:lnTo>
                <a:cubicBezTo>
                  <a:pt x="896" y="204"/>
                  <a:pt x="876" y="167"/>
                  <a:pt x="842" y="133"/>
                </a:cubicBezTo>
                <a:lnTo>
                  <a:pt x="834" y="133"/>
                </a:lnTo>
                <a:cubicBezTo>
                  <a:pt x="745" y="39"/>
                  <a:pt x="643" y="0"/>
                  <a:pt x="54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23"/>
          <p:cNvSpPr/>
          <p:nvPr/>
        </p:nvSpPr>
        <p:spPr>
          <a:xfrm rot="10800000">
            <a:off x="293123" y="5054718"/>
            <a:ext cx="88674" cy="79685"/>
          </a:xfrm>
          <a:custGeom>
            <a:avLst/>
            <a:gdLst/>
            <a:ahLst/>
            <a:cxnLst/>
            <a:rect l="l" t="t" r="r" b="b"/>
            <a:pathLst>
              <a:path w="878" h="789" extrusionOk="0">
                <a:moveTo>
                  <a:pt x="505" y="445"/>
                </a:moveTo>
                <a:cubicBezTo>
                  <a:pt x="509" y="445"/>
                  <a:pt x="507" y="447"/>
                  <a:pt x="501" y="448"/>
                </a:cubicBezTo>
                <a:lnTo>
                  <a:pt x="501" y="448"/>
                </a:lnTo>
                <a:cubicBezTo>
                  <a:pt x="502" y="447"/>
                  <a:pt x="502" y="446"/>
                  <a:pt x="503" y="445"/>
                </a:cubicBezTo>
                <a:lnTo>
                  <a:pt x="503" y="445"/>
                </a:lnTo>
                <a:cubicBezTo>
                  <a:pt x="504" y="445"/>
                  <a:pt x="504" y="445"/>
                  <a:pt x="505" y="445"/>
                </a:cubicBezTo>
                <a:close/>
                <a:moveTo>
                  <a:pt x="431" y="0"/>
                </a:moveTo>
                <a:cubicBezTo>
                  <a:pt x="393" y="0"/>
                  <a:pt x="355" y="10"/>
                  <a:pt x="321" y="30"/>
                </a:cubicBezTo>
                <a:lnTo>
                  <a:pt x="321" y="13"/>
                </a:lnTo>
                <a:cubicBezTo>
                  <a:pt x="286" y="36"/>
                  <a:pt x="253" y="63"/>
                  <a:pt x="224" y="92"/>
                </a:cubicBezTo>
                <a:lnTo>
                  <a:pt x="224" y="92"/>
                </a:lnTo>
                <a:cubicBezTo>
                  <a:pt x="172" y="122"/>
                  <a:pt x="124" y="158"/>
                  <a:pt x="82" y="201"/>
                </a:cubicBezTo>
                <a:cubicBezTo>
                  <a:pt x="16" y="260"/>
                  <a:pt x="1" y="359"/>
                  <a:pt x="35" y="440"/>
                </a:cubicBezTo>
                <a:lnTo>
                  <a:pt x="35" y="440"/>
                </a:lnTo>
                <a:cubicBezTo>
                  <a:pt x="28" y="477"/>
                  <a:pt x="23" y="514"/>
                  <a:pt x="22" y="552"/>
                </a:cubicBezTo>
                <a:cubicBezTo>
                  <a:pt x="13" y="654"/>
                  <a:pt x="82" y="740"/>
                  <a:pt x="176" y="766"/>
                </a:cubicBezTo>
                <a:cubicBezTo>
                  <a:pt x="234" y="781"/>
                  <a:pt x="293" y="788"/>
                  <a:pt x="351" y="788"/>
                </a:cubicBezTo>
                <a:cubicBezTo>
                  <a:pt x="457" y="788"/>
                  <a:pt x="561" y="764"/>
                  <a:pt x="655" y="714"/>
                </a:cubicBezTo>
                <a:cubicBezTo>
                  <a:pt x="800" y="629"/>
                  <a:pt x="877" y="466"/>
                  <a:pt x="851" y="304"/>
                </a:cubicBezTo>
                <a:cubicBezTo>
                  <a:pt x="826" y="133"/>
                  <a:pt x="672" y="4"/>
                  <a:pt x="501" y="4"/>
                </a:cubicBezTo>
                <a:cubicBezTo>
                  <a:pt x="495" y="5"/>
                  <a:pt x="489" y="6"/>
                  <a:pt x="482" y="6"/>
                </a:cubicBezTo>
                <a:lnTo>
                  <a:pt x="482" y="6"/>
                </a:lnTo>
                <a:cubicBezTo>
                  <a:pt x="466" y="2"/>
                  <a:pt x="448" y="0"/>
                  <a:pt x="43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23"/>
          <p:cNvSpPr/>
          <p:nvPr/>
        </p:nvSpPr>
        <p:spPr>
          <a:xfrm rot="10800000">
            <a:off x="905171" y="5023408"/>
            <a:ext cx="68071" cy="70898"/>
          </a:xfrm>
          <a:custGeom>
            <a:avLst/>
            <a:gdLst/>
            <a:ahLst/>
            <a:cxnLst/>
            <a:rect l="l" t="t" r="r" b="b"/>
            <a:pathLst>
              <a:path w="674" h="702" extrusionOk="0">
                <a:moveTo>
                  <a:pt x="425" y="367"/>
                </a:moveTo>
                <a:lnTo>
                  <a:pt x="427" y="368"/>
                </a:lnTo>
                <a:lnTo>
                  <a:pt x="427" y="368"/>
                </a:lnTo>
                <a:cubicBezTo>
                  <a:pt x="427" y="369"/>
                  <a:pt x="427" y="371"/>
                  <a:pt x="427" y="373"/>
                </a:cubicBezTo>
                <a:lnTo>
                  <a:pt x="427" y="373"/>
                </a:lnTo>
                <a:cubicBezTo>
                  <a:pt x="427" y="374"/>
                  <a:pt x="427" y="375"/>
                  <a:pt x="427" y="378"/>
                </a:cubicBezTo>
                <a:lnTo>
                  <a:pt x="427" y="378"/>
                </a:lnTo>
                <a:cubicBezTo>
                  <a:pt x="426" y="374"/>
                  <a:pt x="426" y="371"/>
                  <a:pt x="425" y="367"/>
                </a:cubicBezTo>
                <a:close/>
                <a:moveTo>
                  <a:pt x="428" y="377"/>
                </a:moveTo>
                <a:cubicBezTo>
                  <a:pt x="429" y="379"/>
                  <a:pt x="430" y="380"/>
                  <a:pt x="430" y="382"/>
                </a:cubicBezTo>
                <a:lnTo>
                  <a:pt x="430" y="382"/>
                </a:lnTo>
                <a:cubicBezTo>
                  <a:pt x="430" y="383"/>
                  <a:pt x="430" y="383"/>
                  <a:pt x="430" y="384"/>
                </a:cubicBezTo>
                <a:lnTo>
                  <a:pt x="430" y="384"/>
                </a:lnTo>
                <a:cubicBezTo>
                  <a:pt x="429" y="381"/>
                  <a:pt x="428" y="379"/>
                  <a:pt x="428" y="377"/>
                </a:cubicBezTo>
                <a:close/>
                <a:moveTo>
                  <a:pt x="431" y="385"/>
                </a:moveTo>
                <a:lnTo>
                  <a:pt x="431" y="385"/>
                </a:lnTo>
                <a:cubicBezTo>
                  <a:pt x="431" y="385"/>
                  <a:pt x="432" y="386"/>
                  <a:pt x="432" y="386"/>
                </a:cubicBezTo>
                <a:lnTo>
                  <a:pt x="432" y="386"/>
                </a:lnTo>
                <a:cubicBezTo>
                  <a:pt x="431" y="386"/>
                  <a:pt x="431" y="387"/>
                  <a:pt x="431" y="388"/>
                </a:cubicBezTo>
                <a:lnTo>
                  <a:pt x="431" y="388"/>
                </a:lnTo>
                <a:cubicBezTo>
                  <a:pt x="431" y="387"/>
                  <a:pt x="431" y="387"/>
                  <a:pt x="431" y="387"/>
                </a:cubicBezTo>
                <a:lnTo>
                  <a:pt x="431" y="387"/>
                </a:lnTo>
                <a:cubicBezTo>
                  <a:pt x="431" y="386"/>
                  <a:pt x="431" y="386"/>
                  <a:pt x="431" y="385"/>
                </a:cubicBezTo>
                <a:close/>
                <a:moveTo>
                  <a:pt x="412" y="419"/>
                </a:move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close/>
                <a:moveTo>
                  <a:pt x="410" y="420"/>
                </a:moveTo>
                <a:cubicBezTo>
                  <a:pt x="410" y="420"/>
                  <a:pt x="410" y="420"/>
                  <a:pt x="410" y="420"/>
                </a:cubicBezTo>
                <a:lnTo>
                  <a:pt x="410" y="420"/>
                </a:lnTo>
                <a:cubicBezTo>
                  <a:pt x="406" y="422"/>
                  <a:pt x="398" y="425"/>
                  <a:pt x="385" y="428"/>
                </a:cubicBezTo>
                <a:cubicBezTo>
                  <a:pt x="394" y="426"/>
                  <a:pt x="402" y="423"/>
                  <a:pt x="410" y="420"/>
                </a:cubicBezTo>
                <a:close/>
                <a:moveTo>
                  <a:pt x="333" y="0"/>
                </a:moveTo>
                <a:cubicBezTo>
                  <a:pt x="314" y="0"/>
                  <a:pt x="294" y="3"/>
                  <a:pt x="274" y="9"/>
                </a:cubicBezTo>
                <a:lnTo>
                  <a:pt x="291" y="18"/>
                </a:lnTo>
                <a:cubicBezTo>
                  <a:pt x="172" y="61"/>
                  <a:pt x="77" y="155"/>
                  <a:pt x="35" y="274"/>
                </a:cubicBezTo>
                <a:cubicBezTo>
                  <a:pt x="0" y="386"/>
                  <a:pt x="18" y="497"/>
                  <a:pt x="77" y="600"/>
                </a:cubicBezTo>
                <a:cubicBezTo>
                  <a:pt x="119" y="661"/>
                  <a:pt x="187" y="701"/>
                  <a:pt x="262" y="701"/>
                </a:cubicBezTo>
                <a:cubicBezTo>
                  <a:pt x="280" y="701"/>
                  <a:pt x="298" y="699"/>
                  <a:pt x="317" y="694"/>
                </a:cubicBezTo>
                <a:cubicBezTo>
                  <a:pt x="471" y="659"/>
                  <a:pt x="599" y="540"/>
                  <a:pt x="642" y="394"/>
                </a:cubicBezTo>
                <a:cubicBezTo>
                  <a:pt x="673" y="288"/>
                  <a:pt x="622" y="186"/>
                  <a:pt x="535" y="142"/>
                </a:cubicBezTo>
                <a:lnTo>
                  <a:pt x="535" y="142"/>
                </a:lnTo>
                <a:cubicBezTo>
                  <a:pt x="503" y="57"/>
                  <a:pt x="421" y="0"/>
                  <a:pt x="33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23"/>
          <p:cNvSpPr/>
          <p:nvPr/>
        </p:nvSpPr>
        <p:spPr>
          <a:xfrm rot="10800000">
            <a:off x="866894" y="4827270"/>
            <a:ext cx="92511" cy="81200"/>
          </a:xfrm>
          <a:custGeom>
            <a:avLst/>
            <a:gdLst/>
            <a:ahLst/>
            <a:cxnLst/>
            <a:rect l="l" t="t" r="r" b="b"/>
            <a:pathLst>
              <a:path w="916" h="804" extrusionOk="0">
                <a:moveTo>
                  <a:pt x="462" y="0"/>
                </a:moveTo>
                <a:lnTo>
                  <a:pt x="454" y="9"/>
                </a:lnTo>
                <a:cubicBezTo>
                  <a:pt x="189" y="9"/>
                  <a:pt x="0" y="265"/>
                  <a:pt x="77" y="513"/>
                </a:cubicBezTo>
                <a:cubicBezTo>
                  <a:pt x="132" y="695"/>
                  <a:pt x="293" y="803"/>
                  <a:pt x="461" y="803"/>
                </a:cubicBezTo>
                <a:cubicBezTo>
                  <a:pt x="531" y="803"/>
                  <a:pt x="602" y="784"/>
                  <a:pt x="668" y="744"/>
                </a:cubicBezTo>
                <a:cubicBezTo>
                  <a:pt x="881" y="607"/>
                  <a:pt x="916" y="265"/>
                  <a:pt x="685" y="128"/>
                </a:cubicBezTo>
                <a:cubicBezTo>
                  <a:pt x="675" y="123"/>
                  <a:pt x="666" y="118"/>
                  <a:pt x="656" y="113"/>
                </a:cubicBezTo>
                <a:lnTo>
                  <a:pt x="656" y="113"/>
                </a:lnTo>
                <a:cubicBezTo>
                  <a:pt x="624" y="48"/>
                  <a:pt x="559" y="0"/>
                  <a:pt x="46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23"/>
          <p:cNvSpPr/>
          <p:nvPr/>
        </p:nvSpPr>
        <p:spPr>
          <a:xfrm rot="10800000">
            <a:off x="347561" y="4863831"/>
            <a:ext cx="85644" cy="82715"/>
          </a:xfrm>
          <a:custGeom>
            <a:avLst/>
            <a:gdLst/>
            <a:ahLst/>
            <a:cxnLst/>
            <a:rect l="l" t="t" r="r" b="b"/>
            <a:pathLst>
              <a:path w="848" h="819" extrusionOk="0">
                <a:moveTo>
                  <a:pt x="463" y="405"/>
                </a:moveTo>
                <a:lnTo>
                  <a:pt x="463" y="405"/>
                </a:lnTo>
                <a:cubicBezTo>
                  <a:pt x="467" y="409"/>
                  <a:pt x="468" y="412"/>
                  <a:pt x="468" y="412"/>
                </a:cubicBezTo>
                <a:cubicBezTo>
                  <a:pt x="468" y="412"/>
                  <a:pt x="466" y="410"/>
                  <a:pt x="463" y="405"/>
                </a:cubicBezTo>
                <a:close/>
                <a:moveTo>
                  <a:pt x="275" y="0"/>
                </a:moveTo>
                <a:cubicBezTo>
                  <a:pt x="184" y="0"/>
                  <a:pt x="97" y="64"/>
                  <a:pt x="69" y="163"/>
                </a:cubicBezTo>
                <a:lnTo>
                  <a:pt x="77" y="155"/>
                </a:lnTo>
                <a:lnTo>
                  <a:pt x="77" y="155"/>
                </a:lnTo>
                <a:cubicBezTo>
                  <a:pt x="0" y="334"/>
                  <a:pt x="26" y="548"/>
                  <a:pt x="154" y="702"/>
                </a:cubicBezTo>
                <a:cubicBezTo>
                  <a:pt x="231" y="779"/>
                  <a:pt x="334" y="819"/>
                  <a:pt x="440" y="819"/>
                </a:cubicBezTo>
                <a:cubicBezTo>
                  <a:pt x="512" y="819"/>
                  <a:pt x="585" y="800"/>
                  <a:pt x="650" y="762"/>
                </a:cubicBezTo>
                <a:cubicBezTo>
                  <a:pt x="822" y="651"/>
                  <a:pt x="847" y="411"/>
                  <a:pt x="693" y="266"/>
                </a:cubicBezTo>
                <a:cubicBezTo>
                  <a:pt x="639" y="212"/>
                  <a:pt x="566" y="179"/>
                  <a:pt x="492" y="171"/>
                </a:cubicBezTo>
                <a:lnTo>
                  <a:pt x="492" y="171"/>
                </a:lnTo>
                <a:cubicBezTo>
                  <a:pt x="474" y="97"/>
                  <a:pt x="416" y="33"/>
                  <a:pt x="334" y="9"/>
                </a:cubicBezTo>
                <a:cubicBezTo>
                  <a:pt x="314" y="3"/>
                  <a:pt x="295" y="0"/>
                  <a:pt x="2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23"/>
          <p:cNvSpPr/>
          <p:nvPr/>
        </p:nvSpPr>
        <p:spPr>
          <a:xfrm rot="10800000">
            <a:off x="564505" y="4940085"/>
            <a:ext cx="85341" cy="84129"/>
          </a:xfrm>
          <a:custGeom>
            <a:avLst/>
            <a:gdLst/>
            <a:ahLst/>
            <a:cxnLst/>
            <a:rect l="l" t="t" r="r" b="b"/>
            <a:pathLst>
              <a:path w="845" h="833" extrusionOk="0">
                <a:moveTo>
                  <a:pt x="427" y="427"/>
                </a:moveTo>
                <a:lnTo>
                  <a:pt x="427" y="427"/>
                </a:lnTo>
                <a:cubicBezTo>
                  <a:pt x="427" y="427"/>
                  <a:pt x="426" y="427"/>
                  <a:pt x="426" y="427"/>
                </a:cubicBezTo>
                <a:lnTo>
                  <a:pt x="426" y="427"/>
                </a:lnTo>
                <a:cubicBezTo>
                  <a:pt x="426" y="427"/>
                  <a:pt x="427" y="427"/>
                  <a:pt x="427" y="427"/>
                </a:cubicBezTo>
                <a:close/>
                <a:moveTo>
                  <a:pt x="434" y="426"/>
                </a:moveTo>
                <a:lnTo>
                  <a:pt x="434" y="426"/>
                </a:lnTo>
                <a:cubicBezTo>
                  <a:pt x="435" y="426"/>
                  <a:pt x="431" y="427"/>
                  <a:pt x="426" y="429"/>
                </a:cubicBezTo>
                <a:lnTo>
                  <a:pt x="426" y="429"/>
                </a:lnTo>
                <a:cubicBezTo>
                  <a:pt x="426" y="428"/>
                  <a:pt x="426" y="428"/>
                  <a:pt x="426" y="427"/>
                </a:cubicBezTo>
                <a:cubicBezTo>
                  <a:pt x="426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7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8" y="427"/>
                  <a:pt x="428" y="427"/>
                  <a:pt x="428" y="427"/>
                </a:cubicBezTo>
                <a:lnTo>
                  <a:pt x="428" y="427"/>
                </a:lnTo>
                <a:cubicBezTo>
                  <a:pt x="432" y="426"/>
                  <a:pt x="433" y="426"/>
                  <a:pt x="434" y="426"/>
                </a:cubicBezTo>
                <a:close/>
                <a:moveTo>
                  <a:pt x="421" y="429"/>
                </a:moveTo>
                <a:lnTo>
                  <a:pt x="421" y="429"/>
                </a:lnTo>
                <a:cubicBezTo>
                  <a:pt x="421" y="429"/>
                  <a:pt x="421" y="430"/>
                  <a:pt x="421" y="430"/>
                </a:cubicBezTo>
                <a:lnTo>
                  <a:pt x="421" y="430"/>
                </a:lnTo>
                <a:cubicBezTo>
                  <a:pt x="420" y="431"/>
                  <a:pt x="418" y="431"/>
                  <a:pt x="416" y="431"/>
                </a:cubicBezTo>
                <a:lnTo>
                  <a:pt x="416" y="431"/>
                </a:lnTo>
                <a:lnTo>
                  <a:pt x="416" y="431"/>
                </a:lnTo>
                <a:lnTo>
                  <a:pt x="416" y="431"/>
                </a:lnTo>
                <a:cubicBezTo>
                  <a:pt x="417" y="430"/>
                  <a:pt x="419" y="430"/>
                  <a:pt x="421" y="429"/>
                </a:cubicBezTo>
                <a:close/>
                <a:moveTo>
                  <a:pt x="425" y="435"/>
                </a:moveTo>
                <a:cubicBezTo>
                  <a:pt x="425" y="435"/>
                  <a:pt x="426" y="436"/>
                  <a:pt x="426" y="436"/>
                </a:cubicBezTo>
                <a:cubicBezTo>
                  <a:pt x="427" y="437"/>
                  <a:pt x="428" y="438"/>
                  <a:pt x="429" y="438"/>
                </a:cubicBezTo>
                <a:lnTo>
                  <a:pt x="429" y="438"/>
                </a:lnTo>
                <a:cubicBezTo>
                  <a:pt x="428" y="440"/>
                  <a:pt x="427" y="442"/>
                  <a:pt x="426" y="445"/>
                </a:cubicBezTo>
                <a:cubicBezTo>
                  <a:pt x="425" y="446"/>
                  <a:pt x="424" y="447"/>
                  <a:pt x="424" y="448"/>
                </a:cubicBezTo>
                <a:lnTo>
                  <a:pt x="424" y="448"/>
                </a:lnTo>
                <a:lnTo>
                  <a:pt x="422" y="446"/>
                </a:lnTo>
                <a:lnTo>
                  <a:pt x="422" y="446"/>
                </a:lnTo>
                <a:cubicBezTo>
                  <a:pt x="423" y="443"/>
                  <a:pt x="424" y="438"/>
                  <a:pt x="425" y="435"/>
                </a:cubicBezTo>
                <a:close/>
                <a:moveTo>
                  <a:pt x="373" y="1"/>
                </a:moveTo>
                <a:cubicBezTo>
                  <a:pt x="355" y="1"/>
                  <a:pt x="335" y="3"/>
                  <a:pt x="314" y="8"/>
                </a:cubicBezTo>
                <a:lnTo>
                  <a:pt x="323" y="17"/>
                </a:lnTo>
                <a:cubicBezTo>
                  <a:pt x="119" y="72"/>
                  <a:pt x="0" y="248"/>
                  <a:pt x="1" y="431"/>
                </a:cubicBezTo>
                <a:lnTo>
                  <a:pt x="1" y="431"/>
                </a:lnTo>
                <a:cubicBezTo>
                  <a:pt x="0" y="450"/>
                  <a:pt x="2" y="470"/>
                  <a:pt x="6" y="490"/>
                </a:cubicBezTo>
                <a:lnTo>
                  <a:pt x="6" y="490"/>
                </a:lnTo>
                <a:cubicBezTo>
                  <a:pt x="18" y="570"/>
                  <a:pt x="54" y="650"/>
                  <a:pt x="118" y="718"/>
                </a:cubicBezTo>
                <a:cubicBezTo>
                  <a:pt x="193" y="796"/>
                  <a:pt x="296" y="832"/>
                  <a:pt x="401" y="832"/>
                </a:cubicBezTo>
                <a:cubicBezTo>
                  <a:pt x="594" y="832"/>
                  <a:pt x="791" y="710"/>
                  <a:pt x="819" y="504"/>
                </a:cubicBezTo>
                <a:cubicBezTo>
                  <a:pt x="845" y="410"/>
                  <a:pt x="811" y="308"/>
                  <a:pt x="725" y="256"/>
                </a:cubicBezTo>
                <a:cubicBezTo>
                  <a:pt x="681" y="230"/>
                  <a:pt x="634" y="211"/>
                  <a:pt x="585" y="197"/>
                </a:cubicBezTo>
                <a:lnTo>
                  <a:pt x="585" y="197"/>
                </a:lnTo>
                <a:cubicBezTo>
                  <a:pt x="571" y="96"/>
                  <a:pt x="491" y="1"/>
                  <a:pt x="37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23"/>
          <p:cNvSpPr/>
          <p:nvPr/>
        </p:nvSpPr>
        <p:spPr>
          <a:xfrm rot="10800000">
            <a:off x="1020714" y="4848177"/>
            <a:ext cx="80897" cy="94430"/>
          </a:xfrm>
          <a:custGeom>
            <a:avLst/>
            <a:gdLst/>
            <a:ahLst/>
            <a:cxnLst/>
            <a:rect l="l" t="t" r="r" b="b"/>
            <a:pathLst>
              <a:path w="801" h="935" extrusionOk="0">
                <a:moveTo>
                  <a:pt x="241" y="0"/>
                </a:moveTo>
                <a:cubicBezTo>
                  <a:pt x="131" y="0"/>
                  <a:pt x="22" y="73"/>
                  <a:pt x="22" y="218"/>
                </a:cubicBezTo>
                <a:lnTo>
                  <a:pt x="22" y="227"/>
                </a:lnTo>
                <a:cubicBezTo>
                  <a:pt x="21" y="261"/>
                  <a:pt x="21" y="294"/>
                  <a:pt x="24" y="328"/>
                </a:cubicBezTo>
                <a:lnTo>
                  <a:pt x="24" y="328"/>
                </a:lnTo>
                <a:cubicBezTo>
                  <a:pt x="0" y="406"/>
                  <a:pt x="2" y="492"/>
                  <a:pt x="31" y="569"/>
                </a:cubicBezTo>
                <a:cubicBezTo>
                  <a:pt x="56" y="656"/>
                  <a:pt x="122" y="716"/>
                  <a:pt x="202" y="729"/>
                </a:cubicBezTo>
                <a:lnTo>
                  <a:pt x="202" y="729"/>
                </a:lnTo>
                <a:cubicBezTo>
                  <a:pt x="287" y="822"/>
                  <a:pt x="398" y="893"/>
                  <a:pt x="527" y="928"/>
                </a:cubicBezTo>
                <a:cubicBezTo>
                  <a:pt x="545" y="933"/>
                  <a:pt x="563" y="935"/>
                  <a:pt x="581" y="935"/>
                </a:cubicBezTo>
                <a:cubicBezTo>
                  <a:pt x="698" y="935"/>
                  <a:pt x="801" y="841"/>
                  <a:pt x="801" y="714"/>
                </a:cubicBezTo>
                <a:cubicBezTo>
                  <a:pt x="795" y="530"/>
                  <a:pt x="713" y="364"/>
                  <a:pt x="583" y="247"/>
                </a:cubicBezTo>
                <a:lnTo>
                  <a:pt x="583" y="247"/>
                </a:lnTo>
                <a:cubicBezTo>
                  <a:pt x="561" y="221"/>
                  <a:pt x="533" y="200"/>
                  <a:pt x="502" y="185"/>
                </a:cubicBezTo>
                <a:lnTo>
                  <a:pt x="502" y="185"/>
                </a:lnTo>
                <a:cubicBezTo>
                  <a:pt x="485" y="174"/>
                  <a:pt x="468" y="164"/>
                  <a:pt x="451" y="155"/>
                </a:cubicBezTo>
                <a:lnTo>
                  <a:pt x="451" y="155"/>
                </a:lnTo>
                <a:cubicBezTo>
                  <a:pt x="424" y="52"/>
                  <a:pt x="332" y="0"/>
                  <a:pt x="24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23"/>
          <p:cNvSpPr/>
          <p:nvPr/>
        </p:nvSpPr>
        <p:spPr>
          <a:xfrm rot="10800000">
            <a:off x="530771" y="4746876"/>
            <a:ext cx="79584" cy="78877"/>
          </a:xfrm>
          <a:custGeom>
            <a:avLst/>
            <a:gdLst/>
            <a:ahLst/>
            <a:cxnLst/>
            <a:rect l="l" t="t" r="r" b="b"/>
            <a:pathLst>
              <a:path w="788" h="781" extrusionOk="0">
                <a:moveTo>
                  <a:pt x="233" y="1"/>
                </a:moveTo>
                <a:cubicBezTo>
                  <a:pt x="184" y="1"/>
                  <a:pt x="143" y="21"/>
                  <a:pt x="113" y="53"/>
                </a:cubicBezTo>
                <a:lnTo>
                  <a:pt x="113" y="53"/>
                </a:lnTo>
                <a:cubicBezTo>
                  <a:pt x="50" y="92"/>
                  <a:pt x="6" y="159"/>
                  <a:pt x="0" y="233"/>
                </a:cubicBezTo>
                <a:cubicBezTo>
                  <a:pt x="4" y="286"/>
                  <a:pt x="25" y="334"/>
                  <a:pt x="56" y="371"/>
                </a:cubicBezTo>
                <a:lnTo>
                  <a:pt x="56" y="371"/>
                </a:lnTo>
                <a:cubicBezTo>
                  <a:pt x="60" y="387"/>
                  <a:pt x="64" y="403"/>
                  <a:pt x="70" y="418"/>
                </a:cubicBezTo>
                <a:lnTo>
                  <a:pt x="70" y="418"/>
                </a:lnTo>
                <a:cubicBezTo>
                  <a:pt x="92" y="619"/>
                  <a:pt x="266" y="781"/>
                  <a:pt x="483" y="781"/>
                </a:cubicBezTo>
                <a:cubicBezTo>
                  <a:pt x="488" y="781"/>
                  <a:pt x="492" y="781"/>
                  <a:pt x="497" y="781"/>
                </a:cubicBezTo>
                <a:cubicBezTo>
                  <a:pt x="591" y="781"/>
                  <a:pt x="676" y="721"/>
                  <a:pt x="711" y="627"/>
                </a:cubicBezTo>
                <a:cubicBezTo>
                  <a:pt x="788" y="319"/>
                  <a:pt x="565" y="19"/>
                  <a:pt x="257" y="2"/>
                </a:cubicBezTo>
                <a:cubicBezTo>
                  <a:pt x="249" y="1"/>
                  <a:pt x="241" y="1"/>
                  <a:pt x="23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23"/>
          <p:cNvSpPr/>
          <p:nvPr/>
        </p:nvSpPr>
        <p:spPr>
          <a:xfrm rot="10800000">
            <a:off x="710448" y="4646383"/>
            <a:ext cx="97763" cy="85947"/>
          </a:xfrm>
          <a:custGeom>
            <a:avLst/>
            <a:gdLst/>
            <a:ahLst/>
            <a:cxnLst/>
            <a:rect l="l" t="t" r="r" b="b"/>
            <a:pathLst>
              <a:path w="968" h="851" extrusionOk="0">
                <a:moveTo>
                  <a:pt x="474" y="1"/>
                </a:moveTo>
                <a:cubicBezTo>
                  <a:pt x="433" y="1"/>
                  <a:pt x="392" y="7"/>
                  <a:pt x="351" y="18"/>
                </a:cubicBezTo>
                <a:cubicBezTo>
                  <a:pt x="338" y="24"/>
                  <a:pt x="324" y="30"/>
                  <a:pt x="311" y="36"/>
                </a:cubicBezTo>
                <a:lnTo>
                  <a:pt x="311" y="36"/>
                </a:lnTo>
                <a:cubicBezTo>
                  <a:pt x="264" y="38"/>
                  <a:pt x="215" y="59"/>
                  <a:pt x="172" y="104"/>
                </a:cubicBezTo>
                <a:lnTo>
                  <a:pt x="163" y="112"/>
                </a:lnTo>
                <a:cubicBezTo>
                  <a:pt x="0" y="292"/>
                  <a:pt x="0" y="574"/>
                  <a:pt x="180" y="745"/>
                </a:cubicBezTo>
                <a:cubicBezTo>
                  <a:pt x="262" y="816"/>
                  <a:pt x="365" y="850"/>
                  <a:pt x="467" y="850"/>
                </a:cubicBezTo>
                <a:cubicBezTo>
                  <a:pt x="590" y="850"/>
                  <a:pt x="712" y="801"/>
                  <a:pt x="796" y="703"/>
                </a:cubicBezTo>
                <a:cubicBezTo>
                  <a:pt x="967" y="506"/>
                  <a:pt x="916" y="198"/>
                  <a:pt x="693" y="61"/>
                </a:cubicBezTo>
                <a:cubicBezTo>
                  <a:pt x="626" y="22"/>
                  <a:pt x="551" y="1"/>
                  <a:pt x="47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23"/>
          <p:cNvSpPr/>
          <p:nvPr/>
        </p:nvSpPr>
        <p:spPr>
          <a:xfrm>
            <a:off x="6403400" y="4429714"/>
            <a:ext cx="2468150" cy="684830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23"/>
          <p:cNvSpPr/>
          <p:nvPr/>
        </p:nvSpPr>
        <p:spPr>
          <a:xfrm>
            <a:off x="6693651" y="4763718"/>
            <a:ext cx="1934698" cy="71244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23"/>
          <p:cNvSpPr/>
          <p:nvPr/>
        </p:nvSpPr>
        <p:spPr>
          <a:xfrm>
            <a:off x="7650624" y="4635966"/>
            <a:ext cx="457996" cy="183082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23"/>
          <p:cNvSpPr/>
          <p:nvPr/>
        </p:nvSpPr>
        <p:spPr>
          <a:xfrm>
            <a:off x="7307260" y="4653982"/>
            <a:ext cx="290006" cy="175127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23"/>
          <p:cNvSpPr/>
          <p:nvPr/>
        </p:nvSpPr>
        <p:spPr>
          <a:xfrm>
            <a:off x="8194976" y="4707095"/>
            <a:ext cx="228238" cy="101543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23"/>
          <p:cNvSpPr/>
          <p:nvPr/>
        </p:nvSpPr>
        <p:spPr>
          <a:xfrm>
            <a:off x="7641148" y="4821628"/>
            <a:ext cx="184017" cy="204841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23"/>
          <p:cNvSpPr/>
          <p:nvPr/>
        </p:nvSpPr>
        <p:spPr>
          <a:xfrm>
            <a:off x="8058332" y="4804664"/>
            <a:ext cx="195599" cy="188697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23"/>
          <p:cNvSpPr/>
          <p:nvPr/>
        </p:nvSpPr>
        <p:spPr>
          <a:xfrm>
            <a:off x="8464169" y="2604798"/>
            <a:ext cx="712673" cy="2458206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23"/>
          <p:cNvSpPr/>
          <p:nvPr/>
        </p:nvSpPr>
        <p:spPr>
          <a:xfrm>
            <a:off x="8749389" y="2895751"/>
            <a:ext cx="88675" cy="1929668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23"/>
          <p:cNvSpPr/>
          <p:nvPr/>
        </p:nvSpPr>
        <p:spPr>
          <a:xfrm>
            <a:off x="8780625" y="3853074"/>
            <a:ext cx="186825" cy="452264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23"/>
          <p:cNvSpPr/>
          <p:nvPr/>
        </p:nvSpPr>
        <p:spPr>
          <a:xfrm>
            <a:off x="8790920" y="4397425"/>
            <a:ext cx="105053" cy="221453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23"/>
          <p:cNvSpPr/>
          <p:nvPr/>
        </p:nvSpPr>
        <p:spPr>
          <a:xfrm>
            <a:off x="8571682" y="3843480"/>
            <a:ext cx="211275" cy="176998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23"/>
          <p:cNvSpPr/>
          <p:nvPr/>
        </p:nvSpPr>
        <p:spPr>
          <a:xfrm>
            <a:off x="8605024" y="4261132"/>
            <a:ext cx="203554" cy="188463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23"/>
          <p:cNvSpPr/>
          <p:nvPr/>
        </p:nvSpPr>
        <p:spPr>
          <a:xfrm>
            <a:off x="7828565" y="3816807"/>
            <a:ext cx="1394227" cy="1409435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23"/>
          <p:cNvSpPr/>
          <p:nvPr/>
        </p:nvSpPr>
        <p:spPr>
          <a:xfrm>
            <a:off x="8280963" y="3927596"/>
            <a:ext cx="147284" cy="125174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23"/>
          <p:cNvSpPr/>
          <p:nvPr/>
        </p:nvSpPr>
        <p:spPr>
          <a:xfrm>
            <a:off x="7993052" y="4089275"/>
            <a:ext cx="158983" cy="120378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23"/>
          <p:cNvSpPr/>
          <p:nvPr/>
        </p:nvSpPr>
        <p:spPr>
          <a:xfrm>
            <a:off x="8508157" y="4056986"/>
            <a:ext cx="187293" cy="13839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23"/>
          <p:cNvSpPr/>
          <p:nvPr/>
        </p:nvSpPr>
        <p:spPr>
          <a:xfrm>
            <a:off x="8289035" y="4190939"/>
            <a:ext cx="153133" cy="105520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3090;p23"/>
          <p:cNvSpPr/>
          <p:nvPr/>
        </p:nvSpPr>
        <p:spPr>
          <a:xfrm>
            <a:off x="8003698" y="3890510"/>
            <a:ext cx="146231" cy="123068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3091;p23"/>
          <p:cNvSpPr/>
          <p:nvPr/>
        </p:nvSpPr>
        <p:spPr>
          <a:xfrm>
            <a:off x="7719531" y="4129987"/>
            <a:ext cx="119208" cy="107977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23"/>
          <p:cNvSpPr/>
          <p:nvPr/>
        </p:nvSpPr>
        <p:spPr>
          <a:xfrm>
            <a:off x="7970707" y="4342440"/>
            <a:ext cx="124940" cy="105053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23"/>
          <p:cNvSpPr/>
          <p:nvPr/>
        </p:nvSpPr>
        <p:spPr>
          <a:xfrm>
            <a:off x="7705492" y="4374729"/>
            <a:ext cx="117219" cy="103181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23"/>
          <p:cNvSpPr/>
          <p:nvPr/>
        </p:nvSpPr>
        <p:spPr>
          <a:xfrm>
            <a:off x="7798616" y="3956843"/>
            <a:ext cx="89143" cy="84931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23"/>
          <p:cNvSpPr/>
          <p:nvPr/>
        </p:nvSpPr>
        <p:spPr>
          <a:xfrm>
            <a:off x="8299214" y="4817065"/>
            <a:ext cx="154654" cy="147050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23"/>
          <p:cNvSpPr/>
          <p:nvPr/>
        </p:nvSpPr>
        <p:spPr>
          <a:xfrm>
            <a:off x="8523716" y="4846897"/>
            <a:ext cx="160035" cy="1380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23"/>
          <p:cNvSpPr/>
          <p:nvPr/>
        </p:nvSpPr>
        <p:spPr>
          <a:xfrm>
            <a:off x="8417841" y="5008459"/>
            <a:ext cx="161205" cy="138627"/>
          </a:xfrm>
          <a:custGeom>
            <a:avLst/>
            <a:gdLst/>
            <a:ahLst/>
            <a:cxnLst/>
            <a:rect l="l" t="t" r="r" b="b"/>
            <a:pathLst>
              <a:path w="1378" h="1185" extrusionOk="0">
                <a:moveTo>
                  <a:pt x="954" y="1"/>
                </a:moveTo>
                <a:cubicBezTo>
                  <a:pt x="937" y="1"/>
                  <a:pt x="918" y="7"/>
                  <a:pt x="901" y="22"/>
                </a:cubicBezTo>
                <a:lnTo>
                  <a:pt x="892" y="31"/>
                </a:lnTo>
                <a:cubicBezTo>
                  <a:pt x="877" y="19"/>
                  <a:pt x="859" y="13"/>
                  <a:pt x="841" y="13"/>
                </a:cubicBezTo>
                <a:cubicBezTo>
                  <a:pt x="808" y="13"/>
                  <a:pt x="775" y="32"/>
                  <a:pt x="764" y="65"/>
                </a:cubicBezTo>
                <a:lnTo>
                  <a:pt x="755" y="82"/>
                </a:lnTo>
                <a:cubicBezTo>
                  <a:pt x="721" y="82"/>
                  <a:pt x="696" y="91"/>
                  <a:pt x="678" y="116"/>
                </a:cubicBezTo>
                <a:cubicBezTo>
                  <a:pt x="636" y="193"/>
                  <a:pt x="593" y="262"/>
                  <a:pt x="559" y="330"/>
                </a:cubicBezTo>
                <a:lnTo>
                  <a:pt x="259" y="116"/>
                </a:lnTo>
                <a:cubicBezTo>
                  <a:pt x="247" y="110"/>
                  <a:pt x="234" y="107"/>
                  <a:pt x="221" y="107"/>
                </a:cubicBezTo>
                <a:cubicBezTo>
                  <a:pt x="198" y="107"/>
                  <a:pt x="176" y="117"/>
                  <a:pt x="165" y="133"/>
                </a:cubicBezTo>
                <a:lnTo>
                  <a:pt x="148" y="125"/>
                </a:lnTo>
                <a:cubicBezTo>
                  <a:pt x="133" y="114"/>
                  <a:pt x="119" y="110"/>
                  <a:pt x="105" y="110"/>
                </a:cubicBezTo>
                <a:cubicBezTo>
                  <a:pt x="41" y="110"/>
                  <a:pt x="0" y="212"/>
                  <a:pt x="71" y="262"/>
                </a:cubicBezTo>
                <a:lnTo>
                  <a:pt x="174" y="339"/>
                </a:lnTo>
                <a:lnTo>
                  <a:pt x="251" y="390"/>
                </a:lnTo>
                <a:cubicBezTo>
                  <a:pt x="259" y="399"/>
                  <a:pt x="268" y="407"/>
                  <a:pt x="276" y="416"/>
                </a:cubicBezTo>
                <a:cubicBezTo>
                  <a:pt x="328" y="450"/>
                  <a:pt x="379" y="484"/>
                  <a:pt x="439" y="518"/>
                </a:cubicBezTo>
                <a:cubicBezTo>
                  <a:pt x="447" y="527"/>
                  <a:pt x="456" y="535"/>
                  <a:pt x="465" y="544"/>
                </a:cubicBezTo>
                <a:cubicBezTo>
                  <a:pt x="396" y="715"/>
                  <a:pt x="336" y="903"/>
                  <a:pt x="302" y="1083"/>
                </a:cubicBezTo>
                <a:cubicBezTo>
                  <a:pt x="292" y="1145"/>
                  <a:pt x="343" y="1185"/>
                  <a:pt x="390" y="1185"/>
                </a:cubicBezTo>
                <a:cubicBezTo>
                  <a:pt x="420" y="1185"/>
                  <a:pt x="449" y="1167"/>
                  <a:pt x="456" y="1126"/>
                </a:cubicBezTo>
                <a:cubicBezTo>
                  <a:pt x="456" y="1109"/>
                  <a:pt x="465" y="1083"/>
                  <a:pt x="473" y="1057"/>
                </a:cubicBezTo>
                <a:cubicBezTo>
                  <a:pt x="488" y="1082"/>
                  <a:pt x="515" y="1096"/>
                  <a:pt x="541" y="1096"/>
                </a:cubicBezTo>
                <a:cubicBezTo>
                  <a:pt x="560" y="1096"/>
                  <a:pt x="579" y="1089"/>
                  <a:pt x="593" y="1074"/>
                </a:cubicBezTo>
                <a:lnTo>
                  <a:pt x="619" y="1049"/>
                </a:lnTo>
                <a:cubicBezTo>
                  <a:pt x="704" y="963"/>
                  <a:pt x="764" y="869"/>
                  <a:pt x="815" y="758"/>
                </a:cubicBezTo>
                <a:lnTo>
                  <a:pt x="1226" y="1015"/>
                </a:lnTo>
                <a:cubicBezTo>
                  <a:pt x="1237" y="1020"/>
                  <a:pt x="1248" y="1023"/>
                  <a:pt x="1259" y="1023"/>
                </a:cubicBezTo>
                <a:cubicBezTo>
                  <a:pt x="1329" y="1023"/>
                  <a:pt x="1377" y="914"/>
                  <a:pt x="1303" y="869"/>
                </a:cubicBezTo>
                <a:lnTo>
                  <a:pt x="1038" y="672"/>
                </a:lnTo>
                <a:cubicBezTo>
                  <a:pt x="1055" y="630"/>
                  <a:pt x="1029" y="578"/>
                  <a:pt x="986" y="561"/>
                </a:cubicBezTo>
                <a:lnTo>
                  <a:pt x="867" y="518"/>
                </a:lnTo>
                <a:cubicBezTo>
                  <a:pt x="867" y="476"/>
                  <a:pt x="867" y="433"/>
                  <a:pt x="867" y="390"/>
                </a:cubicBezTo>
                <a:cubicBezTo>
                  <a:pt x="875" y="339"/>
                  <a:pt x="884" y="296"/>
                  <a:pt x="892" y="245"/>
                </a:cubicBezTo>
                <a:cubicBezTo>
                  <a:pt x="927" y="202"/>
                  <a:pt x="969" y="168"/>
                  <a:pt x="1012" y="133"/>
                </a:cubicBezTo>
                <a:cubicBezTo>
                  <a:pt x="1072" y="80"/>
                  <a:pt x="1018" y="1"/>
                  <a:pt x="9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23"/>
          <p:cNvSpPr/>
          <p:nvPr/>
        </p:nvSpPr>
        <p:spPr>
          <a:xfrm>
            <a:off x="8514123" y="5134925"/>
            <a:ext cx="130789" cy="137457"/>
          </a:xfrm>
          <a:custGeom>
            <a:avLst/>
            <a:gdLst/>
            <a:ahLst/>
            <a:cxnLst/>
            <a:rect l="l" t="t" r="r" b="b"/>
            <a:pathLst>
              <a:path w="1118" h="1175" extrusionOk="0">
                <a:moveTo>
                  <a:pt x="675" y="0"/>
                </a:moveTo>
                <a:cubicBezTo>
                  <a:pt x="661" y="0"/>
                  <a:pt x="648" y="4"/>
                  <a:pt x="634" y="11"/>
                </a:cubicBezTo>
                <a:cubicBezTo>
                  <a:pt x="506" y="45"/>
                  <a:pt x="489" y="199"/>
                  <a:pt x="463" y="319"/>
                </a:cubicBezTo>
                <a:cubicBezTo>
                  <a:pt x="454" y="361"/>
                  <a:pt x="446" y="404"/>
                  <a:pt x="437" y="447"/>
                </a:cubicBezTo>
                <a:lnTo>
                  <a:pt x="352" y="413"/>
                </a:lnTo>
                <a:lnTo>
                  <a:pt x="206" y="344"/>
                </a:lnTo>
                <a:cubicBezTo>
                  <a:pt x="230" y="288"/>
                  <a:pt x="186" y="224"/>
                  <a:pt x="124" y="224"/>
                </a:cubicBezTo>
                <a:cubicBezTo>
                  <a:pt x="120" y="224"/>
                  <a:pt x="116" y="224"/>
                  <a:pt x="112" y="224"/>
                </a:cubicBezTo>
                <a:cubicBezTo>
                  <a:pt x="9" y="250"/>
                  <a:pt x="1" y="327"/>
                  <a:pt x="35" y="396"/>
                </a:cubicBezTo>
                <a:cubicBezTo>
                  <a:pt x="35" y="421"/>
                  <a:pt x="52" y="447"/>
                  <a:pt x="78" y="455"/>
                </a:cubicBezTo>
                <a:cubicBezTo>
                  <a:pt x="86" y="473"/>
                  <a:pt x="95" y="481"/>
                  <a:pt x="104" y="490"/>
                </a:cubicBezTo>
                <a:cubicBezTo>
                  <a:pt x="189" y="550"/>
                  <a:pt x="275" y="601"/>
                  <a:pt x="360" y="644"/>
                </a:cubicBezTo>
                <a:lnTo>
                  <a:pt x="403" y="669"/>
                </a:lnTo>
                <a:cubicBezTo>
                  <a:pt x="394" y="721"/>
                  <a:pt x="386" y="763"/>
                  <a:pt x="377" y="806"/>
                </a:cubicBezTo>
                <a:cubicBezTo>
                  <a:pt x="377" y="832"/>
                  <a:pt x="386" y="849"/>
                  <a:pt x="394" y="875"/>
                </a:cubicBezTo>
                <a:lnTo>
                  <a:pt x="394" y="1003"/>
                </a:lnTo>
                <a:cubicBezTo>
                  <a:pt x="386" y="1020"/>
                  <a:pt x="386" y="1037"/>
                  <a:pt x="377" y="1054"/>
                </a:cubicBez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8" y="1161"/>
                  <a:pt x="514" y="1131"/>
                </a:cubicBezTo>
                <a:cubicBezTo>
                  <a:pt x="557" y="1046"/>
                  <a:pt x="600" y="960"/>
                  <a:pt x="643" y="866"/>
                </a:cubicBezTo>
                <a:lnTo>
                  <a:pt x="668" y="798"/>
                </a:lnTo>
                <a:cubicBezTo>
                  <a:pt x="702" y="815"/>
                  <a:pt x="745" y="823"/>
                  <a:pt x="788" y="832"/>
                </a:cubicBezTo>
                <a:cubicBezTo>
                  <a:pt x="799" y="835"/>
                  <a:pt x="809" y="837"/>
                  <a:pt x="819" y="837"/>
                </a:cubicBezTo>
                <a:cubicBezTo>
                  <a:pt x="833" y="837"/>
                  <a:pt x="846" y="833"/>
                  <a:pt x="856" y="823"/>
                </a:cubicBezTo>
                <a:lnTo>
                  <a:pt x="959" y="866"/>
                </a:lnTo>
                <a:cubicBezTo>
                  <a:pt x="972" y="872"/>
                  <a:pt x="985" y="875"/>
                  <a:pt x="997" y="875"/>
                </a:cubicBezTo>
                <a:cubicBezTo>
                  <a:pt x="1071" y="875"/>
                  <a:pt x="1117" y="773"/>
                  <a:pt x="1036" y="729"/>
                </a:cubicBezTo>
                <a:cubicBezTo>
                  <a:pt x="942" y="669"/>
                  <a:pt x="839" y="618"/>
                  <a:pt x="728" y="567"/>
                </a:cubicBezTo>
                <a:cubicBezTo>
                  <a:pt x="728" y="558"/>
                  <a:pt x="728" y="558"/>
                  <a:pt x="728" y="558"/>
                </a:cubicBezTo>
                <a:cubicBezTo>
                  <a:pt x="762" y="413"/>
                  <a:pt x="779" y="267"/>
                  <a:pt x="779" y="122"/>
                </a:cubicBezTo>
                <a:cubicBezTo>
                  <a:pt x="779" y="96"/>
                  <a:pt x="762" y="79"/>
                  <a:pt x="754" y="62"/>
                </a:cubicBezTo>
                <a:cubicBezTo>
                  <a:pt x="741" y="24"/>
                  <a:pt x="710" y="0"/>
                  <a:pt x="6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23"/>
          <p:cNvSpPr/>
          <p:nvPr/>
        </p:nvSpPr>
        <p:spPr>
          <a:xfrm>
            <a:off x="8669251" y="5327138"/>
            <a:ext cx="128917" cy="137340"/>
          </a:xfrm>
          <a:custGeom>
            <a:avLst/>
            <a:gdLst/>
            <a:ahLst/>
            <a:cxnLst/>
            <a:rect l="l" t="t" r="r" b="b"/>
            <a:pathLst>
              <a:path w="1102" h="1174" extrusionOk="0">
                <a:moveTo>
                  <a:pt x="675" y="0"/>
                </a:moveTo>
                <a:cubicBezTo>
                  <a:pt x="661" y="0"/>
                  <a:pt x="648" y="3"/>
                  <a:pt x="634" y="10"/>
                </a:cubicBezTo>
                <a:cubicBezTo>
                  <a:pt x="506" y="44"/>
                  <a:pt x="489" y="198"/>
                  <a:pt x="463" y="327"/>
                </a:cubicBezTo>
                <a:cubicBezTo>
                  <a:pt x="454" y="361"/>
                  <a:pt x="446" y="404"/>
                  <a:pt x="437" y="446"/>
                </a:cubicBezTo>
                <a:lnTo>
                  <a:pt x="352" y="412"/>
                </a:lnTo>
                <a:lnTo>
                  <a:pt x="206" y="344"/>
                </a:lnTo>
                <a:cubicBezTo>
                  <a:pt x="230" y="287"/>
                  <a:pt x="186" y="223"/>
                  <a:pt x="131" y="223"/>
                </a:cubicBezTo>
                <a:cubicBezTo>
                  <a:pt x="128" y="223"/>
                  <a:pt x="124" y="223"/>
                  <a:pt x="121" y="224"/>
                </a:cubicBezTo>
                <a:cubicBezTo>
                  <a:pt x="9" y="250"/>
                  <a:pt x="1" y="327"/>
                  <a:pt x="35" y="404"/>
                </a:cubicBezTo>
                <a:cubicBezTo>
                  <a:pt x="35" y="429"/>
                  <a:pt x="52" y="446"/>
                  <a:pt x="78" y="463"/>
                </a:cubicBezTo>
                <a:cubicBezTo>
                  <a:pt x="86" y="472"/>
                  <a:pt x="95" y="481"/>
                  <a:pt x="112" y="489"/>
                </a:cubicBezTo>
                <a:cubicBezTo>
                  <a:pt x="189" y="549"/>
                  <a:pt x="275" y="600"/>
                  <a:pt x="360" y="643"/>
                </a:cubicBezTo>
                <a:cubicBezTo>
                  <a:pt x="377" y="652"/>
                  <a:pt x="394" y="669"/>
                  <a:pt x="412" y="677"/>
                </a:cubicBezTo>
                <a:cubicBezTo>
                  <a:pt x="394" y="720"/>
                  <a:pt x="386" y="763"/>
                  <a:pt x="377" y="806"/>
                </a:cubicBezTo>
                <a:cubicBezTo>
                  <a:pt x="377" y="831"/>
                  <a:pt x="386" y="857"/>
                  <a:pt x="394" y="874"/>
                </a:cubicBezTo>
                <a:lnTo>
                  <a:pt x="394" y="1002"/>
                </a:lnTo>
                <a:lnTo>
                  <a:pt x="377" y="1054"/>
                </a:ln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8" y="1161"/>
                  <a:pt x="514" y="1131"/>
                </a:cubicBezTo>
                <a:cubicBezTo>
                  <a:pt x="566" y="1045"/>
                  <a:pt x="600" y="960"/>
                  <a:pt x="643" y="866"/>
                </a:cubicBezTo>
                <a:cubicBezTo>
                  <a:pt x="651" y="848"/>
                  <a:pt x="660" y="823"/>
                  <a:pt x="668" y="797"/>
                </a:cubicBezTo>
                <a:cubicBezTo>
                  <a:pt x="711" y="814"/>
                  <a:pt x="745" y="823"/>
                  <a:pt x="797" y="840"/>
                </a:cubicBezTo>
                <a:cubicBezTo>
                  <a:pt x="814" y="840"/>
                  <a:pt x="839" y="840"/>
                  <a:pt x="856" y="823"/>
                </a:cubicBezTo>
                <a:lnTo>
                  <a:pt x="959" y="866"/>
                </a:lnTo>
                <a:cubicBezTo>
                  <a:pt x="972" y="872"/>
                  <a:pt x="984" y="875"/>
                  <a:pt x="995" y="875"/>
                </a:cubicBezTo>
                <a:cubicBezTo>
                  <a:pt x="1062" y="875"/>
                  <a:pt x="1102" y="780"/>
                  <a:pt x="1036" y="729"/>
                </a:cubicBezTo>
                <a:cubicBezTo>
                  <a:pt x="942" y="669"/>
                  <a:pt x="839" y="617"/>
                  <a:pt x="728" y="566"/>
                </a:cubicBezTo>
                <a:lnTo>
                  <a:pt x="728" y="558"/>
                </a:lnTo>
                <a:cubicBezTo>
                  <a:pt x="762" y="412"/>
                  <a:pt x="779" y="267"/>
                  <a:pt x="779" y="121"/>
                </a:cubicBezTo>
                <a:cubicBezTo>
                  <a:pt x="779" y="104"/>
                  <a:pt x="771" y="79"/>
                  <a:pt x="754" y="61"/>
                </a:cubicBezTo>
                <a:cubicBezTo>
                  <a:pt x="741" y="24"/>
                  <a:pt x="710" y="0"/>
                  <a:pt x="6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23"/>
          <p:cNvSpPr/>
          <p:nvPr/>
        </p:nvSpPr>
        <p:spPr>
          <a:xfrm>
            <a:off x="8669485" y="5002142"/>
            <a:ext cx="145763" cy="118740"/>
          </a:xfrm>
          <a:custGeom>
            <a:avLst/>
            <a:gdLst/>
            <a:ahLst/>
            <a:cxnLst/>
            <a:rect l="l" t="t" r="r" b="b"/>
            <a:pathLst>
              <a:path w="1246" h="1015" extrusionOk="0">
                <a:moveTo>
                  <a:pt x="663" y="1"/>
                </a:moveTo>
                <a:cubicBezTo>
                  <a:pt x="646" y="1"/>
                  <a:pt x="630" y="6"/>
                  <a:pt x="615" y="16"/>
                </a:cubicBezTo>
                <a:cubicBezTo>
                  <a:pt x="589" y="16"/>
                  <a:pt x="564" y="25"/>
                  <a:pt x="546" y="42"/>
                </a:cubicBezTo>
                <a:cubicBezTo>
                  <a:pt x="461" y="145"/>
                  <a:pt x="392" y="256"/>
                  <a:pt x="341" y="384"/>
                </a:cubicBezTo>
                <a:lnTo>
                  <a:pt x="333" y="384"/>
                </a:lnTo>
                <a:cubicBezTo>
                  <a:pt x="281" y="341"/>
                  <a:pt x="221" y="299"/>
                  <a:pt x="179" y="256"/>
                </a:cubicBezTo>
                <a:cubicBezTo>
                  <a:pt x="161" y="241"/>
                  <a:pt x="142" y="234"/>
                  <a:pt x="124" y="234"/>
                </a:cubicBezTo>
                <a:cubicBezTo>
                  <a:pt x="58" y="234"/>
                  <a:pt x="1" y="312"/>
                  <a:pt x="67" y="358"/>
                </a:cubicBezTo>
                <a:cubicBezTo>
                  <a:pt x="84" y="376"/>
                  <a:pt x="110" y="393"/>
                  <a:pt x="127" y="410"/>
                </a:cubicBezTo>
                <a:cubicBezTo>
                  <a:pt x="127" y="435"/>
                  <a:pt x="144" y="461"/>
                  <a:pt x="161" y="470"/>
                </a:cubicBezTo>
                <a:cubicBezTo>
                  <a:pt x="213" y="504"/>
                  <a:pt x="256" y="530"/>
                  <a:pt x="307" y="555"/>
                </a:cubicBezTo>
                <a:cubicBezTo>
                  <a:pt x="290" y="632"/>
                  <a:pt x="281" y="718"/>
                  <a:pt x="281" y="795"/>
                </a:cubicBezTo>
                <a:cubicBezTo>
                  <a:pt x="281" y="812"/>
                  <a:pt x="273" y="829"/>
                  <a:pt x="264" y="846"/>
                </a:cubicBezTo>
                <a:cubicBezTo>
                  <a:pt x="247" y="880"/>
                  <a:pt x="256" y="923"/>
                  <a:pt x="298" y="949"/>
                </a:cubicBezTo>
                <a:lnTo>
                  <a:pt x="298" y="957"/>
                </a:lnTo>
                <a:cubicBezTo>
                  <a:pt x="312" y="995"/>
                  <a:pt x="345" y="1014"/>
                  <a:pt x="376" y="1014"/>
                </a:cubicBezTo>
                <a:cubicBezTo>
                  <a:pt x="403" y="1014"/>
                  <a:pt x="428" y="1001"/>
                  <a:pt x="444" y="974"/>
                </a:cubicBezTo>
                <a:cubicBezTo>
                  <a:pt x="461" y="940"/>
                  <a:pt x="478" y="906"/>
                  <a:pt x="495" y="872"/>
                </a:cubicBezTo>
                <a:cubicBezTo>
                  <a:pt x="538" y="829"/>
                  <a:pt x="581" y="786"/>
                  <a:pt x="606" y="743"/>
                </a:cubicBezTo>
                <a:cubicBezTo>
                  <a:pt x="726" y="803"/>
                  <a:pt x="837" y="855"/>
                  <a:pt x="957" y="906"/>
                </a:cubicBezTo>
                <a:cubicBezTo>
                  <a:pt x="965" y="909"/>
                  <a:pt x="972" y="911"/>
                  <a:pt x="980" y="911"/>
                </a:cubicBezTo>
                <a:cubicBezTo>
                  <a:pt x="1014" y="911"/>
                  <a:pt x="1043" y="881"/>
                  <a:pt x="1043" y="846"/>
                </a:cubicBezTo>
                <a:lnTo>
                  <a:pt x="1145" y="863"/>
                </a:lnTo>
                <a:cubicBezTo>
                  <a:pt x="1148" y="863"/>
                  <a:pt x="1150" y="864"/>
                  <a:pt x="1152" y="864"/>
                </a:cubicBezTo>
                <a:cubicBezTo>
                  <a:pt x="1232" y="864"/>
                  <a:pt x="1245" y="726"/>
                  <a:pt x="1162" y="701"/>
                </a:cubicBezTo>
                <a:cubicBezTo>
                  <a:pt x="1008" y="666"/>
                  <a:pt x="846" y="624"/>
                  <a:pt x="700" y="564"/>
                </a:cubicBezTo>
                <a:cubicBezTo>
                  <a:pt x="726" y="478"/>
                  <a:pt x="735" y="393"/>
                  <a:pt x="726" y="307"/>
                </a:cubicBezTo>
                <a:lnTo>
                  <a:pt x="752" y="264"/>
                </a:lnTo>
                <a:cubicBezTo>
                  <a:pt x="777" y="230"/>
                  <a:pt x="769" y="187"/>
                  <a:pt x="735" y="170"/>
                </a:cubicBezTo>
                <a:lnTo>
                  <a:pt x="752" y="102"/>
                </a:lnTo>
                <a:cubicBezTo>
                  <a:pt x="758" y="44"/>
                  <a:pt x="712" y="1"/>
                  <a:pt x="66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23"/>
          <p:cNvSpPr/>
          <p:nvPr/>
        </p:nvSpPr>
        <p:spPr>
          <a:xfrm>
            <a:off x="8726459" y="4784308"/>
            <a:ext cx="137457" cy="111019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23"/>
          <p:cNvSpPr/>
          <p:nvPr/>
        </p:nvSpPr>
        <p:spPr>
          <a:xfrm>
            <a:off x="8309743" y="5131883"/>
            <a:ext cx="133480" cy="127748"/>
          </a:xfrm>
          <a:custGeom>
            <a:avLst/>
            <a:gdLst/>
            <a:ahLst/>
            <a:cxnLst/>
            <a:rect l="l" t="t" r="r" b="b"/>
            <a:pathLst>
              <a:path w="1141" h="1092" extrusionOk="0">
                <a:moveTo>
                  <a:pt x="781" y="1"/>
                </a:moveTo>
                <a:cubicBezTo>
                  <a:pt x="751" y="1"/>
                  <a:pt x="723" y="17"/>
                  <a:pt x="713" y="54"/>
                </a:cubicBezTo>
                <a:cubicBezTo>
                  <a:pt x="701" y="47"/>
                  <a:pt x="689" y="43"/>
                  <a:pt x="677" y="43"/>
                </a:cubicBezTo>
                <a:cubicBezTo>
                  <a:pt x="645" y="43"/>
                  <a:pt x="616" y="65"/>
                  <a:pt x="610" y="96"/>
                </a:cubicBezTo>
                <a:cubicBezTo>
                  <a:pt x="584" y="216"/>
                  <a:pt x="559" y="336"/>
                  <a:pt x="525" y="447"/>
                </a:cubicBezTo>
                <a:cubicBezTo>
                  <a:pt x="430" y="396"/>
                  <a:pt x="345" y="336"/>
                  <a:pt x="259" y="276"/>
                </a:cubicBezTo>
                <a:lnTo>
                  <a:pt x="208" y="242"/>
                </a:lnTo>
                <a:lnTo>
                  <a:pt x="191" y="233"/>
                </a:lnTo>
                <a:lnTo>
                  <a:pt x="148" y="199"/>
                </a:lnTo>
                <a:cubicBezTo>
                  <a:pt x="133" y="189"/>
                  <a:pt x="119" y="184"/>
                  <a:pt x="105" y="184"/>
                </a:cubicBezTo>
                <a:cubicBezTo>
                  <a:pt x="41" y="184"/>
                  <a:pt x="0" y="286"/>
                  <a:pt x="71" y="336"/>
                </a:cubicBezTo>
                <a:cubicBezTo>
                  <a:pt x="88" y="345"/>
                  <a:pt x="97" y="362"/>
                  <a:pt x="114" y="370"/>
                </a:cubicBezTo>
                <a:lnTo>
                  <a:pt x="122" y="379"/>
                </a:lnTo>
                <a:cubicBezTo>
                  <a:pt x="105" y="387"/>
                  <a:pt x="97" y="387"/>
                  <a:pt x="88" y="396"/>
                </a:cubicBezTo>
                <a:cubicBezTo>
                  <a:pt x="28" y="439"/>
                  <a:pt x="37" y="524"/>
                  <a:pt x="105" y="541"/>
                </a:cubicBezTo>
                <a:lnTo>
                  <a:pt x="439" y="687"/>
                </a:lnTo>
                <a:cubicBezTo>
                  <a:pt x="405" y="781"/>
                  <a:pt x="362" y="875"/>
                  <a:pt x="319" y="969"/>
                </a:cubicBezTo>
                <a:cubicBezTo>
                  <a:pt x="288" y="1026"/>
                  <a:pt x="335" y="1092"/>
                  <a:pt x="386" y="1092"/>
                </a:cubicBezTo>
                <a:cubicBezTo>
                  <a:pt x="405" y="1092"/>
                  <a:pt x="423" y="1083"/>
                  <a:pt x="439" y="1063"/>
                </a:cubicBezTo>
                <a:lnTo>
                  <a:pt x="456" y="1046"/>
                </a:lnTo>
                <a:lnTo>
                  <a:pt x="490" y="995"/>
                </a:lnTo>
                <a:cubicBezTo>
                  <a:pt x="506" y="1011"/>
                  <a:pt x="528" y="1018"/>
                  <a:pt x="548" y="1018"/>
                </a:cubicBezTo>
                <a:cubicBezTo>
                  <a:pt x="583" y="1018"/>
                  <a:pt x="617" y="998"/>
                  <a:pt x="627" y="960"/>
                </a:cubicBezTo>
                <a:cubicBezTo>
                  <a:pt x="644" y="901"/>
                  <a:pt x="661" y="849"/>
                  <a:pt x="679" y="789"/>
                </a:cubicBezTo>
                <a:lnTo>
                  <a:pt x="704" y="798"/>
                </a:lnTo>
                <a:lnTo>
                  <a:pt x="910" y="952"/>
                </a:lnTo>
                <a:cubicBezTo>
                  <a:pt x="922" y="962"/>
                  <a:pt x="938" y="966"/>
                  <a:pt x="953" y="966"/>
                </a:cubicBezTo>
                <a:cubicBezTo>
                  <a:pt x="977" y="966"/>
                  <a:pt x="1001" y="953"/>
                  <a:pt x="1012" y="926"/>
                </a:cubicBezTo>
                <a:cubicBezTo>
                  <a:pt x="1022" y="930"/>
                  <a:pt x="1030" y="932"/>
                  <a:pt x="1039" y="932"/>
                </a:cubicBezTo>
                <a:cubicBezTo>
                  <a:pt x="1107" y="932"/>
                  <a:pt x="1141" y="819"/>
                  <a:pt x="1072" y="781"/>
                </a:cubicBezTo>
                <a:cubicBezTo>
                  <a:pt x="961" y="721"/>
                  <a:pt x="841" y="652"/>
                  <a:pt x="730" y="584"/>
                </a:cubicBezTo>
                <a:cubicBezTo>
                  <a:pt x="798" y="422"/>
                  <a:pt x="841" y="259"/>
                  <a:pt x="867" y="96"/>
                </a:cubicBezTo>
                <a:cubicBezTo>
                  <a:pt x="877" y="39"/>
                  <a:pt x="827" y="1"/>
                  <a:pt x="78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23"/>
          <p:cNvSpPr/>
          <p:nvPr/>
        </p:nvSpPr>
        <p:spPr>
          <a:xfrm>
            <a:off x="8782263" y="5194238"/>
            <a:ext cx="123302" cy="120144"/>
          </a:xfrm>
          <a:custGeom>
            <a:avLst/>
            <a:gdLst/>
            <a:ahLst/>
            <a:cxnLst/>
            <a:rect l="l" t="t" r="r" b="b"/>
            <a:pathLst>
              <a:path w="1054" h="1027" extrusionOk="0">
                <a:moveTo>
                  <a:pt x="610" y="1"/>
                </a:moveTo>
                <a:cubicBezTo>
                  <a:pt x="586" y="1"/>
                  <a:pt x="564" y="13"/>
                  <a:pt x="549" y="43"/>
                </a:cubicBezTo>
                <a:cubicBezTo>
                  <a:pt x="472" y="179"/>
                  <a:pt x="421" y="325"/>
                  <a:pt x="378" y="470"/>
                </a:cubicBezTo>
                <a:cubicBezTo>
                  <a:pt x="301" y="419"/>
                  <a:pt x="233" y="359"/>
                  <a:pt x="173" y="299"/>
                </a:cubicBezTo>
                <a:cubicBezTo>
                  <a:pt x="156" y="285"/>
                  <a:pt x="139" y="279"/>
                  <a:pt x="121" y="279"/>
                </a:cubicBezTo>
                <a:cubicBezTo>
                  <a:pt x="57" y="279"/>
                  <a:pt x="1" y="363"/>
                  <a:pt x="61" y="410"/>
                </a:cubicBezTo>
                <a:lnTo>
                  <a:pt x="104" y="445"/>
                </a:lnTo>
                <a:cubicBezTo>
                  <a:pt x="87" y="487"/>
                  <a:pt x="96" y="530"/>
                  <a:pt x="130" y="556"/>
                </a:cubicBezTo>
                <a:lnTo>
                  <a:pt x="335" y="650"/>
                </a:lnTo>
                <a:cubicBezTo>
                  <a:pt x="335" y="676"/>
                  <a:pt x="327" y="693"/>
                  <a:pt x="327" y="710"/>
                </a:cubicBezTo>
                <a:lnTo>
                  <a:pt x="310" y="761"/>
                </a:lnTo>
                <a:cubicBezTo>
                  <a:pt x="284" y="812"/>
                  <a:pt x="258" y="864"/>
                  <a:pt x="233" y="907"/>
                </a:cubicBezTo>
                <a:cubicBezTo>
                  <a:pt x="203" y="965"/>
                  <a:pt x="249" y="1023"/>
                  <a:pt x="305" y="1023"/>
                </a:cubicBezTo>
                <a:cubicBezTo>
                  <a:pt x="315" y="1023"/>
                  <a:pt x="325" y="1022"/>
                  <a:pt x="335" y="1018"/>
                </a:cubicBezTo>
                <a:cubicBezTo>
                  <a:pt x="347" y="1023"/>
                  <a:pt x="360" y="1026"/>
                  <a:pt x="374" y="1026"/>
                </a:cubicBezTo>
                <a:cubicBezTo>
                  <a:pt x="401" y="1026"/>
                  <a:pt x="429" y="1015"/>
                  <a:pt x="446" y="992"/>
                </a:cubicBezTo>
                <a:cubicBezTo>
                  <a:pt x="481" y="915"/>
                  <a:pt x="506" y="838"/>
                  <a:pt x="541" y="753"/>
                </a:cubicBezTo>
                <a:lnTo>
                  <a:pt x="549" y="753"/>
                </a:lnTo>
                <a:cubicBezTo>
                  <a:pt x="635" y="804"/>
                  <a:pt x="720" y="855"/>
                  <a:pt x="806" y="898"/>
                </a:cubicBezTo>
                <a:cubicBezTo>
                  <a:pt x="817" y="902"/>
                  <a:pt x="828" y="905"/>
                  <a:pt x="840" y="905"/>
                </a:cubicBezTo>
                <a:cubicBezTo>
                  <a:pt x="873" y="905"/>
                  <a:pt x="904" y="887"/>
                  <a:pt x="917" y="855"/>
                </a:cubicBezTo>
                <a:lnTo>
                  <a:pt x="951" y="864"/>
                </a:lnTo>
                <a:cubicBezTo>
                  <a:pt x="1020" y="855"/>
                  <a:pt x="1054" y="770"/>
                  <a:pt x="1003" y="727"/>
                </a:cubicBezTo>
                <a:lnTo>
                  <a:pt x="609" y="573"/>
                </a:lnTo>
                <a:cubicBezTo>
                  <a:pt x="643" y="470"/>
                  <a:pt x="677" y="359"/>
                  <a:pt x="703" y="256"/>
                </a:cubicBezTo>
                <a:cubicBezTo>
                  <a:pt x="712" y="231"/>
                  <a:pt x="695" y="196"/>
                  <a:pt x="677" y="179"/>
                </a:cubicBezTo>
                <a:cubicBezTo>
                  <a:pt x="677" y="154"/>
                  <a:pt x="686" y="128"/>
                  <a:pt x="695" y="102"/>
                </a:cubicBezTo>
                <a:cubicBezTo>
                  <a:pt x="700" y="46"/>
                  <a:pt x="654" y="1"/>
                  <a:pt x="61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23"/>
          <p:cNvSpPr/>
          <p:nvPr/>
        </p:nvSpPr>
        <p:spPr>
          <a:xfrm>
            <a:off x="8857955" y="4934990"/>
            <a:ext cx="140031" cy="140148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23"/>
          <p:cNvSpPr/>
          <p:nvPr/>
        </p:nvSpPr>
        <p:spPr>
          <a:xfrm>
            <a:off x="8201761" y="4976053"/>
            <a:ext cx="130321" cy="131842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23"/>
          <p:cNvSpPr/>
          <p:nvPr/>
        </p:nvSpPr>
        <p:spPr>
          <a:xfrm>
            <a:off x="271603" y="17515"/>
            <a:ext cx="2281216" cy="633563"/>
          </a:xfrm>
          <a:custGeom>
            <a:avLst/>
            <a:gdLst/>
            <a:ahLst/>
            <a:cxnLst/>
            <a:rect l="l" t="t" r="r" b="b"/>
            <a:pathLst>
              <a:path w="21096" h="5859" extrusionOk="0">
                <a:moveTo>
                  <a:pt x="11405" y="1"/>
                </a:moveTo>
                <a:cubicBezTo>
                  <a:pt x="9698" y="1"/>
                  <a:pt x="7996" y="259"/>
                  <a:pt x="6355" y="774"/>
                </a:cubicBezTo>
                <a:cubicBezTo>
                  <a:pt x="4849" y="1253"/>
                  <a:pt x="3455" y="1989"/>
                  <a:pt x="2078" y="2767"/>
                </a:cubicBezTo>
                <a:cubicBezTo>
                  <a:pt x="1872" y="2767"/>
                  <a:pt x="1667" y="2784"/>
                  <a:pt x="1462" y="2827"/>
                </a:cubicBezTo>
                <a:lnTo>
                  <a:pt x="161" y="3032"/>
                </a:lnTo>
                <a:cubicBezTo>
                  <a:pt x="0" y="3056"/>
                  <a:pt x="51" y="3300"/>
                  <a:pt x="208" y="3300"/>
                </a:cubicBezTo>
                <a:cubicBezTo>
                  <a:pt x="218" y="3300"/>
                  <a:pt x="228" y="3299"/>
                  <a:pt x="238" y="3297"/>
                </a:cubicBezTo>
                <a:lnTo>
                  <a:pt x="1350" y="3126"/>
                </a:lnTo>
                <a:cubicBezTo>
                  <a:pt x="1539" y="3101"/>
                  <a:pt x="1735" y="3058"/>
                  <a:pt x="1924" y="3041"/>
                </a:cubicBezTo>
                <a:cubicBezTo>
                  <a:pt x="1945" y="3078"/>
                  <a:pt x="1986" y="3099"/>
                  <a:pt x="2029" y="3099"/>
                </a:cubicBezTo>
                <a:cubicBezTo>
                  <a:pt x="2054" y="3099"/>
                  <a:pt x="2081" y="3091"/>
                  <a:pt x="2103" y="3075"/>
                </a:cubicBezTo>
                <a:lnTo>
                  <a:pt x="2146" y="3049"/>
                </a:lnTo>
                <a:cubicBezTo>
                  <a:pt x="2291" y="3092"/>
                  <a:pt x="2437" y="3152"/>
                  <a:pt x="2574" y="3238"/>
                </a:cubicBezTo>
                <a:cubicBezTo>
                  <a:pt x="3181" y="3563"/>
                  <a:pt x="3806" y="3854"/>
                  <a:pt x="4439" y="4119"/>
                </a:cubicBezTo>
                <a:cubicBezTo>
                  <a:pt x="5748" y="4649"/>
                  <a:pt x="7099" y="5068"/>
                  <a:pt x="8477" y="5351"/>
                </a:cubicBezTo>
                <a:cubicBezTo>
                  <a:pt x="9820" y="5624"/>
                  <a:pt x="11180" y="5796"/>
                  <a:pt x="12549" y="5847"/>
                </a:cubicBezTo>
                <a:cubicBezTo>
                  <a:pt x="12776" y="5855"/>
                  <a:pt x="13002" y="5859"/>
                  <a:pt x="13227" y="5859"/>
                </a:cubicBezTo>
                <a:cubicBezTo>
                  <a:pt x="14478" y="5859"/>
                  <a:pt x="15700" y="5728"/>
                  <a:pt x="16903" y="5351"/>
                </a:cubicBezTo>
                <a:cubicBezTo>
                  <a:pt x="18375" y="4880"/>
                  <a:pt x="19769" y="4162"/>
                  <a:pt x="21001" y="3229"/>
                </a:cubicBezTo>
                <a:cubicBezTo>
                  <a:pt x="21095" y="3169"/>
                  <a:pt x="21095" y="3041"/>
                  <a:pt x="21001" y="2990"/>
                </a:cubicBezTo>
                <a:cubicBezTo>
                  <a:pt x="18896" y="1518"/>
                  <a:pt x="16475" y="560"/>
                  <a:pt x="13943" y="192"/>
                </a:cubicBezTo>
                <a:cubicBezTo>
                  <a:pt x="13100" y="64"/>
                  <a:pt x="12252" y="1"/>
                  <a:pt x="11405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23"/>
          <p:cNvSpPr/>
          <p:nvPr/>
        </p:nvSpPr>
        <p:spPr>
          <a:xfrm>
            <a:off x="495339" y="276072"/>
            <a:ext cx="1789202" cy="66611"/>
          </a:xfrm>
          <a:custGeom>
            <a:avLst/>
            <a:gdLst/>
            <a:ahLst/>
            <a:cxnLst/>
            <a:rect l="l" t="t" r="r" b="b"/>
            <a:pathLst>
              <a:path w="16546" h="616" extrusionOk="0">
                <a:moveTo>
                  <a:pt x="9758" y="0"/>
                </a:moveTo>
                <a:cubicBezTo>
                  <a:pt x="6529" y="0"/>
                  <a:pt x="3301" y="160"/>
                  <a:pt x="86" y="479"/>
                </a:cubicBezTo>
                <a:cubicBezTo>
                  <a:pt x="0" y="487"/>
                  <a:pt x="0" y="616"/>
                  <a:pt x="86" y="616"/>
                </a:cubicBezTo>
                <a:cubicBezTo>
                  <a:pt x="3301" y="297"/>
                  <a:pt x="6529" y="137"/>
                  <a:pt x="9758" y="137"/>
                </a:cubicBezTo>
                <a:cubicBezTo>
                  <a:pt x="11993" y="137"/>
                  <a:pt x="14228" y="214"/>
                  <a:pt x="16460" y="368"/>
                </a:cubicBezTo>
                <a:cubicBezTo>
                  <a:pt x="16462" y="368"/>
                  <a:pt x="16465" y="368"/>
                  <a:pt x="16467" y="368"/>
                </a:cubicBezTo>
                <a:cubicBezTo>
                  <a:pt x="16545" y="368"/>
                  <a:pt x="16543" y="239"/>
                  <a:pt x="16460" y="231"/>
                </a:cubicBezTo>
                <a:cubicBezTo>
                  <a:pt x="14228" y="77"/>
                  <a:pt x="11993" y="0"/>
                  <a:pt x="975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23"/>
          <p:cNvSpPr/>
          <p:nvPr/>
        </p:nvSpPr>
        <p:spPr>
          <a:xfrm>
            <a:off x="976010" y="290562"/>
            <a:ext cx="423997" cy="169339"/>
          </a:xfrm>
          <a:custGeom>
            <a:avLst/>
            <a:gdLst/>
            <a:ahLst/>
            <a:cxnLst/>
            <a:rect l="l" t="t" r="r" b="b"/>
            <a:pathLst>
              <a:path w="3921" h="1566" extrusionOk="0">
                <a:moveTo>
                  <a:pt x="91" y="1"/>
                </a:moveTo>
                <a:cubicBezTo>
                  <a:pt x="25" y="1"/>
                  <a:pt x="0" y="107"/>
                  <a:pt x="72" y="131"/>
                </a:cubicBezTo>
                <a:cubicBezTo>
                  <a:pt x="1355" y="490"/>
                  <a:pt x="2596" y="969"/>
                  <a:pt x="3785" y="1560"/>
                </a:cubicBezTo>
                <a:cubicBezTo>
                  <a:pt x="3795" y="1564"/>
                  <a:pt x="3805" y="1566"/>
                  <a:pt x="3814" y="1566"/>
                </a:cubicBezTo>
                <a:cubicBezTo>
                  <a:pt x="3877" y="1566"/>
                  <a:pt x="3920" y="1477"/>
                  <a:pt x="3853" y="1440"/>
                </a:cubicBezTo>
                <a:cubicBezTo>
                  <a:pt x="2647" y="849"/>
                  <a:pt x="1398" y="370"/>
                  <a:pt x="106" y="3"/>
                </a:cubicBezTo>
                <a:cubicBezTo>
                  <a:pt x="101" y="1"/>
                  <a:pt x="96" y="1"/>
                  <a:pt x="9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23"/>
          <p:cNvSpPr/>
          <p:nvPr/>
        </p:nvSpPr>
        <p:spPr>
          <a:xfrm>
            <a:off x="1449327" y="281371"/>
            <a:ext cx="267959" cy="161878"/>
          </a:xfrm>
          <a:custGeom>
            <a:avLst/>
            <a:gdLst/>
            <a:ahLst/>
            <a:cxnLst/>
            <a:rect l="l" t="t" r="r" b="b"/>
            <a:pathLst>
              <a:path w="2478" h="1497" extrusionOk="0">
                <a:moveTo>
                  <a:pt x="95" y="1"/>
                </a:moveTo>
                <a:cubicBezTo>
                  <a:pt x="40" y="1"/>
                  <a:pt x="0" y="87"/>
                  <a:pt x="58" y="130"/>
                </a:cubicBezTo>
                <a:cubicBezTo>
                  <a:pt x="802" y="609"/>
                  <a:pt x="1564" y="1063"/>
                  <a:pt x="2342" y="1491"/>
                </a:cubicBezTo>
                <a:cubicBezTo>
                  <a:pt x="2352" y="1495"/>
                  <a:pt x="2362" y="1497"/>
                  <a:pt x="2371" y="1497"/>
                </a:cubicBezTo>
                <a:cubicBezTo>
                  <a:pt x="2434" y="1497"/>
                  <a:pt x="2478" y="1408"/>
                  <a:pt x="2411" y="1371"/>
                </a:cubicBezTo>
                <a:cubicBezTo>
                  <a:pt x="1632" y="943"/>
                  <a:pt x="871" y="490"/>
                  <a:pt x="126" y="11"/>
                </a:cubicBezTo>
                <a:cubicBezTo>
                  <a:pt x="116" y="4"/>
                  <a:pt x="105" y="1"/>
                  <a:pt x="9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23"/>
          <p:cNvSpPr/>
          <p:nvPr/>
        </p:nvSpPr>
        <p:spPr>
          <a:xfrm>
            <a:off x="685661" y="300619"/>
            <a:ext cx="211188" cy="93537"/>
          </a:xfrm>
          <a:custGeom>
            <a:avLst/>
            <a:gdLst/>
            <a:ahLst/>
            <a:cxnLst/>
            <a:rect l="l" t="t" r="r" b="b"/>
            <a:pathLst>
              <a:path w="1953" h="865" extrusionOk="0">
                <a:moveTo>
                  <a:pt x="85" y="0"/>
                </a:moveTo>
                <a:cubicBezTo>
                  <a:pt x="23" y="0"/>
                  <a:pt x="1" y="109"/>
                  <a:pt x="71" y="132"/>
                </a:cubicBezTo>
                <a:lnTo>
                  <a:pt x="1842" y="859"/>
                </a:lnTo>
                <a:cubicBezTo>
                  <a:pt x="1852" y="863"/>
                  <a:pt x="1861" y="865"/>
                  <a:pt x="1869" y="865"/>
                </a:cubicBezTo>
                <a:cubicBezTo>
                  <a:pt x="1934" y="865"/>
                  <a:pt x="1952" y="761"/>
                  <a:pt x="1884" y="731"/>
                </a:cubicBezTo>
                <a:lnTo>
                  <a:pt x="105" y="4"/>
                </a:lnTo>
                <a:cubicBezTo>
                  <a:pt x="98" y="1"/>
                  <a:pt x="91" y="0"/>
                  <a:pt x="8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23"/>
          <p:cNvSpPr/>
          <p:nvPr/>
        </p:nvSpPr>
        <p:spPr>
          <a:xfrm>
            <a:off x="1238675" y="99051"/>
            <a:ext cx="169988" cy="189236"/>
          </a:xfrm>
          <a:custGeom>
            <a:avLst/>
            <a:gdLst/>
            <a:ahLst/>
            <a:cxnLst/>
            <a:rect l="l" t="t" r="r" b="b"/>
            <a:pathLst>
              <a:path w="1572" h="1750" extrusionOk="0">
                <a:moveTo>
                  <a:pt x="1472" y="0"/>
                </a:moveTo>
                <a:cubicBezTo>
                  <a:pt x="1452" y="0"/>
                  <a:pt x="1431" y="8"/>
                  <a:pt x="1416" y="28"/>
                </a:cubicBezTo>
                <a:cubicBezTo>
                  <a:pt x="996" y="593"/>
                  <a:pt x="543" y="1132"/>
                  <a:pt x="47" y="1637"/>
                </a:cubicBezTo>
                <a:cubicBezTo>
                  <a:pt x="1" y="1683"/>
                  <a:pt x="47" y="1750"/>
                  <a:pt x="97" y="1750"/>
                </a:cubicBezTo>
                <a:cubicBezTo>
                  <a:pt x="112" y="1750"/>
                  <a:pt x="128" y="1744"/>
                  <a:pt x="141" y="1731"/>
                </a:cubicBezTo>
                <a:cubicBezTo>
                  <a:pt x="646" y="1217"/>
                  <a:pt x="1108" y="670"/>
                  <a:pt x="1535" y="97"/>
                </a:cubicBezTo>
                <a:cubicBezTo>
                  <a:pt x="1572" y="48"/>
                  <a:pt x="1522" y="0"/>
                  <a:pt x="1472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23"/>
          <p:cNvSpPr/>
          <p:nvPr/>
        </p:nvSpPr>
        <p:spPr>
          <a:xfrm>
            <a:off x="1630781" y="124463"/>
            <a:ext cx="155390" cy="168042"/>
          </a:xfrm>
          <a:custGeom>
            <a:avLst/>
            <a:gdLst/>
            <a:ahLst/>
            <a:cxnLst/>
            <a:rect l="l" t="t" r="r" b="b"/>
            <a:pathLst>
              <a:path w="1437" h="1554" extrusionOk="0">
                <a:moveTo>
                  <a:pt x="1345" y="1"/>
                </a:moveTo>
                <a:cubicBezTo>
                  <a:pt x="1329" y="1"/>
                  <a:pt x="1312" y="8"/>
                  <a:pt x="1297" y="24"/>
                </a:cubicBezTo>
                <a:cubicBezTo>
                  <a:pt x="878" y="495"/>
                  <a:pt x="459" y="965"/>
                  <a:pt x="40" y="1436"/>
                </a:cubicBezTo>
                <a:cubicBezTo>
                  <a:pt x="1" y="1488"/>
                  <a:pt x="45" y="1554"/>
                  <a:pt x="91" y="1554"/>
                </a:cubicBezTo>
                <a:cubicBezTo>
                  <a:pt x="106" y="1554"/>
                  <a:pt x="121" y="1547"/>
                  <a:pt x="134" y="1530"/>
                </a:cubicBezTo>
                <a:lnTo>
                  <a:pt x="1391" y="118"/>
                </a:lnTo>
                <a:cubicBezTo>
                  <a:pt x="1436" y="67"/>
                  <a:pt x="1394" y="1"/>
                  <a:pt x="134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23"/>
          <p:cNvSpPr/>
          <p:nvPr/>
        </p:nvSpPr>
        <p:spPr>
          <a:xfrm>
            <a:off x="841379" y="129654"/>
            <a:ext cx="181018" cy="174314"/>
          </a:xfrm>
          <a:custGeom>
            <a:avLst/>
            <a:gdLst/>
            <a:ahLst/>
            <a:cxnLst/>
            <a:rect l="l" t="t" r="r" b="b"/>
            <a:pathLst>
              <a:path w="1674" h="1612" extrusionOk="0">
                <a:moveTo>
                  <a:pt x="1578" y="0"/>
                </a:moveTo>
                <a:cubicBezTo>
                  <a:pt x="1565" y="0"/>
                  <a:pt x="1551" y="6"/>
                  <a:pt x="1539" y="19"/>
                </a:cubicBezTo>
                <a:lnTo>
                  <a:pt x="872" y="763"/>
                </a:lnTo>
                <a:cubicBezTo>
                  <a:pt x="783" y="852"/>
                  <a:pt x="326" y="1471"/>
                  <a:pt x="161" y="1471"/>
                </a:cubicBezTo>
                <a:cubicBezTo>
                  <a:pt x="152" y="1471"/>
                  <a:pt x="144" y="1469"/>
                  <a:pt x="136" y="1465"/>
                </a:cubicBezTo>
                <a:cubicBezTo>
                  <a:pt x="126" y="1460"/>
                  <a:pt x="117" y="1458"/>
                  <a:pt x="107" y="1458"/>
                </a:cubicBezTo>
                <a:cubicBezTo>
                  <a:pt x="44" y="1458"/>
                  <a:pt x="1" y="1547"/>
                  <a:pt x="68" y="1585"/>
                </a:cubicBezTo>
                <a:cubicBezTo>
                  <a:pt x="104" y="1603"/>
                  <a:pt x="139" y="1611"/>
                  <a:pt x="173" y="1611"/>
                </a:cubicBezTo>
                <a:cubicBezTo>
                  <a:pt x="374" y="1611"/>
                  <a:pt x="540" y="1324"/>
                  <a:pt x="650" y="1200"/>
                </a:cubicBezTo>
                <a:lnTo>
                  <a:pt x="1634" y="122"/>
                </a:lnTo>
                <a:cubicBezTo>
                  <a:pt x="1673" y="69"/>
                  <a:pt x="1626" y="0"/>
                  <a:pt x="15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23"/>
          <p:cNvSpPr/>
          <p:nvPr/>
        </p:nvSpPr>
        <p:spPr>
          <a:xfrm>
            <a:off x="-10744" y="65095"/>
            <a:ext cx="658758" cy="2272349"/>
          </a:xfrm>
          <a:custGeom>
            <a:avLst/>
            <a:gdLst/>
            <a:ahLst/>
            <a:cxnLst/>
            <a:rect l="l" t="t" r="r" b="b"/>
            <a:pathLst>
              <a:path w="6092" h="21014" extrusionOk="0">
                <a:moveTo>
                  <a:pt x="2757" y="1"/>
                </a:moveTo>
                <a:cubicBezTo>
                  <a:pt x="2676" y="1"/>
                  <a:pt x="2586" y="72"/>
                  <a:pt x="2601" y="180"/>
                </a:cubicBezTo>
                <a:cubicBezTo>
                  <a:pt x="2661" y="548"/>
                  <a:pt x="2712" y="924"/>
                  <a:pt x="2772" y="1292"/>
                </a:cubicBezTo>
                <a:cubicBezTo>
                  <a:pt x="2806" y="1480"/>
                  <a:pt x="2849" y="1677"/>
                  <a:pt x="2858" y="1865"/>
                </a:cubicBezTo>
                <a:cubicBezTo>
                  <a:pt x="2798" y="1899"/>
                  <a:pt x="2781" y="1985"/>
                  <a:pt x="2824" y="2045"/>
                </a:cubicBezTo>
                <a:lnTo>
                  <a:pt x="2849" y="2088"/>
                </a:lnTo>
                <a:cubicBezTo>
                  <a:pt x="2806" y="2233"/>
                  <a:pt x="2747" y="2378"/>
                  <a:pt x="2661" y="2515"/>
                </a:cubicBezTo>
                <a:cubicBezTo>
                  <a:pt x="2336" y="3123"/>
                  <a:pt x="2045" y="3747"/>
                  <a:pt x="1780" y="4380"/>
                </a:cubicBezTo>
                <a:cubicBezTo>
                  <a:pt x="1250" y="5689"/>
                  <a:pt x="839" y="7041"/>
                  <a:pt x="557" y="8427"/>
                </a:cubicBezTo>
                <a:cubicBezTo>
                  <a:pt x="274" y="9761"/>
                  <a:pt x="112" y="11121"/>
                  <a:pt x="60" y="12490"/>
                </a:cubicBezTo>
                <a:cubicBezTo>
                  <a:pt x="0" y="13970"/>
                  <a:pt x="103" y="15425"/>
                  <a:pt x="557" y="16836"/>
                </a:cubicBezTo>
                <a:cubicBezTo>
                  <a:pt x="1019" y="18316"/>
                  <a:pt x="1737" y="19702"/>
                  <a:pt x="2670" y="20942"/>
                </a:cubicBezTo>
                <a:cubicBezTo>
                  <a:pt x="2700" y="20990"/>
                  <a:pt x="2747" y="21013"/>
                  <a:pt x="2794" y="21013"/>
                </a:cubicBezTo>
                <a:cubicBezTo>
                  <a:pt x="2841" y="21013"/>
                  <a:pt x="2888" y="20990"/>
                  <a:pt x="2918" y="20942"/>
                </a:cubicBezTo>
                <a:cubicBezTo>
                  <a:pt x="4381" y="18838"/>
                  <a:pt x="5339" y="16417"/>
                  <a:pt x="5707" y="13876"/>
                </a:cubicBezTo>
                <a:cubicBezTo>
                  <a:pt x="6092" y="11344"/>
                  <a:pt x="5895" y="8743"/>
                  <a:pt x="5125" y="6297"/>
                </a:cubicBezTo>
                <a:cubicBezTo>
                  <a:pt x="4646" y="4791"/>
                  <a:pt x="3910" y="3396"/>
                  <a:pt x="3132" y="2019"/>
                </a:cubicBezTo>
                <a:cubicBezTo>
                  <a:pt x="3132" y="1814"/>
                  <a:pt x="3114" y="1608"/>
                  <a:pt x="3072" y="1403"/>
                </a:cubicBezTo>
                <a:lnTo>
                  <a:pt x="2875" y="103"/>
                </a:lnTo>
                <a:cubicBezTo>
                  <a:pt x="2861" y="31"/>
                  <a:pt x="2811" y="1"/>
                  <a:pt x="275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23"/>
          <p:cNvSpPr/>
          <p:nvPr/>
        </p:nvSpPr>
        <p:spPr>
          <a:xfrm>
            <a:off x="301449" y="284723"/>
            <a:ext cx="81966" cy="1783687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67" y="1"/>
                </a:moveTo>
                <a:cubicBezTo>
                  <a:pt x="33" y="1"/>
                  <a:pt x="1" y="22"/>
                  <a:pt x="5" y="65"/>
                </a:cubicBezTo>
                <a:cubicBezTo>
                  <a:pt x="544" y="5506"/>
                  <a:pt x="630" y="10981"/>
                  <a:pt x="253" y="16431"/>
                </a:cubicBezTo>
                <a:cubicBezTo>
                  <a:pt x="253" y="16473"/>
                  <a:pt x="285" y="16495"/>
                  <a:pt x="317" y="16495"/>
                </a:cubicBezTo>
                <a:cubicBezTo>
                  <a:pt x="349" y="16495"/>
                  <a:pt x="381" y="16473"/>
                  <a:pt x="381" y="16431"/>
                </a:cubicBezTo>
                <a:cubicBezTo>
                  <a:pt x="758" y="10981"/>
                  <a:pt x="681" y="5506"/>
                  <a:pt x="142" y="65"/>
                </a:cubicBezTo>
                <a:cubicBezTo>
                  <a:pt x="138" y="22"/>
                  <a:pt x="101" y="1"/>
                  <a:pt x="67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23"/>
          <p:cNvSpPr/>
          <p:nvPr/>
        </p:nvSpPr>
        <p:spPr>
          <a:xfrm>
            <a:off x="182822" y="766260"/>
            <a:ext cx="171610" cy="417293"/>
          </a:xfrm>
          <a:custGeom>
            <a:avLst/>
            <a:gdLst/>
            <a:ahLst/>
            <a:cxnLst/>
            <a:rect l="l" t="t" r="r" b="b"/>
            <a:pathLst>
              <a:path w="1587" h="3859" extrusionOk="0">
                <a:moveTo>
                  <a:pt x="1510" y="0"/>
                </a:moveTo>
                <a:cubicBezTo>
                  <a:pt x="1486" y="0"/>
                  <a:pt x="1463" y="13"/>
                  <a:pt x="1453" y="44"/>
                </a:cubicBezTo>
                <a:cubicBezTo>
                  <a:pt x="1085" y="1318"/>
                  <a:pt x="614" y="2567"/>
                  <a:pt x="24" y="3756"/>
                </a:cubicBezTo>
                <a:cubicBezTo>
                  <a:pt x="1" y="3809"/>
                  <a:pt x="46" y="3859"/>
                  <a:pt x="91" y="3859"/>
                </a:cubicBezTo>
                <a:cubicBezTo>
                  <a:pt x="111" y="3859"/>
                  <a:pt x="131" y="3849"/>
                  <a:pt x="144" y="3825"/>
                </a:cubicBezTo>
                <a:cubicBezTo>
                  <a:pt x="734" y="2619"/>
                  <a:pt x="1213" y="1370"/>
                  <a:pt x="1581" y="78"/>
                </a:cubicBezTo>
                <a:cubicBezTo>
                  <a:pt x="1586" y="31"/>
                  <a:pt x="1547" y="0"/>
                  <a:pt x="1510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23"/>
          <p:cNvSpPr/>
          <p:nvPr/>
        </p:nvSpPr>
        <p:spPr>
          <a:xfrm>
            <a:off x="199800" y="1240011"/>
            <a:ext cx="166203" cy="261362"/>
          </a:xfrm>
          <a:custGeom>
            <a:avLst/>
            <a:gdLst/>
            <a:ahLst/>
            <a:cxnLst/>
            <a:rect l="l" t="t" r="r" b="b"/>
            <a:pathLst>
              <a:path w="1537" h="2417" extrusionOk="0">
                <a:moveTo>
                  <a:pt x="1445" y="0"/>
                </a:moveTo>
                <a:cubicBezTo>
                  <a:pt x="1424" y="0"/>
                  <a:pt x="1403" y="10"/>
                  <a:pt x="1390" y="34"/>
                </a:cubicBezTo>
                <a:cubicBezTo>
                  <a:pt x="902" y="778"/>
                  <a:pt x="449" y="1540"/>
                  <a:pt x="30" y="2318"/>
                </a:cubicBezTo>
                <a:cubicBezTo>
                  <a:pt x="0" y="2371"/>
                  <a:pt x="44" y="2417"/>
                  <a:pt x="88" y="2417"/>
                </a:cubicBezTo>
                <a:cubicBezTo>
                  <a:pt x="108" y="2417"/>
                  <a:pt x="128" y="2408"/>
                  <a:pt x="141" y="2387"/>
                </a:cubicBezTo>
                <a:cubicBezTo>
                  <a:pt x="569" y="1608"/>
                  <a:pt x="1022" y="847"/>
                  <a:pt x="1501" y="94"/>
                </a:cubicBezTo>
                <a:cubicBezTo>
                  <a:pt x="1536" y="47"/>
                  <a:pt x="1491" y="0"/>
                  <a:pt x="144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23"/>
          <p:cNvSpPr/>
          <p:nvPr/>
        </p:nvSpPr>
        <p:spPr>
          <a:xfrm>
            <a:off x="248786" y="475045"/>
            <a:ext cx="96132" cy="205348"/>
          </a:xfrm>
          <a:custGeom>
            <a:avLst/>
            <a:gdLst/>
            <a:ahLst/>
            <a:cxnLst/>
            <a:rect l="l" t="t" r="r" b="b"/>
            <a:pathLst>
              <a:path w="889" h="1899" extrusionOk="0">
                <a:moveTo>
                  <a:pt x="811" y="1"/>
                </a:moveTo>
                <a:cubicBezTo>
                  <a:pt x="783" y="1"/>
                  <a:pt x="754" y="16"/>
                  <a:pt x="740" y="50"/>
                </a:cubicBezTo>
                <a:lnTo>
                  <a:pt x="22" y="1821"/>
                </a:lnTo>
                <a:cubicBezTo>
                  <a:pt x="1" y="1868"/>
                  <a:pt x="40" y="1899"/>
                  <a:pt x="81" y="1899"/>
                </a:cubicBezTo>
                <a:cubicBezTo>
                  <a:pt x="108" y="1899"/>
                  <a:pt x="136" y="1886"/>
                  <a:pt x="150" y="1855"/>
                </a:cubicBezTo>
                <a:cubicBezTo>
                  <a:pt x="389" y="1265"/>
                  <a:pt x="629" y="675"/>
                  <a:pt x="868" y="85"/>
                </a:cubicBezTo>
                <a:cubicBezTo>
                  <a:pt x="889" y="34"/>
                  <a:pt x="851" y="1"/>
                  <a:pt x="81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23"/>
          <p:cNvSpPr/>
          <p:nvPr/>
        </p:nvSpPr>
        <p:spPr>
          <a:xfrm>
            <a:off x="353355" y="1028818"/>
            <a:ext cx="195400" cy="164473"/>
          </a:xfrm>
          <a:custGeom>
            <a:avLst/>
            <a:gdLst/>
            <a:ahLst/>
            <a:cxnLst/>
            <a:rect l="l" t="t" r="r" b="b"/>
            <a:pathLst>
              <a:path w="1807" h="1521" extrusionOk="0">
                <a:moveTo>
                  <a:pt x="97" y="0"/>
                </a:moveTo>
                <a:cubicBezTo>
                  <a:pt x="46" y="0"/>
                  <a:pt x="1" y="67"/>
                  <a:pt x="47" y="114"/>
                </a:cubicBezTo>
                <a:cubicBezTo>
                  <a:pt x="560" y="618"/>
                  <a:pt x="1099" y="1080"/>
                  <a:pt x="1681" y="1508"/>
                </a:cubicBezTo>
                <a:cubicBezTo>
                  <a:pt x="1693" y="1517"/>
                  <a:pt x="1704" y="1520"/>
                  <a:pt x="1715" y="1520"/>
                </a:cubicBezTo>
                <a:cubicBezTo>
                  <a:pt x="1769" y="1520"/>
                  <a:pt x="1806" y="1431"/>
                  <a:pt x="1749" y="1388"/>
                </a:cubicBezTo>
                <a:cubicBezTo>
                  <a:pt x="1176" y="969"/>
                  <a:pt x="646" y="516"/>
                  <a:pt x="141" y="19"/>
                </a:cubicBezTo>
                <a:cubicBezTo>
                  <a:pt x="127" y="6"/>
                  <a:pt x="112" y="0"/>
                  <a:pt x="9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23"/>
          <p:cNvSpPr/>
          <p:nvPr/>
        </p:nvSpPr>
        <p:spPr>
          <a:xfrm>
            <a:off x="329673" y="632169"/>
            <a:ext cx="188263" cy="174638"/>
          </a:xfrm>
          <a:custGeom>
            <a:avLst/>
            <a:gdLst/>
            <a:ahLst/>
            <a:cxnLst/>
            <a:rect l="l" t="t" r="r" b="b"/>
            <a:pathLst>
              <a:path w="1741" h="1615" extrusionOk="0">
                <a:moveTo>
                  <a:pt x="182" y="1"/>
                </a:moveTo>
                <a:cubicBezTo>
                  <a:pt x="162" y="1"/>
                  <a:pt x="142" y="11"/>
                  <a:pt x="129" y="35"/>
                </a:cubicBezTo>
                <a:cubicBezTo>
                  <a:pt x="1" y="274"/>
                  <a:pt x="360" y="488"/>
                  <a:pt x="514" y="616"/>
                </a:cubicBezTo>
                <a:lnTo>
                  <a:pt x="1592" y="1600"/>
                </a:lnTo>
                <a:cubicBezTo>
                  <a:pt x="1606" y="1610"/>
                  <a:pt x="1621" y="1615"/>
                  <a:pt x="1635" y="1615"/>
                </a:cubicBezTo>
                <a:cubicBezTo>
                  <a:pt x="1692" y="1615"/>
                  <a:pt x="1741" y="1547"/>
                  <a:pt x="1686" y="1506"/>
                </a:cubicBezTo>
                <a:lnTo>
                  <a:pt x="950" y="839"/>
                </a:lnTo>
                <a:cubicBezTo>
                  <a:pt x="856" y="745"/>
                  <a:pt x="172" y="240"/>
                  <a:pt x="249" y="103"/>
                </a:cubicBezTo>
                <a:cubicBezTo>
                  <a:pt x="272" y="50"/>
                  <a:pt x="227" y="1"/>
                  <a:pt x="18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23"/>
          <p:cNvSpPr/>
          <p:nvPr/>
        </p:nvSpPr>
        <p:spPr>
          <a:xfrm>
            <a:off x="-53350" y="-85757"/>
            <a:ext cx="1287888" cy="1302919"/>
          </a:xfrm>
          <a:custGeom>
            <a:avLst/>
            <a:gdLst/>
            <a:ahLst/>
            <a:cxnLst/>
            <a:rect l="l" t="t" r="r" b="b"/>
            <a:pathLst>
              <a:path w="11910" h="12049" extrusionOk="0">
                <a:moveTo>
                  <a:pt x="6203" y="1"/>
                </a:moveTo>
                <a:cubicBezTo>
                  <a:pt x="5507" y="1"/>
                  <a:pt x="4812" y="24"/>
                  <a:pt x="4116" y="69"/>
                </a:cubicBezTo>
                <a:cubicBezTo>
                  <a:pt x="3072" y="129"/>
                  <a:pt x="2037" y="249"/>
                  <a:pt x="1002" y="420"/>
                </a:cubicBezTo>
                <a:cubicBezTo>
                  <a:pt x="960" y="406"/>
                  <a:pt x="917" y="399"/>
                  <a:pt x="875" y="399"/>
                </a:cubicBezTo>
                <a:cubicBezTo>
                  <a:pt x="788" y="399"/>
                  <a:pt x="703" y="428"/>
                  <a:pt x="634" y="480"/>
                </a:cubicBezTo>
                <a:lnTo>
                  <a:pt x="625" y="480"/>
                </a:lnTo>
                <a:cubicBezTo>
                  <a:pt x="343" y="531"/>
                  <a:pt x="189" y="822"/>
                  <a:pt x="292" y="1079"/>
                </a:cubicBezTo>
                <a:cubicBezTo>
                  <a:pt x="249" y="1361"/>
                  <a:pt x="292" y="1669"/>
                  <a:pt x="258" y="1951"/>
                </a:cubicBezTo>
                <a:cubicBezTo>
                  <a:pt x="206" y="2559"/>
                  <a:pt x="172" y="3183"/>
                  <a:pt x="138" y="3799"/>
                </a:cubicBezTo>
                <a:cubicBezTo>
                  <a:pt x="87" y="5040"/>
                  <a:pt x="1" y="6306"/>
                  <a:pt x="112" y="7546"/>
                </a:cubicBezTo>
                <a:cubicBezTo>
                  <a:pt x="172" y="8145"/>
                  <a:pt x="258" y="8727"/>
                  <a:pt x="377" y="9308"/>
                </a:cubicBezTo>
                <a:cubicBezTo>
                  <a:pt x="506" y="9882"/>
                  <a:pt x="625" y="10480"/>
                  <a:pt x="848" y="11028"/>
                </a:cubicBezTo>
                <a:cubicBezTo>
                  <a:pt x="1053" y="11550"/>
                  <a:pt x="1438" y="12020"/>
                  <a:pt x="2028" y="12046"/>
                </a:cubicBezTo>
                <a:cubicBezTo>
                  <a:pt x="2054" y="12048"/>
                  <a:pt x="2079" y="12048"/>
                  <a:pt x="2104" y="12048"/>
                </a:cubicBezTo>
                <a:cubicBezTo>
                  <a:pt x="2634" y="12048"/>
                  <a:pt x="3067" y="11708"/>
                  <a:pt x="3329" y="11259"/>
                </a:cubicBezTo>
                <a:cubicBezTo>
                  <a:pt x="3543" y="10874"/>
                  <a:pt x="3671" y="10446"/>
                  <a:pt x="3714" y="10010"/>
                </a:cubicBezTo>
                <a:cubicBezTo>
                  <a:pt x="3774" y="10095"/>
                  <a:pt x="3842" y="10190"/>
                  <a:pt x="3919" y="10275"/>
                </a:cubicBezTo>
                <a:cubicBezTo>
                  <a:pt x="4250" y="10650"/>
                  <a:pt x="4730" y="10897"/>
                  <a:pt x="5213" y="10897"/>
                </a:cubicBezTo>
                <a:cubicBezTo>
                  <a:pt x="5479" y="10897"/>
                  <a:pt x="5746" y="10822"/>
                  <a:pt x="5989" y="10652"/>
                </a:cubicBezTo>
                <a:cubicBezTo>
                  <a:pt x="6717" y="10147"/>
                  <a:pt x="6503" y="9180"/>
                  <a:pt x="6289" y="8461"/>
                </a:cubicBezTo>
                <a:cubicBezTo>
                  <a:pt x="6263" y="8393"/>
                  <a:pt x="6246" y="8325"/>
                  <a:pt x="6220" y="8248"/>
                </a:cubicBezTo>
                <a:lnTo>
                  <a:pt x="6220" y="8248"/>
                </a:lnTo>
                <a:cubicBezTo>
                  <a:pt x="6580" y="8470"/>
                  <a:pt x="6965" y="8667"/>
                  <a:pt x="7350" y="8838"/>
                </a:cubicBezTo>
                <a:cubicBezTo>
                  <a:pt x="7682" y="8981"/>
                  <a:pt x="8161" y="9119"/>
                  <a:pt x="8598" y="9119"/>
                </a:cubicBezTo>
                <a:cubicBezTo>
                  <a:pt x="9129" y="9119"/>
                  <a:pt x="9598" y="8916"/>
                  <a:pt x="9668" y="8273"/>
                </a:cubicBezTo>
                <a:cubicBezTo>
                  <a:pt x="9711" y="7837"/>
                  <a:pt x="9548" y="7332"/>
                  <a:pt x="9386" y="6930"/>
                </a:cubicBezTo>
                <a:cubicBezTo>
                  <a:pt x="9223" y="6528"/>
                  <a:pt x="9001" y="6143"/>
                  <a:pt x="8744" y="5792"/>
                </a:cubicBezTo>
                <a:cubicBezTo>
                  <a:pt x="8701" y="5741"/>
                  <a:pt x="8659" y="5690"/>
                  <a:pt x="8616" y="5630"/>
                </a:cubicBezTo>
                <a:lnTo>
                  <a:pt x="8616" y="5630"/>
                </a:lnTo>
                <a:cubicBezTo>
                  <a:pt x="8718" y="5655"/>
                  <a:pt x="8830" y="5673"/>
                  <a:pt x="8932" y="5698"/>
                </a:cubicBezTo>
                <a:cubicBezTo>
                  <a:pt x="9259" y="5753"/>
                  <a:pt x="9703" y="5830"/>
                  <a:pt x="10137" y="5830"/>
                </a:cubicBezTo>
                <a:cubicBezTo>
                  <a:pt x="10716" y="5830"/>
                  <a:pt x="11276" y="5693"/>
                  <a:pt x="11516" y="5185"/>
                </a:cubicBezTo>
                <a:cubicBezTo>
                  <a:pt x="11909" y="4321"/>
                  <a:pt x="10960" y="3286"/>
                  <a:pt x="10318" y="2832"/>
                </a:cubicBezTo>
                <a:cubicBezTo>
                  <a:pt x="10113" y="2687"/>
                  <a:pt x="9899" y="2559"/>
                  <a:pt x="9677" y="2447"/>
                </a:cubicBezTo>
                <a:cubicBezTo>
                  <a:pt x="9985" y="2413"/>
                  <a:pt x="10284" y="2336"/>
                  <a:pt x="10575" y="2234"/>
                </a:cubicBezTo>
                <a:cubicBezTo>
                  <a:pt x="10985" y="2062"/>
                  <a:pt x="11524" y="1677"/>
                  <a:pt x="11379" y="1164"/>
                </a:cubicBezTo>
                <a:cubicBezTo>
                  <a:pt x="11242" y="719"/>
                  <a:pt x="10652" y="471"/>
                  <a:pt x="10250" y="343"/>
                </a:cubicBezTo>
                <a:cubicBezTo>
                  <a:pt x="9300" y="43"/>
                  <a:pt x="8231" y="61"/>
                  <a:pt x="7247" y="18"/>
                </a:cubicBezTo>
                <a:cubicBezTo>
                  <a:pt x="6899" y="6"/>
                  <a:pt x="6551" y="1"/>
                  <a:pt x="62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23"/>
          <p:cNvSpPr/>
          <p:nvPr/>
        </p:nvSpPr>
        <p:spPr>
          <a:xfrm>
            <a:off x="859005" y="1015626"/>
            <a:ext cx="125761" cy="123598"/>
          </a:xfrm>
          <a:custGeom>
            <a:avLst/>
            <a:gdLst/>
            <a:ahLst/>
            <a:cxnLst/>
            <a:rect l="l" t="t" r="r" b="b"/>
            <a:pathLst>
              <a:path w="1163" h="1143" extrusionOk="0">
                <a:moveTo>
                  <a:pt x="559" y="1"/>
                </a:moveTo>
                <a:cubicBezTo>
                  <a:pt x="425" y="1"/>
                  <a:pt x="290" y="52"/>
                  <a:pt x="187" y="159"/>
                </a:cubicBezTo>
                <a:cubicBezTo>
                  <a:pt x="85" y="261"/>
                  <a:pt x="42" y="407"/>
                  <a:pt x="59" y="552"/>
                </a:cubicBezTo>
                <a:cubicBezTo>
                  <a:pt x="33" y="629"/>
                  <a:pt x="50" y="706"/>
                  <a:pt x="93" y="774"/>
                </a:cubicBezTo>
                <a:cubicBezTo>
                  <a:pt x="1" y="913"/>
                  <a:pt x="75" y="1142"/>
                  <a:pt x="260" y="1142"/>
                </a:cubicBezTo>
                <a:cubicBezTo>
                  <a:pt x="280" y="1142"/>
                  <a:pt x="301" y="1140"/>
                  <a:pt x="324" y="1134"/>
                </a:cubicBezTo>
                <a:cubicBezTo>
                  <a:pt x="410" y="1117"/>
                  <a:pt x="495" y="1082"/>
                  <a:pt x="581" y="1048"/>
                </a:cubicBezTo>
                <a:cubicBezTo>
                  <a:pt x="769" y="1048"/>
                  <a:pt x="957" y="963"/>
                  <a:pt x="1077" y="817"/>
                </a:cubicBezTo>
                <a:cubicBezTo>
                  <a:pt x="1145" y="732"/>
                  <a:pt x="1163" y="621"/>
                  <a:pt x="1128" y="518"/>
                </a:cubicBezTo>
                <a:cubicBezTo>
                  <a:pt x="1154" y="415"/>
                  <a:pt x="1103" y="313"/>
                  <a:pt x="1009" y="261"/>
                </a:cubicBezTo>
                <a:cubicBezTo>
                  <a:pt x="911" y="91"/>
                  <a:pt x="736" y="1"/>
                  <a:pt x="55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23"/>
          <p:cNvSpPr/>
          <p:nvPr/>
        </p:nvSpPr>
        <p:spPr>
          <a:xfrm>
            <a:off x="1051273" y="787131"/>
            <a:ext cx="131492" cy="128897"/>
          </a:xfrm>
          <a:custGeom>
            <a:avLst/>
            <a:gdLst/>
            <a:ahLst/>
            <a:cxnLst/>
            <a:rect l="l" t="t" r="r" b="b"/>
            <a:pathLst>
              <a:path w="1216" h="1192" extrusionOk="0">
                <a:moveTo>
                  <a:pt x="899" y="0"/>
                </a:moveTo>
                <a:cubicBezTo>
                  <a:pt x="847" y="0"/>
                  <a:pt x="795" y="15"/>
                  <a:pt x="753" y="47"/>
                </a:cubicBezTo>
                <a:cubicBezTo>
                  <a:pt x="599" y="158"/>
                  <a:pt x="385" y="184"/>
                  <a:pt x="231" y="304"/>
                </a:cubicBezTo>
                <a:cubicBezTo>
                  <a:pt x="103" y="407"/>
                  <a:pt x="26" y="561"/>
                  <a:pt x="18" y="723"/>
                </a:cubicBezTo>
                <a:cubicBezTo>
                  <a:pt x="0" y="886"/>
                  <a:pt x="69" y="1040"/>
                  <a:pt x="206" y="1134"/>
                </a:cubicBezTo>
                <a:cubicBezTo>
                  <a:pt x="273" y="1175"/>
                  <a:pt x="345" y="1192"/>
                  <a:pt x="420" y="1192"/>
                </a:cubicBezTo>
                <a:cubicBezTo>
                  <a:pt x="545" y="1192"/>
                  <a:pt x="675" y="1145"/>
                  <a:pt x="788" y="1091"/>
                </a:cubicBezTo>
                <a:cubicBezTo>
                  <a:pt x="967" y="1031"/>
                  <a:pt x="1113" y="886"/>
                  <a:pt x="1181" y="706"/>
                </a:cubicBezTo>
                <a:cubicBezTo>
                  <a:pt x="1215" y="569"/>
                  <a:pt x="1198" y="432"/>
                  <a:pt x="1121" y="312"/>
                </a:cubicBezTo>
                <a:cubicBezTo>
                  <a:pt x="1121" y="287"/>
                  <a:pt x="1130" y="270"/>
                  <a:pt x="1138" y="244"/>
                </a:cubicBezTo>
                <a:cubicBezTo>
                  <a:pt x="1157" y="92"/>
                  <a:pt x="1027" y="0"/>
                  <a:pt x="89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3"/>
          <p:cNvSpPr/>
          <p:nvPr/>
        </p:nvSpPr>
        <p:spPr>
          <a:xfrm>
            <a:off x="573955" y="949337"/>
            <a:ext cx="165663" cy="148037"/>
          </a:xfrm>
          <a:custGeom>
            <a:avLst/>
            <a:gdLst/>
            <a:ahLst/>
            <a:cxnLst/>
            <a:rect l="l" t="t" r="r" b="b"/>
            <a:pathLst>
              <a:path w="1532" h="1369" extrusionOk="0">
                <a:moveTo>
                  <a:pt x="1118" y="0"/>
                </a:moveTo>
                <a:cubicBezTo>
                  <a:pt x="1108" y="0"/>
                  <a:pt x="1097" y="1"/>
                  <a:pt x="1087" y="2"/>
                </a:cubicBezTo>
                <a:cubicBezTo>
                  <a:pt x="873" y="36"/>
                  <a:pt x="642" y="96"/>
                  <a:pt x="488" y="275"/>
                </a:cubicBezTo>
                <a:cubicBezTo>
                  <a:pt x="454" y="318"/>
                  <a:pt x="428" y="361"/>
                  <a:pt x="402" y="412"/>
                </a:cubicBezTo>
                <a:cubicBezTo>
                  <a:pt x="240" y="464"/>
                  <a:pt x="103" y="583"/>
                  <a:pt x="34" y="737"/>
                </a:cubicBezTo>
                <a:cubicBezTo>
                  <a:pt x="0" y="840"/>
                  <a:pt x="34" y="943"/>
                  <a:pt x="120" y="1011"/>
                </a:cubicBezTo>
                <a:cubicBezTo>
                  <a:pt x="137" y="1020"/>
                  <a:pt x="154" y="1028"/>
                  <a:pt x="171" y="1037"/>
                </a:cubicBezTo>
                <a:cubicBezTo>
                  <a:pt x="223" y="1199"/>
                  <a:pt x="359" y="1319"/>
                  <a:pt x="522" y="1362"/>
                </a:cubicBezTo>
                <a:cubicBezTo>
                  <a:pt x="548" y="1367"/>
                  <a:pt x="574" y="1369"/>
                  <a:pt x="599" y="1369"/>
                </a:cubicBezTo>
                <a:cubicBezTo>
                  <a:pt x="760" y="1369"/>
                  <a:pt x="909" y="1278"/>
                  <a:pt x="975" y="1131"/>
                </a:cubicBezTo>
                <a:cubicBezTo>
                  <a:pt x="1001" y="1122"/>
                  <a:pt x="1027" y="1114"/>
                  <a:pt x="1052" y="1105"/>
                </a:cubicBezTo>
                <a:cubicBezTo>
                  <a:pt x="1082" y="1119"/>
                  <a:pt x="1114" y="1125"/>
                  <a:pt x="1146" y="1125"/>
                </a:cubicBezTo>
                <a:cubicBezTo>
                  <a:pt x="1216" y="1125"/>
                  <a:pt x="1285" y="1093"/>
                  <a:pt x="1326" y="1028"/>
                </a:cubicBezTo>
                <a:cubicBezTo>
                  <a:pt x="1531" y="746"/>
                  <a:pt x="1523" y="361"/>
                  <a:pt x="1309" y="87"/>
                </a:cubicBezTo>
                <a:cubicBezTo>
                  <a:pt x="1264" y="27"/>
                  <a:pt x="1193" y="0"/>
                  <a:pt x="111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23"/>
          <p:cNvSpPr/>
          <p:nvPr/>
        </p:nvSpPr>
        <p:spPr>
          <a:xfrm>
            <a:off x="769143" y="799675"/>
            <a:ext cx="135169" cy="109757"/>
          </a:xfrm>
          <a:custGeom>
            <a:avLst/>
            <a:gdLst/>
            <a:ahLst/>
            <a:cxnLst/>
            <a:rect l="l" t="t" r="r" b="b"/>
            <a:pathLst>
              <a:path w="1250" h="1015" extrusionOk="0">
                <a:moveTo>
                  <a:pt x="394" y="473"/>
                </a:moveTo>
                <a:cubicBezTo>
                  <a:pt x="401" y="473"/>
                  <a:pt x="407" y="475"/>
                  <a:pt x="411" y="479"/>
                </a:cubicBezTo>
                <a:lnTo>
                  <a:pt x="394" y="487"/>
                </a:lnTo>
                <a:lnTo>
                  <a:pt x="368" y="487"/>
                </a:lnTo>
                <a:cubicBezTo>
                  <a:pt x="373" y="477"/>
                  <a:pt x="384" y="473"/>
                  <a:pt x="394" y="473"/>
                </a:cubicBezTo>
                <a:close/>
                <a:moveTo>
                  <a:pt x="814" y="1"/>
                </a:moveTo>
                <a:cubicBezTo>
                  <a:pt x="682" y="1"/>
                  <a:pt x="556" y="47"/>
                  <a:pt x="454" y="137"/>
                </a:cubicBezTo>
                <a:cubicBezTo>
                  <a:pt x="300" y="248"/>
                  <a:pt x="86" y="376"/>
                  <a:pt x="34" y="564"/>
                </a:cubicBezTo>
                <a:cubicBezTo>
                  <a:pt x="0" y="744"/>
                  <a:pt x="120" y="915"/>
                  <a:pt x="300" y="949"/>
                </a:cubicBezTo>
                <a:cubicBezTo>
                  <a:pt x="344" y="993"/>
                  <a:pt x="399" y="1015"/>
                  <a:pt x="455" y="1015"/>
                </a:cubicBezTo>
                <a:cubicBezTo>
                  <a:pt x="508" y="1015"/>
                  <a:pt x="562" y="995"/>
                  <a:pt x="608" y="958"/>
                </a:cubicBezTo>
                <a:cubicBezTo>
                  <a:pt x="719" y="872"/>
                  <a:pt x="864" y="778"/>
                  <a:pt x="984" y="676"/>
                </a:cubicBezTo>
                <a:cubicBezTo>
                  <a:pt x="1121" y="564"/>
                  <a:pt x="1249" y="410"/>
                  <a:pt x="1164" y="231"/>
                </a:cubicBezTo>
                <a:cubicBezTo>
                  <a:pt x="1129" y="128"/>
                  <a:pt x="1053" y="42"/>
                  <a:pt x="950" y="17"/>
                </a:cubicBezTo>
                <a:cubicBezTo>
                  <a:pt x="904" y="6"/>
                  <a:pt x="859" y="1"/>
                  <a:pt x="81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23"/>
          <p:cNvSpPr/>
          <p:nvPr/>
        </p:nvSpPr>
        <p:spPr>
          <a:xfrm>
            <a:off x="1105883" y="971722"/>
            <a:ext cx="137007" cy="116570"/>
          </a:xfrm>
          <a:custGeom>
            <a:avLst/>
            <a:gdLst/>
            <a:ahLst/>
            <a:cxnLst/>
            <a:rect l="l" t="t" r="r" b="b"/>
            <a:pathLst>
              <a:path w="1267" h="1078" extrusionOk="0">
                <a:moveTo>
                  <a:pt x="624" y="1"/>
                </a:moveTo>
                <a:cubicBezTo>
                  <a:pt x="461" y="1"/>
                  <a:pt x="299" y="61"/>
                  <a:pt x="188" y="188"/>
                </a:cubicBezTo>
                <a:cubicBezTo>
                  <a:pt x="0" y="402"/>
                  <a:pt x="9" y="710"/>
                  <a:pt x="188" y="915"/>
                </a:cubicBezTo>
                <a:cubicBezTo>
                  <a:pt x="223" y="992"/>
                  <a:pt x="291" y="1044"/>
                  <a:pt x="368" y="1044"/>
                </a:cubicBezTo>
                <a:cubicBezTo>
                  <a:pt x="419" y="1066"/>
                  <a:pt x="475" y="1078"/>
                  <a:pt x="528" y="1078"/>
                </a:cubicBezTo>
                <a:cubicBezTo>
                  <a:pt x="555" y="1078"/>
                  <a:pt x="582" y="1075"/>
                  <a:pt x="608" y="1069"/>
                </a:cubicBezTo>
                <a:cubicBezTo>
                  <a:pt x="685" y="1061"/>
                  <a:pt x="762" y="1027"/>
                  <a:pt x="830" y="984"/>
                </a:cubicBezTo>
                <a:cubicBezTo>
                  <a:pt x="1078" y="898"/>
                  <a:pt x="1266" y="719"/>
                  <a:pt x="1198" y="419"/>
                </a:cubicBezTo>
                <a:cubicBezTo>
                  <a:pt x="1135" y="148"/>
                  <a:pt x="879" y="1"/>
                  <a:pt x="62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23"/>
          <p:cNvSpPr/>
          <p:nvPr/>
        </p:nvSpPr>
        <p:spPr>
          <a:xfrm>
            <a:off x="1312100" y="687644"/>
            <a:ext cx="111163" cy="100133"/>
          </a:xfrm>
          <a:custGeom>
            <a:avLst/>
            <a:gdLst/>
            <a:ahLst/>
            <a:cxnLst/>
            <a:rect l="l" t="t" r="r" b="b"/>
            <a:pathLst>
              <a:path w="1028" h="926" extrusionOk="0">
                <a:moveTo>
                  <a:pt x="548" y="430"/>
                </a:moveTo>
                <a:cubicBezTo>
                  <a:pt x="553" y="430"/>
                  <a:pt x="557" y="433"/>
                  <a:pt x="557" y="437"/>
                </a:cubicBezTo>
                <a:lnTo>
                  <a:pt x="540" y="437"/>
                </a:lnTo>
                <a:cubicBezTo>
                  <a:pt x="540" y="433"/>
                  <a:pt x="544" y="430"/>
                  <a:pt x="548" y="430"/>
                </a:cubicBezTo>
                <a:close/>
                <a:moveTo>
                  <a:pt x="555" y="1"/>
                </a:moveTo>
                <a:cubicBezTo>
                  <a:pt x="449" y="1"/>
                  <a:pt x="342" y="39"/>
                  <a:pt x="258" y="120"/>
                </a:cubicBezTo>
                <a:cubicBezTo>
                  <a:pt x="1" y="326"/>
                  <a:pt x="52" y="728"/>
                  <a:pt x="352" y="873"/>
                </a:cubicBezTo>
                <a:cubicBezTo>
                  <a:pt x="394" y="890"/>
                  <a:pt x="437" y="899"/>
                  <a:pt x="489" y="907"/>
                </a:cubicBezTo>
                <a:cubicBezTo>
                  <a:pt x="515" y="918"/>
                  <a:pt x="545" y="925"/>
                  <a:pt x="576" y="925"/>
                </a:cubicBezTo>
                <a:cubicBezTo>
                  <a:pt x="595" y="925"/>
                  <a:pt x="614" y="922"/>
                  <a:pt x="634" y="916"/>
                </a:cubicBezTo>
                <a:cubicBezTo>
                  <a:pt x="720" y="899"/>
                  <a:pt x="805" y="856"/>
                  <a:pt x="865" y="788"/>
                </a:cubicBezTo>
                <a:cubicBezTo>
                  <a:pt x="951" y="711"/>
                  <a:pt x="1002" y="608"/>
                  <a:pt x="1019" y="497"/>
                </a:cubicBezTo>
                <a:cubicBezTo>
                  <a:pt x="1028" y="454"/>
                  <a:pt x="1010" y="411"/>
                  <a:pt x="993" y="368"/>
                </a:cubicBezTo>
                <a:cubicBezTo>
                  <a:pt x="985" y="334"/>
                  <a:pt x="976" y="291"/>
                  <a:pt x="959" y="257"/>
                </a:cubicBezTo>
                <a:cubicBezTo>
                  <a:pt x="881" y="91"/>
                  <a:pt x="719" y="1"/>
                  <a:pt x="555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23"/>
          <p:cNvSpPr/>
          <p:nvPr/>
        </p:nvSpPr>
        <p:spPr>
          <a:xfrm>
            <a:off x="1036458" y="578425"/>
            <a:ext cx="105540" cy="103053"/>
          </a:xfrm>
          <a:custGeom>
            <a:avLst/>
            <a:gdLst/>
            <a:ahLst/>
            <a:cxnLst/>
            <a:rect l="l" t="t" r="r" b="b"/>
            <a:pathLst>
              <a:path w="976" h="953" extrusionOk="0">
                <a:moveTo>
                  <a:pt x="419" y="0"/>
                </a:moveTo>
                <a:cubicBezTo>
                  <a:pt x="283" y="0"/>
                  <a:pt x="154" y="60"/>
                  <a:pt x="69" y="164"/>
                </a:cubicBezTo>
                <a:cubicBezTo>
                  <a:pt x="26" y="224"/>
                  <a:pt x="9" y="301"/>
                  <a:pt x="18" y="369"/>
                </a:cubicBezTo>
                <a:cubicBezTo>
                  <a:pt x="9" y="403"/>
                  <a:pt x="1" y="429"/>
                  <a:pt x="1" y="463"/>
                </a:cubicBezTo>
                <a:cubicBezTo>
                  <a:pt x="1" y="532"/>
                  <a:pt x="18" y="591"/>
                  <a:pt x="43" y="643"/>
                </a:cubicBezTo>
                <a:cubicBezTo>
                  <a:pt x="1" y="806"/>
                  <a:pt x="130" y="952"/>
                  <a:pt x="278" y="952"/>
                </a:cubicBezTo>
                <a:cubicBezTo>
                  <a:pt x="308" y="952"/>
                  <a:pt x="338" y="947"/>
                  <a:pt x="368" y="934"/>
                </a:cubicBezTo>
                <a:cubicBezTo>
                  <a:pt x="437" y="908"/>
                  <a:pt x="488" y="874"/>
                  <a:pt x="540" y="831"/>
                </a:cubicBezTo>
                <a:cubicBezTo>
                  <a:pt x="599" y="805"/>
                  <a:pt x="659" y="780"/>
                  <a:pt x="702" y="737"/>
                </a:cubicBezTo>
                <a:cubicBezTo>
                  <a:pt x="976" y="532"/>
                  <a:pt x="882" y="95"/>
                  <a:pt x="548" y="18"/>
                </a:cubicBezTo>
                <a:cubicBezTo>
                  <a:pt x="505" y="6"/>
                  <a:pt x="462" y="0"/>
                  <a:pt x="4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23"/>
          <p:cNvSpPr/>
          <p:nvPr/>
        </p:nvSpPr>
        <p:spPr>
          <a:xfrm>
            <a:off x="1257599" y="475478"/>
            <a:ext cx="108351" cy="100566"/>
          </a:xfrm>
          <a:custGeom>
            <a:avLst/>
            <a:gdLst/>
            <a:ahLst/>
            <a:cxnLst/>
            <a:rect l="l" t="t" r="r" b="b"/>
            <a:pathLst>
              <a:path w="1002" h="930" extrusionOk="0">
                <a:moveTo>
                  <a:pt x="423" y="1"/>
                </a:moveTo>
                <a:cubicBezTo>
                  <a:pt x="372" y="1"/>
                  <a:pt x="319" y="18"/>
                  <a:pt x="274" y="55"/>
                </a:cubicBezTo>
                <a:cubicBezTo>
                  <a:pt x="60" y="243"/>
                  <a:pt x="0" y="551"/>
                  <a:pt x="129" y="808"/>
                </a:cubicBezTo>
                <a:cubicBezTo>
                  <a:pt x="171" y="886"/>
                  <a:pt x="254" y="930"/>
                  <a:pt x="339" y="930"/>
                </a:cubicBezTo>
                <a:cubicBezTo>
                  <a:pt x="392" y="930"/>
                  <a:pt x="445" y="912"/>
                  <a:pt x="488" y="876"/>
                </a:cubicBezTo>
                <a:lnTo>
                  <a:pt x="890" y="594"/>
                </a:lnTo>
                <a:cubicBezTo>
                  <a:pt x="984" y="508"/>
                  <a:pt x="1001" y="363"/>
                  <a:pt x="916" y="260"/>
                </a:cubicBezTo>
                <a:cubicBezTo>
                  <a:pt x="869" y="208"/>
                  <a:pt x="808" y="183"/>
                  <a:pt x="743" y="183"/>
                </a:cubicBezTo>
                <a:cubicBezTo>
                  <a:pt x="712" y="183"/>
                  <a:pt x="681" y="189"/>
                  <a:pt x="650" y="200"/>
                </a:cubicBezTo>
                <a:lnTo>
                  <a:pt x="650" y="192"/>
                </a:lnTo>
                <a:cubicBezTo>
                  <a:pt x="627" y="71"/>
                  <a:pt x="528" y="1"/>
                  <a:pt x="423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23"/>
          <p:cNvSpPr/>
          <p:nvPr/>
        </p:nvSpPr>
        <p:spPr>
          <a:xfrm>
            <a:off x="1326915" y="880454"/>
            <a:ext cx="73207" cy="82507"/>
          </a:xfrm>
          <a:custGeom>
            <a:avLst/>
            <a:gdLst/>
            <a:ahLst/>
            <a:cxnLst/>
            <a:rect l="l" t="t" r="r" b="b"/>
            <a:pathLst>
              <a:path w="677" h="763" extrusionOk="0">
                <a:moveTo>
                  <a:pt x="348" y="0"/>
                </a:moveTo>
                <a:cubicBezTo>
                  <a:pt x="329" y="0"/>
                  <a:pt x="310" y="2"/>
                  <a:pt x="292" y="6"/>
                </a:cubicBezTo>
                <a:cubicBezTo>
                  <a:pt x="129" y="31"/>
                  <a:pt x="9" y="168"/>
                  <a:pt x="18" y="339"/>
                </a:cubicBezTo>
                <a:cubicBezTo>
                  <a:pt x="18" y="373"/>
                  <a:pt x="18" y="408"/>
                  <a:pt x="27" y="442"/>
                </a:cubicBezTo>
                <a:cubicBezTo>
                  <a:pt x="1" y="502"/>
                  <a:pt x="1" y="570"/>
                  <a:pt x="27" y="639"/>
                </a:cubicBezTo>
                <a:cubicBezTo>
                  <a:pt x="69" y="718"/>
                  <a:pt x="152" y="763"/>
                  <a:pt x="239" y="763"/>
                </a:cubicBezTo>
                <a:cubicBezTo>
                  <a:pt x="274" y="763"/>
                  <a:pt x="309" y="756"/>
                  <a:pt x="343" y="741"/>
                </a:cubicBezTo>
                <a:cubicBezTo>
                  <a:pt x="454" y="690"/>
                  <a:pt x="548" y="596"/>
                  <a:pt x="583" y="468"/>
                </a:cubicBezTo>
                <a:cubicBezTo>
                  <a:pt x="583" y="459"/>
                  <a:pt x="583" y="450"/>
                  <a:pt x="591" y="442"/>
                </a:cubicBezTo>
                <a:lnTo>
                  <a:pt x="634" y="331"/>
                </a:lnTo>
                <a:cubicBezTo>
                  <a:pt x="677" y="202"/>
                  <a:pt x="617" y="74"/>
                  <a:pt x="497" y="31"/>
                </a:cubicBezTo>
                <a:cubicBezTo>
                  <a:pt x="480" y="23"/>
                  <a:pt x="463" y="23"/>
                  <a:pt x="446" y="23"/>
                </a:cubicBezTo>
                <a:cubicBezTo>
                  <a:pt x="413" y="6"/>
                  <a:pt x="381" y="0"/>
                  <a:pt x="34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23"/>
          <p:cNvSpPr/>
          <p:nvPr/>
        </p:nvSpPr>
        <p:spPr>
          <a:xfrm>
            <a:off x="656572" y="156688"/>
            <a:ext cx="143928" cy="135926"/>
          </a:xfrm>
          <a:custGeom>
            <a:avLst/>
            <a:gdLst/>
            <a:ahLst/>
            <a:cxnLst/>
            <a:rect l="l" t="t" r="r" b="b"/>
            <a:pathLst>
              <a:path w="1331" h="1257" extrusionOk="0">
                <a:moveTo>
                  <a:pt x="978" y="0"/>
                </a:moveTo>
                <a:cubicBezTo>
                  <a:pt x="954" y="0"/>
                  <a:pt x="929" y="13"/>
                  <a:pt x="913" y="43"/>
                </a:cubicBezTo>
                <a:cubicBezTo>
                  <a:pt x="853" y="146"/>
                  <a:pt x="793" y="257"/>
                  <a:pt x="742" y="368"/>
                </a:cubicBezTo>
                <a:cubicBezTo>
                  <a:pt x="708" y="377"/>
                  <a:pt x="682" y="394"/>
                  <a:pt x="673" y="419"/>
                </a:cubicBezTo>
                <a:lnTo>
                  <a:pt x="656" y="462"/>
                </a:lnTo>
                <a:cubicBezTo>
                  <a:pt x="502" y="308"/>
                  <a:pt x="340" y="163"/>
                  <a:pt x="152" y="34"/>
                </a:cubicBezTo>
                <a:cubicBezTo>
                  <a:pt x="140" y="26"/>
                  <a:pt x="128" y="22"/>
                  <a:pt x="115" y="22"/>
                </a:cubicBezTo>
                <a:cubicBezTo>
                  <a:pt x="56" y="22"/>
                  <a:pt x="1" y="113"/>
                  <a:pt x="57" y="163"/>
                </a:cubicBezTo>
                <a:lnTo>
                  <a:pt x="160" y="257"/>
                </a:lnTo>
                <a:cubicBezTo>
                  <a:pt x="143" y="282"/>
                  <a:pt x="152" y="317"/>
                  <a:pt x="177" y="334"/>
                </a:cubicBezTo>
                <a:lnTo>
                  <a:pt x="186" y="342"/>
                </a:lnTo>
                <a:cubicBezTo>
                  <a:pt x="186" y="359"/>
                  <a:pt x="194" y="377"/>
                  <a:pt x="203" y="394"/>
                </a:cubicBezTo>
                <a:cubicBezTo>
                  <a:pt x="297" y="496"/>
                  <a:pt x="391" y="590"/>
                  <a:pt x="494" y="676"/>
                </a:cubicBezTo>
                <a:cubicBezTo>
                  <a:pt x="417" y="796"/>
                  <a:pt x="365" y="924"/>
                  <a:pt x="340" y="1052"/>
                </a:cubicBezTo>
                <a:cubicBezTo>
                  <a:pt x="340" y="1078"/>
                  <a:pt x="340" y="1104"/>
                  <a:pt x="357" y="1121"/>
                </a:cubicBezTo>
                <a:cubicBezTo>
                  <a:pt x="331" y="1172"/>
                  <a:pt x="365" y="1223"/>
                  <a:pt x="417" y="1241"/>
                </a:cubicBezTo>
                <a:cubicBezTo>
                  <a:pt x="427" y="1251"/>
                  <a:pt x="441" y="1256"/>
                  <a:pt x="455" y="1256"/>
                </a:cubicBezTo>
                <a:cubicBezTo>
                  <a:pt x="475" y="1256"/>
                  <a:pt x="496" y="1247"/>
                  <a:pt x="511" y="1232"/>
                </a:cubicBezTo>
                <a:cubicBezTo>
                  <a:pt x="605" y="1129"/>
                  <a:pt x="691" y="1027"/>
                  <a:pt x="759" y="907"/>
                </a:cubicBezTo>
                <a:lnTo>
                  <a:pt x="853" y="984"/>
                </a:lnTo>
                <a:cubicBezTo>
                  <a:pt x="879" y="1018"/>
                  <a:pt x="913" y="1052"/>
                  <a:pt x="939" y="1095"/>
                </a:cubicBezTo>
                <a:cubicBezTo>
                  <a:pt x="951" y="1108"/>
                  <a:pt x="973" y="1116"/>
                  <a:pt x="994" y="1116"/>
                </a:cubicBezTo>
                <a:cubicBezTo>
                  <a:pt x="1001" y="1116"/>
                  <a:pt x="1009" y="1115"/>
                  <a:pt x="1016" y="1112"/>
                </a:cubicBezTo>
                <a:cubicBezTo>
                  <a:pt x="1067" y="1146"/>
                  <a:pt x="1127" y="1189"/>
                  <a:pt x="1178" y="1223"/>
                </a:cubicBezTo>
                <a:cubicBezTo>
                  <a:pt x="1190" y="1230"/>
                  <a:pt x="1202" y="1233"/>
                  <a:pt x="1214" y="1233"/>
                </a:cubicBezTo>
                <a:cubicBezTo>
                  <a:pt x="1278" y="1233"/>
                  <a:pt x="1330" y="1146"/>
                  <a:pt x="1272" y="1095"/>
                </a:cubicBezTo>
                <a:lnTo>
                  <a:pt x="1144" y="967"/>
                </a:lnTo>
                <a:cubicBezTo>
                  <a:pt x="1050" y="881"/>
                  <a:pt x="956" y="787"/>
                  <a:pt x="862" y="702"/>
                </a:cubicBezTo>
                <a:cubicBezTo>
                  <a:pt x="896" y="625"/>
                  <a:pt x="930" y="539"/>
                  <a:pt x="947" y="462"/>
                </a:cubicBezTo>
                <a:cubicBezTo>
                  <a:pt x="956" y="445"/>
                  <a:pt x="956" y="436"/>
                  <a:pt x="947" y="419"/>
                </a:cubicBezTo>
                <a:cubicBezTo>
                  <a:pt x="964" y="385"/>
                  <a:pt x="973" y="351"/>
                  <a:pt x="990" y="308"/>
                </a:cubicBezTo>
                <a:cubicBezTo>
                  <a:pt x="998" y="291"/>
                  <a:pt x="998" y="274"/>
                  <a:pt x="990" y="257"/>
                </a:cubicBezTo>
                <a:cubicBezTo>
                  <a:pt x="1007" y="205"/>
                  <a:pt x="1033" y="163"/>
                  <a:pt x="1050" y="120"/>
                </a:cubicBezTo>
                <a:cubicBezTo>
                  <a:pt x="1079" y="56"/>
                  <a:pt x="1029" y="0"/>
                  <a:pt x="978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23"/>
          <p:cNvSpPr/>
          <p:nvPr/>
        </p:nvSpPr>
        <p:spPr>
          <a:xfrm>
            <a:off x="444190" y="137980"/>
            <a:ext cx="149551" cy="127383"/>
          </a:xfrm>
          <a:custGeom>
            <a:avLst/>
            <a:gdLst/>
            <a:ahLst/>
            <a:cxnLst/>
            <a:rect l="l" t="t" r="r" b="b"/>
            <a:pathLst>
              <a:path w="1383" h="1178" extrusionOk="0">
                <a:moveTo>
                  <a:pt x="991" y="1"/>
                </a:moveTo>
                <a:cubicBezTo>
                  <a:pt x="961" y="1"/>
                  <a:pt x="933" y="16"/>
                  <a:pt x="926" y="53"/>
                </a:cubicBezTo>
                <a:cubicBezTo>
                  <a:pt x="926" y="79"/>
                  <a:pt x="918" y="105"/>
                  <a:pt x="909" y="122"/>
                </a:cubicBezTo>
                <a:cubicBezTo>
                  <a:pt x="895" y="103"/>
                  <a:pt x="870" y="91"/>
                  <a:pt x="844" y="91"/>
                </a:cubicBezTo>
                <a:cubicBezTo>
                  <a:pt x="824" y="91"/>
                  <a:pt x="805" y="98"/>
                  <a:pt x="790" y="113"/>
                </a:cubicBezTo>
                <a:lnTo>
                  <a:pt x="764" y="139"/>
                </a:lnTo>
                <a:cubicBezTo>
                  <a:pt x="678" y="216"/>
                  <a:pt x="610" y="319"/>
                  <a:pt x="567" y="430"/>
                </a:cubicBezTo>
                <a:lnTo>
                  <a:pt x="156" y="173"/>
                </a:lnTo>
                <a:cubicBezTo>
                  <a:pt x="140" y="163"/>
                  <a:pt x="124" y="158"/>
                  <a:pt x="110" y="158"/>
                </a:cubicBezTo>
                <a:cubicBezTo>
                  <a:pt x="41" y="158"/>
                  <a:pt x="0" y="260"/>
                  <a:pt x="71" y="310"/>
                </a:cubicBezTo>
                <a:lnTo>
                  <a:pt x="345" y="498"/>
                </a:lnTo>
                <a:cubicBezTo>
                  <a:pt x="319" y="541"/>
                  <a:pt x="345" y="592"/>
                  <a:pt x="387" y="609"/>
                </a:cubicBezTo>
                <a:lnTo>
                  <a:pt x="507" y="652"/>
                </a:lnTo>
                <a:cubicBezTo>
                  <a:pt x="507" y="695"/>
                  <a:pt x="507" y="738"/>
                  <a:pt x="507" y="780"/>
                </a:cubicBezTo>
                <a:cubicBezTo>
                  <a:pt x="499" y="832"/>
                  <a:pt x="490" y="883"/>
                  <a:pt x="482" y="926"/>
                </a:cubicBezTo>
                <a:cubicBezTo>
                  <a:pt x="447" y="969"/>
                  <a:pt x="405" y="1011"/>
                  <a:pt x="362" y="1046"/>
                </a:cubicBezTo>
                <a:cubicBezTo>
                  <a:pt x="301" y="1093"/>
                  <a:pt x="357" y="1177"/>
                  <a:pt x="422" y="1177"/>
                </a:cubicBezTo>
                <a:cubicBezTo>
                  <a:pt x="439" y="1177"/>
                  <a:pt x="457" y="1171"/>
                  <a:pt x="473" y="1157"/>
                </a:cubicBezTo>
                <a:lnTo>
                  <a:pt x="482" y="1148"/>
                </a:lnTo>
                <a:cubicBezTo>
                  <a:pt x="500" y="1160"/>
                  <a:pt x="519" y="1166"/>
                  <a:pt x="537" y="1166"/>
                </a:cubicBezTo>
                <a:cubicBezTo>
                  <a:pt x="571" y="1166"/>
                  <a:pt x="602" y="1147"/>
                  <a:pt x="618" y="1114"/>
                </a:cubicBezTo>
                <a:lnTo>
                  <a:pt x="627" y="1097"/>
                </a:lnTo>
                <a:cubicBezTo>
                  <a:pt x="661" y="1097"/>
                  <a:pt x="687" y="1088"/>
                  <a:pt x="704" y="1054"/>
                </a:cubicBezTo>
                <a:cubicBezTo>
                  <a:pt x="747" y="986"/>
                  <a:pt x="781" y="917"/>
                  <a:pt x="824" y="840"/>
                </a:cubicBezTo>
                <a:lnTo>
                  <a:pt x="1123" y="1054"/>
                </a:lnTo>
                <a:cubicBezTo>
                  <a:pt x="1138" y="1065"/>
                  <a:pt x="1152" y="1070"/>
                  <a:pt x="1166" y="1070"/>
                </a:cubicBezTo>
                <a:cubicBezTo>
                  <a:pt x="1185" y="1070"/>
                  <a:pt x="1202" y="1061"/>
                  <a:pt x="1217" y="1046"/>
                </a:cubicBezTo>
                <a:lnTo>
                  <a:pt x="1234" y="1054"/>
                </a:lnTo>
                <a:cubicBezTo>
                  <a:pt x="1249" y="1065"/>
                  <a:pt x="1264" y="1069"/>
                  <a:pt x="1277" y="1069"/>
                </a:cubicBezTo>
                <a:cubicBezTo>
                  <a:pt x="1342" y="1069"/>
                  <a:pt x="1382" y="967"/>
                  <a:pt x="1311" y="917"/>
                </a:cubicBezTo>
                <a:cubicBezTo>
                  <a:pt x="1277" y="892"/>
                  <a:pt x="1243" y="866"/>
                  <a:pt x="1209" y="840"/>
                </a:cubicBezTo>
                <a:lnTo>
                  <a:pt x="1132" y="789"/>
                </a:lnTo>
                <a:cubicBezTo>
                  <a:pt x="1123" y="780"/>
                  <a:pt x="1115" y="772"/>
                  <a:pt x="1106" y="763"/>
                </a:cubicBezTo>
                <a:cubicBezTo>
                  <a:pt x="1055" y="729"/>
                  <a:pt x="1003" y="695"/>
                  <a:pt x="944" y="661"/>
                </a:cubicBezTo>
                <a:lnTo>
                  <a:pt x="909" y="644"/>
                </a:lnTo>
                <a:cubicBezTo>
                  <a:pt x="986" y="464"/>
                  <a:pt x="1038" y="284"/>
                  <a:pt x="1080" y="96"/>
                </a:cubicBezTo>
                <a:cubicBezTo>
                  <a:pt x="1091" y="39"/>
                  <a:pt x="1038" y="1"/>
                  <a:pt x="99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23"/>
          <p:cNvSpPr/>
          <p:nvPr/>
        </p:nvSpPr>
        <p:spPr>
          <a:xfrm>
            <a:off x="541838" y="-11899"/>
            <a:ext cx="149010" cy="127924"/>
          </a:xfrm>
          <a:custGeom>
            <a:avLst/>
            <a:gdLst/>
            <a:ahLst/>
            <a:cxnLst/>
            <a:rect l="l" t="t" r="r" b="b"/>
            <a:pathLst>
              <a:path w="1378" h="1183" extrusionOk="0">
                <a:moveTo>
                  <a:pt x="986" y="1"/>
                </a:moveTo>
                <a:cubicBezTo>
                  <a:pt x="956" y="1"/>
                  <a:pt x="928" y="17"/>
                  <a:pt x="922" y="53"/>
                </a:cubicBezTo>
                <a:lnTo>
                  <a:pt x="905" y="130"/>
                </a:lnTo>
                <a:cubicBezTo>
                  <a:pt x="890" y="106"/>
                  <a:pt x="863" y="92"/>
                  <a:pt x="837" y="92"/>
                </a:cubicBezTo>
                <a:cubicBezTo>
                  <a:pt x="818" y="92"/>
                  <a:pt x="799" y="99"/>
                  <a:pt x="785" y="113"/>
                </a:cubicBezTo>
                <a:lnTo>
                  <a:pt x="759" y="139"/>
                </a:lnTo>
                <a:cubicBezTo>
                  <a:pt x="674" y="216"/>
                  <a:pt x="605" y="319"/>
                  <a:pt x="562" y="430"/>
                </a:cubicBezTo>
                <a:lnTo>
                  <a:pt x="152" y="173"/>
                </a:lnTo>
                <a:cubicBezTo>
                  <a:pt x="139" y="165"/>
                  <a:pt x="126" y="162"/>
                  <a:pt x="114" y="162"/>
                </a:cubicBezTo>
                <a:cubicBezTo>
                  <a:pt x="46" y="162"/>
                  <a:pt x="1" y="268"/>
                  <a:pt x="66" y="319"/>
                </a:cubicBezTo>
                <a:lnTo>
                  <a:pt x="340" y="507"/>
                </a:lnTo>
                <a:cubicBezTo>
                  <a:pt x="323" y="550"/>
                  <a:pt x="349" y="601"/>
                  <a:pt x="391" y="618"/>
                </a:cubicBezTo>
                <a:lnTo>
                  <a:pt x="511" y="661"/>
                </a:lnTo>
                <a:cubicBezTo>
                  <a:pt x="502" y="704"/>
                  <a:pt x="502" y="746"/>
                  <a:pt x="511" y="789"/>
                </a:cubicBezTo>
                <a:cubicBezTo>
                  <a:pt x="494" y="840"/>
                  <a:pt x="485" y="883"/>
                  <a:pt x="477" y="935"/>
                </a:cubicBezTo>
                <a:cubicBezTo>
                  <a:pt x="443" y="977"/>
                  <a:pt x="408" y="1012"/>
                  <a:pt x="366" y="1046"/>
                </a:cubicBezTo>
                <a:cubicBezTo>
                  <a:pt x="297" y="1101"/>
                  <a:pt x="360" y="1183"/>
                  <a:pt x="423" y="1183"/>
                </a:cubicBezTo>
                <a:cubicBezTo>
                  <a:pt x="439" y="1183"/>
                  <a:pt x="455" y="1178"/>
                  <a:pt x="468" y="1166"/>
                </a:cubicBezTo>
                <a:lnTo>
                  <a:pt x="477" y="1157"/>
                </a:lnTo>
                <a:cubicBezTo>
                  <a:pt x="493" y="1168"/>
                  <a:pt x="510" y="1173"/>
                  <a:pt x="526" y="1173"/>
                </a:cubicBezTo>
                <a:cubicBezTo>
                  <a:pt x="562" y="1173"/>
                  <a:pt x="596" y="1149"/>
                  <a:pt x="614" y="1114"/>
                </a:cubicBezTo>
                <a:lnTo>
                  <a:pt x="622" y="1097"/>
                </a:lnTo>
                <a:cubicBezTo>
                  <a:pt x="627" y="1099"/>
                  <a:pt x="632" y="1099"/>
                  <a:pt x="637" y="1099"/>
                </a:cubicBezTo>
                <a:cubicBezTo>
                  <a:pt x="660" y="1099"/>
                  <a:pt x="685" y="1084"/>
                  <a:pt x="699" y="1063"/>
                </a:cubicBezTo>
                <a:cubicBezTo>
                  <a:pt x="742" y="994"/>
                  <a:pt x="776" y="926"/>
                  <a:pt x="819" y="849"/>
                </a:cubicBezTo>
                <a:lnTo>
                  <a:pt x="1118" y="1063"/>
                </a:lnTo>
                <a:cubicBezTo>
                  <a:pt x="1129" y="1074"/>
                  <a:pt x="1143" y="1078"/>
                  <a:pt x="1157" y="1078"/>
                </a:cubicBezTo>
                <a:cubicBezTo>
                  <a:pt x="1177" y="1078"/>
                  <a:pt x="1198" y="1069"/>
                  <a:pt x="1213" y="1054"/>
                </a:cubicBezTo>
                <a:lnTo>
                  <a:pt x="1230" y="1063"/>
                </a:lnTo>
                <a:cubicBezTo>
                  <a:pt x="1243" y="1073"/>
                  <a:pt x="1257" y="1078"/>
                  <a:pt x="1269" y="1078"/>
                </a:cubicBezTo>
                <a:cubicBezTo>
                  <a:pt x="1331" y="1078"/>
                  <a:pt x="1377" y="976"/>
                  <a:pt x="1307" y="926"/>
                </a:cubicBezTo>
                <a:lnTo>
                  <a:pt x="1204" y="849"/>
                </a:lnTo>
                <a:lnTo>
                  <a:pt x="1118" y="798"/>
                </a:lnTo>
                <a:cubicBezTo>
                  <a:pt x="1118" y="781"/>
                  <a:pt x="1110" y="781"/>
                  <a:pt x="1101" y="772"/>
                </a:cubicBezTo>
                <a:cubicBezTo>
                  <a:pt x="1050" y="738"/>
                  <a:pt x="990" y="704"/>
                  <a:pt x="939" y="661"/>
                </a:cubicBezTo>
                <a:lnTo>
                  <a:pt x="905" y="644"/>
                </a:lnTo>
                <a:cubicBezTo>
                  <a:pt x="982" y="464"/>
                  <a:pt x="1033" y="284"/>
                  <a:pt x="1076" y="96"/>
                </a:cubicBezTo>
                <a:cubicBezTo>
                  <a:pt x="1086" y="39"/>
                  <a:pt x="1033" y="1"/>
                  <a:pt x="98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23"/>
          <p:cNvSpPr/>
          <p:nvPr/>
        </p:nvSpPr>
        <p:spPr>
          <a:xfrm>
            <a:off x="482363" y="-128255"/>
            <a:ext cx="118516" cy="126518"/>
          </a:xfrm>
          <a:custGeom>
            <a:avLst/>
            <a:gdLst/>
            <a:ahLst/>
            <a:cxnLst/>
            <a:rect l="l" t="t" r="r" b="b"/>
            <a:pathLst>
              <a:path w="1096" h="1170" extrusionOk="0">
                <a:moveTo>
                  <a:pt x="647" y="0"/>
                </a:moveTo>
                <a:cubicBezTo>
                  <a:pt x="623" y="0"/>
                  <a:pt x="598" y="13"/>
                  <a:pt x="582" y="43"/>
                </a:cubicBezTo>
                <a:cubicBezTo>
                  <a:pt x="531" y="129"/>
                  <a:pt x="496" y="214"/>
                  <a:pt x="454" y="308"/>
                </a:cubicBezTo>
                <a:cubicBezTo>
                  <a:pt x="445" y="334"/>
                  <a:pt x="437" y="351"/>
                  <a:pt x="428" y="377"/>
                </a:cubicBezTo>
                <a:cubicBezTo>
                  <a:pt x="394" y="360"/>
                  <a:pt x="351" y="351"/>
                  <a:pt x="308" y="342"/>
                </a:cubicBezTo>
                <a:cubicBezTo>
                  <a:pt x="301" y="340"/>
                  <a:pt x="293" y="339"/>
                  <a:pt x="286" y="339"/>
                </a:cubicBezTo>
                <a:cubicBezTo>
                  <a:pt x="268" y="339"/>
                  <a:pt x="252" y="345"/>
                  <a:pt x="240" y="351"/>
                </a:cubicBezTo>
                <a:lnTo>
                  <a:pt x="137" y="308"/>
                </a:lnTo>
                <a:cubicBezTo>
                  <a:pt x="127" y="304"/>
                  <a:pt x="117" y="302"/>
                  <a:pt x="107" y="302"/>
                </a:cubicBezTo>
                <a:cubicBezTo>
                  <a:pt x="39" y="302"/>
                  <a:pt x="0" y="400"/>
                  <a:pt x="60" y="445"/>
                </a:cubicBezTo>
                <a:cubicBezTo>
                  <a:pt x="163" y="505"/>
                  <a:pt x="265" y="556"/>
                  <a:pt x="368" y="608"/>
                </a:cubicBezTo>
                <a:lnTo>
                  <a:pt x="368" y="616"/>
                </a:lnTo>
                <a:cubicBezTo>
                  <a:pt x="342" y="762"/>
                  <a:pt x="325" y="907"/>
                  <a:pt x="325" y="1052"/>
                </a:cubicBezTo>
                <a:cubicBezTo>
                  <a:pt x="325" y="1078"/>
                  <a:pt x="334" y="1095"/>
                  <a:pt x="351" y="1112"/>
                </a:cubicBezTo>
                <a:cubicBezTo>
                  <a:pt x="358" y="1146"/>
                  <a:pt x="396" y="1169"/>
                  <a:pt x="433" y="1169"/>
                </a:cubicBezTo>
                <a:cubicBezTo>
                  <a:pt x="443" y="1169"/>
                  <a:pt x="453" y="1167"/>
                  <a:pt x="462" y="1164"/>
                </a:cubicBezTo>
                <a:cubicBezTo>
                  <a:pt x="591" y="1129"/>
                  <a:pt x="608" y="975"/>
                  <a:pt x="633" y="856"/>
                </a:cubicBezTo>
                <a:cubicBezTo>
                  <a:pt x="642" y="813"/>
                  <a:pt x="650" y="770"/>
                  <a:pt x="659" y="727"/>
                </a:cubicBezTo>
                <a:lnTo>
                  <a:pt x="745" y="762"/>
                </a:lnTo>
                <a:lnTo>
                  <a:pt x="890" y="830"/>
                </a:lnTo>
                <a:cubicBezTo>
                  <a:pt x="866" y="886"/>
                  <a:pt x="910" y="951"/>
                  <a:pt x="972" y="951"/>
                </a:cubicBezTo>
                <a:cubicBezTo>
                  <a:pt x="976" y="951"/>
                  <a:pt x="980" y="950"/>
                  <a:pt x="984" y="950"/>
                </a:cubicBezTo>
                <a:cubicBezTo>
                  <a:pt x="1087" y="924"/>
                  <a:pt x="1095" y="847"/>
                  <a:pt x="1061" y="779"/>
                </a:cubicBezTo>
                <a:cubicBezTo>
                  <a:pt x="1061" y="753"/>
                  <a:pt x="1044" y="727"/>
                  <a:pt x="1018" y="719"/>
                </a:cubicBezTo>
                <a:cubicBezTo>
                  <a:pt x="1010" y="702"/>
                  <a:pt x="1001" y="693"/>
                  <a:pt x="993" y="685"/>
                </a:cubicBezTo>
                <a:cubicBezTo>
                  <a:pt x="907" y="625"/>
                  <a:pt x="822" y="573"/>
                  <a:pt x="736" y="531"/>
                </a:cubicBezTo>
                <a:lnTo>
                  <a:pt x="693" y="505"/>
                </a:lnTo>
                <a:cubicBezTo>
                  <a:pt x="702" y="454"/>
                  <a:pt x="710" y="411"/>
                  <a:pt x="719" y="368"/>
                </a:cubicBezTo>
                <a:cubicBezTo>
                  <a:pt x="719" y="342"/>
                  <a:pt x="710" y="325"/>
                  <a:pt x="702" y="300"/>
                </a:cubicBezTo>
                <a:lnTo>
                  <a:pt x="702" y="171"/>
                </a:lnTo>
                <a:cubicBezTo>
                  <a:pt x="710" y="154"/>
                  <a:pt x="710" y="137"/>
                  <a:pt x="719" y="120"/>
                </a:cubicBezTo>
                <a:cubicBezTo>
                  <a:pt x="748" y="56"/>
                  <a:pt x="698" y="0"/>
                  <a:pt x="6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23"/>
          <p:cNvSpPr/>
          <p:nvPr/>
        </p:nvSpPr>
        <p:spPr>
          <a:xfrm>
            <a:off x="322536" y="10810"/>
            <a:ext cx="134952" cy="110622"/>
          </a:xfrm>
          <a:custGeom>
            <a:avLst/>
            <a:gdLst/>
            <a:ahLst/>
            <a:cxnLst/>
            <a:rect l="l" t="t" r="r" b="b"/>
            <a:pathLst>
              <a:path w="1248" h="1023" extrusionOk="0">
                <a:moveTo>
                  <a:pt x="881" y="0"/>
                </a:moveTo>
                <a:cubicBezTo>
                  <a:pt x="854" y="0"/>
                  <a:pt x="826" y="13"/>
                  <a:pt x="811" y="40"/>
                </a:cubicBezTo>
                <a:cubicBezTo>
                  <a:pt x="794" y="74"/>
                  <a:pt x="777" y="117"/>
                  <a:pt x="760" y="151"/>
                </a:cubicBezTo>
                <a:cubicBezTo>
                  <a:pt x="717" y="186"/>
                  <a:pt x="683" y="228"/>
                  <a:pt x="648" y="271"/>
                </a:cubicBezTo>
                <a:cubicBezTo>
                  <a:pt x="537" y="211"/>
                  <a:pt x="417" y="160"/>
                  <a:pt x="298" y="117"/>
                </a:cubicBezTo>
                <a:cubicBezTo>
                  <a:pt x="288" y="111"/>
                  <a:pt x="277" y="108"/>
                  <a:pt x="267" y="108"/>
                </a:cubicBezTo>
                <a:cubicBezTo>
                  <a:pt x="234" y="108"/>
                  <a:pt x="204" y="138"/>
                  <a:pt x="204" y="177"/>
                </a:cubicBezTo>
                <a:lnTo>
                  <a:pt x="109" y="160"/>
                </a:lnTo>
                <a:cubicBezTo>
                  <a:pt x="107" y="160"/>
                  <a:pt x="104" y="160"/>
                  <a:pt x="102" y="160"/>
                </a:cubicBezTo>
                <a:cubicBezTo>
                  <a:pt x="14" y="160"/>
                  <a:pt x="1" y="298"/>
                  <a:pt x="84" y="323"/>
                </a:cubicBezTo>
                <a:cubicBezTo>
                  <a:pt x="246" y="357"/>
                  <a:pt x="400" y="400"/>
                  <a:pt x="554" y="468"/>
                </a:cubicBezTo>
                <a:cubicBezTo>
                  <a:pt x="529" y="545"/>
                  <a:pt x="520" y="630"/>
                  <a:pt x="520" y="716"/>
                </a:cubicBezTo>
                <a:lnTo>
                  <a:pt x="494" y="759"/>
                </a:lnTo>
                <a:cubicBezTo>
                  <a:pt x="477" y="793"/>
                  <a:pt x="486" y="836"/>
                  <a:pt x="520" y="853"/>
                </a:cubicBezTo>
                <a:cubicBezTo>
                  <a:pt x="520" y="879"/>
                  <a:pt x="512" y="904"/>
                  <a:pt x="503" y="921"/>
                </a:cubicBezTo>
                <a:cubicBezTo>
                  <a:pt x="490" y="979"/>
                  <a:pt x="540" y="1022"/>
                  <a:pt x="591" y="1022"/>
                </a:cubicBezTo>
                <a:cubicBezTo>
                  <a:pt x="608" y="1022"/>
                  <a:pt x="625" y="1018"/>
                  <a:pt x="640" y="1007"/>
                </a:cubicBezTo>
                <a:cubicBezTo>
                  <a:pt x="666" y="1007"/>
                  <a:pt x="683" y="998"/>
                  <a:pt x="708" y="981"/>
                </a:cubicBezTo>
                <a:cubicBezTo>
                  <a:pt x="794" y="879"/>
                  <a:pt x="862" y="767"/>
                  <a:pt x="905" y="639"/>
                </a:cubicBezTo>
                <a:lnTo>
                  <a:pt x="922" y="639"/>
                </a:lnTo>
                <a:cubicBezTo>
                  <a:pt x="974" y="682"/>
                  <a:pt x="1025" y="725"/>
                  <a:pt x="1076" y="767"/>
                </a:cubicBezTo>
                <a:cubicBezTo>
                  <a:pt x="1093" y="782"/>
                  <a:pt x="1112" y="789"/>
                  <a:pt x="1130" y="789"/>
                </a:cubicBezTo>
                <a:cubicBezTo>
                  <a:pt x="1193" y="789"/>
                  <a:pt x="1247" y="709"/>
                  <a:pt x="1187" y="656"/>
                </a:cubicBezTo>
                <a:lnTo>
                  <a:pt x="1127" y="605"/>
                </a:lnTo>
                <a:cubicBezTo>
                  <a:pt x="1127" y="579"/>
                  <a:pt x="1110" y="553"/>
                  <a:pt x="1085" y="545"/>
                </a:cubicBezTo>
                <a:cubicBezTo>
                  <a:pt x="1042" y="519"/>
                  <a:pt x="991" y="494"/>
                  <a:pt x="948" y="468"/>
                </a:cubicBezTo>
                <a:cubicBezTo>
                  <a:pt x="965" y="382"/>
                  <a:pt x="974" y="305"/>
                  <a:pt x="965" y="220"/>
                </a:cubicBezTo>
                <a:lnTo>
                  <a:pt x="991" y="177"/>
                </a:lnTo>
                <a:cubicBezTo>
                  <a:pt x="1008" y="134"/>
                  <a:pt x="991" y="92"/>
                  <a:pt x="956" y="66"/>
                </a:cubicBezTo>
                <a:cubicBezTo>
                  <a:pt x="956" y="66"/>
                  <a:pt x="956" y="66"/>
                  <a:pt x="956" y="57"/>
                </a:cubicBezTo>
                <a:cubicBezTo>
                  <a:pt x="947" y="20"/>
                  <a:pt x="914" y="0"/>
                  <a:pt x="8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23"/>
          <p:cNvSpPr/>
          <p:nvPr/>
        </p:nvSpPr>
        <p:spPr>
          <a:xfrm>
            <a:off x="278524" y="220165"/>
            <a:ext cx="127059" cy="102620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800" y="0"/>
                </a:moveTo>
                <a:cubicBezTo>
                  <a:pt x="775" y="0"/>
                  <a:pt x="752" y="11"/>
                  <a:pt x="739" y="38"/>
                </a:cubicBezTo>
                <a:cubicBezTo>
                  <a:pt x="688" y="115"/>
                  <a:pt x="645" y="192"/>
                  <a:pt x="602" y="269"/>
                </a:cubicBezTo>
                <a:cubicBezTo>
                  <a:pt x="598" y="269"/>
                  <a:pt x="596" y="271"/>
                  <a:pt x="596" y="273"/>
                </a:cubicBezTo>
                <a:lnTo>
                  <a:pt x="596" y="273"/>
                </a:lnTo>
                <a:lnTo>
                  <a:pt x="397" y="132"/>
                </a:lnTo>
                <a:cubicBezTo>
                  <a:pt x="383" y="125"/>
                  <a:pt x="369" y="122"/>
                  <a:pt x="356" y="122"/>
                </a:cubicBezTo>
                <a:cubicBezTo>
                  <a:pt x="318" y="122"/>
                  <a:pt x="283" y="147"/>
                  <a:pt x="277" y="192"/>
                </a:cubicBezTo>
                <a:cubicBezTo>
                  <a:pt x="234" y="174"/>
                  <a:pt x="183" y="166"/>
                  <a:pt x="140" y="157"/>
                </a:cubicBezTo>
                <a:cubicBezTo>
                  <a:pt x="134" y="156"/>
                  <a:pt x="128" y="155"/>
                  <a:pt x="121" y="155"/>
                </a:cubicBezTo>
                <a:cubicBezTo>
                  <a:pt x="53" y="155"/>
                  <a:pt x="0" y="239"/>
                  <a:pt x="63" y="286"/>
                </a:cubicBezTo>
                <a:lnTo>
                  <a:pt x="106" y="328"/>
                </a:lnTo>
                <a:cubicBezTo>
                  <a:pt x="119" y="341"/>
                  <a:pt x="136" y="348"/>
                  <a:pt x="153" y="348"/>
                </a:cubicBezTo>
                <a:cubicBezTo>
                  <a:pt x="170" y="348"/>
                  <a:pt x="187" y="341"/>
                  <a:pt x="200" y="328"/>
                </a:cubicBezTo>
                <a:cubicBezTo>
                  <a:pt x="311" y="363"/>
                  <a:pt x="414" y="388"/>
                  <a:pt x="516" y="431"/>
                </a:cubicBezTo>
                <a:cubicBezTo>
                  <a:pt x="465" y="542"/>
                  <a:pt x="422" y="654"/>
                  <a:pt x="388" y="765"/>
                </a:cubicBezTo>
                <a:cubicBezTo>
                  <a:pt x="362" y="782"/>
                  <a:pt x="345" y="799"/>
                  <a:pt x="320" y="816"/>
                </a:cubicBezTo>
                <a:cubicBezTo>
                  <a:pt x="260" y="869"/>
                  <a:pt x="314" y="949"/>
                  <a:pt x="381" y="949"/>
                </a:cubicBezTo>
                <a:cubicBezTo>
                  <a:pt x="400" y="949"/>
                  <a:pt x="421" y="942"/>
                  <a:pt x="439" y="927"/>
                </a:cubicBezTo>
                <a:cubicBezTo>
                  <a:pt x="559" y="833"/>
                  <a:pt x="662" y="705"/>
                  <a:pt x="739" y="568"/>
                </a:cubicBezTo>
                <a:lnTo>
                  <a:pt x="970" y="722"/>
                </a:lnTo>
                <a:cubicBezTo>
                  <a:pt x="981" y="733"/>
                  <a:pt x="994" y="737"/>
                  <a:pt x="1009" y="737"/>
                </a:cubicBezTo>
                <a:cubicBezTo>
                  <a:pt x="1028" y="737"/>
                  <a:pt x="1049" y="728"/>
                  <a:pt x="1064" y="713"/>
                </a:cubicBezTo>
                <a:cubicBezTo>
                  <a:pt x="1074" y="719"/>
                  <a:pt x="1084" y="722"/>
                  <a:pt x="1093" y="722"/>
                </a:cubicBezTo>
                <a:cubicBezTo>
                  <a:pt x="1150" y="722"/>
                  <a:pt x="1175" y="614"/>
                  <a:pt x="1115" y="577"/>
                </a:cubicBezTo>
                <a:cubicBezTo>
                  <a:pt x="1013" y="508"/>
                  <a:pt x="919" y="448"/>
                  <a:pt x="816" y="397"/>
                </a:cubicBezTo>
                <a:cubicBezTo>
                  <a:pt x="859" y="294"/>
                  <a:pt x="884" y="192"/>
                  <a:pt x="893" y="80"/>
                </a:cubicBezTo>
                <a:cubicBezTo>
                  <a:pt x="901" y="38"/>
                  <a:pt x="867" y="3"/>
                  <a:pt x="824" y="3"/>
                </a:cubicBezTo>
                <a:cubicBezTo>
                  <a:pt x="816" y="1"/>
                  <a:pt x="808" y="0"/>
                  <a:pt x="80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23"/>
          <p:cNvSpPr/>
          <p:nvPr/>
        </p:nvSpPr>
        <p:spPr>
          <a:xfrm>
            <a:off x="666412" y="-116576"/>
            <a:ext cx="123598" cy="118949"/>
          </a:xfrm>
          <a:custGeom>
            <a:avLst/>
            <a:gdLst/>
            <a:ahLst/>
            <a:cxnLst/>
            <a:rect l="l" t="t" r="r" b="b"/>
            <a:pathLst>
              <a:path w="1143" h="1100" extrusionOk="0">
                <a:moveTo>
                  <a:pt x="763" y="0"/>
                </a:moveTo>
                <a:cubicBezTo>
                  <a:pt x="745" y="0"/>
                  <a:pt x="726" y="9"/>
                  <a:pt x="711" y="29"/>
                </a:cubicBezTo>
                <a:lnTo>
                  <a:pt x="694" y="46"/>
                </a:lnTo>
                <a:lnTo>
                  <a:pt x="651" y="98"/>
                </a:lnTo>
                <a:cubicBezTo>
                  <a:pt x="635" y="81"/>
                  <a:pt x="614" y="74"/>
                  <a:pt x="593" y="74"/>
                </a:cubicBezTo>
                <a:cubicBezTo>
                  <a:pt x="558" y="74"/>
                  <a:pt x="525" y="94"/>
                  <a:pt x="514" y="132"/>
                </a:cubicBezTo>
                <a:cubicBezTo>
                  <a:pt x="497" y="192"/>
                  <a:pt x="488" y="243"/>
                  <a:pt x="471" y="303"/>
                </a:cubicBezTo>
                <a:lnTo>
                  <a:pt x="446" y="294"/>
                </a:lnTo>
                <a:lnTo>
                  <a:pt x="240" y="140"/>
                </a:lnTo>
                <a:cubicBezTo>
                  <a:pt x="227" y="131"/>
                  <a:pt x="212" y="126"/>
                  <a:pt x="197" y="126"/>
                </a:cubicBezTo>
                <a:cubicBezTo>
                  <a:pt x="172" y="126"/>
                  <a:pt x="148" y="139"/>
                  <a:pt x="138" y="166"/>
                </a:cubicBezTo>
                <a:cubicBezTo>
                  <a:pt x="128" y="162"/>
                  <a:pt x="119" y="161"/>
                  <a:pt x="111" y="161"/>
                </a:cubicBezTo>
                <a:cubicBezTo>
                  <a:pt x="41" y="161"/>
                  <a:pt x="1" y="273"/>
                  <a:pt x="69" y="311"/>
                </a:cubicBezTo>
                <a:cubicBezTo>
                  <a:pt x="189" y="380"/>
                  <a:pt x="300" y="440"/>
                  <a:pt x="420" y="517"/>
                </a:cubicBezTo>
                <a:cubicBezTo>
                  <a:pt x="351" y="671"/>
                  <a:pt x="300" y="833"/>
                  <a:pt x="274" y="996"/>
                </a:cubicBezTo>
                <a:cubicBezTo>
                  <a:pt x="269" y="1059"/>
                  <a:pt x="322" y="1099"/>
                  <a:pt x="368" y="1099"/>
                </a:cubicBezTo>
                <a:cubicBezTo>
                  <a:pt x="396" y="1099"/>
                  <a:pt x="422" y="1083"/>
                  <a:pt x="428" y="1047"/>
                </a:cubicBezTo>
                <a:cubicBezTo>
                  <a:pt x="438" y="1051"/>
                  <a:pt x="447" y="1052"/>
                  <a:pt x="457" y="1052"/>
                </a:cubicBezTo>
                <a:cubicBezTo>
                  <a:pt x="492" y="1052"/>
                  <a:pt x="526" y="1029"/>
                  <a:pt x="540" y="996"/>
                </a:cubicBezTo>
                <a:cubicBezTo>
                  <a:pt x="557" y="876"/>
                  <a:pt x="582" y="756"/>
                  <a:pt x="625" y="645"/>
                </a:cubicBezTo>
                <a:cubicBezTo>
                  <a:pt x="711" y="696"/>
                  <a:pt x="796" y="756"/>
                  <a:pt x="890" y="816"/>
                </a:cubicBezTo>
                <a:lnTo>
                  <a:pt x="933" y="859"/>
                </a:lnTo>
                <a:lnTo>
                  <a:pt x="950" y="859"/>
                </a:lnTo>
                <a:lnTo>
                  <a:pt x="993" y="893"/>
                </a:lnTo>
                <a:cubicBezTo>
                  <a:pt x="1008" y="903"/>
                  <a:pt x="1022" y="908"/>
                  <a:pt x="1036" y="908"/>
                </a:cubicBezTo>
                <a:cubicBezTo>
                  <a:pt x="1101" y="908"/>
                  <a:pt x="1142" y="806"/>
                  <a:pt x="1079" y="756"/>
                </a:cubicBezTo>
                <a:lnTo>
                  <a:pt x="1027" y="722"/>
                </a:lnTo>
                <a:lnTo>
                  <a:pt x="1027" y="713"/>
                </a:lnTo>
                <a:cubicBezTo>
                  <a:pt x="1036" y="705"/>
                  <a:pt x="1053" y="705"/>
                  <a:pt x="1061" y="696"/>
                </a:cubicBezTo>
                <a:cubicBezTo>
                  <a:pt x="1121" y="654"/>
                  <a:pt x="1104" y="568"/>
                  <a:pt x="1044" y="551"/>
                </a:cubicBezTo>
                <a:lnTo>
                  <a:pt x="711" y="405"/>
                </a:lnTo>
                <a:cubicBezTo>
                  <a:pt x="745" y="311"/>
                  <a:pt x="788" y="217"/>
                  <a:pt x="830" y="123"/>
                </a:cubicBezTo>
                <a:cubicBezTo>
                  <a:pt x="862" y="66"/>
                  <a:pt x="815" y="0"/>
                  <a:pt x="76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23"/>
          <p:cNvSpPr/>
          <p:nvPr/>
        </p:nvSpPr>
        <p:spPr>
          <a:xfrm>
            <a:off x="239054" y="-168158"/>
            <a:ext cx="114948" cy="112028"/>
          </a:xfrm>
          <a:custGeom>
            <a:avLst/>
            <a:gdLst/>
            <a:ahLst/>
            <a:cxnLst/>
            <a:rect l="l" t="t" r="r" b="b"/>
            <a:pathLst>
              <a:path w="1063" h="1036" extrusionOk="0">
                <a:moveTo>
                  <a:pt x="683" y="0"/>
                </a:moveTo>
                <a:cubicBezTo>
                  <a:pt x="655" y="0"/>
                  <a:pt x="627" y="17"/>
                  <a:pt x="616" y="44"/>
                </a:cubicBezTo>
                <a:cubicBezTo>
                  <a:pt x="582" y="121"/>
                  <a:pt x="548" y="198"/>
                  <a:pt x="522" y="275"/>
                </a:cubicBezTo>
                <a:lnTo>
                  <a:pt x="514" y="275"/>
                </a:lnTo>
                <a:cubicBezTo>
                  <a:pt x="428" y="224"/>
                  <a:pt x="334" y="172"/>
                  <a:pt x="248" y="138"/>
                </a:cubicBezTo>
                <a:cubicBezTo>
                  <a:pt x="237" y="134"/>
                  <a:pt x="225" y="132"/>
                  <a:pt x="214" y="132"/>
                </a:cubicBezTo>
                <a:cubicBezTo>
                  <a:pt x="184" y="132"/>
                  <a:pt x="156" y="147"/>
                  <a:pt x="137" y="172"/>
                </a:cubicBezTo>
                <a:lnTo>
                  <a:pt x="103" y="164"/>
                </a:lnTo>
                <a:cubicBezTo>
                  <a:pt x="26" y="172"/>
                  <a:pt x="0" y="267"/>
                  <a:pt x="60" y="309"/>
                </a:cubicBezTo>
                <a:lnTo>
                  <a:pt x="454" y="463"/>
                </a:lnTo>
                <a:cubicBezTo>
                  <a:pt x="419" y="566"/>
                  <a:pt x="385" y="677"/>
                  <a:pt x="360" y="780"/>
                </a:cubicBezTo>
                <a:cubicBezTo>
                  <a:pt x="351" y="805"/>
                  <a:pt x="360" y="840"/>
                  <a:pt x="385" y="857"/>
                </a:cubicBezTo>
                <a:cubicBezTo>
                  <a:pt x="385" y="882"/>
                  <a:pt x="377" y="908"/>
                  <a:pt x="368" y="934"/>
                </a:cubicBezTo>
                <a:cubicBezTo>
                  <a:pt x="363" y="990"/>
                  <a:pt x="412" y="1035"/>
                  <a:pt x="457" y="1035"/>
                </a:cubicBezTo>
                <a:cubicBezTo>
                  <a:pt x="480" y="1035"/>
                  <a:pt x="502" y="1023"/>
                  <a:pt x="514" y="994"/>
                </a:cubicBezTo>
                <a:cubicBezTo>
                  <a:pt x="591" y="857"/>
                  <a:pt x="642" y="711"/>
                  <a:pt x="685" y="566"/>
                </a:cubicBezTo>
                <a:cubicBezTo>
                  <a:pt x="753" y="617"/>
                  <a:pt x="830" y="677"/>
                  <a:pt x="890" y="737"/>
                </a:cubicBezTo>
                <a:cubicBezTo>
                  <a:pt x="904" y="749"/>
                  <a:pt x="920" y="754"/>
                  <a:pt x="936" y="754"/>
                </a:cubicBezTo>
                <a:cubicBezTo>
                  <a:pt x="999" y="754"/>
                  <a:pt x="1063" y="674"/>
                  <a:pt x="1001" y="626"/>
                </a:cubicBezTo>
                <a:lnTo>
                  <a:pt x="958" y="592"/>
                </a:lnTo>
                <a:cubicBezTo>
                  <a:pt x="984" y="549"/>
                  <a:pt x="976" y="498"/>
                  <a:pt x="933" y="480"/>
                </a:cubicBezTo>
                <a:cubicBezTo>
                  <a:pt x="864" y="446"/>
                  <a:pt x="796" y="412"/>
                  <a:pt x="727" y="378"/>
                </a:cubicBezTo>
                <a:cubicBezTo>
                  <a:pt x="727" y="361"/>
                  <a:pt x="736" y="344"/>
                  <a:pt x="736" y="318"/>
                </a:cubicBezTo>
                <a:lnTo>
                  <a:pt x="762" y="275"/>
                </a:lnTo>
                <a:lnTo>
                  <a:pt x="762" y="267"/>
                </a:lnTo>
                <a:cubicBezTo>
                  <a:pt x="779" y="215"/>
                  <a:pt x="804" y="172"/>
                  <a:pt x="830" y="121"/>
                </a:cubicBezTo>
                <a:cubicBezTo>
                  <a:pt x="858" y="65"/>
                  <a:pt x="818" y="9"/>
                  <a:pt x="765" y="9"/>
                </a:cubicBezTo>
                <a:cubicBezTo>
                  <a:pt x="753" y="9"/>
                  <a:pt x="740" y="12"/>
                  <a:pt x="727" y="18"/>
                </a:cubicBezTo>
                <a:cubicBezTo>
                  <a:pt x="715" y="6"/>
                  <a:pt x="699" y="0"/>
                  <a:pt x="68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23"/>
          <p:cNvSpPr/>
          <p:nvPr/>
        </p:nvSpPr>
        <p:spPr>
          <a:xfrm>
            <a:off x="153841" y="54498"/>
            <a:ext cx="128464" cy="128573"/>
          </a:xfrm>
          <a:custGeom>
            <a:avLst/>
            <a:gdLst/>
            <a:ahLst/>
            <a:cxnLst/>
            <a:rect l="l" t="t" r="r" b="b"/>
            <a:pathLst>
              <a:path w="1188" h="1189" extrusionOk="0">
                <a:moveTo>
                  <a:pt x="854" y="1"/>
                </a:moveTo>
                <a:cubicBezTo>
                  <a:pt x="831" y="1"/>
                  <a:pt x="807" y="12"/>
                  <a:pt x="788" y="38"/>
                </a:cubicBezTo>
                <a:cubicBezTo>
                  <a:pt x="754" y="81"/>
                  <a:pt x="720" y="132"/>
                  <a:pt x="694" y="184"/>
                </a:cubicBezTo>
                <a:cubicBezTo>
                  <a:pt x="660" y="184"/>
                  <a:pt x="634" y="201"/>
                  <a:pt x="626" y="235"/>
                </a:cubicBezTo>
                <a:cubicBezTo>
                  <a:pt x="592" y="321"/>
                  <a:pt x="557" y="406"/>
                  <a:pt x="532" y="492"/>
                </a:cubicBezTo>
                <a:lnTo>
                  <a:pt x="523" y="509"/>
                </a:lnTo>
                <a:cubicBezTo>
                  <a:pt x="489" y="492"/>
                  <a:pt x="455" y="483"/>
                  <a:pt x="420" y="475"/>
                </a:cubicBezTo>
                <a:cubicBezTo>
                  <a:pt x="386" y="466"/>
                  <a:pt x="207" y="449"/>
                  <a:pt x="172" y="406"/>
                </a:cubicBezTo>
                <a:cubicBezTo>
                  <a:pt x="156" y="388"/>
                  <a:pt x="137" y="380"/>
                  <a:pt x="118" y="380"/>
                </a:cubicBezTo>
                <a:cubicBezTo>
                  <a:pt x="58" y="380"/>
                  <a:pt x="0" y="461"/>
                  <a:pt x="53" y="526"/>
                </a:cubicBezTo>
                <a:cubicBezTo>
                  <a:pt x="130" y="611"/>
                  <a:pt x="352" y="620"/>
                  <a:pt x="463" y="654"/>
                </a:cubicBezTo>
                <a:cubicBezTo>
                  <a:pt x="446" y="714"/>
                  <a:pt x="420" y="774"/>
                  <a:pt x="403" y="834"/>
                </a:cubicBezTo>
                <a:cubicBezTo>
                  <a:pt x="361" y="911"/>
                  <a:pt x="318" y="996"/>
                  <a:pt x="275" y="1073"/>
                </a:cubicBezTo>
                <a:cubicBezTo>
                  <a:pt x="243" y="1131"/>
                  <a:pt x="293" y="1189"/>
                  <a:pt x="348" y="1189"/>
                </a:cubicBezTo>
                <a:cubicBezTo>
                  <a:pt x="367" y="1189"/>
                  <a:pt x="386" y="1182"/>
                  <a:pt x="403" y="1168"/>
                </a:cubicBezTo>
                <a:cubicBezTo>
                  <a:pt x="411" y="1171"/>
                  <a:pt x="419" y="1173"/>
                  <a:pt x="427" y="1173"/>
                </a:cubicBezTo>
                <a:cubicBezTo>
                  <a:pt x="458" y="1173"/>
                  <a:pt x="491" y="1150"/>
                  <a:pt x="497" y="1116"/>
                </a:cubicBezTo>
                <a:cubicBezTo>
                  <a:pt x="557" y="988"/>
                  <a:pt x="609" y="860"/>
                  <a:pt x="643" y="723"/>
                </a:cubicBezTo>
                <a:cubicBezTo>
                  <a:pt x="780" y="774"/>
                  <a:pt x="917" y="842"/>
                  <a:pt x="1045" y="911"/>
                </a:cubicBezTo>
                <a:cubicBezTo>
                  <a:pt x="1057" y="917"/>
                  <a:pt x="1070" y="920"/>
                  <a:pt x="1081" y="920"/>
                </a:cubicBezTo>
                <a:cubicBezTo>
                  <a:pt x="1147" y="920"/>
                  <a:pt x="1188" y="825"/>
                  <a:pt x="1122" y="774"/>
                </a:cubicBezTo>
                <a:cubicBezTo>
                  <a:pt x="994" y="706"/>
                  <a:pt x="857" y="637"/>
                  <a:pt x="711" y="577"/>
                </a:cubicBezTo>
                <a:cubicBezTo>
                  <a:pt x="788" y="423"/>
                  <a:pt x="857" y="269"/>
                  <a:pt x="925" y="115"/>
                </a:cubicBezTo>
                <a:cubicBezTo>
                  <a:pt x="955" y="56"/>
                  <a:pt x="907" y="1"/>
                  <a:pt x="8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23"/>
          <p:cNvSpPr/>
          <p:nvPr/>
        </p:nvSpPr>
        <p:spPr>
          <a:xfrm>
            <a:off x="769143" y="24327"/>
            <a:ext cx="121327" cy="121219"/>
          </a:xfrm>
          <a:custGeom>
            <a:avLst/>
            <a:gdLst/>
            <a:ahLst/>
            <a:cxnLst/>
            <a:rect l="l" t="t" r="r" b="b"/>
            <a:pathLst>
              <a:path w="1122" h="1121" extrusionOk="0">
                <a:moveTo>
                  <a:pt x="598" y="1"/>
                </a:moveTo>
                <a:cubicBezTo>
                  <a:pt x="558" y="1"/>
                  <a:pt x="522" y="26"/>
                  <a:pt x="531" y="78"/>
                </a:cubicBezTo>
                <a:cubicBezTo>
                  <a:pt x="527" y="77"/>
                  <a:pt x="523" y="77"/>
                  <a:pt x="520" y="77"/>
                </a:cubicBezTo>
                <a:cubicBezTo>
                  <a:pt x="481" y="77"/>
                  <a:pt x="446" y="116"/>
                  <a:pt x="454" y="155"/>
                </a:cubicBezTo>
                <a:cubicBezTo>
                  <a:pt x="454" y="206"/>
                  <a:pt x="462" y="257"/>
                  <a:pt x="462" y="317"/>
                </a:cubicBezTo>
                <a:cubicBezTo>
                  <a:pt x="392" y="301"/>
                  <a:pt x="318" y="295"/>
                  <a:pt x="243" y="295"/>
                </a:cubicBezTo>
                <a:cubicBezTo>
                  <a:pt x="199" y="295"/>
                  <a:pt x="155" y="297"/>
                  <a:pt x="111" y="300"/>
                </a:cubicBezTo>
                <a:cubicBezTo>
                  <a:pt x="11" y="300"/>
                  <a:pt x="1" y="454"/>
                  <a:pt x="103" y="454"/>
                </a:cubicBezTo>
                <a:cubicBezTo>
                  <a:pt x="106" y="454"/>
                  <a:pt x="109" y="454"/>
                  <a:pt x="111" y="454"/>
                </a:cubicBezTo>
                <a:cubicBezTo>
                  <a:pt x="120" y="463"/>
                  <a:pt x="129" y="471"/>
                  <a:pt x="146" y="480"/>
                </a:cubicBezTo>
                <a:lnTo>
                  <a:pt x="462" y="591"/>
                </a:lnTo>
                <a:lnTo>
                  <a:pt x="462" y="754"/>
                </a:lnTo>
                <a:cubicBezTo>
                  <a:pt x="462" y="779"/>
                  <a:pt x="479" y="796"/>
                  <a:pt x="496" y="813"/>
                </a:cubicBezTo>
                <a:cubicBezTo>
                  <a:pt x="488" y="882"/>
                  <a:pt x="479" y="950"/>
                  <a:pt x="471" y="1019"/>
                </a:cubicBezTo>
                <a:cubicBezTo>
                  <a:pt x="455" y="1080"/>
                  <a:pt x="505" y="1120"/>
                  <a:pt x="552" y="1120"/>
                </a:cubicBezTo>
                <a:cubicBezTo>
                  <a:pt x="584" y="1120"/>
                  <a:pt x="614" y="1103"/>
                  <a:pt x="625" y="1062"/>
                </a:cubicBezTo>
                <a:cubicBezTo>
                  <a:pt x="650" y="933"/>
                  <a:pt x="659" y="796"/>
                  <a:pt x="659" y="668"/>
                </a:cubicBezTo>
                <a:cubicBezTo>
                  <a:pt x="727" y="711"/>
                  <a:pt x="796" y="754"/>
                  <a:pt x="847" y="805"/>
                </a:cubicBezTo>
                <a:cubicBezTo>
                  <a:pt x="864" y="819"/>
                  <a:pt x="884" y="825"/>
                  <a:pt x="903" y="825"/>
                </a:cubicBezTo>
                <a:cubicBezTo>
                  <a:pt x="932" y="825"/>
                  <a:pt x="960" y="810"/>
                  <a:pt x="976" y="779"/>
                </a:cubicBezTo>
                <a:lnTo>
                  <a:pt x="993" y="779"/>
                </a:lnTo>
                <a:cubicBezTo>
                  <a:pt x="1003" y="784"/>
                  <a:pt x="1012" y="786"/>
                  <a:pt x="1021" y="786"/>
                </a:cubicBezTo>
                <a:cubicBezTo>
                  <a:pt x="1083" y="786"/>
                  <a:pt x="1122" y="696"/>
                  <a:pt x="1070" y="651"/>
                </a:cubicBezTo>
                <a:cubicBezTo>
                  <a:pt x="958" y="540"/>
                  <a:pt x="830" y="454"/>
                  <a:pt x="685" y="394"/>
                </a:cubicBezTo>
                <a:cubicBezTo>
                  <a:pt x="693" y="292"/>
                  <a:pt x="693" y="180"/>
                  <a:pt x="685" y="78"/>
                </a:cubicBezTo>
                <a:cubicBezTo>
                  <a:pt x="680" y="26"/>
                  <a:pt x="638" y="1"/>
                  <a:pt x="598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23"/>
          <p:cNvSpPr/>
          <p:nvPr/>
        </p:nvSpPr>
        <p:spPr>
          <a:xfrm rot="10800000">
            <a:off x="7981508" y="110934"/>
            <a:ext cx="1572593" cy="144160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23"/>
          <p:cNvSpPr/>
          <p:nvPr/>
        </p:nvSpPr>
        <p:spPr>
          <a:xfrm rot="10800000">
            <a:off x="8067056" y="276471"/>
            <a:ext cx="1632988" cy="1457661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23"/>
          <p:cNvSpPr/>
          <p:nvPr/>
        </p:nvSpPr>
        <p:spPr>
          <a:xfrm rot="10800000">
            <a:off x="7568539" y="-1025255"/>
            <a:ext cx="1961323" cy="1561888"/>
          </a:xfrm>
          <a:custGeom>
            <a:avLst/>
            <a:gdLst/>
            <a:ahLst/>
            <a:cxnLst/>
            <a:rect l="l" t="t" r="r" b="b"/>
            <a:pathLst>
              <a:path w="19420" h="15465" extrusionOk="0">
                <a:moveTo>
                  <a:pt x="9143" y="0"/>
                </a:moveTo>
                <a:cubicBezTo>
                  <a:pt x="8324" y="0"/>
                  <a:pt x="7449" y="363"/>
                  <a:pt x="6733" y="1284"/>
                </a:cubicBezTo>
                <a:cubicBezTo>
                  <a:pt x="6132" y="2057"/>
                  <a:pt x="5624" y="2233"/>
                  <a:pt x="5143" y="2233"/>
                </a:cubicBezTo>
                <a:cubicBezTo>
                  <a:pt x="4741" y="2233"/>
                  <a:pt x="4357" y="2111"/>
                  <a:pt x="3953" y="2111"/>
                </a:cubicBezTo>
                <a:cubicBezTo>
                  <a:pt x="3372" y="2111"/>
                  <a:pt x="2749" y="2363"/>
                  <a:pt x="1968" y="3594"/>
                </a:cubicBezTo>
                <a:cubicBezTo>
                  <a:pt x="0" y="6708"/>
                  <a:pt x="4629" y="14955"/>
                  <a:pt x="4629" y="14955"/>
                </a:cubicBezTo>
                <a:cubicBezTo>
                  <a:pt x="6345" y="15312"/>
                  <a:pt x="7884" y="15465"/>
                  <a:pt x="9257" y="15465"/>
                </a:cubicBezTo>
                <a:cubicBezTo>
                  <a:pt x="16285" y="15465"/>
                  <a:pt x="19004" y="11452"/>
                  <a:pt x="19197" y="10121"/>
                </a:cubicBezTo>
                <a:cubicBezTo>
                  <a:pt x="19420" y="8522"/>
                  <a:pt x="18462" y="9257"/>
                  <a:pt x="17546" y="8196"/>
                </a:cubicBezTo>
                <a:cubicBezTo>
                  <a:pt x="16631" y="7127"/>
                  <a:pt x="18145" y="6708"/>
                  <a:pt x="17521" y="4475"/>
                </a:cubicBezTo>
                <a:cubicBezTo>
                  <a:pt x="17149" y="3152"/>
                  <a:pt x="16275" y="2822"/>
                  <a:pt x="15522" y="2822"/>
                </a:cubicBezTo>
                <a:cubicBezTo>
                  <a:pt x="15009" y="2822"/>
                  <a:pt x="14551" y="2975"/>
                  <a:pt x="14347" y="3072"/>
                </a:cubicBezTo>
                <a:cubicBezTo>
                  <a:pt x="14174" y="3157"/>
                  <a:pt x="13853" y="3235"/>
                  <a:pt x="13491" y="3235"/>
                </a:cubicBezTo>
                <a:cubicBezTo>
                  <a:pt x="12795" y="3235"/>
                  <a:pt x="11952" y="2947"/>
                  <a:pt x="11738" y="1866"/>
                </a:cubicBezTo>
                <a:cubicBezTo>
                  <a:pt x="11535" y="864"/>
                  <a:pt x="10406" y="0"/>
                  <a:pt x="91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23"/>
          <p:cNvSpPr/>
          <p:nvPr/>
        </p:nvSpPr>
        <p:spPr>
          <a:xfrm rot="10800000">
            <a:off x="8625123" y="-894406"/>
            <a:ext cx="101601" cy="83523"/>
          </a:xfrm>
          <a:custGeom>
            <a:avLst/>
            <a:gdLst/>
            <a:ahLst/>
            <a:cxnLst/>
            <a:rect l="l" t="t" r="r" b="b"/>
            <a:pathLst>
              <a:path w="1006" h="827" extrusionOk="0">
                <a:moveTo>
                  <a:pt x="445" y="0"/>
                </a:moveTo>
                <a:cubicBezTo>
                  <a:pt x="363" y="0"/>
                  <a:pt x="284" y="23"/>
                  <a:pt x="218" y="73"/>
                </a:cubicBezTo>
                <a:cubicBezTo>
                  <a:pt x="133" y="133"/>
                  <a:pt x="73" y="244"/>
                  <a:pt x="81" y="355"/>
                </a:cubicBezTo>
                <a:cubicBezTo>
                  <a:pt x="64" y="407"/>
                  <a:pt x="64" y="466"/>
                  <a:pt x="98" y="518"/>
                </a:cubicBezTo>
                <a:cubicBezTo>
                  <a:pt x="0" y="641"/>
                  <a:pt x="90" y="827"/>
                  <a:pt x="241" y="827"/>
                </a:cubicBezTo>
                <a:cubicBezTo>
                  <a:pt x="248" y="827"/>
                  <a:pt x="254" y="826"/>
                  <a:pt x="261" y="826"/>
                </a:cubicBezTo>
                <a:cubicBezTo>
                  <a:pt x="338" y="826"/>
                  <a:pt x="406" y="817"/>
                  <a:pt x="483" y="809"/>
                </a:cubicBezTo>
                <a:cubicBezTo>
                  <a:pt x="520" y="817"/>
                  <a:pt x="558" y="822"/>
                  <a:pt x="597" y="822"/>
                </a:cubicBezTo>
                <a:cubicBezTo>
                  <a:pt x="709" y="822"/>
                  <a:pt x="822" y="785"/>
                  <a:pt x="911" y="715"/>
                </a:cubicBezTo>
                <a:cubicBezTo>
                  <a:pt x="971" y="663"/>
                  <a:pt x="1005" y="578"/>
                  <a:pt x="980" y="501"/>
                </a:cubicBezTo>
                <a:cubicBezTo>
                  <a:pt x="1005" y="415"/>
                  <a:pt x="971" y="330"/>
                  <a:pt x="894" y="287"/>
                </a:cubicBezTo>
                <a:cubicBezTo>
                  <a:pt x="823" y="115"/>
                  <a:pt x="629" y="0"/>
                  <a:pt x="44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23"/>
          <p:cNvSpPr/>
          <p:nvPr/>
        </p:nvSpPr>
        <p:spPr>
          <a:xfrm rot="10800000">
            <a:off x="8454941" y="-770380"/>
            <a:ext cx="104631" cy="84836"/>
          </a:xfrm>
          <a:custGeom>
            <a:avLst/>
            <a:gdLst/>
            <a:ahLst/>
            <a:cxnLst/>
            <a:rect l="l" t="t" r="r" b="b"/>
            <a:pathLst>
              <a:path w="1036" h="840" extrusionOk="0">
                <a:moveTo>
                  <a:pt x="767" y="1"/>
                </a:moveTo>
                <a:cubicBezTo>
                  <a:pt x="741" y="1"/>
                  <a:pt x="716" y="5"/>
                  <a:pt x="693" y="14"/>
                </a:cubicBezTo>
                <a:cubicBezTo>
                  <a:pt x="557" y="65"/>
                  <a:pt x="377" y="56"/>
                  <a:pt x="240" y="125"/>
                </a:cubicBezTo>
                <a:cubicBezTo>
                  <a:pt x="129" y="176"/>
                  <a:pt x="52" y="279"/>
                  <a:pt x="26" y="407"/>
                </a:cubicBezTo>
                <a:cubicBezTo>
                  <a:pt x="0" y="535"/>
                  <a:pt x="52" y="664"/>
                  <a:pt x="154" y="749"/>
                </a:cubicBezTo>
                <a:cubicBezTo>
                  <a:pt x="239" y="819"/>
                  <a:pt x="337" y="839"/>
                  <a:pt x="436" y="839"/>
                </a:cubicBezTo>
                <a:cubicBezTo>
                  <a:pt x="507" y="839"/>
                  <a:pt x="577" y="828"/>
                  <a:pt x="642" y="818"/>
                </a:cubicBezTo>
                <a:cubicBezTo>
                  <a:pt x="787" y="801"/>
                  <a:pt x="924" y="715"/>
                  <a:pt x="1001" y="587"/>
                </a:cubicBezTo>
                <a:cubicBezTo>
                  <a:pt x="1036" y="493"/>
                  <a:pt x="1036" y="373"/>
                  <a:pt x="984" y="287"/>
                </a:cubicBezTo>
                <a:cubicBezTo>
                  <a:pt x="984" y="270"/>
                  <a:pt x="993" y="253"/>
                  <a:pt x="1001" y="227"/>
                </a:cubicBezTo>
                <a:cubicBezTo>
                  <a:pt x="1030" y="99"/>
                  <a:pt x="893" y="1"/>
                  <a:pt x="76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23"/>
          <p:cNvSpPr/>
          <p:nvPr/>
        </p:nvSpPr>
        <p:spPr>
          <a:xfrm rot="10800000">
            <a:off x="8810960" y="-827242"/>
            <a:ext cx="130486" cy="96551"/>
          </a:xfrm>
          <a:custGeom>
            <a:avLst/>
            <a:gdLst/>
            <a:ahLst/>
            <a:cxnLst/>
            <a:rect l="l" t="t" r="r" b="b"/>
            <a:pathLst>
              <a:path w="1292" h="956" extrusionOk="0">
                <a:moveTo>
                  <a:pt x="866" y="0"/>
                </a:moveTo>
                <a:cubicBezTo>
                  <a:pt x="710" y="0"/>
                  <a:pt x="557" y="21"/>
                  <a:pt x="445" y="106"/>
                </a:cubicBezTo>
                <a:cubicBezTo>
                  <a:pt x="411" y="131"/>
                  <a:pt x="385" y="165"/>
                  <a:pt x="368" y="200"/>
                </a:cubicBezTo>
                <a:cubicBezTo>
                  <a:pt x="231" y="208"/>
                  <a:pt x="111" y="277"/>
                  <a:pt x="34" y="388"/>
                </a:cubicBezTo>
                <a:cubicBezTo>
                  <a:pt x="0" y="456"/>
                  <a:pt x="17" y="550"/>
                  <a:pt x="86" y="602"/>
                </a:cubicBezTo>
                <a:lnTo>
                  <a:pt x="120" y="627"/>
                </a:lnTo>
                <a:cubicBezTo>
                  <a:pt x="163" y="764"/>
                  <a:pt x="257" y="875"/>
                  <a:pt x="394" y="927"/>
                </a:cubicBezTo>
                <a:cubicBezTo>
                  <a:pt x="438" y="946"/>
                  <a:pt x="485" y="956"/>
                  <a:pt x="531" y="956"/>
                </a:cubicBezTo>
                <a:cubicBezTo>
                  <a:pt x="628" y="956"/>
                  <a:pt x="724" y="914"/>
                  <a:pt x="787" y="833"/>
                </a:cubicBezTo>
                <a:cubicBezTo>
                  <a:pt x="804" y="833"/>
                  <a:pt x="830" y="824"/>
                  <a:pt x="847" y="824"/>
                </a:cubicBezTo>
                <a:cubicBezTo>
                  <a:pt x="882" y="848"/>
                  <a:pt x="921" y="859"/>
                  <a:pt x="960" y="859"/>
                </a:cubicBezTo>
                <a:cubicBezTo>
                  <a:pt x="1005" y="859"/>
                  <a:pt x="1050" y="843"/>
                  <a:pt x="1087" y="816"/>
                </a:cubicBezTo>
                <a:cubicBezTo>
                  <a:pt x="1283" y="627"/>
                  <a:pt x="1292" y="345"/>
                  <a:pt x="1147" y="97"/>
                </a:cubicBezTo>
                <a:cubicBezTo>
                  <a:pt x="1104" y="37"/>
                  <a:pt x="1035" y="3"/>
                  <a:pt x="967" y="3"/>
                </a:cubicBezTo>
                <a:cubicBezTo>
                  <a:pt x="933" y="1"/>
                  <a:pt x="899" y="0"/>
                  <a:pt x="8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23"/>
          <p:cNvSpPr/>
          <p:nvPr/>
        </p:nvSpPr>
        <p:spPr>
          <a:xfrm rot="10800000">
            <a:off x="8670067" y="-722710"/>
            <a:ext cx="109883" cy="72817"/>
          </a:xfrm>
          <a:custGeom>
            <a:avLst/>
            <a:gdLst/>
            <a:ahLst/>
            <a:cxnLst/>
            <a:rect l="l" t="t" r="r" b="b"/>
            <a:pathLst>
              <a:path w="1088" h="721" extrusionOk="0">
                <a:moveTo>
                  <a:pt x="360" y="294"/>
                </a:moveTo>
                <a:cubicBezTo>
                  <a:pt x="367" y="294"/>
                  <a:pt x="373" y="298"/>
                  <a:pt x="377" y="307"/>
                </a:cubicBezTo>
                <a:lnTo>
                  <a:pt x="343" y="307"/>
                </a:lnTo>
                <a:cubicBezTo>
                  <a:pt x="347" y="298"/>
                  <a:pt x="354" y="294"/>
                  <a:pt x="360" y="294"/>
                </a:cubicBezTo>
                <a:close/>
                <a:moveTo>
                  <a:pt x="667" y="1"/>
                </a:moveTo>
                <a:cubicBezTo>
                  <a:pt x="589" y="1"/>
                  <a:pt x="511" y="18"/>
                  <a:pt x="437" y="50"/>
                </a:cubicBezTo>
                <a:cubicBezTo>
                  <a:pt x="309" y="110"/>
                  <a:pt x="112" y="178"/>
                  <a:pt x="61" y="307"/>
                </a:cubicBezTo>
                <a:cubicBezTo>
                  <a:pt x="1" y="435"/>
                  <a:pt x="104" y="580"/>
                  <a:pt x="249" y="640"/>
                </a:cubicBezTo>
                <a:cubicBezTo>
                  <a:pt x="289" y="692"/>
                  <a:pt x="349" y="721"/>
                  <a:pt x="413" y="721"/>
                </a:cubicBezTo>
                <a:cubicBezTo>
                  <a:pt x="443" y="721"/>
                  <a:pt x="475" y="714"/>
                  <a:pt x="506" y="700"/>
                </a:cubicBezTo>
                <a:cubicBezTo>
                  <a:pt x="608" y="649"/>
                  <a:pt x="728" y="606"/>
                  <a:pt x="839" y="546"/>
                </a:cubicBezTo>
                <a:cubicBezTo>
                  <a:pt x="959" y="486"/>
                  <a:pt x="1087" y="392"/>
                  <a:pt x="1028" y="238"/>
                </a:cubicBezTo>
                <a:cubicBezTo>
                  <a:pt x="1002" y="153"/>
                  <a:pt x="942" y="76"/>
                  <a:pt x="865" y="41"/>
                </a:cubicBezTo>
                <a:cubicBezTo>
                  <a:pt x="801" y="14"/>
                  <a:pt x="734" y="1"/>
                  <a:pt x="66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23"/>
          <p:cNvSpPr/>
          <p:nvPr/>
        </p:nvSpPr>
        <p:spPr>
          <a:xfrm rot="10800000">
            <a:off x="8422116" y="-901274"/>
            <a:ext cx="106348" cy="82109"/>
          </a:xfrm>
          <a:custGeom>
            <a:avLst/>
            <a:gdLst/>
            <a:ahLst/>
            <a:cxnLst/>
            <a:rect l="l" t="t" r="r" b="b"/>
            <a:pathLst>
              <a:path w="1053" h="813" extrusionOk="0">
                <a:moveTo>
                  <a:pt x="450" y="1"/>
                </a:moveTo>
                <a:cubicBezTo>
                  <a:pt x="354" y="1"/>
                  <a:pt x="262" y="24"/>
                  <a:pt x="189" y="76"/>
                </a:cubicBezTo>
                <a:cubicBezTo>
                  <a:pt x="26" y="222"/>
                  <a:pt x="0" y="461"/>
                  <a:pt x="137" y="633"/>
                </a:cubicBezTo>
                <a:cubicBezTo>
                  <a:pt x="163" y="692"/>
                  <a:pt x="214" y="744"/>
                  <a:pt x="274" y="752"/>
                </a:cubicBezTo>
                <a:cubicBezTo>
                  <a:pt x="346" y="793"/>
                  <a:pt x="426" y="813"/>
                  <a:pt x="507" y="813"/>
                </a:cubicBezTo>
                <a:cubicBezTo>
                  <a:pt x="561" y="813"/>
                  <a:pt x="616" y="804"/>
                  <a:pt x="668" y="786"/>
                </a:cubicBezTo>
                <a:cubicBezTo>
                  <a:pt x="873" y="761"/>
                  <a:pt x="1053" y="658"/>
                  <a:pt x="1018" y="419"/>
                </a:cubicBezTo>
                <a:cubicBezTo>
                  <a:pt x="981" y="165"/>
                  <a:pt x="702" y="1"/>
                  <a:pt x="45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3"/>
          <p:cNvSpPr/>
          <p:nvPr/>
        </p:nvSpPr>
        <p:spPr>
          <a:xfrm rot="10800000">
            <a:off x="8259710" y="-722407"/>
            <a:ext cx="85543" cy="72211"/>
          </a:xfrm>
          <a:custGeom>
            <a:avLst/>
            <a:gdLst/>
            <a:ahLst/>
            <a:cxnLst/>
            <a:rect l="l" t="t" r="r" b="b"/>
            <a:pathLst>
              <a:path w="847" h="715" extrusionOk="0">
                <a:moveTo>
                  <a:pt x="449" y="331"/>
                </a:moveTo>
                <a:cubicBezTo>
                  <a:pt x="451" y="331"/>
                  <a:pt x="453" y="334"/>
                  <a:pt x="453" y="338"/>
                </a:cubicBezTo>
                <a:lnTo>
                  <a:pt x="445" y="338"/>
                </a:lnTo>
                <a:cubicBezTo>
                  <a:pt x="445" y="334"/>
                  <a:pt x="447" y="331"/>
                  <a:pt x="449" y="331"/>
                </a:cubicBezTo>
                <a:close/>
                <a:moveTo>
                  <a:pt x="422" y="0"/>
                </a:moveTo>
                <a:cubicBezTo>
                  <a:pt x="357" y="0"/>
                  <a:pt x="292" y="15"/>
                  <a:pt x="231" y="47"/>
                </a:cubicBezTo>
                <a:cubicBezTo>
                  <a:pt x="26" y="175"/>
                  <a:pt x="0" y="483"/>
                  <a:pt x="248" y="629"/>
                </a:cubicBezTo>
                <a:cubicBezTo>
                  <a:pt x="282" y="654"/>
                  <a:pt x="325" y="663"/>
                  <a:pt x="368" y="680"/>
                </a:cubicBezTo>
                <a:cubicBezTo>
                  <a:pt x="402" y="706"/>
                  <a:pt x="445" y="714"/>
                  <a:pt x="488" y="714"/>
                </a:cubicBezTo>
                <a:cubicBezTo>
                  <a:pt x="556" y="714"/>
                  <a:pt x="625" y="689"/>
                  <a:pt x="684" y="654"/>
                </a:cubicBezTo>
                <a:cubicBezTo>
                  <a:pt x="761" y="612"/>
                  <a:pt x="813" y="543"/>
                  <a:pt x="838" y="458"/>
                </a:cubicBezTo>
                <a:cubicBezTo>
                  <a:pt x="847" y="423"/>
                  <a:pt x="838" y="389"/>
                  <a:pt x="821" y="355"/>
                </a:cubicBezTo>
                <a:cubicBezTo>
                  <a:pt x="821" y="321"/>
                  <a:pt x="813" y="295"/>
                  <a:pt x="804" y="261"/>
                </a:cubicBezTo>
                <a:cubicBezTo>
                  <a:pt x="743" y="96"/>
                  <a:pt x="585" y="0"/>
                  <a:pt x="42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3"/>
          <p:cNvSpPr/>
          <p:nvPr/>
        </p:nvSpPr>
        <p:spPr>
          <a:xfrm rot="10800000">
            <a:off x="8470494" y="-600199"/>
            <a:ext cx="83422" cy="71403"/>
          </a:xfrm>
          <a:custGeom>
            <a:avLst/>
            <a:gdLst/>
            <a:ahLst/>
            <a:cxnLst/>
            <a:rect l="l" t="t" r="r" b="b"/>
            <a:pathLst>
              <a:path w="826" h="707" extrusionOk="0">
                <a:moveTo>
                  <a:pt x="329" y="1"/>
                </a:moveTo>
                <a:cubicBezTo>
                  <a:pt x="244" y="1"/>
                  <a:pt x="160" y="27"/>
                  <a:pt x="90" y="77"/>
                </a:cubicBezTo>
                <a:cubicBezTo>
                  <a:pt x="47" y="111"/>
                  <a:pt x="30" y="171"/>
                  <a:pt x="39" y="222"/>
                </a:cubicBezTo>
                <a:cubicBezTo>
                  <a:pt x="30" y="248"/>
                  <a:pt x="21" y="265"/>
                  <a:pt x="21" y="291"/>
                </a:cubicBezTo>
                <a:cubicBezTo>
                  <a:pt x="13" y="342"/>
                  <a:pt x="21" y="385"/>
                  <a:pt x="39" y="436"/>
                </a:cubicBezTo>
                <a:cubicBezTo>
                  <a:pt x="0" y="575"/>
                  <a:pt x="107" y="707"/>
                  <a:pt x="241" y="707"/>
                </a:cubicBezTo>
                <a:cubicBezTo>
                  <a:pt x="256" y="707"/>
                  <a:pt x="271" y="705"/>
                  <a:pt x="287" y="702"/>
                </a:cubicBezTo>
                <a:cubicBezTo>
                  <a:pt x="338" y="693"/>
                  <a:pt x="389" y="676"/>
                  <a:pt x="432" y="659"/>
                </a:cubicBezTo>
                <a:cubicBezTo>
                  <a:pt x="483" y="650"/>
                  <a:pt x="535" y="633"/>
                  <a:pt x="578" y="616"/>
                </a:cubicBezTo>
                <a:cubicBezTo>
                  <a:pt x="826" y="496"/>
                  <a:pt x="774" y="171"/>
                  <a:pt x="509" y="43"/>
                </a:cubicBezTo>
                <a:cubicBezTo>
                  <a:pt x="452" y="14"/>
                  <a:pt x="390" y="1"/>
                  <a:pt x="32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3"/>
          <p:cNvSpPr/>
          <p:nvPr/>
        </p:nvSpPr>
        <p:spPr>
          <a:xfrm rot="10800000">
            <a:off x="8288192" y="-561113"/>
            <a:ext cx="85644" cy="69889"/>
          </a:xfrm>
          <a:custGeom>
            <a:avLst/>
            <a:gdLst/>
            <a:ahLst/>
            <a:cxnLst/>
            <a:rect l="l" t="t" r="r" b="b"/>
            <a:pathLst>
              <a:path w="848" h="692" extrusionOk="0">
                <a:moveTo>
                  <a:pt x="358" y="1"/>
                </a:moveTo>
                <a:cubicBezTo>
                  <a:pt x="327" y="1"/>
                  <a:pt x="296" y="7"/>
                  <a:pt x="266" y="21"/>
                </a:cubicBezTo>
                <a:cubicBezTo>
                  <a:pt x="78" y="124"/>
                  <a:pt x="1" y="355"/>
                  <a:pt x="86" y="552"/>
                </a:cubicBezTo>
                <a:cubicBezTo>
                  <a:pt x="124" y="640"/>
                  <a:pt x="209" y="691"/>
                  <a:pt x="295" y="691"/>
                </a:cubicBezTo>
                <a:cubicBezTo>
                  <a:pt x="326" y="691"/>
                  <a:pt x="357" y="685"/>
                  <a:pt x="386" y="671"/>
                </a:cubicBezTo>
                <a:lnTo>
                  <a:pt x="736" y="526"/>
                </a:lnTo>
                <a:cubicBezTo>
                  <a:pt x="822" y="475"/>
                  <a:pt x="848" y="355"/>
                  <a:pt x="788" y="278"/>
                </a:cubicBezTo>
                <a:cubicBezTo>
                  <a:pt x="745" y="221"/>
                  <a:pt x="679" y="188"/>
                  <a:pt x="614" y="188"/>
                </a:cubicBezTo>
                <a:cubicBezTo>
                  <a:pt x="601" y="188"/>
                  <a:pt x="587" y="189"/>
                  <a:pt x="574" y="192"/>
                </a:cubicBezTo>
                <a:lnTo>
                  <a:pt x="574" y="184"/>
                </a:lnTo>
                <a:cubicBezTo>
                  <a:pt x="554" y="72"/>
                  <a:pt x="459" y="1"/>
                  <a:pt x="35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3"/>
          <p:cNvSpPr/>
          <p:nvPr/>
        </p:nvSpPr>
        <p:spPr>
          <a:xfrm rot="10800000">
            <a:off x="8289908" y="-842797"/>
            <a:ext cx="59688" cy="57668"/>
          </a:xfrm>
          <a:custGeom>
            <a:avLst/>
            <a:gdLst/>
            <a:ahLst/>
            <a:cxnLst/>
            <a:rect l="l" t="t" r="r" b="b"/>
            <a:pathLst>
              <a:path w="591" h="571" extrusionOk="0">
                <a:moveTo>
                  <a:pt x="261" y="1"/>
                </a:moveTo>
                <a:cubicBezTo>
                  <a:pt x="146" y="1"/>
                  <a:pt x="50" y="90"/>
                  <a:pt x="34" y="208"/>
                </a:cubicBezTo>
                <a:cubicBezTo>
                  <a:pt x="26" y="234"/>
                  <a:pt x="26" y="259"/>
                  <a:pt x="34" y="294"/>
                </a:cubicBezTo>
                <a:cubicBezTo>
                  <a:pt x="9" y="336"/>
                  <a:pt x="0" y="388"/>
                  <a:pt x="26" y="431"/>
                </a:cubicBezTo>
                <a:cubicBezTo>
                  <a:pt x="63" y="520"/>
                  <a:pt x="146" y="571"/>
                  <a:pt x="235" y="571"/>
                </a:cubicBezTo>
                <a:cubicBezTo>
                  <a:pt x="248" y="571"/>
                  <a:pt x="261" y="570"/>
                  <a:pt x="274" y="567"/>
                </a:cubicBezTo>
                <a:cubicBezTo>
                  <a:pt x="368" y="550"/>
                  <a:pt x="454" y="490"/>
                  <a:pt x="496" y="405"/>
                </a:cubicBezTo>
                <a:cubicBezTo>
                  <a:pt x="496" y="396"/>
                  <a:pt x="496" y="388"/>
                  <a:pt x="505" y="388"/>
                </a:cubicBezTo>
                <a:lnTo>
                  <a:pt x="556" y="302"/>
                </a:lnTo>
                <a:cubicBezTo>
                  <a:pt x="591" y="208"/>
                  <a:pt x="548" y="97"/>
                  <a:pt x="454" y="54"/>
                </a:cubicBezTo>
                <a:lnTo>
                  <a:pt x="411" y="37"/>
                </a:lnTo>
                <a:cubicBezTo>
                  <a:pt x="377" y="20"/>
                  <a:pt x="334" y="3"/>
                  <a:pt x="291" y="3"/>
                </a:cubicBezTo>
                <a:cubicBezTo>
                  <a:pt x="281" y="1"/>
                  <a:pt x="271" y="1"/>
                  <a:pt x="26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 ">
  <p:cSld name="CUSTOM_36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24"/>
          <p:cNvSpPr txBox="1">
            <a:spLocks noGrp="1"/>
          </p:cNvSpPr>
          <p:nvPr>
            <p:ph type="title"/>
          </p:nvPr>
        </p:nvSpPr>
        <p:spPr>
          <a:xfrm>
            <a:off x="678750" y="394174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grpSp>
        <p:nvGrpSpPr>
          <p:cNvPr id="3155" name="Google Shape;3155;p24"/>
          <p:cNvGrpSpPr/>
          <p:nvPr/>
        </p:nvGrpSpPr>
        <p:grpSpPr>
          <a:xfrm>
            <a:off x="7059563" y="-238208"/>
            <a:ext cx="2802598" cy="2596022"/>
            <a:chOff x="7290684" y="-161989"/>
            <a:chExt cx="2267107" cy="2100001"/>
          </a:xfrm>
        </p:grpSpPr>
        <p:sp>
          <p:nvSpPr>
            <p:cNvPr id="3156" name="Google Shape;3156;p24"/>
            <p:cNvSpPr/>
            <p:nvPr/>
          </p:nvSpPr>
          <p:spPr>
            <a:xfrm>
              <a:off x="8420248" y="863841"/>
              <a:ext cx="1040348" cy="953981"/>
            </a:xfrm>
            <a:custGeom>
              <a:avLst/>
              <a:gdLst/>
              <a:ahLst/>
              <a:cxnLst/>
              <a:rect l="l" t="t" r="r" b="b"/>
              <a:pathLst>
                <a:path w="15563" h="14271" extrusionOk="0">
                  <a:moveTo>
                    <a:pt x="10337" y="1"/>
                  </a:moveTo>
                  <a:cubicBezTo>
                    <a:pt x="9915" y="1"/>
                    <a:pt x="9500" y="77"/>
                    <a:pt x="9120" y="259"/>
                  </a:cubicBezTo>
                  <a:cubicBezTo>
                    <a:pt x="8022" y="785"/>
                    <a:pt x="7190" y="2159"/>
                    <a:pt x="6063" y="2159"/>
                  </a:cubicBezTo>
                  <a:cubicBezTo>
                    <a:pt x="5961" y="2159"/>
                    <a:pt x="5857" y="2148"/>
                    <a:pt x="5750" y="2124"/>
                  </a:cubicBezTo>
                  <a:cubicBezTo>
                    <a:pt x="4974" y="1946"/>
                    <a:pt x="4381" y="1088"/>
                    <a:pt x="3610" y="1088"/>
                  </a:cubicBezTo>
                  <a:cubicBezTo>
                    <a:pt x="3566" y="1088"/>
                    <a:pt x="3520" y="1091"/>
                    <a:pt x="3474" y="1097"/>
                  </a:cubicBezTo>
                  <a:cubicBezTo>
                    <a:pt x="3200" y="1140"/>
                    <a:pt x="2952" y="1294"/>
                    <a:pt x="2721" y="1457"/>
                  </a:cubicBezTo>
                  <a:cubicBezTo>
                    <a:pt x="1900" y="2038"/>
                    <a:pt x="1173" y="2817"/>
                    <a:pt x="899" y="3784"/>
                  </a:cubicBezTo>
                  <a:cubicBezTo>
                    <a:pt x="694" y="4511"/>
                    <a:pt x="813" y="5349"/>
                    <a:pt x="1250" y="5948"/>
                  </a:cubicBezTo>
                  <a:cubicBezTo>
                    <a:pt x="1027" y="7137"/>
                    <a:pt x="403" y="8249"/>
                    <a:pt x="223" y="9456"/>
                  </a:cubicBezTo>
                  <a:cubicBezTo>
                    <a:pt x="1" y="10936"/>
                    <a:pt x="523" y="12552"/>
                    <a:pt x="1686" y="13493"/>
                  </a:cubicBezTo>
                  <a:cubicBezTo>
                    <a:pt x="2316" y="13999"/>
                    <a:pt x="3135" y="14270"/>
                    <a:pt x="3945" y="14270"/>
                  </a:cubicBezTo>
                  <a:cubicBezTo>
                    <a:pt x="4630" y="14270"/>
                    <a:pt x="5308" y="14076"/>
                    <a:pt x="5861" y="13665"/>
                  </a:cubicBezTo>
                  <a:cubicBezTo>
                    <a:pt x="7059" y="12766"/>
                    <a:pt x="7555" y="11081"/>
                    <a:pt x="8915" y="10499"/>
                  </a:cubicBezTo>
                  <a:cubicBezTo>
                    <a:pt x="9728" y="10157"/>
                    <a:pt x="10652" y="10294"/>
                    <a:pt x="11524" y="10183"/>
                  </a:cubicBezTo>
                  <a:cubicBezTo>
                    <a:pt x="13783" y="9892"/>
                    <a:pt x="15562" y="7685"/>
                    <a:pt x="15562" y="5401"/>
                  </a:cubicBezTo>
                  <a:cubicBezTo>
                    <a:pt x="15554" y="3125"/>
                    <a:pt x="13894" y="995"/>
                    <a:pt x="11738" y="251"/>
                  </a:cubicBezTo>
                  <a:cubicBezTo>
                    <a:pt x="11291" y="97"/>
                    <a:pt x="10810" y="1"/>
                    <a:pt x="10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4"/>
            <p:cNvSpPr/>
            <p:nvPr/>
          </p:nvSpPr>
          <p:spPr>
            <a:xfrm>
              <a:off x="8476867" y="973135"/>
              <a:ext cx="1080924" cy="964877"/>
            </a:xfrm>
            <a:custGeom>
              <a:avLst/>
              <a:gdLst/>
              <a:ahLst/>
              <a:cxnLst/>
              <a:rect l="l" t="t" r="r" b="b"/>
              <a:pathLst>
                <a:path w="16170" h="14434" extrusionOk="0">
                  <a:moveTo>
                    <a:pt x="10288" y="160"/>
                  </a:moveTo>
                  <a:cubicBezTo>
                    <a:pt x="11558" y="160"/>
                    <a:pt x="12864" y="884"/>
                    <a:pt x="13731" y="1738"/>
                  </a:cubicBezTo>
                  <a:cubicBezTo>
                    <a:pt x="14826" y="2816"/>
                    <a:pt x="15511" y="4356"/>
                    <a:pt x="15365" y="5904"/>
                  </a:cubicBezTo>
                  <a:cubicBezTo>
                    <a:pt x="15211" y="7427"/>
                    <a:pt x="14356" y="8787"/>
                    <a:pt x="13055" y="9591"/>
                  </a:cubicBezTo>
                  <a:cubicBezTo>
                    <a:pt x="12362" y="10019"/>
                    <a:pt x="11601" y="10199"/>
                    <a:pt x="10788" y="10233"/>
                  </a:cubicBezTo>
                  <a:cubicBezTo>
                    <a:pt x="9976" y="10267"/>
                    <a:pt x="9154" y="10250"/>
                    <a:pt x="8436" y="10695"/>
                  </a:cubicBezTo>
                  <a:cubicBezTo>
                    <a:pt x="7187" y="11465"/>
                    <a:pt x="6750" y="13056"/>
                    <a:pt x="5501" y="13826"/>
                  </a:cubicBezTo>
                  <a:cubicBezTo>
                    <a:pt x="5002" y="14136"/>
                    <a:pt x="4432" y="14280"/>
                    <a:pt x="3859" y="14280"/>
                  </a:cubicBezTo>
                  <a:cubicBezTo>
                    <a:pt x="2882" y="14280"/>
                    <a:pt x="1896" y="13861"/>
                    <a:pt x="1233" y="13133"/>
                  </a:cubicBezTo>
                  <a:cubicBezTo>
                    <a:pt x="659" y="12483"/>
                    <a:pt x="292" y="11670"/>
                    <a:pt x="189" y="10806"/>
                  </a:cubicBezTo>
                  <a:cubicBezTo>
                    <a:pt x="86" y="9934"/>
                    <a:pt x="257" y="9104"/>
                    <a:pt x="531" y="8282"/>
                  </a:cubicBezTo>
                  <a:cubicBezTo>
                    <a:pt x="668" y="7880"/>
                    <a:pt x="822" y="7487"/>
                    <a:pt x="959" y="7076"/>
                  </a:cubicBezTo>
                  <a:cubicBezTo>
                    <a:pt x="1019" y="6888"/>
                    <a:pt x="1079" y="6691"/>
                    <a:pt x="1130" y="6495"/>
                  </a:cubicBezTo>
                  <a:cubicBezTo>
                    <a:pt x="1164" y="6366"/>
                    <a:pt x="1258" y="6152"/>
                    <a:pt x="1233" y="6007"/>
                  </a:cubicBezTo>
                  <a:cubicBezTo>
                    <a:pt x="1215" y="5947"/>
                    <a:pt x="1130" y="5861"/>
                    <a:pt x="1096" y="5793"/>
                  </a:cubicBezTo>
                  <a:cubicBezTo>
                    <a:pt x="1036" y="5690"/>
                    <a:pt x="993" y="5588"/>
                    <a:pt x="950" y="5476"/>
                  </a:cubicBezTo>
                  <a:cubicBezTo>
                    <a:pt x="865" y="5263"/>
                    <a:pt x="813" y="5032"/>
                    <a:pt x="796" y="4809"/>
                  </a:cubicBezTo>
                  <a:cubicBezTo>
                    <a:pt x="762" y="4364"/>
                    <a:pt x="831" y="3920"/>
                    <a:pt x="1010" y="3509"/>
                  </a:cubicBezTo>
                  <a:cubicBezTo>
                    <a:pt x="1344" y="2730"/>
                    <a:pt x="1977" y="2097"/>
                    <a:pt x="2661" y="1610"/>
                  </a:cubicBezTo>
                  <a:cubicBezTo>
                    <a:pt x="2937" y="1412"/>
                    <a:pt x="3226" y="1268"/>
                    <a:pt x="3536" y="1268"/>
                  </a:cubicBezTo>
                  <a:cubicBezTo>
                    <a:pt x="3668" y="1268"/>
                    <a:pt x="3804" y="1294"/>
                    <a:pt x="3944" y="1353"/>
                  </a:cubicBezTo>
                  <a:cubicBezTo>
                    <a:pt x="4218" y="1481"/>
                    <a:pt x="4483" y="1644"/>
                    <a:pt x="4723" y="1832"/>
                  </a:cubicBezTo>
                  <a:cubicBezTo>
                    <a:pt x="5114" y="2104"/>
                    <a:pt x="5525" y="2319"/>
                    <a:pt x="5980" y="2319"/>
                  </a:cubicBezTo>
                  <a:cubicBezTo>
                    <a:pt x="6113" y="2319"/>
                    <a:pt x="6250" y="2300"/>
                    <a:pt x="6391" y="2260"/>
                  </a:cubicBezTo>
                  <a:cubicBezTo>
                    <a:pt x="7067" y="2063"/>
                    <a:pt x="7589" y="1507"/>
                    <a:pt x="8111" y="1062"/>
                  </a:cubicBezTo>
                  <a:cubicBezTo>
                    <a:pt x="8394" y="813"/>
                    <a:pt x="8701" y="603"/>
                    <a:pt x="9032" y="427"/>
                  </a:cubicBezTo>
                  <a:lnTo>
                    <a:pt x="9032" y="427"/>
                  </a:lnTo>
                  <a:cubicBezTo>
                    <a:pt x="9039" y="426"/>
                    <a:pt x="9045" y="424"/>
                    <a:pt x="9052" y="421"/>
                  </a:cubicBezTo>
                  <a:cubicBezTo>
                    <a:pt x="9448" y="239"/>
                    <a:pt x="9866" y="160"/>
                    <a:pt x="10288" y="160"/>
                  </a:cubicBezTo>
                  <a:close/>
                  <a:moveTo>
                    <a:pt x="10256" y="1"/>
                  </a:moveTo>
                  <a:cubicBezTo>
                    <a:pt x="9824" y="1"/>
                    <a:pt x="9401" y="87"/>
                    <a:pt x="9000" y="267"/>
                  </a:cubicBezTo>
                  <a:cubicBezTo>
                    <a:pt x="8991" y="271"/>
                    <a:pt x="8982" y="277"/>
                    <a:pt x="8976" y="283"/>
                  </a:cubicBezTo>
                  <a:lnTo>
                    <a:pt x="8976" y="283"/>
                  </a:lnTo>
                  <a:cubicBezTo>
                    <a:pt x="8223" y="661"/>
                    <a:pt x="7687" y="1331"/>
                    <a:pt x="6999" y="1789"/>
                  </a:cubicBezTo>
                  <a:cubicBezTo>
                    <a:pt x="6689" y="1993"/>
                    <a:pt x="6352" y="2157"/>
                    <a:pt x="5989" y="2157"/>
                  </a:cubicBezTo>
                  <a:cubicBezTo>
                    <a:pt x="5941" y="2157"/>
                    <a:pt x="5892" y="2155"/>
                    <a:pt x="5844" y="2149"/>
                  </a:cubicBezTo>
                  <a:cubicBezTo>
                    <a:pt x="5450" y="2106"/>
                    <a:pt x="5116" y="1883"/>
                    <a:pt x="4800" y="1670"/>
                  </a:cubicBezTo>
                  <a:cubicBezTo>
                    <a:pt x="4398" y="1391"/>
                    <a:pt x="3981" y="1102"/>
                    <a:pt x="3515" y="1102"/>
                  </a:cubicBezTo>
                  <a:cubicBezTo>
                    <a:pt x="3367" y="1102"/>
                    <a:pt x="3214" y="1131"/>
                    <a:pt x="3055" y="1199"/>
                  </a:cubicBezTo>
                  <a:cubicBezTo>
                    <a:pt x="2336" y="1498"/>
                    <a:pt x="1652" y="2183"/>
                    <a:pt x="1224" y="2816"/>
                  </a:cubicBezTo>
                  <a:cubicBezTo>
                    <a:pt x="762" y="3492"/>
                    <a:pt x="531" y="4304"/>
                    <a:pt x="685" y="5117"/>
                  </a:cubicBezTo>
                  <a:cubicBezTo>
                    <a:pt x="728" y="5305"/>
                    <a:pt x="779" y="5485"/>
                    <a:pt x="856" y="5665"/>
                  </a:cubicBezTo>
                  <a:cubicBezTo>
                    <a:pt x="959" y="5879"/>
                    <a:pt x="1087" y="6015"/>
                    <a:pt x="1036" y="6264"/>
                  </a:cubicBezTo>
                  <a:cubicBezTo>
                    <a:pt x="916" y="6717"/>
                    <a:pt x="771" y="7170"/>
                    <a:pt x="608" y="7615"/>
                  </a:cubicBezTo>
                  <a:cubicBezTo>
                    <a:pt x="300" y="8471"/>
                    <a:pt x="1" y="9326"/>
                    <a:pt x="1" y="10242"/>
                  </a:cubicBezTo>
                  <a:cubicBezTo>
                    <a:pt x="1" y="11063"/>
                    <a:pt x="223" y="11858"/>
                    <a:pt x="625" y="12568"/>
                  </a:cubicBezTo>
                  <a:cubicBezTo>
                    <a:pt x="1307" y="13732"/>
                    <a:pt x="2547" y="14433"/>
                    <a:pt x="3862" y="14433"/>
                  </a:cubicBezTo>
                  <a:cubicBezTo>
                    <a:pt x="4065" y="14433"/>
                    <a:pt x="4270" y="14416"/>
                    <a:pt x="4475" y="14382"/>
                  </a:cubicBezTo>
                  <a:cubicBezTo>
                    <a:pt x="5211" y="14245"/>
                    <a:pt x="5869" y="13869"/>
                    <a:pt x="6357" y="13313"/>
                  </a:cubicBezTo>
                  <a:cubicBezTo>
                    <a:pt x="6896" y="12722"/>
                    <a:pt x="7289" y="12030"/>
                    <a:pt x="7820" y="11431"/>
                  </a:cubicBezTo>
                  <a:cubicBezTo>
                    <a:pt x="8102" y="11106"/>
                    <a:pt x="8453" y="10840"/>
                    <a:pt x="8846" y="10661"/>
                  </a:cubicBezTo>
                  <a:cubicBezTo>
                    <a:pt x="9325" y="10455"/>
                    <a:pt x="9856" y="10430"/>
                    <a:pt x="10369" y="10413"/>
                  </a:cubicBezTo>
                  <a:cubicBezTo>
                    <a:pt x="11190" y="10387"/>
                    <a:pt x="11960" y="10327"/>
                    <a:pt x="12705" y="9976"/>
                  </a:cubicBezTo>
                  <a:cubicBezTo>
                    <a:pt x="14056" y="9335"/>
                    <a:pt x="15057" y="8034"/>
                    <a:pt x="15417" y="6589"/>
                  </a:cubicBezTo>
                  <a:cubicBezTo>
                    <a:pt x="16169" y="3509"/>
                    <a:pt x="13492" y="78"/>
                    <a:pt x="10318" y="1"/>
                  </a:cubicBezTo>
                  <a:cubicBezTo>
                    <a:pt x="10297" y="1"/>
                    <a:pt x="10277" y="1"/>
                    <a:pt x="10256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4"/>
            <p:cNvSpPr/>
            <p:nvPr/>
          </p:nvSpPr>
          <p:spPr>
            <a:xfrm>
              <a:off x="8146915" y="-140598"/>
              <a:ext cx="1298245" cy="1034131"/>
            </a:xfrm>
            <a:custGeom>
              <a:avLst/>
              <a:gdLst/>
              <a:ahLst/>
              <a:cxnLst/>
              <a:rect l="l" t="t" r="r" b="b"/>
              <a:pathLst>
                <a:path w="19421" h="15470" extrusionOk="0">
                  <a:moveTo>
                    <a:pt x="10158" y="1"/>
                  </a:moveTo>
                  <a:cubicBezTo>
                    <a:pt x="3133" y="1"/>
                    <a:pt x="409" y="4015"/>
                    <a:pt x="223" y="5353"/>
                  </a:cubicBezTo>
                  <a:cubicBezTo>
                    <a:pt x="1" y="6944"/>
                    <a:pt x="959" y="6208"/>
                    <a:pt x="1874" y="7278"/>
                  </a:cubicBezTo>
                  <a:cubicBezTo>
                    <a:pt x="2789" y="8339"/>
                    <a:pt x="1267" y="8758"/>
                    <a:pt x="1900" y="10991"/>
                  </a:cubicBezTo>
                  <a:cubicBezTo>
                    <a:pt x="2271" y="12314"/>
                    <a:pt x="3145" y="12644"/>
                    <a:pt x="3899" y="12644"/>
                  </a:cubicBezTo>
                  <a:cubicBezTo>
                    <a:pt x="4412" y="12644"/>
                    <a:pt x="4869" y="12491"/>
                    <a:pt x="5074" y="12394"/>
                  </a:cubicBezTo>
                  <a:cubicBezTo>
                    <a:pt x="5246" y="12309"/>
                    <a:pt x="5565" y="12231"/>
                    <a:pt x="5925" y="12231"/>
                  </a:cubicBezTo>
                  <a:cubicBezTo>
                    <a:pt x="6620" y="12231"/>
                    <a:pt x="7463" y="12521"/>
                    <a:pt x="7683" y="13608"/>
                  </a:cubicBezTo>
                  <a:cubicBezTo>
                    <a:pt x="7885" y="14605"/>
                    <a:pt x="9011" y="15469"/>
                    <a:pt x="10273" y="15469"/>
                  </a:cubicBezTo>
                  <a:cubicBezTo>
                    <a:pt x="11092" y="15469"/>
                    <a:pt x="11968" y="15106"/>
                    <a:pt x="12687" y="14181"/>
                  </a:cubicBezTo>
                  <a:cubicBezTo>
                    <a:pt x="13288" y="13409"/>
                    <a:pt x="13796" y="13233"/>
                    <a:pt x="14278" y="13233"/>
                  </a:cubicBezTo>
                  <a:cubicBezTo>
                    <a:pt x="14680" y="13233"/>
                    <a:pt x="15063" y="13355"/>
                    <a:pt x="15467" y="13355"/>
                  </a:cubicBezTo>
                  <a:cubicBezTo>
                    <a:pt x="16048" y="13355"/>
                    <a:pt x="16671" y="13102"/>
                    <a:pt x="17452" y="11872"/>
                  </a:cubicBezTo>
                  <a:cubicBezTo>
                    <a:pt x="19420" y="8758"/>
                    <a:pt x="14783" y="511"/>
                    <a:pt x="14783" y="511"/>
                  </a:cubicBezTo>
                  <a:cubicBezTo>
                    <a:pt x="13068" y="154"/>
                    <a:pt x="11531" y="1"/>
                    <a:pt x="101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4"/>
            <p:cNvSpPr/>
            <p:nvPr/>
          </p:nvSpPr>
          <p:spPr>
            <a:xfrm>
              <a:off x="8846325" y="-53965"/>
              <a:ext cx="67249" cy="55350"/>
            </a:xfrm>
            <a:custGeom>
              <a:avLst/>
              <a:gdLst/>
              <a:ahLst/>
              <a:cxnLst/>
              <a:rect l="l" t="t" r="r" b="b"/>
              <a:pathLst>
                <a:path w="1006" h="828" extrusionOk="0">
                  <a:moveTo>
                    <a:pt x="757" y="1"/>
                  </a:moveTo>
                  <a:cubicBezTo>
                    <a:pt x="750" y="1"/>
                    <a:pt x="743" y="1"/>
                    <a:pt x="736" y="2"/>
                  </a:cubicBezTo>
                  <a:cubicBezTo>
                    <a:pt x="667" y="2"/>
                    <a:pt x="590" y="10"/>
                    <a:pt x="522" y="28"/>
                  </a:cubicBezTo>
                  <a:cubicBezTo>
                    <a:pt x="478" y="15"/>
                    <a:pt x="434" y="9"/>
                    <a:pt x="390" y="9"/>
                  </a:cubicBezTo>
                  <a:cubicBezTo>
                    <a:pt x="282" y="9"/>
                    <a:pt x="180" y="46"/>
                    <a:pt x="94" y="113"/>
                  </a:cubicBezTo>
                  <a:cubicBezTo>
                    <a:pt x="26" y="164"/>
                    <a:pt x="0" y="250"/>
                    <a:pt x="26" y="327"/>
                  </a:cubicBezTo>
                  <a:cubicBezTo>
                    <a:pt x="0" y="413"/>
                    <a:pt x="34" y="498"/>
                    <a:pt x="103" y="541"/>
                  </a:cubicBezTo>
                  <a:cubicBezTo>
                    <a:pt x="174" y="713"/>
                    <a:pt x="372" y="827"/>
                    <a:pt x="556" y="827"/>
                  </a:cubicBezTo>
                  <a:cubicBezTo>
                    <a:pt x="637" y="827"/>
                    <a:pt x="716" y="805"/>
                    <a:pt x="779" y="755"/>
                  </a:cubicBezTo>
                  <a:cubicBezTo>
                    <a:pt x="873" y="695"/>
                    <a:pt x="924" y="592"/>
                    <a:pt x="916" y="481"/>
                  </a:cubicBezTo>
                  <a:cubicBezTo>
                    <a:pt x="941" y="421"/>
                    <a:pt x="933" y="361"/>
                    <a:pt x="898" y="310"/>
                  </a:cubicBezTo>
                  <a:cubicBezTo>
                    <a:pt x="1005" y="187"/>
                    <a:pt x="915" y="1"/>
                    <a:pt x="75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4"/>
            <p:cNvSpPr/>
            <p:nvPr/>
          </p:nvSpPr>
          <p:spPr>
            <a:xfrm>
              <a:off x="8733088" y="28190"/>
              <a:ext cx="69789" cy="56085"/>
            </a:xfrm>
            <a:custGeom>
              <a:avLst/>
              <a:gdLst/>
              <a:ahLst/>
              <a:cxnLst/>
              <a:rect l="l" t="t" r="r" b="b"/>
              <a:pathLst>
                <a:path w="1044" h="839" extrusionOk="0">
                  <a:moveTo>
                    <a:pt x="609" y="0"/>
                  </a:moveTo>
                  <a:cubicBezTo>
                    <a:pt x="538" y="0"/>
                    <a:pt x="467" y="11"/>
                    <a:pt x="402" y="22"/>
                  </a:cubicBezTo>
                  <a:cubicBezTo>
                    <a:pt x="248" y="39"/>
                    <a:pt x="120" y="125"/>
                    <a:pt x="43" y="253"/>
                  </a:cubicBezTo>
                  <a:cubicBezTo>
                    <a:pt x="0" y="347"/>
                    <a:pt x="9" y="467"/>
                    <a:pt x="60" y="552"/>
                  </a:cubicBezTo>
                  <a:cubicBezTo>
                    <a:pt x="52" y="569"/>
                    <a:pt x="52" y="595"/>
                    <a:pt x="43" y="612"/>
                  </a:cubicBezTo>
                  <a:cubicBezTo>
                    <a:pt x="15" y="740"/>
                    <a:pt x="152" y="839"/>
                    <a:pt x="278" y="839"/>
                  </a:cubicBezTo>
                  <a:cubicBezTo>
                    <a:pt x="303" y="839"/>
                    <a:pt x="328" y="835"/>
                    <a:pt x="351" y="826"/>
                  </a:cubicBezTo>
                  <a:cubicBezTo>
                    <a:pt x="488" y="775"/>
                    <a:pt x="668" y="783"/>
                    <a:pt x="804" y="715"/>
                  </a:cubicBezTo>
                  <a:cubicBezTo>
                    <a:pt x="907" y="663"/>
                    <a:pt x="993" y="561"/>
                    <a:pt x="1018" y="441"/>
                  </a:cubicBezTo>
                  <a:cubicBezTo>
                    <a:pt x="1044" y="304"/>
                    <a:pt x="993" y="176"/>
                    <a:pt x="890" y="90"/>
                  </a:cubicBezTo>
                  <a:cubicBezTo>
                    <a:pt x="806" y="21"/>
                    <a:pt x="707" y="0"/>
                    <a:pt x="60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4"/>
            <p:cNvSpPr/>
            <p:nvPr/>
          </p:nvSpPr>
          <p:spPr>
            <a:xfrm>
              <a:off x="8968653" y="-9512"/>
              <a:ext cx="87035" cy="64040"/>
            </a:xfrm>
            <a:custGeom>
              <a:avLst/>
              <a:gdLst/>
              <a:ahLst/>
              <a:cxnLst/>
              <a:rect l="l" t="t" r="r" b="b"/>
              <a:pathLst>
                <a:path w="1302" h="958" extrusionOk="0">
                  <a:moveTo>
                    <a:pt x="770" y="1"/>
                  </a:moveTo>
                  <a:cubicBezTo>
                    <a:pt x="673" y="1"/>
                    <a:pt x="578" y="43"/>
                    <a:pt x="514" y="124"/>
                  </a:cubicBezTo>
                  <a:lnTo>
                    <a:pt x="446" y="132"/>
                  </a:lnTo>
                  <a:cubicBezTo>
                    <a:pt x="413" y="108"/>
                    <a:pt x="372" y="95"/>
                    <a:pt x="332" y="95"/>
                  </a:cubicBezTo>
                  <a:cubicBezTo>
                    <a:pt x="288" y="95"/>
                    <a:pt x="246" y="110"/>
                    <a:pt x="215" y="141"/>
                  </a:cubicBezTo>
                  <a:cubicBezTo>
                    <a:pt x="18" y="329"/>
                    <a:pt x="1" y="612"/>
                    <a:pt x="155" y="860"/>
                  </a:cubicBezTo>
                  <a:cubicBezTo>
                    <a:pt x="189" y="920"/>
                    <a:pt x="258" y="954"/>
                    <a:pt x="335" y="954"/>
                  </a:cubicBezTo>
                  <a:cubicBezTo>
                    <a:pt x="374" y="956"/>
                    <a:pt x="413" y="957"/>
                    <a:pt x="453" y="957"/>
                  </a:cubicBezTo>
                  <a:cubicBezTo>
                    <a:pt x="597" y="957"/>
                    <a:pt x="743" y="938"/>
                    <a:pt x="856" y="851"/>
                  </a:cubicBezTo>
                  <a:cubicBezTo>
                    <a:pt x="882" y="825"/>
                    <a:pt x="908" y="791"/>
                    <a:pt x="933" y="757"/>
                  </a:cubicBezTo>
                  <a:cubicBezTo>
                    <a:pt x="1062" y="748"/>
                    <a:pt x="1190" y="680"/>
                    <a:pt x="1267" y="577"/>
                  </a:cubicBezTo>
                  <a:cubicBezTo>
                    <a:pt x="1301" y="500"/>
                    <a:pt x="1276" y="415"/>
                    <a:pt x="1216" y="363"/>
                  </a:cubicBezTo>
                  <a:lnTo>
                    <a:pt x="1173" y="329"/>
                  </a:lnTo>
                  <a:cubicBezTo>
                    <a:pt x="1139" y="192"/>
                    <a:pt x="1036" y="81"/>
                    <a:pt x="908" y="30"/>
                  </a:cubicBezTo>
                  <a:cubicBezTo>
                    <a:pt x="863" y="10"/>
                    <a:pt x="817" y="1"/>
                    <a:pt x="7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4"/>
            <p:cNvSpPr/>
            <p:nvPr/>
          </p:nvSpPr>
          <p:spPr>
            <a:xfrm>
              <a:off x="8876005" y="59675"/>
              <a:ext cx="72128" cy="48197"/>
            </a:xfrm>
            <a:custGeom>
              <a:avLst/>
              <a:gdLst/>
              <a:ahLst/>
              <a:cxnLst/>
              <a:rect l="l" t="t" r="r" b="b"/>
              <a:pathLst>
                <a:path w="1079" h="721" extrusionOk="0">
                  <a:moveTo>
                    <a:pt x="745" y="415"/>
                  </a:moveTo>
                  <a:cubicBezTo>
                    <a:pt x="741" y="423"/>
                    <a:pt x="735" y="428"/>
                    <a:pt x="728" y="428"/>
                  </a:cubicBezTo>
                  <a:cubicBezTo>
                    <a:pt x="722" y="428"/>
                    <a:pt x="715" y="423"/>
                    <a:pt x="711" y="415"/>
                  </a:cubicBezTo>
                  <a:close/>
                  <a:moveTo>
                    <a:pt x="672" y="1"/>
                  </a:moveTo>
                  <a:cubicBezTo>
                    <a:pt x="641" y="1"/>
                    <a:pt x="611" y="7"/>
                    <a:pt x="583" y="21"/>
                  </a:cubicBezTo>
                  <a:cubicBezTo>
                    <a:pt x="480" y="73"/>
                    <a:pt x="352" y="115"/>
                    <a:pt x="249" y="175"/>
                  </a:cubicBezTo>
                  <a:cubicBezTo>
                    <a:pt x="129" y="235"/>
                    <a:pt x="1" y="329"/>
                    <a:pt x="61" y="483"/>
                  </a:cubicBezTo>
                  <a:cubicBezTo>
                    <a:pt x="78" y="569"/>
                    <a:pt x="138" y="646"/>
                    <a:pt x="223" y="680"/>
                  </a:cubicBezTo>
                  <a:cubicBezTo>
                    <a:pt x="287" y="708"/>
                    <a:pt x="354" y="721"/>
                    <a:pt x="422" y="721"/>
                  </a:cubicBezTo>
                  <a:cubicBezTo>
                    <a:pt x="500" y="721"/>
                    <a:pt x="578" y="704"/>
                    <a:pt x="651" y="672"/>
                  </a:cubicBezTo>
                  <a:cubicBezTo>
                    <a:pt x="779" y="612"/>
                    <a:pt x="968" y="543"/>
                    <a:pt x="1028" y="415"/>
                  </a:cubicBezTo>
                  <a:cubicBezTo>
                    <a:pt x="1079" y="287"/>
                    <a:pt x="985" y="141"/>
                    <a:pt x="839" y="81"/>
                  </a:cubicBezTo>
                  <a:cubicBezTo>
                    <a:pt x="799" y="29"/>
                    <a:pt x="735" y="1"/>
                    <a:pt x="67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4"/>
            <p:cNvSpPr/>
            <p:nvPr/>
          </p:nvSpPr>
          <p:spPr>
            <a:xfrm>
              <a:off x="8711898" y="-58577"/>
              <a:ext cx="70390" cy="54481"/>
            </a:xfrm>
            <a:custGeom>
              <a:avLst/>
              <a:gdLst/>
              <a:ahLst/>
              <a:cxnLst/>
              <a:rect l="l" t="t" r="r" b="b"/>
              <a:pathLst>
                <a:path w="1053" h="815" extrusionOk="0">
                  <a:moveTo>
                    <a:pt x="537" y="0"/>
                  </a:moveTo>
                  <a:cubicBezTo>
                    <a:pt x="483" y="0"/>
                    <a:pt x="435" y="14"/>
                    <a:pt x="386" y="28"/>
                  </a:cubicBezTo>
                  <a:cubicBezTo>
                    <a:pt x="172" y="54"/>
                    <a:pt x="1" y="156"/>
                    <a:pt x="35" y="396"/>
                  </a:cubicBezTo>
                  <a:cubicBezTo>
                    <a:pt x="72" y="650"/>
                    <a:pt x="347" y="814"/>
                    <a:pt x="599" y="814"/>
                  </a:cubicBezTo>
                  <a:cubicBezTo>
                    <a:pt x="696" y="814"/>
                    <a:pt x="789" y="790"/>
                    <a:pt x="865" y="738"/>
                  </a:cubicBezTo>
                  <a:cubicBezTo>
                    <a:pt x="1027" y="593"/>
                    <a:pt x="1053" y="353"/>
                    <a:pt x="916" y="182"/>
                  </a:cubicBezTo>
                  <a:cubicBezTo>
                    <a:pt x="890" y="122"/>
                    <a:pt x="839" y="71"/>
                    <a:pt x="771" y="62"/>
                  </a:cubicBezTo>
                  <a:cubicBezTo>
                    <a:pt x="711" y="28"/>
                    <a:pt x="642" y="2"/>
                    <a:pt x="574" y="2"/>
                  </a:cubicBezTo>
                  <a:cubicBezTo>
                    <a:pt x="561" y="1"/>
                    <a:pt x="549" y="0"/>
                    <a:pt x="53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4"/>
            <p:cNvSpPr/>
            <p:nvPr/>
          </p:nvSpPr>
          <p:spPr>
            <a:xfrm>
              <a:off x="8604409" y="59942"/>
              <a:ext cx="56085" cy="47462"/>
            </a:xfrm>
            <a:custGeom>
              <a:avLst/>
              <a:gdLst/>
              <a:ahLst/>
              <a:cxnLst/>
              <a:rect l="l" t="t" r="r" b="b"/>
              <a:pathLst>
                <a:path w="839" h="710" extrusionOk="0">
                  <a:moveTo>
                    <a:pt x="420" y="360"/>
                  </a:moveTo>
                  <a:cubicBezTo>
                    <a:pt x="420" y="360"/>
                    <a:pt x="416" y="363"/>
                    <a:pt x="413" y="363"/>
                  </a:cubicBezTo>
                  <a:cubicBezTo>
                    <a:pt x="412" y="363"/>
                    <a:pt x="411" y="362"/>
                    <a:pt x="411" y="360"/>
                  </a:cubicBezTo>
                  <a:close/>
                  <a:moveTo>
                    <a:pt x="360" y="0"/>
                  </a:moveTo>
                  <a:cubicBezTo>
                    <a:pt x="291" y="0"/>
                    <a:pt x="214" y="17"/>
                    <a:pt x="163" y="60"/>
                  </a:cubicBezTo>
                  <a:cubicBezTo>
                    <a:pt x="86" y="103"/>
                    <a:pt x="26" y="171"/>
                    <a:pt x="9" y="257"/>
                  </a:cubicBezTo>
                  <a:cubicBezTo>
                    <a:pt x="0" y="291"/>
                    <a:pt x="0" y="325"/>
                    <a:pt x="18" y="360"/>
                  </a:cubicBezTo>
                  <a:cubicBezTo>
                    <a:pt x="18" y="385"/>
                    <a:pt x="26" y="419"/>
                    <a:pt x="35" y="445"/>
                  </a:cubicBezTo>
                  <a:cubicBezTo>
                    <a:pt x="102" y="610"/>
                    <a:pt x="256" y="709"/>
                    <a:pt x="420" y="709"/>
                  </a:cubicBezTo>
                  <a:cubicBezTo>
                    <a:pt x="485" y="709"/>
                    <a:pt x="553" y="693"/>
                    <a:pt x="616" y="659"/>
                  </a:cubicBezTo>
                  <a:cubicBezTo>
                    <a:pt x="839" y="531"/>
                    <a:pt x="822" y="197"/>
                    <a:pt x="591" y="86"/>
                  </a:cubicBezTo>
                  <a:cubicBezTo>
                    <a:pt x="556" y="60"/>
                    <a:pt x="522" y="43"/>
                    <a:pt x="479" y="35"/>
                  </a:cubicBezTo>
                  <a:cubicBezTo>
                    <a:pt x="445" y="17"/>
                    <a:pt x="402" y="0"/>
                    <a:pt x="36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4"/>
            <p:cNvSpPr/>
            <p:nvPr/>
          </p:nvSpPr>
          <p:spPr>
            <a:xfrm>
              <a:off x="8743917" y="140359"/>
              <a:ext cx="55350" cy="47662"/>
            </a:xfrm>
            <a:custGeom>
              <a:avLst/>
              <a:gdLst/>
              <a:ahLst/>
              <a:cxnLst/>
              <a:rect l="l" t="t" r="r" b="b"/>
              <a:pathLst>
                <a:path w="828" h="713" extrusionOk="0">
                  <a:moveTo>
                    <a:pt x="569" y="1"/>
                  </a:moveTo>
                  <a:cubicBezTo>
                    <a:pt x="556" y="1"/>
                    <a:pt x="544" y="2"/>
                    <a:pt x="531" y="4"/>
                  </a:cubicBezTo>
                  <a:cubicBezTo>
                    <a:pt x="480" y="21"/>
                    <a:pt x="437" y="38"/>
                    <a:pt x="386" y="55"/>
                  </a:cubicBezTo>
                  <a:cubicBezTo>
                    <a:pt x="334" y="63"/>
                    <a:pt x="292" y="72"/>
                    <a:pt x="240" y="98"/>
                  </a:cubicBezTo>
                  <a:cubicBezTo>
                    <a:pt x="1" y="217"/>
                    <a:pt x="52" y="542"/>
                    <a:pt x="317" y="671"/>
                  </a:cubicBezTo>
                  <a:cubicBezTo>
                    <a:pt x="370" y="699"/>
                    <a:pt x="428" y="712"/>
                    <a:pt x="486" y="712"/>
                  </a:cubicBezTo>
                  <a:cubicBezTo>
                    <a:pt x="571" y="712"/>
                    <a:pt x="657" y="684"/>
                    <a:pt x="728" y="628"/>
                  </a:cubicBezTo>
                  <a:cubicBezTo>
                    <a:pt x="771" y="594"/>
                    <a:pt x="788" y="542"/>
                    <a:pt x="788" y="491"/>
                  </a:cubicBezTo>
                  <a:cubicBezTo>
                    <a:pt x="796" y="465"/>
                    <a:pt x="805" y="448"/>
                    <a:pt x="805" y="423"/>
                  </a:cubicBezTo>
                  <a:cubicBezTo>
                    <a:pt x="814" y="371"/>
                    <a:pt x="805" y="320"/>
                    <a:pt x="788" y="277"/>
                  </a:cubicBezTo>
                  <a:cubicBezTo>
                    <a:pt x="827" y="135"/>
                    <a:pt x="714" y="1"/>
                    <a:pt x="56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4"/>
            <p:cNvSpPr/>
            <p:nvPr/>
          </p:nvSpPr>
          <p:spPr>
            <a:xfrm>
              <a:off x="8623260" y="166696"/>
              <a:ext cx="56152" cy="46192"/>
            </a:xfrm>
            <a:custGeom>
              <a:avLst/>
              <a:gdLst/>
              <a:ahLst/>
              <a:cxnLst/>
              <a:rect l="l" t="t" r="r" b="b"/>
              <a:pathLst>
                <a:path w="840" h="691" extrusionOk="0">
                  <a:moveTo>
                    <a:pt x="553" y="0"/>
                  </a:moveTo>
                  <a:cubicBezTo>
                    <a:pt x="523" y="0"/>
                    <a:pt x="492" y="7"/>
                    <a:pt x="463" y="20"/>
                  </a:cubicBezTo>
                  <a:lnTo>
                    <a:pt x="112" y="166"/>
                  </a:lnTo>
                  <a:cubicBezTo>
                    <a:pt x="18" y="217"/>
                    <a:pt x="1" y="337"/>
                    <a:pt x="61" y="414"/>
                  </a:cubicBezTo>
                  <a:cubicBezTo>
                    <a:pt x="103" y="470"/>
                    <a:pt x="163" y="504"/>
                    <a:pt x="231" y="504"/>
                  </a:cubicBezTo>
                  <a:cubicBezTo>
                    <a:pt x="245" y="504"/>
                    <a:pt x="260" y="502"/>
                    <a:pt x="274" y="499"/>
                  </a:cubicBezTo>
                  <a:lnTo>
                    <a:pt x="274" y="508"/>
                  </a:lnTo>
                  <a:cubicBezTo>
                    <a:pt x="294" y="619"/>
                    <a:pt x="384" y="691"/>
                    <a:pt x="487" y="691"/>
                  </a:cubicBezTo>
                  <a:cubicBezTo>
                    <a:pt x="518" y="691"/>
                    <a:pt x="551" y="684"/>
                    <a:pt x="582" y="670"/>
                  </a:cubicBezTo>
                  <a:cubicBezTo>
                    <a:pt x="771" y="568"/>
                    <a:pt x="839" y="337"/>
                    <a:pt x="754" y="140"/>
                  </a:cubicBezTo>
                  <a:cubicBezTo>
                    <a:pt x="722" y="51"/>
                    <a:pt x="639" y="0"/>
                    <a:pt x="5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4"/>
            <p:cNvSpPr/>
            <p:nvPr/>
          </p:nvSpPr>
          <p:spPr>
            <a:xfrm>
              <a:off x="8623861" y="-19739"/>
              <a:ext cx="39507" cy="38571"/>
            </a:xfrm>
            <a:custGeom>
              <a:avLst/>
              <a:gdLst/>
              <a:ahLst/>
              <a:cxnLst/>
              <a:rect l="l" t="t" r="r" b="b"/>
              <a:pathLst>
                <a:path w="591" h="577" extrusionOk="0">
                  <a:moveTo>
                    <a:pt x="361" y="0"/>
                  </a:moveTo>
                  <a:cubicBezTo>
                    <a:pt x="349" y="0"/>
                    <a:pt x="337" y="1"/>
                    <a:pt x="325" y="3"/>
                  </a:cubicBezTo>
                  <a:cubicBezTo>
                    <a:pt x="223" y="20"/>
                    <a:pt x="146" y="80"/>
                    <a:pt x="103" y="174"/>
                  </a:cubicBezTo>
                  <a:lnTo>
                    <a:pt x="94" y="191"/>
                  </a:lnTo>
                  <a:lnTo>
                    <a:pt x="43" y="268"/>
                  </a:lnTo>
                  <a:cubicBezTo>
                    <a:pt x="0" y="362"/>
                    <a:pt x="43" y="474"/>
                    <a:pt x="137" y="516"/>
                  </a:cubicBezTo>
                  <a:cubicBezTo>
                    <a:pt x="154" y="525"/>
                    <a:pt x="171" y="534"/>
                    <a:pt x="180" y="534"/>
                  </a:cubicBezTo>
                  <a:cubicBezTo>
                    <a:pt x="223" y="559"/>
                    <a:pt x="265" y="568"/>
                    <a:pt x="308" y="576"/>
                  </a:cubicBezTo>
                  <a:cubicBezTo>
                    <a:pt x="314" y="577"/>
                    <a:pt x="320" y="577"/>
                    <a:pt x="326" y="577"/>
                  </a:cubicBezTo>
                  <a:cubicBezTo>
                    <a:pt x="447" y="577"/>
                    <a:pt x="549" y="493"/>
                    <a:pt x="565" y="371"/>
                  </a:cubicBezTo>
                  <a:cubicBezTo>
                    <a:pt x="565" y="345"/>
                    <a:pt x="565" y="311"/>
                    <a:pt x="565" y="285"/>
                  </a:cubicBezTo>
                  <a:cubicBezTo>
                    <a:pt x="591" y="243"/>
                    <a:pt x="591" y="191"/>
                    <a:pt x="573" y="140"/>
                  </a:cubicBezTo>
                  <a:cubicBezTo>
                    <a:pt x="536" y="57"/>
                    <a:pt x="451" y="0"/>
                    <a:pt x="36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4"/>
            <p:cNvSpPr/>
            <p:nvPr/>
          </p:nvSpPr>
          <p:spPr>
            <a:xfrm>
              <a:off x="7339615" y="580611"/>
              <a:ext cx="48331" cy="52542"/>
            </a:xfrm>
            <a:custGeom>
              <a:avLst/>
              <a:gdLst/>
              <a:ahLst/>
              <a:cxnLst/>
              <a:rect l="l" t="t" r="r" b="b"/>
              <a:pathLst>
                <a:path w="723" h="786" extrusionOk="0">
                  <a:moveTo>
                    <a:pt x="336" y="0"/>
                  </a:moveTo>
                  <a:cubicBezTo>
                    <a:pt x="271" y="0"/>
                    <a:pt x="205" y="22"/>
                    <a:pt x="143" y="73"/>
                  </a:cubicBezTo>
                  <a:cubicBezTo>
                    <a:pt x="136" y="80"/>
                    <a:pt x="128" y="87"/>
                    <a:pt x="121" y="94"/>
                  </a:cubicBezTo>
                  <a:lnTo>
                    <a:pt x="121" y="94"/>
                  </a:lnTo>
                  <a:cubicBezTo>
                    <a:pt x="83" y="121"/>
                    <a:pt x="55" y="161"/>
                    <a:pt x="49" y="214"/>
                  </a:cubicBezTo>
                  <a:lnTo>
                    <a:pt x="49" y="214"/>
                  </a:lnTo>
                  <a:cubicBezTo>
                    <a:pt x="0" y="369"/>
                    <a:pt x="85" y="550"/>
                    <a:pt x="195" y="672"/>
                  </a:cubicBezTo>
                  <a:cubicBezTo>
                    <a:pt x="222" y="705"/>
                    <a:pt x="256" y="723"/>
                    <a:pt x="290" y="730"/>
                  </a:cubicBezTo>
                  <a:lnTo>
                    <a:pt x="290" y="730"/>
                  </a:lnTo>
                  <a:cubicBezTo>
                    <a:pt x="326" y="757"/>
                    <a:pt x="365" y="776"/>
                    <a:pt x="409" y="783"/>
                  </a:cubicBezTo>
                  <a:cubicBezTo>
                    <a:pt x="421" y="785"/>
                    <a:pt x="433" y="786"/>
                    <a:pt x="445" y="786"/>
                  </a:cubicBezTo>
                  <a:cubicBezTo>
                    <a:pt x="686" y="786"/>
                    <a:pt x="723" y="458"/>
                    <a:pt x="674" y="279"/>
                  </a:cubicBezTo>
                  <a:cubicBezTo>
                    <a:pt x="632" y="122"/>
                    <a:pt x="489" y="0"/>
                    <a:pt x="33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4"/>
            <p:cNvSpPr/>
            <p:nvPr/>
          </p:nvSpPr>
          <p:spPr>
            <a:xfrm>
              <a:off x="7383266" y="448856"/>
              <a:ext cx="57489" cy="50871"/>
            </a:xfrm>
            <a:custGeom>
              <a:avLst/>
              <a:gdLst/>
              <a:ahLst/>
              <a:cxnLst/>
              <a:rect l="l" t="t" r="r" b="b"/>
              <a:pathLst>
                <a:path w="860" h="761" extrusionOk="0">
                  <a:moveTo>
                    <a:pt x="378" y="1"/>
                  </a:moveTo>
                  <a:cubicBezTo>
                    <a:pt x="236" y="1"/>
                    <a:pt x="98" y="79"/>
                    <a:pt x="29" y="222"/>
                  </a:cubicBezTo>
                  <a:cubicBezTo>
                    <a:pt x="0" y="290"/>
                    <a:pt x="1" y="365"/>
                    <a:pt x="22" y="434"/>
                  </a:cubicBezTo>
                  <a:lnTo>
                    <a:pt x="22" y="434"/>
                  </a:lnTo>
                  <a:cubicBezTo>
                    <a:pt x="24" y="491"/>
                    <a:pt x="52" y="545"/>
                    <a:pt x="98" y="581"/>
                  </a:cubicBezTo>
                  <a:lnTo>
                    <a:pt x="98" y="598"/>
                  </a:lnTo>
                  <a:cubicBezTo>
                    <a:pt x="195" y="686"/>
                    <a:pt x="348" y="760"/>
                    <a:pt x="488" y="760"/>
                  </a:cubicBezTo>
                  <a:cubicBezTo>
                    <a:pt x="581" y="760"/>
                    <a:pt x="669" y="727"/>
                    <a:pt x="731" y="641"/>
                  </a:cubicBezTo>
                  <a:cubicBezTo>
                    <a:pt x="859" y="453"/>
                    <a:pt x="765" y="179"/>
                    <a:pt x="585" y="59"/>
                  </a:cubicBezTo>
                  <a:cubicBezTo>
                    <a:pt x="520" y="20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4"/>
            <p:cNvSpPr/>
            <p:nvPr/>
          </p:nvSpPr>
          <p:spPr>
            <a:xfrm>
              <a:off x="7290684" y="503136"/>
              <a:ext cx="59695" cy="48799"/>
            </a:xfrm>
            <a:custGeom>
              <a:avLst/>
              <a:gdLst/>
              <a:ahLst/>
              <a:cxnLst/>
              <a:rect l="l" t="t" r="r" b="b"/>
              <a:pathLst>
                <a:path w="893" h="730" extrusionOk="0">
                  <a:moveTo>
                    <a:pt x="394" y="0"/>
                  </a:moveTo>
                  <a:cubicBezTo>
                    <a:pt x="246" y="0"/>
                    <a:pt x="104" y="77"/>
                    <a:pt x="54" y="231"/>
                  </a:cubicBezTo>
                  <a:cubicBezTo>
                    <a:pt x="0" y="431"/>
                    <a:pt x="140" y="666"/>
                    <a:pt x="344" y="680"/>
                  </a:cubicBezTo>
                  <a:lnTo>
                    <a:pt x="344" y="680"/>
                  </a:lnTo>
                  <a:cubicBezTo>
                    <a:pt x="352" y="685"/>
                    <a:pt x="361" y="689"/>
                    <a:pt x="371" y="693"/>
                  </a:cubicBezTo>
                  <a:cubicBezTo>
                    <a:pt x="413" y="718"/>
                    <a:pt x="459" y="729"/>
                    <a:pt x="505" y="729"/>
                  </a:cubicBezTo>
                  <a:cubicBezTo>
                    <a:pt x="572" y="729"/>
                    <a:pt x="640" y="705"/>
                    <a:pt x="696" y="659"/>
                  </a:cubicBezTo>
                  <a:cubicBezTo>
                    <a:pt x="893" y="505"/>
                    <a:pt x="824" y="189"/>
                    <a:pt x="627" y="69"/>
                  </a:cubicBezTo>
                  <a:cubicBezTo>
                    <a:pt x="558" y="23"/>
                    <a:pt x="475" y="0"/>
                    <a:pt x="3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4"/>
            <p:cNvSpPr/>
            <p:nvPr/>
          </p:nvSpPr>
          <p:spPr>
            <a:xfrm>
              <a:off x="7309067" y="390232"/>
              <a:ext cx="50470" cy="43651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342" y="1"/>
                  </a:moveTo>
                  <a:cubicBezTo>
                    <a:pt x="325" y="1"/>
                    <a:pt x="309" y="2"/>
                    <a:pt x="292" y="4"/>
                  </a:cubicBezTo>
                  <a:cubicBezTo>
                    <a:pt x="259" y="9"/>
                    <a:pt x="227" y="19"/>
                    <a:pt x="198" y="34"/>
                  </a:cubicBezTo>
                  <a:lnTo>
                    <a:pt x="198" y="34"/>
                  </a:lnTo>
                  <a:cubicBezTo>
                    <a:pt x="198" y="34"/>
                    <a:pt x="198" y="34"/>
                    <a:pt x="198" y="34"/>
                  </a:cubicBezTo>
                  <a:cubicBezTo>
                    <a:pt x="99" y="34"/>
                    <a:pt x="1" y="107"/>
                    <a:pt x="10" y="235"/>
                  </a:cubicBezTo>
                  <a:lnTo>
                    <a:pt x="10" y="252"/>
                  </a:lnTo>
                  <a:cubicBezTo>
                    <a:pt x="15" y="275"/>
                    <a:pt x="21" y="297"/>
                    <a:pt x="28" y="319"/>
                  </a:cubicBezTo>
                  <a:lnTo>
                    <a:pt x="28" y="319"/>
                  </a:lnTo>
                  <a:cubicBezTo>
                    <a:pt x="28" y="417"/>
                    <a:pt x="73" y="511"/>
                    <a:pt x="156" y="569"/>
                  </a:cubicBezTo>
                  <a:cubicBezTo>
                    <a:pt x="188" y="588"/>
                    <a:pt x="225" y="598"/>
                    <a:pt x="261" y="598"/>
                  </a:cubicBezTo>
                  <a:cubicBezTo>
                    <a:pt x="265" y="598"/>
                    <a:pt x="269" y="598"/>
                    <a:pt x="273" y="598"/>
                  </a:cubicBezTo>
                  <a:lnTo>
                    <a:pt x="273" y="598"/>
                  </a:lnTo>
                  <a:cubicBezTo>
                    <a:pt x="343" y="633"/>
                    <a:pt x="421" y="652"/>
                    <a:pt x="502" y="652"/>
                  </a:cubicBezTo>
                  <a:cubicBezTo>
                    <a:pt x="529" y="652"/>
                    <a:pt x="556" y="650"/>
                    <a:pt x="583" y="646"/>
                  </a:cubicBezTo>
                  <a:cubicBezTo>
                    <a:pt x="669" y="637"/>
                    <a:pt x="729" y="569"/>
                    <a:pt x="746" y="483"/>
                  </a:cubicBezTo>
                  <a:cubicBezTo>
                    <a:pt x="754" y="355"/>
                    <a:pt x="712" y="226"/>
                    <a:pt x="626" y="124"/>
                  </a:cubicBezTo>
                  <a:cubicBezTo>
                    <a:pt x="552" y="49"/>
                    <a:pt x="451" y="1"/>
                    <a:pt x="34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4"/>
            <p:cNvSpPr/>
            <p:nvPr/>
          </p:nvSpPr>
          <p:spPr>
            <a:xfrm>
              <a:off x="7296433" y="290831"/>
              <a:ext cx="49267" cy="47729"/>
            </a:xfrm>
            <a:custGeom>
              <a:avLst/>
              <a:gdLst/>
              <a:ahLst/>
              <a:cxnLst/>
              <a:rect l="l" t="t" r="r" b="b"/>
              <a:pathLst>
                <a:path w="737" h="714" extrusionOk="0">
                  <a:moveTo>
                    <a:pt x="524" y="293"/>
                  </a:moveTo>
                  <a:cubicBezTo>
                    <a:pt x="542" y="299"/>
                    <a:pt x="536" y="310"/>
                    <a:pt x="522" y="322"/>
                  </a:cubicBezTo>
                  <a:lnTo>
                    <a:pt x="522" y="322"/>
                  </a:lnTo>
                  <a:cubicBezTo>
                    <a:pt x="520" y="308"/>
                    <a:pt x="519" y="293"/>
                    <a:pt x="524" y="293"/>
                  </a:cubicBezTo>
                  <a:close/>
                  <a:moveTo>
                    <a:pt x="412" y="0"/>
                  </a:moveTo>
                  <a:cubicBezTo>
                    <a:pt x="401" y="0"/>
                    <a:pt x="390" y="1"/>
                    <a:pt x="379" y="2"/>
                  </a:cubicBezTo>
                  <a:cubicBezTo>
                    <a:pt x="357" y="8"/>
                    <a:pt x="335" y="17"/>
                    <a:pt x="315" y="27"/>
                  </a:cubicBezTo>
                  <a:lnTo>
                    <a:pt x="315" y="27"/>
                  </a:lnTo>
                  <a:cubicBezTo>
                    <a:pt x="290" y="15"/>
                    <a:pt x="264" y="9"/>
                    <a:pt x="237" y="9"/>
                  </a:cubicBezTo>
                  <a:cubicBezTo>
                    <a:pt x="119" y="9"/>
                    <a:pt x="1" y="122"/>
                    <a:pt x="62" y="268"/>
                  </a:cubicBezTo>
                  <a:lnTo>
                    <a:pt x="147" y="451"/>
                  </a:lnTo>
                  <a:lnTo>
                    <a:pt x="147" y="451"/>
                  </a:lnTo>
                  <a:cubicBezTo>
                    <a:pt x="136" y="533"/>
                    <a:pt x="186" y="615"/>
                    <a:pt x="267" y="652"/>
                  </a:cubicBezTo>
                  <a:lnTo>
                    <a:pt x="267" y="652"/>
                  </a:lnTo>
                  <a:cubicBezTo>
                    <a:pt x="302" y="681"/>
                    <a:pt x="343" y="701"/>
                    <a:pt x="387" y="712"/>
                  </a:cubicBezTo>
                  <a:cubicBezTo>
                    <a:pt x="396" y="713"/>
                    <a:pt x="405" y="714"/>
                    <a:pt x="413" y="714"/>
                  </a:cubicBezTo>
                  <a:cubicBezTo>
                    <a:pt x="590" y="714"/>
                    <a:pt x="737" y="549"/>
                    <a:pt x="712" y="362"/>
                  </a:cubicBezTo>
                  <a:cubicBezTo>
                    <a:pt x="704" y="200"/>
                    <a:pt x="597" y="0"/>
                    <a:pt x="41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4"/>
            <p:cNvSpPr/>
            <p:nvPr/>
          </p:nvSpPr>
          <p:spPr>
            <a:xfrm>
              <a:off x="7488080" y="373253"/>
              <a:ext cx="49868" cy="55617"/>
            </a:xfrm>
            <a:custGeom>
              <a:avLst/>
              <a:gdLst/>
              <a:ahLst/>
              <a:cxnLst/>
              <a:rect l="l" t="t" r="r" b="b"/>
              <a:pathLst>
                <a:path w="746" h="832" extrusionOk="0">
                  <a:moveTo>
                    <a:pt x="324" y="0"/>
                  </a:moveTo>
                  <a:cubicBezTo>
                    <a:pt x="275" y="0"/>
                    <a:pt x="223" y="18"/>
                    <a:pt x="172" y="61"/>
                  </a:cubicBezTo>
                  <a:cubicBezTo>
                    <a:pt x="111" y="111"/>
                    <a:pt x="77" y="182"/>
                    <a:pt x="63" y="260"/>
                  </a:cubicBezTo>
                  <a:lnTo>
                    <a:pt x="63" y="260"/>
                  </a:lnTo>
                  <a:cubicBezTo>
                    <a:pt x="15" y="322"/>
                    <a:pt x="0" y="410"/>
                    <a:pt x="61" y="489"/>
                  </a:cubicBezTo>
                  <a:cubicBezTo>
                    <a:pt x="63" y="492"/>
                    <a:pt x="64" y="496"/>
                    <a:pt x="65" y="500"/>
                  </a:cubicBezTo>
                  <a:lnTo>
                    <a:pt x="65" y="500"/>
                  </a:lnTo>
                  <a:cubicBezTo>
                    <a:pt x="78" y="577"/>
                    <a:pt x="99" y="651"/>
                    <a:pt x="121" y="711"/>
                  </a:cubicBezTo>
                  <a:cubicBezTo>
                    <a:pt x="157" y="792"/>
                    <a:pt x="222" y="826"/>
                    <a:pt x="287" y="826"/>
                  </a:cubicBezTo>
                  <a:cubicBezTo>
                    <a:pt x="296" y="826"/>
                    <a:pt x="305" y="825"/>
                    <a:pt x="314" y="824"/>
                  </a:cubicBezTo>
                  <a:lnTo>
                    <a:pt x="314" y="824"/>
                  </a:lnTo>
                  <a:cubicBezTo>
                    <a:pt x="337" y="829"/>
                    <a:pt x="359" y="832"/>
                    <a:pt x="382" y="832"/>
                  </a:cubicBezTo>
                  <a:cubicBezTo>
                    <a:pt x="389" y="832"/>
                    <a:pt x="396" y="832"/>
                    <a:pt x="403" y="831"/>
                  </a:cubicBezTo>
                  <a:cubicBezTo>
                    <a:pt x="651" y="797"/>
                    <a:pt x="746" y="532"/>
                    <a:pt x="669" y="326"/>
                  </a:cubicBezTo>
                  <a:cubicBezTo>
                    <a:pt x="616" y="183"/>
                    <a:pt x="480" y="0"/>
                    <a:pt x="3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4"/>
            <p:cNvSpPr/>
            <p:nvPr/>
          </p:nvSpPr>
          <p:spPr>
            <a:xfrm>
              <a:off x="7439550" y="603740"/>
              <a:ext cx="51874" cy="59427"/>
            </a:xfrm>
            <a:custGeom>
              <a:avLst/>
              <a:gdLst/>
              <a:ahLst/>
              <a:cxnLst/>
              <a:rect l="l" t="t" r="r" b="b"/>
              <a:pathLst>
                <a:path w="776" h="889" extrusionOk="0">
                  <a:moveTo>
                    <a:pt x="357" y="0"/>
                  </a:moveTo>
                  <a:cubicBezTo>
                    <a:pt x="316" y="0"/>
                    <a:pt x="278" y="9"/>
                    <a:pt x="245" y="26"/>
                  </a:cubicBezTo>
                  <a:lnTo>
                    <a:pt x="245" y="26"/>
                  </a:lnTo>
                  <a:cubicBezTo>
                    <a:pt x="236" y="25"/>
                    <a:pt x="228" y="24"/>
                    <a:pt x="219" y="24"/>
                  </a:cubicBezTo>
                  <a:cubicBezTo>
                    <a:pt x="134" y="24"/>
                    <a:pt x="45" y="75"/>
                    <a:pt x="26" y="181"/>
                  </a:cubicBezTo>
                  <a:lnTo>
                    <a:pt x="34" y="181"/>
                  </a:lnTo>
                  <a:cubicBezTo>
                    <a:pt x="0" y="412"/>
                    <a:pt x="77" y="651"/>
                    <a:pt x="257" y="805"/>
                  </a:cubicBezTo>
                  <a:cubicBezTo>
                    <a:pt x="317" y="863"/>
                    <a:pt x="389" y="888"/>
                    <a:pt x="460" y="888"/>
                  </a:cubicBezTo>
                  <a:cubicBezTo>
                    <a:pt x="621" y="888"/>
                    <a:pt x="776" y="756"/>
                    <a:pt x="770" y="566"/>
                  </a:cubicBezTo>
                  <a:cubicBezTo>
                    <a:pt x="770" y="369"/>
                    <a:pt x="599" y="18"/>
                    <a:pt x="377" y="1"/>
                  </a:cubicBezTo>
                  <a:cubicBezTo>
                    <a:pt x="370" y="0"/>
                    <a:pt x="363" y="0"/>
                    <a:pt x="35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4"/>
            <p:cNvSpPr/>
            <p:nvPr/>
          </p:nvSpPr>
          <p:spPr>
            <a:xfrm>
              <a:off x="7492893" y="680012"/>
              <a:ext cx="66781" cy="46726"/>
            </a:xfrm>
            <a:custGeom>
              <a:avLst/>
              <a:gdLst/>
              <a:ahLst/>
              <a:cxnLst/>
              <a:rect l="l" t="t" r="r" b="b"/>
              <a:pathLst>
                <a:path w="999" h="699" extrusionOk="0">
                  <a:moveTo>
                    <a:pt x="609" y="283"/>
                  </a:moveTo>
                  <a:cubicBezTo>
                    <a:pt x="611" y="283"/>
                    <a:pt x="606" y="288"/>
                    <a:pt x="595" y="290"/>
                  </a:cubicBezTo>
                  <a:lnTo>
                    <a:pt x="595" y="290"/>
                  </a:lnTo>
                  <a:lnTo>
                    <a:pt x="597" y="289"/>
                  </a:lnTo>
                  <a:cubicBezTo>
                    <a:pt x="603" y="284"/>
                    <a:pt x="607" y="283"/>
                    <a:pt x="609" y="283"/>
                  </a:cubicBezTo>
                  <a:close/>
                  <a:moveTo>
                    <a:pt x="394" y="0"/>
                  </a:moveTo>
                  <a:cubicBezTo>
                    <a:pt x="181" y="0"/>
                    <a:pt x="0" y="183"/>
                    <a:pt x="23" y="408"/>
                  </a:cubicBezTo>
                  <a:cubicBezTo>
                    <a:pt x="41" y="511"/>
                    <a:pt x="118" y="605"/>
                    <a:pt x="220" y="639"/>
                  </a:cubicBezTo>
                  <a:cubicBezTo>
                    <a:pt x="306" y="674"/>
                    <a:pt x="408" y="639"/>
                    <a:pt x="485" y="682"/>
                  </a:cubicBezTo>
                  <a:cubicBezTo>
                    <a:pt x="511" y="693"/>
                    <a:pt x="535" y="698"/>
                    <a:pt x="558" y="698"/>
                  </a:cubicBezTo>
                  <a:cubicBezTo>
                    <a:pt x="600" y="698"/>
                    <a:pt x="637" y="681"/>
                    <a:pt x="666" y="653"/>
                  </a:cubicBezTo>
                  <a:lnTo>
                    <a:pt x="666" y="653"/>
                  </a:lnTo>
                  <a:cubicBezTo>
                    <a:pt x="758" y="636"/>
                    <a:pt x="838" y="582"/>
                    <a:pt x="887" y="502"/>
                  </a:cubicBezTo>
                  <a:cubicBezTo>
                    <a:pt x="999" y="254"/>
                    <a:pt x="665" y="41"/>
                    <a:pt x="460" y="6"/>
                  </a:cubicBezTo>
                  <a:cubicBezTo>
                    <a:pt x="438" y="2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4"/>
            <p:cNvSpPr/>
            <p:nvPr/>
          </p:nvSpPr>
          <p:spPr>
            <a:xfrm>
              <a:off x="7575649" y="657953"/>
              <a:ext cx="59494" cy="45791"/>
            </a:xfrm>
            <a:custGeom>
              <a:avLst/>
              <a:gdLst/>
              <a:ahLst/>
              <a:cxnLst/>
              <a:rect l="l" t="t" r="r" b="b"/>
              <a:pathLst>
                <a:path w="890" h="685" extrusionOk="0">
                  <a:moveTo>
                    <a:pt x="471" y="319"/>
                  </a:moveTo>
                  <a:lnTo>
                    <a:pt x="471" y="319"/>
                  </a:lnTo>
                  <a:cubicBezTo>
                    <a:pt x="475" y="319"/>
                    <a:pt x="479" y="321"/>
                    <a:pt x="483" y="323"/>
                  </a:cubicBezTo>
                  <a:lnTo>
                    <a:pt x="483" y="323"/>
                  </a:lnTo>
                  <a:cubicBezTo>
                    <a:pt x="479" y="322"/>
                    <a:pt x="475" y="320"/>
                    <a:pt x="471" y="319"/>
                  </a:cubicBezTo>
                  <a:close/>
                  <a:moveTo>
                    <a:pt x="494" y="328"/>
                  </a:moveTo>
                  <a:cubicBezTo>
                    <a:pt x="495" y="328"/>
                    <a:pt x="496" y="328"/>
                    <a:pt x="496" y="328"/>
                  </a:cubicBezTo>
                  <a:cubicBezTo>
                    <a:pt x="496" y="328"/>
                    <a:pt x="496" y="328"/>
                    <a:pt x="496" y="328"/>
                  </a:cubicBezTo>
                  <a:lnTo>
                    <a:pt x="496" y="328"/>
                  </a:lnTo>
                  <a:cubicBezTo>
                    <a:pt x="496" y="328"/>
                    <a:pt x="495" y="328"/>
                    <a:pt x="494" y="328"/>
                  </a:cubicBezTo>
                  <a:close/>
                  <a:moveTo>
                    <a:pt x="462" y="0"/>
                  </a:moveTo>
                  <a:cubicBezTo>
                    <a:pt x="381" y="0"/>
                    <a:pt x="303" y="29"/>
                    <a:pt x="241" y="83"/>
                  </a:cubicBezTo>
                  <a:lnTo>
                    <a:pt x="241" y="83"/>
                  </a:lnTo>
                  <a:cubicBezTo>
                    <a:pt x="231" y="82"/>
                    <a:pt x="222" y="81"/>
                    <a:pt x="213" y="81"/>
                  </a:cubicBezTo>
                  <a:cubicBezTo>
                    <a:pt x="154" y="81"/>
                    <a:pt x="97" y="109"/>
                    <a:pt x="60" y="157"/>
                  </a:cubicBezTo>
                  <a:cubicBezTo>
                    <a:pt x="0" y="242"/>
                    <a:pt x="17" y="353"/>
                    <a:pt x="94" y="413"/>
                  </a:cubicBezTo>
                  <a:lnTo>
                    <a:pt x="103" y="405"/>
                  </a:lnTo>
                  <a:cubicBezTo>
                    <a:pt x="115" y="413"/>
                    <a:pt x="129" y="423"/>
                    <a:pt x="142" y="432"/>
                  </a:cubicBezTo>
                  <a:lnTo>
                    <a:pt x="142" y="432"/>
                  </a:lnTo>
                  <a:cubicBezTo>
                    <a:pt x="169" y="531"/>
                    <a:pt x="236" y="617"/>
                    <a:pt x="334" y="661"/>
                  </a:cubicBezTo>
                  <a:cubicBezTo>
                    <a:pt x="366" y="677"/>
                    <a:pt x="396" y="684"/>
                    <a:pt x="424" y="684"/>
                  </a:cubicBezTo>
                  <a:cubicBezTo>
                    <a:pt x="475" y="684"/>
                    <a:pt x="519" y="661"/>
                    <a:pt x="550" y="626"/>
                  </a:cubicBezTo>
                  <a:lnTo>
                    <a:pt x="550" y="626"/>
                  </a:lnTo>
                  <a:cubicBezTo>
                    <a:pt x="552" y="626"/>
                    <a:pt x="555" y="626"/>
                    <a:pt x="557" y="626"/>
                  </a:cubicBezTo>
                  <a:cubicBezTo>
                    <a:pt x="613" y="626"/>
                    <a:pt x="668" y="609"/>
                    <a:pt x="719" y="567"/>
                  </a:cubicBezTo>
                  <a:cubicBezTo>
                    <a:pt x="890" y="422"/>
                    <a:pt x="813" y="157"/>
                    <a:pt x="642" y="54"/>
                  </a:cubicBezTo>
                  <a:cubicBezTo>
                    <a:pt x="586" y="18"/>
                    <a:pt x="523" y="0"/>
                    <a:pt x="46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>
              <a:off x="7569365" y="563432"/>
              <a:ext cx="58358" cy="52275"/>
            </a:xfrm>
            <a:custGeom>
              <a:avLst/>
              <a:gdLst/>
              <a:ahLst/>
              <a:cxnLst/>
              <a:rect l="l" t="t" r="r" b="b"/>
              <a:pathLst>
                <a:path w="873" h="782" extrusionOk="0">
                  <a:moveTo>
                    <a:pt x="511" y="415"/>
                  </a:moveTo>
                  <a:cubicBezTo>
                    <a:pt x="518" y="418"/>
                    <a:pt x="522" y="423"/>
                    <a:pt x="520" y="423"/>
                  </a:cubicBezTo>
                  <a:cubicBezTo>
                    <a:pt x="519" y="423"/>
                    <a:pt x="516" y="421"/>
                    <a:pt x="511" y="415"/>
                  </a:cubicBezTo>
                  <a:close/>
                  <a:moveTo>
                    <a:pt x="422" y="0"/>
                  </a:moveTo>
                  <a:cubicBezTo>
                    <a:pt x="330" y="0"/>
                    <a:pt x="237" y="33"/>
                    <a:pt x="163" y="99"/>
                  </a:cubicBezTo>
                  <a:cubicBezTo>
                    <a:pt x="0" y="253"/>
                    <a:pt x="26" y="527"/>
                    <a:pt x="214" y="647"/>
                  </a:cubicBezTo>
                  <a:cubicBezTo>
                    <a:pt x="228" y="657"/>
                    <a:pt x="244" y="665"/>
                    <a:pt x="259" y="671"/>
                  </a:cubicBezTo>
                  <a:lnTo>
                    <a:pt x="259" y="671"/>
                  </a:lnTo>
                  <a:cubicBezTo>
                    <a:pt x="275" y="686"/>
                    <a:pt x="291" y="701"/>
                    <a:pt x="308" y="715"/>
                  </a:cubicBezTo>
                  <a:cubicBezTo>
                    <a:pt x="363" y="760"/>
                    <a:pt x="433" y="782"/>
                    <a:pt x="503" y="782"/>
                  </a:cubicBezTo>
                  <a:cubicBezTo>
                    <a:pt x="553" y="782"/>
                    <a:pt x="604" y="771"/>
                    <a:pt x="650" y="749"/>
                  </a:cubicBezTo>
                  <a:cubicBezTo>
                    <a:pt x="873" y="647"/>
                    <a:pt x="864" y="305"/>
                    <a:pt x="719" y="133"/>
                  </a:cubicBezTo>
                  <a:cubicBezTo>
                    <a:pt x="640" y="45"/>
                    <a:pt x="531" y="0"/>
                    <a:pt x="42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>
              <a:off x="7557868" y="460421"/>
              <a:ext cx="51539" cy="53144"/>
            </a:xfrm>
            <a:custGeom>
              <a:avLst/>
              <a:gdLst/>
              <a:ahLst/>
              <a:cxnLst/>
              <a:rect l="l" t="t" r="r" b="b"/>
              <a:pathLst>
                <a:path w="771" h="795" extrusionOk="0">
                  <a:moveTo>
                    <a:pt x="353" y="1"/>
                  </a:moveTo>
                  <a:cubicBezTo>
                    <a:pt x="336" y="1"/>
                    <a:pt x="319" y="3"/>
                    <a:pt x="300" y="6"/>
                  </a:cubicBezTo>
                  <a:cubicBezTo>
                    <a:pt x="52" y="49"/>
                    <a:pt x="1" y="297"/>
                    <a:pt x="18" y="502"/>
                  </a:cubicBezTo>
                  <a:cubicBezTo>
                    <a:pt x="36" y="582"/>
                    <a:pt x="87" y="628"/>
                    <a:pt x="145" y="645"/>
                  </a:cubicBezTo>
                  <a:lnTo>
                    <a:pt x="145" y="645"/>
                  </a:lnTo>
                  <a:cubicBezTo>
                    <a:pt x="202" y="733"/>
                    <a:pt x="301" y="794"/>
                    <a:pt x="414" y="794"/>
                  </a:cubicBezTo>
                  <a:cubicBezTo>
                    <a:pt x="422" y="794"/>
                    <a:pt x="429" y="794"/>
                    <a:pt x="437" y="793"/>
                  </a:cubicBezTo>
                  <a:cubicBezTo>
                    <a:pt x="643" y="759"/>
                    <a:pt x="771" y="562"/>
                    <a:pt x="711" y="366"/>
                  </a:cubicBezTo>
                  <a:cubicBezTo>
                    <a:pt x="664" y="201"/>
                    <a:pt x="538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>
              <a:off x="7438948" y="295510"/>
              <a:ext cx="54414" cy="48464"/>
            </a:xfrm>
            <a:custGeom>
              <a:avLst/>
              <a:gdLst/>
              <a:ahLst/>
              <a:cxnLst/>
              <a:rect l="l" t="t" r="r" b="b"/>
              <a:pathLst>
                <a:path w="814" h="725" extrusionOk="0">
                  <a:moveTo>
                    <a:pt x="394" y="326"/>
                  </a:moveTo>
                  <a:cubicBezTo>
                    <a:pt x="394" y="329"/>
                    <a:pt x="393" y="332"/>
                    <a:pt x="391" y="335"/>
                  </a:cubicBezTo>
                  <a:lnTo>
                    <a:pt x="391" y="335"/>
                  </a:lnTo>
                  <a:cubicBezTo>
                    <a:pt x="391" y="335"/>
                    <a:pt x="391" y="335"/>
                    <a:pt x="390" y="334"/>
                  </a:cubicBezTo>
                  <a:lnTo>
                    <a:pt x="390" y="334"/>
                  </a:lnTo>
                  <a:cubicBezTo>
                    <a:pt x="391" y="333"/>
                    <a:pt x="392" y="330"/>
                    <a:pt x="394" y="326"/>
                  </a:cubicBezTo>
                  <a:close/>
                  <a:moveTo>
                    <a:pt x="337" y="1"/>
                  </a:moveTo>
                  <a:cubicBezTo>
                    <a:pt x="258" y="1"/>
                    <a:pt x="182" y="30"/>
                    <a:pt x="120" y="95"/>
                  </a:cubicBezTo>
                  <a:cubicBezTo>
                    <a:pt x="33" y="182"/>
                    <a:pt x="1" y="332"/>
                    <a:pt x="51" y="443"/>
                  </a:cubicBezTo>
                  <a:lnTo>
                    <a:pt x="51" y="443"/>
                  </a:lnTo>
                  <a:cubicBezTo>
                    <a:pt x="48" y="499"/>
                    <a:pt x="70" y="556"/>
                    <a:pt x="129" y="600"/>
                  </a:cubicBezTo>
                  <a:lnTo>
                    <a:pt x="120" y="600"/>
                  </a:lnTo>
                  <a:cubicBezTo>
                    <a:pt x="216" y="669"/>
                    <a:pt x="331" y="724"/>
                    <a:pt x="443" y="724"/>
                  </a:cubicBezTo>
                  <a:cubicBezTo>
                    <a:pt x="512" y="724"/>
                    <a:pt x="580" y="703"/>
                    <a:pt x="642" y="651"/>
                  </a:cubicBezTo>
                  <a:cubicBezTo>
                    <a:pt x="813" y="514"/>
                    <a:pt x="753" y="266"/>
                    <a:pt x="608" y="121"/>
                  </a:cubicBezTo>
                  <a:cubicBezTo>
                    <a:pt x="532" y="45"/>
                    <a:pt x="433" y="1"/>
                    <a:pt x="33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>
              <a:off x="7371501" y="180600"/>
              <a:ext cx="54815" cy="50470"/>
            </a:xfrm>
            <a:custGeom>
              <a:avLst/>
              <a:gdLst/>
              <a:ahLst/>
              <a:cxnLst/>
              <a:rect l="l" t="t" r="r" b="b"/>
              <a:pathLst>
                <a:path w="820" h="755" extrusionOk="0">
                  <a:moveTo>
                    <a:pt x="454" y="0"/>
                  </a:moveTo>
                  <a:cubicBezTo>
                    <a:pt x="416" y="0"/>
                    <a:pt x="376" y="8"/>
                    <a:pt x="334" y="26"/>
                  </a:cubicBezTo>
                  <a:cubicBezTo>
                    <a:pt x="327" y="29"/>
                    <a:pt x="320" y="31"/>
                    <a:pt x="314" y="34"/>
                  </a:cubicBezTo>
                  <a:lnTo>
                    <a:pt x="314" y="34"/>
                  </a:lnTo>
                  <a:cubicBezTo>
                    <a:pt x="282" y="15"/>
                    <a:pt x="246" y="4"/>
                    <a:pt x="209" y="4"/>
                  </a:cubicBezTo>
                  <a:cubicBezTo>
                    <a:pt x="185" y="4"/>
                    <a:pt x="161" y="9"/>
                    <a:pt x="137" y="17"/>
                  </a:cubicBezTo>
                  <a:cubicBezTo>
                    <a:pt x="43" y="60"/>
                    <a:pt x="0" y="171"/>
                    <a:pt x="43" y="266"/>
                  </a:cubicBezTo>
                  <a:lnTo>
                    <a:pt x="43" y="257"/>
                  </a:lnTo>
                  <a:cubicBezTo>
                    <a:pt x="71" y="305"/>
                    <a:pt x="100" y="351"/>
                    <a:pt x="131" y="395"/>
                  </a:cubicBezTo>
                  <a:lnTo>
                    <a:pt x="131" y="395"/>
                  </a:lnTo>
                  <a:cubicBezTo>
                    <a:pt x="136" y="475"/>
                    <a:pt x="160" y="551"/>
                    <a:pt x="197" y="625"/>
                  </a:cubicBezTo>
                  <a:cubicBezTo>
                    <a:pt x="235" y="696"/>
                    <a:pt x="298" y="726"/>
                    <a:pt x="360" y="726"/>
                  </a:cubicBezTo>
                  <a:cubicBezTo>
                    <a:pt x="381" y="726"/>
                    <a:pt x="401" y="722"/>
                    <a:pt x="421" y="716"/>
                  </a:cubicBezTo>
                  <a:lnTo>
                    <a:pt x="421" y="716"/>
                  </a:lnTo>
                  <a:cubicBezTo>
                    <a:pt x="452" y="735"/>
                    <a:pt x="485" y="748"/>
                    <a:pt x="522" y="753"/>
                  </a:cubicBezTo>
                  <a:cubicBezTo>
                    <a:pt x="532" y="754"/>
                    <a:pt x="542" y="755"/>
                    <a:pt x="552" y="755"/>
                  </a:cubicBezTo>
                  <a:cubicBezTo>
                    <a:pt x="774" y="755"/>
                    <a:pt x="820" y="480"/>
                    <a:pt x="779" y="308"/>
                  </a:cubicBezTo>
                  <a:cubicBezTo>
                    <a:pt x="737" y="149"/>
                    <a:pt x="616" y="0"/>
                    <a:pt x="4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>
              <a:off x="7519765" y="282608"/>
              <a:ext cx="75939" cy="53612"/>
            </a:xfrm>
            <a:custGeom>
              <a:avLst/>
              <a:gdLst/>
              <a:ahLst/>
              <a:cxnLst/>
              <a:rect l="l" t="t" r="r" b="b"/>
              <a:pathLst>
                <a:path w="1136" h="802" extrusionOk="0">
                  <a:moveTo>
                    <a:pt x="689" y="0"/>
                  </a:moveTo>
                  <a:cubicBezTo>
                    <a:pt x="618" y="0"/>
                    <a:pt x="548" y="23"/>
                    <a:pt x="485" y="74"/>
                  </a:cubicBezTo>
                  <a:cubicBezTo>
                    <a:pt x="443" y="106"/>
                    <a:pt x="411" y="144"/>
                    <a:pt x="389" y="187"/>
                  </a:cubicBezTo>
                  <a:lnTo>
                    <a:pt x="389" y="187"/>
                  </a:lnTo>
                  <a:cubicBezTo>
                    <a:pt x="384" y="184"/>
                    <a:pt x="379" y="180"/>
                    <a:pt x="374" y="177"/>
                  </a:cubicBezTo>
                  <a:cubicBezTo>
                    <a:pt x="337" y="150"/>
                    <a:pt x="300" y="138"/>
                    <a:pt x="265" y="138"/>
                  </a:cubicBezTo>
                  <a:cubicBezTo>
                    <a:pt x="112" y="138"/>
                    <a:pt x="0" y="358"/>
                    <a:pt x="160" y="476"/>
                  </a:cubicBezTo>
                  <a:lnTo>
                    <a:pt x="152" y="476"/>
                  </a:lnTo>
                  <a:cubicBezTo>
                    <a:pt x="231" y="529"/>
                    <a:pt x="306" y="582"/>
                    <a:pt x="387" y="631"/>
                  </a:cubicBezTo>
                  <a:lnTo>
                    <a:pt x="387" y="631"/>
                  </a:lnTo>
                  <a:cubicBezTo>
                    <a:pt x="422" y="709"/>
                    <a:pt x="497" y="745"/>
                    <a:pt x="570" y="745"/>
                  </a:cubicBezTo>
                  <a:cubicBezTo>
                    <a:pt x="572" y="745"/>
                    <a:pt x="573" y="745"/>
                    <a:pt x="575" y="745"/>
                  </a:cubicBezTo>
                  <a:lnTo>
                    <a:pt x="575" y="745"/>
                  </a:lnTo>
                  <a:cubicBezTo>
                    <a:pt x="643" y="777"/>
                    <a:pt x="718" y="796"/>
                    <a:pt x="793" y="801"/>
                  </a:cubicBezTo>
                  <a:cubicBezTo>
                    <a:pt x="1067" y="784"/>
                    <a:pt x="1136" y="451"/>
                    <a:pt x="1042" y="237"/>
                  </a:cubicBezTo>
                  <a:cubicBezTo>
                    <a:pt x="973" y="94"/>
                    <a:pt x="831" y="0"/>
                    <a:pt x="68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>
              <a:off x="7698846" y="521051"/>
              <a:ext cx="51272" cy="57689"/>
            </a:xfrm>
            <a:custGeom>
              <a:avLst/>
              <a:gdLst/>
              <a:ahLst/>
              <a:cxnLst/>
              <a:rect l="l" t="t" r="r" b="b"/>
              <a:pathLst>
                <a:path w="767" h="863" extrusionOk="0">
                  <a:moveTo>
                    <a:pt x="296" y="0"/>
                  </a:moveTo>
                  <a:cubicBezTo>
                    <a:pt x="186" y="0"/>
                    <a:pt x="87" y="85"/>
                    <a:pt x="73" y="203"/>
                  </a:cubicBezTo>
                  <a:cubicBezTo>
                    <a:pt x="73" y="205"/>
                    <a:pt x="73" y="207"/>
                    <a:pt x="73" y="209"/>
                  </a:cubicBezTo>
                  <a:lnTo>
                    <a:pt x="73" y="209"/>
                  </a:lnTo>
                  <a:cubicBezTo>
                    <a:pt x="1" y="333"/>
                    <a:pt x="3" y="497"/>
                    <a:pt x="108" y="622"/>
                  </a:cubicBezTo>
                  <a:cubicBezTo>
                    <a:pt x="117" y="634"/>
                    <a:pt x="126" y="645"/>
                    <a:pt x="135" y="656"/>
                  </a:cubicBezTo>
                  <a:lnTo>
                    <a:pt x="135" y="656"/>
                  </a:lnTo>
                  <a:cubicBezTo>
                    <a:pt x="159" y="716"/>
                    <a:pt x="204" y="751"/>
                    <a:pt x="254" y="765"/>
                  </a:cubicBezTo>
                  <a:lnTo>
                    <a:pt x="254" y="765"/>
                  </a:lnTo>
                  <a:cubicBezTo>
                    <a:pt x="301" y="798"/>
                    <a:pt x="352" y="825"/>
                    <a:pt x="407" y="844"/>
                  </a:cubicBezTo>
                  <a:cubicBezTo>
                    <a:pt x="437" y="857"/>
                    <a:pt x="468" y="863"/>
                    <a:pt x="498" y="863"/>
                  </a:cubicBezTo>
                  <a:cubicBezTo>
                    <a:pt x="611" y="863"/>
                    <a:pt x="712" y="778"/>
                    <a:pt x="732" y="656"/>
                  </a:cubicBezTo>
                  <a:cubicBezTo>
                    <a:pt x="766" y="434"/>
                    <a:pt x="595" y="92"/>
                    <a:pt x="373" y="15"/>
                  </a:cubicBezTo>
                  <a:cubicBezTo>
                    <a:pt x="347" y="5"/>
                    <a:pt x="321" y="0"/>
                    <a:pt x="29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>
              <a:off x="7625516" y="493777"/>
              <a:ext cx="41579" cy="48866"/>
            </a:xfrm>
            <a:custGeom>
              <a:avLst/>
              <a:gdLst/>
              <a:ahLst/>
              <a:cxnLst/>
              <a:rect l="l" t="t" r="r" b="b"/>
              <a:pathLst>
                <a:path w="622" h="731" extrusionOk="0">
                  <a:moveTo>
                    <a:pt x="258" y="0"/>
                  </a:moveTo>
                  <a:cubicBezTo>
                    <a:pt x="171" y="0"/>
                    <a:pt x="87" y="64"/>
                    <a:pt x="75" y="166"/>
                  </a:cubicBezTo>
                  <a:cubicBezTo>
                    <a:pt x="75" y="176"/>
                    <a:pt x="74" y="185"/>
                    <a:pt x="74" y="195"/>
                  </a:cubicBezTo>
                  <a:lnTo>
                    <a:pt x="74" y="195"/>
                  </a:lnTo>
                  <a:cubicBezTo>
                    <a:pt x="20" y="261"/>
                    <a:pt x="0" y="346"/>
                    <a:pt x="16" y="431"/>
                  </a:cubicBezTo>
                  <a:cubicBezTo>
                    <a:pt x="24" y="585"/>
                    <a:pt x="144" y="713"/>
                    <a:pt x="306" y="731"/>
                  </a:cubicBezTo>
                  <a:cubicBezTo>
                    <a:pt x="311" y="731"/>
                    <a:pt x="316" y="731"/>
                    <a:pt x="320" y="731"/>
                  </a:cubicBezTo>
                  <a:cubicBezTo>
                    <a:pt x="485" y="731"/>
                    <a:pt x="622" y="580"/>
                    <a:pt x="580" y="405"/>
                  </a:cubicBezTo>
                  <a:cubicBezTo>
                    <a:pt x="555" y="260"/>
                    <a:pt x="478" y="132"/>
                    <a:pt x="366" y="38"/>
                  </a:cubicBezTo>
                  <a:cubicBezTo>
                    <a:pt x="333" y="12"/>
                    <a:pt x="295" y="0"/>
                    <a:pt x="25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>
              <a:off x="7687883" y="608821"/>
              <a:ext cx="46793" cy="60631"/>
            </a:xfrm>
            <a:custGeom>
              <a:avLst/>
              <a:gdLst/>
              <a:ahLst/>
              <a:cxnLst/>
              <a:rect l="l" t="t" r="r" b="b"/>
              <a:pathLst>
                <a:path w="700" h="907" extrusionOk="0">
                  <a:moveTo>
                    <a:pt x="260" y="1"/>
                  </a:moveTo>
                  <a:cubicBezTo>
                    <a:pt x="203" y="1"/>
                    <a:pt x="145" y="27"/>
                    <a:pt x="109" y="79"/>
                  </a:cubicBezTo>
                  <a:cubicBezTo>
                    <a:pt x="60" y="153"/>
                    <a:pt x="38" y="239"/>
                    <a:pt x="43" y="325"/>
                  </a:cubicBezTo>
                  <a:lnTo>
                    <a:pt x="43" y="325"/>
                  </a:lnTo>
                  <a:cubicBezTo>
                    <a:pt x="11" y="371"/>
                    <a:pt x="0" y="432"/>
                    <a:pt x="32" y="498"/>
                  </a:cubicBezTo>
                  <a:lnTo>
                    <a:pt x="41" y="498"/>
                  </a:lnTo>
                  <a:cubicBezTo>
                    <a:pt x="109" y="652"/>
                    <a:pt x="229" y="780"/>
                    <a:pt x="374" y="875"/>
                  </a:cubicBezTo>
                  <a:cubicBezTo>
                    <a:pt x="406" y="897"/>
                    <a:pt x="442" y="907"/>
                    <a:pt x="478" y="907"/>
                  </a:cubicBezTo>
                  <a:cubicBezTo>
                    <a:pt x="567" y="907"/>
                    <a:pt x="653" y="844"/>
                    <a:pt x="665" y="746"/>
                  </a:cubicBezTo>
                  <a:cubicBezTo>
                    <a:pt x="699" y="472"/>
                    <a:pt x="580" y="207"/>
                    <a:pt x="366" y="36"/>
                  </a:cubicBezTo>
                  <a:cubicBezTo>
                    <a:pt x="335" y="12"/>
                    <a:pt x="298" y="1"/>
                    <a:pt x="2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>
              <a:off x="7734475" y="701537"/>
              <a:ext cx="56219" cy="52408"/>
            </a:xfrm>
            <a:custGeom>
              <a:avLst/>
              <a:gdLst/>
              <a:ahLst/>
              <a:cxnLst/>
              <a:rect l="l" t="t" r="r" b="b"/>
              <a:pathLst>
                <a:path w="841" h="784" extrusionOk="0">
                  <a:moveTo>
                    <a:pt x="510" y="247"/>
                  </a:moveTo>
                  <a:cubicBezTo>
                    <a:pt x="519" y="247"/>
                    <a:pt x="537" y="261"/>
                    <a:pt x="528" y="285"/>
                  </a:cubicBezTo>
                  <a:lnTo>
                    <a:pt x="528" y="285"/>
                  </a:lnTo>
                  <a:cubicBezTo>
                    <a:pt x="524" y="278"/>
                    <a:pt x="520" y="272"/>
                    <a:pt x="516" y="266"/>
                  </a:cubicBezTo>
                  <a:cubicBezTo>
                    <a:pt x="503" y="253"/>
                    <a:pt x="505" y="247"/>
                    <a:pt x="510" y="247"/>
                  </a:cubicBezTo>
                  <a:close/>
                  <a:moveTo>
                    <a:pt x="391" y="0"/>
                  </a:moveTo>
                  <a:cubicBezTo>
                    <a:pt x="297" y="0"/>
                    <a:pt x="213" y="52"/>
                    <a:pt x="168" y="128"/>
                  </a:cubicBezTo>
                  <a:lnTo>
                    <a:pt x="168" y="128"/>
                  </a:lnTo>
                  <a:cubicBezTo>
                    <a:pt x="67" y="170"/>
                    <a:pt x="0" y="296"/>
                    <a:pt x="79" y="411"/>
                  </a:cubicBezTo>
                  <a:cubicBezTo>
                    <a:pt x="142" y="496"/>
                    <a:pt x="216" y="570"/>
                    <a:pt x="300" y="631"/>
                  </a:cubicBezTo>
                  <a:lnTo>
                    <a:pt x="300" y="631"/>
                  </a:lnTo>
                  <a:cubicBezTo>
                    <a:pt x="306" y="641"/>
                    <a:pt x="313" y="650"/>
                    <a:pt x="319" y="660"/>
                  </a:cubicBezTo>
                  <a:cubicBezTo>
                    <a:pt x="350" y="722"/>
                    <a:pt x="418" y="762"/>
                    <a:pt x="489" y="762"/>
                  </a:cubicBezTo>
                  <a:cubicBezTo>
                    <a:pt x="500" y="762"/>
                    <a:pt x="511" y="761"/>
                    <a:pt x="522" y="759"/>
                  </a:cubicBezTo>
                  <a:lnTo>
                    <a:pt x="522" y="759"/>
                  </a:lnTo>
                  <a:cubicBezTo>
                    <a:pt x="531" y="763"/>
                    <a:pt x="541" y="767"/>
                    <a:pt x="550" y="771"/>
                  </a:cubicBezTo>
                  <a:cubicBezTo>
                    <a:pt x="573" y="779"/>
                    <a:pt x="596" y="784"/>
                    <a:pt x="619" y="784"/>
                  </a:cubicBezTo>
                  <a:cubicBezTo>
                    <a:pt x="709" y="784"/>
                    <a:pt x="793" y="721"/>
                    <a:pt x="807" y="625"/>
                  </a:cubicBezTo>
                  <a:cubicBezTo>
                    <a:pt x="841" y="369"/>
                    <a:pt x="695" y="9"/>
                    <a:pt x="405" y="1"/>
                  </a:cubicBezTo>
                  <a:cubicBezTo>
                    <a:pt x="400" y="1"/>
                    <a:pt x="395" y="0"/>
                    <a:pt x="3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>
              <a:off x="7806067" y="600665"/>
              <a:ext cx="69254" cy="42649"/>
            </a:xfrm>
            <a:custGeom>
              <a:avLst/>
              <a:gdLst/>
              <a:ahLst/>
              <a:cxnLst/>
              <a:rect l="l" t="t" r="r" b="b"/>
              <a:pathLst>
                <a:path w="1036" h="638" extrusionOk="0">
                  <a:moveTo>
                    <a:pt x="681" y="0"/>
                  </a:moveTo>
                  <a:cubicBezTo>
                    <a:pt x="663" y="0"/>
                    <a:pt x="644" y="2"/>
                    <a:pt x="625" y="4"/>
                  </a:cubicBezTo>
                  <a:cubicBezTo>
                    <a:pt x="438" y="4"/>
                    <a:pt x="172" y="76"/>
                    <a:pt x="143" y="279"/>
                  </a:cubicBezTo>
                  <a:lnTo>
                    <a:pt x="143" y="279"/>
                  </a:lnTo>
                  <a:cubicBezTo>
                    <a:pt x="76" y="300"/>
                    <a:pt x="24" y="357"/>
                    <a:pt x="18" y="432"/>
                  </a:cubicBezTo>
                  <a:cubicBezTo>
                    <a:pt x="1" y="535"/>
                    <a:pt x="78" y="629"/>
                    <a:pt x="180" y="637"/>
                  </a:cubicBezTo>
                  <a:cubicBezTo>
                    <a:pt x="411" y="637"/>
                    <a:pt x="779" y="637"/>
                    <a:pt x="950" y="440"/>
                  </a:cubicBezTo>
                  <a:cubicBezTo>
                    <a:pt x="1027" y="346"/>
                    <a:pt x="1036" y="218"/>
                    <a:pt x="968" y="115"/>
                  </a:cubicBezTo>
                  <a:cubicBezTo>
                    <a:pt x="887" y="42"/>
                    <a:pt x="788" y="0"/>
                    <a:pt x="6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>
              <a:off x="7885012" y="706551"/>
              <a:ext cx="65845" cy="40109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570" y="207"/>
                  </a:moveTo>
                  <a:lnTo>
                    <a:pt x="570" y="207"/>
                  </a:lnTo>
                  <a:cubicBezTo>
                    <a:pt x="571" y="207"/>
                    <a:pt x="572" y="207"/>
                    <a:pt x="574" y="208"/>
                  </a:cubicBezTo>
                  <a:cubicBezTo>
                    <a:pt x="572" y="208"/>
                    <a:pt x="570" y="207"/>
                    <a:pt x="569" y="207"/>
                  </a:cubicBezTo>
                  <a:lnTo>
                    <a:pt x="569" y="207"/>
                  </a:lnTo>
                  <a:cubicBezTo>
                    <a:pt x="569" y="207"/>
                    <a:pt x="569" y="207"/>
                    <a:pt x="570" y="207"/>
                  </a:cubicBezTo>
                  <a:close/>
                  <a:moveTo>
                    <a:pt x="495" y="1"/>
                  </a:moveTo>
                  <a:cubicBezTo>
                    <a:pt x="356" y="1"/>
                    <a:pt x="219" y="49"/>
                    <a:pt x="144" y="161"/>
                  </a:cubicBezTo>
                  <a:lnTo>
                    <a:pt x="144" y="161"/>
                  </a:lnTo>
                  <a:cubicBezTo>
                    <a:pt x="97" y="180"/>
                    <a:pt x="57" y="218"/>
                    <a:pt x="35" y="268"/>
                  </a:cubicBezTo>
                  <a:cubicBezTo>
                    <a:pt x="0" y="362"/>
                    <a:pt x="52" y="465"/>
                    <a:pt x="146" y="508"/>
                  </a:cubicBezTo>
                  <a:cubicBezTo>
                    <a:pt x="154" y="510"/>
                    <a:pt x="162" y="512"/>
                    <a:pt x="171" y="514"/>
                  </a:cubicBezTo>
                  <a:lnTo>
                    <a:pt x="171" y="514"/>
                  </a:lnTo>
                  <a:cubicBezTo>
                    <a:pt x="223" y="567"/>
                    <a:pt x="297" y="600"/>
                    <a:pt x="373" y="600"/>
                  </a:cubicBezTo>
                  <a:cubicBezTo>
                    <a:pt x="408" y="600"/>
                    <a:pt x="442" y="594"/>
                    <a:pt x="477" y="580"/>
                  </a:cubicBezTo>
                  <a:lnTo>
                    <a:pt x="477" y="580"/>
                  </a:lnTo>
                  <a:cubicBezTo>
                    <a:pt x="502" y="582"/>
                    <a:pt x="526" y="583"/>
                    <a:pt x="551" y="583"/>
                  </a:cubicBezTo>
                  <a:cubicBezTo>
                    <a:pt x="638" y="583"/>
                    <a:pt x="721" y="566"/>
                    <a:pt x="787" y="516"/>
                  </a:cubicBezTo>
                  <a:cubicBezTo>
                    <a:pt x="984" y="362"/>
                    <a:pt x="890" y="97"/>
                    <a:pt x="676" y="28"/>
                  </a:cubicBezTo>
                  <a:cubicBezTo>
                    <a:pt x="619" y="10"/>
                    <a:pt x="557" y="1"/>
                    <a:pt x="49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4"/>
            <p:cNvSpPr/>
            <p:nvPr/>
          </p:nvSpPr>
          <p:spPr>
            <a:xfrm>
              <a:off x="7946176" y="650733"/>
              <a:ext cx="53812" cy="61834"/>
            </a:xfrm>
            <a:custGeom>
              <a:avLst/>
              <a:gdLst/>
              <a:ahLst/>
              <a:cxnLst/>
              <a:rect l="l" t="t" r="r" b="b"/>
              <a:pathLst>
                <a:path w="805" h="925" extrusionOk="0">
                  <a:moveTo>
                    <a:pt x="294" y="0"/>
                  </a:moveTo>
                  <a:cubicBezTo>
                    <a:pt x="230" y="0"/>
                    <a:pt x="165" y="22"/>
                    <a:pt x="112" y="68"/>
                  </a:cubicBezTo>
                  <a:cubicBezTo>
                    <a:pt x="1" y="171"/>
                    <a:pt x="1" y="342"/>
                    <a:pt x="26" y="479"/>
                  </a:cubicBezTo>
                  <a:cubicBezTo>
                    <a:pt x="49" y="571"/>
                    <a:pt x="88" y="686"/>
                    <a:pt x="155" y="764"/>
                  </a:cubicBezTo>
                  <a:lnTo>
                    <a:pt x="155" y="764"/>
                  </a:lnTo>
                  <a:cubicBezTo>
                    <a:pt x="206" y="857"/>
                    <a:pt x="276" y="925"/>
                    <a:pt x="374" y="925"/>
                  </a:cubicBezTo>
                  <a:cubicBezTo>
                    <a:pt x="417" y="925"/>
                    <a:pt x="467" y="911"/>
                    <a:pt x="523" y="881"/>
                  </a:cubicBezTo>
                  <a:cubicBezTo>
                    <a:pt x="805" y="735"/>
                    <a:pt x="677" y="290"/>
                    <a:pt x="505" y="102"/>
                  </a:cubicBezTo>
                  <a:cubicBezTo>
                    <a:pt x="453" y="35"/>
                    <a:pt x="374" y="0"/>
                    <a:pt x="2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4"/>
            <p:cNvSpPr/>
            <p:nvPr/>
          </p:nvSpPr>
          <p:spPr>
            <a:xfrm>
              <a:off x="7940494" y="527000"/>
              <a:ext cx="48665" cy="59628"/>
            </a:xfrm>
            <a:custGeom>
              <a:avLst/>
              <a:gdLst/>
              <a:ahLst/>
              <a:cxnLst/>
              <a:rect l="l" t="t" r="r" b="b"/>
              <a:pathLst>
                <a:path w="728" h="892" extrusionOk="0">
                  <a:moveTo>
                    <a:pt x="335" y="559"/>
                  </a:moveTo>
                  <a:cubicBezTo>
                    <a:pt x="336" y="568"/>
                    <a:pt x="335" y="572"/>
                    <a:pt x="333" y="572"/>
                  </a:cubicBezTo>
                  <a:cubicBezTo>
                    <a:pt x="329" y="572"/>
                    <a:pt x="323" y="559"/>
                    <a:pt x="334" y="559"/>
                  </a:cubicBezTo>
                  <a:cubicBezTo>
                    <a:pt x="334" y="559"/>
                    <a:pt x="335" y="559"/>
                    <a:pt x="335" y="559"/>
                  </a:cubicBezTo>
                  <a:close/>
                  <a:moveTo>
                    <a:pt x="264" y="1"/>
                  </a:moveTo>
                  <a:cubicBezTo>
                    <a:pt x="178" y="1"/>
                    <a:pt x="101" y="48"/>
                    <a:pt x="60" y="122"/>
                  </a:cubicBezTo>
                  <a:cubicBezTo>
                    <a:pt x="9" y="208"/>
                    <a:pt x="0" y="319"/>
                    <a:pt x="43" y="405"/>
                  </a:cubicBezTo>
                  <a:cubicBezTo>
                    <a:pt x="54" y="434"/>
                    <a:pt x="72" y="459"/>
                    <a:pt x="95" y="477"/>
                  </a:cubicBezTo>
                  <a:lnTo>
                    <a:pt x="95" y="477"/>
                  </a:lnTo>
                  <a:cubicBezTo>
                    <a:pt x="72" y="518"/>
                    <a:pt x="65" y="570"/>
                    <a:pt x="86" y="627"/>
                  </a:cubicBezTo>
                  <a:cubicBezTo>
                    <a:pt x="150" y="762"/>
                    <a:pt x="267" y="892"/>
                    <a:pt x="414" y="892"/>
                  </a:cubicBezTo>
                  <a:cubicBezTo>
                    <a:pt x="443" y="892"/>
                    <a:pt x="473" y="887"/>
                    <a:pt x="505" y="875"/>
                  </a:cubicBezTo>
                  <a:cubicBezTo>
                    <a:pt x="693" y="807"/>
                    <a:pt x="727" y="601"/>
                    <a:pt x="685" y="430"/>
                  </a:cubicBezTo>
                  <a:cubicBezTo>
                    <a:pt x="633" y="242"/>
                    <a:pt x="505" y="88"/>
                    <a:pt x="334" y="11"/>
                  </a:cubicBezTo>
                  <a:cubicBezTo>
                    <a:pt x="310" y="4"/>
                    <a:pt x="287" y="1"/>
                    <a:pt x="26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4"/>
            <p:cNvSpPr/>
            <p:nvPr/>
          </p:nvSpPr>
          <p:spPr>
            <a:xfrm>
              <a:off x="7755932" y="365030"/>
              <a:ext cx="47395" cy="62168"/>
            </a:xfrm>
            <a:custGeom>
              <a:avLst/>
              <a:gdLst/>
              <a:ahLst/>
              <a:cxnLst/>
              <a:rect l="l" t="t" r="r" b="b"/>
              <a:pathLst>
                <a:path w="709" h="930" extrusionOk="0">
                  <a:moveTo>
                    <a:pt x="291" y="1"/>
                  </a:moveTo>
                  <a:cubicBezTo>
                    <a:pt x="243" y="1"/>
                    <a:pt x="194" y="17"/>
                    <a:pt x="143" y="56"/>
                  </a:cubicBezTo>
                  <a:cubicBezTo>
                    <a:pt x="30" y="149"/>
                    <a:pt x="1" y="285"/>
                    <a:pt x="17" y="418"/>
                  </a:cubicBezTo>
                  <a:lnTo>
                    <a:pt x="17" y="418"/>
                  </a:lnTo>
                  <a:cubicBezTo>
                    <a:pt x="16" y="435"/>
                    <a:pt x="18" y="455"/>
                    <a:pt x="24" y="475"/>
                  </a:cubicBezTo>
                  <a:lnTo>
                    <a:pt x="15" y="475"/>
                  </a:lnTo>
                  <a:cubicBezTo>
                    <a:pt x="62" y="653"/>
                    <a:pt x="171" y="929"/>
                    <a:pt x="382" y="929"/>
                  </a:cubicBezTo>
                  <a:cubicBezTo>
                    <a:pt x="404" y="929"/>
                    <a:pt x="427" y="926"/>
                    <a:pt x="451" y="920"/>
                  </a:cubicBezTo>
                  <a:cubicBezTo>
                    <a:pt x="708" y="860"/>
                    <a:pt x="682" y="518"/>
                    <a:pt x="622" y="330"/>
                  </a:cubicBezTo>
                  <a:cubicBezTo>
                    <a:pt x="583" y="191"/>
                    <a:pt x="451" y="1"/>
                    <a:pt x="29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4"/>
            <p:cNvSpPr/>
            <p:nvPr/>
          </p:nvSpPr>
          <p:spPr>
            <a:xfrm>
              <a:off x="7648845" y="257608"/>
              <a:ext cx="60698" cy="56887"/>
            </a:xfrm>
            <a:custGeom>
              <a:avLst/>
              <a:gdLst/>
              <a:ahLst/>
              <a:cxnLst/>
              <a:rect l="l" t="t" r="r" b="b"/>
              <a:pathLst>
                <a:path w="908" h="851" extrusionOk="0">
                  <a:moveTo>
                    <a:pt x="381" y="0"/>
                  </a:moveTo>
                  <a:cubicBezTo>
                    <a:pt x="321" y="0"/>
                    <a:pt x="262" y="21"/>
                    <a:pt x="206" y="72"/>
                  </a:cubicBezTo>
                  <a:cubicBezTo>
                    <a:pt x="179" y="95"/>
                    <a:pt x="159" y="120"/>
                    <a:pt x="144" y="147"/>
                  </a:cubicBezTo>
                  <a:lnTo>
                    <a:pt x="144" y="147"/>
                  </a:lnTo>
                  <a:cubicBezTo>
                    <a:pt x="127" y="153"/>
                    <a:pt x="110" y="162"/>
                    <a:pt x="94" y="174"/>
                  </a:cubicBezTo>
                  <a:cubicBezTo>
                    <a:pt x="17" y="243"/>
                    <a:pt x="0" y="354"/>
                    <a:pt x="69" y="440"/>
                  </a:cubicBezTo>
                  <a:lnTo>
                    <a:pt x="69" y="431"/>
                  </a:lnTo>
                  <a:cubicBezTo>
                    <a:pt x="107" y="471"/>
                    <a:pt x="148" y="508"/>
                    <a:pt x="191" y="541"/>
                  </a:cubicBezTo>
                  <a:lnTo>
                    <a:pt x="191" y="541"/>
                  </a:lnTo>
                  <a:cubicBezTo>
                    <a:pt x="227" y="616"/>
                    <a:pt x="270" y="688"/>
                    <a:pt x="300" y="748"/>
                  </a:cubicBezTo>
                  <a:cubicBezTo>
                    <a:pt x="337" y="820"/>
                    <a:pt x="401" y="850"/>
                    <a:pt x="464" y="850"/>
                  </a:cubicBezTo>
                  <a:cubicBezTo>
                    <a:pt x="543" y="850"/>
                    <a:pt x="622" y="803"/>
                    <a:pt x="650" y="731"/>
                  </a:cubicBezTo>
                  <a:lnTo>
                    <a:pt x="650" y="731"/>
                  </a:lnTo>
                  <a:cubicBezTo>
                    <a:pt x="657" y="732"/>
                    <a:pt x="663" y="732"/>
                    <a:pt x="670" y="732"/>
                  </a:cubicBezTo>
                  <a:cubicBezTo>
                    <a:pt x="787" y="732"/>
                    <a:pt x="891" y="635"/>
                    <a:pt x="907" y="517"/>
                  </a:cubicBezTo>
                  <a:cubicBezTo>
                    <a:pt x="907" y="405"/>
                    <a:pt x="856" y="294"/>
                    <a:pt x="762" y="217"/>
                  </a:cubicBezTo>
                  <a:cubicBezTo>
                    <a:pt x="665" y="115"/>
                    <a:pt x="523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4"/>
            <p:cNvSpPr/>
            <p:nvPr/>
          </p:nvSpPr>
          <p:spPr>
            <a:xfrm>
              <a:off x="7570902" y="362891"/>
              <a:ext cx="50537" cy="59561"/>
            </a:xfrm>
            <a:custGeom>
              <a:avLst/>
              <a:gdLst/>
              <a:ahLst/>
              <a:cxnLst/>
              <a:rect l="l" t="t" r="r" b="b"/>
              <a:pathLst>
                <a:path w="756" h="891" extrusionOk="0">
                  <a:moveTo>
                    <a:pt x="310" y="0"/>
                  </a:moveTo>
                  <a:cubicBezTo>
                    <a:pt x="240" y="0"/>
                    <a:pt x="170" y="39"/>
                    <a:pt x="140" y="114"/>
                  </a:cubicBezTo>
                  <a:cubicBezTo>
                    <a:pt x="121" y="164"/>
                    <a:pt x="109" y="215"/>
                    <a:pt x="104" y="267"/>
                  </a:cubicBezTo>
                  <a:lnTo>
                    <a:pt x="104" y="267"/>
                  </a:lnTo>
                  <a:cubicBezTo>
                    <a:pt x="42" y="296"/>
                    <a:pt x="0" y="359"/>
                    <a:pt x="20" y="447"/>
                  </a:cubicBezTo>
                  <a:lnTo>
                    <a:pt x="28" y="456"/>
                  </a:lnTo>
                  <a:cubicBezTo>
                    <a:pt x="72" y="645"/>
                    <a:pt x="246" y="890"/>
                    <a:pt x="461" y="890"/>
                  </a:cubicBezTo>
                  <a:cubicBezTo>
                    <a:pt x="498" y="890"/>
                    <a:pt x="537" y="883"/>
                    <a:pt x="576" y="866"/>
                  </a:cubicBezTo>
                  <a:cubicBezTo>
                    <a:pt x="704" y="798"/>
                    <a:pt x="756" y="644"/>
                    <a:pt x="687" y="516"/>
                  </a:cubicBezTo>
                  <a:cubicBezTo>
                    <a:pt x="627" y="379"/>
                    <a:pt x="550" y="242"/>
                    <a:pt x="482" y="105"/>
                  </a:cubicBezTo>
                  <a:cubicBezTo>
                    <a:pt x="444" y="34"/>
                    <a:pt x="377" y="0"/>
                    <a:pt x="3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4"/>
            <p:cNvSpPr/>
            <p:nvPr/>
          </p:nvSpPr>
          <p:spPr>
            <a:xfrm>
              <a:off x="7504792" y="148514"/>
              <a:ext cx="52609" cy="62703"/>
            </a:xfrm>
            <a:custGeom>
              <a:avLst/>
              <a:gdLst/>
              <a:ahLst/>
              <a:cxnLst/>
              <a:rect l="l" t="t" r="r" b="b"/>
              <a:pathLst>
                <a:path w="787" h="938" extrusionOk="0">
                  <a:moveTo>
                    <a:pt x="426" y="1"/>
                  </a:moveTo>
                  <a:cubicBezTo>
                    <a:pt x="115" y="1"/>
                    <a:pt x="1" y="442"/>
                    <a:pt x="68" y="686"/>
                  </a:cubicBezTo>
                  <a:cubicBezTo>
                    <a:pt x="99" y="819"/>
                    <a:pt x="195" y="937"/>
                    <a:pt x="335" y="937"/>
                  </a:cubicBezTo>
                  <a:cubicBezTo>
                    <a:pt x="348" y="937"/>
                    <a:pt x="362" y="936"/>
                    <a:pt x="376" y="934"/>
                  </a:cubicBezTo>
                  <a:cubicBezTo>
                    <a:pt x="400" y="929"/>
                    <a:pt x="422" y="920"/>
                    <a:pt x="443" y="909"/>
                  </a:cubicBezTo>
                  <a:lnTo>
                    <a:pt x="443" y="909"/>
                  </a:lnTo>
                  <a:cubicBezTo>
                    <a:pt x="529" y="894"/>
                    <a:pt x="606" y="836"/>
                    <a:pt x="641" y="746"/>
                  </a:cubicBezTo>
                  <a:cubicBezTo>
                    <a:pt x="752" y="532"/>
                    <a:pt x="786" y="10"/>
                    <a:pt x="444" y="1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4"/>
            <p:cNvSpPr/>
            <p:nvPr/>
          </p:nvSpPr>
          <p:spPr>
            <a:xfrm>
              <a:off x="7441823" y="10007"/>
              <a:ext cx="56687" cy="52208"/>
            </a:xfrm>
            <a:custGeom>
              <a:avLst/>
              <a:gdLst/>
              <a:ahLst/>
              <a:cxnLst/>
              <a:rect l="l" t="t" r="r" b="b"/>
              <a:pathLst>
                <a:path w="848" h="781" extrusionOk="0">
                  <a:moveTo>
                    <a:pt x="203" y="0"/>
                  </a:moveTo>
                  <a:cubicBezTo>
                    <a:pt x="193" y="0"/>
                    <a:pt x="182" y="1"/>
                    <a:pt x="171" y="3"/>
                  </a:cubicBezTo>
                  <a:cubicBezTo>
                    <a:pt x="69" y="20"/>
                    <a:pt x="0" y="114"/>
                    <a:pt x="17" y="217"/>
                  </a:cubicBezTo>
                  <a:lnTo>
                    <a:pt x="9" y="208"/>
                  </a:lnTo>
                  <a:lnTo>
                    <a:pt x="9" y="208"/>
                  </a:lnTo>
                  <a:cubicBezTo>
                    <a:pt x="17" y="365"/>
                    <a:pt x="101" y="486"/>
                    <a:pt x="218" y="559"/>
                  </a:cubicBezTo>
                  <a:lnTo>
                    <a:pt x="218" y="559"/>
                  </a:lnTo>
                  <a:cubicBezTo>
                    <a:pt x="267" y="648"/>
                    <a:pt x="345" y="721"/>
                    <a:pt x="445" y="764"/>
                  </a:cubicBezTo>
                  <a:cubicBezTo>
                    <a:pt x="479" y="776"/>
                    <a:pt x="512" y="781"/>
                    <a:pt x="543" y="781"/>
                  </a:cubicBezTo>
                  <a:cubicBezTo>
                    <a:pt x="723" y="781"/>
                    <a:pt x="847" y="605"/>
                    <a:pt x="847" y="422"/>
                  </a:cubicBezTo>
                  <a:cubicBezTo>
                    <a:pt x="847" y="302"/>
                    <a:pt x="830" y="157"/>
                    <a:pt x="693" y="114"/>
                  </a:cubicBezTo>
                  <a:cubicBezTo>
                    <a:pt x="671" y="107"/>
                    <a:pt x="648" y="104"/>
                    <a:pt x="626" y="104"/>
                  </a:cubicBezTo>
                  <a:cubicBezTo>
                    <a:pt x="582" y="104"/>
                    <a:pt x="541" y="116"/>
                    <a:pt x="505" y="138"/>
                  </a:cubicBezTo>
                  <a:lnTo>
                    <a:pt x="505" y="138"/>
                  </a:lnTo>
                  <a:cubicBezTo>
                    <a:pt x="499" y="136"/>
                    <a:pt x="494" y="134"/>
                    <a:pt x="488" y="131"/>
                  </a:cubicBezTo>
                  <a:cubicBezTo>
                    <a:pt x="454" y="113"/>
                    <a:pt x="417" y="104"/>
                    <a:pt x="382" y="104"/>
                  </a:cubicBezTo>
                  <a:cubicBezTo>
                    <a:pt x="378" y="104"/>
                    <a:pt x="373" y="105"/>
                    <a:pt x="369" y="105"/>
                  </a:cubicBezTo>
                  <a:lnTo>
                    <a:pt x="369" y="105"/>
                  </a:lnTo>
                  <a:cubicBezTo>
                    <a:pt x="338" y="41"/>
                    <a:pt x="275" y="0"/>
                    <a:pt x="2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4"/>
            <p:cNvSpPr/>
            <p:nvPr/>
          </p:nvSpPr>
          <p:spPr>
            <a:xfrm>
              <a:off x="7573509" y="79528"/>
              <a:ext cx="54815" cy="51005"/>
            </a:xfrm>
            <a:custGeom>
              <a:avLst/>
              <a:gdLst/>
              <a:ahLst/>
              <a:cxnLst/>
              <a:rect l="l" t="t" r="r" b="b"/>
              <a:pathLst>
                <a:path w="820" h="763" extrusionOk="0">
                  <a:moveTo>
                    <a:pt x="452" y="0"/>
                  </a:moveTo>
                  <a:cubicBezTo>
                    <a:pt x="357" y="0"/>
                    <a:pt x="263" y="45"/>
                    <a:pt x="203" y="135"/>
                  </a:cubicBezTo>
                  <a:cubicBezTo>
                    <a:pt x="196" y="145"/>
                    <a:pt x="189" y="156"/>
                    <a:pt x="183" y="166"/>
                  </a:cubicBezTo>
                  <a:lnTo>
                    <a:pt x="183" y="166"/>
                  </a:lnTo>
                  <a:cubicBezTo>
                    <a:pt x="82" y="193"/>
                    <a:pt x="1" y="293"/>
                    <a:pt x="58" y="417"/>
                  </a:cubicBezTo>
                  <a:lnTo>
                    <a:pt x="66" y="417"/>
                  </a:lnTo>
                  <a:cubicBezTo>
                    <a:pt x="97" y="496"/>
                    <a:pt x="151" y="557"/>
                    <a:pt x="216" y="599"/>
                  </a:cubicBezTo>
                  <a:lnTo>
                    <a:pt x="216" y="599"/>
                  </a:lnTo>
                  <a:cubicBezTo>
                    <a:pt x="236" y="634"/>
                    <a:pt x="258" y="667"/>
                    <a:pt x="280" y="700"/>
                  </a:cubicBezTo>
                  <a:cubicBezTo>
                    <a:pt x="320" y="744"/>
                    <a:pt x="367" y="762"/>
                    <a:pt x="413" y="762"/>
                  </a:cubicBezTo>
                  <a:cubicBezTo>
                    <a:pt x="499" y="762"/>
                    <a:pt x="581" y="698"/>
                    <a:pt x="600" y="614"/>
                  </a:cubicBezTo>
                  <a:lnTo>
                    <a:pt x="600" y="614"/>
                  </a:lnTo>
                  <a:cubicBezTo>
                    <a:pt x="768" y="522"/>
                    <a:pt x="820" y="295"/>
                    <a:pt x="708" y="135"/>
                  </a:cubicBezTo>
                  <a:cubicBezTo>
                    <a:pt x="644" y="45"/>
                    <a:pt x="548" y="0"/>
                    <a:pt x="4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4"/>
            <p:cNvSpPr/>
            <p:nvPr/>
          </p:nvSpPr>
          <p:spPr>
            <a:xfrm>
              <a:off x="7582467" y="154062"/>
              <a:ext cx="57221" cy="57422"/>
            </a:xfrm>
            <a:custGeom>
              <a:avLst/>
              <a:gdLst/>
              <a:ahLst/>
              <a:cxnLst/>
              <a:rect l="l" t="t" r="r" b="b"/>
              <a:pathLst>
                <a:path w="856" h="859" extrusionOk="0">
                  <a:moveTo>
                    <a:pt x="400" y="0"/>
                  </a:moveTo>
                  <a:cubicBezTo>
                    <a:pt x="384" y="0"/>
                    <a:pt x="368" y="1"/>
                    <a:pt x="352" y="4"/>
                  </a:cubicBezTo>
                  <a:cubicBezTo>
                    <a:pt x="208" y="29"/>
                    <a:pt x="97" y="147"/>
                    <a:pt x="78" y="290"/>
                  </a:cubicBezTo>
                  <a:lnTo>
                    <a:pt x="78" y="290"/>
                  </a:lnTo>
                  <a:cubicBezTo>
                    <a:pt x="38" y="338"/>
                    <a:pt x="14" y="399"/>
                    <a:pt x="9" y="466"/>
                  </a:cubicBezTo>
                  <a:cubicBezTo>
                    <a:pt x="1" y="586"/>
                    <a:pt x="61" y="705"/>
                    <a:pt x="163" y="782"/>
                  </a:cubicBezTo>
                  <a:cubicBezTo>
                    <a:pt x="240" y="831"/>
                    <a:pt x="346" y="858"/>
                    <a:pt x="452" y="858"/>
                  </a:cubicBezTo>
                  <a:cubicBezTo>
                    <a:pt x="641" y="858"/>
                    <a:pt x="828" y="772"/>
                    <a:pt x="839" y="568"/>
                  </a:cubicBezTo>
                  <a:cubicBezTo>
                    <a:pt x="855" y="326"/>
                    <a:pt x="666" y="0"/>
                    <a:pt x="40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4"/>
            <p:cNvSpPr/>
            <p:nvPr/>
          </p:nvSpPr>
          <p:spPr>
            <a:xfrm>
              <a:off x="7882138" y="475394"/>
              <a:ext cx="62970" cy="39641"/>
            </a:xfrm>
            <a:custGeom>
              <a:avLst/>
              <a:gdLst/>
              <a:ahLst/>
              <a:cxnLst/>
              <a:rect l="l" t="t" r="r" b="b"/>
              <a:pathLst>
                <a:path w="942" h="593" extrusionOk="0">
                  <a:moveTo>
                    <a:pt x="512" y="0"/>
                  </a:moveTo>
                  <a:cubicBezTo>
                    <a:pt x="421" y="0"/>
                    <a:pt x="331" y="27"/>
                    <a:pt x="255" y="79"/>
                  </a:cubicBezTo>
                  <a:lnTo>
                    <a:pt x="255" y="79"/>
                  </a:lnTo>
                  <a:cubicBezTo>
                    <a:pt x="251" y="79"/>
                    <a:pt x="248" y="79"/>
                    <a:pt x="245" y="79"/>
                  </a:cubicBezTo>
                  <a:cubicBezTo>
                    <a:pt x="226" y="79"/>
                    <a:pt x="207" y="80"/>
                    <a:pt x="189" y="82"/>
                  </a:cubicBezTo>
                  <a:cubicBezTo>
                    <a:pt x="69" y="99"/>
                    <a:pt x="1" y="227"/>
                    <a:pt x="43" y="347"/>
                  </a:cubicBezTo>
                  <a:cubicBezTo>
                    <a:pt x="120" y="484"/>
                    <a:pt x="266" y="569"/>
                    <a:pt x="428" y="586"/>
                  </a:cubicBezTo>
                  <a:cubicBezTo>
                    <a:pt x="463" y="590"/>
                    <a:pt x="499" y="593"/>
                    <a:pt x="536" y="593"/>
                  </a:cubicBezTo>
                  <a:cubicBezTo>
                    <a:pt x="672" y="593"/>
                    <a:pt x="811" y="559"/>
                    <a:pt x="865" y="424"/>
                  </a:cubicBezTo>
                  <a:cubicBezTo>
                    <a:pt x="942" y="244"/>
                    <a:pt x="805" y="73"/>
                    <a:pt x="651" y="22"/>
                  </a:cubicBezTo>
                  <a:cubicBezTo>
                    <a:pt x="605" y="7"/>
                    <a:pt x="558" y="0"/>
                    <a:pt x="51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4"/>
            <p:cNvSpPr/>
            <p:nvPr/>
          </p:nvSpPr>
          <p:spPr>
            <a:xfrm>
              <a:off x="7763954" y="469913"/>
              <a:ext cx="56486" cy="40042"/>
            </a:xfrm>
            <a:custGeom>
              <a:avLst/>
              <a:gdLst/>
              <a:ahLst/>
              <a:cxnLst/>
              <a:rect l="l" t="t" r="r" b="b"/>
              <a:pathLst>
                <a:path w="845" h="599" extrusionOk="0">
                  <a:moveTo>
                    <a:pt x="412" y="1"/>
                  </a:moveTo>
                  <a:cubicBezTo>
                    <a:pt x="298" y="1"/>
                    <a:pt x="186" y="47"/>
                    <a:pt x="118" y="155"/>
                  </a:cubicBezTo>
                  <a:cubicBezTo>
                    <a:pt x="115" y="159"/>
                    <a:pt x="113" y="163"/>
                    <a:pt x="110" y="167"/>
                  </a:cubicBezTo>
                  <a:lnTo>
                    <a:pt x="110" y="167"/>
                  </a:lnTo>
                  <a:cubicBezTo>
                    <a:pt x="27" y="241"/>
                    <a:pt x="1" y="386"/>
                    <a:pt x="127" y="467"/>
                  </a:cubicBezTo>
                  <a:lnTo>
                    <a:pt x="127" y="467"/>
                  </a:lnTo>
                  <a:cubicBezTo>
                    <a:pt x="173" y="539"/>
                    <a:pt x="248" y="591"/>
                    <a:pt x="338" y="591"/>
                  </a:cubicBezTo>
                  <a:cubicBezTo>
                    <a:pt x="352" y="591"/>
                    <a:pt x="366" y="589"/>
                    <a:pt x="380" y="587"/>
                  </a:cubicBezTo>
                  <a:lnTo>
                    <a:pt x="380" y="587"/>
                  </a:lnTo>
                  <a:cubicBezTo>
                    <a:pt x="415" y="595"/>
                    <a:pt x="451" y="598"/>
                    <a:pt x="487" y="598"/>
                  </a:cubicBezTo>
                  <a:cubicBezTo>
                    <a:pt x="547" y="598"/>
                    <a:pt x="607" y="588"/>
                    <a:pt x="665" y="566"/>
                  </a:cubicBezTo>
                  <a:cubicBezTo>
                    <a:pt x="776" y="532"/>
                    <a:pt x="845" y="420"/>
                    <a:pt x="836" y="309"/>
                  </a:cubicBezTo>
                  <a:cubicBezTo>
                    <a:pt x="819" y="206"/>
                    <a:pt x="751" y="112"/>
                    <a:pt x="656" y="70"/>
                  </a:cubicBezTo>
                  <a:cubicBezTo>
                    <a:pt x="584" y="26"/>
                    <a:pt x="497" y="1"/>
                    <a:pt x="41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4"/>
            <p:cNvSpPr/>
            <p:nvPr/>
          </p:nvSpPr>
          <p:spPr>
            <a:xfrm>
              <a:off x="7693431" y="433348"/>
              <a:ext cx="31485" cy="28744"/>
            </a:xfrm>
            <a:custGeom>
              <a:avLst/>
              <a:gdLst/>
              <a:ahLst/>
              <a:cxnLst/>
              <a:rect l="l" t="t" r="r" b="b"/>
              <a:pathLst>
                <a:path w="471" h="430" extrusionOk="0">
                  <a:moveTo>
                    <a:pt x="245" y="1"/>
                  </a:moveTo>
                  <a:cubicBezTo>
                    <a:pt x="157" y="1"/>
                    <a:pt x="73" y="57"/>
                    <a:pt x="43" y="146"/>
                  </a:cubicBezTo>
                  <a:cubicBezTo>
                    <a:pt x="0" y="266"/>
                    <a:pt x="77" y="394"/>
                    <a:pt x="197" y="428"/>
                  </a:cubicBezTo>
                  <a:cubicBezTo>
                    <a:pt x="207" y="429"/>
                    <a:pt x="216" y="430"/>
                    <a:pt x="225" y="430"/>
                  </a:cubicBezTo>
                  <a:cubicBezTo>
                    <a:pt x="359" y="430"/>
                    <a:pt x="470" y="316"/>
                    <a:pt x="462" y="180"/>
                  </a:cubicBezTo>
                  <a:cubicBezTo>
                    <a:pt x="459" y="160"/>
                    <a:pt x="449" y="142"/>
                    <a:pt x="434" y="128"/>
                  </a:cubicBezTo>
                  <a:lnTo>
                    <a:pt x="434" y="128"/>
                  </a:lnTo>
                  <a:cubicBezTo>
                    <a:pt x="421" y="92"/>
                    <a:pt x="396" y="59"/>
                    <a:pt x="360" y="35"/>
                  </a:cubicBezTo>
                  <a:cubicBezTo>
                    <a:pt x="323" y="11"/>
                    <a:pt x="284" y="1"/>
                    <a:pt x="2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4"/>
            <p:cNvSpPr/>
            <p:nvPr/>
          </p:nvSpPr>
          <p:spPr>
            <a:xfrm>
              <a:off x="7666559" y="345712"/>
              <a:ext cx="23931" cy="21191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171" y="0"/>
                  </a:moveTo>
                  <a:cubicBezTo>
                    <a:pt x="140" y="0"/>
                    <a:pt x="110" y="7"/>
                    <a:pt x="86" y="20"/>
                  </a:cubicBezTo>
                  <a:cubicBezTo>
                    <a:pt x="26" y="54"/>
                    <a:pt x="0" y="114"/>
                    <a:pt x="18" y="174"/>
                  </a:cubicBezTo>
                  <a:cubicBezTo>
                    <a:pt x="26" y="225"/>
                    <a:pt x="60" y="268"/>
                    <a:pt x="103" y="302"/>
                  </a:cubicBezTo>
                  <a:cubicBezTo>
                    <a:pt x="119" y="312"/>
                    <a:pt x="136" y="317"/>
                    <a:pt x="153" y="317"/>
                  </a:cubicBezTo>
                  <a:cubicBezTo>
                    <a:pt x="165" y="317"/>
                    <a:pt x="177" y="314"/>
                    <a:pt x="188" y="310"/>
                  </a:cubicBezTo>
                  <a:lnTo>
                    <a:pt x="188" y="310"/>
                  </a:lnTo>
                  <a:cubicBezTo>
                    <a:pt x="278" y="298"/>
                    <a:pt x="343" y="231"/>
                    <a:pt x="351" y="148"/>
                  </a:cubicBezTo>
                  <a:cubicBezTo>
                    <a:pt x="358" y="53"/>
                    <a:pt x="260" y="0"/>
                    <a:pt x="1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4"/>
            <p:cNvSpPr/>
            <p:nvPr/>
          </p:nvSpPr>
          <p:spPr>
            <a:xfrm>
              <a:off x="7680263" y="477667"/>
              <a:ext cx="28678" cy="23330"/>
            </a:xfrm>
            <a:custGeom>
              <a:avLst/>
              <a:gdLst/>
              <a:ahLst/>
              <a:cxnLst/>
              <a:rect l="l" t="t" r="r" b="b"/>
              <a:pathLst>
                <a:path w="429" h="349" extrusionOk="0">
                  <a:moveTo>
                    <a:pt x="206" y="159"/>
                  </a:moveTo>
                  <a:cubicBezTo>
                    <a:pt x="206" y="159"/>
                    <a:pt x="206" y="159"/>
                    <a:pt x="206" y="159"/>
                  </a:cubicBezTo>
                  <a:lnTo>
                    <a:pt x="206" y="159"/>
                  </a:lnTo>
                  <a:cubicBezTo>
                    <a:pt x="206" y="159"/>
                    <a:pt x="206" y="159"/>
                    <a:pt x="206" y="159"/>
                  </a:cubicBezTo>
                  <a:close/>
                  <a:moveTo>
                    <a:pt x="133" y="1"/>
                  </a:moveTo>
                  <a:cubicBezTo>
                    <a:pt x="106" y="1"/>
                    <a:pt x="81" y="14"/>
                    <a:pt x="61" y="39"/>
                  </a:cubicBezTo>
                  <a:lnTo>
                    <a:pt x="61" y="48"/>
                  </a:lnTo>
                  <a:cubicBezTo>
                    <a:pt x="1" y="125"/>
                    <a:pt x="9" y="227"/>
                    <a:pt x="78" y="296"/>
                  </a:cubicBezTo>
                  <a:cubicBezTo>
                    <a:pt x="113" y="331"/>
                    <a:pt x="160" y="349"/>
                    <a:pt x="206" y="349"/>
                  </a:cubicBezTo>
                  <a:cubicBezTo>
                    <a:pt x="260" y="349"/>
                    <a:pt x="315" y="325"/>
                    <a:pt x="351" y="279"/>
                  </a:cubicBezTo>
                  <a:cubicBezTo>
                    <a:pt x="428" y="193"/>
                    <a:pt x="394" y="22"/>
                    <a:pt x="257" y="22"/>
                  </a:cubicBezTo>
                  <a:cubicBezTo>
                    <a:pt x="238" y="22"/>
                    <a:pt x="219" y="26"/>
                    <a:pt x="203" y="32"/>
                  </a:cubicBezTo>
                  <a:lnTo>
                    <a:pt x="203" y="32"/>
                  </a:lnTo>
                  <a:cubicBezTo>
                    <a:pt x="199" y="29"/>
                    <a:pt x="194" y="25"/>
                    <a:pt x="189" y="22"/>
                  </a:cubicBezTo>
                  <a:cubicBezTo>
                    <a:pt x="171" y="8"/>
                    <a:pt x="152" y="1"/>
                    <a:pt x="1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4"/>
            <p:cNvSpPr/>
            <p:nvPr/>
          </p:nvSpPr>
          <p:spPr>
            <a:xfrm>
              <a:off x="7640890" y="409082"/>
              <a:ext cx="30884" cy="26940"/>
            </a:xfrm>
            <a:custGeom>
              <a:avLst/>
              <a:gdLst/>
              <a:ahLst/>
              <a:cxnLst/>
              <a:rect l="l" t="t" r="r" b="b"/>
              <a:pathLst>
                <a:path w="462" h="403" extrusionOk="0">
                  <a:moveTo>
                    <a:pt x="232" y="180"/>
                  </a:moveTo>
                  <a:lnTo>
                    <a:pt x="232" y="180"/>
                  </a:lnTo>
                  <a:cubicBezTo>
                    <a:pt x="233" y="180"/>
                    <a:pt x="233" y="180"/>
                    <a:pt x="234" y="181"/>
                  </a:cubicBezTo>
                  <a:lnTo>
                    <a:pt x="234" y="181"/>
                  </a:lnTo>
                  <a:cubicBezTo>
                    <a:pt x="233" y="181"/>
                    <a:pt x="232" y="181"/>
                    <a:pt x="231" y="181"/>
                  </a:cubicBezTo>
                  <a:lnTo>
                    <a:pt x="231" y="181"/>
                  </a:lnTo>
                  <a:cubicBezTo>
                    <a:pt x="231" y="180"/>
                    <a:pt x="232" y="180"/>
                    <a:pt x="232" y="180"/>
                  </a:cubicBezTo>
                  <a:close/>
                  <a:moveTo>
                    <a:pt x="229" y="180"/>
                  </a:moveTo>
                  <a:cubicBezTo>
                    <a:pt x="229" y="180"/>
                    <a:pt x="230" y="181"/>
                    <a:pt x="230" y="182"/>
                  </a:cubicBezTo>
                  <a:lnTo>
                    <a:pt x="230" y="182"/>
                  </a:lnTo>
                  <a:cubicBezTo>
                    <a:pt x="229" y="182"/>
                    <a:pt x="227" y="182"/>
                    <a:pt x="227" y="183"/>
                  </a:cubicBezTo>
                  <a:lnTo>
                    <a:pt x="227" y="183"/>
                  </a:lnTo>
                  <a:cubicBezTo>
                    <a:pt x="226" y="182"/>
                    <a:pt x="227" y="180"/>
                    <a:pt x="229" y="180"/>
                  </a:cubicBezTo>
                  <a:close/>
                  <a:moveTo>
                    <a:pt x="233" y="191"/>
                  </a:moveTo>
                  <a:cubicBezTo>
                    <a:pt x="234" y="193"/>
                    <a:pt x="235" y="195"/>
                    <a:pt x="234" y="195"/>
                  </a:cubicBezTo>
                  <a:cubicBezTo>
                    <a:pt x="233" y="195"/>
                    <a:pt x="233" y="195"/>
                    <a:pt x="232" y="194"/>
                  </a:cubicBezTo>
                  <a:lnTo>
                    <a:pt x="232" y="194"/>
                  </a:lnTo>
                  <a:cubicBezTo>
                    <a:pt x="233" y="193"/>
                    <a:pt x="233" y="192"/>
                    <a:pt x="233" y="191"/>
                  </a:cubicBezTo>
                  <a:close/>
                  <a:moveTo>
                    <a:pt x="231" y="1"/>
                  </a:moveTo>
                  <a:cubicBezTo>
                    <a:pt x="176" y="1"/>
                    <a:pt x="121" y="24"/>
                    <a:pt x="85" y="73"/>
                  </a:cubicBezTo>
                  <a:cubicBezTo>
                    <a:pt x="77" y="83"/>
                    <a:pt x="70" y="94"/>
                    <a:pt x="64" y="105"/>
                  </a:cubicBezTo>
                  <a:lnTo>
                    <a:pt x="64" y="105"/>
                  </a:lnTo>
                  <a:cubicBezTo>
                    <a:pt x="25" y="122"/>
                    <a:pt x="1" y="166"/>
                    <a:pt x="8" y="210"/>
                  </a:cubicBezTo>
                  <a:cubicBezTo>
                    <a:pt x="23" y="323"/>
                    <a:pt x="124" y="402"/>
                    <a:pt x="236" y="402"/>
                  </a:cubicBezTo>
                  <a:cubicBezTo>
                    <a:pt x="251" y="402"/>
                    <a:pt x="266" y="401"/>
                    <a:pt x="282" y="398"/>
                  </a:cubicBezTo>
                  <a:cubicBezTo>
                    <a:pt x="410" y="355"/>
                    <a:pt x="461" y="201"/>
                    <a:pt x="384" y="90"/>
                  </a:cubicBezTo>
                  <a:cubicBezTo>
                    <a:pt x="353" y="31"/>
                    <a:pt x="292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4"/>
            <p:cNvSpPr/>
            <p:nvPr/>
          </p:nvSpPr>
          <p:spPr>
            <a:xfrm>
              <a:off x="7710143" y="390766"/>
              <a:ext cx="31953" cy="26338"/>
            </a:xfrm>
            <a:custGeom>
              <a:avLst/>
              <a:gdLst/>
              <a:ahLst/>
              <a:cxnLst/>
              <a:rect l="l" t="t" r="r" b="b"/>
              <a:pathLst>
                <a:path w="478" h="394" extrusionOk="0">
                  <a:moveTo>
                    <a:pt x="272" y="193"/>
                  </a:moveTo>
                  <a:cubicBezTo>
                    <a:pt x="270" y="195"/>
                    <a:pt x="269" y="196"/>
                    <a:pt x="267" y="197"/>
                  </a:cubicBezTo>
                  <a:lnTo>
                    <a:pt x="267" y="197"/>
                  </a:lnTo>
                  <a:cubicBezTo>
                    <a:pt x="267" y="196"/>
                    <a:pt x="267" y="194"/>
                    <a:pt x="267" y="193"/>
                  </a:cubicBezTo>
                  <a:close/>
                  <a:moveTo>
                    <a:pt x="266" y="216"/>
                  </a:moveTo>
                  <a:cubicBezTo>
                    <a:pt x="267" y="218"/>
                    <a:pt x="268" y="220"/>
                    <a:pt x="268" y="221"/>
                  </a:cubicBezTo>
                  <a:lnTo>
                    <a:pt x="268" y="221"/>
                  </a:lnTo>
                  <a:cubicBezTo>
                    <a:pt x="269" y="219"/>
                    <a:pt x="270" y="218"/>
                    <a:pt x="270" y="218"/>
                  </a:cubicBezTo>
                  <a:lnTo>
                    <a:pt x="270" y="218"/>
                  </a:lnTo>
                  <a:cubicBezTo>
                    <a:pt x="270" y="218"/>
                    <a:pt x="269" y="220"/>
                    <a:pt x="268" y="222"/>
                  </a:cubicBezTo>
                  <a:lnTo>
                    <a:pt x="268" y="222"/>
                  </a:lnTo>
                  <a:cubicBezTo>
                    <a:pt x="268" y="222"/>
                    <a:pt x="268" y="222"/>
                    <a:pt x="268" y="221"/>
                  </a:cubicBezTo>
                  <a:lnTo>
                    <a:pt x="268" y="221"/>
                  </a:lnTo>
                  <a:cubicBezTo>
                    <a:pt x="267" y="222"/>
                    <a:pt x="267" y="222"/>
                    <a:pt x="267" y="223"/>
                  </a:cubicBezTo>
                  <a:lnTo>
                    <a:pt x="267" y="223"/>
                  </a:lnTo>
                  <a:cubicBezTo>
                    <a:pt x="266" y="222"/>
                    <a:pt x="265" y="221"/>
                    <a:pt x="265" y="218"/>
                  </a:cubicBezTo>
                  <a:lnTo>
                    <a:pt x="265" y="218"/>
                  </a:lnTo>
                  <a:cubicBezTo>
                    <a:pt x="265" y="217"/>
                    <a:pt x="266" y="216"/>
                    <a:pt x="266" y="216"/>
                  </a:cubicBezTo>
                  <a:close/>
                  <a:moveTo>
                    <a:pt x="268" y="222"/>
                  </a:moveTo>
                  <a:cubicBezTo>
                    <a:pt x="267" y="222"/>
                    <a:pt x="267" y="223"/>
                    <a:pt x="267" y="223"/>
                  </a:cubicBezTo>
                  <a:cubicBezTo>
                    <a:pt x="266" y="224"/>
                    <a:pt x="266" y="224"/>
                    <a:pt x="265" y="225"/>
                  </a:cubicBezTo>
                  <a:lnTo>
                    <a:pt x="265" y="225"/>
                  </a:lnTo>
                  <a:cubicBezTo>
                    <a:pt x="266" y="224"/>
                    <a:pt x="266" y="223"/>
                    <a:pt x="267" y="223"/>
                  </a:cubicBezTo>
                  <a:lnTo>
                    <a:pt x="267" y="223"/>
                  </a:lnTo>
                  <a:cubicBezTo>
                    <a:pt x="267" y="223"/>
                    <a:pt x="267" y="223"/>
                    <a:pt x="267" y="223"/>
                  </a:cubicBezTo>
                  <a:cubicBezTo>
                    <a:pt x="267" y="222"/>
                    <a:pt x="267" y="222"/>
                    <a:pt x="268" y="222"/>
                  </a:cubicBezTo>
                  <a:close/>
                  <a:moveTo>
                    <a:pt x="265" y="0"/>
                  </a:moveTo>
                  <a:cubicBezTo>
                    <a:pt x="212" y="0"/>
                    <a:pt x="161" y="22"/>
                    <a:pt x="127" y="64"/>
                  </a:cubicBezTo>
                  <a:cubicBezTo>
                    <a:pt x="117" y="77"/>
                    <a:pt x="108" y="91"/>
                    <a:pt x="101" y="105"/>
                  </a:cubicBezTo>
                  <a:lnTo>
                    <a:pt x="101" y="105"/>
                  </a:lnTo>
                  <a:cubicBezTo>
                    <a:pt x="43" y="120"/>
                    <a:pt x="0" y="192"/>
                    <a:pt x="50" y="253"/>
                  </a:cubicBezTo>
                  <a:lnTo>
                    <a:pt x="58" y="270"/>
                  </a:lnTo>
                  <a:cubicBezTo>
                    <a:pt x="68" y="282"/>
                    <a:pt x="80" y="291"/>
                    <a:pt x="93" y="298"/>
                  </a:cubicBezTo>
                  <a:lnTo>
                    <a:pt x="93" y="298"/>
                  </a:lnTo>
                  <a:cubicBezTo>
                    <a:pt x="101" y="318"/>
                    <a:pt x="113" y="337"/>
                    <a:pt x="127" y="355"/>
                  </a:cubicBezTo>
                  <a:cubicBezTo>
                    <a:pt x="147" y="380"/>
                    <a:pt x="175" y="394"/>
                    <a:pt x="203" y="394"/>
                  </a:cubicBezTo>
                  <a:cubicBezTo>
                    <a:pt x="222" y="394"/>
                    <a:pt x="241" y="387"/>
                    <a:pt x="255" y="372"/>
                  </a:cubicBezTo>
                  <a:cubicBezTo>
                    <a:pt x="259" y="369"/>
                    <a:pt x="263" y="365"/>
                    <a:pt x="267" y="362"/>
                  </a:cubicBezTo>
                  <a:lnTo>
                    <a:pt x="267" y="362"/>
                  </a:lnTo>
                  <a:cubicBezTo>
                    <a:pt x="275" y="363"/>
                    <a:pt x="283" y="363"/>
                    <a:pt x="291" y="363"/>
                  </a:cubicBezTo>
                  <a:cubicBezTo>
                    <a:pt x="325" y="363"/>
                    <a:pt x="359" y="353"/>
                    <a:pt x="392" y="330"/>
                  </a:cubicBezTo>
                  <a:cubicBezTo>
                    <a:pt x="469" y="261"/>
                    <a:pt x="478" y="141"/>
                    <a:pt x="409" y="64"/>
                  </a:cubicBezTo>
                  <a:cubicBezTo>
                    <a:pt x="371" y="22"/>
                    <a:pt x="317" y="0"/>
                    <a:pt x="2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4"/>
            <p:cNvSpPr/>
            <p:nvPr/>
          </p:nvSpPr>
          <p:spPr>
            <a:xfrm>
              <a:off x="7841830" y="540971"/>
              <a:ext cx="31218" cy="20790"/>
            </a:xfrm>
            <a:custGeom>
              <a:avLst/>
              <a:gdLst/>
              <a:ahLst/>
              <a:cxnLst/>
              <a:rect l="l" t="t" r="r" b="b"/>
              <a:pathLst>
                <a:path w="467" h="311" extrusionOk="0">
                  <a:moveTo>
                    <a:pt x="197" y="1"/>
                  </a:moveTo>
                  <a:cubicBezTo>
                    <a:pt x="174" y="1"/>
                    <a:pt x="150" y="5"/>
                    <a:pt x="125" y="16"/>
                  </a:cubicBezTo>
                  <a:cubicBezTo>
                    <a:pt x="90" y="29"/>
                    <a:pt x="64" y="53"/>
                    <a:pt x="47" y="82"/>
                  </a:cubicBezTo>
                  <a:lnTo>
                    <a:pt x="47" y="82"/>
                  </a:lnTo>
                  <a:cubicBezTo>
                    <a:pt x="40" y="88"/>
                    <a:pt x="35" y="94"/>
                    <a:pt x="30" y="102"/>
                  </a:cubicBezTo>
                  <a:cubicBezTo>
                    <a:pt x="1" y="139"/>
                    <a:pt x="3" y="188"/>
                    <a:pt x="32" y="218"/>
                  </a:cubicBezTo>
                  <a:lnTo>
                    <a:pt x="32" y="218"/>
                  </a:lnTo>
                  <a:cubicBezTo>
                    <a:pt x="41" y="245"/>
                    <a:pt x="57" y="270"/>
                    <a:pt x="82" y="290"/>
                  </a:cubicBezTo>
                  <a:cubicBezTo>
                    <a:pt x="100" y="305"/>
                    <a:pt x="119" y="311"/>
                    <a:pt x="136" y="311"/>
                  </a:cubicBezTo>
                  <a:cubicBezTo>
                    <a:pt x="158" y="311"/>
                    <a:pt x="177" y="302"/>
                    <a:pt x="193" y="287"/>
                  </a:cubicBezTo>
                  <a:lnTo>
                    <a:pt x="193" y="287"/>
                  </a:lnTo>
                  <a:cubicBezTo>
                    <a:pt x="222" y="293"/>
                    <a:pt x="253" y="296"/>
                    <a:pt x="283" y="296"/>
                  </a:cubicBezTo>
                  <a:cubicBezTo>
                    <a:pt x="310" y="296"/>
                    <a:pt x="337" y="294"/>
                    <a:pt x="364" y="290"/>
                  </a:cubicBezTo>
                  <a:cubicBezTo>
                    <a:pt x="433" y="273"/>
                    <a:pt x="467" y="187"/>
                    <a:pt x="415" y="136"/>
                  </a:cubicBezTo>
                  <a:cubicBezTo>
                    <a:pt x="361" y="68"/>
                    <a:pt x="286" y="1"/>
                    <a:pt x="19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4"/>
            <p:cNvSpPr/>
            <p:nvPr/>
          </p:nvSpPr>
          <p:spPr>
            <a:xfrm>
              <a:off x="7753459" y="604275"/>
              <a:ext cx="32688" cy="21792"/>
            </a:xfrm>
            <a:custGeom>
              <a:avLst/>
              <a:gdLst/>
              <a:ahLst/>
              <a:cxnLst/>
              <a:rect l="l" t="t" r="r" b="b"/>
              <a:pathLst>
                <a:path w="489" h="326" extrusionOk="0">
                  <a:moveTo>
                    <a:pt x="210" y="1"/>
                  </a:moveTo>
                  <a:cubicBezTo>
                    <a:pt x="176" y="1"/>
                    <a:pt x="148" y="17"/>
                    <a:pt x="131" y="40"/>
                  </a:cubicBezTo>
                  <a:lnTo>
                    <a:pt x="131" y="40"/>
                  </a:lnTo>
                  <a:cubicBezTo>
                    <a:pt x="123" y="39"/>
                    <a:pt x="115" y="38"/>
                    <a:pt x="108" y="38"/>
                  </a:cubicBezTo>
                  <a:cubicBezTo>
                    <a:pt x="79" y="38"/>
                    <a:pt x="51" y="49"/>
                    <a:pt x="35" y="70"/>
                  </a:cubicBezTo>
                  <a:cubicBezTo>
                    <a:pt x="1" y="113"/>
                    <a:pt x="18" y="173"/>
                    <a:pt x="52" y="198"/>
                  </a:cubicBezTo>
                  <a:lnTo>
                    <a:pt x="61" y="207"/>
                  </a:lnTo>
                  <a:cubicBezTo>
                    <a:pt x="94" y="234"/>
                    <a:pt x="134" y="255"/>
                    <a:pt x="178" y="269"/>
                  </a:cubicBezTo>
                  <a:lnTo>
                    <a:pt x="178" y="269"/>
                  </a:lnTo>
                  <a:lnTo>
                    <a:pt x="180" y="275"/>
                  </a:lnTo>
                  <a:cubicBezTo>
                    <a:pt x="195" y="311"/>
                    <a:pt x="225" y="326"/>
                    <a:pt x="256" y="326"/>
                  </a:cubicBezTo>
                  <a:cubicBezTo>
                    <a:pt x="290" y="326"/>
                    <a:pt x="325" y="308"/>
                    <a:pt x="344" y="280"/>
                  </a:cubicBezTo>
                  <a:lnTo>
                    <a:pt x="344" y="280"/>
                  </a:lnTo>
                  <a:cubicBezTo>
                    <a:pt x="370" y="276"/>
                    <a:pt x="395" y="269"/>
                    <a:pt x="420" y="258"/>
                  </a:cubicBezTo>
                  <a:cubicBezTo>
                    <a:pt x="471" y="232"/>
                    <a:pt x="488" y="164"/>
                    <a:pt x="454" y="121"/>
                  </a:cubicBezTo>
                  <a:cubicBezTo>
                    <a:pt x="394" y="44"/>
                    <a:pt x="309" y="2"/>
                    <a:pt x="223" y="2"/>
                  </a:cubicBezTo>
                  <a:cubicBezTo>
                    <a:pt x="219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4"/>
            <p:cNvSpPr/>
            <p:nvPr/>
          </p:nvSpPr>
          <p:spPr>
            <a:xfrm>
              <a:off x="7647107" y="561025"/>
              <a:ext cx="22528" cy="20923"/>
            </a:xfrm>
            <a:custGeom>
              <a:avLst/>
              <a:gdLst/>
              <a:ahLst/>
              <a:cxnLst/>
              <a:rect l="l" t="t" r="r" b="b"/>
              <a:pathLst>
                <a:path w="337" h="313" extrusionOk="0">
                  <a:moveTo>
                    <a:pt x="147" y="0"/>
                  </a:moveTo>
                  <a:cubicBezTo>
                    <a:pt x="130" y="0"/>
                    <a:pt x="114" y="5"/>
                    <a:pt x="99" y="15"/>
                  </a:cubicBezTo>
                  <a:lnTo>
                    <a:pt x="99" y="15"/>
                  </a:lnTo>
                  <a:cubicBezTo>
                    <a:pt x="95" y="14"/>
                    <a:pt x="91" y="14"/>
                    <a:pt x="88" y="14"/>
                  </a:cubicBezTo>
                  <a:cubicBezTo>
                    <a:pt x="43" y="14"/>
                    <a:pt x="8" y="46"/>
                    <a:pt x="1" y="92"/>
                  </a:cubicBezTo>
                  <a:lnTo>
                    <a:pt x="26" y="127"/>
                  </a:lnTo>
                  <a:cubicBezTo>
                    <a:pt x="20" y="200"/>
                    <a:pt x="67" y="265"/>
                    <a:pt x="135" y="290"/>
                  </a:cubicBezTo>
                  <a:lnTo>
                    <a:pt x="135" y="290"/>
                  </a:lnTo>
                  <a:cubicBezTo>
                    <a:pt x="138" y="292"/>
                    <a:pt x="142" y="295"/>
                    <a:pt x="146" y="298"/>
                  </a:cubicBezTo>
                  <a:cubicBezTo>
                    <a:pt x="162" y="307"/>
                    <a:pt x="179" y="312"/>
                    <a:pt x="196" y="312"/>
                  </a:cubicBezTo>
                  <a:cubicBezTo>
                    <a:pt x="223" y="312"/>
                    <a:pt x="249" y="301"/>
                    <a:pt x="269" y="278"/>
                  </a:cubicBezTo>
                  <a:lnTo>
                    <a:pt x="269" y="278"/>
                  </a:lnTo>
                  <a:cubicBezTo>
                    <a:pt x="316" y="246"/>
                    <a:pt x="337" y="188"/>
                    <a:pt x="317" y="135"/>
                  </a:cubicBezTo>
                  <a:cubicBezTo>
                    <a:pt x="283" y="75"/>
                    <a:pt x="240" y="33"/>
                    <a:pt x="180" y="7"/>
                  </a:cubicBezTo>
                  <a:cubicBezTo>
                    <a:pt x="170" y="3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4"/>
            <p:cNvSpPr/>
            <p:nvPr/>
          </p:nvSpPr>
          <p:spPr>
            <a:xfrm>
              <a:off x="7515019" y="499860"/>
              <a:ext cx="32622" cy="21324"/>
            </a:xfrm>
            <a:custGeom>
              <a:avLst/>
              <a:gdLst/>
              <a:ahLst/>
              <a:cxnLst/>
              <a:rect l="l" t="t" r="r" b="b"/>
              <a:pathLst>
                <a:path w="488" h="319" extrusionOk="0">
                  <a:moveTo>
                    <a:pt x="230" y="0"/>
                  </a:moveTo>
                  <a:cubicBezTo>
                    <a:pt x="164" y="0"/>
                    <a:pt x="98" y="24"/>
                    <a:pt x="43" y="75"/>
                  </a:cubicBezTo>
                  <a:cubicBezTo>
                    <a:pt x="9" y="109"/>
                    <a:pt x="0" y="169"/>
                    <a:pt x="35" y="203"/>
                  </a:cubicBezTo>
                  <a:cubicBezTo>
                    <a:pt x="77" y="255"/>
                    <a:pt x="129" y="289"/>
                    <a:pt x="197" y="314"/>
                  </a:cubicBezTo>
                  <a:cubicBezTo>
                    <a:pt x="207" y="318"/>
                    <a:pt x="217" y="319"/>
                    <a:pt x="226" y="319"/>
                  </a:cubicBezTo>
                  <a:cubicBezTo>
                    <a:pt x="260" y="319"/>
                    <a:pt x="288" y="300"/>
                    <a:pt x="305" y="273"/>
                  </a:cubicBezTo>
                  <a:lnTo>
                    <a:pt x="305" y="273"/>
                  </a:lnTo>
                  <a:cubicBezTo>
                    <a:pt x="341" y="270"/>
                    <a:pt x="377" y="261"/>
                    <a:pt x="411" y="246"/>
                  </a:cubicBezTo>
                  <a:cubicBezTo>
                    <a:pt x="471" y="220"/>
                    <a:pt x="488" y="152"/>
                    <a:pt x="445" y="101"/>
                  </a:cubicBezTo>
                  <a:cubicBezTo>
                    <a:pt x="389" y="35"/>
                    <a:pt x="310" y="0"/>
                    <a:pt x="23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4"/>
            <p:cNvSpPr/>
            <p:nvPr/>
          </p:nvSpPr>
          <p:spPr>
            <a:xfrm>
              <a:off x="7459871" y="432211"/>
              <a:ext cx="29480" cy="27407"/>
            </a:xfrm>
            <a:custGeom>
              <a:avLst/>
              <a:gdLst/>
              <a:ahLst/>
              <a:cxnLst/>
              <a:rect l="l" t="t" r="r" b="b"/>
              <a:pathLst>
                <a:path w="441" h="410" extrusionOk="0">
                  <a:moveTo>
                    <a:pt x="141" y="0"/>
                  </a:moveTo>
                  <a:cubicBezTo>
                    <a:pt x="81" y="0"/>
                    <a:pt x="21" y="43"/>
                    <a:pt x="30" y="112"/>
                  </a:cubicBezTo>
                  <a:cubicBezTo>
                    <a:pt x="34" y="127"/>
                    <a:pt x="38" y="141"/>
                    <a:pt x="42" y="155"/>
                  </a:cubicBezTo>
                  <a:lnTo>
                    <a:pt x="42" y="155"/>
                  </a:lnTo>
                  <a:cubicBezTo>
                    <a:pt x="33" y="164"/>
                    <a:pt x="26" y="175"/>
                    <a:pt x="21" y="189"/>
                  </a:cubicBezTo>
                  <a:lnTo>
                    <a:pt x="30" y="189"/>
                  </a:lnTo>
                  <a:cubicBezTo>
                    <a:pt x="1" y="317"/>
                    <a:pt x="98" y="409"/>
                    <a:pt x="202" y="409"/>
                  </a:cubicBezTo>
                  <a:cubicBezTo>
                    <a:pt x="250" y="409"/>
                    <a:pt x="300" y="389"/>
                    <a:pt x="338" y="343"/>
                  </a:cubicBezTo>
                  <a:cubicBezTo>
                    <a:pt x="440" y="197"/>
                    <a:pt x="304" y="0"/>
                    <a:pt x="14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4"/>
            <p:cNvSpPr/>
            <p:nvPr/>
          </p:nvSpPr>
          <p:spPr>
            <a:xfrm>
              <a:off x="7409804" y="365565"/>
              <a:ext cx="27875" cy="26739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221" y="184"/>
                  </a:moveTo>
                  <a:cubicBezTo>
                    <a:pt x="221" y="184"/>
                    <a:pt x="222" y="184"/>
                    <a:pt x="223" y="185"/>
                  </a:cubicBezTo>
                  <a:cubicBezTo>
                    <a:pt x="221" y="185"/>
                    <a:pt x="221" y="184"/>
                    <a:pt x="221" y="184"/>
                  </a:cubicBezTo>
                  <a:close/>
                  <a:moveTo>
                    <a:pt x="202" y="1"/>
                  </a:moveTo>
                  <a:cubicBezTo>
                    <a:pt x="178" y="1"/>
                    <a:pt x="153" y="5"/>
                    <a:pt x="129" y="14"/>
                  </a:cubicBezTo>
                  <a:cubicBezTo>
                    <a:pt x="116" y="19"/>
                    <a:pt x="105" y="27"/>
                    <a:pt x="96" y="35"/>
                  </a:cubicBezTo>
                  <a:lnTo>
                    <a:pt x="96" y="35"/>
                  </a:lnTo>
                  <a:cubicBezTo>
                    <a:pt x="49" y="39"/>
                    <a:pt x="4" y="74"/>
                    <a:pt x="9" y="133"/>
                  </a:cubicBezTo>
                  <a:lnTo>
                    <a:pt x="0" y="151"/>
                  </a:lnTo>
                  <a:cubicBezTo>
                    <a:pt x="16" y="266"/>
                    <a:pt x="72" y="374"/>
                    <a:pt x="182" y="383"/>
                  </a:cubicBezTo>
                  <a:lnTo>
                    <a:pt x="182" y="383"/>
                  </a:lnTo>
                  <a:cubicBezTo>
                    <a:pt x="199" y="394"/>
                    <a:pt x="218" y="399"/>
                    <a:pt x="237" y="399"/>
                  </a:cubicBezTo>
                  <a:cubicBezTo>
                    <a:pt x="259" y="399"/>
                    <a:pt x="281" y="393"/>
                    <a:pt x="300" y="382"/>
                  </a:cubicBezTo>
                  <a:cubicBezTo>
                    <a:pt x="307" y="374"/>
                    <a:pt x="313" y="365"/>
                    <a:pt x="318" y="356"/>
                  </a:cubicBezTo>
                  <a:lnTo>
                    <a:pt x="318" y="356"/>
                  </a:lnTo>
                  <a:cubicBezTo>
                    <a:pt x="381" y="318"/>
                    <a:pt x="417" y="243"/>
                    <a:pt x="411" y="159"/>
                  </a:cubicBezTo>
                  <a:cubicBezTo>
                    <a:pt x="384" y="64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4"/>
            <p:cNvSpPr/>
            <p:nvPr/>
          </p:nvSpPr>
          <p:spPr>
            <a:xfrm>
              <a:off x="7465821" y="226858"/>
              <a:ext cx="25268" cy="27341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99" y="0"/>
                  </a:moveTo>
                  <a:cubicBezTo>
                    <a:pt x="52" y="0"/>
                    <a:pt x="8" y="40"/>
                    <a:pt x="1" y="87"/>
                  </a:cubicBezTo>
                  <a:cubicBezTo>
                    <a:pt x="1" y="164"/>
                    <a:pt x="18" y="232"/>
                    <a:pt x="43" y="309"/>
                  </a:cubicBezTo>
                  <a:cubicBezTo>
                    <a:pt x="47" y="318"/>
                    <a:pt x="52" y="326"/>
                    <a:pt x="57" y="332"/>
                  </a:cubicBezTo>
                  <a:lnTo>
                    <a:pt x="57" y="332"/>
                  </a:lnTo>
                  <a:cubicBezTo>
                    <a:pt x="87" y="378"/>
                    <a:pt x="142" y="409"/>
                    <a:pt x="198" y="409"/>
                  </a:cubicBezTo>
                  <a:cubicBezTo>
                    <a:pt x="243" y="409"/>
                    <a:pt x="289" y="390"/>
                    <a:pt x="326" y="343"/>
                  </a:cubicBezTo>
                  <a:cubicBezTo>
                    <a:pt x="369" y="284"/>
                    <a:pt x="377" y="198"/>
                    <a:pt x="343" y="130"/>
                  </a:cubicBezTo>
                  <a:cubicBezTo>
                    <a:pt x="292" y="53"/>
                    <a:pt x="206" y="1"/>
                    <a:pt x="112" y="1"/>
                  </a:cubicBezTo>
                  <a:cubicBezTo>
                    <a:pt x="107" y="1"/>
                    <a:pt x="103" y="0"/>
                    <a:pt x="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4"/>
            <p:cNvSpPr/>
            <p:nvPr/>
          </p:nvSpPr>
          <p:spPr>
            <a:xfrm>
              <a:off x="7546036" y="235415"/>
              <a:ext cx="36499" cy="25937"/>
            </a:xfrm>
            <a:custGeom>
              <a:avLst/>
              <a:gdLst/>
              <a:ahLst/>
              <a:cxnLst/>
              <a:rect l="l" t="t" r="r" b="b"/>
              <a:pathLst>
                <a:path w="546" h="388" extrusionOk="0">
                  <a:moveTo>
                    <a:pt x="225" y="0"/>
                  </a:moveTo>
                  <a:cubicBezTo>
                    <a:pt x="145" y="0"/>
                    <a:pt x="68" y="44"/>
                    <a:pt x="33" y="121"/>
                  </a:cubicBezTo>
                  <a:cubicBezTo>
                    <a:pt x="1" y="241"/>
                    <a:pt x="81" y="354"/>
                    <a:pt x="196" y="354"/>
                  </a:cubicBezTo>
                  <a:cubicBezTo>
                    <a:pt x="204" y="354"/>
                    <a:pt x="212" y="353"/>
                    <a:pt x="221" y="352"/>
                  </a:cubicBezTo>
                  <a:cubicBezTo>
                    <a:pt x="227" y="352"/>
                    <a:pt x="234" y="351"/>
                    <a:pt x="240" y="350"/>
                  </a:cubicBezTo>
                  <a:lnTo>
                    <a:pt x="240" y="350"/>
                  </a:lnTo>
                  <a:cubicBezTo>
                    <a:pt x="281" y="371"/>
                    <a:pt x="326" y="388"/>
                    <a:pt x="367" y="388"/>
                  </a:cubicBezTo>
                  <a:cubicBezTo>
                    <a:pt x="408" y="388"/>
                    <a:pt x="447" y="371"/>
                    <a:pt x="477" y="327"/>
                  </a:cubicBezTo>
                  <a:cubicBezTo>
                    <a:pt x="546" y="224"/>
                    <a:pt x="426" y="70"/>
                    <a:pt x="332" y="27"/>
                  </a:cubicBezTo>
                  <a:cubicBezTo>
                    <a:pt x="298" y="9"/>
                    <a:pt x="261" y="0"/>
                    <a:pt x="2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4"/>
            <p:cNvSpPr/>
            <p:nvPr/>
          </p:nvSpPr>
          <p:spPr>
            <a:xfrm>
              <a:off x="7430593" y="127925"/>
              <a:ext cx="34761" cy="28811"/>
            </a:xfrm>
            <a:custGeom>
              <a:avLst/>
              <a:gdLst/>
              <a:ahLst/>
              <a:cxnLst/>
              <a:rect l="l" t="t" r="r" b="b"/>
              <a:pathLst>
                <a:path w="520" h="431" extrusionOk="0">
                  <a:moveTo>
                    <a:pt x="248" y="0"/>
                  </a:moveTo>
                  <a:cubicBezTo>
                    <a:pt x="207" y="0"/>
                    <a:pt x="174" y="22"/>
                    <a:pt x="159" y="56"/>
                  </a:cubicBezTo>
                  <a:lnTo>
                    <a:pt x="159" y="56"/>
                  </a:lnTo>
                  <a:cubicBezTo>
                    <a:pt x="147" y="52"/>
                    <a:pt x="136" y="50"/>
                    <a:pt x="124" y="50"/>
                  </a:cubicBezTo>
                  <a:cubicBezTo>
                    <a:pt x="61" y="50"/>
                    <a:pt x="1" y="108"/>
                    <a:pt x="40" y="181"/>
                  </a:cubicBezTo>
                  <a:cubicBezTo>
                    <a:pt x="80" y="262"/>
                    <a:pt x="145" y="325"/>
                    <a:pt x="222" y="363"/>
                  </a:cubicBezTo>
                  <a:lnTo>
                    <a:pt x="222" y="363"/>
                  </a:lnTo>
                  <a:cubicBezTo>
                    <a:pt x="234" y="403"/>
                    <a:pt x="273" y="430"/>
                    <a:pt x="315" y="430"/>
                  </a:cubicBezTo>
                  <a:cubicBezTo>
                    <a:pt x="320" y="430"/>
                    <a:pt x="326" y="430"/>
                    <a:pt x="331" y="429"/>
                  </a:cubicBezTo>
                  <a:cubicBezTo>
                    <a:pt x="352" y="426"/>
                    <a:pt x="370" y="416"/>
                    <a:pt x="384" y="403"/>
                  </a:cubicBezTo>
                  <a:lnTo>
                    <a:pt x="384" y="403"/>
                  </a:lnTo>
                  <a:cubicBezTo>
                    <a:pt x="389" y="403"/>
                    <a:pt x="394" y="403"/>
                    <a:pt x="399" y="403"/>
                  </a:cubicBezTo>
                  <a:cubicBezTo>
                    <a:pt x="405" y="404"/>
                    <a:pt x="410" y="405"/>
                    <a:pt x="415" y="405"/>
                  </a:cubicBezTo>
                  <a:cubicBezTo>
                    <a:pt x="461" y="405"/>
                    <a:pt x="503" y="372"/>
                    <a:pt x="511" y="326"/>
                  </a:cubicBezTo>
                  <a:cubicBezTo>
                    <a:pt x="519" y="172"/>
                    <a:pt x="408" y="27"/>
                    <a:pt x="262" y="1"/>
                  </a:cubicBezTo>
                  <a:cubicBezTo>
                    <a:pt x="257" y="1"/>
                    <a:pt x="253" y="0"/>
                    <a:pt x="24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4"/>
            <p:cNvSpPr/>
            <p:nvPr/>
          </p:nvSpPr>
          <p:spPr>
            <a:xfrm>
              <a:off x="7458601" y="175988"/>
              <a:ext cx="27875" cy="30750"/>
            </a:xfrm>
            <a:custGeom>
              <a:avLst/>
              <a:gdLst/>
              <a:ahLst/>
              <a:cxnLst/>
              <a:rect l="l" t="t" r="r" b="b"/>
              <a:pathLst>
                <a:path w="417" h="460" extrusionOk="0">
                  <a:moveTo>
                    <a:pt x="221" y="0"/>
                  </a:moveTo>
                  <a:cubicBezTo>
                    <a:pt x="208" y="0"/>
                    <a:pt x="195" y="3"/>
                    <a:pt x="186" y="9"/>
                  </a:cubicBezTo>
                  <a:cubicBezTo>
                    <a:pt x="92" y="61"/>
                    <a:pt x="23" y="146"/>
                    <a:pt x="6" y="249"/>
                  </a:cubicBezTo>
                  <a:cubicBezTo>
                    <a:pt x="0" y="282"/>
                    <a:pt x="13" y="316"/>
                    <a:pt x="39" y="337"/>
                  </a:cubicBezTo>
                  <a:lnTo>
                    <a:pt x="39" y="337"/>
                  </a:lnTo>
                  <a:cubicBezTo>
                    <a:pt x="45" y="354"/>
                    <a:pt x="54" y="370"/>
                    <a:pt x="66" y="386"/>
                  </a:cubicBezTo>
                  <a:cubicBezTo>
                    <a:pt x="97" y="429"/>
                    <a:pt x="155" y="459"/>
                    <a:pt x="214" y="459"/>
                  </a:cubicBezTo>
                  <a:cubicBezTo>
                    <a:pt x="236" y="459"/>
                    <a:pt x="259" y="455"/>
                    <a:pt x="280" y="446"/>
                  </a:cubicBezTo>
                  <a:cubicBezTo>
                    <a:pt x="365" y="412"/>
                    <a:pt x="417" y="326"/>
                    <a:pt x="408" y="232"/>
                  </a:cubicBezTo>
                  <a:cubicBezTo>
                    <a:pt x="400" y="146"/>
                    <a:pt x="357" y="61"/>
                    <a:pt x="280" y="18"/>
                  </a:cubicBezTo>
                  <a:cubicBezTo>
                    <a:pt x="264" y="7"/>
                    <a:pt x="241" y="0"/>
                    <a:pt x="22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4"/>
            <p:cNvSpPr/>
            <p:nvPr/>
          </p:nvSpPr>
          <p:spPr>
            <a:xfrm>
              <a:off x="7366019" y="116093"/>
              <a:ext cx="37969" cy="23998"/>
            </a:xfrm>
            <a:custGeom>
              <a:avLst/>
              <a:gdLst/>
              <a:ahLst/>
              <a:cxnLst/>
              <a:rect l="l" t="t" r="r" b="b"/>
              <a:pathLst>
                <a:path w="568" h="359" extrusionOk="0">
                  <a:moveTo>
                    <a:pt x="355" y="1"/>
                  </a:moveTo>
                  <a:cubicBezTo>
                    <a:pt x="338" y="1"/>
                    <a:pt x="321" y="3"/>
                    <a:pt x="305" y="7"/>
                  </a:cubicBezTo>
                  <a:cubicBezTo>
                    <a:pt x="266" y="19"/>
                    <a:pt x="234" y="41"/>
                    <a:pt x="211" y="68"/>
                  </a:cubicBezTo>
                  <a:lnTo>
                    <a:pt x="211" y="68"/>
                  </a:lnTo>
                  <a:cubicBezTo>
                    <a:pt x="196" y="62"/>
                    <a:pt x="182" y="56"/>
                    <a:pt x="168" y="50"/>
                  </a:cubicBezTo>
                  <a:cubicBezTo>
                    <a:pt x="155" y="45"/>
                    <a:pt x="144" y="43"/>
                    <a:pt x="133" y="43"/>
                  </a:cubicBezTo>
                  <a:cubicBezTo>
                    <a:pt x="44" y="43"/>
                    <a:pt x="0" y="184"/>
                    <a:pt x="99" y="230"/>
                  </a:cubicBezTo>
                  <a:lnTo>
                    <a:pt x="91" y="230"/>
                  </a:lnTo>
                  <a:cubicBezTo>
                    <a:pt x="116" y="239"/>
                    <a:pt x="142" y="249"/>
                    <a:pt x="168" y="257"/>
                  </a:cubicBezTo>
                  <a:lnTo>
                    <a:pt x="168" y="257"/>
                  </a:lnTo>
                  <a:cubicBezTo>
                    <a:pt x="175" y="280"/>
                    <a:pt x="186" y="303"/>
                    <a:pt x="202" y="324"/>
                  </a:cubicBezTo>
                  <a:cubicBezTo>
                    <a:pt x="221" y="348"/>
                    <a:pt x="246" y="358"/>
                    <a:pt x="271" y="358"/>
                  </a:cubicBezTo>
                  <a:cubicBezTo>
                    <a:pt x="291" y="358"/>
                    <a:pt x="312" y="352"/>
                    <a:pt x="330" y="341"/>
                  </a:cubicBezTo>
                  <a:cubicBezTo>
                    <a:pt x="341" y="330"/>
                    <a:pt x="350" y="316"/>
                    <a:pt x="355" y="301"/>
                  </a:cubicBezTo>
                  <a:lnTo>
                    <a:pt x="355" y="301"/>
                  </a:lnTo>
                  <a:cubicBezTo>
                    <a:pt x="386" y="304"/>
                    <a:pt x="418" y="307"/>
                    <a:pt x="450" y="307"/>
                  </a:cubicBezTo>
                  <a:cubicBezTo>
                    <a:pt x="493" y="307"/>
                    <a:pt x="553" y="281"/>
                    <a:pt x="553" y="221"/>
                  </a:cubicBezTo>
                  <a:cubicBezTo>
                    <a:pt x="568" y="101"/>
                    <a:pt x="471" y="1"/>
                    <a:pt x="3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4"/>
            <p:cNvSpPr/>
            <p:nvPr/>
          </p:nvSpPr>
          <p:spPr>
            <a:xfrm>
              <a:off x="7385204" y="285683"/>
              <a:ext cx="31686" cy="34761"/>
            </a:xfrm>
            <a:custGeom>
              <a:avLst/>
              <a:gdLst/>
              <a:ahLst/>
              <a:cxnLst/>
              <a:rect l="l" t="t" r="r" b="b"/>
              <a:pathLst>
                <a:path w="474" h="520" extrusionOk="0">
                  <a:moveTo>
                    <a:pt x="263" y="188"/>
                  </a:moveTo>
                  <a:cubicBezTo>
                    <a:pt x="263" y="190"/>
                    <a:pt x="263" y="191"/>
                    <a:pt x="266" y="191"/>
                  </a:cubicBezTo>
                  <a:cubicBezTo>
                    <a:pt x="265" y="190"/>
                    <a:pt x="264" y="189"/>
                    <a:pt x="263" y="188"/>
                  </a:cubicBezTo>
                  <a:close/>
                  <a:moveTo>
                    <a:pt x="245" y="177"/>
                  </a:moveTo>
                  <a:lnTo>
                    <a:pt x="245" y="177"/>
                  </a:lnTo>
                  <a:cubicBezTo>
                    <a:pt x="245" y="177"/>
                    <a:pt x="249" y="185"/>
                    <a:pt x="249" y="191"/>
                  </a:cubicBezTo>
                  <a:cubicBezTo>
                    <a:pt x="253" y="186"/>
                    <a:pt x="255" y="184"/>
                    <a:pt x="257" y="184"/>
                  </a:cubicBezTo>
                  <a:cubicBezTo>
                    <a:pt x="259" y="184"/>
                    <a:pt x="260" y="186"/>
                    <a:pt x="263" y="188"/>
                  </a:cubicBezTo>
                  <a:lnTo>
                    <a:pt x="263" y="188"/>
                  </a:lnTo>
                  <a:cubicBezTo>
                    <a:pt x="264" y="187"/>
                    <a:pt x="265" y="185"/>
                    <a:pt x="267" y="185"/>
                  </a:cubicBezTo>
                  <a:lnTo>
                    <a:pt x="267" y="185"/>
                  </a:lnTo>
                  <a:cubicBezTo>
                    <a:pt x="268" y="185"/>
                    <a:pt x="269" y="188"/>
                    <a:pt x="266" y="199"/>
                  </a:cubicBezTo>
                  <a:cubicBezTo>
                    <a:pt x="263" y="207"/>
                    <a:pt x="261" y="212"/>
                    <a:pt x="260" y="215"/>
                  </a:cubicBezTo>
                  <a:lnTo>
                    <a:pt x="260" y="215"/>
                  </a:lnTo>
                  <a:cubicBezTo>
                    <a:pt x="256" y="207"/>
                    <a:pt x="252" y="199"/>
                    <a:pt x="249" y="191"/>
                  </a:cubicBezTo>
                  <a:cubicBezTo>
                    <a:pt x="245" y="181"/>
                    <a:pt x="244" y="177"/>
                    <a:pt x="245" y="177"/>
                  </a:cubicBezTo>
                  <a:close/>
                  <a:moveTo>
                    <a:pt x="253" y="0"/>
                  </a:moveTo>
                  <a:cubicBezTo>
                    <a:pt x="195" y="0"/>
                    <a:pt x="137" y="24"/>
                    <a:pt x="95" y="71"/>
                  </a:cubicBezTo>
                  <a:cubicBezTo>
                    <a:pt x="91" y="76"/>
                    <a:pt x="88" y="81"/>
                    <a:pt x="85" y="86"/>
                  </a:cubicBezTo>
                  <a:lnTo>
                    <a:pt x="85" y="86"/>
                  </a:lnTo>
                  <a:cubicBezTo>
                    <a:pt x="43" y="97"/>
                    <a:pt x="5" y="134"/>
                    <a:pt x="9" y="191"/>
                  </a:cubicBezTo>
                  <a:lnTo>
                    <a:pt x="0" y="182"/>
                  </a:lnTo>
                  <a:lnTo>
                    <a:pt x="0" y="182"/>
                  </a:lnTo>
                  <a:cubicBezTo>
                    <a:pt x="6" y="270"/>
                    <a:pt x="61" y="341"/>
                    <a:pt x="139" y="375"/>
                  </a:cubicBezTo>
                  <a:lnTo>
                    <a:pt x="139" y="375"/>
                  </a:lnTo>
                  <a:cubicBezTo>
                    <a:pt x="165" y="414"/>
                    <a:pt x="192" y="450"/>
                    <a:pt x="214" y="482"/>
                  </a:cubicBezTo>
                  <a:cubicBezTo>
                    <a:pt x="229" y="506"/>
                    <a:pt x="256" y="520"/>
                    <a:pt x="284" y="520"/>
                  </a:cubicBezTo>
                  <a:cubicBezTo>
                    <a:pt x="304" y="520"/>
                    <a:pt x="325" y="513"/>
                    <a:pt x="343" y="499"/>
                  </a:cubicBezTo>
                  <a:cubicBezTo>
                    <a:pt x="376" y="465"/>
                    <a:pt x="385" y="406"/>
                    <a:pt x="353" y="364"/>
                  </a:cubicBezTo>
                  <a:lnTo>
                    <a:pt x="353" y="364"/>
                  </a:lnTo>
                  <a:cubicBezTo>
                    <a:pt x="440" y="301"/>
                    <a:pt x="473" y="175"/>
                    <a:pt x="411" y="71"/>
                  </a:cubicBezTo>
                  <a:cubicBezTo>
                    <a:pt x="368" y="24"/>
                    <a:pt x="311" y="0"/>
                    <a:pt x="2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4"/>
            <p:cNvSpPr/>
            <p:nvPr/>
          </p:nvSpPr>
          <p:spPr>
            <a:xfrm>
              <a:off x="7329722" y="198582"/>
              <a:ext cx="26405" cy="38571"/>
            </a:xfrm>
            <a:custGeom>
              <a:avLst/>
              <a:gdLst/>
              <a:ahLst/>
              <a:cxnLst/>
              <a:rect l="l" t="t" r="r" b="b"/>
              <a:pathLst>
                <a:path w="395" h="577" extrusionOk="0">
                  <a:moveTo>
                    <a:pt x="229" y="0"/>
                  </a:moveTo>
                  <a:cubicBezTo>
                    <a:pt x="209" y="0"/>
                    <a:pt x="190" y="5"/>
                    <a:pt x="172" y="14"/>
                  </a:cubicBezTo>
                  <a:cubicBezTo>
                    <a:pt x="149" y="23"/>
                    <a:pt x="131" y="37"/>
                    <a:pt x="118" y="53"/>
                  </a:cubicBezTo>
                  <a:lnTo>
                    <a:pt x="118" y="53"/>
                  </a:lnTo>
                  <a:cubicBezTo>
                    <a:pt x="112" y="52"/>
                    <a:pt x="106" y="52"/>
                    <a:pt x="100" y="52"/>
                  </a:cubicBezTo>
                  <a:cubicBezTo>
                    <a:pt x="52" y="52"/>
                    <a:pt x="4" y="85"/>
                    <a:pt x="1" y="143"/>
                  </a:cubicBezTo>
                  <a:lnTo>
                    <a:pt x="1" y="143"/>
                  </a:lnTo>
                  <a:cubicBezTo>
                    <a:pt x="1" y="143"/>
                    <a:pt x="1" y="142"/>
                    <a:pt x="1" y="142"/>
                  </a:cubicBezTo>
                  <a:lnTo>
                    <a:pt x="1" y="151"/>
                  </a:lnTo>
                  <a:cubicBezTo>
                    <a:pt x="1" y="148"/>
                    <a:pt x="1" y="146"/>
                    <a:pt x="1" y="143"/>
                  </a:cubicBezTo>
                  <a:lnTo>
                    <a:pt x="1" y="143"/>
                  </a:lnTo>
                  <a:cubicBezTo>
                    <a:pt x="11" y="210"/>
                    <a:pt x="44" y="269"/>
                    <a:pt x="93" y="309"/>
                  </a:cubicBezTo>
                  <a:lnTo>
                    <a:pt x="93" y="309"/>
                  </a:lnTo>
                  <a:cubicBezTo>
                    <a:pt x="105" y="384"/>
                    <a:pt x="134" y="458"/>
                    <a:pt x="172" y="527"/>
                  </a:cubicBezTo>
                  <a:cubicBezTo>
                    <a:pt x="191" y="559"/>
                    <a:pt x="224" y="576"/>
                    <a:pt x="261" y="576"/>
                  </a:cubicBezTo>
                  <a:cubicBezTo>
                    <a:pt x="273" y="576"/>
                    <a:pt x="287" y="574"/>
                    <a:pt x="300" y="570"/>
                  </a:cubicBezTo>
                  <a:cubicBezTo>
                    <a:pt x="343" y="553"/>
                    <a:pt x="368" y="493"/>
                    <a:pt x="343" y="450"/>
                  </a:cubicBezTo>
                  <a:cubicBezTo>
                    <a:pt x="324" y="417"/>
                    <a:pt x="308" y="384"/>
                    <a:pt x="295" y="349"/>
                  </a:cubicBezTo>
                  <a:lnTo>
                    <a:pt x="295" y="349"/>
                  </a:lnTo>
                  <a:cubicBezTo>
                    <a:pt x="303" y="344"/>
                    <a:pt x="310" y="337"/>
                    <a:pt x="317" y="330"/>
                  </a:cubicBezTo>
                  <a:cubicBezTo>
                    <a:pt x="377" y="270"/>
                    <a:pt x="394" y="176"/>
                    <a:pt x="368" y="91"/>
                  </a:cubicBezTo>
                  <a:cubicBezTo>
                    <a:pt x="343" y="34"/>
                    <a:pt x="285" y="0"/>
                    <a:pt x="2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4"/>
            <p:cNvSpPr/>
            <p:nvPr/>
          </p:nvSpPr>
          <p:spPr>
            <a:xfrm>
              <a:off x="7375445" y="335150"/>
              <a:ext cx="21792" cy="30282"/>
            </a:xfrm>
            <a:custGeom>
              <a:avLst/>
              <a:gdLst/>
              <a:ahLst/>
              <a:cxnLst/>
              <a:rect l="l" t="t" r="r" b="b"/>
              <a:pathLst>
                <a:path w="326" h="453" extrusionOk="0">
                  <a:moveTo>
                    <a:pt x="138" y="0"/>
                  </a:moveTo>
                  <a:cubicBezTo>
                    <a:pt x="104" y="0"/>
                    <a:pt x="69" y="20"/>
                    <a:pt x="52" y="58"/>
                  </a:cubicBezTo>
                  <a:cubicBezTo>
                    <a:pt x="35" y="92"/>
                    <a:pt x="25" y="131"/>
                    <a:pt x="21" y="171"/>
                  </a:cubicBezTo>
                  <a:lnTo>
                    <a:pt x="21" y="171"/>
                  </a:lnTo>
                  <a:cubicBezTo>
                    <a:pt x="9" y="188"/>
                    <a:pt x="4" y="210"/>
                    <a:pt x="10" y="238"/>
                  </a:cubicBezTo>
                  <a:lnTo>
                    <a:pt x="1" y="255"/>
                  </a:lnTo>
                  <a:cubicBezTo>
                    <a:pt x="8" y="296"/>
                    <a:pt x="26" y="333"/>
                    <a:pt x="52" y="364"/>
                  </a:cubicBezTo>
                  <a:lnTo>
                    <a:pt x="52" y="364"/>
                  </a:lnTo>
                  <a:cubicBezTo>
                    <a:pt x="56" y="370"/>
                    <a:pt x="62" y="376"/>
                    <a:pt x="68" y="381"/>
                  </a:cubicBezTo>
                  <a:lnTo>
                    <a:pt x="68" y="381"/>
                  </a:lnTo>
                  <a:cubicBezTo>
                    <a:pt x="106" y="418"/>
                    <a:pt x="157" y="443"/>
                    <a:pt x="215" y="452"/>
                  </a:cubicBezTo>
                  <a:cubicBezTo>
                    <a:pt x="219" y="452"/>
                    <a:pt x="224" y="453"/>
                    <a:pt x="228" y="453"/>
                  </a:cubicBezTo>
                  <a:cubicBezTo>
                    <a:pt x="282" y="453"/>
                    <a:pt x="325" y="404"/>
                    <a:pt x="318" y="340"/>
                  </a:cubicBezTo>
                  <a:cubicBezTo>
                    <a:pt x="309" y="238"/>
                    <a:pt x="275" y="144"/>
                    <a:pt x="223" y="58"/>
                  </a:cubicBezTo>
                  <a:cubicBezTo>
                    <a:pt x="206" y="20"/>
                    <a:pt x="172" y="0"/>
                    <a:pt x="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4"/>
            <p:cNvSpPr/>
            <p:nvPr/>
          </p:nvSpPr>
          <p:spPr>
            <a:xfrm>
              <a:off x="7526450" y="588031"/>
              <a:ext cx="30950" cy="25937"/>
            </a:xfrm>
            <a:custGeom>
              <a:avLst/>
              <a:gdLst/>
              <a:ahLst/>
              <a:cxnLst/>
              <a:rect l="l" t="t" r="r" b="b"/>
              <a:pathLst>
                <a:path w="463" h="388" extrusionOk="0">
                  <a:moveTo>
                    <a:pt x="250" y="0"/>
                  </a:moveTo>
                  <a:cubicBezTo>
                    <a:pt x="199" y="0"/>
                    <a:pt x="148" y="21"/>
                    <a:pt x="112" y="64"/>
                  </a:cubicBezTo>
                  <a:lnTo>
                    <a:pt x="112" y="64"/>
                  </a:lnTo>
                  <a:cubicBezTo>
                    <a:pt x="109" y="64"/>
                    <a:pt x="105" y="64"/>
                    <a:pt x="102" y="64"/>
                  </a:cubicBezTo>
                  <a:cubicBezTo>
                    <a:pt x="97" y="64"/>
                    <a:pt x="91" y="64"/>
                    <a:pt x="86" y="65"/>
                  </a:cubicBezTo>
                  <a:cubicBezTo>
                    <a:pt x="35" y="73"/>
                    <a:pt x="0" y="116"/>
                    <a:pt x="9" y="168"/>
                  </a:cubicBezTo>
                  <a:lnTo>
                    <a:pt x="26" y="176"/>
                  </a:lnTo>
                  <a:cubicBezTo>
                    <a:pt x="36" y="227"/>
                    <a:pt x="60" y="272"/>
                    <a:pt x="94" y="306"/>
                  </a:cubicBezTo>
                  <a:lnTo>
                    <a:pt x="94" y="306"/>
                  </a:lnTo>
                  <a:cubicBezTo>
                    <a:pt x="109" y="331"/>
                    <a:pt x="129" y="354"/>
                    <a:pt x="154" y="373"/>
                  </a:cubicBezTo>
                  <a:cubicBezTo>
                    <a:pt x="167" y="382"/>
                    <a:pt x="184" y="387"/>
                    <a:pt x="201" y="387"/>
                  </a:cubicBezTo>
                  <a:cubicBezTo>
                    <a:pt x="214" y="387"/>
                    <a:pt x="228" y="385"/>
                    <a:pt x="241" y="379"/>
                  </a:cubicBezTo>
                  <a:lnTo>
                    <a:pt x="241" y="379"/>
                  </a:lnTo>
                  <a:cubicBezTo>
                    <a:pt x="254" y="381"/>
                    <a:pt x="267" y="382"/>
                    <a:pt x="281" y="382"/>
                  </a:cubicBezTo>
                  <a:cubicBezTo>
                    <a:pt x="287" y="382"/>
                    <a:pt x="294" y="382"/>
                    <a:pt x="300" y="381"/>
                  </a:cubicBezTo>
                  <a:cubicBezTo>
                    <a:pt x="368" y="373"/>
                    <a:pt x="428" y="330"/>
                    <a:pt x="445" y="262"/>
                  </a:cubicBezTo>
                  <a:cubicBezTo>
                    <a:pt x="462" y="202"/>
                    <a:pt x="454" y="142"/>
                    <a:pt x="411" y="91"/>
                  </a:cubicBezTo>
                  <a:cubicBezTo>
                    <a:pt x="374" y="30"/>
                    <a:pt x="312" y="0"/>
                    <a:pt x="25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4"/>
            <p:cNvSpPr/>
            <p:nvPr/>
          </p:nvSpPr>
          <p:spPr>
            <a:xfrm>
              <a:off x="7439550" y="541105"/>
              <a:ext cx="33223" cy="23931"/>
            </a:xfrm>
            <a:custGeom>
              <a:avLst/>
              <a:gdLst/>
              <a:ahLst/>
              <a:cxnLst/>
              <a:rect l="l" t="t" r="r" b="b"/>
              <a:pathLst>
                <a:path w="497" h="358" extrusionOk="0">
                  <a:moveTo>
                    <a:pt x="227" y="1"/>
                  </a:moveTo>
                  <a:cubicBezTo>
                    <a:pt x="187" y="1"/>
                    <a:pt x="147" y="15"/>
                    <a:pt x="111" y="48"/>
                  </a:cubicBezTo>
                  <a:cubicBezTo>
                    <a:pt x="105" y="53"/>
                    <a:pt x="99" y="59"/>
                    <a:pt x="94" y="65"/>
                  </a:cubicBezTo>
                  <a:lnTo>
                    <a:pt x="94" y="65"/>
                  </a:lnTo>
                  <a:cubicBezTo>
                    <a:pt x="70" y="69"/>
                    <a:pt x="48" y="82"/>
                    <a:pt x="34" y="100"/>
                  </a:cubicBezTo>
                  <a:cubicBezTo>
                    <a:pt x="0" y="142"/>
                    <a:pt x="9" y="202"/>
                    <a:pt x="51" y="228"/>
                  </a:cubicBezTo>
                  <a:lnTo>
                    <a:pt x="54" y="228"/>
                  </a:lnTo>
                  <a:cubicBezTo>
                    <a:pt x="66" y="292"/>
                    <a:pt x="111" y="348"/>
                    <a:pt x="188" y="356"/>
                  </a:cubicBezTo>
                  <a:cubicBezTo>
                    <a:pt x="194" y="357"/>
                    <a:pt x="199" y="357"/>
                    <a:pt x="203" y="357"/>
                  </a:cubicBezTo>
                  <a:cubicBezTo>
                    <a:pt x="237" y="357"/>
                    <a:pt x="261" y="341"/>
                    <a:pt x="276" y="317"/>
                  </a:cubicBezTo>
                  <a:lnTo>
                    <a:pt x="276" y="317"/>
                  </a:lnTo>
                  <a:cubicBezTo>
                    <a:pt x="306" y="324"/>
                    <a:pt x="337" y="328"/>
                    <a:pt x="368" y="331"/>
                  </a:cubicBezTo>
                  <a:cubicBezTo>
                    <a:pt x="445" y="331"/>
                    <a:pt x="496" y="262"/>
                    <a:pt x="471" y="194"/>
                  </a:cubicBezTo>
                  <a:cubicBezTo>
                    <a:pt x="434" y="95"/>
                    <a:pt x="330" y="1"/>
                    <a:pt x="22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4"/>
            <p:cNvSpPr/>
            <p:nvPr/>
          </p:nvSpPr>
          <p:spPr>
            <a:xfrm>
              <a:off x="7389750" y="541439"/>
              <a:ext cx="32087" cy="28744"/>
            </a:xfrm>
            <a:custGeom>
              <a:avLst/>
              <a:gdLst/>
              <a:ahLst/>
              <a:cxnLst/>
              <a:rect l="l" t="t" r="r" b="b"/>
              <a:pathLst>
                <a:path w="480" h="430" extrusionOk="0">
                  <a:moveTo>
                    <a:pt x="279" y="1"/>
                  </a:moveTo>
                  <a:cubicBezTo>
                    <a:pt x="243" y="1"/>
                    <a:pt x="205" y="12"/>
                    <a:pt x="172" y="35"/>
                  </a:cubicBezTo>
                  <a:cubicBezTo>
                    <a:pt x="135" y="71"/>
                    <a:pt x="118" y="112"/>
                    <a:pt x="115" y="153"/>
                  </a:cubicBezTo>
                  <a:lnTo>
                    <a:pt x="115" y="153"/>
                  </a:lnTo>
                  <a:cubicBezTo>
                    <a:pt x="114" y="153"/>
                    <a:pt x="112" y="153"/>
                    <a:pt x="111" y="153"/>
                  </a:cubicBezTo>
                  <a:cubicBezTo>
                    <a:pt x="98" y="153"/>
                    <a:pt x="83" y="156"/>
                    <a:pt x="69" y="163"/>
                  </a:cubicBezTo>
                  <a:cubicBezTo>
                    <a:pt x="27" y="180"/>
                    <a:pt x="1" y="240"/>
                    <a:pt x="27" y="283"/>
                  </a:cubicBezTo>
                  <a:cubicBezTo>
                    <a:pt x="61" y="373"/>
                    <a:pt x="152" y="429"/>
                    <a:pt x="249" y="429"/>
                  </a:cubicBezTo>
                  <a:cubicBezTo>
                    <a:pt x="272" y="429"/>
                    <a:pt x="295" y="426"/>
                    <a:pt x="317" y="420"/>
                  </a:cubicBezTo>
                  <a:cubicBezTo>
                    <a:pt x="420" y="377"/>
                    <a:pt x="480" y="266"/>
                    <a:pt x="454" y="154"/>
                  </a:cubicBezTo>
                  <a:cubicBezTo>
                    <a:pt x="442" y="59"/>
                    <a:pt x="363" y="1"/>
                    <a:pt x="2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4"/>
            <p:cNvSpPr/>
            <p:nvPr/>
          </p:nvSpPr>
          <p:spPr>
            <a:xfrm>
              <a:off x="7531798" y="638233"/>
              <a:ext cx="43852" cy="25736"/>
            </a:xfrm>
            <a:custGeom>
              <a:avLst/>
              <a:gdLst/>
              <a:ahLst/>
              <a:cxnLst/>
              <a:rect l="l" t="t" r="r" b="b"/>
              <a:pathLst>
                <a:path w="656" h="385" extrusionOk="0">
                  <a:moveTo>
                    <a:pt x="347" y="1"/>
                  </a:moveTo>
                  <a:cubicBezTo>
                    <a:pt x="328" y="1"/>
                    <a:pt x="308" y="3"/>
                    <a:pt x="288" y="7"/>
                  </a:cubicBezTo>
                  <a:cubicBezTo>
                    <a:pt x="262" y="11"/>
                    <a:pt x="241" y="27"/>
                    <a:pt x="227" y="47"/>
                  </a:cubicBezTo>
                  <a:lnTo>
                    <a:pt x="227" y="47"/>
                  </a:lnTo>
                  <a:cubicBezTo>
                    <a:pt x="222" y="42"/>
                    <a:pt x="216" y="38"/>
                    <a:pt x="211" y="32"/>
                  </a:cubicBezTo>
                  <a:cubicBezTo>
                    <a:pt x="191" y="14"/>
                    <a:pt x="168" y="7"/>
                    <a:pt x="145" y="7"/>
                  </a:cubicBezTo>
                  <a:cubicBezTo>
                    <a:pt x="70" y="7"/>
                    <a:pt x="1" y="87"/>
                    <a:pt x="66" y="152"/>
                  </a:cubicBezTo>
                  <a:lnTo>
                    <a:pt x="66" y="161"/>
                  </a:lnTo>
                  <a:cubicBezTo>
                    <a:pt x="135" y="230"/>
                    <a:pt x="213" y="284"/>
                    <a:pt x="300" y="322"/>
                  </a:cubicBezTo>
                  <a:lnTo>
                    <a:pt x="300" y="322"/>
                  </a:lnTo>
                  <a:cubicBezTo>
                    <a:pt x="305" y="328"/>
                    <a:pt x="309" y="334"/>
                    <a:pt x="314" y="340"/>
                  </a:cubicBezTo>
                  <a:cubicBezTo>
                    <a:pt x="335" y="366"/>
                    <a:pt x="360" y="376"/>
                    <a:pt x="384" y="376"/>
                  </a:cubicBezTo>
                  <a:cubicBezTo>
                    <a:pt x="399" y="376"/>
                    <a:pt x="415" y="372"/>
                    <a:pt x="428" y="364"/>
                  </a:cubicBezTo>
                  <a:lnTo>
                    <a:pt x="428" y="364"/>
                  </a:lnTo>
                  <a:cubicBezTo>
                    <a:pt x="466" y="373"/>
                    <a:pt x="505" y="380"/>
                    <a:pt x="545" y="383"/>
                  </a:cubicBezTo>
                  <a:cubicBezTo>
                    <a:pt x="549" y="384"/>
                    <a:pt x="554" y="384"/>
                    <a:pt x="558" y="384"/>
                  </a:cubicBezTo>
                  <a:cubicBezTo>
                    <a:pt x="612" y="384"/>
                    <a:pt x="656" y="335"/>
                    <a:pt x="648" y="272"/>
                  </a:cubicBezTo>
                  <a:cubicBezTo>
                    <a:pt x="632" y="113"/>
                    <a:pt x="497" y="1"/>
                    <a:pt x="34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4"/>
            <p:cNvSpPr/>
            <p:nvPr/>
          </p:nvSpPr>
          <p:spPr>
            <a:xfrm>
              <a:off x="7676118" y="700935"/>
              <a:ext cx="32220" cy="26405"/>
            </a:xfrm>
            <a:custGeom>
              <a:avLst/>
              <a:gdLst/>
              <a:ahLst/>
              <a:cxnLst/>
              <a:rect l="l" t="t" r="r" b="b"/>
              <a:pathLst>
                <a:path w="482" h="395" extrusionOk="0">
                  <a:moveTo>
                    <a:pt x="289" y="178"/>
                  </a:moveTo>
                  <a:cubicBezTo>
                    <a:pt x="290" y="185"/>
                    <a:pt x="285" y="191"/>
                    <a:pt x="285" y="198"/>
                  </a:cubicBezTo>
                  <a:cubicBezTo>
                    <a:pt x="285" y="195"/>
                    <a:pt x="284" y="194"/>
                    <a:pt x="283" y="194"/>
                  </a:cubicBezTo>
                  <a:lnTo>
                    <a:pt x="283" y="194"/>
                  </a:lnTo>
                  <a:cubicBezTo>
                    <a:pt x="281" y="194"/>
                    <a:pt x="279" y="198"/>
                    <a:pt x="285" y="198"/>
                  </a:cubicBezTo>
                  <a:lnTo>
                    <a:pt x="268" y="198"/>
                  </a:lnTo>
                  <a:cubicBezTo>
                    <a:pt x="268" y="198"/>
                    <a:pt x="285" y="189"/>
                    <a:pt x="285" y="181"/>
                  </a:cubicBezTo>
                  <a:cubicBezTo>
                    <a:pt x="286" y="180"/>
                    <a:pt x="288" y="179"/>
                    <a:pt x="289" y="178"/>
                  </a:cubicBezTo>
                  <a:close/>
                  <a:moveTo>
                    <a:pt x="285" y="1"/>
                  </a:moveTo>
                  <a:cubicBezTo>
                    <a:pt x="223" y="1"/>
                    <a:pt x="169" y="28"/>
                    <a:pt x="133" y="72"/>
                  </a:cubicBezTo>
                  <a:lnTo>
                    <a:pt x="133" y="72"/>
                  </a:lnTo>
                  <a:cubicBezTo>
                    <a:pt x="128" y="71"/>
                    <a:pt x="122" y="71"/>
                    <a:pt x="116" y="71"/>
                  </a:cubicBezTo>
                  <a:cubicBezTo>
                    <a:pt x="57" y="71"/>
                    <a:pt x="0" y="125"/>
                    <a:pt x="29" y="198"/>
                  </a:cubicBezTo>
                  <a:lnTo>
                    <a:pt x="29" y="207"/>
                  </a:lnTo>
                  <a:cubicBezTo>
                    <a:pt x="71" y="301"/>
                    <a:pt x="165" y="369"/>
                    <a:pt x="268" y="395"/>
                  </a:cubicBezTo>
                  <a:cubicBezTo>
                    <a:pt x="379" y="395"/>
                    <a:pt x="473" y="309"/>
                    <a:pt x="473" y="198"/>
                  </a:cubicBezTo>
                  <a:cubicBezTo>
                    <a:pt x="482" y="95"/>
                    <a:pt x="405" y="1"/>
                    <a:pt x="302" y="1"/>
                  </a:cubicBezTo>
                  <a:cubicBezTo>
                    <a:pt x="297" y="1"/>
                    <a:pt x="291" y="1"/>
                    <a:pt x="28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4"/>
            <p:cNvSpPr/>
            <p:nvPr/>
          </p:nvSpPr>
          <p:spPr>
            <a:xfrm>
              <a:off x="7606064" y="734359"/>
              <a:ext cx="38838" cy="27541"/>
            </a:xfrm>
            <a:custGeom>
              <a:avLst/>
              <a:gdLst/>
              <a:ahLst/>
              <a:cxnLst/>
              <a:rect l="l" t="t" r="r" b="b"/>
              <a:pathLst>
                <a:path w="581" h="412" extrusionOk="0">
                  <a:moveTo>
                    <a:pt x="363" y="190"/>
                  </a:moveTo>
                  <a:cubicBezTo>
                    <a:pt x="377" y="190"/>
                    <a:pt x="390" y="201"/>
                    <a:pt x="366" y="220"/>
                  </a:cubicBezTo>
                  <a:cubicBezTo>
                    <a:pt x="363" y="224"/>
                    <a:pt x="359" y="227"/>
                    <a:pt x="354" y="229"/>
                  </a:cubicBezTo>
                  <a:lnTo>
                    <a:pt x="354" y="229"/>
                  </a:lnTo>
                  <a:cubicBezTo>
                    <a:pt x="353" y="223"/>
                    <a:pt x="352" y="217"/>
                    <a:pt x="349" y="211"/>
                  </a:cubicBezTo>
                  <a:cubicBezTo>
                    <a:pt x="342" y="196"/>
                    <a:pt x="352" y="190"/>
                    <a:pt x="363" y="190"/>
                  </a:cubicBezTo>
                  <a:close/>
                  <a:moveTo>
                    <a:pt x="362" y="1"/>
                  </a:moveTo>
                  <a:cubicBezTo>
                    <a:pt x="347" y="1"/>
                    <a:pt x="331" y="2"/>
                    <a:pt x="315" y="6"/>
                  </a:cubicBezTo>
                  <a:cubicBezTo>
                    <a:pt x="245" y="31"/>
                    <a:pt x="196" y="85"/>
                    <a:pt x="175" y="148"/>
                  </a:cubicBezTo>
                  <a:lnTo>
                    <a:pt x="175" y="148"/>
                  </a:lnTo>
                  <a:cubicBezTo>
                    <a:pt x="158" y="133"/>
                    <a:pt x="141" y="126"/>
                    <a:pt x="124" y="126"/>
                  </a:cubicBezTo>
                  <a:cubicBezTo>
                    <a:pt x="55" y="126"/>
                    <a:pt x="1" y="236"/>
                    <a:pt x="76" y="297"/>
                  </a:cubicBezTo>
                  <a:lnTo>
                    <a:pt x="67" y="297"/>
                  </a:lnTo>
                  <a:cubicBezTo>
                    <a:pt x="133" y="370"/>
                    <a:pt x="230" y="412"/>
                    <a:pt x="331" y="412"/>
                  </a:cubicBezTo>
                  <a:cubicBezTo>
                    <a:pt x="349" y="412"/>
                    <a:pt x="366" y="411"/>
                    <a:pt x="384" y="408"/>
                  </a:cubicBezTo>
                  <a:cubicBezTo>
                    <a:pt x="503" y="391"/>
                    <a:pt x="580" y="280"/>
                    <a:pt x="563" y="160"/>
                  </a:cubicBezTo>
                  <a:cubicBezTo>
                    <a:pt x="541" y="65"/>
                    <a:pt x="456" y="1"/>
                    <a:pt x="36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4"/>
            <p:cNvSpPr/>
            <p:nvPr/>
          </p:nvSpPr>
          <p:spPr>
            <a:xfrm>
              <a:off x="7684273" y="761031"/>
              <a:ext cx="33825" cy="24667"/>
            </a:xfrm>
            <a:custGeom>
              <a:avLst/>
              <a:gdLst/>
              <a:ahLst/>
              <a:cxnLst/>
              <a:rect l="l" t="t" r="r" b="b"/>
              <a:pathLst>
                <a:path w="506" h="369" extrusionOk="0">
                  <a:moveTo>
                    <a:pt x="234" y="0"/>
                  </a:moveTo>
                  <a:cubicBezTo>
                    <a:pt x="180" y="0"/>
                    <a:pt x="126" y="21"/>
                    <a:pt x="86" y="60"/>
                  </a:cubicBezTo>
                  <a:cubicBezTo>
                    <a:pt x="1" y="163"/>
                    <a:pt x="35" y="360"/>
                    <a:pt x="189" y="368"/>
                  </a:cubicBezTo>
                  <a:cubicBezTo>
                    <a:pt x="192" y="369"/>
                    <a:pt x="194" y="369"/>
                    <a:pt x="197" y="369"/>
                  </a:cubicBezTo>
                  <a:cubicBezTo>
                    <a:pt x="231" y="369"/>
                    <a:pt x="256" y="353"/>
                    <a:pt x="271" y="331"/>
                  </a:cubicBezTo>
                  <a:lnTo>
                    <a:pt x="271" y="331"/>
                  </a:lnTo>
                  <a:cubicBezTo>
                    <a:pt x="288" y="335"/>
                    <a:pt x="304" y="336"/>
                    <a:pt x="321" y="336"/>
                  </a:cubicBezTo>
                  <a:cubicBezTo>
                    <a:pt x="371" y="336"/>
                    <a:pt x="420" y="321"/>
                    <a:pt x="463" y="291"/>
                  </a:cubicBezTo>
                  <a:cubicBezTo>
                    <a:pt x="497" y="266"/>
                    <a:pt x="505" y="223"/>
                    <a:pt x="488" y="180"/>
                  </a:cubicBezTo>
                  <a:cubicBezTo>
                    <a:pt x="454" y="103"/>
                    <a:pt x="394" y="43"/>
                    <a:pt x="317" y="18"/>
                  </a:cubicBezTo>
                  <a:cubicBezTo>
                    <a:pt x="291" y="6"/>
                    <a:pt x="262" y="0"/>
                    <a:pt x="23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4"/>
            <p:cNvSpPr/>
            <p:nvPr/>
          </p:nvSpPr>
          <p:spPr>
            <a:xfrm>
              <a:off x="7750050" y="773063"/>
              <a:ext cx="38972" cy="22795"/>
            </a:xfrm>
            <a:custGeom>
              <a:avLst/>
              <a:gdLst/>
              <a:ahLst/>
              <a:cxnLst/>
              <a:rect l="l" t="t" r="r" b="b"/>
              <a:pathLst>
                <a:path w="583" h="341" extrusionOk="0">
                  <a:moveTo>
                    <a:pt x="129" y="0"/>
                  </a:moveTo>
                  <a:cubicBezTo>
                    <a:pt x="86" y="0"/>
                    <a:pt x="52" y="17"/>
                    <a:pt x="35" y="60"/>
                  </a:cubicBezTo>
                  <a:cubicBezTo>
                    <a:pt x="0" y="154"/>
                    <a:pt x="35" y="265"/>
                    <a:pt x="129" y="317"/>
                  </a:cubicBezTo>
                  <a:cubicBezTo>
                    <a:pt x="143" y="331"/>
                    <a:pt x="162" y="338"/>
                    <a:pt x="181" y="338"/>
                  </a:cubicBezTo>
                  <a:cubicBezTo>
                    <a:pt x="204" y="338"/>
                    <a:pt x="227" y="329"/>
                    <a:pt x="246" y="312"/>
                  </a:cubicBezTo>
                  <a:lnTo>
                    <a:pt x="246" y="312"/>
                  </a:lnTo>
                  <a:cubicBezTo>
                    <a:pt x="249" y="314"/>
                    <a:pt x="253" y="315"/>
                    <a:pt x="257" y="317"/>
                  </a:cubicBezTo>
                  <a:lnTo>
                    <a:pt x="249" y="317"/>
                  </a:lnTo>
                  <a:cubicBezTo>
                    <a:pt x="284" y="333"/>
                    <a:pt x="322" y="340"/>
                    <a:pt x="360" y="340"/>
                  </a:cubicBezTo>
                  <a:cubicBezTo>
                    <a:pt x="422" y="340"/>
                    <a:pt x="483" y="320"/>
                    <a:pt x="531" y="282"/>
                  </a:cubicBezTo>
                  <a:cubicBezTo>
                    <a:pt x="582" y="240"/>
                    <a:pt x="582" y="171"/>
                    <a:pt x="531" y="137"/>
                  </a:cubicBezTo>
                  <a:cubicBezTo>
                    <a:pt x="420" y="52"/>
                    <a:pt x="274" y="0"/>
                    <a:pt x="1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4"/>
            <p:cNvSpPr/>
            <p:nvPr/>
          </p:nvSpPr>
          <p:spPr>
            <a:xfrm>
              <a:off x="7547640" y="747929"/>
              <a:ext cx="34360" cy="23731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312" y="171"/>
                  </a:moveTo>
                  <a:lnTo>
                    <a:pt x="312" y="171"/>
                  </a:lnTo>
                  <a:cubicBezTo>
                    <a:pt x="312" y="171"/>
                    <a:pt x="312" y="171"/>
                    <a:pt x="312" y="172"/>
                  </a:cubicBezTo>
                  <a:lnTo>
                    <a:pt x="312" y="172"/>
                  </a:lnTo>
                  <a:cubicBezTo>
                    <a:pt x="311" y="171"/>
                    <a:pt x="309" y="171"/>
                    <a:pt x="308" y="171"/>
                  </a:cubicBezTo>
                  <a:close/>
                  <a:moveTo>
                    <a:pt x="293" y="0"/>
                  </a:moveTo>
                  <a:cubicBezTo>
                    <a:pt x="245" y="0"/>
                    <a:pt x="198" y="19"/>
                    <a:pt x="164" y="56"/>
                  </a:cubicBezTo>
                  <a:lnTo>
                    <a:pt x="164" y="56"/>
                  </a:lnTo>
                  <a:cubicBezTo>
                    <a:pt x="148" y="43"/>
                    <a:pt x="128" y="36"/>
                    <a:pt x="106" y="36"/>
                  </a:cubicBezTo>
                  <a:cubicBezTo>
                    <a:pt x="94" y="36"/>
                    <a:pt x="81" y="38"/>
                    <a:pt x="68" y="43"/>
                  </a:cubicBezTo>
                  <a:cubicBezTo>
                    <a:pt x="26" y="68"/>
                    <a:pt x="0" y="120"/>
                    <a:pt x="26" y="171"/>
                  </a:cubicBezTo>
                  <a:lnTo>
                    <a:pt x="26" y="162"/>
                  </a:lnTo>
                  <a:cubicBezTo>
                    <a:pt x="79" y="262"/>
                    <a:pt x="160" y="355"/>
                    <a:pt x="275" y="355"/>
                  </a:cubicBezTo>
                  <a:cubicBezTo>
                    <a:pt x="288" y="355"/>
                    <a:pt x="302" y="353"/>
                    <a:pt x="317" y="351"/>
                  </a:cubicBezTo>
                  <a:cubicBezTo>
                    <a:pt x="453" y="333"/>
                    <a:pt x="513" y="179"/>
                    <a:pt x="428" y="68"/>
                  </a:cubicBezTo>
                  <a:cubicBezTo>
                    <a:pt x="393" y="22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4"/>
            <p:cNvSpPr/>
            <p:nvPr/>
          </p:nvSpPr>
          <p:spPr>
            <a:xfrm>
              <a:off x="7402384" y="656950"/>
              <a:ext cx="25803" cy="21926"/>
            </a:xfrm>
            <a:custGeom>
              <a:avLst/>
              <a:gdLst/>
              <a:ahLst/>
              <a:cxnLst/>
              <a:rect l="l" t="t" r="r" b="b"/>
              <a:pathLst>
                <a:path w="386" h="328" extrusionOk="0">
                  <a:moveTo>
                    <a:pt x="203" y="0"/>
                  </a:moveTo>
                  <a:cubicBezTo>
                    <a:pt x="177" y="0"/>
                    <a:pt x="152" y="6"/>
                    <a:pt x="128" y="18"/>
                  </a:cubicBezTo>
                  <a:cubicBezTo>
                    <a:pt x="123" y="20"/>
                    <a:pt x="119" y="23"/>
                    <a:pt x="114" y="26"/>
                  </a:cubicBezTo>
                  <a:lnTo>
                    <a:pt x="114" y="26"/>
                  </a:lnTo>
                  <a:cubicBezTo>
                    <a:pt x="110" y="25"/>
                    <a:pt x="106" y="25"/>
                    <a:pt x="101" y="25"/>
                  </a:cubicBezTo>
                  <a:cubicBezTo>
                    <a:pt x="96" y="25"/>
                    <a:pt x="91" y="25"/>
                    <a:pt x="86" y="26"/>
                  </a:cubicBezTo>
                  <a:cubicBezTo>
                    <a:pt x="34" y="35"/>
                    <a:pt x="0" y="78"/>
                    <a:pt x="9" y="129"/>
                  </a:cubicBezTo>
                  <a:lnTo>
                    <a:pt x="26" y="120"/>
                  </a:lnTo>
                  <a:lnTo>
                    <a:pt x="51" y="223"/>
                  </a:lnTo>
                  <a:cubicBezTo>
                    <a:pt x="69" y="266"/>
                    <a:pt x="94" y="300"/>
                    <a:pt x="137" y="317"/>
                  </a:cubicBezTo>
                  <a:cubicBezTo>
                    <a:pt x="158" y="324"/>
                    <a:pt x="178" y="327"/>
                    <a:pt x="197" y="327"/>
                  </a:cubicBezTo>
                  <a:cubicBezTo>
                    <a:pt x="249" y="327"/>
                    <a:pt x="296" y="303"/>
                    <a:pt x="334" y="266"/>
                  </a:cubicBezTo>
                  <a:cubicBezTo>
                    <a:pt x="385" y="206"/>
                    <a:pt x="385" y="120"/>
                    <a:pt x="334" y="60"/>
                  </a:cubicBezTo>
                  <a:cubicBezTo>
                    <a:pt x="300" y="21"/>
                    <a:pt x="252" y="0"/>
                    <a:pt x="2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4"/>
            <p:cNvSpPr/>
            <p:nvPr/>
          </p:nvSpPr>
          <p:spPr>
            <a:xfrm>
              <a:off x="7849450" y="662632"/>
              <a:ext cx="36766" cy="20121"/>
            </a:xfrm>
            <a:custGeom>
              <a:avLst/>
              <a:gdLst/>
              <a:ahLst/>
              <a:cxnLst/>
              <a:rect l="l" t="t" r="r" b="b"/>
              <a:pathLst>
                <a:path w="550" h="301" extrusionOk="0">
                  <a:moveTo>
                    <a:pt x="323" y="1"/>
                  </a:moveTo>
                  <a:cubicBezTo>
                    <a:pt x="252" y="1"/>
                    <a:pt x="180" y="20"/>
                    <a:pt x="113" y="61"/>
                  </a:cubicBezTo>
                  <a:cubicBezTo>
                    <a:pt x="100" y="72"/>
                    <a:pt x="89" y="84"/>
                    <a:pt x="82" y="98"/>
                  </a:cubicBezTo>
                  <a:lnTo>
                    <a:pt x="82" y="98"/>
                  </a:lnTo>
                  <a:cubicBezTo>
                    <a:pt x="6" y="124"/>
                    <a:pt x="1" y="261"/>
                    <a:pt x="105" y="283"/>
                  </a:cubicBezTo>
                  <a:cubicBezTo>
                    <a:pt x="115" y="285"/>
                    <a:pt x="126" y="287"/>
                    <a:pt x="137" y="288"/>
                  </a:cubicBezTo>
                  <a:lnTo>
                    <a:pt x="137" y="288"/>
                  </a:lnTo>
                  <a:cubicBezTo>
                    <a:pt x="153" y="296"/>
                    <a:pt x="170" y="301"/>
                    <a:pt x="190" y="301"/>
                  </a:cubicBezTo>
                  <a:cubicBezTo>
                    <a:pt x="193" y="301"/>
                    <a:pt x="196" y="301"/>
                    <a:pt x="198" y="301"/>
                  </a:cubicBezTo>
                  <a:cubicBezTo>
                    <a:pt x="216" y="301"/>
                    <a:pt x="232" y="296"/>
                    <a:pt x="245" y="289"/>
                  </a:cubicBezTo>
                  <a:lnTo>
                    <a:pt x="245" y="289"/>
                  </a:lnTo>
                  <a:cubicBezTo>
                    <a:pt x="333" y="279"/>
                    <a:pt x="417" y="245"/>
                    <a:pt x="490" y="189"/>
                  </a:cubicBezTo>
                  <a:cubicBezTo>
                    <a:pt x="549" y="138"/>
                    <a:pt x="532" y="52"/>
                    <a:pt x="464" y="27"/>
                  </a:cubicBezTo>
                  <a:cubicBezTo>
                    <a:pt x="419" y="10"/>
                    <a:pt x="371" y="1"/>
                    <a:pt x="32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4"/>
            <p:cNvSpPr/>
            <p:nvPr/>
          </p:nvSpPr>
          <p:spPr>
            <a:xfrm>
              <a:off x="7765157" y="663835"/>
              <a:ext cx="39106" cy="29079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332" y="1"/>
                  </a:moveTo>
                  <a:cubicBezTo>
                    <a:pt x="278" y="1"/>
                    <a:pt x="224" y="21"/>
                    <a:pt x="177" y="69"/>
                  </a:cubicBezTo>
                  <a:cubicBezTo>
                    <a:pt x="158" y="85"/>
                    <a:pt x="144" y="104"/>
                    <a:pt x="133" y="124"/>
                  </a:cubicBezTo>
                  <a:lnTo>
                    <a:pt x="133" y="124"/>
                  </a:lnTo>
                  <a:cubicBezTo>
                    <a:pt x="44" y="130"/>
                    <a:pt x="0" y="270"/>
                    <a:pt x="100" y="308"/>
                  </a:cubicBezTo>
                  <a:cubicBezTo>
                    <a:pt x="109" y="311"/>
                    <a:pt x="119" y="313"/>
                    <a:pt x="129" y="316"/>
                  </a:cubicBezTo>
                  <a:lnTo>
                    <a:pt x="129" y="316"/>
                  </a:lnTo>
                  <a:cubicBezTo>
                    <a:pt x="133" y="325"/>
                    <a:pt x="137" y="334"/>
                    <a:pt x="142" y="342"/>
                  </a:cubicBezTo>
                  <a:cubicBezTo>
                    <a:pt x="183" y="401"/>
                    <a:pt x="251" y="435"/>
                    <a:pt x="320" y="435"/>
                  </a:cubicBezTo>
                  <a:cubicBezTo>
                    <a:pt x="353" y="435"/>
                    <a:pt x="386" y="427"/>
                    <a:pt x="416" y="411"/>
                  </a:cubicBezTo>
                  <a:cubicBezTo>
                    <a:pt x="442" y="399"/>
                    <a:pt x="457" y="381"/>
                    <a:pt x="465" y="361"/>
                  </a:cubicBezTo>
                  <a:lnTo>
                    <a:pt x="465" y="361"/>
                  </a:lnTo>
                  <a:cubicBezTo>
                    <a:pt x="474" y="361"/>
                    <a:pt x="484" y="360"/>
                    <a:pt x="493" y="360"/>
                  </a:cubicBezTo>
                  <a:cubicBezTo>
                    <a:pt x="536" y="351"/>
                    <a:pt x="570" y="317"/>
                    <a:pt x="579" y="274"/>
                  </a:cubicBezTo>
                  <a:cubicBezTo>
                    <a:pt x="585" y="122"/>
                    <a:pt x="462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4"/>
            <p:cNvSpPr/>
            <p:nvPr/>
          </p:nvSpPr>
          <p:spPr>
            <a:xfrm>
              <a:off x="7837618" y="735629"/>
              <a:ext cx="35429" cy="28945"/>
            </a:xfrm>
            <a:custGeom>
              <a:avLst/>
              <a:gdLst/>
              <a:ahLst/>
              <a:cxnLst/>
              <a:rect l="l" t="t" r="r" b="b"/>
              <a:pathLst>
                <a:path w="530" h="433" extrusionOk="0">
                  <a:moveTo>
                    <a:pt x="333" y="1"/>
                  </a:moveTo>
                  <a:cubicBezTo>
                    <a:pt x="310" y="1"/>
                    <a:pt x="287" y="5"/>
                    <a:pt x="265" y="13"/>
                  </a:cubicBezTo>
                  <a:cubicBezTo>
                    <a:pt x="222" y="33"/>
                    <a:pt x="196" y="68"/>
                    <a:pt x="186" y="107"/>
                  </a:cubicBezTo>
                  <a:lnTo>
                    <a:pt x="119" y="107"/>
                  </a:lnTo>
                  <a:cubicBezTo>
                    <a:pt x="116" y="106"/>
                    <a:pt x="112" y="106"/>
                    <a:pt x="109" y="106"/>
                  </a:cubicBezTo>
                  <a:cubicBezTo>
                    <a:pt x="46" y="106"/>
                    <a:pt x="1" y="178"/>
                    <a:pt x="25" y="235"/>
                  </a:cubicBezTo>
                  <a:cubicBezTo>
                    <a:pt x="66" y="357"/>
                    <a:pt x="183" y="433"/>
                    <a:pt x="305" y="433"/>
                  </a:cubicBezTo>
                  <a:cubicBezTo>
                    <a:pt x="311" y="433"/>
                    <a:pt x="318" y="432"/>
                    <a:pt x="324" y="432"/>
                  </a:cubicBezTo>
                  <a:cubicBezTo>
                    <a:pt x="453" y="415"/>
                    <a:pt x="530" y="304"/>
                    <a:pt x="521" y="184"/>
                  </a:cubicBezTo>
                  <a:cubicBezTo>
                    <a:pt x="521" y="73"/>
                    <a:pt x="431" y="1"/>
                    <a:pt x="3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4"/>
            <p:cNvSpPr/>
            <p:nvPr/>
          </p:nvSpPr>
          <p:spPr>
            <a:xfrm>
              <a:off x="7907339" y="614636"/>
              <a:ext cx="35496" cy="29881"/>
            </a:xfrm>
            <a:custGeom>
              <a:avLst/>
              <a:gdLst/>
              <a:ahLst/>
              <a:cxnLst/>
              <a:rect l="l" t="t" r="r" b="b"/>
              <a:pathLst>
                <a:path w="531" h="447" extrusionOk="0">
                  <a:moveTo>
                    <a:pt x="262" y="191"/>
                  </a:moveTo>
                  <a:cubicBezTo>
                    <a:pt x="267" y="191"/>
                    <a:pt x="273" y="193"/>
                    <a:pt x="282" y="197"/>
                  </a:cubicBezTo>
                  <a:cubicBezTo>
                    <a:pt x="303" y="197"/>
                    <a:pt x="307" y="224"/>
                    <a:pt x="295" y="239"/>
                  </a:cubicBezTo>
                  <a:lnTo>
                    <a:pt x="295" y="239"/>
                  </a:lnTo>
                  <a:cubicBezTo>
                    <a:pt x="286" y="236"/>
                    <a:pt x="276" y="233"/>
                    <a:pt x="265" y="231"/>
                  </a:cubicBezTo>
                  <a:cubicBezTo>
                    <a:pt x="258" y="231"/>
                    <a:pt x="240" y="191"/>
                    <a:pt x="262" y="191"/>
                  </a:cubicBezTo>
                  <a:close/>
                  <a:moveTo>
                    <a:pt x="271" y="0"/>
                  </a:moveTo>
                  <a:cubicBezTo>
                    <a:pt x="179" y="0"/>
                    <a:pt x="92" y="64"/>
                    <a:pt x="68" y="163"/>
                  </a:cubicBezTo>
                  <a:cubicBezTo>
                    <a:pt x="67" y="169"/>
                    <a:pt x="66" y="175"/>
                    <a:pt x="65" y="181"/>
                  </a:cubicBezTo>
                  <a:lnTo>
                    <a:pt x="65" y="181"/>
                  </a:lnTo>
                  <a:cubicBezTo>
                    <a:pt x="16" y="200"/>
                    <a:pt x="0" y="258"/>
                    <a:pt x="17" y="300"/>
                  </a:cubicBezTo>
                  <a:lnTo>
                    <a:pt x="26" y="300"/>
                  </a:lnTo>
                  <a:cubicBezTo>
                    <a:pt x="70" y="395"/>
                    <a:pt x="163" y="446"/>
                    <a:pt x="258" y="446"/>
                  </a:cubicBezTo>
                  <a:cubicBezTo>
                    <a:pt x="307" y="446"/>
                    <a:pt x="358" y="432"/>
                    <a:pt x="402" y="403"/>
                  </a:cubicBezTo>
                  <a:cubicBezTo>
                    <a:pt x="530" y="317"/>
                    <a:pt x="522" y="129"/>
                    <a:pt x="394" y="43"/>
                  </a:cubicBezTo>
                  <a:cubicBezTo>
                    <a:pt x="356" y="14"/>
                    <a:pt x="313" y="0"/>
                    <a:pt x="2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4"/>
            <p:cNvSpPr/>
            <p:nvPr/>
          </p:nvSpPr>
          <p:spPr>
            <a:xfrm>
              <a:off x="8024520" y="644985"/>
              <a:ext cx="36499" cy="27474"/>
            </a:xfrm>
            <a:custGeom>
              <a:avLst/>
              <a:gdLst/>
              <a:ahLst/>
              <a:cxnLst/>
              <a:rect l="l" t="t" r="r" b="b"/>
              <a:pathLst>
                <a:path w="546" h="411" extrusionOk="0">
                  <a:moveTo>
                    <a:pt x="254" y="0"/>
                  </a:moveTo>
                  <a:cubicBezTo>
                    <a:pt x="225" y="0"/>
                    <a:pt x="198" y="6"/>
                    <a:pt x="172" y="17"/>
                  </a:cubicBezTo>
                  <a:cubicBezTo>
                    <a:pt x="18" y="85"/>
                    <a:pt x="1" y="282"/>
                    <a:pt x="129" y="385"/>
                  </a:cubicBezTo>
                  <a:cubicBezTo>
                    <a:pt x="163" y="402"/>
                    <a:pt x="200" y="411"/>
                    <a:pt x="235" y="411"/>
                  </a:cubicBezTo>
                  <a:cubicBezTo>
                    <a:pt x="270" y="411"/>
                    <a:pt x="304" y="402"/>
                    <a:pt x="334" y="385"/>
                  </a:cubicBezTo>
                  <a:cubicBezTo>
                    <a:pt x="338" y="383"/>
                    <a:pt x="341" y="382"/>
                    <a:pt x="344" y="380"/>
                  </a:cubicBezTo>
                  <a:lnTo>
                    <a:pt x="344" y="380"/>
                  </a:lnTo>
                  <a:cubicBezTo>
                    <a:pt x="407" y="376"/>
                    <a:pt x="468" y="336"/>
                    <a:pt x="488" y="274"/>
                  </a:cubicBezTo>
                  <a:cubicBezTo>
                    <a:pt x="545" y="131"/>
                    <a:pt x="395" y="0"/>
                    <a:pt x="2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4"/>
            <p:cNvSpPr/>
            <p:nvPr/>
          </p:nvSpPr>
          <p:spPr>
            <a:xfrm>
              <a:off x="7981671" y="600933"/>
              <a:ext cx="42916" cy="37769"/>
            </a:xfrm>
            <a:custGeom>
              <a:avLst/>
              <a:gdLst/>
              <a:ahLst/>
              <a:cxnLst/>
              <a:rect l="l" t="t" r="r" b="b"/>
              <a:pathLst>
                <a:path w="642" h="565" extrusionOk="0">
                  <a:moveTo>
                    <a:pt x="317" y="189"/>
                  </a:moveTo>
                  <a:cubicBezTo>
                    <a:pt x="334" y="189"/>
                    <a:pt x="351" y="194"/>
                    <a:pt x="368" y="205"/>
                  </a:cubicBezTo>
                  <a:cubicBezTo>
                    <a:pt x="411" y="231"/>
                    <a:pt x="428" y="282"/>
                    <a:pt x="402" y="325"/>
                  </a:cubicBezTo>
                  <a:cubicBezTo>
                    <a:pt x="391" y="337"/>
                    <a:pt x="379" y="349"/>
                    <a:pt x="364" y="358"/>
                  </a:cubicBezTo>
                  <a:lnTo>
                    <a:pt x="364" y="358"/>
                  </a:lnTo>
                  <a:cubicBezTo>
                    <a:pt x="366" y="344"/>
                    <a:pt x="364" y="330"/>
                    <a:pt x="359" y="317"/>
                  </a:cubicBezTo>
                  <a:cubicBezTo>
                    <a:pt x="341" y="286"/>
                    <a:pt x="309" y="264"/>
                    <a:pt x="273" y="264"/>
                  </a:cubicBezTo>
                  <a:cubicBezTo>
                    <a:pt x="259" y="264"/>
                    <a:pt x="245" y="267"/>
                    <a:pt x="231" y="274"/>
                  </a:cubicBezTo>
                  <a:lnTo>
                    <a:pt x="231" y="265"/>
                  </a:lnTo>
                  <a:cubicBezTo>
                    <a:pt x="229" y="267"/>
                    <a:pt x="226" y="268"/>
                    <a:pt x="223" y="270"/>
                  </a:cubicBezTo>
                  <a:lnTo>
                    <a:pt x="223" y="270"/>
                  </a:lnTo>
                  <a:cubicBezTo>
                    <a:pt x="232" y="225"/>
                    <a:pt x="272" y="189"/>
                    <a:pt x="317" y="189"/>
                  </a:cubicBezTo>
                  <a:close/>
                  <a:moveTo>
                    <a:pt x="305" y="0"/>
                  </a:moveTo>
                  <a:cubicBezTo>
                    <a:pt x="254" y="0"/>
                    <a:pt x="202" y="14"/>
                    <a:pt x="154" y="43"/>
                  </a:cubicBezTo>
                  <a:cubicBezTo>
                    <a:pt x="26" y="146"/>
                    <a:pt x="0" y="325"/>
                    <a:pt x="94" y="462"/>
                  </a:cubicBezTo>
                  <a:cubicBezTo>
                    <a:pt x="114" y="486"/>
                    <a:pt x="138" y="496"/>
                    <a:pt x="161" y="496"/>
                  </a:cubicBezTo>
                  <a:cubicBezTo>
                    <a:pt x="163" y="496"/>
                    <a:pt x="166" y="496"/>
                    <a:pt x="168" y="496"/>
                  </a:cubicBezTo>
                  <a:lnTo>
                    <a:pt x="168" y="496"/>
                  </a:lnTo>
                  <a:cubicBezTo>
                    <a:pt x="207" y="539"/>
                    <a:pt x="261" y="565"/>
                    <a:pt x="315" y="565"/>
                  </a:cubicBezTo>
                  <a:cubicBezTo>
                    <a:pt x="333" y="565"/>
                    <a:pt x="351" y="562"/>
                    <a:pt x="368" y="556"/>
                  </a:cubicBezTo>
                  <a:cubicBezTo>
                    <a:pt x="539" y="522"/>
                    <a:pt x="642" y="342"/>
                    <a:pt x="582" y="180"/>
                  </a:cubicBezTo>
                  <a:cubicBezTo>
                    <a:pt x="529" y="68"/>
                    <a:pt x="419" y="0"/>
                    <a:pt x="30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4"/>
            <p:cNvSpPr/>
            <p:nvPr/>
          </p:nvSpPr>
          <p:spPr>
            <a:xfrm>
              <a:off x="7403520" y="63752"/>
              <a:ext cx="36098" cy="35429"/>
            </a:xfrm>
            <a:custGeom>
              <a:avLst/>
              <a:gdLst/>
              <a:ahLst/>
              <a:cxnLst/>
              <a:rect l="l" t="t" r="r" b="b"/>
              <a:pathLst>
                <a:path w="540" h="530" extrusionOk="0">
                  <a:moveTo>
                    <a:pt x="280" y="292"/>
                  </a:moveTo>
                  <a:cubicBezTo>
                    <a:pt x="276" y="310"/>
                    <a:pt x="276" y="327"/>
                    <a:pt x="282" y="343"/>
                  </a:cubicBezTo>
                  <a:lnTo>
                    <a:pt x="282" y="343"/>
                  </a:lnTo>
                  <a:cubicBezTo>
                    <a:pt x="262" y="337"/>
                    <a:pt x="246" y="325"/>
                    <a:pt x="234" y="310"/>
                  </a:cubicBezTo>
                  <a:lnTo>
                    <a:pt x="234" y="310"/>
                  </a:lnTo>
                  <a:cubicBezTo>
                    <a:pt x="250" y="305"/>
                    <a:pt x="265" y="299"/>
                    <a:pt x="280" y="292"/>
                  </a:cubicBezTo>
                  <a:close/>
                  <a:moveTo>
                    <a:pt x="254" y="1"/>
                  </a:moveTo>
                  <a:cubicBezTo>
                    <a:pt x="196" y="1"/>
                    <a:pt x="139" y="22"/>
                    <a:pt x="94" y="63"/>
                  </a:cubicBezTo>
                  <a:cubicBezTo>
                    <a:pt x="0" y="157"/>
                    <a:pt x="0" y="311"/>
                    <a:pt x="77" y="414"/>
                  </a:cubicBezTo>
                  <a:cubicBezTo>
                    <a:pt x="132" y="487"/>
                    <a:pt x="222" y="530"/>
                    <a:pt x="312" y="530"/>
                  </a:cubicBezTo>
                  <a:cubicBezTo>
                    <a:pt x="348" y="530"/>
                    <a:pt x="385" y="523"/>
                    <a:pt x="419" y="508"/>
                  </a:cubicBezTo>
                  <a:cubicBezTo>
                    <a:pt x="539" y="439"/>
                    <a:pt x="531" y="268"/>
                    <a:pt x="402" y="208"/>
                  </a:cubicBezTo>
                  <a:cubicBezTo>
                    <a:pt x="401" y="208"/>
                    <a:pt x="399" y="208"/>
                    <a:pt x="398" y="208"/>
                  </a:cubicBezTo>
                  <a:lnTo>
                    <a:pt x="398" y="208"/>
                  </a:lnTo>
                  <a:cubicBezTo>
                    <a:pt x="406" y="200"/>
                    <a:pt x="413" y="191"/>
                    <a:pt x="419" y="183"/>
                  </a:cubicBezTo>
                  <a:cubicBezTo>
                    <a:pt x="454" y="140"/>
                    <a:pt x="445" y="80"/>
                    <a:pt x="402" y="54"/>
                  </a:cubicBezTo>
                  <a:cubicBezTo>
                    <a:pt x="358" y="18"/>
                    <a:pt x="306" y="1"/>
                    <a:pt x="25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4"/>
            <p:cNvSpPr/>
            <p:nvPr/>
          </p:nvSpPr>
          <p:spPr>
            <a:xfrm>
              <a:off x="7508736" y="89488"/>
              <a:ext cx="40643" cy="41178"/>
            </a:xfrm>
            <a:custGeom>
              <a:avLst/>
              <a:gdLst/>
              <a:ahLst/>
              <a:cxnLst/>
              <a:rect l="l" t="t" r="r" b="b"/>
              <a:pathLst>
                <a:path w="608" h="616" extrusionOk="0">
                  <a:moveTo>
                    <a:pt x="192" y="185"/>
                  </a:moveTo>
                  <a:cubicBezTo>
                    <a:pt x="193" y="185"/>
                    <a:pt x="197" y="187"/>
                    <a:pt x="206" y="191"/>
                  </a:cubicBezTo>
                  <a:lnTo>
                    <a:pt x="223" y="208"/>
                  </a:lnTo>
                  <a:cubicBezTo>
                    <a:pt x="227" y="213"/>
                    <a:pt x="231" y="218"/>
                    <a:pt x="235" y="222"/>
                  </a:cubicBezTo>
                  <a:lnTo>
                    <a:pt x="235" y="222"/>
                  </a:lnTo>
                  <a:cubicBezTo>
                    <a:pt x="224" y="210"/>
                    <a:pt x="211" y="202"/>
                    <a:pt x="197" y="198"/>
                  </a:cubicBezTo>
                  <a:lnTo>
                    <a:pt x="197" y="198"/>
                  </a:lnTo>
                  <a:cubicBezTo>
                    <a:pt x="197" y="196"/>
                    <a:pt x="197" y="194"/>
                    <a:pt x="197" y="191"/>
                  </a:cubicBezTo>
                  <a:cubicBezTo>
                    <a:pt x="193" y="187"/>
                    <a:pt x="191" y="185"/>
                    <a:pt x="192" y="185"/>
                  </a:cubicBezTo>
                  <a:close/>
                  <a:moveTo>
                    <a:pt x="197" y="0"/>
                  </a:moveTo>
                  <a:cubicBezTo>
                    <a:pt x="97" y="0"/>
                    <a:pt x="39" y="107"/>
                    <a:pt x="17" y="208"/>
                  </a:cubicBezTo>
                  <a:cubicBezTo>
                    <a:pt x="0" y="337"/>
                    <a:pt x="34" y="474"/>
                    <a:pt x="129" y="585"/>
                  </a:cubicBezTo>
                  <a:cubicBezTo>
                    <a:pt x="148" y="606"/>
                    <a:pt x="171" y="615"/>
                    <a:pt x="194" y="615"/>
                  </a:cubicBezTo>
                  <a:cubicBezTo>
                    <a:pt x="221" y="615"/>
                    <a:pt x="248" y="602"/>
                    <a:pt x="266" y="581"/>
                  </a:cubicBezTo>
                  <a:lnTo>
                    <a:pt x="266" y="581"/>
                  </a:lnTo>
                  <a:cubicBezTo>
                    <a:pt x="277" y="584"/>
                    <a:pt x="288" y="585"/>
                    <a:pt x="300" y="585"/>
                  </a:cubicBezTo>
                  <a:cubicBezTo>
                    <a:pt x="608" y="551"/>
                    <a:pt x="471" y="80"/>
                    <a:pt x="257" y="12"/>
                  </a:cubicBezTo>
                  <a:cubicBezTo>
                    <a:pt x="236" y="4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4"/>
            <p:cNvSpPr/>
            <p:nvPr/>
          </p:nvSpPr>
          <p:spPr>
            <a:xfrm>
              <a:off x="7527051" y="20302"/>
              <a:ext cx="34360" cy="33090"/>
            </a:xfrm>
            <a:custGeom>
              <a:avLst/>
              <a:gdLst/>
              <a:ahLst/>
              <a:cxnLst/>
              <a:rect l="l" t="t" r="r" b="b"/>
              <a:pathLst>
                <a:path w="514" h="495" extrusionOk="0">
                  <a:moveTo>
                    <a:pt x="165" y="0"/>
                  </a:moveTo>
                  <a:cubicBezTo>
                    <a:pt x="109" y="0"/>
                    <a:pt x="69" y="53"/>
                    <a:pt x="77" y="106"/>
                  </a:cubicBezTo>
                  <a:lnTo>
                    <a:pt x="79" y="119"/>
                  </a:lnTo>
                  <a:lnTo>
                    <a:pt x="79" y="119"/>
                  </a:lnTo>
                  <a:cubicBezTo>
                    <a:pt x="75" y="120"/>
                    <a:pt x="72" y="121"/>
                    <a:pt x="68" y="123"/>
                  </a:cubicBezTo>
                  <a:cubicBezTo>
                    <a:pt x="26" y="140"/>
                    <a:pt x="0" y="200"/>
                    <a:pt x="26" y="243"/>
                  </a:cubicBezTo>
                  <a:cubicBezTo>
                    <a:pt x="49" y="282"/>
                    <a:pt x="77" y="318"/>
                    <a:pt x="109" y="350"/>
                  </a:cubicBezTo>
                  <a:lnTo>
                    <a:pt x="109" y="350"/>
                  </a:lnTo>
                  <a:lnTo>
                    <a:pt x="111" y="371"/>
                  </a:lnTo>
                  <a:cubicBezTo>
                    <a:pt x="115" y="424"/>
                    <a:pt x="153" y="449"/>
                    <a:pt x="193" y="449"/>
                  </a:cubicBezTo>
                  <a:cubicBezTo>
                    <a:pt x="205" y="449"/>
                    <a:pt x="218" y="447"/>
                    <a:pt x="229" y="442"/>
                  </a:cubicBezTo>
                  <a:lnTo>
                    <a:pt x="229" y="442"/>
                  </a:lnTo>
                  <a:cubicBezTo>
                    <a:pt x="272" y="465"/>
                    <a:pt x="319" y="482"/>
                    <a:pt x="368" y="491"/>
                  </a:cubicBezTo>
                  <a:cubicBezTo>
                    <a:pt x="376" y="493"/>
                    <a:pt x="384" y="494"/>
                    <a:pt x="391" y="494"/>
                  </a:cubicBezTo>
                  <a:cubicBezTo>
                    <a:pt x="437" y="494"/>
                    <a:pt x="464" y="451"/>
                    <a:pt x="479" y="414"/>
                  </a:cubicBezTo>
                  <a:cubicBezTo>
                    <a:pt x="513" y="217"/>
                    <a:pt x="385" y="29"/>
                    <a:pt x="188" y="3"/>
                  </a:cubicBezTo>
                  <a:cubicBezTo>
                    <a:pt x="180" y="1"/>
                    <a:pt x="172" y="0"/>
                    <a:pt x="1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4"/>
            <p:cNvSpPr/>
            <p:nvPr/>
          </p:nvSpPr>
          <p:spPr>
            <a:xfrm>
              <a:off x="7567025" y="-161989"/>
              <a:ext cx="708650" cy="764669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3887" y="1"/>
                  </a:moveTo>
                  <a:cubicBezTo>
                    <a:pt x="2914" y="1"/>
                    <a:pt x="1209" y="165"/>
                    <a:pt x="608" y="882"/>
                  </a:cubicBezTo>
                  <a:cubicBezTo>
                    <a:pt x="292" y="1276"/>
                    <a:pt x="1" y="1584"/>
                    <a:pt x="249" y="1661"/>
                  </a:cubicBezTo>
                  <a:lnTo>
                    <a:pt x="232" y="1695"/>
                  </a:lnTo>
                  <a:lnTo>
                    <a:pt x="2704" y="5245"/>
                  </a:lnTo>
                  <a:cubicBezTo>
                    <a:pt x="3252" y="6024"/>
                    <a:pt x="3799" y="6811"/>
                    <a:pt x="4441" y="7529"/>
                  </a:cubicBezTo>
                  <a:cubicBezTo>
                    <a:pt x="5579" y="8813"/>
                    <a:pt x="7007" y="9890"/>
                    <a:pt x="7726" y="11439"/>
                  </a:cubicBezTo>
                  <a:cubicBezTo>
                    <a:pt x="9326" y="10703"/>
                    <a:pt x="10395" y="8984"/>
                    <a:pt x="10498" y="7213"/>
                  </a:cubicBezTo>
                  <a:cubicBezTo>
                    <a:pt x="10600" y="5442"/>
                    <a:pt x="10284" y="3098"/>
                    <a:pt x="9009" y="1866"/>
                  </a:cubicBezTo>
                  <a:cubicBezTo>
                    <a:pt x="7538" y="446"/>
                    <a:pt x="6006" y="27"/>
                    <a:pt x="3962" y="1"/>
                  </a:cubicBezTo>
                  <a:cubicBezTo>
                    <a:pt x="3937" y="1"/>
                    <a:pt x="3912" y="1"/>
                    <a:pt x="38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8" name="Google Shape;3238;p24"/>
          <p:cNvGrpSpPr/>
          <p:nvPr/>
        </p:nvGrpSpPr>
        <p:grpSpPr>
          <a:xfrm rot="-2099201">
            <a:off x="-1083850" y="3010365"/>
            <a:ext cx="2623072" cy="2482554"/>
            <a:chOff x="-189409" y="3469024"/>
            <a:chExt cx="2129454" cy="2015379"/>
          </a:xfrm>
        </p:grpSpPr>
        <p:sp>
          <p:nvSpPr>
            <p:cNvPr id="3239" name="Google Shape;3239;p24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4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4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4"/>
            <p:cNvSpPr/>
            <p:nvPr/>
          </p:nvSpPr>
          <p:spPr>
            <a:xfrm>
              <a:off x="870971" y="4435539"/>
              <a:ext cx="1069073" cy="1048863"/>
            </a:xfrm>
            <a:custGeom>
              <a:avLst/>
              <a:gdLst/>
              <a:ahLst/>
              <a:cxnLst/>
              <a:rect l="l" t="t" r="r" b="b"/>
              <a:pathLst>
                <a:path w="13542" h="13286" extrusionOk="0">
                  <a:moveTo>
                    <a:pt x="4736" y="0"/>
                  </a:moveTo>
                  <a:cubicBezTo>
                    <a:pt x="4708" y="0"/>
                    <a:pt x="4679" y="13"/>
                    <a:pt x="4658" y="44"/>
                  </a:cubicBezTo>
                  <a:lnTo>
                    <a:pt x="4658" y="44"/>
                  </a:lnTo>
                  <a:lnTo>
                    <a:pt x="4654" y="41"/>
                  </a:lnTo>
                  <a:cubicBezTo>
                    <a:pt x="4642" y="64"/>
                    <a:pt x="4631" y="87"/>
                    <a:pt x="4619" y="110"/>
                  </a:cubicBezTo>
                  <a:lnTo>
                    <a:pt x="4619" y="110"/>
                  </a:lnTo>
                  <a:cubicBezTo>
                    <a:pt x="3487" y="2095"/>
                    <a:pt x="2214" y="4005"/>
                    <a:pt x="811" y="5818"/>
                  </a:cubicBezTo>
                  <a:lnTo>
                    <a:pt x="811" y="5818"/>
                  </a:lnTo>
                  <a:cubicBezTo>
                    <a:pt x="1433" y="4453"/>
                    <a:pt x="2098" y="3106"/>
                    <a:pt x="2806" y="1778"/>
                  </a:cubicBezTo>
                  <a:cubicBezTo>
                    <a:pt x="2848" y="1695"/>
                    <a:pt x="2773" y="1619"/>
                    <a:pt x="2703" y="1619"/>
                  </a:cubicBezTo>
                  <a:cubicBezTo>
                    <a:pt x="2673" y="1619"/>
                    <a:pt x="2644" y="1633"/>
                    <a:pt x="2626" y="1667"/>
                  </a:cubicBezTo>
                  <a:cubicBezTo>
                    <a:pt x="1796" y="3241"/>
                    <a:pt x="1018" y="4841"/>
                    <a:pt x="291" y="6475"/>
                  </a:cubicBezTo>
                  <a:cubicBezTo>
                    <a:pt x="259" y="6544"/>
                    <a:pt x="321" y="6632"/>
                    <a:pt x="386" y="6632"/>
                  </a:cubicBezTo>
                  <a:cubicBezTo>
                    <a:pt x="409" y="6632"/>
                    <a:pt x="433" y="6621"/>
                    <a:pt x="453" y="6595"/>
                  </a:cubicBezTo>
                  <a:cubicBezTo>
                    <a:pt x="458" y="6588"/>
                    <a:pt x="463" y="6582"/>
                    <a:pt x="468" y="6576"/>
                  </a:cubicBezTo>
                  <a:lnTo>
                    <a:pt x="468" y="6576"/>
                  </a:lnTo>
                  <a:lnTo>
                    <a:pt x="470" y="6577"/>
                  </a:lnTo>
                  <a:cubicBezTo>
                    <a:pt x="472" y="6574"/>
                    <a:pt x="473" y="6571"/>
                    <a:pt x="474" y="6568"/>
                  </a:cubicBezTo>
                  <a:lnTo>
                    <a:pt x="474" y="6568"/>
                  </a:lnTo>
                  <a:cubicBezTo>
                    <a:pt x="1432" y="5372"/>
                    <a:pt x="2333" y="4128"/>
                    <a:pt x="3174" y="2845"/>
                  </a:cubicBezTo>
                  <a:lnTo>
                    <a:pt x="3174" y="2845"/>
                  </a:lnTo>
                  <a:cubicBezTo>
                    <a:pt x="2437" y="4166"/>
                    <a:pt x="1656" y="5462"/>
                    <a:pt x="830" y="6731"/>
                  </a:cubicBezTo>
                  <a:cubicBezTo>
                    <a:pt x="781" y="6804"/>
                    <a:pt x="853" y="6877"/>
                    <a:pt x="926" y="6877"/>
                  </a:cubicBezTo>
                  <a:cubicBezTo>
                    <a:pt x="954" y="6877"/>
                    <a:pt x="983" y="6866"/>
                    <a:pt x="1005" y="6840"/>
                  </a:cubicBezTo>
                  <a:lnTo>
                    <a:pt x="1005" y="6840"/>
                  </a:lnTo>
                  <a:lnTo>
                    <a:pt x="1009" y="6843"/>
                  </a:lnTo>
                  <a:cubicBezTo>
                    <a:pt x="1025" y="6819"/>
                    <a:pt x="1040" y="6796"/>
                    <a:pt x="1055" y="6772"/>
                  </a:cubicBezTo>
                  <a:lnTo>
                    <a:pt x="1055" y="6772"/>
                  </a:lnTo>
                  <a:cubicBezTo>
                    <a:pt x="1912" y="5612"/>
                    <a:pt x="2742" y="4433"/>
                    <a:pt x="3547" y="3234"/>
                  </a:cubicBezTo>
                  <a:lnTo>
                    <a:pt x="3547" y="3234"/>
                  </a:lnTo>
                  <a:cubicBezTo>
                    <a:pt x="2725" y="4707"/>
                    <a:pt x="1889" y="6173"/>
                    <a:pt x="1035" y="7630"/>
                  </a:cubicBezTo>
                  <a:cubicBezTo>
                    <a:pt x="987" y="7707"/>
                    <a:pt x="1060" y="7780"/>
                    <a:pt x="1131" y="7780"/>
                  </a:cubicBezTo>
                  <a:cubicBezTo>
                    <a:pt x="1163" y="7780"/>
                    <a:pt x="1194" y="7766"/>
                    <a:pt x="1215" y="7732"/>
                  </a:cubicBezTo>
                  <a:lnTo>
                    <a:pt x="1217" y="7729"/>
                  </a:lnTo>
                  <a:lnTo>
                    <a:pt x="1223" y="7732"/>
                  </a:lnTo>
                  <a:cubicBezTo>
                    <a:pt x="1239" y="7705"/>
                    <a:pt x="1255" y="7678"/>
                    <a:pt x="1271" y="7650"/>
                  </a:cubicBezTo>
                  <a:lnTo>
                    <a:pt x="1271" y="7650"/>
                  </a:lnTo>
                  <a:lnTo>
                    <a:pt x="3253" y="4773"/>
                  </a:lnTo>
                  <a:lnTo>
                    <a:pt x="3253" y="4773"/>
                  </a:lnTo>
                  <a:cubicBezTo>
                    <a:pt x="2224" y="6399"/>
                    <a:pt x="1165" y="8006"/>
                    <a:pt x="73" y="9592"/>
                  </a:cubicBezTo>
                  <a:lnTo>
                    <a:pt x="73" y="9592"/>
                  </a:lnTo>
                  <a:cubicBezTo>
                    <a:pt x="71" y="9593"/>
                    <a:pt x="70" y="9595"/>
                    <a:pt x="68" y="9597"/>
                  </a:cubicBezTo>
                  <a:lnTo>
                    <a:pt x="69" y="9598"/>
                  </a:lnTo>
                  <a:lnTo>
                    <a:pt x="69" y="9598"/>
                  </a:lnTo>
                  <a:cubicBezTo>
                    <a:pt x="63" y="9606"/>
                    <a:pt x="57" y="9614"/>
                    <a:pt x="51" y="9623"/>
                  </a:cubicBezTo>
                  <a:cubicBezTo>
                    <a:pt x="0" y="9693"/>
                    <a:pt x="72" y="9777"/>
                    <a:pt x="144" y="9777"/>
                  </a:cubicBezTo>
                  <a:cubicBezTo>
                    <a:pt x="169" y="9777"/>
                    <a:pt x="194" y="9767"/>
                    <a:pt x="214" y="9743"/>
                  </a:cubicBezTo>
                  <a:cubicBezTo>
                    <a:pt x="1832" y="7686"/>
                    <a:pt x="3400" y="5591"/>
                    <a:pt x="4915" y="3453"/>
                  </a:cubicBezTo>
                  <a:lnTo>
                    <a:pt x="4915" y="3453"/>
                  </a:lnTo>
                  <a:cubicBezTo>
                    <a:pt x="3772" y="5473"/>
                    <a:pt x="2536" y="7435"/>
                    <a:pt x="1206" y="9341"/>
                  </a:cubicBezTo>
                  <a:cubicBezTo>
                    <a:pt x="1155" y="9411"/>
                    <a:pt x="1227" y="9495"/>
                    <a:pt x="1295" y="9495"/>
                  </a:cubicBezTo>
                  <a:cubicBezTo>
                    <a:pt x="1319" y="9495"/>
                    <a:pt x="1342" y="9485"/>
                    <a:pt x="1360" y="9460"/>
                  </a:cubicBezTo>
                  <a:cubicBezTo>
                    <a:pt x="1364" y="9456"/>
                    <a:pt x="1367" y="9451"/>
                    <a:pt x="1371" y="9447"/>
                  </a:cubicBezTo>
                  <a:lnTo>
                    <a:pt x="1371" y="9447"/>
                  </a:lnTo>
                  <a:lnTo>
                    <a:pt x="1377" y="9452"/>
                  </a:lnTo>
                  <a:cubicBezTo>
                    <a:pt x="1398" y="9421"/>
                    <a:pt x="1420" y="9391"/>
                    <a:pt x="1441" y="9361"/>
                  </a:cubicBezTo>
                  <a:lnTo>
                    <a:pt x="1441" y="9361"/>
                  </a:lnTo>
                  <a:cubicBezTo>
                    <a:pt x="2280" y="8326"/>
                    <a:pt x="3095" y="7273"/>
                    <a:pt x="3886" y="6202"/>
                  </a:cubicBezTo>
                  <a:lnTo>
                    <a:pt x="3886" y="6202"/>
                  </a:lnTo>
                  <a:lnTo>
                    <a:pt x="941" y="10821"/>
                  </a:lnTo>
                  <a:cubicBezTo>
                    <a:pt x="887" y="10898"/>
                    <a:pt x="954" y="10967"/>
                    <a:pt x="1026" y="10967"/>
                  </a:cubicBezTo>
                  <a:cubicBezTo>
                    <a:pt x="1057" y="10967"/>
                    <a:pt x="1089" y="10954"/>
                    <a:pt x="1112" y="10923"/>
                  </a:cubicBezTo>
                  <a:lnTo>
                    <a:pt x="6942" y="3285"/>
                  </a:lnTo>
                  <a:lnTo>
                    <a:pt x="6942" y="3285"/>
                  </a:lnTo>
                  <a:cubicBezTo>
                    <a:pt x="5584" y="5582"/>
                    <a:pt x="4168" y="7839"/>
                    <a:pt x="2695" y="10068"/>
                  </a:cubicBezTo>
                  <a:cubicBezTo>
                    <a:pt x="2650" y="10138"/>
                    <a:pt x="2719" y="10222"/>
                    <a:pt x="2789" y="10222"/>
                  </a:cubicBezTo>
                  <a:cubicBezTo>
                    <a:pt x="2813" y="10222"/>
                    <a:pt x="2837" y="10212"/>
                    <a:pt x="2857" y="10188"/>
                  </a:cubicBezTo>
                  <a:lnTo>
                    <a:pt x="8987" y="2728"/>
                  </a:lnTo>
                  <a:lnTo>
                    <a:pt x="8987" y="2728"/>
                  </a:lnTo>
                  <a:cubicBezTo>
                    <a:pt x="7192" y="5499"/>
                    <a:pt x="5349" y="8234"/>
                    <a:pt x="3456" y="10932"/>
                  </a:cubicBezTo>
                  <a:cubicBezTo>
                    <a:pt x="3405" y="11002"/>
                    <a:pt x="3477" y="11086"/>
                    <a:pt x="3549" y="11086"/>
                  </a:cubicBezTo>
                  <a:cubicBezTo>
                    <a:pt x="3574" y="11086"/>
                    <a:pt x="3599" y="11076"/>
                    <a:pt x="3618" y="11052"/>
                  </a:cubicBezTo>
                  <a:cubicBezTo>
                    <a:pt x="5048" y="9301"/>
                    <a:pt x="6464" y="7540"/>
                    <a:pt x="7869" y="5772"/>
                  </a:cubicBezTo>
                  <a:lnTo>
                    <a:pt x="7869" y="5772"/>
                  </a:lnTo>
                  <a:cubicBezTo>
                    <a:pt x="6232" y="8078"/>
                    <a:pt x="4611" y="10393"/>
                    <a:pt x="3005" y="12717"/>
                  </a:cubicBezTo>
                  <a:lnTo>
                    <a:pt x="3005" y="12717"/>
                  </a:lnTo>
                  <a:cubicBezTo>
                    <a:pt x="3004" y="12718"/>
                    <a:pt x="3003" y="12719"/>
                    <a:pt x="3002" y="12720"/>
                  </a:cubicBezTo>
                  <a:lnTo>
                    <a:pt x="3003" y="12720"/>
                  </a:lnTo>
                  <a:lnTo>
                    <a:pt x="3003" y="12720"/>
                  </a:lnTo>
                  <a:cubicBezTo>
                    <a:pt x="2997" y="12729"/>
                    <a:pt x="2991" y="12737"/>
                    <a:pt x="2985" y="12745"/>
                  </a:cubicBezTo>
                  <a:cubicBezTo>
                    <a:pt x="2934" y="12822"/>
                    <a:pt x="3003" y="12904"/>
                    <a:pt x="3073" y="12904"/>
                  </a:cubicBezTo>
                  <a:cubicBezTo>
                    <a:pt x="3097" y="12904"/>
                    <a:pt x="3120" y="12895"/>
                    <a:pt x="3139" y="12874"/>
                  </a:cubicBezTo>
                  <a:cubicBezTo>
                    <a:pt x="5573" y="10159"/>
                    <a:pt x="7924" y="7373"/>
                    <a:pt x="10187" y="4506"/>
                  </a:cubicBezTo>
                  <a:lnTo>
                    <a:pt x="10187" y="4506"/>
                  </a:lnTo>
                  <a:cubicBezTo>
                    <a:pt x="8613" y="7054"/>
                    <a:pt x="6934" y="9532"/>
                    <a:pt x="5146" y="11934"/>
                  </a:cubicBezTo>
                  <a:lnTo>
                    <a:pt x="5146" y="11934"/>
                  </a:lnTo>
                  <a:cubicBezTo>
                    <a:pt x="5107" y="11982"/>
                    <a:pt x="5069" y="12030"/>
                    <a:pt x="5030" y="12078"/>
                  </a:cubicBezTo>
                  <a:lnTo>
                    <a:pt x="5035" y="12082"/>
                  </a:lnTo>
                  <a:lnTo>
                    <a:pt x="5035" y="12082"/>
                  </a:lnTo>
                  <a:cubicBezTo>
                    <a:pt x="5028" y="12092"/>
                    <a:pt x="5020" y="12102"/>
                    <a:pt x="5013" y="12112"/>
                  </a:cubicBezTo>
                  <a:cubicBezTo>
                    <a:pt x="4961" y="12177"/>
                    <a:pt x="5036" y="12265"/>
                    <a:pt x="5108" y="12265"/>
                  </a:cubicBezTo>
                  <a:cubicBezTo>
                    <a:pt x="5132" y="12265"/>
                    <a:pt x="5156" y="12256"/>
                    <a:pt x="5175" y="12232"/>
                  </a:cubicBezTo>
                  <a:cubicBezTo>
                    <a:pt x="5991" y="11215"/>
                    <a:pt x="6808" y="10198"/>
                    <a:pt x="7614" y="9171"/>
                  </a:cubicBezTo>
                  <a:lnTo>
                    <a:pt x="7614" y="9171"/>
                  </a:lnTo>
                  <a:cubicBezTo>
                    <a:pt x="6639" y="10512"/>
                    <a:pt x="5631" y="11829"/>
                    <a:pt x="4568" y="13105"/>
                  </a:cubicBezTo>
                  <a:cubicBezTo>
                    <a:pt x="4503" y="13183"/>
                    <a:pt x="4571" y="13285"/>
                    <a:pt x="4645" y="13285"/>
                  </a:cubicBezTo>
                  <a:cubicBezTo>
                    <a:pt x="4669" y="13285"/>
                    <a:pt x="4693" y="13275"/>
                    <a:pt x="4713" y="13250"/>
                  </a:cubicBezTo>
                  <a:cubicBezTo>
                    <a:pt x="4715" y="13249"/>
                    <a:pt x="4716" y="13247"/>
                    <a:pt x="4718" y="13246"/>
                  </a:cubicBezTo>
                  <a:lnTo>
                    <a:pt x="4718" y="13246"/>
                  </a:lnTo>
                  <a:lnTo>
                    <a:pt x="4722" y="13250"/>
                  </a:lnTo>
                  <a:cubicBezTo>
                    <a:pt x="4758" y="13207"/>
                    <a:pt x="4794" y="13163"/>
                    <a:pt x="4830" y="13120"/>
                  </a:cubicBezTo>
                  <a:lnTo>
                    <a:pt x="4830" y="13120"/>
                  </a:lnTo>
                  <a:cubicBezTo>
                    <a:pt x="6926" y="10774"/>
                    <a:pt x="8925" y="8345"/>
                    <a:pt x="10823" y="5836"/>
                  </a:cubicBezTo>
                  <a:lnTo>
                    <a:pt x="10823" y="5836"/>
                  </a:lnTo>
                  <a:cubicBezTo>
                    <a:pt x="9491" y="8098"/>
                    <a:pt x="7954" y="10237"/>
                    <a:pt x="6236" y="12224"/>
                  </a:cubicBezTo>
                  <a:lnTo>
                    <a:pt x="6250" y="12237"/>
                  </a:lnTo>
                  <a:lnTo>
                    <a:pt x="6250" y="12237"/>
                  </a:lnTo>
                  <a:cubicBezTo>
                    <a:pt x="6191" y="12314"/>
                    <a:pt x="6253" y="12413"/>
                    <a:pt x="6323" y="12413"/>
                  </a:cubicBezTo>
                  <a:cubicBezTo>
                    <a:pt x="6346" y="12413"/>
                    <a:pt x="6370" y="12402"/>
                    <a:pt x="6390" y="12378"/>
                  </a:cubicBezTo>
                  <a:cubicBezTo>
                    <a:pt x="7101" y="11557"/>
                    <a:pt x="7780" y="10712"/>
                    <a:pt x="8426" y="9843"/>
                  </a:cubicBezTo>
                  <a:lnTo>
                    <a:pt x="8426" y="9843"/>
                  </a:lnTo>
                  <a:cubicBezTo>
                    <a:pt x="9473" y="8519"/>
                    <a:pt x="10495" y="7175"/>
                    <a:pt x="11492" y="5811"/>
                  </a:cubicBezTo>
                  <a:lnTo>
                    <a:pt x="11492" y="5811"/>
                  </a:lnTo>
                  <a:cubicBezTo>
                    <a:pt x="10007" y="8222"/>
                    <a:pt x="8423" y="10572"/>
                    <a:pt x="6750" y="12857"/>
                  </a:cubicBezTo>
                  <a:cubicBezTo>
                    <a:pt x="6695" y="12936"/>
                    <a:pt x="6770" y="13006"/>
                    <a:pt x="6846" y="13006"/>
                  </a:cubicBezTo>
                  <a:cubicBezTo>
                    <a:pt x="6876" y="13006"/>
                    <a:pt x="6905" y="12996"/>
                    <a:pt x="6927" y="12970"/>
                  </a:cubicBezTo>
                  <a:lnTo>
                    <a:pt x="6927" y="12970"/>
                  </a:lnTo>
                  <a:lnTo>
                    <a:pt x="6938" y="12976"/>
                  </a:lnTo>
                  <a:cubicBezTo>
                    <a:pt x="7032" y="12848"/>
                    <a:pt x="7125" y="12720"/>
                    <a:pt x="7219" y="12591"/>
                  </a:cubicBezTo>
                  <a:lnTo>
                    <a:pt x="7219" y="12591"/>
                  </a:lnTo>
                  <a:lnTo>
                    <a:pt x="11001" y="7670"/>
                  </a:lnTo>
                  <a:lnTo>
                    <a:pt x="11001" y="7670"/>
                  </a:lnTo>
                  <a:cubicBezTo>
                    <a:pt x="9827" y="9454"/>
                    <a:pt x="8614" y="11214"/>
                    <a:pt x="7357" y="12942"/>
                  </a:cubicBezTo>
                  <a:cubicBezTo>
                    <a:pt x="7311" y="13014"/>
                    <a:pt x="7384" y="13100"/>
                    <a:pt x="7456" y="13100"/>
                  </a:cubicBezTo>
                  <a:cubicBezTo>
                    <a:pt x="7478" y="13100"/>
                    <a:pt x="7501" y="13091"/>
                    <a:pt x="7519" y="13071"/>
                  </a:cubicBezTo>
                  <a:cubicBezTo>
                    <a:pt x="7524" y="13065"/>
                    <a:pt x="7530" y="13059"/>
                    <a:pt x="7535" y="13053"/>
                  </a:cubicBezTo>
                  <a:lnTo>
                    <a:pt x="7535" y="13053"/>
                  </a:lnTo>
                  <a:lnTo>
                    <a:pt x="7545" y="13062"/>
                  </a:lnTo>
                  <a:cubicBezTo>
                    <a:pt x="7576" y="13019"/>
                    <a:pt x="7608" y="12976"/>
                    <a:pt x="7639" y="12933"/>
                  </a:cubicBezTo>
                  <a:lnTo>
                    <a:pt x="7639" y="12933"/>
                  </a:lnTo>
                  <a:cubicBezTo>
                    <a:pt x="9321" y="10984"/>
                    <a:pt x="10907" y="8957"/>
                    <a:pt x="12401" y="6868"/>
                  </a:cubicBezTo>
                  <a:lnTo>
                    <a:pt x="12401" y="6868"/>
                  </a:lnTo>
                  <a:cubicBezTo>
                    <a:pt x="11413" y="8672"/>
                    <a:pt x="10293" y="10403"/>
                    <a:pt x="9059" y="12053"/>
                  </a:cubicBezTo>
                  <a:lnTo>
                    <a:pt x="9080" y="12064"/>
                  </a:lnTo>
                  <a:lnTo>
                    <a:pt x="9080" y="12064"/>
                  </a:lnTo>
                  <a:cubicBezTo>
                    <a:pt x="9079" y="12066"/>
                    <a:pt x="9078" y="12068"/>
                    <a:pt x="9076" y="12070"/>
                  </a:cubicBezTo>
                  <a:cubicBezTo>
                    <a:pt x="9022" y="12142"/>
                    <a:pt x="9092" y="12215"/>
                    <a:pt x="9164" y="12215"/>
                  </a:cubicBezTo>
                  <a:cubicBezTo>
                    <a:pt x="9194" y="12215"/>
                    <a:pt x="9225" y="12202"/>
                    <a:pt x="9248" y="12172"/>
                  </a:cubicBezTo>
                  <a:cubicBezTo>
                    <a:pt x="9664" y="11617"/>
                    <a:pt x="10068" y="11051"/>
                    <a:pt x="10457" y="10476"/>
                  </a:cubicBezTo>
                  <a:lnTo>
                    <a:pt x="10457" y="10476"/>
                  </a:lnTo>
                  <a:cubicBezTo>
                    <a:pt x="11315" y="9312"/>
                    <a:pt x="12189" y="8161"/>
                    <a:pt x="13078" y="7019"/>
                  </a:cubicBezTo>
                  <a:lnTo>
                    <a:pt x="13078" y="7019"/>
                  </a:lnTo>
                  <a:cubicBezTo>
                    <a:pt x="12448" y="8613"/>
                    <a:pt x="11670" y="10150"/>
                    <a:pt x="10745" y="11599"/>
                  </a:cubicBezTo>
                  <a:cubicBezTo>
                    <a:pt x="10725" y="11671"/>
                    <a:pt x="10781" y="11739"/>
                    <a:pt x="10847" y="11739"/>
                  </a:cubicBezTo>
                  <a:cubicBezTo>
                    <a:pt x="10867" y="11739"/>
                    <a:pt x="10887" y="11733"/>
                    <a:pt x="10907" y="11719"/>
                  </a:cubicBezTo>
                  <a:cubicBezTo>
                    <a:pt x="10913" y="11714"/>
                    <a:pt x="10918" y="11708"/>
                    <a:pt x="10923" y="11703"/>
                  </a:cubicBezTo>
                  <a:lnTo>
                    <a:pt x="10923" y="11703"/>
                  </a:lnTo>
                  <a:lnTo>
                    <a:pt x="10933" y="11710"/>
                  </a:lnTo>
                  <a:cubicBezTo>
                    <a:pt x="10943" y="11694"/>
                    <a:pt x="10953" y="11678"/>
                    <a:pt x="10963" y="11662"/>
                  </a:cubicBezTo>
                  <a:lnTo>
                    <a:pt x="10963" y="11662"/>
                  </a:lnTo>
                  <a:cubicBezTo>
                    <a:pt x="11814" y="10797"/>
                    <a:pt x="12600" y="9867"/>
                    <a:pt x="13311" y="8887"/>
                  </a:cubicBezTo>
                  <a:cubicBezTo>
                    <a:pt x="13366" y="8808"/>
                    <a:pt x="13291" y="8734"/>
                    <a:pt x="13216" y="8734"/>
                  </a:cubicBezTo>
                  <a:cubicBezTo>
                    <a:pt x="13185" y="8734"/>
                    <a:pt x="13154" y="8746"/>
                    <a:pt x="13131" y="8776"/>
                  </a:cubicBezTo>
                  <a:lnTo>
                    <a:pt x="13149" y="8793"/>
                  </a:lnTo>
                  <a:cubicBezTo>
                    <a:pt x="12607" y="9526"/>
                    <a:pt x="12033" y="10234"/>
                    <a:pt x="11421" y="10909"/>
                  </a:cubicBezTo>
                  <a:lnTo>
                    <a:pt x="11421" y="10909"/>
                  </a:lnTo>
                  <a:cubicBezTo>
                    <a:pt x="12251" y="9495"/>
                    <a:pt x="12956" y="8012"/>
                    <a:pt x="13516" y="6475"/>
                  </a:cubicBezTo>
                  <a:cubicBezTo>
                    <a:pt x="13541" y="6406"/>
                    <a:pt x="13476" y="6342"/>
                    <a:pt x="13415" y="6342"/>
                  </a:cubicBezTo>
                  <a:cubicBezTo>
                    <a:pt x="13392" y="6342"/>
                    <a:pt x="13370" y="6351"/>
                    <a:pt x="13354" y="6372"/>
                  </a:cubicBezTo>
                  <a:cubicBezTo>
                    <a:pt x="13343" y="6386"/>
                    <a:pt x="13333" y="6399"/>
                    <a:pt x="13322" y="6412"/>
                  </a:cubicBezTo>
                  <a:lnTo>
                    <a:pt x="13322" y="6412"/>
                  </a:lnTo>
                  <a:lnTo>
                    <a:pt x="13311" y="6406"/>
                  </a:lnTo>
                  <a:cubicBezTo>
                    <a:pt x="13307" y="6419"/>
                    <a:pt x="13302" y="6431"/>
                    <a:pt x="13297" y="6444"/>
                  </a:cubicBezTo>
                  <a:lnTo>
                    <a:pt x="13297" y="6444"/>
                  </a:lnTo>
                  <a:cubicBezTo>
                    <a:pt x="12783" y="7097"/>
                    <a:pt x="12274" y="7754"/>
                    <a:pt x="11770" y="8415"/>
                  </a:cubicBezTo>
                  <a:lnTo>
                    <a:pt x="11770" y="8415"/>
                  </a:lnTo>
                  <a:cubicBezTo>
                    <a:pt x="12320" y="7496"/>
                    <a:pt x="12837" y="6557"/>
                    <a:pt x="13320" y="5602"/>
                  </a:cubicBezTo>
                  <a:cubicBezTo>
                    <a:pt x="13339" y="5527"/>
                    <a:pt x="13279" y="5465"/>
                    <a:pt x="13212" y="5465"/>
                  </a:cubicBezTo>
                  <a:cubicBezTo>
                    <a:pt x="13191" y="5465"/>
                    <a:pt x="13169" y="5471"/>
                    <a:pt x="13148" y="5485"/>
                  </a:cubicBezTo>
                  <a:lnTo>
                    <a:pt x="13148" y="5485"/>
                  </a:lnTo>
                  <a:lnTo>
                    <a:pt x="13131" y="5474"/>
                  </a:lnTo>
                  <a:cubicBezTo>
                    <a:pt x="13113" y="5510"/>
                    <a:pt x="13095" y="5546"/>
                    <a:pt x="13077" y="5582"/>
                  </a:cubicBezTo>
                  <a:lnTo>
                    <a:pt x="13077" y="5582"/>
                  </a:lnTo>
                  <a:cubicBezTo>
                    <a:pt x="11787" y="7450"/>
                    <a:pt x="10426" y="9269"/>
                    <a:pt x="8992" y="11028"/>
                  </a:cubicBezTo>
                  <a:lnTo>
                    <a:pt x="8992" y="11028"/>
                  </a:lnTo>
                  <a:cubicBezTo>
                    <a:pt x="10206" y="9289"/>
                    <a:pt x="11379" y="7525"/>
                    <a:pt x="12516" y="5730"/>
                  </a:cubicBezTo>
                  <a:cubicBezTo>
                    <a:pt x="12563" y="5653"/>
                    <a:pt x="12494" y="5587"/>
                    <a:pt x="12422" y="5587"/>
                  </a:cubicBezTo>
                  <a:cubicBezTo>
                    <a:pt x="12392" y="5587"/>
                    <a:pt x="12361" y="5599"/>
                    <a:pt x="12338" y="5626"/>
                  </a:cubicBezTo>
                  <a:lnTo>
                    <a:pt x="12338" y="5626"/>
                  </a:lnTo>
                  <a:lnTo>
                    <a:pt x="12327" y="5619"/>
                  </a:lnTo>
                  <a:cubicBezTo>
                    <a:pt x="12303" y="5657"/>
                    <a:pt x="12279" y="5696"/>
                    <a:pt x="12255" y="5734"/>
                  </a:cubicBezTo>
                  <a:lnTo>
                    <a:pt x="12255" y="5734"/>
                  </a:lnTo>
                  <a:lnTo>
                    <a:pt x="9524" y="9287"/>
                  </a:lnTo>
                  <a:lnTo>
                    <a:pt x="9524" y="9287"/>
                  </a:lnTo>
                  <a:cubicBezTo>
                    <a:pt x="10741" y="7468"/>
                    <a:pt x="11902" y="5612"/>
                    <a:pt x="13003" y="3720"/>
                  </a:cubicBezTo>
                  <a:cubicBezTo>
                    <a:pt x="13051" y="3643"/>
                    <a:pt x="12986" y="3573"/>
                    <a:pt x="12917" y="3573"/>
                  </a:cubicBezTo>
                  <a:cubicBezTo>
                    <a:pt x="12888" y="3573"/>
                    <a:pt x="12858" y="3585"/>
                    <a:pt x="12835" y="3613"/>
                  </a:cubicBezTo>
                  <a:lnTo>
                    <a:pt x="12835" y="3613"/>
                  </a:lnTo>
                  <a:lnTo>
                    <a:pt x="12815" y="3600"/>
                  </a:lnTo>
                  <a:cubicBezTo>
                    <a:pt x="12768" y="3681"/>
                    <a:pt x="12721" y="3762"/>
                    <a:pt x="12673" y="3843"/>
                  </a:cubicBezTo>
                  <a:lnTo>
                    <a:pt x="12673" y="3843"/>
                  </a:lnTo>
                  <a:cubicBezTo>
                    <a:pt x="11911" y="4923"/>
                    <a:pt x="11134" y="5991"/>
                    <a:pt x="10342" y="7048"/>
                  </a:cubicBezTo>
                  <a:lnTo>
                    <a:pt x="10342" y="7048"/>
                  </a:lnTo>
                  <a:cubicBezTo>
                    <a:pt x="10864" y="6218"/>
                    <a:pt x="11358" y="5371"/>
                    <a:pt x="11823" y="4507"/>
                  </a:cubicBezTo>
                  <a:cubicBezTo>
                    <a:pt x="11848" y="4432"/>
                    <a:pt x="11785" y="4370"/>
                    <a:pt x="11719" y="4370"/>
                  </a:cubicBezTo>
                  <a:cubicBezTo>
                    <a:pt x="11696" y="4370"/>
                    <a:pt x="11672" y="4378"/>
                    <a:pt x="11651" y="4396"/>
                  </a:cubicBezTo>
                  <a:cubicBezTo>
                    <a:pt x="11650" y="4398"/>
                    <a:pt x="11648" y="4401"/>
                    <a:pt x="11646" y="4403"/>
                  </a:cubicBezTo>
                  <a:lnTo>
                    <a:pt x="11646" y="4403"/>
                  </a:lnTo>
                  <a:lnTo>
                    <a:pt x="11634" y="4396"/>
                  </a:lnTo>
                  <a:cubicBezTo>
                    <a:pt x="11618" y="4426"/>
                    <a:pt x="11602" y="4455"/>
                    <a:pt x="11586" y="4485"/>
                  </a:cubicBezTo>
                  <a:lnTo>
                    <a:pt x="11586" y="4485"/>
                  </a:lnTo>
                  <a:cubicBezTo>
                    <a:pt x="10191" y="6390"/>
                    <a:pt x="8735" y="8247"/>
                    <a:pt x="7221" y="10059"/>
                  </a:cubicBezTo>
                  <a:lnTo>
                    <a:pt x="7221" y="10059"/>
                  </a:lnTo>
                  <a:cubicBezTo>
                    <a:pt x="8853" y="7859"/>
                    <a:pt x="10387" y="5587"/>
                    <a:pt x="11917" y="3318"/>
                  </a:cubicBezTo>
                  <a:lnTo>
                    <a:pt x="11914" y="3317"/>
                  </a:lnTo>
                  <a:lnTo>
                    <a:pt x="11914" y="3317"/>
                  </a:lnTo>
                  <a:cubicBezTo>
                    <a:pt x="11956" y="3241"/>
                    <a:pt x="11885" y="3173"/>
                    <a:pt x="11816" y="3173"/>
                  </a:cubicBezTo>
                  <a:cubicBezTo>
                    <a:pt x="11786" y="3173"/>
                    <a:pt x="11757" y="3186"/>
                    <a:pt x="11737" y="3215"/>
                  </a:cubicBezTo>
                  <a:cubicBezTo>
                    <a:pt x="11575" y="3454"/>
                    <a:pt x="11414" y="3693"/>
                    <a:pt x="11252" y="3932"/>
                  </a:cubicBezTo>
                  <a:lnTo>
                    <a:pt x="11252" y="3932"/>
                  </a:lnTo>
                  <a:cubicBezTo>
                    <a:pt x="10063" y="5659"/>
                    <a:pt x="8800" y="7327"/>
                    <a:pt x="7507" y="8973"/>
                  </a:cubicBezTo>
                  <a:lnTo>
                    <a:pt x="7507" y="8973"/>
                  </a:lnTo>
                  <a:cubicBezTo>
                    <a:pt x="8810" y="7082"/>
                    <a:pt x="10049" y="5149"/>
                    <a:pt x="11226" y="3174"/>
                  </a:cubicBezTo>
                  <a:lnTo>
                    <a:pt x="11226" y="3174"/>
                  </a:lnTo>
                  <a:cubicBezTo>
                    <a:pt x="11231" y="3168"/>
                    <a:pt x="11236" y="3162"/>
                    <a:pt x="11241" y="3155"/>
                  </a:cubicBezTo>
                  <a:lnTo>
                    <a:pt x="11239" y="3154"/>
                  </a:lnTo>
                  <a:lnTo>
                    <a:pt x="11239" y="3154"/>
                  </a:lnTo>
                  <a:cubicBezTo>
                    <a:pt x="11245" y="3143"/>
                    <a:pt x="11251" y="3132"/>
                    <a:pt x="11258" y="3121"/>
                  </a:cubicBezTo>
                  <a:cubicBezTo>
                    <a:pt x="11302" y="3051"/>
                    <a:pt x="11234" y="2967"/>
                    <a:pt x="11164" y="2967"/>
                  </a:cubicBezTo>
                  <a:cubicBezTo>
                    <a:pt x="11140" y="2967"/>
                    <a:pt x="11115" y="2977"/>
                    <a:pt x="11095" y="3001"/>
                  </a:cubicBezTo>
                  <a:cubicBezTo>
                    <a:pt x="8870" y="5884"/>
                    <a:pt x="6549" y="8691"/>
                    <a:pt x="4144" y="11432"/>
                  </a:cubicBezTo>
                  <a:lnTo>
                    <a:pt x="4144" y="11432"/>
                  </a:lnTo>
                  <a:cubicBezTo>
                    <a:pt x="6245" y="8415"/>
                    <a:pt x="8365" y="5412"/>
                    <a:pt x="10505" y="2428"/>
                  </a:cubicBezTo>
                  <a:cubicBezTo>
                    <a:pt x="10557" y="2357"/>
                    <a:pt x="10481" y="2271"/>
                    <a:pt x="10407" y="2271"/>
                  </a:cubicBezTo>
                  <a:cubicBezTo>
                    <a:pt x="10384" y="2271"/>
                    <a:pt x="10361" y="2279"/>
                    <a:pt x="10343" y="2300"/>
                  </a:cubicBezTo>
                  <a:cubicBezTo>
                    <a:pt x="8624" y="4500"/>
                    <a:pt x="6891" y="6685"/>
                    <a:pt x="5140" y="8855"/>
                  </a:cubicBezTo>
                  <a:lnTo>
                    <a:pt x="5140" y="8855"/>
                  </a:lnTo>
                  <a:cubicBezTo>
                    <a:pt x="6830" y="6390"/>
                    <a:pt x="8480" y="3900"/>
                    <a:pt x="10090" y="1385"/>
                  </a:cubicBezTo>
                  <a:lnTo>
                    <a:pt x="10090" y="1385"/>
                  </a:lnTo>
                  <a:lnTo>
                    <a:pt x="10112" y="1359"/>
                  </a:lnTo>
                  <a:lnTo>
                    <a:pt x="10108" y="1356"/>
                  </a:lnTo>
                  <a:lnTo>
                    <a:pt x="10108" y="1356"/>
                  </a:lnTo>
                  <a:cubicBezTo>
                    <a:pt x="10115" y="1346"/>
                    <a:pt x="10122" y="1335"/>
                    <a:pt x="10129" y="1325"/>
                  </a:cubicBezTo>
                  <a:cubicBezTo>
                    <a:pt x="10173" y="1255"/>
                    <a:pt x="10104" y="1171"/>
                    <a:pt x="10038" y="1171"/>
                  </a:cubicBezTo>
                  <a:cubicBezTo>
                    <a:pt x="10015" y="1171"/>
                    <a:pt x="9992" y="1181"/>
                    <a:pt x="9975" y="1205"/>
                  </a:cubicBezTo>
                  <a:cubicBezTo>
                    <a:pt x="9967" y="1214"/>
                    <a:pt x="9959" y="1224"/>
                    <a:pt x="9952" y="1233"/>
                  </a:cubicBezTo>
                  <a:lnTo>
                    <a:pt x="9952" y="1233"/>
                  </a:lnTo>
                  <a:lnTo>
                    <a:pt x="9949" y="1231"/>
                  </a:lnTo>
                  <a:cubicBezTo>
                    <a:pt x="9944" y="1239"/>
                    <a:pt x="9939" y="1247"/>
                    <a:pt x="9933" y="1255"/>
                  </a:cubicBezTo>
                  <a:lnTo>
                    <a:pt x="9933" y="1255"/>
                  </a:lnTo>
                  <a:cubicBezTo>
                    <a:pt x="7926" y="3696"/>
                    <a:pt x="5918" y="6136"/>
                    <a:pt x="3916" y="8576"/>
                  </a:cubicBezTo>
                  <a:lnTo>
                    <a:pt x="3916" y="8576"/>
                  </a:lnTo>
                  <a:cubicBezTo>
                    <a:pt x="5324" y="6397"/>
                    <a:pt x="6678" y="4183"/>
                    <a:pt x="7976" y="1931"/>
                  </a:cubicBezTo>
                  <a:lnTo>
                    <a:pt x="7976" y="1931"/>
                  </a:lnTo>
                  <a:lnTo>
                    <a:pt x="7981" y="1924"/>
                  </a:lnTo>
                  <a:lnTo>
                    <a:pt x="7980" y="1923"/>
                  </a:lnTo>
                  <a:lnTo>
                    <a:pt x="7980" y="1923"/>
                  </a:lnTo>
                  <a:cubicBezTo>
                    <a:pt x="7984" y="1917"/>
                    <a:pt x="7987" y="1912"/>
                    <a:pt x="7990" y="1906"/>
                  </a:cubicBezTo>
                  <a:cubicBezTo>
                    <a:pt x="8038" y="1822"/>
                    <a:pt x="7968" y="1755"/>
                    <a:pt x="7895" y="1755"/>
                  </a:cubicBezTo>
                  <a:cubicBezTo>
                    <a:pt x="7865" y="1755"/>
                    <a:pt x="7833" y="1767"/>
                    <a:pt x="7810" y="1795"/>
                  </a:cubicBezTo>
                  <a:lnTo>
                    <a:pt x="2424" y="8872"/>
                  </a:lnTo>
                  <a:lnTo>
                    <a:pt x="7460" y="1000"/>
                  </a:lnTo>
                  <a:lnTo>
                    <a:pt x="7456" y="997"/>
                  </a:lnTo>
                  <a:lnTo>
                    <a:pt x="7456" y="997"/>
                  </a:lnTo>
                  <a:cubicBezTo>
                    <a:pt x="7457" y="995"/>
                    <a:pt x="7458" y="993"/>
                    <a:pt x="7460" y="991"/>
                  </a:cubicBezTo>
                  <a:cubicBezTo>
                    <a:pt x="7508" y="912"/>
                    <a:pt x="7432" y="838"/>
                    <a:pt x="7359" y="838"/>
                  </a:cubicBezTo>
                  <a:cubicBezTo>
                    <a:pt x="7329" y="838"/>
                    <a:pt x="7300" y="850"/>
                    <a:pt x="7280" y="880"/>
                  </a:cubicBezTo>
                  <a:lnTo>
                    <a:pt x="6455" y="2173"/>
                  </a:lnTo>
                  <a:lnTo>
                    <a:pt x="6455" y="2173"/>
                  </a:lnTo>
                  <a:cubicBezTo>
                    <a:pt x="5324" y="3892"/>
                    <a:pt x="4135" y="5571"/>
                    <a:pt x="2889" y="7207"/>
                  </a:cubicBezTo>
                  <a:lnTo>
                    <a:pt x="2889" y="7207"/>
                  </a:lnTo>
                  <a:cubicBezTo>
                    <a:pt x="4005" y="5477"/>
                    <a:pt x="5045" y="3701"/>
                    <a:pt x="6011" y="1884"/>
                  </a:cubicBezTo>
                  <a:lnTo>
                    <a:pt x="6011" y="1884"/>
                  </a:lnTo>
                  <a:cubicBezTo>
                    <a:pt x="6018" y="1874"/>
                    <a:pt x="6024" y="1865"/>
                    <a:pt x="6031" y="1855"/>
                  </a:cubicBezTo>
                  <a:lnTo>
                    <a:pt x="6028" y="1853"/>
                  </a:lnTo>
                  <a:lnTo>
                    <a:pt x="6028" y="1853"/>
                  </a:lnTo>
                  <a:cubicBezTo>
                    <a:pt x="6029" y="1851"/>
                    <a:pt x="6030" y="1849"/>
                    <a:pt x="6031" y="1847"/>
                  </a:cubicBezTo>
                  <a:cubicBezTo>
                    <a:pt x="6049" y="1773"/>
                    <a:pt x="5988" y="1716"/>
                    <a:pt x="5923" y="1716"/>
                  </a:cubicBezTo>
                  <a:cubicBezTo>
                    <a:pt x="5898" y="1716"/>
                    <a:pt x="5873" y="1725"/>
                    <a:pt x="5851" y="1744"/>
                  </a:cubicBezTo>
                  <a:cubicBezTo>
                    <a:pt x="4588" y="3582"/>
                    <a:pt x="3285" y="5393"/>
                    <a:pt x="1939" y="7174"/>
                  </a:cubicBezTo>
                  <a:lnTo>
                    <a:pt x="1939" y="7174"/>
                  </a:lnTo>
                  <a:cubicBezTo>
                    <a:pt x="3144" y="5343"/>
                    <a:pt x="4312" y="3485"/>
                    <a:pt x="5436" y="1603"/>
                  </a:cubicBezTo>
                  <a:lnTo>
                    <a:pt x="5436" y="1603"/>
                  </a:lnTo>
                  <a:lnTo>
                    <a:pt x="5475" y="1547"/>
                  </a:lnTo>
                  <a:lnTo>
                    <a:pt x="5471" y="1545"/>
                  </a:lnTo>
                  <a:lnTo>
                    <a:pt x="5471" y="1545"/>
                  </a:lnTo>
                  <a:cubicBezTo>
                    <a:pt x="5472" y="1543"/>
                    <a:pt x="5474" y="1541"/>
                    <a:pt x="5475" y="1539"/>
                  </a:cubicBezTo>
                  <a:cubicBezTo>
                    <a:pt x="5523" y="1461"/>
                    <a:pt x="5454" y="1392"/>
                    <a:pt x="5385" y="1392"/>
                  </a:cubicBezTo>
                  <a:cubicBezTo>
                    <a:pt x="5355" y="1392"/>
                    <a:pt x="5324" y="1405"/>
                    <a:pt x="5304" y="1436"/>
                  </a:cubicBezTo>
                  <a:lnTo>
                    <a:pt x="2529" y="5469"/>
                  </a:lnTo>
                  <a:lnTo>
                    <a:pt x="2529" y="5469"/>
                  </a:lnTo>
                  <a:cubicBezTo>
                    <a:pt x="3401" y="3940"/>
                    <a:pt x="4257" y="2399"/>
                    <a:pt x="5098" y="854"/>
                  </a:cubicBezTo>
                  <a:cubicBezTo>
                    <a:pt x="5124" y="779"/>
                    <a:pt x="5061" y="717"/>
                    <a:pt x="4995" y="717"/>
                  </a:cubicBezTo>
                  <a:cubicBezTo>
                    <a:pt x="4972" y="717"/>
                    <a:pt x="4948" y="725"/>
                    <a:pt x="4927" y="743"/>
                  </a:cubicBezTo>
                  <a:cubicBezTo>
                    <a:pt x="4927" y="744"/>
                    <a:pt x="4926" y="745"/>
                    <a:pt x="4925" y="747"/>
                  </a:cubicBezTo>
                  <a:lnTo>
                    <a:pt x="4925" y="747"/>
                  </a:lnTo>
                  <a:lnTo>
                    <a:pt x="4919" y="743"/>
                  </a:lnTo>
                  <a:cubicBezTo>
                    <a:pt x="4900" y="777"/>
                    <a:pt x="4882" y="811"/>
                    <a:pt x="4863" y="845"/>
                  </a:cubicBezTo>
                  <a:lnTo>
                    <a:pt x="4863" y="845"/>
                  </a:lnTo>
                  <a:cubicBezTo>
                    <a:pt x="4136" y="2000"/>
                    <a:pt x="3381" y="3142"/>
                    <a:pt x="2603" y="4267"/>
                  </a:cubicBezTo>
                  <a:lnTo>
                    <a:pt x="2603" y="4267"/>
                  </a:lnTo>
                  <a:cubicBezTo>
                    <a:pt x="3393" y="2922"/>
                    <a:pt x="4134" y="1550"/>
                    <a:pt x="4825" y="153"/>
                  </a:cubicBezTo>
                  <a:cubicBezTo>
                    <a:pt x="4866" y="71"/>
                    <a:pt x="4802" y="0"/>
                    <a:pt x="47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4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4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4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4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4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4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4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4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4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4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4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4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4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4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4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4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4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4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4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4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4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6" name="Google Shape;3266;p24"/>
          <p:cNvGrpSpPr/>
          <p:nvPr/>
        </p:nvGrpSpPr>
        <p:grpSpPr>
          <a:xfrm>
            <a:off x="-53527" y="-261711"/>
            <a:ext cx="2243764" cy="2243839"/>
            <a:chOff x="-53525" y="-261700"/>
            <a:chExt cx="1781048" cy="1781107"/>
          </a:xfrm>
        </p:grpSpPr>
        <p:sp>
          <p:nvSpPr>
            <p:cNvPr id="3267" name="Google Shape;3267;p24"/>
            <p:cNvSpPr/>
            <p:nvPr/>
          </p:nvSpPr>
          <p:spPr>
            <a:xfrm>
              <a:off x="168549" y="-66023"/>
              <a:ext cx="1558973" cy="432625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11407" y="0"/>
                  </a:moveTo>
                  <a:cubicBezTo>
                    <a:pt x="9697" y="0"/>
                    <a:pt x="7995" y="259"/>
                    <a:pt x="6354" y="773"/>
                  </a:cubicBezTo>
                  <a:cubicBezTo>
                    <a:pt x="4849" y="1252"/>
                    <a:pt x="3454" y="1988"/>
                    <a:pt x="2077" y="2767"/>
                  </a:cubicBezTo>
                  <a:cubicBezTo>
                    <a:pt x="1872" y="2767"/>
                    <a:pt x="1666" y="2784"/>
                    <a:pt x="1461" y="2827"/>
                  </a:cubicBezTo>
                  <a:lnTo>
                    <a:pt x="169" y="3023"/>
                  </a:lnTo>
                  <a:cubicBezTo>
                    <a:pt x="0" y="3056"/>
                    <a:pt x="51" y="3300"/>
                    <a:pt x="207" y="3300"/>
                  </a:cubicBezTo>
                  <a:cubicBezTo>
                    <a:pt x="217" y="3300"/>
                    <a:pt x="227" y="3299"/>
                    <a:pt x="238" y="3297"/>
                  </a:cubicBezTo>
                  <a:lnTo>
                    <a:pt x="1350" y="3126"/>
                  </a:lnTo>
                  <a:cubicBezTo>
                    <a:pt x="1538" y="3100"/>
                    <a:pt x="1735" y="3058"/>
                    <a:pt x="1923" y="3040"/>
                  </a:cubicBezTo>
                  <a:cubicBezTo>
                    <a:pt x="1944" y="3078"/>
                    <a:pt x="1986" y="3098"/>
                    <a:pt x="2028" y="3098"/>
                  </a:cubicBezTo>
                  <a:cubicBezTo>
                    <a:pt x="2054" y="3098"/>
                    <a:pt x="2080" y="3091"/>
                    <a:pt x="2103" y="3075"/>
                  </a:cubicBezTo>
                  <a:lnTo>
                    <a:pt x="2145" y="3049"/>
                  </a:lnTo>
                  <a:cubicBezTo>
                    <a:pt x="2299" y="3092"/>
                    <a:pt x="2436" y="3152"/>
                    <a:pt x="2573" y="3237"/>
                  </a:cubicBezTo>
                  <a:cubicBezTo>
                    <a:pt x="3181" y="3562"/>
                    <a:pt x="3805" y="3853"/>
                    <a:pt x="4438" y="4118"/>
                  </a:cubicBezTo>
                  <a:cubicBezTo>
                    <a:pt x="5747" y="4649"/>
                    <a:pt x="7099" y="5068"/>
                    <a:pt x="8476" y="5350"/>
                  </a:cubicBezTo>
                  <a:cubicBezTo>
                    <a:pt x="9819" y="5624"/>
                    <a:pt x="11179" y="5787"/>
                    <a:pt x="12548" y="5838"/>
                  </a:cubicBezTo>
                  <a:cubicBezTo>
                    <a:pt x="12799" y="5848"/>
                    <a:pt x="13049" y="5853"/>
                    <a:pt x="13297" y="5853"/>
                  </a:cubicBezTo>
                  <a:cubicBezTo>
                    <a:pt x="14523" y="5853"/>
                    <a:pt x="15722" y="5720"/>
                    <a:pt x="16903" y="5350"/>
                  </a:cubicBezTo>
                  <a:cubicBezTo>
                    <a:pt x="18383" y="4880"/>
                    <a:pt x="19769" y="4161"/>
                    <a:pt x="21009" y="3229"/>
                  </a:cubicBezTo>
                  <a:cubicBezTo>
                    <a:pt x="21095" y="3169"/>
                    <a:pt x="21095" y="3040"/>
                    <a:pt x="21009" y="2981"/>
                  </a:cubicBezTo>
                  <a:cubicBezTo>
                    <a:pt x="18904" y="1518"/>
                    <a:pt x="16483" y="560"/>
                    <a:pt x="13951" y="192"/>
                  </a:cubicBezTo>
                  <a:cubicBezTo>
                    <a:pt x="13106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4"/>
            <p:cNvSpPr/>
            <p:nvPr/>
          </p:nvSpPr>
          <p:spPr>
            <a:xfrm>
              <a:off x="321378" y="111047"/>
              <a:ext cx="1222791" cy="45154"/>
            </a:xfrm>
            <a:custGeom>
              <a:avLst/>
              <a:gdLst/>
              <a:ahLst/>
              <a:cxnLst/>
              <a:rect l="l" t="t" r="r" b="b"/>
              <a:pathLst>
                <a:path w="16546" h="611" extrusionOk="0">
                  <a:moveTo>
                    <a:pt x="9685" y="0"/>
                  </a:moveTo>
                  <a:cubicBezTo>
                    <a:pt x="6480" y="0"/>
                    <a:pt x="3277" y="157"/>
                    <a:pt x="86" y="473"/>
                  </a:cubicBezTo>
                  <a:cubicBezTo>
                    <a:pt x="3" y="482"/>
                    <a:pt x="1" y="611"/>
                    <a:pt x="78" y="611"/>
                  </a:cubicBezTo>
                  <a:cubicBezTo>
                    <a:pt x="81" y="611"/>
                    <a:pt x="83" y="611"/>
                    <a:pt x="86" y="610"/>
                  </a:cubicBezTo>
                  <a:cubicBezTo>
                    <a:pt x="3284" y="293"/>
                    <a:pt x="6494" y="133"/>
                    <a:pt x="9706" y="133"/>
                  </a:cubicBezTo>
                  <a:cubicBezTo>
                    <a:pt x="11958" y="133"/>
                    <a:pt x="14210" y="212"/>
                    <a:pt x="16460" y="371"/>
                  </a:cubicBezTo>
                  <a:cubicBezTo>
                    <a:pt x="16546" y="371"/>
                    <a:pt x="16546" y="242"/>
                    <a:pt x="16460" y="234"/>
                  </a:cubicBezTo>
                  <a:cubicBezTo>
                    <a:pt x="14203" y="78"/>
                    <a:pt x="11944" y="0"/>
                    <a:pt x="96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4"/>
            <p:cNvSpPr/>
            <p:nvPr/>
          </p:nvSpPr>
          <p:spPr>
            <a:xfrm>
              <a:off x="726292" y="120433"/>
              <a:ext cx="289550" cy="115879"/>
            </a:xfrm>
            <a:custGeom>
              <a:avLst/>
              <a:gdLst/>
              <a:ahLst/>
              <a:cxnLst/>
              <a:rect l="l" t="t" r="r" b="b"/>
              <a:pathLst>
                <a:path w="3918" h="1568" extrusionOk="0">
                  <a:moveTo>
                    <a:pt x="90" y="1"/>
                  </a:moveTo>
                  <a:cubicBezTo>
                    <a:pt x="21" y="1"/>
                    <a:pt x="0" y="109"/>
                    <a:pt x="78" y="132"/>
                  </a:cubicBezTo>
                  <a:cubicBezTo>
                    <a:pt x="1353" y="492"/>
                    <a:pt x="2593" y="971"/>
                    <a:pt x="3782" y="1561"/>
                  </a:cubicBezTo>
                  <a:cubicBezTo>
                    <a:pt x="3792" y="1566"/>
                    <a:pt x="3802" y="1568"/>
                    <a:pt x="3812" y="1568"/>
                  </a:cubicBezTo>
                  <a:cubicBezTo>
                    <a:pt x="3875" y="1568"/>
                    <a:pt x="3918" y="1479"/>
                    <a:pt x="3851" y="1441"/>
                  </a:cubicBezTo>
                  <a:cubicBezTo>
                    <a:pt x="2653" y="851"/>
                    <a:pt x="1395" y="372"/>
                    <a:pt x="112" y="4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4"/>
            <p:cNvSpPr/>
            <p:nvPr/>
          </p:nvSpPr>
          <p:spPr>
            <a:xfrm>
              <a:off x="1205686" y="119880"/>
              <a:ext cx="147129" cy="79393"/>
            </a:xfrm>
            <a:custGeom>
              <a:avLst/>
              <a:gdLst/>
              <a:ahLst/>
              <a:cxnLst/>
              <a:rect l="l" t="t" r="r" b="b"/>
              <a:pathLst>
                <a:path w="2398" h="1294" extrusionOk="0">
                  <a:moveTo>
                    <a:pt x="99" y="0"/>
                  </a:moveTo>
                  <a:cubicBezTo>
                    <a:pt x="39" y="0"/>
                    <a:pt x="0" y="85"/>
                    <a:pt x="65" y="121"/>
                  </a:cubicBezTo>
                  <a:lnTo>
                    <a:pt x="2264" y="1284"/>
                  </a:lnTo>
                  <a:cubicBezTo>
                    <a:pt x="2275" y="1291"/>
                    <a:pt x="2286" y="1294"/>
                    <a:pt x="2297" y="1294"/>
                  </a:cubicBezTo>
                  <a:cubicBezTo>
                    <a:pt x="2358" y="1294"/>
                    <a:pt x="2398" y="1202"/>
                    <a:pt x="2332" y="1173"/>
                  </a:cubicBezTo>
                  <a:lnTo>
                    <a:pt x="134" y="10"/>
                  </a:lnTo>
                  <a:cubicBezTo>
                    <a:pt x="121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4"/>
            <p:cNvSpPr/>
            <p:nvPr/>
          </p:nvSpPr>
          <p:spPr>
            <a:xfrm>
              <a:off x="967308" y="113453"/>
              <a:ext cx="152529" cy="91848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1"/>
                  </a:moveTo>
                  <a:cubicBezTo>
                    <a:pt x="40" y="1"/>
                    <a:pt x="1" y="87"/>
                    <a:pt x="66" y="130"/>
                  </a:cubicBezTo>
                  <a:cubicBezTo>
                    <a:pt x="810" y="609"/>
                    <a:pt x="1572" y="1062"/>
                    <a:pt x="2350" y="1490"/>
                  </a:cubicBezTo>
                  <a:cubicBezTo>
                    <a:pt x="2360" y="1495"/>
                    <a:pt x="2370" y="1497"/>
                    <a:pt x="2379" y="1497"/>
                  </a:cubicBezTo>
                  <a:cubicBezTo>
                    <a:pt x="2442" y="1497"/>
                    <a:pt x="2486" y="1408"/>
                    <a:pt x="2419" y="1370"/>
                  </a:cubicBezTo>
                  <a:cubicBezTo>
                    <a:pt x="1640" y="943"/>
                    <a:pt x="879" y="489"/>
                    <a:pt x="126" y="10"/>
                  </a:cubicBezTo>
                  <a:cubicBezTo>
                    <a:pt x="115" y="4"/>
                    <a:pt x="105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4"/>
            <p:cNvSpPr/>
            <p:nvPr/>
          </p:nvSpPr>
          <p:spPr>
            <a:xfrm>
              <a:off x="451519" y="127380"/>
              <a:ext cx="144258" cy="64000"/>
            </a:xfrm>
            <a:custGeom>
              <a:avLst/>
              <a:gdLst/>
              <a:ahLst/>
              <a:cxnLst/>
              <a:rect l="l" t="t" r="r" b="b"/>
              <a:pathLst>
                <a:path w="1952" h="866" extrusionOk="0">
                  <a:moveTo>
                    <a:pt x="91" y="1"/>
                  </a:moveTo>
                  <a:cubicBezTo>
                    <a:pt x="22" y="1"/>
                    <a:pt x="0" y="109"/>
                    <a:pt x="70" y="133"/>
                  </a:cubicBezTo>
                  <a:lnTo>
                    <a:pt x="1850" y="860"/>
                  </a:lnTo>
                  <a:cubicBezTo>
                    <a:pt x="1859" y="864"/>
                    <a:pt x="1867" y="866"/>
                    <a:pt x="1875" y="866"/>
                  </a:cubicBezTo>
                  <a:cubicBezTo>
                    <a:pt x="1933" y="866"/>
                    <a:pt x="1952" y="762"/>
                    <a:pt x="1884" y="731"/>
                  </a:cubicBezTo>
                  <a:lnTo>
                    <a:pt x="113" y="4"/>
                  </a:ln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4"/>
            <p:cNvSpPr/>
            <p:nvPr/>
          </p:nvSpPr>
          <p:spPr>
            <a:xfrm>
              <a:off x="829378" y="-10375"/>
              <a:ext cx="116249" cy="129403"/>
            </a:xfrm>
            <a:custGeom>
              <a:avLst/>
              <a:gdLst/>
              <a:ahLst/>
              <a:cxnLst/>
              <a:rect l="l" t="t" r="r" b="b"/>
              <a:pathLst>
                <a:path w="1573" h="1751" extrusionOk="0">
                  <a:moveTo>
                    <a:pt x="1476" y="1"/>
                  </a:moveTo>
                  <a:cubicBezTo>
                    <a:pt x="1456" y="1"/>
                    <a:pt x="1437" y="9"/>
                    <a:pt x="1425" y="29"/>
                  </a:cubicBezTo>
                  <a:cubicBezTo>
                    <a:pt x="1006" y="594"/>
                    <a:pt x="544" y="1133"/>
                    <a:pt x="47" y="1637"/>
                  </a:cubicBezTo>
                  <a:cubicBezTo>
                    <a:pt x="1" y="1684"/>
                    <a:pt x="47" y="1751"/>
                    <a:pt x="98" y="1751"/>
                  </a:cubicBezTo>
                  <a:cubicBezTo>
                    <a:pt x="113" y="1751"/>
                    <a:pt x="128" y="1745"/>
                    <a:pt x="141" y="1731"/>
                  </a:cubicBezTo>
                  <a:lnTo>
                    <a:pt x="150" y="1731"/>
                  </a:lnTo>
                  <a:cubicBezTo>
                    <a:pt x="646" y="1218"/>
                    <a:pt x="1108" y="671"/>
                    <a:pt x="1536" y="97"/>
                  </a:cubicBezTo>
                  <a:cubicBezTo>
                    <a:pt x="1572" y="49"/>
                    <a:pt x="1523" y="1"/>
                    <a:pt x="14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4"/>
            <p:cNvSpPr/>
            <p:nvPr/>
          </p:nvSpPr>
          <p:spPr>
            <a:xfrm>
              <a:off x="978334" y="16014"/>
              <a:ext cx="88167" cy="95346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6" y="0"/>
                  </a:moveTo>
                  <a:cubicBezTo>
                    <a:pt x="1331" y="0"/>
                    <a:pt x="1316" y="7"/>
                    <a:pt x="1303" y="24"/>
                  </a:cubicBezTo>
                  <a:cubicBezTo>
                    <a:pt x="884" y="494"/>
                    <a:pt x="465" y="965"/>
                    <a:pt x="46" y="1436"/>
                  </a:cubicBezTo>
                  <a:cubicBezTo>
                    <a:pt x="0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30"/>
                  </a:cubicBezTo>
                  <a:lnTo>
                    <a:pt x="1397" y="118"/>
                  </a:lnTo>
                  <a:cubicBezTo>
                    <a:pt x="1436" y="66"/>
                    <a:pt x="1392" y="0"/>
                    <a:pt x="13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4"/>
            <p:cNvSpPr/>
            <p:nvPr/>
          </p:nvSpPr>
          <p:spPr>
            <a:xfrm>
              <a:off x="1120986" y="43241"/>
              <a:ext cx="77062" cy="64852"/>
            </a:xfrm>
            <a:custGeom>
              <a:avLst/>
              <a:gdLst/>
              <a:ahLst/>
              <a:cxnLst/>
              <a:rect l="l" t="t" r="r" b="b"/>
              <a:pathLst>
                <a:path w="1256" h="1057" extrusionOk="0">
                  <a:moveTo>
                    <a:pt x="1150" y="0"/>
                  </a:moveTo>
                  <a:cubicBezTo>
                    <a:pt x="1136" y="0"/>
                    <a:pt x="1121" y="5"/>
                    <a:pt x="1107" y="15"/>
                  </a:cubicBezTo>
                  <a:lnTo>
                    <a:pt x="55" y="948"/>
                  </a:lnTo>
                  <a:cubicBezTo>
                    <a:pt x="0" y="989"/>
                    <a:pt x="54" y="1057"/>
                    <a:pt x="109" y="1057"/>
                  </a:cubicBezTo>
                  <a:cubicBezTo>
                    <a:pt x="123" y="1057"/>
                    <a:pt x="136" y="1052"/>
                    <a:pt x="149" y="1042"/>
                  </a:cubicBezTo>
                  <a:lnTo>
                    <a:pt x="1201" y="109"/>
                  </a:lnTo>
                  <a:cubicBezTo>
                    <a:pt x="1255" y="68"/>
                    <a:pt x="1207" y="0"/>
                    <a:pt x="115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4"/>
            <p:cNvSpPr/>
            <p:nvPr/>
          </p:nvSpPr>
          <p:spPr>
            <a:xfrm>
              <a:off x="558602" y="10540"/>
              <a:ext cx="123491" cy="119131"/>
            </a:xfrm>
            <a:custGeom>
              <a:avLst/>
              <a:gdLst/>
              <a:ahLst/>
              <a:cxnLst/>
              <a:rect l="l" t="t" r="r" b="b"/>
              <a:pathLst>
                <a:path w="1671" h="1612" extrusionOk="0">
                  <a:moveTo>
                    <a:pt x="1573" y="1"/>
                  </a:moveTo>
                  <a:cubicBezTo>
                    <a:pt x="1559" y="1"/>
                    <a:pt x="1543" y="6"/>
                    <a:pt x="1530" y="20"/>
                  </a:cubicBezTo>
                  <a:lnTo>
                    <a:pt x="863" y="764"/>
                  </a:lnTo>
                  <a:cubicBezTo>
                    <a:pt x="781" y="854"/>
                    <a:pt x="312" y="1470"/>
                    <a:pt x="149" y="1470"/>
                  </a:cubicBezTo>
                  <a:cubicBezTo>
                    <a:pt x="141" y="1470"/>
                    <a:pt x="133" y="1469"/>
                    <a:pt x="127" y="1466"/>
                  </a:cubicBezTo>
                  <a:cubicBezTo>
                    <a:pt x="118" y="1461"/>
                    <a:pt x="109" y="1459"/>
                    <a:pt x="100" y="1459"/>
                  </a:cubicBezTo>
                  <a:cubicBezTo>
                    <a:pt x="43" y="1459"/>
                    <a:pt x="0" y="1548"/>
                    <a:pt x="67" y="1585"/>
                  </a:cubicBezTo>
                  <a:cubicBezTo>
                    <a:pt x="102" y="1604"/>
                    <a:pt x="135" y="1612"/>
                    <a:pt x="168" y="1612"/>
                  </a:cubicBezTo>
                  <a:cubicBezTo>
                    <a:pt x="364" y="1612"/>
                    <a:pt x="530" y="1325"/>
                    <a:pt x="640" y="1200"/>
                  </a:cubicBezTo>
                  <a:lnTo>
                    <a:pt x="1624" y="114"/>
                  </a:lnTo>
                  <a:cubicBezTo>
                    <a:pt x="1670" y="67"/>
                    <a:pt x="1624" y="1"/>
                    <a:pt x="157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4"/>
            <p:cNvSpPr/>
            <p:nvPr/>
          </p:nvSpPr>
          <p:spPr>
            <a:xfrm>
              <a:off x="-24482" y="-33137"/>
              <a:ext cx="450288" cy="1552544"/>
            </a:xfrm>
            <a:custGeom>
              <a:avLst/>
              <a:gdLst/>
              <a:ahLst/>
              <a:cxnLst/>
              <a:rect l="l" t="t" r="r" b="b"/>
              <a:pathLst>
                <a:path w="6093" h="21008" extrusionOk="0">
                  <a:moveTo>
                    <a:pt x="2751" y="1"/>
                  </a:moveTo>
                  <a:cubicBezTo>
                    <a:pt x="2669" y="1"/>
                    <a:pt x="2581" y="68"/>
                    <a:pt x="2602" y="174"/>
                  </a:cubicBezTo>
                  <a:lnTo>
                    <a:pt x="2773" y="1287"/>
                  </a:lnTo>
                  <a:cubicBezTo>
                    <a:pt x="2807" y="1475"/>
                    <a:pt x="2850" y="1672"/>
                    <a:pt x="2858" y="1860"/>
                  </a:cubicBezTo>
                  <a:cubicBezTo>
                    <a:pt x="2798" y="1894"/>
                    <a:pt x="2781" y="1980"/>
                    <a:pt x="2824" y="2039"/>
                  </a:cubicBezTo>
                  <a:lnTo>
                    <a:pt x="2850" y="2082"/>
                  </a:lnTo>
                  <a:cubicBezTo>
                    <a:pt x="2807" y="2236"/>
                    <a:pt x="2747" y="2373"/>
                    <a:pt x="2662" y="2510"/>
                  </a:cubicBezTo>
                  <a:cubicBezTo>
                    <a:pt x="2345" y="3117"/>
                    <a:pt x="2046" y="3742"/>
                    <a:pt x="1789" y="4383"/>
                  </a:cubicBezTo>
                  <a:cubicBezTo>
                    <a:pt x="1250" y="5684"/>
                    <a:pt x="831" y="7035"/>
                    <a:pt x="548" y="8421"/>
                  </a:cubicBezTo>
                  <a:cubicBezTo>
                    <a:pt x="275" y="9764"/>
                    <a:pt x="112" y="11125"/>
                    <a:pt x="61" y="12493"/>
                  </a:cubicBezTo>
                  <a:cubicBezTo>
                    <a:pt x="1" y="13965"/>
                    <a:pt x="112" y="15419"/>
                    <a:pt x="557" y="16831"/>
                  </a:cubicBezTo>
                  <a:cubicBezTo>
                    <a:pt x="1019" y="18311"/>
                    <a:pt x="1738" y="19697"/>
                    <a:pt x="2670" y="20937"/>
                  </a:cubicBezTo>
                  <a:cubicBezTo>
                    <a:pt x="2700" y="20984"/>
                    <a:pt x="2747" y="21008"/>
                    <a:pt x="2794" y="21008"/>
                  </a:cubicBezTo>
                  <a:cubicBezTo>
                    <a:pt x="2841" y="21008"/>
                    <a:pt x="2888" y="20984"/>
                    <a:pt x="2918" y="20937"/>
                  </a:cubicBezTo>
                  <a:cubicBezTo>
                    <a:pt x="4381" y="18833"/>
                    <a:pt x="5339" y="16412"/>
                    <a:pt x="5707" y="13871"/>
                  </a:cubicBezTo>
                  <a:cubicBezTo>
                    <a:pt x="6092" y="11339"/>
                    <a:pt x="5895" y="8738"/>
                    <a:pt x="5125" y="6291"/>
                  </a:cubicBezTo>
                  <a:cubicBezTo>
                    <a:pt x="4646" y="4777"/>
                    <a:pt x="3911" y="3391"/>
                    <a:pt x="3132" y="2014"/>
                  </a:cubicBezTo>
                  <a:cubicBezTo>
                    <a:pt x="3132" y="1808"/>
                    <a:pt x="3115" y="1603"/>
                    <a:pt x="3072" y="1398"/>
                  </a:cubicBezTo>
                  <a:cubicBezTo>
                    <a:pt x="3012" y="970"/>
                    <a:pt x="2944" y="534"/>
                    <a:pt x="2875" y="106"/>
                  </a:cubicBezTo>
                  <a:cubicBezTo>
                    <a:pt x="2861" y="33"/>
                    <a:pt x="2808" y="1"/>
                    <a:pt x="275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4"/>
            <p:cNvSpPr/>
            <p:nvPr/>
          </p:nvSpPr>
          <p:spPr>
            <a:xfrm>
              <a:off x="189537" y="116590"/>
              <a:ext cx="56018" cy="1219022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3" y="1"/>
                  </a:moveTo>
                  <a:cubicBezTo>
                    <a:pt x="31" y="1"/>
                    <a:pt x="1" y="22"/>
                    <a:pt x="5" y="65"/>
                  </a:cubicBezTo>
                  <a:cubicBezTo>
                    <a:pt x="544" y="5506"/>
                    <a:pt x="621" y="10981"/>
                    <a:pt x="245" y="16430"/>
                  </a:cubicBezTo>
                  <a:cubicBezTo>
                    <a:pt x="240" y="16473"/>
                    <a:pt x="272" y="16494"/>
                    <a:pt x="307" y="16494"/>
                  </a:cubicBezTo>
                  <a:cubicBezTo>
                    <a:pt x="341" y="16494"/>
                    <a:pt x="377" y="16473"/>
                    <a:pt x="381" y="16430"/>
                  </a:cubicBezTo>
                  <a:cubicBezTo>
                    <a:pt x="758" y="10981"/>
                    <a:pt x="672" y="5506"/>
                    <a:pt x="133" y="65"/>
                  </a:cubicBezTo>
                  <a:cubicBezTo>
                    <a:pt x="129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4"/>
            <p:cNvSpPr/>
            <p:nvPr/>
          </p:nvSpPr>
          <p:spPr>
            <a:xfrm>
              <a:off x="107802" y="445457"/>
              <a:ext cx="117653" cy="284746"/>
            </a:xfrm>
            <a:custGeom>
              <a:avLst/>
              <a:gdLst/>
              <a:ahLst/>
              <a:cxnLst/>
              <a:rect l="l" t="t" r="r" b="b"/>
              <a:pathLst>
                <a:path w="1592" h="3853" extrusionOk="0">
                  <a:moveTo>
                    <a:pt x="1516" y="0"/>
                  </a:moveTo>
                  <a:cubicBezTo>
                    <a:pt x="1490" y="0"/>
                    <a:pt x="1464" y="15"/>
                    <a:pt x="1453" y="46"/>
                  </a:cubicBezTo>
                  <a:cubicBezTo>
                    <a:pt x="1094" y="1321"/>
                    <a:pt x="615" y="2561"/>
                    <a:pt x="25" y="3750"/>
                  </a:cubicBezTo>
                  <a:cubicBezTo>
                    <a:pt x="1" y="3804"/>
                    <a:pt x="47" y="3853"/>
                    <a:pt x="91" y="3853"/>
                  </a:cubicBezTo>
                  <a:cubicBezTo>
                    <a:pt x="111" y="3853"/>
                    <a:pt x="131" y="3843"/>
                    <a:pt x="144" y="3819"/>
                  </a:cubicBezTo>
                  <a:cubicBezTo>
                    <a:pt x="735" y="2621"/>
                    <a:pt x="1214" y="1364"/>
                    <a:pt x="1582" y="80"/>
                  </a:cubicBezTo>
                  <a:cubicBezTo>
                    <a:pt x="1592" y="30"/>
                    <a:pt x="1554" y="0"/>
                    <a:pt x="151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4"/>
            <p:cNvSpPr/>
            <p:nvPr/>
          </p:nvSpPr>
          <p:spPr>
            <a:xfrm>
              <a:off x="133298" y="978074"/>
              <a:ext cx="98882" cy="172562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30" y="2232"/>
                  </a:lnTo>
                  <a:cubicBezTo>
                    <a:pt x="1" y="2286"/>
                    <a:pt x="49" y="2335"/>
                    <a:pt x="92" y="2335"/>
                  </a:cubicBezTo>
                  <a:cubicBezTo>
                    <a:pt x="112" y="2335"/>
                    <a:pt x="131" y="2325"/>
                    <a:pt x="142" y="2301"/>
                  </a:cubicBezTo>
                  <a:lnTo>
                    <a:pt x="1314" y="102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4"/>
            <p:cNvSpPr/>
            <p:nvPr/>
          </p:nvSpPr>
          <p:spPr>
            <a:xfrm>
              <a:off x="119405" y="769077"/>
              <a:ext cx="113662" cy="178622"/>
            </a:xfrm>
            <a:custGeom>
              <a:avLst/>
              <a:gdLst/>
              <a:ahLst/>
              <a:cxnLst/>
              <a:rect l="l" t="t" r="r" b="b"/>
              <a:pathLst>
                <a:path w="1538" h="2417" extrusionOk="0">
                  <a:moveTo>
                    <a:pt x="1444" y="0"/>
                  </a:moveTo>
                  <a:cubicBezTo>
                    <a:pt x="1424" y="0"/>
                    <a:pt x="1404" y="9"/>
                    <a:pt x="1390" y="30"/>
                  </a:cubicBezTo>
                  <a:cubicBezTo>
                    <a:pt x="903" y="774"/>
                    <a:pt x="449" y="1536"/>
                    <a:pt x="30" y="2314"/>
                  </a:cubicBezTo>
                  <a:cubicBezTo>
                    <a:pt x="1" y="2367"/>
                    <a:pt x="44" y="2416"/>
                    <a:pt x="88" y="2416"/>
                  </a:cubicBezTo>
                  <a:cubicBezTo>
                    <a:pt x="108" y="2416"/>
                    <a:pt x="128" y="2407"/>
                    <a:pt x="141" y="2383"/>
                  </a:cubicBezTo>
                  <a:cubicBezTo>
                    <a:pt x="569" y="1604"/>
                    <a:pt x="1022" y="843"/>
                    <a:pt x="1502" y="99"/>
                  </a:cubicBezTo>
                  <a:cubicBezTo>
                    <a:pt x="1537" y="45"/>
                    <a:pt x="1491" y="0"/>
                    <a:pt x="144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4"/>
            <p:cNvSpPr/>
            <p:nvPr/>
          </p:nvSpPr>
          <p:spPr>
            <a:xfrm>
              <a:off x="152956" y="247102"/>
              <a:ext cx="66364" cy="140193"/>
            </a:xfrm>
            <a:custGeom>
              <a:avLst/>
              <a:gdLst/>
              <a:ahLst/>
              <a:cxnLst/>
              <a:rect l="l" t="t" r="r" b="b"/>
              <a:pathLst>
                <a:path w="898" h="1897" extrusionOk="0">
                  <a:moveTo>
                    <a:pt x="817" y="1"/>
                  </a:moveTo>
                  <a:cubicBezTo>
                    <a:pt x="790" y="1"/>
                    <a:pt x="762" y="14"/>
                    <a:pt x="748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2"/>
                    <a:pt x="40" y="1896"/>
                    <a:pt x="82" y="1896"/>
                  </a:cubicBezTo>
                  <a:cubicBezTo>
                    <a:pt x="108" y="1896"/>
                    <a:pt x="136" y="1882"/>
                    <a:pt x="149" y="1849"/>
                  </a:cubicBezTo>
                  <a:cubicBezTo>
                    <a:pt x="389" y="1259"/>
                    <a:pt x="628" y="668"/>
                    <a:pt x="876" y="78"/>
                  </a:cubicBezTo>
                  <a:cubicBezTo>
                    <a:pt x="897" y="31"/>
                    <a:pt x="858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4"/>
            <p:cNvSpPr/>
            <p:nvPr/>
          </p:nvSpPr>
          <p:spPr>
            <a:xfrm>
              <a:off x="224345" y="625041"/>
              <a:ext cx="133542" cy="112480"/>
            </a:xfrm>
            <a:custGeom>
              <a:avLst/>
              <a:gdLst/>
              <a:ahLst/>
              <a:cxnLst/>
              <a:rect l="l" t="t" r="r" b="b"/>
              <a:pathLst>
                <a:path w="1807" h="1522" extrusionOk="0">
                  <a:moveTo>
                    <a:pt x="102" y="1"/>
                  </a:moveTo>
                  <a:cubicBezTo>
                    <a:pt x="47" y="1"/>
                    <a:pt x="1" y="68"/>
                    <a:pt x="47" y="114"/>
                  </a:cubicBezTo>
                  <a:cubicBezTo>
                    <a:pt x="561" y="619"/>
                    <a:pt x="1108" y="1081"/>
                    <a:pt x="1681" y="1509"/>
                  </a:cubicBezTo>
                  <a:cubicBezTo>
                    <a:pt x="1693" y="1517"/>
                    <a:pt x="1705" y="1521"/>
                    <a:pt x="1716" y="1521"/>
                  </a:cubicBezTo>
                  <a:cubicBezTo>
                    <a:pt x="1769" y="1521"/>
                    <a:pt x="1807" y="1431"/>
                    <a:pt x="1750" y="1389"/>
                  </a:cubicBezTo>
                  <a:cubicBezTo>
                    <a:pt x="1185" y="970"/>
                    <a:pt x="646" y="516"/>
                    <a:pt x="150" y="20"/>
                  </a:cubicBezTo>
                  <a:cubicBezTo>
                    <a:pt x="135" y="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4"/>
            <p:cNvSpPr/>
            <p:nvPr/>
          </p:nvSpPr>
          <p:spPr>
            <a:xfrm>
              <a:off x="221759" y="892790"/>
              <a:ext cx="118909" cy="102503"/>
            </a:xfrm>
            <a:custGeom>
              <a:avLst/>
              <a:gdLst/>
              <a:ahLst/>
              <a:cxnLst/>
              <a:rect l="l" t="t" r="r" b="b"/>
              <a:pathLst>
                <a:path w="1609" h="1387" extrusionOk="0">
                  <a:moveTo>
                    <a:pt x="103" y="1"/>
                  </a:moveTo>
                  <a:cubicBezTo>
                    <a:pt x="50" y="1"/>
                    <a:pt x="0" y="69"/>
                    <a:pt x="48" y="110"/>
                  </a:cubicBezTo>
                  <a:lnTo>
                    <a:pt x="1468" y="1367"/>
                  </a:lnTo>
                  <a:cubicBezTo>
                    <a:pt x="1482" y="1381"/>
                    <a:pt x="1497" y="1387"/>
                    <a:pt x="1512" y="1387"/>
                  </a:cubicBezTo>
                  <a:cubicBezTo>
                    <a:pt x="1563" y="1387"/>
                    <a:pt x="1609" y="1320"/>
                    <a:pt x="1562" y="1273"/>
                  </a:cubicBezTo>
                  <a:lnTo>
                    <a:pt x="142" y="16"/>
                  </a:lnTo>
                  <a:cubicBezTo>
                    <a:pt x="130" y="5"/>
                    <a:pt x="116" y="1"/>
                    <a:pt x="10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4"/>
            <p:cNvSpPr/>
            <p:nvPr/>
          </p:nvSpPr>
          <p:spPr>
            <a:xfrm>
              <a:off x="208826" y="354631"/>
              <a:ext cx="128073" cy="119057"/>
            </a:xfrm>
            <a:custGeom>
              <a:avLst/>
              <a:gdLst/>
              <a:ahLst/>
              <a:cxnLst/>
              <a:rect l="l" t="t" r="r" b="b"/>
              <a:pathLst>
                <a:path w="1733" h="1611" extrusionOk="0">
                  <a:moveTo>
                    <a:pt x="176" y="1"/>
                  </a:moveTo>
                  <a:cubicBezTo>
                    <a:pt x="155" y="1"/>
                    <a:pt x="134" y="11"/>
                    <a:pt x="120" y="35"/>
                  </a:cubicBezTo>
                  <a:lnTo>
                    <a:pt x="120" y="26"/>
                  </a:lnTo>
                  <a:lnTo>
                    <a:pt x="120" y="26"/>
                  </a:lnTo>
                  <a:cubicBezTo>
                    <a:pt x="1" y="266"/>
                    <a:pt x="360" y="471"/>
                    <a:pt x="505" y="608"/>
                  </a:cubicBezTo>
                  <a:lnTo>
                    <a:pt x="1592" y="1592"/>
                  </a:lnTo>
                  <a:cubicBezTo>
                    <a:pt x="1605" y="1605"/>
                    <a:pt x="1621" y="1611"/>
                    <a:pt x="1635" y="1611"/>
                  </a:cubicBezTo>
                  <a:cubicBezTo>
                    <a:pt x="1686" y="1611"/>
                    <a:pt x="1732" y="1544"/>
                    <a:pt x="1686" y="1498"/>
                  </a:cubicBezTo>
                  <a:lnTo>
                    <a:pt x="942" y="830"/>
                  </a:lnTo>
                  <a:cubicBezTo>
                    <a:pt x="848" y="745"/>
                    <a:pt x="172" y="231"/>
                    <a:pt x="240" y="95"/>
                  </a:cubicBezTo>
                  <a:cubicBezTo>
                    <a:pt x="270" y="48"/>
                    <a:pt x="222" y="1"/>
                    <a:pt x="1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4"/>
            <p:cNvSpPr/>
            <p:nvPr/>
          </p:nvSpPr>
          <p:spPr>
            <a:xfrm>
              <a:off x="-53525" y="-136601"/>
              <a:ext cx="880770" cy="890377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6211" y="0"/>
                  </a:moveTo>
                  <a:cubicBezTo>
                    <a:pt x="5515" y="0"/>
                    <a:pt x="4820" y="23"/>
                    <a:pt x="4124" y="69"/>
                  </a:cubicBezTo>
                  <a:cubicBezTo>
                    <a:pt x="3080" y="137"/>
                    <a:pt x="2036" y="248"/>
                    <a:pt x="1010" y="411"/>
                  </a:cubicBezTo>
                  <a:cubicBezTo>
                    <a:pt x="969" y="400"/>
                    <a:pt x="928" y="394"/>
                    <a:pt x="887" y="394"/>
                  </a:cubicBezTo>
                  <a:cubicBezTo>
                    <a:pt x="797" y="394"/>
                    <a:pt x="709" y="421"/>
                    <a:pt x="633" y="479"/>
                  </a:cubicBezTo>
                  <a:lnTo>
                    <a:pt x="625" y="479"/>
                  </a:lnTo>
                  <a:cubicBezTo>
                    <a:pt x="351" y="522"/>
                    <a:pt x="189" y="813"/>
                    <a:pt x="291" y="1078"/>
                  </a:cubicBezTo>
                  <a:cubicBezTo>
                    <a:pt x="249" y="1352"/>
                    <a:pt x="291" y="1660"/>
                    <a:pt x="266" y="1942"/>
                  </a:cubicBezTo>
                  <a:cubicBezTo>
                    <a:pt x="206" y="2558"/>
                    <a:pt x="172" y="3174"/>
                    <a:pt x="146" y="3790"/>
                  </a:cubicBezTo>
                  <a:cubicBezTo>
                    <a:pt x="95" y="5039"/>
                    <a:pt x="0" y="6297"/>
                    <a:pt x="120" y="7546"/>
                  </a:cubicBezTo>
                  <a:cubicBezTo>
                    <a:pt x="172" y="8136"/>
                    <a:pt x="257" y="8726"/>
                    <a:pt x="385" y="9308"/>
                  </a:cubicBezTo>
                  <a:cubicBezTo>
                    <a:pt x="505" y="9881"/>
                    <a:pt x="625" y="10489"/>
                    <a:pt x="847" y="11028"/>
                  </a:cubicBezTo>
                  <a:cubicBezTo>
                    <a:pt x="1053" y="11549"/>
                    <a:pt x="1446" y="12020"/>
                    <a:pt x="2028" y="12046"/>
                  </a:cubicBezTo>
                  <a:cubicBezTo>
                    <a:pt x="2053" y="12047"/>
                    <a:pt x="2078" y="12048"/>
                    <a:pt x="2102" y="12048"/>
                  </a:cubicBezTo>
                  <a:cubicBezTo>
                    <a:pt x="2633" y="12048"/>
                    <a:pt x="3067" y="11700"/>
                    <a:pt x="3328" y="11259"/>
                  </a:cubicBezTo>
                  <a:cubicBezTo>
                    <a:pt x="3542" y="10874"/>
                    <a:pt x="3670" y="10446"/>
                    <a:pt x="3722" y="10010"/>
                  </a:cubicBezTo>
                  <a:cubicBezTo>
                    <a:pt x="3782" y="10095"/>
                    <a:pt x="3842" y="10189"/>
                    <a:pt x="3919" y="10266"/>
                  </a:cubicBezTo>
                  <a:cubicBezTo>
                    <a:pt x="4255" y="10647"/>
                    <a:pt x="4738" y="10892"/>
                    <a:pt x="5222" y="10892"/>
                  </a:cubicBezTo>
                  <a:cubicBezTo>
                    <a:pt x="5488" y="10892"/>
                    <a:pt x="5754" y="10818"/>
                    <a:pt x="5997" y="10651"/>
                  </a:cubicBezTo>
                  <a:cubicBezTo>
                    <a:pt x="6716" y="10146"/>
                    <a:pt x="6502" y="9180"/>
                    <a:pt x="6288" y="8461"/>
                  </a:cubicBezTo>
                  <a:cubicBezTo>
                    <a:pt x="6271" y="8393"/>
                    <a:pt x="6245" y="8324"/>
                    <a:pt x="6220" y="8247"/>
                  </a:cubicBezTo>
                  <a:lnTo>
                    <a:pt x="6220" y="8247"/>
                  </a:lnTo>
                  <a:cubicBezTo>
                    <a:pt x="6588" y="8470"/>
                    <a:pt x="6964" y="8666"/>
                    <a:pt x="7358" y="8838"/>
                  </a:cubicBezTo>
                  <a:cubicBezTo>
                    <a:pt x="7686" y="8981"/>
                    <a:pt x="8163" y="9118"/>
                    <a:pt x="8599" y="9118"/>
                  </a:cubicBezTo>
                  <a:cubicBezTo>
                    <a:pt x="9128" y="9118"/>
                    <a:pt x="9597" y="8915"/>
                    <a:pt x="9667" y="8273"/>
                  </a:cubicBezTo>
                  <a:cubicBezTo>
                    <a:pt x="9719" y="7828"/>
                    <a:pt x="9548" y="7332"/>
                    <a:pt x="9385" y="6930"/>
                  </a:cubicBezTo>
                  <a:cubicBezTo>
                    <a:pt x="9223" y="6519"/>
                    <a:pt x="9009" y="6143"/>
                    <a:pt x="8744" y="5792"/>
                  </a:cubicBezTo>
                  <a:cubicBezTo>
                    <a:pt x="8701" y="5732"/>
                    <a:pt x="8658" y="5681"/>
                    <a:pt x="8615" y="5629"/>
                  </a:cubicBezTo>
                  <a:lnTo>
                    <a:pt x="8615" y="5629"/>
                  </a:lnTo>
                  <a:cubicBezTo>
                    <a:pt x="8718" y="5647"/>
                    <a:pt x="8829" y="5672"/>
                    <a:pt x="8940" y="5689"/>
                  </a:cubicBezTo>
                  <a:cubicBezTo>
                    <a:pt x="9268" y="5748"/>
                    <a:pt x="9714" y="5828"/>
                    <a:pt x="10148" y="5828"/>
                  </a:cubicBezTo>
                  <a:cubicBezTo>
                    <a:pt x="10725" y="5828"/>
                    <a:pt x="11281" y="5688"/>
                    <a:pt x="11515" y="5176"/>
                  </a:cubicBezTo>
                  <a:cubicBezTo>
                    <a:pt x="11917" y="4312"/>
                    <a:pt x="10968" y="3285"/>
                    <a:pt x="10326" y="2823"/>
                  </a:cubicBezTo>
                  <a:cubicBezTo>
                    <a:pt x="10121" y="2678"/>
                    <a:pt x="9907" y="2550"/>
                    <a:pt x="9685" y="2447"/>
                  </a:cubicBezTo>
                  <a:cubicBezTo>
                    <a:pt x="9993" y="2413"/>
                    <a:pt x="10292" y="2336"/>
                    <a:pt x="10583" y="2233"/>
                  </a:cubicBezTo>
                  <a:cubicBezTo>
                    <a:pt x="10993" y="2062"/>
                    <a:pt x="11532" y="1677"/>
                    <a:pt x="11387" y="1164"/>
                  </a:cubicBezTo>
                  <a:cubicBezTo>
                    <a:pt x="11250" y="719"/>
                    <a:pt x="10660" y="471"/>
                    <a:pt x="10258" y="343"/>
                  </a:cubicBezTo>
                  <a:cubicBezTo>
                    <a:pt x="9308" y="43"/>
                    <a:pt x="8239" y="52"/>
                    <a:pt x="7255" y="17"/>
                  </a:cubicBezTo>
                  <a:cubicBezTo>
                    <a:pt x="6907" y="6"/>
                    <a:pt x="6559" y="0"/>
                    <a:pt x="62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4"/>
            <p:cNvSpPr/>
            <p:nvPr/>
          </p:nvSpPr>
          <p:spPr>
            <a:xfrm>
              <a:off x="448415" y="604644"/>
              <a:ext cx="93043" cy="79297"/>
            </a:xfrm>
            <a:custGeom>
              <a:avLst/>
              <a:gdLst/>
              <a:ahLst/>
              <a:cxnLst/>
              <a:rect l="l" t="t" r="r" b="b"/>
              <a:pathLst>
                <a:path w="1259" h="1073" extrusionOk="0">
                  <a:moveTo>
                    <a:pt x="655" y="1"/>
                  </a:moveTo>
                  <a:cubicBezTo>
                    <a:pt x="576" y="1"/>
                    <a:pt x="496" y="19"/>
                    <a:pt x="420" y="57"/>
                  </a:cubicBezTo>
                  <a:cubicBezTo>
                    <a:pt x="292" y="134"/>
                    <a:pt x="206" y="253"/>
                    <a:pt x="181" y="399"/>
                  </a:cubicBezTo>
                  <a:cubicBezTo>
                    <a:pt x="129" y="467"/>
                    <a:pt x="121" y="544"/>
                    <a:pt x="146" y="621"/>
                  </a:cubicBezTo>
                  <a:cubicBezTo>
                    <a:pt x="1" y="732"/>
                    <a:pt x="18" y="1023"/>
                    <a:pt x="249" y="1040"/>
                  </a:cubicBezTo>
                  <a:lnTo>
                    <a:pt x="523" y="1040"/>
                  </a:lnTo>
                  <a:cubicBezTo>
                    <a:pt x="587" y="1062"/>
                    <a:pt x="654" y="1072"/>
                    <a:pt x="722" y="1072"/>
                  </a:cubicBezTo>
                  <a:cubicBezTo>
                    <a:pt x="843" y="1072"/>
                    <a:pt x="966" y="1038"/>
                    <a:pt x="1070" y="972"/>
                  </a:cubicBezTo>
                  <a:cubicBezTo>
                    <a:pt x="1156" y="912"/>
                    <a:pt x="1216" y="809"/>
                    <a:pt x="1216" y="707"/>
                  </a:cubicBezTo>
                  <a:cubicBezTo>
                    <a:pt x="1259" y="613"/>
                    <a:pt x="1241" y="493"/>
                    <a:pt x="1173" y="424"/>
                  </a:cubicBezTo>
                  <a:cubicBezTo>
                    <a:pt x="1121" y="166"/>
                    <a:pt x="895" y="1"/>
                    <a:pt x="6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4"/>
            <p:cNvSpPr/>
            <p:nvPr/>
          </p:nvSpPr>
          <p:spPr>
            <a:xfrm>
              <a:off x="622970" y="505614"/>
              <a:ext cx="100360" cy="76046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1047" y="1"/>
                  </a:moveTo>
                  <a:cubicBezTo>
                    <a:pt x="1023" y="1"/>
                    <a:pt x="999" y="4"/>
                    <a:pt x="975" y="11"/>
                  </a:cubicBezTo>
                  <a:cubicBezTo>
                    <a:pt x="796" y="71"/>
                    <a:pt x="590" y="28"/>
                    <a:pt x="402" y="96"/>
                  </a:cubicBezTo>
                  <a:cubicBezTo>
                    <a:pt x="248" y="156"/>
                    <a:pt x="128" y="276"/>
                    <a:pt x="69" y="430"/>
                  </a:cubicBezTo>
                  <a:cubicBezTo>
                    <a:pt x="0" y="575"/>
                    <a:pt x="17" y="746"/>
                    <a:pt x="120" y="875"/>
                  </a:cubicBezTo>
                  <a:cubicBezTo>
                    <a:pt x="220" y="1000"/>
                    <a:pt x="370" y="1029"/>
                    <a:pt x="520" y="1029"/>
                  </a:cubicBezTo>
                  <a:cubicBezTo>
                    <a:pt x="576" y="1029"/>
                    <a:pt x="631" y="1025"/>
                    <a:pt x="685" y="1020"/>
                  </a:cubicBezTo>
                  <a:cubicBezTo>
                    <a:pt x="881" y="1012"/>
                    <a:pt x="1061" y="926"/>
                    <a:pt x="1181" y="772"/>
                  </a:cubicBezTo>
                  <a:cubicBezTo>
                    <a:pt x="1258" y="652"/>
                    <a:pt x="1283" y="515"/>
                    <a:pt x="1249" y="378"/>
                  </a:cubicBezTo>
                  <a:cubicBezTo>
                    <a:pt x="1258" y="361"/>
                    <a:pt x="1275" y="336"/>
                    <a:pt x="1283" y="319"/>
                  </a:cubicBezTo>
                  <a:cubicBezTo>
                    <a:pt x="1358" y="140"/>
                    <a:pt x="1206" y="1"/>
                    <a:pt x="10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4"/>
            <p:cNvSpPr/>
            <p:nvPr/>
          </p:nvSpPr>
          <p:spPr>
            <a:xfrm>
              <a:off x="279624" y="514408"/>
              <a:ext cx="117727" cy="87648"/>
            </a:xfrm>
            <a:custGeom>
              <a:avLst/>
              <a:gdLst/>
              <a:ahLst/>
              <a:cxnLst/>
              <a:rect l="l" t="t" r="r" b="b"/>
              <a:pathLst>
                <a:path w="1593" h="1186" extrusionOk="0">
                  <a:moveTo>
                    <a:pt x="1004" y="1"/>
                  </a:moveTo>
                  <a:cubicBezTo>
                    <a:pt x="878" y="1"/>
                    <a:pt x="755" y="24"/>
                    <a:pt x="642" y="97"/>
                  </a:cubicBezTo>
                  <a:cubicBezTo>
                    <a:pt x="591" y="123"/>
                    <a:pt x="548" y="165"/>
                    <a:pt x="523" y="200"/>
                  </a:cubicBezTo>
                  <a:cubicBezTo>
                    <a:pt x="352" y="200"/>
                    <a:pt x="180" y="268"/>
                    <a:pt x="69" y="396"/>
                  </a:cubicBezTo>
                  <a:cubicBezTo>
                    <a:pt x="1" y="473"/>
                    <a:pt x="1" y="593"/>
                    <a:pt x="69" y="679"/>
                  </a:cubicBezTo>
                  <a:lnTo>
                    <a:pt x="103" y="721"/>
                  </a:lnTo>
                  <a:cubicBezTo>
                    <a:pt x="103" y="893"/>
                    <a:pt x="189" y="1047"/>
                    <a:pt x="334" y="1132"/>
                  </a:cubicBezTo>
                  <a:cubicBezTo>
                    <a:pt x="400" y="1168"/>
                    <a:pt x="470" y="1185"/>
                    <a:pt x="539" y="1185"/>
                  </a:cubicBezTo>
                  <a:cubicBezTo>
                    <a:pt x="651" y="1185"/>
                    <a:pt x="760" y="1140"/>
                    <a:pt x="839" y="1055"/>
                  </a:cubicBezTo>
                  <a:lnTo>
                    <a:pt x="916" y="1055"/>
                  </a:lnTo>
                  <a:cubicBezTo>
                    <a:pt x="957" y="1100"/>
                    <a:pt x="1012" y="1122"/>
                    <a:pt x="1067" y="1122"/>
                  </a:cubicBezTo>
                  <a:cubicBezTo>
                    <a:pt x="1117" y="1122"/>
                    <a:pt x="1167" y="1105"/>
                    <a:pt x="1207" y="1072"/>
                  </a:cubicBezTo>
                  <a:cubicBezTo>
                    <a:pt x="1481" y="867"/>
                    <a:pt x="1592" y="499"/>
                    <a:pt x="1481" y="165"/>
                  </a:cubicBezTo>
                  <a:cubicBezTo>
                    <a:pt x="1447" y="88"/>
                    <a:pt x="1378" y="37"/>
                    <a:pt x="1293" y="29"/>
                  </a:cubicBezTo>
                  <a:cubicBezTo>
                    <a:pt x="1197" y="14"/>
                    <a:pt x="1100" y="1"/>
                    <a:pt x="10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4"/>
            <p:cNvSpPr/>
            <p:nvPr/>
          </p:nvSpPr>
          <p:spPr>
            <a:xfrm>
              <a:off x="440212" y="451222"/>
              <a:ext cx="95556" cy="65921"/>
            </a:xfrm>
            <a:custGeom>
              <a:avLst/>
              <a:gdLst/>
              <a:ahLst/>
              <a:cxnLst/>
              <a:rect l="l" t="t" r="r" b="b"/>
              <a:pathLst>
                <a:path w="1293" h="892" extrusionOk="0">
                  <a:moveTo>
                    <a:pt x="454" y="342"/>
                  </a:moveTo>
                  <a:cubicBezTo>
                    <a:pt x="463" y="342"/>
                    <a:pt x="471" y="349"/>
                    <a:pt x="480" y="362"/>
                  </a:cubicBezTo>
                  <a:lnTo>
                    <a:pt x="429" y="362"/>
                  </a:lnTo>
                  <a:cubicBezTo>
                    <a:pt x="437" y="349"/>
                    <a:pt x="446" y="342"/>
                    <a:pt x="454" y="342"/>
                  </a:cubicBezTo>
                  <a:close/>
                  <a:moveTo>
                    <a:pt x="846" y="0"/>
                  </a:moveTo>
                  <a:cubicBezTo>
                    <a:pt x="768" y="0"/>
                    <a:pt x="691" y="15"/>
                    <a:pt x="617" y="45"/>
                  </a:cubicBezTo>
                  <a:cubicBezTo>
                    <a:pt x="446" y="105"/>
                    <a:pt x="198" y="165"/>
                    <a:pt x="95" y="319"/>
                  </a:cubicBezTo>
                  <a:cubicBezTo>
                    <a:pt x="1" y="481"/>
                    <a:pt x="61" y="687"/>
                    <a:pt x="223" y="772"/>
                  </a:cubicBezTo>
                  <a:cubicBezTo>
                    <a:pt x="261" y="848"/>
                    <a:pt x="341" y="891"/>
                    <a:pt x="425" y="891"/>
                  </a:cubicBezTo>
                  <a:cubicBezTo>
                    <a:pt x="455" y="891"/>
                    <a:pt x="485" y="886"/>
                    <a:pt x="514" y="875"/>
                  </a:cubicBezTo>
                  <a:cubicBezTo>
                    <a:pt x="642" y="832"/>
                    <a:pt x="813" y="789"/>
                    <a:pt x="950" y="721"/>
                  </a:cubicBezTo>
                  <a:cubicBezTo>
                    <a:pt x="1121" y="661"/>
                    <a:pt x="1293" y="550"/>
                    <a:pt x="1267" y="353"/>
                  </a:cubicBezTo>
                  <a:cubicBezTo>
                    <a:pt x="1275" y="242"/>
                    <a:pt x="1224" y="139"/>
                    <a:pt x="1139" y="79"/>
                  </a:cubicBezTo>
                  <a:cubicBezTo>
                    <a:pt x="1047" y="26"/>
                    <a:pt x="946" y="0"/>
                    <a:pt x="84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4"/>
            <p:cNvSpPr/>
            <p:nvPr/>
          </p:nvSpPr>
          <p:spPr>
            <a:xfrm>
              <a:off x="624227" y="629475"/>
              <a:ext cx="92452" cy="77745"/>
            </a:xfrm>
            <a:custGeom>
              <a:avLst/>
              <a:gdLst/>
              <a:ahLst/>
              <a:cxnLst/>
              <a:rect l="l" t="t" r="r" b="b"/>
              <a:pathLst>
                <a:path w="1251" h="1052" extrusionOk="0">
                  <a:moveTo>
                    <a:pt x="599" y="1"/>
                  </a:moveTo>
                  <a:cubicBezTo>
                    <a:pt x="505" y="1"/>
                    <a:pt x="410" y="23"/>
                    <a:pt x="325" y="71"/>
                  </a:cubicBezTo>
                  <a:cubicBezTo>
                    <a:pt x="94" y="225"/>
                    <a:pt x="0" y="516"/>
                    <a:pt x="111" y="773"/>
                  </a:cubicBezTo>
                  <a:cubicBezTo>
                    <a:pt x="111" y="850"/>
                    <a:pt x="163" y="918"/>
                    <a:pt x="240" y="944"/>
                  </a:cubicBezTo>
                  <a:cubicBezTo>
                    <a:pt x="300" y="995"/>
                    <a:pt x="377" y="1029"/>
                    <a:pt x="462" y="1047"/>
                  </a:cubicBezTo>
                  <a:cubicBezTo>
                    <a:pt x="490" y="1050"/>
                    <a:pt x="520" y="1052"/>
                    <a:pt x="549" y="1052"/>
                  </a:cubicBezTo>
                  <a:cubicBezTo>
                    <a:pt x="601" y="1052"/>
                    <a:pt x="653" y="1046"/>
                    <a:pt x="702" y="1029"/>
                  </a:cubicBezTo>
                  <a:cubicBezTo>
                    <a:pt x="958" y="1021"/>
                    <a:pt x="1198" y="918"/>
                    <a:pt x="1224" y="610"/>
                  </a:cubicBezTo>
                  <a:cubicBezTo>
                    <a:pt x="1250" y="259"/>
                    <a:pt x="923" y="1"/>
                    <a:pt x="5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4"/>
            <p:cNvSpPr/>
            <p:nvPr/>
          </p:nvSpPr>
          <p:spPr>
            <a:xfrm>
              <a:off x="820805" y="487730"/>
              <a:ext cx="74715" cy="68212"/>
            </a:xfrm>
            <a:custGeom>
              <a:avLst/>
              <a:gdLst/>
              <a:ahLst/>
              <a:cxnLst/>
              <a:rect l="l" t="t" r="r" b="b"/>
              <a:pathLst>
                <a:path w="1011" h="923" extrusionOk="0">
                  <a:moveTo>
                    <a:pt x="574" y="432"/>
                  </a:moveTo>
                  <a:lnTo>
                    <a:pt x="565" y="441"/>
                  </a:lnTo>
                  <a:cubicBezTo>
                    <a:pt x="557" y="441"/>
                    <a:pt x="565" y="432"/>
                    <a:pt x="574" y="432"/>
                  </a:cubicBezTo>
                  <a:close/>
                  <a:moveTo>
                    <a:pt x="572" y="1"/>
                  </a:moveTo>
                  <a:cubicBezTo>
                    <a:pt x="507" y="1"/>
                    <a:pt x="441" y="15"/>
                    <a:pt x="377" y="47"/>
                  </a:cubicBezTo>
                  <a:cubicBezTo>
                    <a:pt x="69" y="167"/>
                    <a:pt x="1" y="561"/>
                    <a:pt x="240" y="783"/>
                  </a:cubicBezTo>
                  <a:cubicBezTo>
                    <a:pt x="275" y="817"/>
                    <a:pt x="317" y="843"/>
                    <a:pt x="360" y="860"/>
                  </a:cubicBezTo>
                  <a:cubicBezTo>
                    <a:pt x="394" y="894"/>
                    <a:pt x="446" y="911"/>
                    <a:pt x="497" y="920"/>
                  </a:cubicBezTo>
                  <a:cubicBezTo>
                    <a:pt x="511" y="921"/>
                    <a:pt x="526" y="922"/>
                    <a:pt x="540" y="922"/>
                  </a:cubicBezTo>
                  <a:cubicBezTo>
                    <a:pt x="613" y="922"/>
                    <a:pt x="689" y="904"/>
                    <a:pt x="754" y="869"/>
                  </a:cubicBezTo>
                  <a:cubicBezTo>
                    <a:pt x="856" y="817"/>
                    <a:pt x="942" y="740"/>
                    <a:pt x="993" y="638"/>
                  </a:cubicBezTo>
                  <a:cubicBezTo>
                    <a:pt x="1010" y="595"/>
                    <a:pt x="1010" y="552"/>
                    <a:pt x="1002" y="509"/>
                  </a:cubicBezTo>
                  <a:cubicBezTo>
                    <a:pt x="1010" y="467"/>
                    <a:pt x="1010" y="432"/>
                    <a:pt x="1002" y="390"/>
                  </a:cubicBezTo>
                  <a:cubicBezTo>
                    <a:pt x="975" y="160"/>
                    <a:pt x="783" y="1"/>
                    <a:pt x="5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4"/>
            <p:cNvSpPr/>
            <p:nvPr/>
          </p:nvSpPr>
          <p:spPr>
            <a:xfrm>
              <a:off x="658517" y="355444"/>
              <a:ext cx="78928" cy="66291"/>
            </a:xfrm>
            <a:custGeom>
              <a:avLst/>
              <a:gdLst/>
              <a:ahLst/>
              <a:cxnLst/>
              <a:rect l="l" t="t" r="r" b="b"/>
              <a:pathLst>
                <a:path w="1068" h="897" extrusionOk="0">
                  <a:moveTo>
                    <a:pt x="524" y="0"/>
                  </a:moveTo>
                  <a:cubicBezTo>
                    <a:pt x="437" y="0"/>
                    <a:pt x="349" y="28"/>
                    <a:pt x="272" y="84"/>
                  </a:cubicBezTo>
                  <a:cubicBezTo>
                    <a:pt x="212" y="118"/>
                    <a:pt x="169" y="186"/>
                    <a:pt x="161" y="255"/>
                  </a:cubicBezTo>
                  <a:cubicBezTo>
                    <a:pt x="144" y="280"/>
                    <a:pt x="127" y="306"/>
                    <a:pt x="118" y="332"/>
                  </a:cubicBezTo>
                  <a:cubicBezTo>
                    <a:pt x="101" y="392"/>
                    <a:pt x="92" y="460"/>
                    <a:pt x="101" y="520"/>
                  </a:cubicBezTo>
                  <a:cubicBezTo>
                    <a:pt x="0" y="688"/>
                    <a:pt x="122" y="897"/>
                    <a:pt x="312" y="897"/>
                  </a:cubicBezTo>
                  <a:cubicBezTo>
                    <a:pt x="316" y="897"/>
                    <a:pt x="319" y="896"/>
                    <a:pt x="323" y="896"/>
                  </a:cubicBezTo>
                  <a:cubicBezTo>
                    <a:pt x="392" y="888"/>
                    <a:pt x="452" y="871"/>
                    <a:pt x="520" y="845"/>
                  </a:cubicBezTo>
                  <a:cubicBezTo>
                    <a:pt x="580" y="845"/>
                    <a:pt x="640" y="836"/>
                    <a:pt x="700" y="819"/>
                  </a:cubicBezTo>
                  <a:cubicBezTo>
                    <a:pt x="1025" y="700"/>
                    <a:pt x="1068" y="263"/>
                    <a:pt x="777" y="84"/>
                  </a:cubicBezTo>
                  <a:cubicBezTo>
                    <a:pt x="700" y="28"/>
                    <a:pt x="612" y="0"/>
                    <a:pt x="5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4"/>
            <p:cNvSpPr/>
            <p:nvPr/>
          </p:nvSpPr>
          <p:spPr>
            <a:xfrm>
              <a:off x="830930" y="335860"/>
              <a:ext cx="74050" cy="65478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489" y="0"/>
                  </a:moveTo>
                  <a:cubicBezTo>
                    <a:pt x="461" y="0"/>
                    <a:pt x="432" y="5"/>
                    <a:pt x="403" y="15"/>
                  </a:cubicBezTo>
                  <a:cubicBezTo>
                    <a:pt x="146" y="135"/>
                    <a:pt x="1" y="408"/>
                    <a:pt x="43" y="682"/>
                  </a:cubicBezTo>
                  <a:cubicBezTo>
                    <a:pt x="57" y="806"/>
                    <a:pt x="165" y="885"/>
                    <a:pt x="282" y="885"/>
                  </a:cubicBezTo>
                  <a:cubicBezTo>
                    <a:pt x="311" y="885"/>
                    <a:pt x="340" y="881"/>
                    <a:pt x="369" y="870"/>
                  </a:cubicBezTo>
                  <a:lnTo>
                    <a:pt x="831" y="716"/>
                  </a:lnTo>
                  <a:cubicBezTo>
                    <a:pt x="950" y="674"/>
                    <a:pt x="1002" y="537"/>
                    <a:pt x="959" y="417"/>
                  </a:cubicBezTo>
                  <a:cubicBezTo>
                    <a:pt x="919" y="329"/>
                    <a:pt x="834" y="271"/>
                    <a:pt x="746" y="271"/>
                  </a:cubicBezTo>
                  <a:cubicBezTo>
                    <a:pt x="740" y="271"/>
                    <a:pt x="734" y="271"/>
                    <a:pt x="728" y="272"/>
                  </a:cubicBezTo>
                  <a:cubicBezTo>
                    <a:pt x="728" y="272"/>
                    <a:pt x="728" y="263"/>
                    <a:pt x="728" y="263"/>
                  </a:cubicBezTo>
                  <a:cubicBezTo>
                    <a:pt x="742" y="114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4"/>
            <p:cNvSpPr/>
            <p:nvPr/>
          </p:nvSpPr>
          <p:spPr>
            <a:xfrm>
              <a:off x="789840" y="611664"/>
              <a:ext cx="56388" cy="53579"/>
            </a:xfrm>
            <a:custGeom>
              <a:avLst/>
              <a:gdLst/>
              <a:ahLst/>
              <a:cxnLst/>
              <a:rect l="l" t="t" r="r" b="b"/>
              <a:pathLst>
                <a:path w="763" h="725" extrusionOk="0">
                  <a:moveTo>
                    <a:pt x="401" y="0"/>
                  </a:moveTo>
                  <a:cubicBezTo>
                    <a:pt x="259" y="0"/>
                    <a:pt x="132" y="91"/>
                    <a:pt x="86" y="235"/>
                  </a:cubicBezTo>
                  <a:cubicBezTo>
                    <a:pt x="78" y="269"/>
                    <a:pt x="69" y="304"/>
                    <a:pt x="69" y="338"/>
                  </a:cubicBezTo>
                  <a:cubicBezTo>
                    <a:pt x="18" y="389"/>
                    <a:pt x="1" y="458"/>
                    <a:pt x="9" y="526"/>
                  </a:cubicBezTo>
                  <a:cubicBezTo>
                    <a:pt x="33" y="636"/>
                    <a:pt x="129" y="725"/>
                    <a:pt x="244" y="725"/>
                  </a:cubicBezTo>
                  <a:cubicBezTo>
                    <a:pt x="254" y="725"/>
                    <a:pt x="264" y="724"/>
                    <a:pt x="274" y="723"/>
                  </a:cubicBezTo>
                  <a:cubicBezTo>
                    <a:pt x="403" y="714"/>
                    <a:pt x="514" y="646"/>
                    <a:pt x="582" y="543"/>
                  </a:cubicBezTo>
                  <a:lnTo>
                    <a:pt x="599" y="518"/>
                  </a:lnTo>
                  <a:cubicBezTo>
                    <a:pt x="625" y="483"/>
                    <a:pt x="659" y="449"/>
                    <a:pt x="685" y="423"/>
                  </a:cubicBezTo>
                  <a:cubicBezTo>
                    <a:pt x="762" y="321"/>
                    <a:pt x="736" y="167"/>
                    <a:pt x="642" y="90"/>
                  </a:cubicBezTo>
                  <a:cubicBezTo>
                    <a:pt x="625" y="81"/>
                    <a:pt x="608" y="73"/>
                    <a:pt x="591" y="64"/>
                  </a:cubicBezTo>
                  <a:cubicBezTo>
                    <a:pt x="548" y="30"/>
                    <a:pt x="505" y="13"/>
                    <a:pt x="454" y="4"/>
                  </a:cubicBezTo>
                  <a:cubicBezTo>
                    <a:pt x="436" y="1"/>
                    <a:pt x="418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4"/>
            <p:cNvSpPr/>
            <p:nvPr/>
          </p:nvSpPr>
          <p:spPr>
            <a:xfrm>
              <a:off x="432156" y="29163"/>
              <a:ext cx="97699" cy="92304"/>
            </a:xfrm>
            <a:custGeom>
              <a:avLst/>
              <a:gdLst/>
              <a:ahLst/>
              <a:cxnLst/>
              <a:rect l="l" t="t" r="r" b="b"/>
              <a:pathLst>
                <a:path w="1322" h="1249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5" y="144"/>
                    <a:pt x="786" y="255"/>
                    <a:pt x="734" y="367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1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3" y="20"/>
                  </a:cubicBezTo>
                  <a:cubicBezTo>
                    <a:pt x="51" y="20"/>
                    <a:pt x="0" y="112"/>
                    <a:pt x="50" y="161"/>
                  </a:cubicBezTo>
                  <a:lnTo>
                    <a:pt x="153" y="255"/>
                  </a:lnTo>
                  <a:cubicBezTo>
                    <a:pt x="144" y="281"/>
                    <a:pt x="153" y="315"/>
                    <a:pt x="170" y="332"/>
                  </a:cubicBezTo>
                  <a:lnTo>
                    <a:pt x="178" y="332"/>
                  </a:lnTo>
                  <a:cubicBezTo>
                    <a:pt x="178" y="349"/>
                    <a:pt x="187" y="375"/>
                    <a:pt x="204" y="384"/>
                  </a:cubicBezTo>
                  <a:cubicBezTo>
                    <a:pt x="289" y="486"/>
                    <a:pt x="384" y="580"/>
                    <a:pt x="486" y="675"/>
                  </a:cubicBezTo>
                  <a:cubicBezTo>
                    <a:pt x="418" y="786"/>
                    <a:pt x="366" y="914"/>
                    <a:pt x="332" y="1042"/>
                  </a:cubicBezTo>
                  <a:cubicBezTo>
                    <a:pt x="332" y="1068"/>
                    <a:pt x="332" y="1094"/>
                    <a:pt x="349" y="1111"/>
                  </a:cubicBezTo>
                  <a:cubicBezTo>
                    <a:pt x="332" y="1162"/>
                    <a:pt x="358" y="1222"/>
                    <a:pt x="409" y="1231"/>
                  </a:cubicBezTo>
                  <a:cubicBezTo>
                    <a:pt x="421" y="1243"/>
                    <a:pt x="437" y="1249"/>
                    <a:pt x="453" y="1249"/>
                  </a:cubicBezTo>
                  <a:cubicBezTo>
                    <a:pt x="471" y="1249"/>
                    <a:pt x="490" y="1240"/>
                    <a:pt x="503" y="1222"/>
                  </a:cubicBezTo>
                  <a:cubicBezTo>
                    <a:pt x="597" y="1128"/>
                    <a:pt x="683" y="1017"/>
                    <a:pt x="751" y="906"/>
                  </a:cubicBezTo>
                  <a:cubicBezTo>
                    <a:pt x="786" y="931"/>
                    <a:pt x="811" y="957"/>
                    <a:pt x="845" y="974"/>
                  </a:cubicBezTo>
                  <a:cubicBezTo>
                    <a:pt x="880" y="1000"/>
                    <a:pt x="905" y="1042"/>
                    <a:pt x="931" y="1085"/>
                  </a:cubicBezTo>
                  <a:cubicBezTo>
                    <a:pt x="942" y="1102"/>
                    <a:pt x="960" y="1111"/>
                    <a:pt x="979" y="1111"/>
                  </a:cubicBezTo>
                  <a:cubicBezTo>
                    <a:pt x="989" y="1111"/>
                    <a:pt x="999" y="1108"/>
                    <a:pt x="1008" y="1102"/>
                  </a:cubicBezTo>
                  <a:cubicBezTo>
                    <a:pt x="1068" y="1145"/>
                    <a:pt x="1119" y="1179"/>
                    <a:pt x="1171" y="1214"/>
                  </a:cubicBezTo>
                  <a:cubicBezTo>
                    <a:pt x="1184" y="1222"/>
                    <a:pt x="1197" y="1226"/>
                    <a:pt x="1210" y="1226"/>
                  </a:cubicBezTo>
                  <a:cubicBezTo>
                    <a:pt x="1272" y="1226"/>
                    <a:pt x="1322" y="1135"/>
                    <a:pt x="1265" y="1085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2" y="546"/>
                    <a:pt x="940" y="461"/>
                  </a:cubicBezTo>
                  <a:cubicBezTo>
                    <a:pt x="948" y="444"/>
                    <a:pt x="948" y="435"/>
                    <a:pt x="940" y="418"/>
                  </a:cubicBezTo>
                  <a:cubicBezTo>
                    <a:pt x="957" y="384"/>
                    <a:pt x="965" y="349"/>
                    <a:pt x="982" y="315"/>
                  </a:cubicBezTo>
                  <a:cubicBezTo>
                    <a:pt x="991" y="290"/>
                    <a:pt x="991" y="272"/>
                    <a:pt x="982" y="255"/>
                  </a:cubicBezTo>
                  <a:cubicBezTo>
                    <a:pt x="999" y="213"/>
                    <a:pt x="1025" y="161"/>
                    <a:pt x="1042" y="118"/>
                  </a:cubicBez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4"/>
            <p:cNvSpPr/>
            <p:nvPr/>
          </p:nvSpPr>
          <p:spPr>
            <a:xfrm>
              <a:off x="286718" y="15196"/>
              <a:ext cx="101468" cy="87796"/>
            </a:xfrm>
            <a:custGeom>
              <a:avLst/>
              <a:gdLst/>
              <a:ahLst/>
              <a:cxnLst/>
              <a:rect l="l" t="t" r="r" b="b"/>
              <a:pathLst>
                <a:path w="1373" h="1188" extrusionOk="0">
                  <a:moveTo>
                    <a:pt x="989" y="1"/>
                  </a:moveTo>
                  <a:cubicBezTo>
                    <a:pt x="958" y="1"/>
                    <a:pt x="930" y="18"/>
                    <a:pt x="923" y="59"/>
                  </a:cubicBezTo>
                  <a:lnTo>
                    <a:pt x="906" y="128"/>
                  </a:lnTo>
                  <a:cubicBezTo>
                    <a:pt x="887" y="109"/>
                    <a:pt x="862" y="97"/>
                    <a:pt x="838" y="97"/>
                  </a:cubicBezTo>
                  <a:cubicBezTo>
                    <a:pt x="819" y="97"/>
                    <a:pt x="801" y="104"/>
                    <a:pt x="786" y="119"/>
                  </a:cubicBezTo>
                  <a:lnTo>
                    <a:pt x="760" y="145"/>
                  </a:lnTo>
                  <a:cubicBezTo>
                    <a:pt x="675" y="222"/>
                    <a:pt x="606" y="325"/>
                    <a:pt x="564" y="436"/>
                  </a:cubicBezTo>
                  <a:cubicBezTo>
                    <a:pt x="427" y="350"/>
                    <a:pt x="290" y="256"/>
                    <a:pt x="153" y="171"/>
                  </a:cubicBezTo>
                  <a:cubicBezTo>
                    <a:pt x="141" y="165"/>
                    <a:pt x="129" y="162"/>
                    <a:pt x="117" y="162"/>
                  </a:cubicBezTo>
                  <a:cubicBezTo>
                    <a:pt x="43" y="162"/>
                    <a:pt x="1" y="273"/>
                    <a:pt x="67" y="325"/>
                  </a:cubicBezTo>
                  <a:lnTo>
                    <a:pt x="341" y="521"/>
                  </a:lnTo>
                  <a:cubicBezTo>
                    <a:pt x="324" y="564"/>
                    <a:pt x="350" y="607"/>
                    <a:pt x="392" y="624"/>
                  </a:cubicBezTo>
                  <a:cubicBezTo>
                    <a:pt x="427" y="641"/>
                    <a:pt x="469" y="658"/>
                    <a:pt x="504" y="667"/>
                  </a:cubicBezTo>
                  <a:cubicBezTo>
                    <a:pt x="504" y="710"/>
                    <a:pt x="504" y="752"/>
                    <a:pt x="504" y="795"/>
                  </a:cubicBezTo>
                  <a:cubicBezTo>
                    <a:pt x="495" y="846"/>
                    <a:pt x="487" y="898"/>
                    <a:pt x="478" y="949"/>
                  </a:cubicBezTo>
                  <a:cubicBezTo>
                    <a:pt x="444" y="983"/>
                    <a:pt x="401" y="1026"/>
                    <a:pt x="367" y="1060"/>
                  </a:cubicBezTo>
                  <a:cubicBezTo>
                    <a:pt x="301" y="1106"/>
                    <a:pt x="357" y="1188"/>
                    <a:pt x="421" y="1188"/>
                  </a:cubicBezTo>
                  <a:cubicBezTo>
                    <a:pt x="440" y="1188"/>
                    <a:pt x="460" y="1181"/>
                    <a:pt x="478" y="1163"/>
                  </a:cubicBezTo>
                  <a:cubicBezTo>
                    <a:pt x="491" y="1171"/>
                    <a:pt x="507" y="1175"/>
                    <a:pt x="523" y="1175"/>
                  </a:cubicBezTo>
                  <a:cubicBezTo>
                    <a:pt x="559" y="1175"/>
                    <a:pt x="597" y="1156"/>
                    <a:pt x="615" y="1120"/>
                  </a:cubicBezTo>
                  <a:lnTo>
                    <a:pt x="623" y="1103"/>
                  </a:lnTo>
                  <a:cubicBezTo>
                    <a:pt x="628" y="1105"/>
                    <a:pt x="633" y="1105"/>
                    <a:pt x="638" y="1105"/>
                  </a:cubicBezTo>
                  <a:cubicBezTo>
                    <a:pt x="661" y="1105"/>
                    <a:pt x="686" y="1090"/>
                    <a:pt x="700" y="1069"/>
                  </a:cubicBezTo>
                  <a:cubicBezTo>
                    <a:pt x="743" y="1000"/>
                    <a:pt x="777" y="923"/>
                    <a:pt x="812" y="855"/>
                  </a:cubicBezTo>
                  <a:lnTo>
                    <a:pt x="1120" y="1069"/>
                  </a:lnTo>
                  <a:cubicBezTo>
                    <a:pt x="1130" y="1076"/>
                    <a:pt x="1144" y="1080"/>
                    <a:pt x="1158" y="1080"/>
                  </a:cubicBezTo>
                  <a:cubicBezTo>
                    <a:pt x="1178" y="1080"/>
                    <a:pt x="1199" y="1072"/>
                    <a:pt x="1214" y="1052"/>
                  </a:cubicBezTo>
                  <a:lnTo>
                    <a:pt x="1222" y="1069"/>
                  </a:lnTo>
                  <a:cubicBezTo>
                    <a:pt x="1236" y="1079"/>
                    <a:pt x="1250" y="1083"/>
                    <a:pt x="1263" y="1083"/>
                  </a:cubicBezTo>
                  <a:cubicBezTo>
                    <a:pt x="1329" y="1083"/>
                    <a:pt x="1372" y="973"/>
                    <a:pt x="1308" y="923"/>
                  </a:cubicBezTo>
                  <a:lnTo>
                    <a:pt x="1197" y="855"/>
                  </a:lnTo>
                  <a:lnTo>
                    <a:pt x="1120" y="795"/>
                  </a:lnTo>
                  <a:cubicBezTo>
                    <a:pt x="1111" y="787"/>
                    <a:pt x="1111" y="778"/>
                    <a:pt x="1103" y="778"/>
                  </a:cubicBezTo>
                  <a:cubicBezTo>
                    <a:pt x="1043" y="735"/>
                    <a:pt x="991" y="701"/>
                    <a:pt x="940" y="667"/>
                  </a:cubicBezTo>
                  <a:lnTo>
                    <a:pt x="906" y="650"/>
                  </a:lnTo>
                  <a:cubicBezTo>
                    <a:pt x="974" y="470"/>
                    <a:pt x="1034" y="290"/>
                    <a:pt x="1068" y="102"/>
                  </a:cubicBezTo>
                  <a:cubicBezTo>
                    <a:pt x="1084" y="41"/>
                    <a:pt x="1034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4"/>
            <p:cNvSpPr/>
            <p:nvPr/>
          </p:nvSpPr>
          <p:spPr>
            <a:xfrm>
              <a:off x="353451" y="-85977"/>
              <a:ext cx="101025" cy="86983"/>
            </a:xfrm>
            <a:custGeom>
              <a:avLst/>
              <a:gdLst/>
              <a:ahLst/>
              <a:cxnLst/>
              <a:rect l="l" t="t" r="r" b="b"/>
              <a:pathLst>
                <a:path w="1367" h="1177" extrusionOk="0">
                  <a:moveTo>
                    <a:pt x="988" y="1"/>
                  </a:moveTo>
                  <a:cubicBezTo>
                    <a:pt x="958" y="1"/>
                    <a:pt x="928" y="19"/>
                    <a:pt x="918" y="60"/>
                  </a:cubicBezTo>
                  <a:cubicBezTo>
                    <a:pt x="918" y="85"/>
                    <a:pt x="910" y="111"/>
                    <a:pt x="901" y="128"/>
                  </a:cubicBezTo>
                  <a:cubicBezTo>
                    <a:pt x="887" y="109"/>
                    <a:pt x="861" y="98"/>
                    <a:pt x="836" y="98"/>
                  </a:cubicBezTo>
                  <a:cubicBezTo>
                    <a:pt x="816" y="98"/>
                    <a:pt x="796" y="104"/>
                    <a:pt x="781" y="120"/>
                  </a:cubicBezTo>
                  <a:lnTo>
                    <a:pt x="756" y="145"/>
                  </a:lnTo>
                  <a:cubicBezTo>
                    <a:pt x="679" y="222"/>
                    <a:pt x="610" y="325"/>
                    <a:pt x="567" y="436"/>
                  </a:cubicBezTo>
                  <a:lnTo>
                    <a:pt x="148" y="179"/>
                  </a:lnTo>
                  <a:cubicBezTo>
                    <a:pt x="133" y="169"/>
                    <a:pt x="119" y="165"/>
                    <a:pt x="105" y="165"/>
                  </a:cubicBezTo>
                  <a:cubicBezTo>
                    <a:pt x="41" y="165"/>
                    <a:pt x="0" y="267"/>
                    <a:pt x="71" y="316"/>
                  </a:cubicBezTo>
                  <a:lnTo>
                    <a:pt x="336" y="504"/>
                  </a:lnTo>
                  <a:cubicBezTo>
                    <a:pt x="319" y="547"/>
                    <a:pt x="345" y="599"/>
                    <a:pt x="388" y="616"/>
                  </a:cubicBezTo>
                  <a:cubicBezTo>
                    <a:pt x="431" y="624"/>
                    <a:pt x="465" y="641"/>
                    <a:pt x="507" y="658"/>
                  </a:cubicBezTo>
                  <a:cubicBezTo>
                    <a:pt x="499" y="701"/>
                    <a:pt x="499" y="744"/>
                    <a:pt x="507" y="787"/>
                  </a:cubicBezTo>
                  <a:cubicBezTo>
                    <a:pt x="499" y="830"/>
                    <a:pt x="490" y="881"/>
                    <a:pt x="482" y="932"/>
                  </a:cubicBezTo>
                  <a:cubicBezTo>
                    <a:pt x="439" y="975"/>
                    <a:pt x="405" y="1009"/>
                    <a:pt x="362" y="1043"/>
                  </a:cubicBezTo>
                  <a:cubicBezTo>
                    <a:pt x="302" y="1097"/>
                    <a:pt x="356" y="1176"/>
                    <a:pt x="420" y="1176"/>
                  </a:cubicBezTo>
                  <a:cubicBezTo>
                    <a:pt x="438" y="1176"/>
                    <a:pt x="456" y="1170"/>
                    <a:pt x="473" y="1155"/>
                  </a:cubicBezTo>
                  <a:lnTo>
                    <a:pt x="482" y="1146"/>
                  </a:lnTo>
                  <a:cubicBezTo>
                    <a:pt x="497" y="1158"/>
                    <a:pt x="515" y="1164"/>
                    <a:pt x="534" y="1164"/>
                  </a:cubicBezTo>
                  <a:cubicBezTo>
                    <a:pt x="567" y="1164"/>
                    <a:pt x="599" y="1145"/>
                    <a:pt x="610" y="1112"/>
                  </a:cubicBezTo>
                  <a:lnTo>
                    <a:pt x="610" y="1095"/>
                  </a:lnTo>
                  <a:cubicBezTo>
                    <a:pt x="644" y="1095"/>
                    <a:pt x="679" y="1078"/>
                    <a:pt x="696" y="1052"/>
                  </a:cubicBezTo>
                  <a:cubicBezTo>
                    <a:pt x="738" y="984"/>
                    <a:pt x="773" y="915"/>
                    <a:pt x="807" y="838"/>
                  </a:cubicBezTo>
                  <a:lnTo>
                    <a:pt x="1115" y="1052"/>
                  </a:lnTo>
                  <a:cubicBezTo>
                    <a:pt x="1126" y="1063"/>
                    <a:pt x="1139" y="1067"/>
                    <a:pt x="1154" y="1067"/>
                  </a:cubicBezTo>
                  <a:cubicBezTo>
                    <a:pt x="1173" y="1067"/>
                    <a:pt x="1194" y="1058"/>
                    <a:pt x="1209" y="1043"/>
                  </a:cubicBezTo>
                  <a:lnTo>
                    <a:pt x="1218" y="1052"/>
                  </a:lnTo>
                  <a:cubicBezTo>
                    <a:pt x="1232" y="1062"/>
                    <a:pt x="1247" y="1067"/>
                    <a:pt x="1260" y="1067"/>
                  </a:cubicBezTo>
                  <a:cubicBezTo>
                    <a:pt x="1325" y="1067"/>
                    <a:pt x="1367" y="965"/>
                    <a:pt x="1303" y="915"/>
                  </a:cubicBezTo>
                  <a:cubicBezTo>
                    <a:pt x="1269" y="889"/>
                    <a:pt x="1226" y="864"/>
                    <a:pt x="1192" y="838"/>
                  </a:cubicBezTo>
                  <a:lnTo>
                    <a:pt x="1115" y="787"/>
                  </a:lnTo>
                  <a:cubicBezTo>
                    <a:pt x="1106" y="778"/>
                    <a:pt x="1106" y="770"/>
                    <a:pt x="1098" y="761"/>
                  </a:cubicBezTo>
                  <a:cubicBezTo>
                    <a:pt x="1038" y="727"/>
                    <a:pt x="987" y="693"/>
                    <a:pt x="935" y="658"/>
                  </a:cubicBezTo>
                  <a:lnTo>
                    <a:pt x="901" y="633"/>
                  </a:lnTo>
                  <a:cubicBezTo>
                    <a:pt x="969" y="462"/>
                    <a:pt x="1029" y="282"/>
                    <a:pt x="1072" y="102"/>
                  </a:cubicBezTo>
                  <a:cubicBezTo>
                    <a:pt x="1082" y="41"/>
                    <a:pt x="1034" y="1"/>
                    <a:pt x="98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4"/>
            <p:cNvSpPr/>
            <p:nvPr/>
          </p:nvSpPr>
          <p:spPr>
            <a:xfrm>
              <a:off x="250487" y="-160771"/>
              <a:ext cx="67675" cy="72092"/>
            </a:xfrm>
            <a:custGeom>
              <a:avLst/>
              <a:gdLst/>
              <a:ahLst/>
              <a:cxnLst/>
              <a:rect l="l" t="t" r="r" b="b"/>
              <a:pathLst>
                <a:path w="1103" h="1175" extrusionOk="0">
                  <a:moveTo>
                    <a:pt x="654" y="1"/>
                  </a:moveTo>
                  <a:cubicBezTo>
                    <a:pt x="630" y="1"/>
                    <a:pt x="605" y="13"/>
                    <a:pt x="589" y="44"/>
                  </a:cubicBezTo>
                  <a:cubicBezTo>
                    <a:pt x="538" y="129"/>
                    <a:pt x="503" y="215"/>
                    <a:pt x="461" y="309"/>
                  </a:cubicBezTo>
                  <a:cubicBezTo>
                    <a:pt x="452" y="334"/>
                    <a:pt x="444" y="352"/>
                    <a:pt x="435" y="377"/>
                  </a:cubicBezTo>
                  <a:cubicBezTo>
                    <a:pt x="401" y="360"/>
                    <a:pt x="358" y="352"/>
                    <a:pt x="315" y="343"/>
                  </a:cubicBezTo>
                  <a:cubicBezTo>
                    <a:pt x="308" y="341"/>
                    <a:pt x="300" y="339"/>
                    <a:pt x="293" y="339"/>
                  </a:cubicBezTo>
                  <a:cubicBezTo>
                    <a:pt x="275" y="339"/>
                    <a:pt x="259" y="346"/>
                    <a:pt x="247" y="352"/>
                  </a:cubicBezTo>
                  <a:lnTo>
                    <a:pt x="144" y="309"/>
                  </a:lnTo>
                  <a:cubicBezTo>
                    <a:pt x="133" y="304"/>
                    <a:pt x="122" y="302"/>
                    <a:pt x="112" y="302"/>
                  </a:cubicBezTo>
                  <a:cubicBezTo>
                    <a:pt x="43" y="302"/>
                    <a:pt x="0" y="394"/>
                    <a:pt x="67" y="446"/>
                  </a:cubicBezTo>
                  <a:cubicBezTo>
                    <a:pt x="161" y="506"/>
                    <a:pt x="264" y="557"/>
                    <a:pt x="375" y="608"/>
                  </a:cubicBezTo>
                  <a:cubicBezTo>
                    <a:pt x="375" y="617"/>
                    <a:pt x="375" y="617"/>
                    <a:pt x="375" y="617"/>
                  </a:cubicBezTo>
                  <a:cubicBezTo>
                    <a:pt x="341" y="762"/>
                    <a:pt x="324" y="908"/>
                    <a:pt x="324" y="1053"/>
                  </a:cubicBezTo>
                  <a:cubicBezTo>
                    <a:pt x="324" y="1079"/>
                    <a:pt x="332" y="1096"/>
                    <a:pt x="349" y="1113"/>
                  </a:cubicBezTo>
                  <a:cubicBezTo>
                    <a:pt x="362" y="1151"/>
                    <a:pt x="393" y="1174"/>
                    <a:pt x="429" y="1174"/>
                  </a:cubicBezTo>
                  <a:cubicBezTo>
                    <a:pt x="442" y="1174"/>
                    <a:pt x="455" y="1171"/>
                    <a:pt x="469" y="1164"/>
                  </a:cubicBezTo>
                  <a:cubicBezTo>
                    <a:pt x="598" y="1130"/>
                    <a:pt x="615" y="976"/>
                    <a:pt x="640" y="856"/>
                  </a:cubicBezTo>
                  <a:cubicBezTo>
                    <a:pt x="649" y="814"/>
                    <a:pt x="657" y="771"/>
                    <a:pt x="666" y="728"/>
                  </a:cubicBezTo>
                  <a:lnTo>
                    <a:pt x="752" y="762"/>
                  </a:lnTo>
                  <a:lnTo>
                    <a:pt x="897" y="831"/>
                  </a:lnTo>
                  <a:cubicBezTo>
                    <a:pt x="873" y="887"/>
                    <a:pt x="917" y="951"/>
                    <a:pt x="979" y="951"/>
                  </a:cubicBezTo>
                  <a:cubicBezTo>
                    <a:pt x="983" y="951"/>
                    <a:pt x="987" y="951"/>
                    <a:pt x="991" y="950"/>
                  </a:cubicBezTo>
                  <a:cubicBezTo>
                    <a:pt x="1094" y="933"/>
                    <a:pt x="1102" y="848"/>
                    <a:pt x="1068" y="779"/>
                  </a:cubicBezTo>
                  <a:cubicBezTo>
                    <a:pt x="1068" y="754"/>
                    <a:pt x="1051" y="728"/>
                    <a:pt x="1025" y="719"/>
                  </a:cubicBezTo>
                  <a:cubicBezTo>
                    <a:pt x="1017" y="702"/>
                    <a:pt x="1008" y="694"/>
                    <a:pt x="1000" y="685"/>
                  </a:cubicBezTo>
                  <a:cubicBezTo>
                    <a:pt x="914" y="625"/>
                    <a:pt x="829" y="574"/>
                    <a:pt x="743" y="531"/>
                  </a:cubicBezTo>
                  <a:lnTo>
                    <a:pt x="700" y="506"/>
                  </a:lnTo>
                  <a:cubicBezTo>
                    <a:pt x="709" y="463"/>
                    <a:pt x="717" y="411"/>
                    <a:pt x="726" y="369"/>
                  </a:cubicBezTo>
                  <a:cubicBezTo>
                    <a:pt x="726" y="343"/>
                    <a:pt x="717" y="326"/>
                    <a:pt x="709" y="300"/>
                  </a:cubicBezTo>
                  <a:lnTo>
                    <a:pt x="709" y="172"/>
                  </a:lnTo>
                  <a:cubicBezTo>
                    <a:pt x="717" y="155"/>
                    <a:pt x="717" y="138"/>
                    <a:pt x="726" y="121"/>
                  </a:cubicBezTo>
                  <a:cubicBezTo>
                    <a:pt x="755" y="57"/>
                    <a:pt x="705" y="1"/>
                    <a:pt x="6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4"/>
            <p:cNvSpPr/>
            <p:nvPr/>
          </p:nvSpPr>
          <p:spPr>
            <a:xfrm>
              <a:off x="168272" y="-261700"/>
              <a:ext cx="67981" cy="72215"/>
            </a:xfrm>
            <a:custGeom>
              <a:avLst/>
              <a:gdLst/>
              <a:ahLst/>
              <a:cxnLst/>
              <a:rect l="l" t="t" r="r" b="b"/>
              <a:pathLst>
                <a:path w="1108" h="1177" extrusionOk="0">
                  <a:moveTo>
                    <a:pt x="664" y="0"/>
                  </a:moveTo>
                  <a:cubicBezTo>
                    <a:pt x="641" y="0"/>
                    <a:pt x="619" y="11"/>
                    <a:pt x="603" y="38"/>
                  </a:cubicBezTo>
                  <a:cubicBezTo>
                    <a:pt x="552" y="123"/>
                    <a:pt x="517" y="217"/>
                    <a:pt x="475" y="311"/>
                  </a:cubicBezTo>
                  <a:cubicBezTo>
                    <a:pt x="466" y="328"/>
                    <a:pt x="458" y="354"/>
                    <a:pt x="449" y="380"/>
                  </a:cubicBezTo>
                  <a:cubicBezTo>
                    <a:pt x="415" y="363"/>
                    <a:pt x="372" y="345"/>
                    <a:pt x="329" y="337"/>
                  </a:cubicBezTo>
                  <a:cubicBezTo>
                    <a:pt x="304" y="337"/>
                    <a:pt x="278" y="337"/>
                    <a:pt x="261" y="354"/>
                  </a:cubicBezTo>
                  <a:lnTo>
                    <a:pt x="158" y="311"/>
                  </a:lnTo>
                  <a:cubicBezTo>
                    <a:pt x="144" y="305"/>
                    <a:pt x="131" y="302"/>
                    <a:pt x="118" y="302"/>
                  </a:cubicBezTo>
                  <a:cubicBezTo>
                    <a:pt x="45" y="302"/>
                    <a:pt x="1" y="397"/>
                    <a:pt x="81" y="448"/>
                  </a:cubicBezTo>
                  <a:cubicBezTo>
                    <a:pt x="175" y="508"/>
                    <a:pt x="278" y="559"/>
                    <a:pt x="389" y="611"/>
                  </a:cubicBezTo>
                  <a:lnTo>
                    <a:pt x="389" y="619"/>
                  </a:lnTo>
                  <a:cubicBezTo>
                    <a:pt x="355" y="765"/>
                    <a:pt x="338" y="910"/>
                    <a:pt x="338" y="1056"/>
                  </a:cubicBezTo>
                  <a:cubicBezTo>
                    <a:pt x="338" y="1073"/>
                    <a:pt x="346" y="1098"/>
                    <a:pt x="363" y="1115"/>
                  </a:cubicBezTo>
                  <a:cubicBezTo>
                    <a:pt x="376" y="1153"/>
                    <a:pt x="407" y="1177"/>
                    <a:pt x="443" y="1177"/>
                  </a:cubicBezTo>
                  <a:cubicBezTo>
                    <a:pt x="456" y="1177"/>
                    <a:pt x="469" y="1174"/>
                    <a:pt x="483" y="1167"/>
                  </a:cubicBezTo>
                  <a:cubicBezTo>
                    <a:pt x="612" y="1133"/>
                    <a:pt x="629" y="979"/>
                    <a:pt x="654" y="850"/>
                  </a:cubicBezTo>
                  <a:cubicBezTo>
                    <a:pt x="663" y="816"/>
                    <a:pt x="671" y="773"/>
                    <a:pt x="680" y="730"/>
                  </a:cubicBezTo>
                  <a:lnTo>
                    <a:pt x="766" y="765"/>
                  </a:lnTo>
                  <a:lnTo>
                    <a:pt x="911" y="833"/>
                  </a:lnTo>
                  <a:cubicBezTo>
                    <a:pt x="879" y="890"/>
                    <a:pt x="930" y="954"/>
                    <a:pt x="993" y="954"/>
                  </a:cubicBezTo>
                  <a:cubicBezTo>
                    <a:pt x="997" y="954"/>
                    <a:pt x="1001" y="953"/>
                    <a:pt x="1005" y="953"/>
                  </a:cubicBezTo>
                  <a:cubicBezTo>
                    <a:pt x="1108" y="927"/>
                    <a:pt x="1108" y="850"/>
                    <a:pt x="1082" y="773"/>
                  </a:cubicBezTo>
                  <a:cubicBezTo>
                    <a:pt x="1082" y="748"/>
                    <a:pt x="1065" y="730"/>
                    <a:pt x="1039" y="713"/>
                  </a:cubicBezTo>
                  <a:cubicBezTo>
                    <a:pt x="1031" y="705"/>
                    <a:pt x="1022" y="696"/>
                    <a:pt x="1014" y="688"/>
                  </a:cubicBezTo>
                  <a:cubicBezTo>
                    <a:pt x="928" y="628"/>
                    <a:pt x="843" y="576"/>
                    <a:pt x="757" y="534"/>
                  </a:cubicBezTo>
                  <a:lnTo>
                    <a:pt x="714" y="499"/>
                  </a:lnTo>
                  <a:cubicBezTo>
                    <a:pt x="723" y="457"/>
                    <a:pt x="731" y="414"/>
                    <a:pt x="740" y="371"/>
                  </a:cubicBezTo>
                  <a:cubicBezTo>
                    <a:pt x="740" y="345"/>
                    <a:pt x="731" y="320"/>
                    <a:pt x="723" y="303"/>
                  </a:cubicBezTo>
                  <a:lnTo>
                    <a:pt x="723" y="174"/>
                  </a:lnTo>
                  <a:cubicBezTo>
                    <a:pt x="731" y="157"/>
                    <a:pt x="731" y="140"/>
                    <a:pt x="740" y="123"/>
                  </a:cubicBezTo>
                  <a:cubicBezTo>
                    <a:pt x="770" y="58"/>
                    <a:pt x="717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4"/>
            <p:cNvSpPr/>
            <p:nvPr/>
          </p:nvSpPr>
          <p:spPr>
            <a:xfrm>
              <a:off x="203948" y="-70014"/>
              <a:ext cx="91713" cy="75011"/>
            </a:xfrm>
            <a:custGeom>
              <a:avLst/>
              <a:gdLst/>
              <a:ahLst/>
              <a:cxnLst/>
              <a:rect l="l" t="t" r="r" b="b"/>
              <a:pathLst>
                <a:path w="1241" h="1015" extrusionOk="0">
                  <a:moveTo>
                    <a:pt x="876" y="0"/>
                  </a:moveTo>
                  <a:cubicBezTo>
                    <a:pt x="850" y="0"/>
                    <a:pt x="822" y="13"/>
                    <a:pt x="802" y="40"/>
                  </a:cubicBezTo>
                  <a:cubicBezTo>
                    <a:pt x="785" y="75"/>
                    <a:pt x="768" y="109"/>
                    <a:pt x="760" y="143"/>
                  </a:cubicBezTo>
                  <a:cubicBezTo>
                    <a:pt x="708" y="177"/>
                    <a:pt x="674" y="220"/>
                    <a:pt x="640" y="271"/>
                  </a:cubicBezTo>
                  <a:cubicBezTo>
                    <a:pt x="520" y="211"/>
                    <a:pt x="409" y="160"/>
                    <a:pt x="289" y="109"/>
                  </a:cubicBezTo>
                  <a:cubicBezTo>
                    <a:pt x="281" y="106"/>
                    <a:pt x="274" y="104"/>
                    <a:pt x="266" y="104"/>
                  </a:cubicBezTo>
                  <a:cubicBezTo>
                    <a:pt x="232" y="104"/>
                    <a:pt x="204" y="134"/>
                    <a:pt x="204" y="169"/>
                  </a:cubicBezTo>
                  <a:lnTo>
                    <a:pt x="101" y="152"/>
                  </a:lnTo>
                  <a:cubicBezTo>
                    <a:pt x="98" y="151"/>
                    <a:pt x="96" y="151"/>
                    <a:pt x="94" y="151"/>
                  </a:cubicBezTo>
                  <a:cubicBezTo>
                    <a:pt x="14" y="151"/>
                    <a:pt x="1" y="289"/>
                    <a:pt x="84" y="314"/>
                  </a:cubicBezTo>
                  <a:cubicBezTo>
                    <a:pt x="238" y="348"/>
                    <a:pt x="400" y="391"/>
                    <a:pt x="546" y="460"/>
                  </a:cubicBezTo>
                  <a:cubicBezTo>
                    <a:pt x="520" y="537"/>
                    <a:pt x="512" y="622"/>
                    <a:pt x="520" y="708"/>
                  </a:cubicBezTo>
                  <a:cubicBezTo>
                    <a:pt x="512" y="725"/>
                    <a:pt x="503" y="733"/>
                    <a:pt x="494" y="750"/>
                  </a:cubicBezTo>
                  <a:cubicBezTo>
                    <a:pt x="469" y="776"/>
                    <a:pt x="477" y="827"/>
                    <a:pt x="512" y="845"/>
                  </a:cubicBezTo>
                  <a:lnTo>
                    <a:pt x="494" y="913"/>
                  </a:lnTo>
                  <a:cubicBezTo>
                    <a:pt x="482" y="971"/>
                    <a:pt x="531" y="1014"/>
                    <a:pt x="582" y="1014"/>
                  </a:cubicBezTo>
                  <a:cubicBezTo>
                    <a:pt x="599" y="1014"/>
                    <a:pt x="616" y="1009"/>
                    <a:pt x="631" y="999"/>
                  </a:cubicBezTo>
                  <a:cubicBezTo>
                    <a:pt x="657" y="999"/>
                    <a:pt x="683" y="990"/>
                    <a:pt x="700" y="973"/>
                  </a:cubicBezTo>
                  <a:cubicBezTo>
                    <a:pt x="785" y="870"/>
                    <a:pt x="854" y="759"/>
                    <a:pt x="897" y="631"/>
                  </a:cubicBezTo>
                  <a:lnTo>
                    <a:pt x="914" y="639"/>
                  </a:lnTo>
                  <a:cubicBezTo>
                    <a:pt x="965" y="682"/>
                    <a:pt x="1016" y="725"/>
                    <a:pt x="1068" y="768"/>
                  </a:cubicBezTo>
                  <a:cubicBezTo>
                    <a:pt x="1085" y="783"/>
                    <a:pt x="1103" y="789"/>
                    <a:pt x="1121" y="789"/>
                  </a:cubicBezTo>
                  <a:cubicBezTo>
                    <a:pt x="1185" y="789"/>
                    <a:pt x="1241" y="710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4"/>
                    <a:pt x="1085" y="537"/>
                  </a:cubicBezTo>
                  <a:cubicBezTo>
                    <a:pt x="1042" y="511"/>
                    <a:pt x="991" y="485"/>
                    <a:pt x="948" y="460"/>
                  </a:cubicBezTo>
                  <a:cubicBezTo>
                    <a:pt x="965" y="383"/>
                    <a:pt x="965" y="297"/>
                    <a:pt x="965" y="220"/>
                  </a:cubicBezTo>
                  <a:cubicBezTo>
                    <a:pt x="974" y="203"/>
                    <a:pt x="982" y="186"/>
                    <a:pt x="991" y="169"/>
                  </a:cubicBezTo>
                  <a:cubicBezTo>
                    <a:pt x="1008" y="134"/>
                    <a:pt x="991" y="83"/>
                    <a:pt x="956" y="66"/>
                  </a:cubicBezTo>
                  <a:cubicBezTo>
                    <a:pt x="956" y="66"/>
                    <a:pt x="956" y="57"/>
                    <a:pt x="948" y="57"/>
                  </a:cubicBezTo>
                  <a:cubicBezTo>
                    <a:pt x="938" y="20"/>
                    <a:pt x="908" y="0"/>
                    <a:pt x="8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4"/>
            <p:cNvSpPr/>
            <p:nvPr/>
          </p:nvSpPr>
          <p:spPr>
            <a:xfrm>
              <a:off x="173205" y="72175"/>
              <a:ext cx="86909" cy="70429"/>
            </a:xfrm>
            <a:custGeom>
              <a:avLst/>
              <a:gdLst/>
              <a:ahLst/>
              <a:cxnLst/>
              <a:rect l="l" t="t" r="r" b="b"/>
              <a:pathLst>
                <a:path w="1176" h="953" extrusionOk="0">
                  <a:moveTo>
                    <a:pt x="805" y="0"/>
                  </a:moveTo>
                  <a:cubicBezTo>
                    <a:pt x="778" y="0"/>
                    <a:pt x="752" y="16"/>
                    <a:pt x="739" y="41"/>
                  </a:cubicBezTo>
                  <a:cubicBezTo>
                    <a:pt x="688" y="118"/>
                    <a:pt x="645" y="195"/>
                    <a:pt x="602" y="272"/>
                  </a:cubicBezTo>
                  <a:cubicBezTo>
                    <a:pt x="602" y="272"/>
                    <a:pt x="602" y="272"/>
                    <a:pt x="602" y="281"/>
                  </a:cubicBezTo>
                  <a:lnTo>
                    <a:pt x="397" y="135"/>
                  </a:lnTo>
                  <a:cubicBezTo>
                    <a:pt x="383" y="128"/>
                    <a:pt x="369" y="125"/>
                    <a:pt x="355" y="125"/>
                  </a:cubicBezTo>
                  <a:cubicBezTo>
                    <a:pt x="317" y="125"/>
                    <a:pt x="284" y="149"/>
                    <a:pt x="277" y="187"/>
                  </a:cubicBezTo>
                  <a:lnTo>
                    <a:pt x="140" y="161"/>
                  </a:lnTo>
                  <a:cubicBezTo>
                    <a:pt x="135" y="160"/>
                    <a:pt x="129" y="159"/>
                    <a:pt x="124" y="159"/>
                  </a:cubicBezTo>
                  <a:cubicBezTo>
                    <a:pt x="60" y="159"/>
                    <a:pt x="1" y="242"/>
                    <a:pt x="64" y="289"/>
                  </a:cubicBezTo>
                  <a:lnTo>
                    <a:pt x="106" y="332"/>
                  </a:lnTo>
                  <a:cubicBezTo>
                    <a:pt x="120" y="341"/>
                    <a:pt x="140" y="348"/>
                    <a:pt x="158" y="348"/>
                  </a:cubicBezTo>
                  <a:cubicBezTo>
                    <a:pt x="174" y="348"/>
                    <a:pt x="189" y="344"/>
                    <a:pt x="200" y="332"/>
                  </a:cubicBezTo>
                  <a:cubicBezTo>
                    <a:pt x="312" y="358"/>
                    <a:pt x="423" y="392"/>
                    <a:pt x="525" y="435"/>
                  </a:cubicBezTo>
                  <a:cubicBezTo>
                    <a:pt x="474" y="546"/>
                    <a:pt x="431" y="657"/>
                    <a:pt x="389" y="768"/>
                  </a:cubicBezTo>
                  <a:lnTo>
                    <a:pt x="329" y="820"/>
                  </a:lnTo>
                  <a:cubicBezTo>
                    <a:pt x="269" y="873"/>
                    <a:pt x="323" y="952"/>
                    <a:pt x="386" y="952"/>
                  </a:cubicBezTo>
                  <a:cubicBezTo>
                    <a:pt x="404" y="952"/>
                    <a:pt x="423" y="946"/>
                    <a:pt x="440" y="931"/>
                  </a:cubicBezTo>
                  <a:cubicBezTo>
                    <a:pt x="568" y="828"/>
                    <a:pt x="671" y="700"/>
                    <a:pt x="748" y="563"/>
                  </a:cubicBezTo>
                  <a:lnTo>
                    <a:pt x="979" y="726"/>
                  </a:lnTo>
                  <a:cubicBezTo>
                    <a:pt x="990" y="733"/>
                    <a:pt x="1005" y="738"/>
                    <a:pt x="1020" y="738"/>
                  </a:cubicBezTo>
                  <a:cubicBezTo>
                    <a:pt x="1038" y="738"/>
                    <a:pt x="1055" y="731"/>
                    <a:pt x="1064" y="717"/>
                  </a:cubicBezTo>
                  <a:cubicBezTo>
                    <a:pt x="1075" y="723"/>
                    <a:pt x="1084" y="725"/>
                    <a:pt x="1093" y="725"/>
                  </a:cubicBezTo>
                  <a:cubicBezTo>
                    <a:pt x="1151" y="725"/>
                    <a:pt x="1175" y="617"/>
                    <a:pt x="1116" y="580"/>
                  </a:cubicBezTo>
                  <a:cubicBezTo>
                    <a:pt x="1022" y="512"/>
                    <a:pt x="919" y="452"/>
                    <a:pt x="816" y="401"/>
                  </a:cubicBezTo>
                  <a:cubicBezTo>
                    <a:pt x="859" y="298"/>
                    <a:pt x="885" y="187"/>
                    <a:pt x="902" y="84"/>
                  </a:cubicBezTo>
                  <a:cubicBezTo>
                    <a:pt x="902" y="45"/>
                    <a:pt x="880" y="6"/>
                    <a:pt x="844" y="6"/>
                  </a:cubicBezTo>
                  <a:cubicBezTo>
                    <a:pt x="841" y="6"/>
                    <a:pt x="837" y="6"/>
                    <a:pt x="833" y="7"/>
                  </a:cubicBezTo>
                  <a:cubicBezTo>
                    <a:pt x="824" y="2"/>
                    <a:pt x="814" y="0"/>
                    <a:pt x="80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4"/>
            <p:cNvSpPr/>
            <p:nvPr/>
          </p:nvSpPr>
          <p:spPr>
            <a:xfrm>
              <a:off x="355342" y="-154329"/>
              <a:ext cx="70006" cy="67184"/>
            </a:xfrm>
            <a:custGeom>
              <a:avLst/>
              <a:gdLst/>
              <a:ahLst/>
              <a:cxnLst/>
              <a:rect l="l" t="t" r="r" b="b"/>
              <a:pathLst>
                <a:path w="1141" h="1095" extrusionOk="0">
                  <a:moveTo>
                    <a:pt x="751" y="0"/>
                  </a:moveTo>
                  <a:cubicBezTo>
                    <a:pt x="734" y="0"/>
                    <a:pt x="717" y="7"/>
                    <a:pt x="702" y="24"/>
                  </a:cubicBezTo>
                  <a:lnTo>
                    <a:pt x="685" y="41"/>
                  </a:lnTo>
                  <a:lnTo>
                    <a:pt x="642" y="101"/>
                  </a:lnTo>
                  <a:cubicBezTo>
                    <a:pt x="626" y="85"/>
                    <a:pt x="606" y="77"/>
                    <a:pt x="587" y="77"/>
                  </a:cubicBezTo>
                  <a:cubicBezTo>
                    <a:pt x="554" y="77"/>
                    <a:pt x="521" y="98"/>
                    <a:pt x="505" y="135"/>
                  </a:cubicBezTo>
                  <a:cubicBezTo>
                    <a:pt x="488" y="187"/>
                    <a:pt x="480" y="247"/>
                    <a:pt x="463" y="306"/>
                  </a:cubicBezTo>
                  <a:lnTo>
                    <a:pt x="437" y="298"/>
                  </a:lnTo>
                  <a:lnTo>
                    <a:pt x="240" y="144"/>
                  </a:lnTo>
                  <a:cubicBezTo>
                    <a:pt x="229" y="135"/>
                    <a:pt x="215" y="132"/>
                    <a:pt x="202" y="132"/>
                  </a:cubicBezTo>
                  <a:cubicBezTo>
                    <a:pt x="176" y="132"/>
                    <a:pt x="149" y="147"/>
                    <a:pt x="138" y="170"/>
                  </a:cubicBezTo>
                  <a:cubicBezTo>
                    <a:pt x="127" y="166"/>
                    <a:pt x="117" y="164"/>
                    <a:pt x="108" y="164"/>
                  </a:cubicBezTo>
                  <a:cubicBezTo>
                    <a:pt x="34" y="164"/>
                    <a:pt x="1" y="277"/>
                    <a:pt x="69" y="315"/>
                  </a:cubicBezTo>
                  <a:cubicBezTo>
                    <a:pt x="180" y="375"/>
                    <a:pt x="300" y="443"/>
                    <a:pt x="411" y="520"/>
                  </a:cubicBezTo>
                  <a:cubicBezTo>
                    <a:pt x="343" y="674"/>
                    <a:pt x="300" y="828"/>
                    <a:pt x="274" y="999"/>
                  </a:cubicBezTo>
                  <a:cubicBezTo>
                    <a:pt x="264" y="1057"/>
                    <a:pt x="314" y="1095"/>
                    <a:pt x="360" y="1095"/>
                  </a:cubicBezTo>
                  <a:cubicBezTo>
                    <a:pt x="390" y="1095"/>
                    <a:pt x="418" y="1079"/>
                    <a:pt x="428" y="1042"/>
                  </a:cubicBezTo>
                  <a:cubicBezTo>
                    <a:pt x="440" y="1049"/>
                    <a:pt x="453" y="1052"/>
                    <a:pt x="465" y="1052"/>
                  </a:cubicBezTo>
                  <a:cubicBezTo>
                    <a:pt x="496" y="1052"/>
                    <a:pt x="525" y="1030"/>
                    <a:pt x="531" y="999"/>
                  </a:cubicBezTo>
                  <a:cubicBezTo>
                    <a:pt x="557" y="880"/>
                    <a:pt x="582" y="760"/>
                    <a:pt x="617" y="649"/>
                  </a:cubicBezTo>
                  <a:cubicBezTo>
                    <a:pt x="711" y="700"/>
                    <a:pt x="796" y="760"/>
                    <a:pt x="882" y="820"/>
                  </a:cubicBezTo>
                  <a:lnTo>
                    <a:pt x="933" y="854"/>
                  </a:lnTo>
                  <a:cubicBezTo>
                    <a:pt x="933" y="863"/>
                    <a:pt x="942" y="863"/>
                    <a:pt x="950" y="863"/>
                  </a:cubicBezTo>
                  <a:lnTo>
                    <a:pt x="993" y="897"/>
                  </a:lnTo>
                  <a:cubicBezTo>
                    <a:pt x="1006" y="907"/>
                    <a:pt x="1020" y="912"/>
                    <a:pt x="1033" y="912"/>
                  </a:cubicBezTo>
                  <a:cubicBezTo>
                    <a:pt x="1095" y="912"/>
                    <a:pt x="1141" y="809"/>
                    <a:pt x="1070" y="760"/>
                  </a:cubicBezTo>
                  <a:lnTo>
                    <a:pt x="1027" y="726"/>
                  </a:lnTo>
                  <a:lnTo>
                    <a:pt x="1019" y="717"/>
                  </a:lnTo>
                  <a:cubicBezTo>
                    <a:pt x="1036" y="709"/>
                    <a:pt x="1044" y="709"/>
                    <a:pt x="1053" y="700"/>
                  </a:cubicBezTo>
                  <a:cubicBezTo>
                    <a:pt x="1113" y="657"/>
                    <a:pt x="1104" y="572"/>
                    <a:pt x="1036" y="555"/>
                  </a:cubicBezTo>
                  <a:lnTo>
                    <a:pt x="702" y="409"/>
                  </a:lnTo>
                  <a:cubicBezTo>
                    <a:pt x="736" y="315"/>
                    <a:pt x="779" y="221"/>
                    <a:pt x="822" y="127"/>
                  </a:cubicBezTo>
                  <a:cubicBezTo>
                    <a:pt x="854" y="69"/>
                    <a:pt x="803" y="0"/>
                    <a:pt x="75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4"/>
            <p:cNvSpPr/>
            <p:nvPr/>
          </p:nvSpPr>
          <p:spPr>
            <a:xfrm>
              <a:off x="112316" y="-183656"/>
              <a:ext cx="65282" cy="63686"/>
            </a:xfrm>
            <a:custGeom>
              <a:avLst/>
              <a:gdLst/>
              <a:ahLst/>
              <a:cxnLst/>
              <a:rect l="l" t="t" r="r" b="b"/>
              <a:pathLst>
                <a:path w="1064" h="1038" extrusionOk="0">
                  <a:moveTo>
                    <a:pt x="687" y="0"/>
                  </a:moveTo>
                  <a:cubicBezTo>
                    <a:pt x="659" y="0"/>
                    <a:pt x="633" y="13"/>
                    <a:pt x="617" y="40"/>
                  </a:cubicBezTo>
                  <a:cubicBezTo>
                    <a:pt x="582" y="117"/>
                    <a:pt x="557" y="194"/>
                    <a:pt x="523" y="280"/>
                  </a:cubicBezTo>
                  <a:lnTo>
                    <a:pt x="514" y="280"/>
                  </a:lnTo>
                  <a:cubicBezTo>
                    <a:pt x="429" y="228"/>
                    <a:pt x="343" y="177"/>
                    <a:pt x="257" y="134"/>
                  </a:cubicBezTo>
                  <a:cubicBezTo>
                    <a:pt x="246" y="130"/>
                    <a:pt x="235" y="128"/>
                    <a:pt x="223" y="128"/>
                  </a:cubicBezTo>
                  <a:cubicBezTo>
                    <a:pt x="190" y="128"/>
                    <a:pt x="159" y="145"/>
                    <a:pt x="146" y="177"/>
                  </a:cubicBezTo>
                  <a:lnTo>
                    <a:pt x="103" y="169"/>
                  </a:lnTo>
                  <a:cubicBezTo>
                    <a:pt x="26" y="169"/>
                    <a:pt x="1" y="271"/>
                    <a:pt x="61" y="314"/>
                  </a:cubicBezTo>
                  <a:lnTo>
                    <a:pt x="454" y="459"/>
                  </a:lnTo>
                  <a:cubicBezTo>
                    <a:pt x="420" y="571"/>
                    <a:pt x="386" y="673"/>
                    <a:pt x="360" y="784"/>
                  </a:cubicBezTo>
                  <a:cubicBezTo>
                    <a:pt x="352" y="810"/>
                    <a:pt x="360" y="844"/>
                    <a:pt x="386" y="861"/>
                  </a:cubicBezTo>
                  <a:cubicBezTo>
                    <a:pt x="377" y="887"/>
                    <a:pt x="377" y="913"/>
                    <a:pt x="369" y="938"/>
                  </a:cubicBezTo>
                  <a:cubicBezTo>
                    <a:pt x="363" y="990"/>
                    <a:pt x="411" y="1038"/>
                    <a:pt x="456" y="1038"/>
                  </a:cubicBezTo>
                  <a:cubicBezTo>
                    <a:pt x="479" y="1038"/>
                    <a:pt x="500" y="1026"/>
                    <a:pt x="514" y="998"/>
                  </a:cubicBezTo>
                  <a:cubicBezTo>
                    <a:pt x="591" y="861"/>
                    <a:pt x="642" y="716"/>
                    <a:pt x="685" y="571"/>
                  </a:cubicBezTo>
                  <a:cubicBezTo>
                    <a:pt x="754" y="622"/>
                    <a:pt x="831" y="682"/>
                    <a:pt x="890" y="733"/>
                  </a:cubicBezTo>
                  <a:cubicBezTo>
                    <a:pt x="907" y="748"/>
                    <a:pt x="926" y="755"/>
                    <a:pt x="944" y="755"/>
                  </a:cubicBezTo>
                  <a:cubicBezTo>
                    <a:pt x="1008" y="755"/>
                    <a:pt x="1064" y="675"/>
                    <a:pt x="1010" y="622"/>
                  </a:cubicBezTo>
                  <a:lnTo>
                    <a:pt x="959" y="588"/>
                  </a:lnTo>
                  <a:cubicBezTo>
                    <a:pt x="985" y="553"/>
                    <a:pt x="976" y="502"/>
                    <a:pt x="933" y="476"/>
                  </a:cubicBezTo>
                  <a:cubicBezTo>
                    <a:pt x="865" y="442"/>
                    <a:pt x="796" y="408"/>
                    <a:pt x="728" y="374"/>
                  </a:cubicBezTo>
                  <a:lnTo>
                    <a:pt x="745" y="322"/>
                  </a:lnTo>
                  <a:lnTo>
                    <a:pt x="762" y="271"/>
                  </a:lnTo>
                  <a:cubicBezTo>
                    <a:pt x="762" y="271"/>
                    <a:pt x="762" y="271"/>
                    <a:pt x="762" y="263"/>
                  </a:cubicBezTo>
                  <a:cubicBezTo>
                    <a:pt x="788" y="220"/>
                    <a:pt x="813" y="169"/>
                    <a:pt x="839" y="126"/>
                  </a:cubicBezTo>
                  <a:cubicBezTo>
                    <a:pt x="861" y="67"/>
                    <a:pt x="814" y="9"/>
                    <a:pt x="763" y="9"/>
                  </a:cubicBezTo>
                  <a:cubicBezTo>
                    <a:pt x="754" y="9"/>
                    <a:pt x="745" y="11"/>
                    <a:pt x="736" y="15"/>
                  </a:cubicBezTo>
                  <a:cubicBezTo>
                    <a:pt x="720" y="5"/>
                    <a:pt x="703" y="0"/>
                    <a:pt x="6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4"/>
            <p:cNvSpPr/>
            <p:nvPr/>
          </p:nvSpPr>
          <p:spPr>
            <a:xfrm>
              <a:off x="88588" y="-40453"/>
              <a:ext cx="88387" cy="88166"/>
            </a:xfrm>
            <a:custGeom>
              <a:avLst/>
              <a:gdLst/>
              <a:ahLst/>
              <a:cxnLst/>
              <a:rect l="l" t="t" r="r" b="b"/>
              <a:pathLst>
                <a:path w="1196" h="1193" extrusionOk="0">
                  <a:moveTo>
                    <a:pt x="845" y="1"/>
                  </a:moveTo>
                  <a:cubicBezTo>
                    <a:pt x="822" y="1"/>
                    <a:pt x="799" y="11"/>
                    <a:pt x="781" y="34"/>
                  </a:cubicBezTo>
                  <a:cubicBezTo>
                    <a:pt x="747" y="85"/>
                    <a:pt x="721" y="137"/>
                    <a:pt x="687" y="179"/>
                  </a:cubicBezTo>
                  <a:cubicBezTo>
                    <a:pt x="661" y="188"/>
                    <a:pt x="635" y="205"/>
                    <a:pt x="627" y="239"/>
                  </a:cubicBezTo>
                  <a:cubicBezTo>
                    <a:pt x="593" y="325"/>
                    <a:pt x="558" y="410"/>
                    <a:pt x="524" y="496"/>
                  </a:cubicBezTo>
                  <a:lnTo>
                    <a:pt x="524" y="504"/>
                  </a:lnTo>
                  <a:lnTo>
                    <a:pt x="413" y="470"/>
                  </a:lnTo>
                  <a:cubicBezTo>
                    <a:pt x="362" y="462"/>
                    <a:pt x="199" y="445"/>
                    <a:pt x="165" y="410"/>
                  </a:cubicBezTo>
                  <a:cubicBezTo>
                    <a:pt x="147" y="389"/>
                    <a:pt x="127" y="380"/>
                    <a:pt x="108" y="380"/>
                  </a:cubicBezTo>
                  <a:cubicBezTo>
                    <a:pt x="51" y="380"/>
                    <a:pt x="0" y="458"/>
                    <a:pt x="45" y="522"/>
                  </a:cubicBezTo>
                  <a:cubicBezTo>
                    <a:pt x="122" y="616"/>
                    <a:pt x="344" y="624"/>
                    <a:pt x="456" y="658"/>
                  </a:cubicBezTo>
                  <a:cubicBezTo>
                    <a:pt x="439" y="718"/>
                    <a:pt x="421" y="770"/>
                    <a:pt x="404" y="830"/>
                  </a:cubicBezTo>
                  <a:cubicBezTo>
                    <a:pt x="362" y="915"/>
                    <a:pt x="319" y="992"/>
                    <a:pt x="267" y="1069"/>
                  </a:cubicBezTo>
                  <a:cubicBezTo>
                    <a:pt x="235" y="1133"/>
                    <a:pt x="285" y="1193"/>
                    <a:pt x="341" y="1193"/>
                  </a:cubicBezTo>
                  <a:cubicBezTo>
                    <a:pt x="360" y="1193"/>
                    <a:pt x="379" y="1187"/>
                    <a:pt x="396" y="1172"/>
                  </a:cubicBezTo>
                  <a:cubicBezTo>
                    <a:pt x="403" y="1173"/>
                    <a:pt x="410" y="1174"/>
                    <a:pt x="417" y="1174"/>
                  </a:cubicBezTo>
                  <a:cubicBezTo>
                    <a:pt x="452" y="1174"/>
                    <a:pt x="484" y="1156"/>
                    <a:pt x="498" y="1120"/>
                  </a:cubicBezTo>
                  <a:cubicBezTo>
                    <a:pt x="550" y="992"/>
                    <a:pt x="601" y="855"/>
                    <a:pt x="644" y="727"/>
                  </a:cubicBezTo>
                  <a:cubicBezTo>
                    <a:pt x="781" y="778"/>
                    <a:pt x="909" y="838"/>
                    <a:pt x="1037" y="915"/>
                  </a:cubicBezTo>
                  <a:cubicBezTo>
                    <a:pt x="1052" y="923"/>
                    <a:pt x="1066" y="926"/>
                    <a:pt x="1079" y="926"/>
                  </a:cubicBezTo>
                  <a:cubicBezTo>
                    <a:pt x="1151" y="926"/>
                    <a:pt x="1195" y="822"/>
                    <a:pt x="1123" y="778"/>
                  </a:cubicBezTo>
                  <a:cubicBezTo>
                    <a:pt x="986" y="701"/>
                    <a:pt x="849" y="633"/>
                    <a:pt x="704" y="581"/>
                  </a:cubicBezTo>
                  <a:cubicBezTo>
                    <a:pt x="781" y="427"/>
                    <a:pt x="849" y="273"/>
                    <a:pt x="918" y="119"/>
                  </a:cubicBezTo>
                  <a:cubicBezTo>
                    <a:pt x="947" y="54"/>
                    <a:pt x="898" y="1"/>
                    <a:pt x="84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509162" y="-61368"/>
              <a:ext cx="81662" cy="82845"/>
            </a:xfrm>
            <a:custGeom>
              <a:avLst/>
              <a:gdLst/>
              <a:ahLst/>
              <a:cxnLst/>
              <a:rect l="l" t="t" r="r" b="b"/>
              <a:pathLst>
                <a:path w="1105" h="1121" extrusionOk="0">
                  <a:moveTo>
                    <a:pt x="588" y="0"/>
                  </a:moveTo>
                  <a:cubicBezTo>
                    <a:pt x="548" y="0"/>
                    <a:pt x="509" y="26"/>
                    <a:pt x="514" y="77"/>
                  </a:cubicBezTo>
                  <a:cubicBezTo>
                    <a:pt x="471" y="77"/>
                    <a:pt x="437" y="112"/>
                    <a:pt x="445" y="154"/>
                  </a:cubicBezTo>
                  <a:cubicBezTo>
                    <a:pt x="445" y="214"/>
                    <a:pt x="454" y="266"/>
                    <a:pt x="454" y="325"/>
                  </a:cubicBezTo>
                  <a:cubicBezTo>
                    <a:pt x="370" y="306"/>
                    <a:pt x="282" y="297"/>
                    <a:pt x="193" y="297"/>
                  </a:cubicBezTo>
                  <a:cubicBezTo>
                    <a:pt x="163" y="297"/>
                    <a:pt x="133" y="298"/>
                    <a:pt x="103" y="300"/>
                  </a:cubicBezTo>
                  <a:cubicBezTo>
                    <a:pt x="3" y="300"/>
                    <a:pt x="0" y="454"/>
                    <a:pt x="95" y="454"/>
                  </a:cubicBezTo>
                  <a:cubicBezTo>
                    <a:pt x="98" y="454"/>
                    <a:pt x="100" y="454"/>
                    <a:pt x="103" y="454"/>
                  </a:cubicBezTo>
                  <a:cubicBezTo>
                    <a:pt x="111" y="462"/>
                    <a:pt x="129" y="471"/>
                    <a:pt x="137" y="479"/>
                  </a:cubicBezTo>
                  <a:lnTo>
                    <a:pt x="462" y="591"/>
                  </a:lnTo>
                  <a:lnTo>
                    <a:pt x="462" y="745"/>
                  </a:lnTo>
                  <a:cubicBezTo>
                    <a:pt x="454" y="770"/>
                    <a:pt x="471" y="796"/>
                    <a:pt x="496" y="813"/>
                  </a:cubicBezTo>
                  <a:cubicBezTo>
                    <a:pt x="479" y="882"/>
                    <a:pt x="471" y="950"/>
                    <a:pt x="454" y="1018"/>
                  </a:cubicBezTo>
                  <a:cubicBezTo>
                    <a:pt x="438" y="1080"/>
                    <a:pt x="488" y="1120"/>
                    <a:pt x="535" y="1120"/>
                  </a:cubicBezTo>
                  <a:cubicBezTo>
                    <a:pt x="567" y="1120"/>
                    <a:pt x="597" y="1102"/>
                    <a:pt x="608" y="1061"/>
                  </a:cubicBezTo>
                  <a:cubicBezTo>
                    <a:pt x="633" y="933"/>
                    <a:pt x="650" y="796"/>
                    <a:pt x="650" y="668"/>
                  </a:cubicBezTo>
                  <a:cubicBezTo>
                    <a:pt x="710" y="710"/>
                    <a:pt x="779" y="753"/>
                    <a:pt x="839" y="805"/>
                  </a:cubicBezTo>
                  <a:cubicBezTo>
                    <a:pt x="852" y="818"/>
                    <a:pt x="871" y="825"/>
                    <a:pt x="891" y="825"/>
                  </a:cubicBezTo>
                  <a:cubicBezTo>
                    <a:pt x="921" y="825"/>
                    <a:pt x="952" y="810"/>
                    <a:pt x="967" y="779"/>
                  </a:cubicBezTo>
                  <a:lnTo>
                    <a:pt x="976" y="779"/>
                  </a:lnTo>
                  <a:cubicBezTo>
                    <a:pt x="985" y="783"/>
                    <a:pt x="995" y="785"/>
                    <a:pt x="1004" y="785"/>
                  </a:cubicBezTo>
                  <a:cubicBezTo>
                    <a:pt x="1066" y="785"/>
                    <a:pt x="1105" y="695"/>
                    <a:pt x="1053" y="651"/>
                  </a:cubicBezTo>
                  <a:cubicBezTo>
                    <a:pt x="941" y="548"/>
                    <a:pt x="813" y="462"/>
                    <a:pt x="676" y="402"/>
                  </a:cubicBezTo>
                  <a:cubicBezTo>
                    <a:pt x="685" y="291"/>
                    <a:pt x="685" y="189"/>
                    <a:pt x="676" y="77"/>
                  </a:cubicBezTo>
                  <a:cubicBezTo>
                    <a:pt x="672" y="26"/>
                    <a:pt x="629" y="0"/>
                    <a:pt x="58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7" name="Google Shape;3307;p24"/>
          <p:cNvGrpSpPr/>
          <p:nvPr/>
        </p:nvGrpSpPr>
        <p:grpSpPr>
          <a:xfrm>
            <a:off x="6997052" y="3198975"/>
            <a:ext cx="2243737" cy="2276051"/>
            <a:chOff x="7203951" y="3294297"/>
            <a:chExt cx="2113145" cy="2143578"/>
          </a:xfrm>
        </p:grpSpPr>
        <p:sp>
          <p:nvSpPr>
            <p:cNvPr id="3308" name="Google Shape;3308;p24"/>
            <p:cNvSpPr/>
            <p:nvPr/>
          </p:nvSpPr>
          <p:spPr>
            <a:xfrm>
              <a:off x="7203951" y="4662058"/>
              <a:ext cx="1849662" cy="51329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00" y="1"/>
                  </a:moveTo>
                  <a:cubicBezTo>
                    <a:pt x="6573" y="1"/>
                    <a:pt x="5374" y="135"/>
                    <a:pt x="4192" y="512"/>
                  </a:cubicBezTo>
                  <a:cubicBezTo>
                    <a:pt x="2712" y="974"/>
                    <a:pt x="1326" y="1693"/>
                    <a:pt x="86" y="2626"/>
                  </a:cubicBezTo>
                  <a:cubicBezTo>
                    <a:pt x="0" y="2685"/>
                    <a:pt x="0" y="2814"/>
                    <a:pt x="86" y="2874"/>
                  </a:cubicBezTo>
                  <a:cubicBezTo>
                    <a:pt x="2190" y="4337"/>
                    <a:pt x="4611" y="5295"/>
                    <a:pt x="7152" y="5663"/>
                  </a:cubicBezTo>
                  <a:cubicBezTo>
                    <a:pt x="7995" y="5790"/>
                    <a:pt x="8843" y="5854"/>
                    <a:pt x="9691" y="5854"/>
                  </a:cubicBezTo>
                  <a:cubicBezTo>
                    <a:pt x="11398" y="5854"/>
                    <a:pt x="13100" y="5595"/>
                    <a:pt x="14740" y="5081"/>
                  </a:cubicBezTo>
                  <a:cubicBezTo>
                    <a:pt x="16246" y="4602"/>
                    <a:pt x="17641" y="3866"/>
                    <a:pt x="19018" y="3088"/>
                  </a:cubicBezTo>
                  <a:cubicBezTo>
                    <a:pt x="19223" y="3088"/>
                    <a:pt x="19428" y="3070"/>
                    <a:pt x="19625" y="3028"/>
                  </a:cubicBezTo>
                  <a:lnTo>
                    <a:pt x="20926" y="2831"/>
                  </a:lnTo>
                  <a:cubicBezTo>
                    <a:pt x="21095" y="2799"/>
                    <a:pt x="21044" y="2554"/>
                    <a:pt x="20880" y="2554"/>
                  </a:cubicBezTo>
                  <a:cubicBezTo>
                    <a:pt x="20870" y="2554"/>
                    <a:pt x="20860" y="2555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63" y="2814"/>
                  </a:cubicBezTo>
                  <a:cubicBezTo>
                    <a:pt x="19142" y="2776"/>
                    <a:pt x="19104" y="2756"/>
                    <a:pt x="19062" y="2756"/>
                  </a:cubicBezTo>
                  <a:cubicBezTo>
                    <a:pt x="19037" y="2756"/>
                    <a:pt x="19009" y="2763"/>
                    <a:pt x="18984" y="2780"/>
                  </a:cubicBezTo>
                  <a:lnTo>
                    <a:pt x="18941" y="2805"/>
                  </a:lnTo>
                  <a:cubicBezTo>
                    <a:pt x="18795" y="2762"/>
                    <a:pt x="18650" y="2703"/>
                    <a:pt x="18522" y="2617"/>
                  </a:cubicBezTo>
                  <a:cubicBezTo>
                    <a:pt x="17906" y="2292"/>
                    <a:pt x="17290" y="2001"/>
                    <a:pt x="16648" y="1744"/>
                  </a:cubicBezTo>
                  <a:cubicBezTo>
                    <a:pt x="15348" y="1205"/>
                    <a:pt x="13996" y="786"/>
                    <a:pt x="12619" y="504"/>
                  </a:cubicBezTo>
                  <a:cubicBezTo>
                    <a:pt x="11276" y="230"/>
                    <a:pt x="9915" y="59"/>
                    <a:pt x="8547" y="16"/>
                  </a:cubicBezTo>
                  <a:cubicBezTo>
                    <a:pt x="8297" y="6"/>
                    <a:pt x="8048" y="1"/>
                    <a:pt x="780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4"/>
            <p:cNvSpPr/>
            <p:nvPr/>
          </p:nvSpPr>
          <p:spPr>
            <a:xfrm>
              <a:off x="7421491" y="4912480"/>
              <a:ext cx="1450006" cy="53311"/>
            </a:xfrm>
            <a:custGeom>
              <a:avLst/>
              <a:gdLst/>
              <a:ahLst/>
              <a:cxnLst/>
              <a:rect l="l" t="t" r="r" b="b"/>
              <a:pathLst>
                <a:path w="16537" h="608" extrusionOk="0">
                  <a:moveTo>
                    <a:pt x="16467" y="0"/>
                  </a:moveTo>
                  <a:cubicBezTo>
                    <a:pt x="16465" y="0"/>
                    <a:pt x="16462" y="0"/>
                    <a:pt x="16460" y="1"/>
                  </a:cubicBezTo>
                  <a:cubicBezTo>
                    <a:pt x="13253" y="313"/>
                    <a:pt x="10033" y="471"/>
                    <a:pt x="6813" y="471"/>
                  </a:cubicBezTo>
                  <a:cubicBezTo>
                    <a:pt x="4570" y="471"/>
                    <a:pt x="2326" y="395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7"/>
                    <a:pt x="16460" y="129"/>
                  </a:cubicBezTo>
                  <a:cubicBezTo>
                    <a:pt x="16534" y="121"/>
                    <a:pt x="16537" y="0"/>
                    <a:pt x="164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4"/>
            <p:cNvSpPr/>
            <p:nvPr/>
          </p:nvSpPr>
          <p:spPr>
            <a:xfrm>
              <a:off x="8138731" y="4816643"/>
              <a:ext cx="343277" cy="137223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6" y="1"/>
                  </a:moveTo>
                  <a:cubicBezTo>
                    <a:pt x="43" y="1"/>
                    <a:pt x="0" y="90"/>
                    <a:pt x="67" y="127"/>
                  </a:cubicBezTo>
                  <a:cubicBezTo>
                    <a:pt x="1265" y="717"/>
                    <a:pt x="2522" y="1196"/>
                    <a:pt x="3806" y="1564"/>
                  </a:cubicBezTo>
                  <a:cubicBezTo>
                    <a:pt x="3809" y="1564"/>
                    <a:pt x="3812" y="1565"/>
                    <a:pt x="3815" y="1565"/>
                  </a:cubicBezTo>
                  <a:cubicBezTo>
                    <a:pt x="3893" y="1565"/>
                    <a:pt x="3914" y="1460"/>
                    <a:pt x="3840" y="1436"/>
                  </a:cubicBezTo>
                  <a:cubicBezTo>
                    <a:pt x="2565" y="1076"/>
                    <a:pt x="1325" y="597"/>
                    <a:pt x="136" y="7"/>
                  </a:cubicBezTo>
                  <a:cubicBezTo>
                    <a:pt x="126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4"/>
            <p:cNvSpPr/>
            <p:nvPr/>
          </p:nvSpPr>
          <p:spPr>
            <a:xfrm>
              <a:off x="7640784" y="4847156"/>
              <a:ext cx="209649" cy="113549"/>
            </a:xfrm>
            <a:custGeom>
              <a:avLst/>
              <a:gdLst/>
              <a:ahLst/>
              <a:cxnLst/>
              <a:rect l="l" t="t" r="r" b="b"/>
              <a:pathLst>
                <a:path w="2391" h="1295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4"/>
                  </a:lnTo>
                  <a:cubicBezTo>
                    <a:pt x="2276" y="1291"/>
                    <a:pt x="2288" y="1294"/>
                    <a:pt x="2299" y="1294"/>
                  </a:cubicBezTo>
                  <a:cubicBezTo>
                    <a:pt x="2357" y="1294"/>
                    <a:pt x="2390" y="1209"/>
                    <a:pt x="2333" y="1173"/>
                  </a:cubicBezTo>
                  <a:lnTo>
                    <a:pt x="134" y="10"/>
                  </a:ln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4"/>
            <p:cNvSpPr/>
            <p:nvPr/>
          </p:nvSpPr>
          <p:spPr>
            <a:xfrm>
              <a:off x="7881296" y="4830146"/>
              <a:ext cx="217453" cy="131261"/>
            </a:xfrm>
            <a:custGeom>
              <a:avLst/>
              <a:gdLst/>
              <a:ahLst/>
              <a:cxnLst/>
              <a:rect l="l" t="t" r="r" b="b"/>
              <a:pathLst>
                <a:path w="2480" h="1497" extrusionOk="0">
                  <a:moveTo>
                    <a:pt x="100" y="1"/>
                  </a:moveTo>
                  <a:cubicBezTo>
                    <a:pt x="38" y="1"/>
                    <a:pt x="1" y="90"/>
                    <a:pt x="60" y="127"/>
                  </a:cubicBezTo>
                  <a:cubicBezTo>
                    <a:pt x="839" y="555"/>
                    <a:pt x="1600" y="1008"/>
                    <a:pt x="2353" y="1487"/>
                  </a:cubicBezTo>
                  <a:cubicBezTo>
                    <a:pt x="2364" y="1494"/>
                    <a:pt x="2374" y="1497"/>
                    <a:pt x="2384" y="1497"/>
                  </a:cubicBezTo>
                  <a:cubicBezTo>
                    <a:pt x="2439" y="1497"/>
                    <a:pt x="2479" y="1411"/>
                    <a:pt x="2421" y="1367"/>
                  </a:cubicBezTo>
                  <a:cubicBezTo>
                    <a:pt x="1669" y="888"/>
                    <a:pt x="907" y="435"/>
                    <a:pt x="129" y="7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4"/>
            <p:cNvSpPr/>
            <p:nvPr/>
          </p:nvSpPr>
          <p:spPr>
            <a:xfrm>
              <a:off x="8546629" y="4869954"/>
              <a:ext cx="171244" cy="7593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78" y="1"/>
                  </a:moveTo>
                  <a:cubicBezTo>
                    <a:pt x="20" y="1"/>
                    <a:pt x="1" y="105"/>
                    <a:pt x="69" y="135"/>
                  </a:cubicBezTo>
                  <a:lnTo>
                    <a:pt x="1840" y="862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3" y="757"/>
                    <a:pt x="1883" y="734"/>
                  </a:cubicBezTo>
                  <a:lnTo>
                    <a:pt x="103" y="6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4"/>
            <p:cNvSpPr/>
            <p:nvPr/>
          </p:nvSpPr>
          <p:spPr>
            <a:xfrm>
              <a:off x="8131629" y="4955795"/>
              <a:ext cx="137837" cy="153532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5" y="1"/>
                  </a:moveTo>
                  <a:cubicBezTo>
                    <a:pt x="1460" y="1"/>
                    <a:pt x="1445" y="6"/>
                    <a:pt x="1431" y="20"/>
                  </a:cubicBezTo>
                  <a:lnTo>
                    <a:pt x="1423" y="20"/>
                  </a:lnTo>
                  <a:cubicBezTo>
                    <a:pt x="927" y="533"/>
                    <a:pt x="456" y="1081"/>
                    <a:pt x="37" y="1654"/>
                  </a:cubicBezTo>
                  <a:cubicBezTo>
                    <a:pt x="1" y="1702"/>
                    <a:pt x="46" y="1751"/>
                    <a:pt x="93" y="1751"/>
                  </a:cubicBezTo>
                  <a:cubicBezTo>
                    <a:pt x="113" y="1751"/>
                    <a:pt x="133" y="1742"/>
                    <a:pt x="148" y="1722"/>
                  </a:cubicBezTo>
                  <a:cubicBezTo>
                    <a:pt x="567" y="1158"/>
                    <a:pt x="1029" y="619"/>
                    <a:pt x="1525" y="114"/>
                  </a:cubicBezTo>
                  <a:cubicBezTo>
                    <a:pt x="1572" y="68"/>
                    <a:pt x="1526" y="1"/>
                    <a:pt x="14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4"/>
            <p:cNvSpPr/>
            <p:nvPr/>
          </p:nvSpPr>
          <p:spPr>
            <a:xfrm>
              <a:off x="7825355" y="4952376"/>
              <a:ext cx="126000" cy="136346"/>
            </a:xfrm>
            <a:custGeom>
              <a:avLst/>
              <a:gdLst/>
              <a:ahLst/>
              <a:cxnLst/>
              <a:rect l="l" t="t" r="r" b="b"/>
              <a:pathLst>
                <a:path w="1437" h="1555" extrusionOk="0">
                  <a:moveTo>
                    <a:pt x="1345" y="1"/>
                  </a:moveTo>
                  <a:cubicBezTo>
                    <a:pt x="1329" y="1"/>
                    <a:pt x="1312" y="8"/>
                    <a:pt x="1297" y="25"/>
                  </a:cubicBezTo>
                  <a:lnTo>
                    <a:pt x="40" y="1436"/>
                  </a:ln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9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4"/>
            <p:cNvSpPr/>
            <p:nvPr/>
          </p:nvSpPr>
          <p:spPr>
            <a:xfrm>
              <a:off x="8444391" y="4943169"/>
              <a:ext cx="146430" cy="140993"/>
            </a:xfrm>
            <a:custGeom>
              <a:avLst/>
              <a:gdLst/>
              <a:ahLst/>
              <a:cxnLst/>
              <a:rect l="l" t="t" r="r" b="b"/>
              <a:pathLst>
                <a:path w="1670" h="1608" extrusionOk="0">
                  <a:moveTo>
                    <a:pt x="1501" y="0"/>
                  </a:moveTo>
                  <a:cubicBezTo>
                    <a:pt x="1305" y="0"/>
                    <a:pt x="1138" y="287"/>
                    <a:pt x="1021" y="412"/>
                  </a:cubicBezTo>
                  <a:lnTo>
                    <a:pt x="46" y="1490"/>
                  </a:lnTo>
                  <a:cubicBezTo>
                    <a:pt x="1" y="1541"/>
                    <a:pt x="43" y="1608"/>
                    <a:pt x="93" y="1608"/>
                  </a:cubicBezTo>
                  <a:cubicBezTo>
                    <a:pt x="109" y="1608"/>
                    <a:pt x="125" y="1601"/>
                    <a:pt x="140" y="1584"/>
                  </a:cubicBezTo>
                  <a:lnTo>
                    <a:pt x="807" y="848"/>
                  </a:lnTo>
                  <a:cubicBezTo>
                    <a:pt x="889" y="759"/>
                    <a:pt x="1358" y="142"/>
                    <a:pt x="1513" y="142"/>
                  </a:cubicBezTo>
                  <a:cubicBezTo>
                    <a:pt x="1521" y="142"/>
                    <a:pt x="1528" y="143"/>
                    <a:pt x="1534" y="147"/>
                  </a:cubicBezTo>
                  <a:cubicBezTo>
                    <a:pt x="1544" y="151"/>
                    <a:pt x="1554" y="153"/>
                    <a:pt x="1564" y="153"/>
                  </a:cubicBezTo>
                  <a:cubicBezTo>
                    <a:pt x="1627" y="153"/>
                    <a:pt x="1670" y="64"/>
                    <a:pt x="1603" y="27"/>
                  </a:cubicBezTo>
                  <a:cubicBezTo>
                    <a:pt x="1568" y="8"/>
                    <a:pt x="1534" y="0"/>
                    <a:pt x="15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4"/>
            <p:cNvSpPr/>
            <p:nvPr/>
          </p:nvSpPr>
          <p:spPr>
            <a:xfrm>
              <a:off x="8748386" y="3294297"/>
              <a:ext cx="534162" cy="1842209"/>
            </a:xfrm>
            <a:custGeom>
              <a:avLst/>
              <a:gdLst/>
              <a:ahLst/>
              <a:cxnLst/>
              <a:rect l="l" t="t" r="r" b="b"/>
              <a:pathLst>
                <a:path w="6092" h="21010" extrusionOk="0">
                  <a:moveTo>
                    <a:pt x="3299" y="1"/>
                  </a:moveTo>
                  <a:cubicBezTo>
                    <a:pt x="3252" y="1"/>
                    <a:pt x="3205" y="24"/>
                    <a:pt x="3175" y="71"/>
                  </a:cubicBezTo>
                  <a:cubicBezTo>
                    <a:pt x="1712" y="2176"/>
                    <a:pt x="754" y="4597"/>
                    <a:pt x="386" y="7137"/>
                  </a:cubicBezTo>
                  <a:cubicBezTo>
                    <a:pt x="1" y="9670"/>
                    <a:pt x="198" y="12270"/>
                    <a:pt x="968" y="14717"/>
                  </a:cubicBezTo>
                  <a:cubicBezTo>
                    <a:pt x="1447" y="16231"/>
                    <a:pt x="2182" y="17617"/>
                    <a:pt x="2961" y="18994"/>
                  </a:cubicBezTo>
                  <a:cubicBezTo>
                    <a:pt x="2961" y="19200"/>
                    <a:pt x="2978" y="19405"/>
                    <a:pt x="3021" y="19610"/>
                  </a:cubicBezTo>
                  <a:cubicBezTo>
                    <a:pt x="3089" y="20047"/>
                    <a:pt x="3158" y="20474"/>
                    <a:pt x="3226" y="20911"/>
                  </a:cubicBezTo>
                  <a:cubicBezTo>
                    <a:pt x="3236" y="20979"/>
                    <a:pt x="3286" y="21009"/>
                    <a:pt x="3341" y="21009"/>
                  </a:cubicBezTo>
                  <a:cubicBezTo>
                    <a:pt x="3423" y="21009"/>
                    <a:pt x="3515" y="20942"/>
                    <a:pt x="3500" y="20834"/>
                  </a:cubicBezTo>
                  <a:cubicBezTo>
                    <a:pt x="3440" y="20457"/>
                    <a:pt x="3380" y="20090"/>
                    <a:pt x="3320" y="19722"/>
                  </a:cubicBezTo>
                  <a:cubicBezTo>
                    <a:pt x="3294" y="19533"/>
                    <a:pt x="3252" y="19345"/>
                    <a:pt x="3235" y="19148"/>
                  </a:cubicBezTo>
                  <a:cubicBezTo>
                    <a:pt x="3294" y="19114"/>
                    <a:pt x="3312" y="19029"/>
                    <a:pt x="3277" y="18969"/>
                  </a:cubicBezTo>
                  <a:cubicBezTo>
                    <a:pt x="3269" y="18952"/>
                    <a:pt x="3260" y="18943"/>
                    <a:pt x="3252" y="18926"/>
                  </a:cubicBezTo>
                  <a:cubicBezTo>
                    <a:pt x="3286" y="18772"/>
                    <a:pt x="3354" y="18627"/>
                    <a:pt x="3431" y="18498"/>
                  </a:cubicBezTo>
                  <a:cubicBezTo>
                    <a:pt x="3756" y="17891"/>
                    <a:pt x="4047" y="17266"/>
                    <a:pt x="4312" y="16625"/>
                  </a:cubicBezTo>
                  <a:cubicBezTo>
                    <a:pt x="4851" y="15324"/>
                    <a:pt x="5262" y="13973"/>
                    <a:pt x="5544" y="12587"/>
                  </a:cubicBezTo>
                  <a:cubicBezTo>
                    <a:pt x="5827" y="11244"/>
                    <a:pt x="5989" y="9884"/>
                    <a:pt x="6041" y="8515"/>
                  </a:cubicBezTo>
                  <a:cubicBezTo>
                    <a:pt x="6092" y="7043"/>
                    <a:pt x="5981" y="5589"/>
                    <a:pt x="5536" y="4177"/>
                  </a:cubicBezTo>
                  <a:cubicBezTo>
                    <a:pt x="5074" y="2697"/>
                    <a:pt x="4355" y="1303"/>
                    <a:pt x="3423" y="71"/>
                  </a:cubicBezTo>
                  <a:cubicBezTo>
                    <a:pt x="3393" y="24"/>
                    <a:pt x="3346" y="1"/>
                    <a:pt x="32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4"/>
            <p:cNvSpPr/>
            <p:nvPr/>
          </p:nvSpPr>
          <p:spPr>
            <a:xfrm>
              <a:off x="8962155" y="3512363"/>
              <a:ext cx="66551" cy="1446323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52" y="1"/>
                  </a:moveTo>
                  <a:cubicBezTo>
                    <a:pt x="418" y="1"/>
                    <a:pt x="382" y="22"/>
                    <a:pt x="377" y="65"/>
                  </a:cubicBezTo>
                  <a:cubicBezTo>
                    <a:pt x="1" y="5514"/>
                    <a:pt x="87" y="10990"/>
                    <a:pt x="625" y="16430"/>
                  </a:cubicBezTo>
                  <a:cubicBezTo>
                    <a:pt x="630" y="16473"/>
                    <a:pt x="664" y="16495"/>
                    <a:pt x="696" y="16495"/>
                  </a:cubicBezTo>
                  <a:cubicBezTo>
                    <a:pt x="728" y="16495"/>
                    <a:pt x="758" y="16473"/>
                    <a:pt x="754" y="16430"/>
                  </a:cubicBezTo>
                  <a:cubicBezTo>
                    <a:pt x="215" y="10990"/>
                    <a:pt x="138" y="5514"/>
                    <a:pt x="514" y="65"/>
                  </a:cubicBezTo>
                  <a:cubicBezTo>
                    <a:pt x="519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4"/>
            <p:cNvSpPr/>
            <p:nvPr/>
          </p:nvSpPr>
          <p:spPr>
            <a:xfrm>
              <a:off x="8985566" y="4229958"/>
              <a:ext cx="140029" cy="338893"/>
            </a:xfrm>
            <a:custGeom>
              <a:avLst/>
              <a:gdLst/>
              <a:ahLst/>
              <a:cxnLst/>
              <a:rect l="l" t="t" r="r" b="b"/>
              <a:pathLst>
                <a:path w="1597" h="3865" extrusionOk="0">
                  <a:moveTo>
                    <a:pt x="1507" y="0"/>
                  </a:moveTo>
                  <a:cubicBezTo>
                    <a:pt x="1487" y="0"/>
                    <a:pt x="1467" y="10"/>
                    <a:pt x="1454" y="34"/>
                  </a:cubicBezTo>
                  <a:cubicBezTo>
                    <a:pt x="863" y="1240"/>
                    <a:pt x="384" y="2489"/>
                    <a:pt x="16" y="3781"/>
                  </a:cubicBezTo>
                  <a:cubicBezTo>
                    <a:pt x="1" y="3832"/>
                    <a:pt x="40" y="3865"/>
                    <a:pt x="80" y="3865"/>
                  </a:cubicBezTo>
                  <a:cubicBezTo>
                    <a:pt x="107" y="3865"/>
                    <a:pt x="134" y="3850"/>
                    <a:pt x="145" y="3815"/>
                  </a:cubicBezTo>
                  <a:cubicBezTo>
                    <a:pt x="504" y="2540"/>
                    <a:pt x="983" y="1291"/>
                    <a:pt x="1573" y="102"/>
                  </a:cubicBezTo>
                  <a:cubicBezTo>
                    <a:pt x="1597" y="49"/>
                    <a:pt x="1551" y="0"/>
                    <a:pt x="15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4"/>
            <p:cNvSpPr/>
            <p:nvPr/>
          </p:nvSpPr>
          <p:spPr>
            <a:xfrm>
              <a:off x="8978113" y="3731833"/>
              <a:ext cx="117319" cy="204826"/>
            </a:xfrm>
            <a:custGeom>
              <a:avLst/>
              <a:gdLst/>
              <a:ahLst/>
              <a:cxnLst/>
              <a:rect l="l" t="t" r="r" b="b"/>
              <a:pathLst>
                <a:path w="1338" h="2336" extrusionOk="0">
                  <a:moveTo>
                    <a:pt x="1245" y="1"/>
                  </a:moveTo>
                  <a:cubicBezTo>
                    <a:pt x="1226" y="1"/>
                    <a:pt x="1207" y="11"/>
                    <a:pt x="1196" y="34"/>
                  </a:cubicBezTo>
                  <a:lnTo>
                    <a:pt x="24" y="2233"/>
                  </a:ln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lnTo>
                    <a:pt x="1308" y="103"/>
                  </a:lnTo>
                  <a:cubicBezTo>
                    <a:pt x="1337" y="50"/>
                    <a:pt x="1289" y="1"/>
                    <a:pt x="12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4"/>
            <p:cNvSpPr/>
            <p:nvPr/>
          </p:nvSpPr>
          <p:spPr>
            <a:xfrm>
              <a:off x="8977587" y="3972610"/>
              <a:ext cx="134330" cy="212279"/>
            </a:xfrm>
            <a:custGeom>
              <a:avLst/>
              <a:gdLst/>
              <a:ahLst/>
              <a:cxnLst/>
              <a:rect l="l" t="t" r="r" b="b"/>
              <a:pathLst>
                <a:path w="1532" h="2421" extrusionOk="0">
                  <a:moveTo>
                    <a:pt x="1443" y="1"/>
                  </a:moveTo>
                  <a:cubicBezTo>
                    <a:pt x="1424" y="1"/>
                    <a:pt x="1404" y="11"/>
                    <a:pt x="1391" y="35"/>
                  </a:cubicBezTo>
                  <a:cubicBezTo>
                    <a:pt x="963" y="813"/>
                    <a:pt x="509" y="1574"/>
                    <a:pt x="30" y="2319"/>
                  </a:cubicBezTo>
                  <a:cubicBezTo>
                    <a:pt x="1" y="2372"/>
                    <a:pt x="45" y="2421"/>
                    <a:pt x="89" y="2421"/>
                  </a:cubicBezTo>
                  <a:cubicBezTo>
                    <a:pt x="108" y="2421"/>
                    <a:pt x="128" y="2411"/>
                    <a:pt x="142" y="2387"/>
                  </a:cubicBezTo>
                  <a:cubicBezTo>
                    <a:pt x="621" y="1643"/>
                    <a:pt x="1074" y="881"/>
                    <a:pt x="1502" y="103"/>
                  </a:cubicBezTo>
                  <a:cubicBezTo>
                    <a:pt x="1531" y="50"/>
                    <a:pt x="1487" y="1"/>
                    <a:pt x="14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4"/>
            <p:cNvSpPr/>
            <p:nvPr/>
          </p:nvSpPr>
          <p:spPr>
            <a:xfrm>
              <a:off x="8993370" y="4637858"/>
              <a:ext cx="78739" cy="165983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1"/>
                  </a:moveTo>
                  <a:cubicBezTo>
                    <a:pt x="790" y="1"/>
                    <a:pt x="762" y="14"/>
                    <a:pt x="749" y="44"/>
                  </a:cubicBezTo>
                  <a:lnTo>
                    <a:pt x="21" y="1815"/>
                  </a:lnTo>
                  <a:cubicBezTo>
                    <a:pt x="1" y="1862"/>
                    <a:pt x="40" y="1893"/>
                    <a:pt x="81" y="1893"/>
                  </a:cubicBezTo>
                  <a:cubicBezTo>
                    <a:pt x="108" y="1893"/>
                    <a:pt x="136" y="1880"/>
                    <a:pt x="150" y="1849"/>
                  </a:cubicBezTo>
                  <a:cubicBezTo>
                    <a:pt x="398" y="1259"/>
                    <a:pt x="637" y="669"/>
                    <a:pt x="877" y="78"/>
                  </a:cubicBezTo>
                  <a:cubicBezTo>
                    <a:pt x="898" y="32"/>
                    <a:pt x="859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4"/>
            <p:cNvSpPr/>
            <p:nvPr/>
          </p:nvSpPr>
          <p:spPr>
            <a:xfrm>
              <a:off x="8828966" y="4222681"/>
              <a:ext cx="158355" cy="132751"/>
            </a:xfrm>
            <a:custGeom>
              <a:avLst/>
              <a:gdLst/>
              <a:ahLst/>
              <a:cxnLst/>
              <a:rect l="l" t="t" r="r" b="b"/>
              <a:pathLst>
                <a:path w="1806" h="1514" extrusionOk="0">
                  <a:moveTo>
                    <a:pt x="89" y="1"/>
                  </a:moveTo>
                  <a:cubicBezTo>
                    <a:pt x="37" y="1"/>
                    <a:pt x="1" y="83"/>
                    <a:pt x="57" y="125"/>
                  </a:cubicBezTo>
                  <a:cubicBezTo>
                    <a:pt x="622" y="545"/>
                    <a:pt x="1161" y="998"/>
                    <a:pt x="1657" y="1494"/>
                  </a:cubicBezTo>
                  <a:cubicBezTo>
                    <a:pt x="1672" y="1508"/>
                    <a:pt x="1689" y="1513"/>
                    <a:pt x="1705" y="1513"/>
                  </a:cubicBezTo>
                  <a:cubicBezTo>
                    <a:pt x="1760" y="1513"/>
                    <a:pt x="1806" y="1446"/>
                    <a:pt x="1760" y="1400"/>
                  </a:cubicBezTo>
                  <a:cubicBezTo>
                    <a:pt x="1246" y="895"/>
                    <a:pt x="699" y="433"/>
                    <a:pt x="126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4"/>
            <p:cNvSpPr/>
            <p:nvPr/>
          </p:nvSpPr>
          <p:spPr>
            <a:xfrm>
              <a:off x="8849571" y="3916142"/>
              <a:ext cx="140818" cy="121966"/>
            </a:xfrm>
            <a:custGeom>
              <a:avLst/>
              <a:gdLst/>
              <a:ahLst/>
              <a:cxnLst/>
              <a:rect l="l" t="t" r="r" b="b"/>
              <a:pathLst>
                <a:path w="1606" h="1391" extrusionOk="0">
                  <a:moveTo>
                    <a:pt x="99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1465" y="1371"/>
                  </a:lnTo>
                  <a:cubicBezTo>
                    <a:pt x="1478" y="1385"/>
                    <a:pt x="1493" y="1391"/>
                    <a:pt x="1508" y="1391"/>
                  </a:cubicBezTo>
                  <a:cubicBezTo>
                    <a:pt x="1559" y="1391"/>
                    <a:pt x="1605" y="1324"/>
                    <a:pt x="1559" y="1277"/>
                  </a:cubicBezTo>
                  <a:lnTo>
                    <a:pt x="147" y="20"/>
                  </a:lnTo>
                  <a:cubicBezTo>
                    <a:pt x="132" y="6"/>
                    <a:pt x="115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4"/>
            <p:cNvSpPr/>
            <p:nvPr/>
          </p:nvSpPr>
          <p:spPr>
            <a:xfrm>
              <a:off x="8901829" y="3619862"/>
              <a:ext cx="97678" cy="104693"/>
            </a:xfrm>
            <a:custGeom>
              <a:avLst/>
              <a:gdLst/>
              <a:ahLst/>
              <a:cxnLst/>
              <a:rect l="l" t="t" r="r" b="b"/>
              <a:pathLst>
                <a:path w="1114" h="1194" extrusionOk="0">
                  <a:moveTo>
                    <a:pt x="98" y="0"/>
                  </a:moveTo>
                  <a:cubicBezTo>
                    <a:pt x="47" y="0"/>
                    <a:pt x="1" y="67"/>
                    <a:pt x="47" y="114"/>
                  </a:cubicBezTo>
                  <a:lnTo>
                    <a:pt x="971" y="1175"/>
                  </a:lnTo>
                  <a:cubicBezTo>
                    <a:pt x="985" y="1188"/>
                    <a:pt x="1000" y="1194"/>
                    <a:pt x="1015" y="1194"/>
                  </a:cubicBezTo>
                  <a:cubicBezTo>
                    <a:pt x="1066" y="1194"/>
                    <a:pt x="1114" y="1125"/>
                    <a:pt x="1074" y="1072"/>
                  </a:cubicBezTo>
                  <a:lnTo>
                    <a:pt x="141" y="20"/>
                  </a:lnTo>
                  <a:cubicBezTo>
                    <a:pt x="128" y="6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4"/>
            <p:cNvSpPr/>
            <p:nvPr/>
          </p:nvSpPr>
          <p:spPr>
            <a:xfrm>
              <a:off x="8853867" y="4535708"/>
              <a:ext cx="152655" cy="141257"/>
            </a:xfrm>
            <a:custGeom>
              <a:avLst/>
              <a:gdLst/>
              <a:ahLst/>
              <a:cxnLst/>
              <a:rect l="l" t="t" r="r" b="b"/>
              <a:pathLst>
                <a:path w="1741" h="1611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791" y="773"/>
                  </a:lnTo>
                  <a:cubicBezTo>
                    <a:pt x="885" y="867"/>
                    <a:pt x="1561" y="1372"/>
                    <a:pt x="1493" y="1509"/>
                  </a:cubicBezTo>
                  <a:cubicBezTo>
                    <a:pt x="1463" y="1562"/>
                    <a:pt x="1511" y="1611"/>
                    <a:pt x="1558" y="1611"/>
                  </a:cubicBezTo>
                  <a:cubicBezTo>
                    <a:pt x="1578" y="1611"/>
                    <a:pt x="1599" y="1601"/>
                    <a:pt x="1612" y="1577"/>
                  </a:cubicBezTo>
                  <a:cubicBezTo>
                    <a:pt x="1741" y="1338"/>
                    <a:pt x="1373" y="1132"/>
                    <a:pt x="1227" y="995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4"/>
            <p:cNvSpPr/>
            <p:nvPr/>
          </p:nvSpPr>
          <p:spPr>
            <a:xfrm>
              <a:off x="8272096" y="4202689"/>
              <a:ext cx="1045000" cy="1055697"/>
            </a:xfrm>
            <a:custGeom>
              <a:avLst/>
              <a:gdLst/>
              <a:ahLst/>
              <a:cxnLst/>
              <a:rect l="l" t="t" r="r" b="b"/>
              <a:pathLst>
                <a:path w="11918" h="12040" extrusionOk="0">
                  <a:moveTo>
                    <a:pt x="9816" y="0"/>
                  </a:moveTo>
                  <a:cubicBezTo>
                    <a:pt x="9285" y="0"/>
                    <a:pt x="8851" y="348"/>
                    <a:pt x="8590" y="790"/>
                  </a:cubicBezTo>
                  <a:cubicBezTo>
                    <a:pt x="8376" y="1175"/>
                    <a:pt x="8239" y="1602"/>
                    <a:pt x="8196" y="2039"/>
                  </a:cubicBezTo>
                  <a:cubicBezTo>
                    <a:pt x="8136" y="1953"/>
                    <a:pt x="8076" y="1859"/>
                    <a:pt x="7999" y="1773"/>
                  </a:cubicBezTo>
                  <a:cubicBezTo>
                    <a:pt x="7663" y="1399"/>
                    <a:pt x="7185" y="1152"/>
                    <a:pt x="6701" y="1152"/>
                  </a:cubicBezTo>
                  <a:cubicBezTo>
                    <a:pt x="6435" y="1152"/>
                    <a:pt x="6167" y="1227"/>
                    <a:pt x="5920" y="1397"/>
                  </a:cubicBezTo>
                  <a:cubicBezTo>
                    <a:pt x="5202" y="1893"/>
                    <a:pt x="5416" y="2869"/>
                    <a:pt x="5630" y="3587"/>
                  </a:cubicBezTo>
                  <a:cubicBezTo>
                    <a:pt x="5647" y="3656"/>
                    <a:pt x="5672" y="3724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32" y="3068"/>
                    <a:pt x="3755" y="2930"/>
                    <a:pt x="3319" y="2930"/>
                  </a:cubicBezTo>
                  <a:cubicBezTo>
                    <a:pt x="2790" y="2930"/>
                    <a:pt x="2321" y="3133"/>
                    <a:pt x="2250" y="3775"/>
                  </a:cubicBezTo>
                  <a:cubicBezTo>
                    <a:pt x="2199" y="4212"/>
                    <a:pt x="2370" y="4716"/>
                    <a:pt x="2533" y="5118"/>
                  </a:cubicBezTo>
                  <a:cubicBezTo>
                    <a:pt x="2695" y="5521"/>
                    <a:pt x="2909" y="5905"/>
                    <a:pt x="3174" y="6256"/>
                  </a:cubicBezTo>
                  <a:cubicBezTo>
                    <a:pt x="3217" y="6308"/>
                    <a:pt x="3260" y="6359"/>
                    <a:pt x="3303" y="6419"/>
                  </a:cubicBezTo>
                  <a:cubicBezTo>
                    <a:pt x="3200" y="6393"/>
                    <a:pt x="3089" y="6376"/>
                    <a:pt x="2986" y="6350"/>
                  </a:cubicBezTo>
                  <a:cubicBezTo>
                    <a:pt x="2660" y="6295"/>
                    <a:pt x="2214" y="6218"/>
                    <a:pt x="1779" y="6218"/>
                  </a:cubicBezTo>
                  <a:cubicBezTo>
                    <a:pt x="1199" y="6218"/>
                    <a:pt x="637" y="6355"/>
                    <a:pt x="403" y="6864"/>
                  </a:cubicBezTo>
                  <a:cubicBezTo>
                    <a:pt x="0" y="7728"/>
                    <a:pt x="959" y="8763"/>
                    <a:pt x="1592" y="9216"/>
                  </a:cubicBezTo>
                  <a:cubicBezTo>
                    <a:pt x="1797" y="9362"/>
                    <a:pt x="2011" y="9490"/>
                    <a:pt x="2233" y="9601"/>
                  </a:cubicBezTo>
                  <a:cubicBezTo>
                    <a:pt x="1925" y="9635"/>
                    <a:pt x="1626" y="9704"/>
                    <a:pt x="1335" y="9815"/>
                  </a:cubicBezTo>
                  <a:cubicBezTo>
                    <a:pt x="924" y="9978"/>
                    <a:pt x="385" y="10363"/>
                    <a:pt x="539" y="10884"/>
                  </a:cubicBezTo>
                  <a:cubicBezTo>
                    <a:pt x="668" y="11329"/>
                    <a:pt x="1258" y="11577"/>
                    <a:pt x="1660" y="11697"/>
                  </a:cubicBezTo>
                  <a:cubicBezTo>
                    <a:pt x="2610" y="11997"/>
                    <a:pt x="3679" y="11988"/>
                    <a:pt x="4671" y="12022"/>
                  </a:cubicBezTo>
                  <a:cubicBezTo>
                    <a:pt x="5019" y="12034"/>
                    <a:pt x="5367" y="12039"/>
                    <a:pt x="5715" y="12039"/>
                  </a:cubicBezTo>
                  <a:cubicBezTo>
                    <a:pt x="6411" y="12039"/>
                    <a:pt x="7107" y="12017"/>
                    <a:pt x="7803" y="11971"/>
                  </a:cubicBezTo>
                  <a:cubicBezTo>
                    <a:pt x="8846" y="11911"/>
                    <a:pt x="9881" y="11791"/>
                    <a:pt x="10917" y="11629"/>
                  </a:cubicBezTo>
                  <a:cubicBezTo>
                    <a:pt x="10958" y="11643"/>
                    <a:pt x="11001" y="11649"/>
                    <a:pt x="11043" y="11649"/>
                  </a:cubicBezTo>
                  <a:cubicBezTo>
                    <a:pt x="11131" y="11649"/>
                    <a:pt x="11218" y="11621"/>
                    <a:pt x="11293" y="11569"/>
                  </a:cubicBezTo>
                  <a:cubicBezTo>
                    <a:pt x="11575" y="11517"/>
                    <a:pt x="11729" y="11227"/>
                    <a:pt x="11627" y="10970"/>
                  </a:cubicBezTo>
                  <a:cubicBezTo>
                    <a:pt x="11669" y="10688"/>
                    <a:pt x="11627" y="10380"/>
                    <a:pt x="11661" y="10097"/>
                  </a:cubicBezTo>
                  <a:cubicBezTo>
                    <a:pt x="11712" y="9481"/>
                    <a:pt x="11746" y="8865"/>
                    <a:pt x="11772" y="8250"/>
                  </a:cubicBezTo>
                  <a:cubicBezTo>
                    <a:pt x="11832" y="7001"/>
                    <a:pt x="11917" y="5743"/>
                    <a:pt x="11806" y="4494"/>
                  </a:cubicBezTo>
                  <a:cubicBezTo>
                    <a:pt x="11746" y="3904"/>
                    <a:pt x="11661" y="3322"/>
                    <a:pt x="11541" y="2740"/>
                  </a:cubicBezTo>
                  <a:cubicBezTo>
                    <a:pt x="11413" y="2167"/>
                    <a:pt x="11293" y="1568"/>
                    <a:pt x="11071" y="1021"/>
                  </a:cubicBezTo>
                  <a:cubicBezTo>
                    <a:pt x="10865" y="499"/>
                    <a:pt x="10480" y="28"/>
                    <a:pt x="9890" y="3"/>
                  </a:cubicBezTo>
                  <a:cubicBezTo>
                    <a:pt x="9865" y="1"/>
                    <a:pt x="9840" y="0"/>
                    <a:pt x="98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4"/>
            <p:cNvSpPr/>
            <p:nvPr/>
          </p:nvSpPr>
          <p:spPr>
            <a:xfrm>
              <a:off x="8474642" y="4265908"/>
              <a:ext cx="102676" cy="100221"/>
            </a:xfrm>
            <a:custGeom>
              <a:avLst/>
              <a:gdLst/>
              <a:ahLst/>
              <a:cxnLst/>
              <a:rect l="l" t="t" r="r" b="b"/>
              <a:pathLst>
                <a:path w="1171" h="1143" extrusionOk="0">
                  <a:moveTo>
                    <a:pt x="912" y="0"/>
                  </a:moveTo>
                  <a:cubicBezTo>
                    <a:pt x="892" y="0"/>
                    <a:pt x="870" y="3"/>
                    <a:pt x="847" y="9"/>
                  </a:cubicBezTo>
                  <a:cubicBezTo>
                    <a:pt x="753" y="26"/>
                    <a:pt x="668" y="60"/>
                    <a:pt x="591" y="94"/>
                  </a:cubicBezTo>
                  <a:cubicBezTo>
                    <a:pt x="394" y="94"/>
                    <a:pt x="214" y="180"/>
                    <a:pt x="94" y="325"/>
                  </a:cubicBezTo>
                  <a:cubicBezTo>
                    <a:pt x="26" y="411"/>
                    <a:pt x="0" y="522"/>
                    <a:pt x="35" y="625"/>
                  </a:cubicBezTo>
                  <a:cubicBezTo>
                    <a:pt x="17" y="727"/>
                    <a:pt x="69" y="830"/>
                    <a:pt x="163" y="881"/>
                  </a:cubicBezTo>
                  <a:cubicBezTo>
                    <a:pt x="260" y="1052"/>
                    <a:pt x="436" y="1142"/>
                    <a:pt x="613" y="1142"/>
                  </a:cubicBezTo>
                  <a:cubicBezTo>
                    <a:pt x="746" y="1142"/>
                    <a:pt x="881" y="1091"/>
                    <a:pt x="984" y="984"/>
                  </a:cubicBezTo>
                  <a:cubicBezTo>
                    <a:pt x="1087" y="881"/>
                    <a:pt x="1130" y="736"/>
                    <a:pt x="1112" y="591"/>
                  </a:cubicBezTo>
                  <a:cubicBezTo>
                    <a:pt x="1130" y="514"/>
                    <a:pt x="1121" y="437"/>
                    <a:pt x="1078" y="368"/>
                  </a:cubicBezTo>
                  <a:cubicBezTo>
                    <a:pt x="1171" y="229"/>
                    <a:pt x="1096" y="0"/>
                    <a:pt x="91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4"/>
            <p:cNvSpPr/>
            <p:nvPr/>
          </p:nvSpPr>
          <p:spPr>
            <a:xfrm>
              <a:off x="8314885" y="4446797"/>
              <a:ext cx="106534" cy="104781"/>
            </a:xfrm>
            <a:custGeom>
              <a:avLst/>
              <a:gdLst/>
              <a:ahLst/>
              <a:cxnLst/>
              <a:rect l="l" t="t" r="r" b="b"/>
              <a:pathLst>
                <a:path w="1215" h="1195" extrusionOk="0">
                  <a:moveTo>
                    <a:pt x="798" y="1"/>
                  </a:moveTo>
                  <a:cubicBezTo>
                    <a:pt x="670" y="1"/>
                    <a:pt x="541" y="48"/>
                    <a:pt x="428" y="102"/>
                  </a:cubicBezTo>
                  <a:cubicBezTo>
                    <a:pt x="248" y="162"/>
                    <a:pt x="103" y="307"/>
                    <a:pt x="43" y="487"/>
                  </a:cubicBezTo>
                  <a:cubicBezTo>
                    <a:pt x="0" y="623"/>
                    <a:pt x="26" y="760"/>
                    <a:pt x="94" y="880"/>
                  </a:cubicBezTo>
                  <a:cubicBezTo>
                    <a:pt x="94" y="906"/>
                    <a:pt x="86" y="931"/>
                    <a:pt x="86" y="957"/>
                  </a:cubicBezTo>
                  <a:cubicBezTo>
                    <a:pt x="68" y="1107"/>
                    <a:pt x="189" y="1194"/>
                    <a:pt x="316" y="1194"/>
                  </a:cubicBezTo>
                  <a:cubicBezTo>
                    <a:pt x="370" y="1194"/>
                    <a:pt x="425" y="1178"/>
                    <a:pt x="471" y="1145"/>
                  </a:cubicBezTo>
                  <a:cubicBezTo>
                    <a:pt x="616" y="1043"/>
                    <a:pt x="830" y="1017"/>
                    <a:pt x="984" y="889"/>
                  </a:cubicBezTo>
                  <a:cubicBezTo>
                    <a:pt x="1112" y="786"/>
                    <a:pt x="1189" y="632"/>
                    <a:pt x="1198" y="469"/>
                  </a:cubicBezTo>
                  <a:cubicBezTo>
                    <a:pt x="1215" y="307"/>
                    <a:pt x="1146" y="153"/>
                    <a:pt x="1018" y="59"/>
                  </a:cubicBezTo>
                  <a:cubicBezTo>
                    <a:pt x="948" y="17"/>
                    <a:pt x="873" y="1"/>
                    <a:pt x="7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4"/>
            <p:cNvSpPr/>
            <p:nvPr/>
          </p:nvSpPr>
          <p:spPr>
            <a:xfrm>
              <a:off x="8674119" y="4300280"/>
              <a:ext cx="133628" cy="119599"/>
            </a:xfrm>
            <a:custGeom>
              <a:avLst/>
              <a:gdLst/>
              <a:ahLst/>
              <a:cxnLst/>
              <a:rect l="l" t="t" r="r" b="b"/>
              <a:pathLst>
                <a:path w="1524" h="1364" extrusionOk="0">
                  <a:moveTo>
                    <a:pt x="919" y="0"/>
                  </a:moveTo>
                  <a:cubicBezTo>
                    <a:pt x="764" y="0"/>
                    <a:pt x="620" y="89"/>
                    <a:pt x="548" y="233"/>
                  </a:cubicBezTo>
                  <a:cubicBezTo>
                    <a:pt x="523" y="241"/>
                    <a:pt x="506" y="250"/>
                    <a:pt x="480" y="258"/>
                  </a:cubicBezTo>
                  <a:cubicBezTo>
                    <a:pt x="448" y="242"/>
                    <a:pt x="414" y="235"/>
                    <a:pt x="380" y="235"/>
                  </a:cubicBezTo>
                  <a:cubicBezTo>
                    <a:pt x="308" y="235"/>
                    <a:pt x="239" y="271"/>
                    <a:pt x="198" y="335"/>
                  </a:cubicBezTo>
                  <a:cubicBezTo>
                    <a:pt x="1" y="618"/>
                    <a:pt x="9" y="1003"/>
                    <a:pt x="215" y="1285"/>
                  </a:cubicBezTo>
                  <a:cubicBezTo>
                    <a:pt x="267" y="1337"/>
                    <a:pt x="333" y="1364"/>
                    <a:pt x="406" y="1364"/>
                  </a:cubicBezTo>
                  <a:cubicBezTo>
                    <a:pt x="416" y="1364"/>
                    <a:pt x="427" y="1363"/>
                    <a:pt x="437" y="1362"/>
                  </a:cubicBezTo>
                  <a:cubicBezTo>
                    <a:pt x="660" y="1328"/>
                    <a:pt x="891" y="1268"/>
                    <a:pt x="1045" y="1088"/>
                  </a:cubicBezTo>
                  <a:cubicBezTo>
                    <a:pt x="1079" y="1045"/>
                    <a:pt x="1104" y="1003"/>
                    <a:pt x="1122" y="951"/>
                  </a:cubicBezTo>
                  <a:cubicBezTo>
                    <a:pt x="1293" y="900"/>
                    <a:pt x="1421" y="780"/>
                    <a:pt x="1489" y="626"/>
                  </a:cubicBezTo>
                  <a:cubicBezTo>
                    <a:pt x="1524" y="524"/>
                    <a:pt x="1489" y="421"/>
                    <a:pt x="1404" y="361"/>
                  </a:cubicBezTo>
                  <a:lnTo>
                    <a:pt x="1361" y="327"/>
                  </a:lnTo>
                  <a:cubicBezTo>
                    <a:pt x="1301" y="164"/>
                    <a:pt x="1173" y="45"/>
                    <a:pt x="1010" y="10"/>
                  </a:cubicBezTo>
                  <a:cubicBezTo>
                    <a:pt x="980" y="3"/>
                    <a:pt x="949" y="0"/>
                    <a:pt x="9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4"/>
            <p:cNvSpPr/>
            <p:nvPr/>
          </p:nvSpPr>
          <p:spPr>
            <a:xfrm>
              <a:off x="8539877" y="4452497"/>
              <a:ext cx="110392" cy="88647"/>
            </a:xfrm>
            <a:custGeom>
              <a:avLst/>
              <a:gdLst/>
              <a:ahLst/>
              <a:cxnLst/>
              <a:rect l="l" t="t" r="r" b="b"/>
              <a:pathLst>
                <a:path w="1259" h="1011" extrusionOk="0">
                  <a:moveTo>
                    <a:pt x="890" y="524"/>
                  </a:moveTo>
                  <a:cubicBezTo>
                    <a:pt x="881" y="538"/>
                    <a:pt x="874" y="545"/>
                    <a:pt x="866" y="545"/>
                  </a:cubicBezTo>
                  <a:cubicBezTo>
                    <a:pt x="859" y="545"/>
                    <a:pt x="850" y="540"/>
                    <a:pt x="839" y="533"/>
                  </a:cubicBezTo>
                  <a:lnTo>
                    <a:pt x="848" y="533"/>
                  </a:lnTo>
                  <a:lnTo>
                    <a:pt x="864" y="524"/>
                  </a:lnTo>
                  <a:lnTo>
                    <a:pt x="864" y="524"/>
                  </a:lnTo>
                  <a:cubicBezTo>
                    <a:pt x="859" y="527"/>
                    <a:pt x="857" y="528"/>
                    <a:pt x="858" y="528"/>
                  </a:cubicBezTo>
                  <a:cubicBezTo>
                    <a:pt x="860" y="528"/>
                    <a:pt x="873" y="524"/>
                    <a:pt x="890" y="524"/>
                  </a:cubicBezTo>
                  <a:close/>
                  <a:moveTo>
                    <a:pt x="795" y="0"/>
                  </a:moveTo>
                  <a:cubicBezTo>
                    <a:pt x="743" y="0"/>
                    <a:pt x="691" y="17"/>
                    <a:pt x="651" y="54"/>
                  </a:cubicBezTo>
                  <a:cubicBezTo>
                    <a:pt x="540" y="139"/>
                    <a:pt x="394" y="233"/>
                    <a:pt x="274" y="336"/>
                  </a:cubicBezTo>
                  <a:cubicBezTo>
                    <a:pt x="137" y="447"/>
                    <a:pt x="1" y="601"/>
                    <a:pt x="86" y="781"/>
                  </a:cubicBezTo>
                  <a:cubicBezTo>
                    <a:pt x="120" y="884"/>
                    <a:pt x="197" y="969"/>
                    <a:pt x="300" y="995"/>
                  </a:cubicBezTo>
                  <a:cubicBezTo>
                    <a:pt x="345" y="1006"/>
                    <a:pt x="392" y="1011"/>
                    <a:pt x="437" y="1011"/>
                  </a:cubicBezTo>
                  <a:cubicBezTo>
                    <a:pt x="572" y="1011"/>
                    <a:pt x="703" y="964"/>
                    <a:pt x="805" y="875"/>
                  </a:cubicBezTo>
                  <a:cubicBezTo>
                    <a:pt x="950" y="764"/>
                    <a:pt x="1164" y="635"/>
                    <a:pt x="1215" y="447"/>
                  </a:cubicBezTo>
                  <a:cubicBezTo>
                    <a:pt x="1258" y="268"/>
                    <a:pt x="1138" y="97"/>
                    <a:pt x="950" y="62"/>
                  </a:cubicBezTo>
                  <a:cubicBezTo>
                    <a:pt x="910" y="22"/>
                    <a:pt x="852" y="0"/>
                    <a:pt x="7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4"/>
            <p:cNvSpPr/>
            <p:nvPr/>
          </p:nvSpPr>
          <p:spPr>
            <a:xfrm>
              <a:off x="8266133" y="4307645"/>
              <a:ext cx="110305" cy="94171"/>
            </a:xfrm>
            <a:custGeom>
              <a:avLst/>
              <a:gdLst/>
              <a:ahLst/>
              <a:cxnLst/>
              <a:rect l="l" t="t" r="r" b="b"/>
              <a:pathLst>
                <a:path w="1258" h="1074" extrusionOk="0">
                  <a:moveTo>
                    <a:pt x="718" y="0"/>
                  </a:moveTo>
                  <a:cubicBezTo>
                    <a:pt x="698" y="0"/>
                    <a:pt x="678" y="1"/>
                    <a:pt x="659" y="3"/>
                  </a:cubicBezTo>
                  <a:cubicBezTo>
                    <a:pt x="573" y="20"/>
                    <a:pt x="496" y="46"/>
                    <a:pt x="428" y="97"/>
                  </a:cubicBezTo>
                  <a:cubicBezTo>
                    <a:pt x="188" y="183"/>
                    <a:pt x="0" y="354"/>
                    <a:pt x="68" y="653"/>
                  </a:cubicBezTo>
                  <a:cubicBezTo>
                    <a:pt x="131" y="926"/>
                    <a:pt x="388" y="1074"/>
                    <a:pt x="644" y="1074"/>
                  </a:cubicBezTo>
                  <a:cubicBezTo>
                    <a:pt x="805" y="1074"/>
                    <a:pt x="966" y="1015"/>
                    <a:pt x="1078" y="893"/>
                  </a:cubicBezTo>
                  <a:cubicBezTo>
                    <a:pt x="1258" y="679"/>
                    <a:pt x="1258" y="363"/>
                    <a:pt x="1069" y="157"/>
                  </a:cubicBezTo>
                  <a:cubicBezTo>
                    <a:pt x="1044" y="80"/>
                    <a:pt x="975" y="38"/>
                    <a:pt x="898" y="29"/>
                  </a:cubicBezTo>
                  <a:cubicBezTo>
                    <a:pt x="841" y="10"/>
                    <a:pt x="778" y="0"/>
                    <a:pt x="71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4"/>
            <p:cNvSpPr/>
            <p:nvPr/>
          </p:nvSpPr>
          <p:spPr>
            <a:xfrm>
              <a:off x="8119792" y="4550877"/>
              <a:ext cx="88647" cy="81106"/>
            </a:xfrm>
            <a:custGeom>
              <a:avLst/>
              <a:gdLst/>
              <a:ahLst/>
              <a:cxnLst/>
              <a:rect l="l" t="t" r="r" b="b"/>
              <a:pathLst>
                <a:path w="1011" h="925" extrusionOk="0">
                  <a:moveTo>
                    <a:pt x="497" y="446"/>
                  </a:moveTo>
                  <a:cubicBezTo>
                    <a:pt x="506" y="446"/>
                    <a:pt x="506" y="446"/>
                    <a:pt x="506" y="454"/>
                  </a:cubicBezTo>
                  <a:lnTo>
                    <a:pt x="497" y="454"/>
                  </a:lnTo>
                  <a:cubicBezTo>
                    <a:pt x="497" y="454"/>
                    <a:pt x="497" y="446"/>
                    <a:pt x="497" y="446"/>
                  </a:cubicBezTo>
                  <a:close/>
                  <a:moveTo>
                    <a:pt x="480" y="489"/>
                  </a:moveTo>
                  <a:cubicBezTo>
                    <a:pt x="480" y="493"/>
                    <a:pt x="478" y="495"/>
                    <a:pt x="476" y="495"/>
                  </a:cubicBezTo>
                  <a:cubicBezTo>
                    <a:pt x="474" y="495"/>
                    <a:pt x="471" y="493"/>
                    <a:pt x="471" y="489"/>
                  </a:cubicBezTo>
                  <a:close/>
                  <a:moveTo>
                    <a:pt x="444" y="0"/>
                  </a:moveTo>
                  <a:cubicBezTo>
                    <a:pt x="425" y="0"/>
                    <a:pt x="405" y="3"/>
                    <a:pt x="386" y="10"/>
                  </a:cubicBezTo>
                  <a:cubicBezTo>
                    <a:pt x="300" y="27"/>
                    <a:pt x="223" y="70"/>
                    <a:pt x="163" y="138"/>
                  </a:cubicBezTo>
                  <a:cubicBezTo>
                    <a:pt x="78" y="215"/>
                    <a:pt x="18" y="318"/>
                    <a:pt x="1" y="429"/>
                  </a:cubicBezTo>
                  <a:cubicBezTo>
                    <a:pt x="1" y="472"/>
                    <a:pt x="9" y="514"/>
                    <a:pt x="35" y="557"/>
                  </a:cubicBezTo>
                  <a:cubicBezTo>
                    <a:pt x="35" y="591"/>
                    <a:pt x="44" y="634"/>
                    <a:pt x="61" y="668"/>
                  </a:cubicBezTo>
                  <a:cubicBezTo>
                    <a:pt x="138" y="834"/>
                    <a:pt x="301" y="925"/>
                    <a:pt x="464" y="925"/>
                  </a:cubicBezTo>
                  <a:cubicBezTo>
                    <a:pt x="571" y="925"/>
                    <a:pt x="678" y="886"/>
                    <a:pt x="762" y="805"/>
                  </a:cubicBezTo>
                  <a:cubicBezTo>
                    <a:pt x="1010" y="591"/>
                    <a:pt x="993" y="189"/>
                    <a:pt x="677" y="52"/>
                  </a:cubicBezTo>
                  <a:cubicBezTo>
                    <a:pt x="625" y="35"/>
                    <a:pt x="583" y="27"/>
                    <a:pt x="531" y="18"/>
                  </a:cubicBezTo>
                  <a:cubicBezTo>
                    <a:pt x="505" y="8"/>
                    <a:pt x="475" y="0"/>
                    <a:pt x="4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4"/>
            <p:cNvSpPr/>
            <p:nvPr/>
          </p:nvSpPr>
          <p:spPr>
            <a:xfrm>
              <a:off x="8347853" y="4637332"/>
              <a:ext cx="85578" cy="83298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693" y="0"/>
                  </a:moveTo>
                  <a:cubicBezTo>
                    <a:pt x="665" y="0"/>
                    <a:pt x="636" y="5"/>
                    <a:pt x="608" y="16"/>
                  </a:cubicBezTo>
                  <a:cubicBezTo>
                    <a:pt x="548" y="42"/>
                    <a:pt x="488" y="76"/>
                    <a:pt x="437" y="119"/>
                  </a:cubicBezTo>
                  <a:cubicBezTo>
                    <a:pt x="377" y="144"/>
                    <a:pt x="326" y="170"/>
                    <a:pt x="274" y="213"/>
                  </a:cubicBezTo>
                  <a:cubicBezTo>
                    <a:pt x="1" y="418"/>
                    <a:pt x="95" y="854"/>
                    <a:pt x="428" y="931"/>
                  </a:cubicBezTo>
                  <a:cubicBezTo>
                    <a:pt x="471" y="944"/>
                    <a:pt x="515" y="950"/>
                    <a:pt x="558" y="950"/>
                  </a:cubicBezTo>
                  <a:cubicBezTo>
                    <a:pt x="694" y="950"/>
                    <a:pt x="825" y="890"/>
                    <a:pt x="916" y="786"/>
                  </a:cubicBezTo>
                  <a:cubicBezTo>
                    <a:pt x="959" y="726"/>
                    <a:pt x="976" y="649"/>
                    <a:pt x="959" y="581"/>
                  </a:cubicBezTo>
                  <a:cubicBezTo>
                    <a:pt x="967" y="546"/>
                    <a:pt x="967" y="521"/>
                    <a:pt x="967" y="487"/>
                  </a:cubicBezTo>
                  <a:cubicBezTo>
                    <a:pt x="967" y="418"/>
                    <a:pt x="959" y="358"/>
                    <a:pt x="924" y="307"/>
                  </a:cubicBezTo>
                  <a:cubicBezTo>
                    <a:pt x="968" y="141"/>
                    <a:pt x="841" y="0"/>
                    <a:pt x="69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4"/>
            <p:cNvSpPr/>
            <p:nvPr/>
          </p:nvSpPr>
          <p:spPr>
            <a:xfrm>
              <a:off x="8166351" y="4722472"/>
              <a:ext cx="87069" cy="81545"/>
            </a:xfrm>
            <a:custGeom>
              <a:avLst/>
              <a:gdLst/>
              <a:ahLst/>
              <a:cxnLst/>
              <a:rect l="l" t="t" r="r" b="b"/>
              <a:pathLst>
                <a:path w="993" h="930" extrusionOk="0">
                  <a:moveTo>
                    <a:pt x="658" y="1"/>
                  </a:moveTo>
                  <a:cubicBezTo>
                    <a:pt x="605" y="1"/>
                    <a:pt x="551" y="18"/>
                    <a:pt x="505" y="54"/>
                  </a:cubicBezTo>
                  <a:lnTo>
                    <a:pt x="111" y="337"/>
                  </a:lnTo>
                  <a:cubicBezTo>
                    <a:pt x="9" y="422"/>
                    <a:pt x="0" y="568"/>
                    <a:pt x="86" y="670"/>
                  </a:cubicBezTo>
                  <a:cubicBezTo>
                    <a:pt x="128" y="718"/>
                    <a:pt x="195" y="745"/>
                    <a:pt x="261" y="745"/>
                  </a:cubicBezTo>
                  <a:cubicBezTo>
                    <a:pt x="289" y="745"/>
                    <a:pt x="317" y="741"/>
                    <a:pt x="342" y="730"/>
                  </a:cubicBezTo>
                  <a:cubicBezTo>
                    <a:pt x="342" y="730"/>
                    <a:pt x="342" y="739"/>
                    <a:pt x="342" y="739"/>
                  </a:cubicBezTo>
                  <a:cubicBezTo>
                    <a:pt x="365" y="859"/>
                    <a:pt x="469" y="930"/>
                    <a:pt x="576" y="930"/>
                  </a:cubicBezTo>
                  <a:cubicBezTo>
                    <a:pt x="629" y="930"/>
                    <a:pt x="682" y="912"/>
                    <a:pt x="727" y="876"/>
                  </a:cubicBezTo>
                  <a:cubicBezTo>
                    <a:pt x="933" y="688"/>
                    <a:pt x="993" y="380"/>
                    <a:pt x="864" y="123"/>
                  </a:cubicBezTo>
                  <a:cubicBezTo>
                    <a:pt x="822" y="44"/>
                    <a:pt x="742" y="1"/>
                    <a:pt x="65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4"/>
            <p:cNvSpPr/>
            <p:nvPr/>
          </p:nvSpPr>
          <p:spPr>
            <a:xfrm>
              <a:off x="8137854" y="4408743"/>
              <a:ext cx="59273" cy="66989"/>
            </a:xfrm>
            <a:custGeom>
              <a:avLst/>
              <a:gdLst/>
              <a:ahLst/>
              <a:cxnLst/>
              <a:rect l="l" t="t" r="r" b="b"/>
              <a:pathLst>
                <a:path w="676" h="764" extrusionOk="0">
                  <a:moveTo>
                    <a:pt x="441" y="1"/>
                  </a:moveTo>
                  <a:cubicBezTo>
                    <a:pt x="408" y="1"/>
                    <a:pt x="374" y="8"/>
                    <a:pt x="342" y="22"/>
                  </a:cubicBezTo>
                  <a:cubicBezTo>
                    <a:pt x="223" y="74"/>
                    <a:pt x="137" y="168"/>
                    <a:pt x="103" y="296"/>
                  </a:cubicBezTo>
                  <a:cubicBezTo>
                    <a:pt x="94" y="305"/>
                    <a:pt x="94" y="313"/>
                    <a:pt x="94" y="322"/>
                  </a:cubicBezTo>
                  <a:lnTo>
                    <a:pt x="43" y="433"/>
                  </a:lnTo>
                  <a:cubicBezTo>
                    <a:pt x="0" y="561"/>
                    <a:pt x="69" y="690"/>
                    <a:pt x="188" y="732"/>
                  </a:cubicBezTo>
                  <a:cubicBezTo>
                    <a:pt x="205" y="741"/>
                    <a:pt x="223" y="741"/>
                    <a:pt x="240" y="741"/>
                  </a:cubicBezTo>
                  <a:cubicBezTo>
                    <a:pt x="272" y="757"/>
                    <a:pt x="305" y="763"/>
                    <a:pt x="337" y="763"/>
                  </a:cubicBezTo>
                  <a:cubicBezTo>
                    <a:pt x="356" y="763"/>
                    <a:pt x="375" y="761"/>
                    <a:pt x="394" y="758"/>
                  </a:cubicBezTo>
                  <a:cubicBezTo>
                    <a:pt x="548" y="732"/>
                    <a:pt x="667" y="596"/>
                    <a:pt x="667" y="424"/>
                  </a:cubicBezTo>
                  <a:cubicBezTo>
                    <a:pt x="667" y="390"/>
                    <a:pt x="659" y="356"/>
                    <a:pt x="650" y="322"/>
                  </a:cubicBezTo>
                  <a:cubicBezTo>
                    <a:pt x="676" y="262"/>
                    <a:pt x="676" y="193"/>
                    <a:pt x="650" y="125"/>
                  </a:cubicBezTo>
                  <a:cubicBezTo>
                    <a:pt x="607" y="4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4"/>
            <p:cNvSpPr/>
            <p:nvPr/>
          </p:nvSpPr>
          <p:spPr>
            <a:xfrm>
              <a:off x="8624929" y="4952376"/>
              <a:ext cx="115829" cy="110042"/>
            </a:xfrm>
            <a:custGeom>
              <a:avLst/>
              <a:gdLst/>
              <a:ahLst/>
              <a:cxnLst/>
              <a:rect l="l" t="t" r="r" b="b"/>
              <a:pathLst>
                <a:path w="1321" h="1255" extrusionOk="0">
                  <a:moveTo>
                    <a:pt x="874" y="1"/>
                  </a:moveTo>
                  <a:cubicBezTo>
                    <a:pt x="854" y="1"/>
                    <a:pt x="833" y="10"/>
                    <a:pt x="819" y="25"/>
                  </a:cubicBezTo>
                  <a:cubicBezTo>
                    <a:pt x="724" y="127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1" y="238"/>
                    <a:pt x="416" y="204"/>
                    <a:pt x="391" y="161"/>
                  </a:cubicBezTo>
                  <a:cubicBezTo>
                    <a:pt x="378" y="149"/>
                    <a:pt x="357" y="141"/>
                    <a:pt x="336" y="141"/>
                  </a:cubicBezTo>
                  <a:cubicBezTo>
                    <a:pt x="328" y="141"/>
                    <a:pt x="321" y="142"/>
                    <a:pt x="314" y="144"/>
                  </a:cubicBezTo>
                  <a:cubicBezTo>
                    <a:pt x="262" y="110"/>
                    <a:pt x="203" y="67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9" y="29"/>
                    <a:pt x="1" y="112"/>
                    <a:pt x="57" y="161"/>
                  </a:cubicBezTo>
                  <a:lnTo>
                    <a:pt x="185" y="290"/>
                  </a:lnTo>
                  <a:cubicBezTo>
                    <a:pt x="280" y="384"/>
                    <a:pt x="365" y="469"/>
                    <a:pt x="459" y="555"/>
                  </a:cubicBezTo>
                  <a:cubicBezTo>
                    <a:pt x="425" y="632"/>
                    <a:pt x="399" y="718"/>
                    <a:pt x="382" y="795"/>
                  </a:cubicBezTo>
                  <a:cubicBezTo>
                    <a:pt x="374" y="812"/>
                    <a:pt x="374" y="820"/>
                    <a:pt x="382" y="837"/>
                  </a:cubicBezTo>
                  <a:cubicBezTo>
                    <a:pt x="365" y="872"/>
                    <a:pt x="348" y="906"/>
                    <a:pt x="339" y="949"/>
                  </a:cubicBezTo>
                  <a:cubicBezTo>
                    <a:pt x="331" y="966"/>
                    <a:pt x="331" y="983"/>
                    <a:pt x="339" y="1000"/>
                  </a:cubicBezTo>
                  <a:cubicBezTo>
                    <a:pt x="322" y="1051"/>
                    <a:pt x="297" y="1094"/>
                    <a:pt x="280" y="1137"/>
                  </a:cubicBezTo>
                  <a:cubicBezTo>
                    <a:pt x="244" y="1196"/>
                    <a:pt x="298" y="1255"/>
                    <a:pt x="352" y="1255"/>
                  </a:cubicBezTo>
                  <a:cubicBezTo>
                    <a:pt x="376" y="1255"/>
                    <a:pt x="401" y="1243"/>
                    <a:pt x="416" y="1214"/>
                  </a:cubicBezTo>
                  <a:cubicBezTo>
                    <a:pt x="476" y="1111"/>
                    <a:pt x="528" y="1000"/>
                    <a:pt x="588" y="889"/>
                  </a:cubicBezTo>
                  <a:cubicBezTo>
                    <a:pt x="622" y="880"/>
                    <a:pt x="639" y="863"/>
                    <a:pt x="656" y="837"/>
                  </a:cubicBezTo>
                  <a:lnTo>
                    <a:pt x="673" y="795"/>
                  </a:lnTo>
                  <a:cubicBezTo>
                    <a:pt x="819" y="949"/>
                    <a:pt x="990" y="1094"/>
                    <a:pt x="1169" y="1222"/>
                  </a:cubicBezTo>
                  <a:cubicBezTo>
                    <a:pt x="1182" y="1231"/>
                    <a:pt x="1196" y="1235"/>
                    <a:pt x="1208" y="1235"/>
                  </a:cubicBezTo>
                  <a:cubicBezTo>
                    <a:pt x="1271" y="1235"/>
                    <a:pt x="1320" y="1144"/>
                    <a:pt x="1263" y="1094"/>
                  </a:cubicBezTo>
                  <a:lnTo>
                    <a:pt x="1169" y="1000"/>
                  </a:lnTo>
                  <a:cubicBezTo>
                    <a:pt x="1178" y="966"/>
                    <a:pt x="1169" y="940"/>
                    <a:pt x="1152" y="923"/>
                  </a:cubicBezTo>
                  <a:lnTo>
                    <a:pt x="1144" y="914"/>
                  </a:lnTo>
                  <a:cubicBezTo>
                    <a:pt x="1144" y="897"/>
                    <a:pt x="1135" y="880"/>
                    <a:pt x="1118" y="863"/>
                  </a:cubicBezTo>
                  <a:cubicBezTo>
                    <a:pt x="1032" y="760"/>
                    <a:pt x="938" y="666"/>
                    <a:pt x="836" y="581"/>
                  </a:cubicBezTo>
                  <a:cubicBezTo>
                    <a:pt x="904" y="461"/>
                    <a:pt x="955" y="333"/>
                    <a:pt x="990" y="204"/>
                  </a:cubicBezTo>
                  <a:cubicBezTo>
                    <a:pt x="990" y="179"/>
                    <a:pt x="981" y="153"/>
                    <a:pt x="973" y="136"/>
                  </a:cubicBezTo>
                  <a:cubicBezTo>
                    <a:pt x="990" y="84"/>
                    <a:pt x="964" y="33"/>
                    <a:pt x="913" y="16"/>
                  </a:cubicBezTo>
                  <a:cubicBezTo>
                    <a:pt x="902" y="5"/>
                    <a:pt x="888" y="1"/>
                    <a:pt x="8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4"/>
            <p:cNvSpPr/>
            <p:nvPr/>
          </p:nvSpPr>
          <p:spPr>
            <a:xfrm>
              <a:off x="8793191" y="4974735"/>
              <a:ext cx="120037" cy="103553"/>
            </a:xfrm>
            <a:custGeom>
              <a:avLst/>
              <a:gdLst/>
              <a:ahLst/>
              <a:cxnLst/>
              <a:rect l="l" t="t" r="r" b="b"/>
              <a:pathLst>
                <a:path w="1369" h="1181" extrusionOk="0">
                  <a:moveTo>
                    <a:pt x="947" y="1"/>
                  </a:moveTo>
                  <a:cubicBezTo>
                    <a:pt x="931" y="1"/>
                    <a:pt x="915" y="6"/>
                    <a:pt x="901" y="18"/>
                  </a:cubicBezTo>
                  <a:lnTo>
                    <a:pt x="893" y="26"/>
                  </a:lnTo>
                  <a:cubicBezTo>
                    <a:pt x="875" y="14"/>
                    <a:pt x="855" y="8"/>
                    <a:pt x="837" y="8"/>
                  </a:cubicBezTo>
                  <a:cubicBezTo>
                    <a:pt x="803" y="8"/>
                    <a:pt x="773" y="27"/>
                    <a:pt x="756" y="60"/>
                  </a:cubicBezTo>
                  <a:lnTo>
                    <a:pt x="756" y="78"/>
                  </a:lnTo>
                  <a:cubicBezTo>
                    <a:pt x="722" y="78"/>
                    <a:pt x="696" y="86"/>
                    <a:pt x="679" y="120"/>
                  </a:cubicBezTo>
                  <a:cubicBezTo>
                    <a:pt x="636" y="189"/>
                    <a:pt x="593" y="257"/>
                    <a:pt x="559" y="334"/>
                  </a:cubicBezTo>
                  <a:lnTo>
                    <a:pt x="260" y="120"/>
                  </a:lnTo>
                  <a:cubicBezTo>
                    <a:pt x="245" y="110"/>
                    <a:pt x="230" y="105"/>
                    <a:pt x="215" y="105"/>
                  </a:cubicBezTo>
                  <a:cubicBezTo>
                    <a:pt x="194" y="105"/>
                    <a:pt x="176" y="114"/>
                    <a:pt x="166" y="129"/>
                  </a:cubicBezTo>
                  <a:lnTo>
                    <a:pt x="149" y="120"/>
                  </a:lnTo>
                  <a:cubicBezTo>
                    <a:pt x="134" y="110"/>
                    <a:pt x="119" y="106"/>
                    <a:pt x="106" y="106"/>
                  </a:cubicBezTo>
                  <a:cubicBezTo>
                    <a:pt x="41" y="106"/>
                    <a:pt x="1" y="208"/>
                    <a:pt x="72" y="257"/>
                  </a:cubicBezTo>
                  <a:cubicBezTo>
                    <a:pt x="106" y="283"/>
                    <a:pt x="140" y="309"/>
                    <a:pt x="174" y="334"/>
                  </a:cubicBezTo>
                  <a:lnTo>
                    <a:pt x="251" y="386"/>
                  </a:lnTo>
                  <a:cubicBezTo>
                    <a:pt x="260" y="394"/>
                    <a:pt x="268" y="403"/>
                    <a:pt x="277" y="411"/>
                  </a:cubicBezTo>
                  <a:cubicBezTo>
                    <a:pt x="328" y="445"/>
                    <a:pt x="380" y="480"/>
                    <a:pt x="439" y="514"/>
                  </a:cubicBezTo>
                  <a:lnTo>
                    <a:pt x="474" y="540"/>
                  </a:lnTo>
                  <a:cubicBezTo>
                    <a:pt x="397" y="711"/>
                    <a:pt x="337" y="899"/>
                    <a:pt x="303" y="1087"/>
                  </a:cubicBezTo>
                  <a:cubicBezTo>
                    <a:pt x="292" y="1143"/>
                    <a:pt x="343" y="1181"/>
                    <a:pt x="389" y="1181"/>
                  </a:cubicBezTo>
                  <a:cubicBezTo>
                    <a:pt x="420" y="1181"/>
                    <a:pt x="450" y="1163"/>
                    <a:pt x="457" y="1121"/>
                  </a:cubicBezTo>
                  <a:lnTo>
                    <a:pt x="474" y="1053"/>
                  </a:lnTo>
                  <a:cubicBezTo>
                    <a:pt x="489" y="1078"/>
                    <a:pt x="515" y="1091"/>
                    <a:pt x="542" y="1091"/>
                  </a:cubicBezTo>
                  <a:cubicBezTo>
                    <a:pt x="560" y="1091"/>
                    <a:pt x="579" y="1084"/>
                    <a:pt x="593" y="1070"/>
                  </a:cubicBezTo>
                  <a:lnTo>
                    <a:pt x="619" y="1044"/>
                  </a:lnTo>
                  <a:cubicBezTo>
                    <a:pt x="696" y="959"/>
                    <a:pt x="765" y="865"/>
                    <a:pt x="807" y="753"/>
                  </a:cubicBezTo>
                  <a:lnTo>
                    <a:pt x="1226" y="1010"/>
                  </a:lnTo>
                  <a:cubicBezTo>
                    <a:pt x="1240" y="1018"/>
                    <a:pt x="1252" y="1021"/>
                    <a:pt x="1264" y="1021"/>
                  </a:cubicBezTo>
                  <a:cubicBezTo>
                    <a:pt x="1330" y="1021"/>
                    <a:pt x="1369" y="915"/>
                    <a:pt x="1303" y="865"/>
                  </a:cubicBezTo>
                  <a:lnTo>
                    <a:pt x="1030" y="676"/>
                  </a:lnTo>
                  <a:cubicBezTo>
                    <a:pt x="1047" y="634"/>
                    <a:pt x="1021" y="582"/>
                    <a:pt x="978" y="565"/>
                  </a:cubicBezTo>
                  <a:lnTo>
                    <a:pt x="867" y="522"/>
                  </a:lnTo>
                  <a:cubicBezTo>
                    <a:pt x="867" y="480"/>
                    <a:pt x="867" y="437"/>
                    <a:pt x="867" y="394"/>
                  </a:cubicBezTo>
                  <a:cubicBezTo>
                    <a:pt x="876" y="343"/>
                    <a:pt x="884" y="291"/>
                    <a:pt x="893" y="249"/>
                  </a:cubicBezTo>
                  <a:cubicBezTo>
                    <a:pt x="927" y="206"/>
                    <a:pt x="961" y="163"/>
                    <a:pt x="1004" y="129"/>
                  </a:cubicBezTo>
                  <a:cubicBezTo>
                    <a:pt x="1072" y="81"/>
                    <a:pt x="1010" y="1"/>
                    <a:pt x="9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4"/>
            <p:cNvSpPr/>
            <p:nvPr/>
          </p:nvSpPr>
          <p:spPr>
            <a:xfrm>
              <a:off x="8713751" y="5095474"/>
              <a:ext cx="120651" cy="104342"/>
            </a:xfrm>
            <a:custGeom>
              <a:avLst/>
              <a:gdLst/>
              <a:ahLst/>
              <a:cxnLst/>
              <a:rect l="l" t="t" r="r" b="b"/>
              <a:pathLst>
                <a:path w="1376" h="1190" extrusionOk="0">
                  <a:moveTo>
                    <a:pt x="949" y="1"/>
                  </a:moveTo>
                  <a:cubicBezTo>
                    <a:pt x="933" y="1"/>
                    <a:pt x="916" y="6"/>
                    <a:pt x="901" y="18"/>
                  </a:cubicBezTo>
                  <a:lnTo>
                    <a:pt x="892" y="27"/>
                  </a:lnTo>
                  <a:cubicBezTo>
                    <a:pt x="879" y="16"/>
                    <a:pt x="863" y="11"/>
                    <a:pt x="847" y="11"/>
                  </a:cubicBezTo>
                  <a:cubicBezTo>
                    <a:pt x="811" y="11"/>
                    <a:pt x="775" y="34"/>
                    <a:pt x="764" y="69"/>
                  </a:cubicBezTo>
                  <a:lnTo>
                    <a:pt x="755" y="86"/>
                  </a:lnTo>
                  <a:cubicBezTo>
                    <a:pt x="749" y="85"/>
                    <a:pt x="743" y="84"/>
                    <a:pt x="738" y="84"/>
                  </a:cubicBezTo>
                  <a:cubicBezTo>
                    <a:pt x="712" y="84"/>
                    <a:pt x="692" y="100"/>
                    <a:pt x="678" y="121"/>
                  </a:cubicBezTo>
                  <a:cubicBezTo>
                    <a:pt x="635" y="189"/>
                    <a:pt x="593" y="258"/>
                    <a:pt x="558" y="335"/>
                  </a:cubicBezTo>
                  <a:lnTo>
                    <a:pt x="259" y="121"/>
                  </a:lnTo>
                  <a:cubicBezTo>
                    <a:pt x="245" y="110"/>
                    <a:pt x="229" y="105"/>
                    <a:pt x="214" y="105"/>
                  </a:cubicBezTo>
                  <a:cubicBezTo>
                    <a:pt x="193" y="105"/>
                    <a:pt x="175" y="114"/>
                    <a:pt x="165" y="129"/>
                  </a:cubicBezTo>
                  <a:lnTo>
                    <a:pt x="148" y="121"/>
                  </a:lnTo>
                  <a:cubicBezTo>
                    <a:pt x="133" y="110"/>
                    <a:pt x="118" y="106"/>
                    <a:pt x="105" y="106"/>
                  </a:cubicBezTo>
                  <a:cubicBezTo>
                    <a:pt x="40" y="106"/>
                    <a:pt x="0" y="208"/>
                    <a:pt x="71" y="258"/>
                  </a:cubicBezTo>
                  <a:cubicBezTo>
                    <a:pt x="105" y="283"/>
                    <a:pt x="139" y="309"/>
                    <a:pt x="173" y="335"/>
                  </a:cubicBezTo>
                  <a:lnTo>
                    <a:pt x="250" y="394"/>
                  </a:lnTo>
                  <a:cubicBezTo>
                    <a:pt x="259" y="403"/>
                    <a:pt x="268" y="403"/>
                    <a:pt x="276" y="412"/>
                  </a:cubicBezTo>
                  <a:cubicBezTo>
                    <a:pt x="327" y="446"/>
                    <a:pt x="379" y="480"/>
                    <a:pt x="439" y="523"/>
                  </a:cubicBezTo>
                  <a:lnTo>
                    <a:pt x="464" y="540"/>
                  </a:lnTo>
                  <a:cubicBezTo>
                    <a:pt x="396" y="720"/>
                    <a:pt x="336" y="899"/>
                    <a:pt x="302" y="1087"/>
                  </a:cubicBezTo>
                  <a:cubicBezTo>
                    <a:pt x="291" y="1149"/>
                    <a:pt x="340" y="1189"/>
                    <a:pt x="386" y="1189"/>
                  </a:cubicBezTo>
                  <a:cubicBezTo>
                    <a:pt x="416" y="1189"/>
                    <a:pt x="445" y="1171"/>
                    <a:pt x="456" y="1130"/>
                  </a:cubicBezTo>
                  <a:cubicBezTo>
                    <a:pt x="456" y="1104"/>
                    <a:pt x="464" y="1079"/>
                    <a:pt x="473" y="1062"/>
                  </a:cubicBezTo>
                  <a:cubicBezTo>
                    <a:pt x="487" y="1081"/>
                    <a:pt x="512" y="1092"/>
                    <a:pt x="538" y="1092"/>
                  </a:cubicBezTo>
                  <a:cubicBezTo>
                    <a:pt x="558" y="1092"/>
                    <a:pt x="578" y="1085"/>
                    <a:pt x="593" y="1070"/>
                  </a:cubicBezTo>
                  <a:lnTo>
                    <a:pt x="618" y="1045"/>
                  </a:lnTo>
                  <a:cubicBezTo>
                    <a:pt x="695" y="968"/>
                    <a:pt x="764" y="865"/>
                    <a:pt x="806" y="754"/>
                  </a:cubicBezTo>
                  <a:lnTo>
                    <a:pt x="1226" y="1010"/>
                  </a:lnTo>
                  <a:cubicBezTo>
                    <a:pt x="1239" y="1018"/>
                    <a:pt x="1252" y="1022"/>
                    <a:pt x="1264" y="1022"/>
                  </a:cubicBezTo>
                  <a:cubicBezTo>
                    <a:pt x="1331" y="1022"/>
                    <a:pt x="1375" y="917"/>
                    <a:pt x="1303" y="874"/>
                  </a:cubicBezTo>
                  <a:lnTo>
                    <a:pt x="1037" y="677"/>
                  </a:lnTo>
                  <a:cubicBezTo>
                    <a:pt x="1055" y="634"/>
                    <a:pt x="1029" y="583"/>
                    <a:pt x="986" y="566"/>
                  </a:cubicBezTo>
                  <a:lnTo>
                    <a:pt x="866" y="523"/>
                  </a:lnTo>
                  <a:cubicBezTo>
                    <a:pt x="866" y="480"/>
                    <a:pt x="866" y="437"/>
                    <a:pt x="866" y="394"/>
                  </a:cubicBezTo>
                  <a:cubicBezTo>
                    <a:pt x="875" y="352"/>
                    <a:pt x="883" y="300"/>
                    <a:pt x="892" y="249"/>
                  </a:cubicBezTo>
                  <a:cubicBezTo>
                    <a:pt x="926" y="206"/>
                    <a:pt x="969" y="172"/>
                    <a:pt x="1012" y="138"/>
                  </a:cubicBezTo>
                  <a:cubicBezTo>
                    <a:pt x="1073" y="83"/>
                    <a:pt x="1015" y="1"/>
                    <a:pt x="94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4"/>
            <p:cNvSpPr/>
            <p:nvPr/>
          </p:nvSpPr>
          <p:spPr>
            <a:xfrm>
              <a:off x="8785914" y="5190609"/>
              <a:ext cx="97941" cy="103290"/>
            </a:xfrm>
            <a:custGeom>
              <a:avLst/>
              <a:gdLst/>
              <a:ahLst/>
              <a:cxnLst/>
              <a:rect l="l" t="t" r="r" b="b"/>
              <a:pathLst>
                <a:path w="1117" h="1178" extrusionOk="0">
                  <a:moveTo>
                    <a:pt x="674" y="1"/>
                  </a:moveTo>
                  <a:cubicBezTo>
                    <a:pt x="661" y="1"/>
                    <a:pt x="647" y="4"/>
                    <a:pt x="634" y="11"/>
                  </a:cubicBezTo>
                  <a:cubicBezTo>
                    <a:pt x="505" y="45"/>
                    <a:pt x="488" y="199"/>
                    <a:pt x="463" y="327"/>
                  </a:cubicBezTo>
                  <a:cubicBezTo>
                    <a:pt x="454" y="362"/>
                    <a:pt x="445" y="404"/>
                    <a:pt x="437" y="447"/>
                  </a:cubicBezTo>
                  <a:lnTo>
                    <a:pt x="351" y="413"/>
                  </a:lnTo>
                  <a:lnTo>
                    <a:pt x="206" y="345"/>
                  </a:lnTo>
                  <a:cubicBezTo>
                    <a:pt x="230" y="288"/>
                    <a:pt x="186" y="224"/>
                    <a:pt x="123" y="224"/>
                  </a:cubicBezTo>
                  <a:cubicBezTo>
                    <a:pt x="120" y="224"/>
                    <a:pt x="116" y="224"/>
                    <a:pt x="112" y="225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30"/>
                    <a:pt x="52" y="447"/>
                    <a:pt x="78" y="464"/>
                  </a:cubicBezTo>
                  <a:cubicBezTo>
                    <a:pt x="86" y="473"/>
                    <a:pt x="95" y="481"/>
                    <a:pt x="103" y="490"/>
                  </a:cubicBezTo>
                  <a:cubicBezTo>
                    <a:pt x="189" y="550"/>
                    <a:pt x="274" y="601"/>
                    <a:pt x="360" y="644"/>
                  </a:cubicBezTo>
                  <a:lnTo>
                    <a:pt x="403" y="678"/>
                  </a:lnTo>
                  <a:cubicBezTo>
                    <a:pt x="394" y="721"/>
                    <a:pt x="386" y="764"/>
                    <a:pt x="377" y="807"/>
                  </a:cubicBezTo>
                  <a:cubicBezTo>
                    <a:pt x="377" y="832"/>
                    <a:pt x="386" y="858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6" y="1038"/>
                    <a:pt x="377" y="1055"/>
                  </a:cubicBezTo>
                  <a:cubicBezTo>
                    <a:pt x="347" y="1120"/>
                    <a:pt x="400" y="1177"/>
                    <a:pt x="453" y="1177"/>
                  </a:cubicBezTo>
                  <a:cubicBezTo>
                    <a:pt x="475" y="1177"/>
                    <a:pt x="498" y="1166"/>
                    <a:pt x="514" y="1140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1" y="815"/>
                    <a:pt x="745" y="824"/>
                    <a:pt x="796" y="841"/>
                  </a:cubicBezTo>
                  <a:cubicBezTo>
                    <a:pt x="813" y="841"/>
                    <a:pt x="839" y="841"/>
                    <a:pt x="856" y="824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4"/>
                    <a:pt x="1036" y="730"/>
                  </a:cubicBezTo>
                  <a:cubicBezTo>
                    <a:pt x="942" y="670"/>
                    <a:pt x="839" y="618"/>
                    <a:pt x="728" y="567"/>
                  </a:cubicBezTo>
                  <a:lnTo>
                    <a:pt x="728" y="558"/>
                  </a:ln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62" y="79"/>
                    <a:pt x="753" y="62"/>
                  </a:cubicBezTo>
                  <a:cubicBezTo>
                    <a:pt x="741" y="25"/>
                    <a:pt x="710" y="1"/>
                    <a:pt x="6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4"/>
            <p:cNvSpPr/>
            <p:nvPr/>
          </p:nvSpPr>
          <p:spPr>
            <a:xfrm>
              <a:off x="8902969" y="5335110"/>
              <a:ext cx="97152" cy="102764"/>
            </a:xfrm>
            <a:custGeom>
              <a:avLst/>
              <a:gdLst/>
              <a:ahLst/>
              <a:cxnLst/>
              <a:rect l="l" t="t" r="r" b="b"/>
              <a:pathLst>
                <a:path w="1108" h="1172" extrusionOk="0">
                  <a:moveTo>
                    <a:pt x="661" y="0"/>
                  </a:moveTo>
                  <a:cubicBezTo>
                    <a:pt x="652" y="0"/>
                    <a:pt x="642" y="2"/>
                    <a:pt x="633" y="5"/>
                  </a:cubicBezTo>
                  <a:cubicBezTo>
                    <a:pt x="505" y="40"/>
                    <a:pt x="488" y="194"/>
                    <a:pt x="462" y="322"/>
                  </a:cubicBezTo>
                  <a:cubicBezTo>
                    <a:pt x="454" y="356"/>
                    <a:pt x="445" y="399"/>
                    <a:pt x="436" y="442"/>
                  </a:cubicBezTo>
                  <a:lnTo>
                    <a:pt x="351" y="408"/>
                  </a:lnTo>
                  <a:lnTo>
                    <a:pt x="205" y="339"/>
                  </a:lnTo>
                  <a:cubicBezTo>
                    <a:pt x="230" y="283"/>
                    <a:pt x="185" y="219"/>
                    <a:pt x="123" y="219"/>
                  </a:cubicBezTo>
                  <a:cubicBezTo>
                    <a:pt x="119" y="219"/>
                    <a:pt x="115" y="219"/>
                    <a:pt x="111" y="219"/>
                  </a:cubicBezTo>
                  <a:cubicBezTo>
                    <a:pt x="9" y="245"/>
                    <a:pt x="0" y="322"/>
                    <a:pt x="34" y="390"/>
                  </a:cubicBezTo>
                  <a:cubicBezTo>
                    <a:pt x="34" y="425"/>
                    <a:pt x="51" y="442"/>
                    <a:pt x="77" y="459"/>
                  </a:cubicBezTo>
                  <a:cubicBezTo>
                    <a:pt x="86" y="467"/>
                    <a:pt x="94" y="476"/>
                    <a:pt x="103" y="485"/>
                  </a:cubicBezTo>
                  <a:cubicBezTo>
                    <a:pt x="180" y="544"/>
                    <a:pt x="265" y="596"/>
                    <a:pt x="359" y="639"/>
                  </a:cubicBezTo>
                  <a:lnTo>
                    <a:pt x="402" y="673"/>
                  </a:lnTo>
                  <a:cubicBezTo>
                    <a:pt x="394" y="716"/>
                    <a:pt x="385" y="758"/>
                    <a:pt x="377" y="801"/>
                  </a:cubicBezTo>
                  <a:cubicBezTo>
                    <a:pt x="377" y="827"/>
                    <a:pt x="377" y="852"/>
                    <a:pt x="394" y="870"/>
                  </a:cubicBezTo>
                  <a:lnTo>
                    <a:pt x="394" y="998"/>
                  </a:lnTo>
                  <a:lnTo>
                    <a:pt x="368" y="1049"/>
                  </a:lnTo>
                  <a:cubicBezTo>
                    <a:pt x="344" y="1115"/>
                    <a:pt x="395" y="1172"/>
                    <a:pt x="448" y="1172"/>
                  </a:cubicBezTo>
                  <a:cubicBezTo>
                    <a:pt x="471" y="1172"/>
                    <a:pt x="495" y="1161"/>
                    <a:pt x="513" y="1135"/>
                  </a:cubicBezTo>
                  <a:cubicBezTo>
                    <a:pt x="556" y="1041"/>
                    <a:pt x="599" y="955"/>
                    <a:pt x="633" y="861"/>
                  </a:cubicBezTo>
                  <a:cubicBezTo>
                    <a:pt x="642" y="844"/>
                    <a:pt x="650" y="818"/>
                    <a:pt x="659" y="793"/>
                  </a:cubicBezTo>
                  <a:cubicBezTo>
                    <a:pt x="702" y="810"/>
                    <a:pt x="744" y="818"/>
                    <a:pt x="787" y="835"/>
                  </a:cubicBezTo>
                  <a:cubicBezTo>
                    <a:pt x="813" y="835"/>
                    <a:pt x="839" y="835"/>
                    <a:pt x="856" y="818"/>
                  </a:cubicBezTo>
                  <a:lnTo>
                    <a:pt x="958" y="861"/>
                  </a:lnTo>
                  <a:cubicBezTo>
                    <a:pt x="970" y="867"/>
                    <a:pt x="982" y="870"/>
                    <a:pt x="993" y="870"/>
                  </a:cubicBezTo>
                  <a:cubicBezTo>
                    <a:pt x="1062" y="870"/>
                    <a:pt x="1108" y="768"/>
                    <a:pt x="1027" y="724"/>
                  </a:cubicBezTo>
                  <a:cubicBezTo>
                    <a:pt x="933" y="664"/>
                    <a:pt x="830" y="613"/>
                    <a:pt x="719" y="562"/>
                  </a:cubicBezTo>
                  <a:lnTo>
                    <a:pt x="719" y="553"/>
                  </a:lnTo>
                  <a:cubicBezTo>
                    <a:pt x="753" y="408"/>
                    <a:pt x="770" y="262"/>
                    <a:pt x="770" y="117"/>
                  </a:cubicBezTo>
                  <a:cubicBezTo>
                    <a:pt x="770" y="91"/>
                    <a:pt x="753" y="74"/>
                    <a:pt x="744" y="57"/>
                  </a:cubicBezTo>
                  <a:cubicBezTo>
                    <a:pt x="731" y="23"/>
                    <a:pt x="696" y="0"/>
                    <a:pt x="66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4"/>
            <p:cNvSpPr/>
            <p:nvPr/>
          </p:nvSpPr>
          <p:spPr>
            <a:xfrm>
              <a:off x="8902969" y="5091177"/>
              <a:ext cx="108639" cy="88735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655" y="0"/>
                  </a:moveTo>
                  <a:cubicBezTo>
                    <a:pt x="639" y="0"/>
                    <a:pt x="623" y="5"/>
                    <a:pt x="608" y="16"/>
                  </a:cubicBezTo>
                  <a:cubicBezTo>
                    <a:pt x="582" y="16"/>
                    <a:pt x="556" y="24"/>
                    <a:pt x="539" y="41"/>
                  </a:cubicBezTo>
                  <a:cubicBezTo>
                    <a:pt x="454" y="144"/>
                    <a:pt x="385" y="255"/>
                    <a:pt x="342" y="384"/>
                  </a:cubicBezTo>
                  <a:lnTo>
                    <a:pt x="325" y="375"/>
                  </a:lnTo>
                  <a:cubicBezTo>
                    <a:pt x="274" y="332"/>
                    <a:pt x="223" y="289"/>
                    <a:pt x="171" y="247"/>
                  </a:cubicBezTo>
                  <a:cubicBezTo>
                    <a:pt x="154" y="232"/>
                    <a:pt x="136" y="225"/>
                    <a:pt x="118" y="225"/>
                  </a:cubicBezTo>
                  <a:cubicBezTo>
                    <a:pt x="54" y="225"/>
                    <a:pt x="0" y="305"/>
                    <a:pt x="60" y="358"/>
                  </a:cubicBezTo>
                  <a:cubicBezTo>
                    <a:pt x="77" y="375"/>
                    <a:pt x="103" y="392"/>
                    <a:pt x="120" y="401"/>
                  </a:cubicBezTo>
                  <a:cubicBezTo>
                    <a:pt x="120" y="435"/>
                    <a:pt x="137" y="452"/>
                    <a:pt x="154" y="469"/>
                  </a:cubicBezTo>
                  <a:cubicBezTo>
                    <a:pt x="205" y="495"/>
                    <a:pt x="248" y="520"/>
                    <a:pt x="300" y="546"/>
                  </a:cubicBezTo>
                  <a:cubicBezTo>
                    <a:pt x="282" y="623"/>
                    <a:pt x="274" y="709"/>
                    <a:pt x="274" y="794"/>
                  </a:cubicBezTo>
                  <a:cubicBezTo>
                    <a:pt x="274" y="803"/>
                    <a:pt x="265" y="820"/>
                    <a:pt x="257" y="837"/>
                  </a:cubicBezTo>
                  <a:cubicBezTo>
                    <a:pt x="240" y="880"/>
                    <a:pt x="257" y="923"/>
                    <a:pt x="291" y="948"/>
                  </a:cubicBezTo>
                  <a:lnTo>
                    <a:pt x="291" y="957"/>
                  </a:lnTo>
                  <a:cubicBezTo>
                    <a:pt x="306" y="991"/>
                    <a:pt x="340" y="1011"/>
                    <a:pt x="373" y="1011"/>
                  </a:cubicBezTo>
                  <a:cubicBezTo>
                    <a:pt x="398" y="1011"/>
                    <a:pt x="422" y="1000"/>
                    <a:pt x="436" y="974"/>
                  </a:cubicBezTo>
                  <a:lnTo>
                    <a:pt x="488" y="863"/>
                  </a:lnTo>
                  <a:cubicBezTo>
                    <a:pt x="531" y="828"/>
                    <a:pt x="573" y="786"/>
                    <a:pt x="599" y="734"/>
                  </a:cubicBezTo>
                  <a:cubicBezTo>
                    <a:pt x="719" y="803"/>
                    <a:pt x="830" y="854"/>
                    <a:pt x="950" y="897"/>
                  </a:cubicBezTo>
                  <a:cubicBezTo>
                    <a:pt x="957" y="901"/>
                    <a:pt x="965" y="902"/>
                    <a:pt x="972" y="902"/>
                  </a:cubicBezTo>
                  <a:cubicBezTo>
                    <a:pt x="1001" y="902"/>
                    <a:pt x="1029" y="879"/>
                    <a:pt x="1035" y="846"/>
                  </a:cubicBezTo>
                  <a:lnTo>
                    <a:pt x="1138" y="863"/>
                  </a:lnTo>
                  <a:cubicBezTo>
                    <a:pt x="1140" y="863"/>
                    <a:pt x="1143" y="863"/>
                    <a:pt x="1145" y="863"/>
                  </a:cubicBezTo>
                  <a:cubicBezTo>
                    <a:pt x="1224" y="863"/>
                    <a:pt x="1238" y="725"/>
                    <a:pt x="1155" y="700"/>
                  </a:cubicBezTo>
                  <a:cubicBezTo>
                    <a:pt x="1001" y="666"/>
                    <a:pt x="839" y="623"/>
                    <a:pt x="693" y="563"/>
                  </a:cubicBezTo>
                  <a:cubicBezTo>
                    <a:pt x="719" y="478"/>
                    <a:pt x="727" y="392"/>
                    <a:pt x="719" y="307"/>
                  </a:cubicBezTo>
                  <a:lnTo>
                    <a:pt x="744" y="264"/>
                  </a:lnTo>
                  <a:cubicBezTo>
                    <a:pt x="770" y="230"/>
                    <a:pt x="762" y="187"/>
                    <a:pt x="727" y="170"/>
                  </a:cubicBezTo>
                  <a:lnTo>
                    <a:pt x="744" y="101"/>
                  </a:lnTo>
                  <a:cubicBezTo>
                    <a:pt x="751" y="43"/>
                    <a:pt x="704" y="0"/>
                    <a:pt x="6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4"/>
            <p:cNvSpPr/>
            <p:nvPr/>
          </p:nvSpPr>
          <p:spPr>
            <a:xfrm>
              <a:off x="8944969" y="4927825"/>
              <a:ext cx="102413" cy="83561"/>
            </a:xfrm>
            <a:custGeom>
              <a:avLst/>
              <a:gdLst/>
              <a:ahLst/>
              <a:cxnLst/>
              <a:rect l="l" t="t" r="r" b="b"/>
              <a:pathLst>
                <a:path w="1168" h="953" extrusionOk="0">
                  <a:moveTo>
                    <a:pt x="794" y="1"/>
                  </a:moveTo>
                  <a:cubicBezTo>
                    <a:pt x="777" y="1"/>
                    <a:pt x="760" y="7"/>
                    <a:pt x="744" y="22"/>
                  </a:cubicBezTo>
                  <a:cubicBezTo>
                    <a:pt x="616" y="125"/>
                    <a:pt x="514" y="253"/>
                    <a:pt x="437" y="390"/>
                  </a:cubicBezTo>
                  <a:lnTo>
                    <a:pt x="206" y="228"/>
                  </a:lnTo>
                  <a:cubicBezTo>
                    <a:pt x="194" y="220"/>
                    <a:pt x="179" y="216"/>
                    <a:pt x="164" y="216"/>
                  </a:cubicBezTo>
                  <a:cubicBezTo>
                    <a:pt x="147" y="216"/>
                    <a:pt x="129" y="222"/>
                    <a:pt x="120" y="236"/>
                  </a:cubicBezTo>
                  <a:cubicBezTo>
                    <a:pt x="109" y="230"/>
                    <a:pt x="98" y="228"/>
                    <a:pt x="88" y="228"/>
                  </a:cubicBezTo>
                  <a:cubicBezTo>
                    <a:pt x="25" y="228"/>
                    <a:pt x="1" y="336"/>
                    <a:pt x="60" y="373"/>
                  </a:cubicBezTo>
                  <a:cubicBezTo>
                    <a:pt x="154" y="441"/>
                    <a:pt x="257" y="501"/>
                    <a:pt x="360" y="553"/>
                  </a:cubicBezTo>
                  <a:cubicBezTo>
                    <a:pt x="317" y="655"/>
                    <a:pt x="291" y="758"/>
                    <a:pt x="274" y="869"/>
                  </a:cubicBezTo>
                  <a:cubicBezTo>
                    <a:pt x="265" y="912"/>
                    <a:pt x="300" y="946"/>
                    <a:pt x="342" y="946"/>
                  </a:cubicBezTo>
                  <a:cubicBezTo>
                    <a:pt x="352" y="951"/>
                    <a:pt x="361" y="953"/>
                    <a:pt x="371" y="953"/>
                  </a:cubicBezTo>
                  <a:cubicBezTo>
                    <a:pt x="398" y="953"/>
                    <a:pt x="424" y="937"/>
                    <a:pt x="437" y="912"/>
                  </a:cubicBezTo>
                  <a:cubicBezTo>
                    <a:pt x="488" y="835"/>
                    <a:pt x="531" y="758"/>
                    <a:pt x="573" y="681"/>
                  </a:cubicBezTo>
                  <a:lnTo>
                    <a:pt x="573" y="672"/>
                  </a:lnTo>
                  <a:lnTo>
                    <a:pt x="779" y="818"/>
                  </a:lnTo>
                  <a:cubicBezTo>
                    <a:pt x="792" y="825"/>
                    <a:pt x="807" y="828"/>
                    <a:pt x="821" y="828"/>
                  </a:cubicBezTo>
                  <a:cubicBezTo>
                    <a:pt x="858" y="828"/>
                    <a:pt x="892" y="804"/>
                    <a:pt x="898" y="767"/>
                  </a:cubicBezTo>
                  <a:cubicBezTo>
                    <a:pt x="941" y="775"/>
                    <a:pt x="984" y="784"/>
                    <a:pt x="1035" y="792"/>
                  </a:cubicBezTo>
                  <a:cubicBezTo>
                    <a:pt x="1041" y="794"/>
                    <a:pt x="1047" y="794"/>
                    <a:pt x="1052" y="794"/>
                  </a:cubicBezTo>
                  <a:cubicBezTo>
                    <a:pt x="1114" y="794"/>
                    <a:pt x="1167" y="711"/>
                    <a:pt x="1112" y="664"/>
                  </a:cubicBezTo>
                  <a:lnTo>
                    <a:pt x="1070" y="621"/>
                  </a:lnTo>
                  <a:cubicBezTo>
                    <a:pt x="1054" y="611"/>
                    <a:pt x="1031" y="603"/>
                    <a:pt x="1008" y="603"/>
                  </a:cubicBezTo>
                  <a:cubicBezTo>
                    <a:pt x="994" y="603"/>
                    <a:pt x="980" y="606"/>
                    <a:pt x="967" y="613"/>
                  </a:cubicBezTo>
                  <a:cubicBezTo>
                    <a:pt x="864" y="595"/>
                    <a:pt x="762" y="561"/>
                    <a:pt x="659" y="518"/>
                  </a:cubicBezTo>
                  <a:cubicBezTo>
                    <a:pt x="710" y="407"/>
                    <a:pt x="753" y="296"/>
                    <a:pt x="787" y="185"/>
                  </a:cubicBezTo>
                  <a:cubicBezTo>
                    <a:pt x="804" y="168"/>
                    <a:pt x="830" y="151"/>
                    <a:pt x="847" y="134"/>
                  </a:cubicBezTo>
                  <a:cubicBezTo>
                    <a:pt x="907" y="80"/>
                    <a:pt x="853" y="1"/>
                    <a:pt x="7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4"/>
            <p:cNvSpPr/>
            <p:nvPr/>
          </p:nvSpPr>
          <p:spPr>
            <a:xfrm>
              <a:off x="8632733" y="5187891"/>
              <a:ext cx="100046" cy="96275"/>
            </a:xfrm>
            <a:custGeom>
              <a:avLst/>
              <a:gdLst/>
              <a:ahLst/>
              <a:cxnLst/>
              <a:rect l="l" t="t" r="r" b="b"/>
              <a:pathLst>
                <a:path w="1141" h="1098" extrusionOk="0">
                  <a:moveTo>
                    <a:pt x="776" y="1"/>
                  </a:moveTo>
                  <a:cubicBezTo>
                    <a:pt x="748" y="1"/>
                    <a:pt x="722" y="15"/>
                    <a:pt x="712" y="50"/>
                  </a:cubicBezTo>
                  <a:cubicBezTo>
                    <a:pt x="703" y="47"/>
                    <a:pt x="694" y="45"/>
                    <a:pt x="684" y="45"/>
                  </a:cubicBezTo>
                  <a:cubicBezTo>
                    <a:pt x="650" y="45"/>
                    <a:pt x="617" y="68"/>
                    <a:pt x="610" y="102"/>
                  </a:cubicBezTo>
                  <a:cubicBezTo>
                    <a:pt x="584" y="222"/>
                    <a:pt x="558" y="341"/>
                    <a:pt x="524" y="453"/>
                  </a:cubicBezTo>
                  <a:cubicBezTo>
                    <a:pt x="430" y="401"/>
                    <a:pt x="345" y="341"/>
                    <a:pt x="259" y="281"/>
                  </a:cubicBezTo>
                  <a:lnTo>
                    <a:pt x="208" y="239"/>
                  </a:lnTo>
                  <a:lnTo>
                    <a:pt x="191" y="230"/>
                  </a:lnTo>
                  <a:lnTo>
                    <a:pt x="148" y="204"/>
                  </a:lnTo>
                  <a:cubicBezTo>
                    <a:pt x="133" y="194"/>
                    <a:pt x="118" y="190"/>
                    <a:pt x="105" y="190"/>
                  </a:cubicBezTo>
                  <a:cubicBezTo>
                    <a:pt x="40" y="190"/>
                    <a:pt x="0" y="292"/>
                    <a:pt x="71" y="341"/>
                  </a:cubicBezTo>
                  <a:lnTo>
                    <a:pt x="114" y="376"/>
                  </a:lnTo>
                  <a:lnTo>
                    <a:pt x="122" y="384"/>
                  </a:lnTo>
                  <a:cubicBezTo>
                    <a:pt x="105" y="393"/>
                    <a:pt x="96" y="393"/>
                    <a:pt x="79" y="401"/>
                  </a:cubicBezTo>
                  <a:cubicBezTo>
                    <a:pt x="28" y="444"/>
                    <a:pt x="37" y="530"/>
                    <a:pt x="105" y="547"/>
                  </a:cubicBezTo>
                  <a:lnTo>
                    <a:pt x="439" y="692"/>
                  </a:lnTo>
                  <a:cubicBezTo>
                    <a:pt x="404" y="786"/>
                    <a:pt x="362" y="880"/>
                    <a:pt x="319" y="974"/>
                  </a:cubicBezTo>
                  <a:cubicBezTo>
                    <a:pt x="287" y="1031"/>
                    <a:pt x="335" y="1097"/>
                    <a:pt x="386" y="1097"/>
                  </a:cubicBezTo>
                  <a:cubicBezTo>
                    <a:pt x="404" y="1097"/>
                    <a:pt x="423" y="1089"/>
                    <a:pt x="439" y="1069"/>
                  </a:cubicBezTo>
                  <a:lnTo>
                    <a:pt x="456" y="1051"/>
                  </a:lnTo>
                  <a:cubicBezTo>
                    <a:pt x="464" y="1034"/>
                    <a:pt x="481" y="1017"/>
                    <a:pt x="499" y="1000"/>
                  </a:cubicBezTo>
                  <a:cubicBezTo>
                    <a:pt x="511" y="1016"/>
                    <a:pt x="531" y="1024"/>
                    <a:pt x="551" y="1024"/>
                  </a:cubicBezTo>
                  <a:cubicBezTo>
                    <a:pt x="584" y="1024"/>
                    <a:pt x="619" y="1003"/>
                    <a:pt x="635" y="966"/>
                  </a:cubicBezTo>
                  <a:cubicBezTo>
                    <a:pt x="653" y="915"/>
                    <a:pt x="661" y="855"/>
                    <a:pt x="678" y="795"/>
                  </a:cubicBezTo>
                  <a:lnTo>
                    <a:pt x="704" y="803"/>
                  </a:lnTo>
                  <a:lnTo>
                    <a:pt x="909" y="957"/>
                  </a:lnTo>
                  <a:cubicBezTo>
                    <a:pt x="922" y="967"/>
                    <a:pt x="937" y="972"/>
                    <a:pt x="952" y="972"/>
                  </a:cubicBezTo>
                  <a:cubicBezTo>
                    <a:pt x="977" y="972"/>
                    <a:pt x="1001" y="958"/>
                    <a:pt x="1012" y="932"/>
                  </a:cubicBezTo>
                  <a:cubicBezTo>
                    <a:pt x="1021" y="935"/>
                    <a:pt x="1030" y="937"/>
                    <a:pt x="1039" y="937"/>
                  </a:cubicBezTo>
                  <a:cubicBezTo>
                    <a:pt x="1107" y="937"/>
                    <a:pt x="1140" y="824"/>
                    <a:pt x="1072" y="786"/>
                  </a:cubicBezTo>
                  <a:cubicBezTo>
                    <a:pt x="961" y="718"/>
                    <a:pt x="841" y="658"/>
                    <a:pt x="730" y="589"/>
                  </a:cubicBezTo>
                  <a:cubicBezTo>
                    <a:pt x="798" y="427"/>
                    <a:pt x="841" y="264"/>
                    <a:pt x="866" y="102"/>
                  </a:cubicBezTo>
                  <a:cubicBezTo>
                    <a:pt x="877" y="43"/>
                    <a:pt x="824" y="1"/>
                    <a:pt x="77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4"/>
            <p:cNvSpPr/>
            <p:nvPr/>
          </p:nvSpPr>
          <p:spPr>
            <a:xfrm>
              <a:off x="8986969" y="5235152"/>
              <a:ext cx="93820" cy="90488"/>
            </a:xfrm>
            <a:custGeom>
              <a:avLst/>
              <a:gdLst/>
              <a:ahLst/>
              <a:cxnLst/>
              <a:rect l="l" t="t" r="r" b="b"/>
              <a:pathLst>
                <a:path w="1070" h="1032" extrusionOk="0">
                  <a:moveTo>
                    <a:pt x="608" y="0"/>
                  </a:moveTo>
                  <a:cubicBezTo>
                    <a:pt x="585" y="0"/>
                    <a:pt x="562" y="13"/>
                    <a:pt x="548" y="42"/>
                  </a:cubicBezTo>
                  <a:cubicBezTo>
                    <a:pt x="471" y="179"/>
                    <a:pt x="419" y="324"/>
                    <a:pt x="377" y="470"/>
                  </a:cubicBezTo>
                  <a:cubicBezTo>
                    <a:pt x="300" y="418"/>
                    <a:pt x="231" y="358"/>
                    <a:pt x="171" y="299"/>
                  </a:cubicBezTo>
                  <a:cubicBezTo>
                    <a:pt x="154" y="283"/>
                    <a:pt x="136" y="277"/>
                    <a:pt x="118" y="277"/>
                  </a:cubicBezTo>
                  <a:cubicBezTo>
                    <a:pt x="54" y="277"/>
                    <a:pt x="0" y="356"/>
                    <a:pt x="60" y="410"/>
                  </a:cubicBezTo>
                  <a:lnTo>
                    <a:pt x="103" y="453"/>
                  </a:lnTo>
                  <a:cubicBezTo>
                    <a:pt x="86" y="487"/>
                    <a:pt x="94" y="538"/>
                    <a:pt x="129" y="555"/>
                  </a:cubicBezTo>
                  <a:cubicBezTo>
                    <a:pt x="197" y="589"/>
                    <a:pt x="265" y="624"/>
                    <a:pt x="334" y="658"/>
                  </a:cubicBezTo>
                  <a:cubicBezTo>
                    <a:pt x="334" y="675"/>
                    <a:pt x="325" y="692"/>
                    <a:pt x="325" y="718"/>
                  </a:cubicBezTo>
                  <a:lnTo>
                    <a:pt x="308" y="761"/>
                  </a:lnTo>
                  <a:cubicBezTo>
                    <a:pt x="300" y="769"/>
                    <a:pt x="300" y="769"/>
                    <a:pt x="308" y="769"/>
                  </a:cubicBezTo>
                  <a:cubicBezTo>
                    <a:pt x="283" y="820"/>
                    <a:pt x="257" y="863"/>
                    <a:pt x="231" y="914"/>
                  </a:cubicBezTo>
                  <a:cubicBezTo>
                    <a:pt x="203" y="970"/>
                    <a:pt x="244" y="1026"/>
                    <a:pt x="297" y="1026"/>
                  </a:cubicBezTo>
                  <a:cubicBezTo>
                    <a:pt x="309" y="1026"/>
                    <a:pt x="321" y="1023"/>
                    <a:pt x="334" y="1017"/>
                  </a:cubicBezTo>
                  <a:cubicBezTo>
                    <a:pt x="347" y="1027"/>
                    <a:pt x="362" y="1032"/>
                    <a:pt x="377" y="1032"/>
                  </a:cubicBezTo>
                  <a:cubicBezTo>
                    <a:pt x="403" y="1032"/>
                    <a:pt x="429" y="1018"/>
                    <a:pt x="445" y="991"/>
                  </a:cubicBezTo>
                  <a:cubicBezTo>
                    <a:pt x="479" y="914"/>
                    <a:pt x="505" y="837"/>
                    <a:pt x="539" y="761"/>
                  </a:cubicBezTo>
                  <a:lnTo>
                    <a:pt x="548" y="761"/>
                  </a:lnTo>
                  <a:cubicBezTo>
                    <a:pt x="633" y="812"/>
                    <a:pt x="719" y="855"/>
                    <a:pt x="804" y="897"/>
                  </a:cubicBezTo>
                  <a:cubicBezTo>
                    <a:pt x="816" y="902"/>
                    <a:pt x="828" y="904"/>
                    <a:pt x="840" y="904"/>
                  </a:cubicBezTo>
                  <a:cubicBezTo>
                    <a:pt x="872" y="904"/>
                    <a:pt x="903" y="888"/>
                    <a:pt x="916" y="863"/>
                  </a:cubicBezTo>
                  <a:lnTo>
                    <a:pt x="950" y="872"/>
                  </a:lnTo>
                  <a:cubicBezTo>
                    <a:pt x="1035" y="872"/>
                    <a:pt x="1070" y="769"/>
                    <a:pt x="1001" y="726"/>
                  </a:cubicBezTo>
                  <a:lnTo>
                    <a:pt x="608" y="572"/>
                  </a:lnTo>
                  <a:cubicBezTo>
                    <a:pt x="642" y="470"/>
                    <a:pt x="668" y="358"/>
                    <a:pt x="702" y="256"/>
                  </a:cubicBezTo>
                  <a:cubicBezTo>
                    <a:pt x="710" y="230"/>
                    <a:pt x="702" y="196"/>
                    <a:pt x="676" y="179"/>
                  </a:cubicBezTo>
                  <a:cubicBezTo>
                    <a:pt x="676" y="153"/>
                    <a:pt x="685" y="127"/>
                    <a:pt x="693" y="102"/>
                  </a:cubicBezTo>
                  <a:cubicBezTo>
                    <a:pt x="699" y="46"/>
                    <a:pt x="653" y="0"/>
                    <a:pt x="60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4"/>
            <p:cNvSpPr/>
            <p:nvPr/>
          </p:nvSpPr>
          <p:spPr>
            <a:xfrm>
              <a:off x="9043699" y="5040847"/>
              <a:ext cx="104868" cy="105044"/>
            </a:xfrm>
            <a:custGeom>
              <a:avLst/>
              <a:gdLst/>
              <a:ahLst/>
              <a:cxnLst/>
              <a:rect l="l" t="t" r="r" b="b"/>
              <a:pathLst>
                <a:path w="1196" h="1198" extrusionOk="0">
                  <a:moveTo>
                    <a:pt x="856" y="0"/>
                  </a:moveTo>
                  <a:cubicBezTo>
                    <a:pt x="837" y="0"/>
                    <a:pt x="817" y="7"/>
                    <a:pt x="799" y="25"/>
                  </a:cubicBezTo>
                  <a:cubicBezTo>
                    <a:pt x="790" y="21"/>
                    <a:pt x="781" y="20"/>
                    <a:pt x="772" y="20"/>
                  </a:cubicBezTo>
                  <a:cubicBezTo>
                    <a:pt x="740" y="20"/>
                    <a:pt x="712" y="43"/>
                    <a:pt x="705" y="76"/>
                  </a:cubicBezTo>
                  <a:cubicBezTo>
                    <a:pt x="645" y="205"/>
                    <a:pt x="594" y="333"/>
                    <a:pt x="560" y="470"/>
                  </a:cubicBezTo>
                  <a:cubicBezTo>
                    <a:pt x="423" y="410"/>
                    <a:pt x="286" y="350"/>
                    <a:pt x="157" y="282"/>
                  </a:cubicBezTo>
                  <a:cubicBezTo>
                    <a:pt x="144" y="274"/>
                    <a:pt x="131" y="270"/>
                    <a:pt x="119" y="270"/>
                  </a:cubicBezTo>
                  <a:cubicBezTo>
                    <a:pt x="50" y="270"/>
                    <a:pt x="1" y="375"/>
                    <a:pt x="80" y="419"/>
                  </a:cubicBezTo>
                  <a:cubicBezTo>
                    <a:pt x="209" y="487"/>
                    <a:pt x="346" y="555"/>
                    <a:pt x="491" y="615"/>
                  </a:cubicBezTo>
                  <a:cubicBezTo>
                    <a:pt x="423" y="769"/>
                    <a:pt x="346" y="923"/>
                    <a:pt x="277" y="1077"/>
                  </a:cubicBezTo>
                  <a:cubicBezTo>
                    <a:pt x="242" y="1141"/>
                    <a:pt x="294" y="1197"/>
                    <a:pt x="347" y="1197"/>
                  </a:cubicBezTo>
                  <a:cubicBezTo>
                    <a:pt x="372" y="1197"/>
                    <a:pt x="398" y="1185"/>
                    <a:pt x="414" y="1154"/>
                  </a:cubicBezTo>
                  <a:cubicBezTo>
                    <a:pt x="448" y="1112"/>
                    <a:pt x="474" y="1060"/>
                    <a:pt x="508" y="1009"/>
                  </a:cubicBezTo>
                  <a:cubicBezTo>
                    <a:pt x="534" y="1009"/>
                    <a:pt x="560" y="983"/>
                    <a:pt x="577" y="958"/>
                  </a:cubicBezTo>
                  <a:cubicBezTo>
                    <a:pt x="611" y="872"/>
                    <a:pt x="637" y="786"/>
                    <a:pt x="671" y="701"/>
                  </a:cubicBezTo>
                  <a:lnTo>
                    <a:pt x="679" y="684"/>
                  </a:lnTo>
                  <a:cubicBezTo>
                    <a:pt x="714" y="701"/>
                    <a:pt x="748" y="709"/>
                    <a:pt x="782" y="718"/>
                  </a:cubicBezTo>
                  <a:cubicBezTo>
                    <a:pt x="816" y="735"/>
                    <a:pt x="996" y="744"/>
                    <a:pt x="1030" y="786"/>
                  </a:cubicBezTo>
                  <a:cubicBezTo>
                    <a:pt x="1046" y="805"/>
                    <a:pt x="1065" y="812"/>
                    <a:pt x="1083" y="812"/>
                  </a:cubicBezTo>
                  <a:cubicBezTo>
                    <a:pt x="1142" y="812"/>
                    <a:pt x="1195" y="734"/>
                    <a:pt x="1150" y="675"/>
                  </a:cubicBezTo>
                  <a:cubicBezTo>
                    <a:pt x="1073" y="581"/>
                    <a:pt x="850" y="573"/>
                    <a:pt x="739" y="538"/>
                  </a:cubicBezTo>
                  <a:cubicBezTo>
                    <a:pt x="765" y="478"/>
                    <a:pt x="782" y="419"/>
                    <a:pt x="799" y="359"/>
                  </a:cubicBezTo>
                  <a:cubicBezTo>
                    <a:pt x="842" y="282"/>
                    <a:pt x="885" y="196"/>
                    <a:pt x="927" y="119"/>
                  </a:cubicBezTo>
                  <a:cubicBezTo>
                    <a:pt x="959" y="62"/>
                    <a:pt x="911" y="0"/>
                    <a:pt x="8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4"/>
            <p:cNvSpPr/>
            <p:nvPr/>
          </p:nvSpPr>
          <p:spPr>
            <a:xfrm>
              <a:off x="8551539" y="5071624"/>
              <a:ext cx="97941" cy="98204"/>
            </a:xfrm>
            <a:custGeom>
              <a:avLst/>
              <a:gdLst/>
              <a:ahLst/>
              <a:cxnLst/>
              <a:rect l="l" t="t" r="r" b="b"/>
              <a:pathLst>
                <a:path w="1117" h="1120" extrusionOk="0">
                  <a:moveTo>
                    <a:pt x="573" y="0"/>
                  </a:moveTo>
                  <a:cubicBezTo>
                    <a:pt x="542" y="0"/>
                    <a:pt x="511" y="18"/>
                    <a:pt x="501" y="59"/>
                  </a:cubicBezTo>
                  <a:cubicBezTo>
                    <a:pt x="475" y="187"/>
                    <a:pt x="458" y="324"/>
                    <a:pt x="458" y="453"/>
                  </a:cubicBezTo>
                  <a:cubicBezTo>
                    <a:pt x="389" y="410"/>
                    <a:pt x="330" y="367"/>
                    <a:pt x="270" y="316"/>
                  </a:cubicBezTo>
                  <a:cubicBezTo>
                    <a:pt x="256" y="302"/>
                    <a:pt x="237" y="295"/>
                    <a:pt x="217" y="295"/>
                  </a:cubicBezTo>
                  <a:cubicBezTo>
                    <a:pt x="188" y="295"/>
                    <a:pt x="157" y="311"/>
                    <a:pt x="141" y="341"/>
                  </a:cubicBezTo>
                  <a:lnTo>
                    <a:pt x="133" y="333"/>
                  </a:lnTo>
                  <a:cubicBezTo>
                    <a:pt x="127" y="331"/>
                    <a:pt x="120" y="331"/>
                    <a:pt x="114" y="331"/>
                  </a:cubicBezTo>
                  <a:cubicBezTo>
                    <a:pt x="47" y="331"/>
                    <a:pt x="1" y="415"/>
                    <a:pt x="56" y="470"/>
                  </a:cubicBezTo>
                  <a:cubicBezTo>
                    <a:pt x="167" y="572"/>
                    <a:pt x="295" y="658"/>
                    <a:pt x="432" y="718"/>
                  </a:cubicBezTo>
                  <a:cubicBezTo>
                    <a:pt x="424" y="829"/>
                    <a:pt x="424" y="932"/>
                    <a:pt x="432" y="1043"/>
                  </a:cubicBezTo>
                  <a:cubicBezTo>
                    <a:pt x="441" y="1094"/>
                    <a:pt x="484" y="1120"/>
                    <a:pt x="523" y="1120"/>
                  </a:cubicBezTo>
                  <a:cubicBezTo>
                    <a:pt x="563" y="1120"/>
                    <a:pt x="599" y="1094"/>
                    <a:pt x="595" y="1043"/>
                  </a:cubicBezTo>
                  <a:cubicBezTo>
                    <a:pt x="638" y="1043"/>
                    <a:pt x="672" y="1009"/>
                    <a:pt x="672" y="966"/>
                  </a:cubicBezTo>
                  <a:cubicBezTo>
                    <a:pt x="672" y="906"/>
                    <a:pt x="663" y="855"/>
                    <a:pt x="655" y="795"/>
                  </a:cubicBezTo>
                  <a:lnTo>
                    <a:pt x="655" y="795"/>
                  </a:lnTo>
                  <a:cubicBezTo>
                    <a:pt x="744" y="814"/>
                    <a:pt x="834" y="824"/>
                    <a:pt x="924" y="824"/>
                  </a:cubicBezTo>
                  <a:cubicBezTo>
                    <a:pt x="954" y="824"/>
                    <a:pt x="984" y="823"/>
                    <a:pt x="1014" y="820"/>
                  </a:cubicBezTo>
                  <a:cubicBezTo>
                    <a:pt x="1114" y="820"/>
                    <a:pt x="1117" y="666"/>
                    <a:pt x="1022" y="666"/>
                  </a:cubicBezTo>
                  <a:cubicBezTo>
                    <a:pt x="1019" y="666"/>
                    <a:pt x="1017" y="666"/>
                    <a:pt x="1014" y="666"/>
                  </a:cubicBezTo>
                  <a:cubicBezTo>
                    <a:pt x="1005" y="649"/>
                    <a:pt x="988" y="649"/>
                    <a:pt x="980" y="641"/>
                  </a:cubicBezTo>
                  <a:lnTo>
                    <a:pt x="655" y="521"/>
                  </a:lnTo>
                  <a:lnTo>
                    <a:pt x="655" y="367"/>
                  </a:lnTo>
                  <a:cubicBezTo>
                    <a:pt x="663" y="341"/>
                    <a:pt x="646" y="324"/>
                    <a:pt x="629" y="307"/>
                  </a:cubicBezTo>
                  <a:cubicBezTo>
                    <a:pt x="629" y="239"/>
                    <a:pt x="638" y="170"/>
                    <a:pt x="655" y="102"/>
                  </a:cubicBezTo>
                  <a:cubicBezTo>
                    <a:pt x="670" y="40"/>
                    <a:pt x="621" y="0"/>
                    <a:pt x="5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CUSTOM_37"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p25"/>
          <p:cNvSpPr txBox="1">
            <a:spLocks noGrp="1"/>
          </p:cNvSpPr>
          <p:nvPr>
            <p:ph type="title"/>
          </p:nvPr>
        </p:nvSpPr>
        <p:spPr>
          <a:xfrm>
            <a:off x="685800" y="377571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3350" name="Google Shape;3350;p25"/>
          <p:cNvSpPr txBox="1">
            <a:spLocks noGrp="1"/>
          </p:cNvSpPr>
          <p:nvPr>
            <p:ph type="subTitle" idx="1"/>
          </p:nvPr>
        </p:nvSpPr>
        <p:spPr>
          <a:xfrm>
            <a:off x="785288" y="2742025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1" name="Google Shape;3351;p25"/>
          <p:cNvSpPr txBox="1">
            <a:spLocks noGrp="1"/>
          </p:cNvSpPr>
          <p:nvPr>
            <p:ph type="subTitle" idx="2"/>
          </p:nvPr>
        </p:nvSpPr>
        <p:spPr>
          <a:xfrm>
            <a:off x="785288" y="3167050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52" name="Google Shape;3352;p25"/>
          <p:cNvSpPr txBox="1">
            <a:spLocks noGrp="1"/>
          </p:cNvSpPr>
          <p:nvPr>
            <p:ph type="subTitle" idx="3"/>
          </p:nvPr>
        </p:nvSpPr>
        <p:spPr>
          <a:xfrm>
            <a:off x="6656125" y="2742800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3" name="Google Shape;3353;p25"/>
          <p:cNvSpPr txBox="1">
            <a:spLocks noGrp="1"/>
          </p:cNvSpPr>
          <p:nvPr>
            <p:ph type="subTitle" idx="4"/>
          </p:nvPr>
        </p:nvSpPr>
        <p:spPr>
          <a:xfrm>
            <a:off x="2757025" y="3169525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54" name="Google Shape;3354;p25"/>
          <p:cNvSpPr txBox="1">
            <a:spLocks noGrp="1"/>
          </p:cNvSpPr>
          <p:nvPr>
            <p:ph type="subTitle" idx="5"/>
          </p:nvPr>
        </p:nvSpPr>
        <p:spPr>
          <a:xfrm>
            <a:off x="4677726" y="2042350"/>
            <a:ext cx="2077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5" name="Google Shape;3355;p25"/>
          <p:cNvSpPr txBox="1">
            <a:spLocks noGrp="1"/>
          </p:cNvSpPr>
          <p:nvPr>
            <p:ph type="subTitle" idx="6"/>
          </p:nvPr>
        </p:nvSpPr>
        <p:spPr>
          <a:xfrm>
            <a:off x="6656125" y="3171425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56" name="Google Shape;3356;p25"/>
          <p:cNvSpPr txBox="1">
            <a:spLocks noGrp="1"/>
          </p:cNvSpPr>
          <p:nvPr>
            <p:ph type="subTitle" idx="7"/>
          </p:nvPr>
        </p:nvSpPr>
        <p:spPr>
          <a:xfrm>
            <a:off x="2757025" y="2742974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7" name="Google Shape;3357;p25"/>
          <p:cNvSpPr txBox="1">
            <a:spLocks noGrp="1"/>
          </p:cNvSpPr>
          <p:nvPr>
            <p:ph type="subTitle" idx="8"/>
          </p:nvPr>
        </p:nvSpPr>
        <p:spPr>
          <a:xfrm>
            <a:off x="4716750" y="3175750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58" name="Google Shape;3358;p25"/>
          <p:cNvSpPr/>
          <p:nvPr/>
        </p:nvSpPr>
        <p:spPr>
          <a:xfrm>
            <a:off x="9112752" y="5017645"/>
            <a:ext cx="124308" cy="123065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9" name="Google Shape;3359;p25"/>
          <p:cNvGrpSpPr/>
          <p:nvPr/>
        </p:nvGrpSpPr>
        <p:grpSpPr>
          <a:xfrm>
            <a:off x="-57814" y="-73528"/>
            <a:ext cx="2495596" cy="2320006"/>
            <a:chOff x="-57814" y="-73528"/>
            <a:chExt cx="2495596" cy="2320006"/>
          </a:xfrm>
        </p:grpSpPr>
        <p:sp>
          <p:nvSpPr>
            <p:cNvPr id="3360" name="Google Shape;3360;p25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5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5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5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5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5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5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5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5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5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5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5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5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5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5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5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5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5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5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5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5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5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5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5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5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5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5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5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5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5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5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5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5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7" name="Google Shape;3397;p25"/>
          <p:cNvGrpSpPr/>
          <p:nvPr/>
        </p:nvGrpSpPr>
        <p:grpSpPr>
          <a:xfrm rot="-9870191">
            <a:off x="7007449" y="-112443"/>
            <a:ext cx="3338781" cy="1635791"/>
            <a:chOff x="-513416" y="3842384"/>
            <a:chExt cx="3338591" cy="1635698"/>
          </a:xfrm>
        </p:grpSpPr>
        <p:sp>
          <p:nvSpPr>
            <p:cNvPr id="3398" name="Google Shape;3398;p25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5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5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5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5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5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5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5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5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5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5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5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5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5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5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5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5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5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5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5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5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5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5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5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5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5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5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5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5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5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5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5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5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5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5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5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5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5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5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5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5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5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5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5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5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5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5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5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5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5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5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5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5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5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5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5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5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5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5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5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5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5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5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5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5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5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5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5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5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5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5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5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5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5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5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5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5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5" name="Google Shape;3475;p25"/>
          <p:cNvGrpSpPr/>
          <p:nvPr/>
        </p:nvGrpSpPr>
        <p:grpSpPr>
          <a:xfrm>
            <a:off x="-394800" y="4140650"/>
            <a:ext cx="3219975" cy="1794633"/>
            <a:chOff x="-394800" y="3683450"/>
            <a:chExt cx="3219975" cy="1794633"/>
          </a:xfrm>
        </p:grpSpPr>
        <p:sp>
          <p:nvSpPr>
            <p:cNvPr id="3476" name="Google Shape;3476;p25"/>
            <p:cNvSpPr/>
            <p:nvPr/>
          </p:nvSpPr>
          <p:spPr>
            <a:xfrm>
              <a:off x="-271628" y="3835731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5"/>
            <p:cNvSpPr/>
            <p:nvPr/>
          </p:nvSpPr>
          <p:spPr>
            <a:xfrm>
              <a:off x="-394800" y="3683450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5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5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5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5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5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5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5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5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5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5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5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5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5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5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5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5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5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5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5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5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5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5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5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5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5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5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5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5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5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5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5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5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5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5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5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5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5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5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5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5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5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5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5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5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5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5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5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5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5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5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5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5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5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5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5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5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5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5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5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5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5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5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5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5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5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5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5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5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5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5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5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5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5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5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5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5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4" name="Google Shape;3554;p25"/>
          <p:cNvSpPr/>
          <p:nvPr/>
        </p:nvSpPr>
        <p:spPr>
          <a:xfrm>
            <a:off x="8044088" y="4752447"/>
            <a:ext cx="405969" cy="162326"/>
          </a:xfrm>
          <a:custGeom>
            <a:avLst/>
            <a:gdLst/>
            <a:ahLst/>
            <a:cxnLst/>
            <a:rect l="l" t="t" r="r" b="b"/>
            <a:pathLst>
              <a:path w="3919" h="156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1266" y="717"/>
                  <a:pt x="2515" y="1196"/>
                  <a:pt x="3807" y="1563"/>
                </a:cubicBezTo>
                <a:cubicBezTo>
                  <a:pt x="3814" y="1566"/>
                  <a:pt x="3822" y="1567"/>
                  <a:pt x="3828" y="1567"/>
                </a:cubicBezTo>
                <a:cubicBezTo>
                  <a:pt x="3897" y="1567"/>
                  <a:pt x="3919" y="1458"/>
                  <a:pt x="3841" y="1435"/>
                </a:cubicBezTo>
                <a:cubicBezTo>
                  <a:pt x="2566" y="1076"/>
                  <a:pt x="1326" y="597"/>
                  <a:pt x="128" y="6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25"/>
          <p:cNvSpPr/>
          <p:nvPr/>
        </p:nvSpPr>
        <p:spPr>
          <a:xfrm>
            <a:off x="8526106" y="4815432"/>
            <a:ext cx="202208" cy="89605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25"/>
          <p:cNvSpPr/>
          <p:nvPr/>
        </p:nvSpPr>
        <p:spPr>
          <a:xfrm>
            <a:off x="8035800" y="4916849"/>
            <a:ext cx="162843" cy="181282"/>
          </a:xfrm>
          <a:custGeom>
            <a:avLst/>
            <a:gdLst/>
            <a:ahLst/>
            <a:cxnLst/>
            <a:rect l="l" t="t" r="r" b="b"/>
            <a:pathLst>
              <a:path w="1572" h="1750" extrusionOk="0">
                <a:moveTo>
                  <a:pt x="1471" y="0"/>
                </a:moveTo>
                <a:cubicBezTo>
                  <a:pt x="1455" y="0"/>
                  <a:pt x="1438" y="6"/>
                  <a:pt x="1423" y="19"/>
                </a:cubicBez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46" y="1750"/>
                  <a:pt x="93" y="1750"/>
                </a:cubicBezTo>
                <a:cubicBezTo>
                  <a:pt x="113" y="1750"/>
                  <a:pt x="133" y="1742"/>
                  <a:pt x="148" y="1722"/>
                </a:cubicBezTo>
                <a:cubicBezTo>
                  <a:pt x="567" y="1157"/>
                  <a:pt x="1029" y="618"/>
                  <a:pt x="1525" y="113"/>
                </a:cubicBezTo>
                <a:cubicBezTo>
                  <a:pt x="1572" y="67"/>
                  <a:pt x="1526" y="0"/>
                  <a:pt x="147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25"/>
          <p:cNvSpPr/>
          <p:nvPr/>
        </p:nvSpPr>
        <p:spPr>
          <a:xfrm>
            <a:off x="8405213" y="4901828"/>
            <a:ext cx="172995" cy="167091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25"/>
          <p:cNvSpPr/>
          <p:nvPr/>
        </p:nvSpPr>
        <p:spPr>
          <a:xfrm>
            <a:off x="9045210" y="4059204"/>
            <a:ext cx="164708" cy="399754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25"/>
          <p:cNvSpPr/>
          <p:nvPr/>
        </p:nvSpPr>
        <p:spPr>
          <a:xfrm>
            <a:off x="9053912" y="4541222"/>
            <a:ext cx="93024" cy="196096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25"/>
          <p:cNvSpPr/>
          <p:nvPr/>
        </p:nvSpPr>
        <p:spPr>
          <a:xfrm>
            <a:off x="8859675" y="4050710"/>
            <a:ext cx="186876" cy="156732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25"/>
          <p:cNvSpPr/>
          <p:nvPr/>
        </p:nvSpPr>
        <p:spPr>
          <a:xfrm>
            <a:off x="8888992" y="4420122"/>
            <a:ext cx="179625" cy="16729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25"/>
          <p:cNvSpPr/>
          <p:nvPr/>
        </p:nvSpPr>
        <p:spPr>
          <a:xfrm>
            <a:off x="8201756" y="4026987"/>
            <a:ext cx="1234586" cy="1248156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25"/>
          <p:cNvSpPr/>
          <p:nvPr/>
        </p:nvSpPr>
        <p:spPr>
          <a:xfrm>
            <a:off x="8601418" y="4125193"/>
            <a:ext cx="131249" cy="110841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25"/>
          <p:cNvSpPr/>
          <p:nvPr/>
        </p:nvSpPr>
        <p:spPr>
          <a:xfrm>
            <a:off x="8347408" y="4268255"/>
            <a:ext cx="140675" cy="106594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25"/>
          <p:cNvSpPr/>
          <p:nvPr/>
        </p:nvSpPr>
        <p:spPr>
          <a:xfrm>
            <a:off x="8803528" y="4240181"/>
            <a:ext cx="165744" cy="12296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25"/>
          <p:cNvSpPr/>
          <p:nvPr/>
        </p:nvSpPr>
        <p:spPr>
          <a:xfrm>
            <a:off x="8609394" y="4358795"/>
            <a:ext cx="134874" cy="92402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25"/>
          <p:cNvSpPr/>
          <p:nvPr/>
        </p:nvSpPr>
        <p:spPr>
          <a:xfrm>
            <a:off x="8356110" y="4092250"/>
            <a:ext cx="130213" cy="108977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25"/>
          <p:cNvSpPr/>
          <p:nvPr/>
        </p:nvSpPr>
        <p:spPr>
          <a:xfrm>
            <a:off x="8105207" y="4304408"/>
            <a:ext cx="107319" cy="95510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25"/>
          <p:cNvSpPr/>
          <p:nvPr/>
        </p:nvSpPr>
        <p:spPr>
          <a:xfrm>
            <a:off x="8326689" y="4492429"/>
            <a:ext cx="111359" cy="93231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25"/>
          <p:cNvSpPr/>
          <p:nvPr/>
        </p:nvSpPr>
        <p:spPr>
          <a:xfrm>
            <a:off x="8092776" y="4521125"/>
            <a:ext cx="103797" cy="91781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25"/>
          <p:cNvSpPr/>
          <p:nvPr/>
        </p:nvSpPr>
        <p:spPr>
          <a:xfrm>
            <a:off x="8175133" y="4151091"/>
            <a:ext cx="79039" cy="75206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25"/>
          <p:cNvSpPr/>
          <p:nvPr/>
        </p:nvSpPr>
        <p:spPr>
          <a:xfrm>
            <a:off x="8618303" y="4913327"/>
            <a:ext cx="137153" cy="130316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25"/>
          <p:cNvSpPr/>
          <p:nvPr/>
        </p:nvSpPr>
        <p:spPr>
          <a:xfrm>
            <a:off x="8815441" y="4939640"/>
            <a:ext cx="143887" cy="122754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25"/>
          <p:cNvSpPr/>
          <p:nvPr/>
        </p:nvSpPr>
        <p:spPr>
          <a:xfrm>
            <a:off x="8723347" y="5082287"/>
            <a:ext cx="142851" cy="122754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25"/>
          <p:cNvSpPr/>
          <p:nvPr/>
        </p:nvSpPr>
        <p:spPr>
          <a:xfrm>
            <a:off x="8946175" y="5076175"/>
            <a:ext cx="129280" cy="104729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25"/>
          <p:cNvSpPr/>
          <p:nvPr/>
        </p:nvSpPr>
        <p:spPr>
          <a:xfrm>
            <a:off x="8996936" y="4883803"/>
            <a:ext cx="120786" cy="98721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25"/>
          <p:cNvSpPr/>
          <p:nvPr/>
        </p:nvSpPr>
        <p:spPr>
          <a:xfrm>
            <a:off x="8532010" y="5053592"/>
            <a:ext cx="115606" cy="116435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25"/>
          <p:cNvSpPr txBox="1">
            <a:spLocks noGrp="1"/>
          </p:cNvSpPr>
          <p:nvPr>
            <p:ph type="title" idx="9" hasCustomPrompt="1"/>
          </p:nvPr>
        </p:nvSpPr>
        <p:spPr>
          <a:xfrm>
            <a:off x="785288" y="1596450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highlight>
                  <a:schemeClr val="accent4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79" name="Google Shape;3579;p25"/>
          <p:cNvSpPr txBox="1">
            <a:spLocks noGrp="1"/>
          </p:cNvSpPr>
          <p:nvPr>
            <p:ph type="title" idx="13" hasCustomPrompt="1"/>
          </p:nvPr>
        </p:nvSpPr>
        <p:spPr>
          <a:xfrm>
            <a:off x="2757025" y="1578625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0" name="Google Shape;3580;p25"/>
          <p:cNvSpPr txBox="1">
            <a:spLocks noGrp="1"/>
          </p:cNvSpPr>
          <p:nvPr>
            <p:ph type="title" idx="14" hasCustomPrompt="1"/>
          </p:nvPr>
        </p:nvSpPr>
        <p:spPr>
          <a:xfrm>
            <a:off x="4716750" y="1598975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highlight>
                  <a:schemeClr val="accent4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1" name="Google Shape;3581;p25"/>
          <p:cNvSpPr txBox="1">
            <a:spLocks noGrp="1"/>
          </p:cNvSpPr>
          <p:nvPr>
            <p:ph type="title" idx="15" hasCustomPrompt="1"/>
          </p:nvPr>
        </p:nvSpPr>
        <p:spPr>
          <a:xfrm>
            <a:off x="6656125" y="1590675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 ">
  <p:cSld name="CUSTOM_38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26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3584" name="Google Shape;3584;p26"/>
          <p:cNvSpPr txBox="1">
            <a:spLocks noGrp="1"/>
          </p:cNvSpPr>
          <p:nvPr>
            <p:ph type="subTitle" idx="1"/>
          </p:nvPr>
        </p:nvSpPr>
        <p:spPr>
          <a:xfrm>
            <a:off x="2066925" y="1572425"/>
            <a:ext cx="23475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accent3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5" name="Google Shape;3585;p26"/>
          <p:cNvSpPr txBox="1">
            <a:spLocks noGrp="1"/>
          </p:cNvSpPr>
          <p:nvPr>
            <p:ph type="subTitle" idx="2"/>
          </p:nvPr>
        </p:nvSpPr>
        <p:spPr>
          <a:xfrm>
            <a:off x="2066925" y="1905000"/>
            <a:ext cx="2347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6" name="Google Shape;3586;p26"/>
          <p:cNvSpPr txBox="1">
            <a:spLocks noGrp="1"/>
          </p:cNvSpPr>
          <p:nvPr>
            <p:ph type="subTitle" idx="3"/>
          </p:nvPr>
        </p:nvSpPr>
        <p:spPr>
          <a:xfrm>
            <a:off x="4532088" y="1564225"/>
            <a:ext cx="23475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7" name="Google Shape;3587;p26"/>
          <p:cNvSpPr txBox="1">
            <a:spLocks noGrp="1"/>
          </p:cNvSpPr>
          <p:nvPr>
            <p:ph type="subTitle" idx="4"/>
          </p:nvPr>
        </p:nvSpPr>
        <p:spPr>
          <a:xfrm>
            <a:off x="4532088" y="1901000"/>
            <a:ext cx="2347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8" name="Google Shape;3588;p26"/>
          <p:cNvSpPr txBox="1">
            <a:spLocks noGrp="1"/>
          </p:cNvSpPr>
          <p:nvPr>
            <p:ph type="subTitle" idx="5"/>
          </p:nvPr>
        </p:nvSpPr>
        <p:spPr>
          <a:xfrm>
            <a:off x="2066925" y="3121638"/>
            <a:ext cx="23475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9" name="Google Shape;3589;p26"/>
          <p:cNvSpPr txBox="1">
            <a:spLocks noGrp="1"/>
          </p:cNvSpPr>
          <p:nvPr>
            <p:ph type="subTitle" idx="6"/>
          </p:nvPr>
        </p:nvSpPr>
        <p:spPr>
          <a:xfrm>
            <a:off x="2066925" y="3460475"/>
            <a:ext cx="2347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90" name="Google Shape;3590;p26"/>
          <p:cNvSpPr txBox="1">
            <a:spLocks noGrp="1"/>
          </p:cNvSpPr>
          <p:nvPr>
            <p:ph type="subTitle" idx="7"/>
          </p:nvPr>
        </p:nvSpPr>
        <p:spPr>
          <a:xfrm>
            <a:off x="4558113" y="3121100"/>
            <a:ext cx="229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accent3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26"/>
          <p:cNvSpPr txBox="1">
            <a:spLocks noGrp="1"/>
          </p:cNvSpPr>
          <p:nvPr>
            <p:ph type="subTitle" idx="8"/>
          </p:nvPr>
        </p:nvSpPr>
        <p:spPr>
          <a:xfrm>
            <a:off x="4558113" y="3466850"/>
            <a:ext cx="22989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3592" name="Google Shape;3592;p26"/>
          <p:cNvGrpSpPr/>
          <p:nvPr/>
        </p:nvGrpSpPr>
        <p:grpSpPr>
          <a:xfrm>
            <a:off x="-74212" y="-160033"/>
            <a:ext cx="2606169" cy="2505602"/>
            <a:chOff x="1988" y="-160033"/>
            <a:chExt cx="2606169" cy="2505602"/>
          </a:xfrm>
        </p:grpSpPr>
        <p:sp>
          <p:nvSpPr>
            <p:cNvPr id="3593" name="Google Shape;3593;p26"/>
            <p:cNvSpPr/>
            <p:nvPr/>
          </p:nvSpPr>
          <p:spPr>
            <a:xfrm>
              <a:off x="326940" y="25640"/>
              <a:ext cx="2281216" cy="633563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1"/>
                  </a:moveTo>
                  <a:cubicBezTo>
                    <a:pt x="9698" y="1"/>
                    <a:pt x="7996" y="259"/>
                    <a:pt x="6355" y="774"/>
                  </a:cubicBezTo>
                  <a:cubicBezTo>
                    <a:pt x="4849" y="1253"/>
                    <a:pt x="3455" y="1989"/>
                    <a:pt x="2078" y="2767"/>
                  </a:cubicBezTo>
                  <a:cubicBezTo>
                    <a:pt x="1872" y="2767"/>
                    <a:pt x="1667" y="2784"/>
                    <a:pt x="1462" y="2827"/>
                  </a:cubicBezTo>
                  <a:lnTo>
                    <a:pt x="161" y="3032"/>
                  </a:lnTo>
                  <a:cubicBezTo>
                    <a:pt x="0" y="3056"/>
                    <a:pt x="51" y="3300"/>
                    <a:pt x="208" y="3300"/>
                  </a:cubicBezTo>
                  <a:cubicBezTo>
                    <a:pt x="218" y="3300"/>
                    <a:pt x="228" y="3299"/>
                    <a:pt x="238" y="3297"/>
                  </a:cubicBezTo>
                  <a:lnTo>
                    <a:pt x="1350" y="3126"/>
                  </a:lnTo>
                  <a:cubicBezTo>
                    <a:pt x="1539" y="3101"/>
                    <a:pt x="1735" y="3058"/>
                    <a:pt x="1924" y="3041"/>
                  </a:cubicBezTo>
                  <a:cubicBezTo>
                    <a:pt x="1945" y="3078"/>
                    <a:pt x="1986" y="3099"/>
                    <a:pt x="2029" y="3099"/>
                  </a:cubicBezTo>
                  <a:cubicBezTo>
                    <a:pt x="2054" y="3099"/>
                    <a:pt x="2081" y="3091"/>
                    <a:pt x="2103" y="3075"/>
                  </a:cubicBezTo>
                  <a:lnTo>
                    <a:pt x="2146" y="3049"/>
                  </a:lnTo>
                  <a:cubicBezTo>
                    <a:pt x="2291" y="3092"/>
                    <a:pt x="2437" y="3152"/>
                    <a:pt x="2574" y="3238"/>
                  </a:cubicBezTo>
                  <a:cubicBezTo>
                    <a:pt x="3181" y="3563"/>
                    <a:pt x="3806" y="3854"/>
                    <a:pt x="4439" y="4119"/>
                  </a:cubicBezTo>
                  <a:cubicBezTo>
                    <a:pt x="5748" y="4649"/>
                    <a:pt x="7099" y="5068"/>
                    <a:pt x="8477" y="5351"/>
                  </a:cubicBezTo>
                  <a:cubicBezTo>
                    <a:pt x="9820" y="5624"/>
                    <a:pt x="11180" y="5796"/>
                    <a:pt x="12549" y="5847"/>
                  </a:cubicBezTo>
                  <a:cubicBezTo>
                    <a:pt x="12776" y="5855"/>
                    <a:pt x="13002" y="5859"/>
                    <a:pt x="13227" y="5859"/>
                  </a:cubicBezTo>
                  <a:cubicBezTo>
                    <a:pt x="14478" y="5859"/>
                    <a:pt x="15700" y="5728"/>
                    <a:pt x="16903" y="5351"/>
                  </a:cubicBezTo>
                  <a:cubicBezTo>
                    <a:pt x="18375" y="4880"/>
                    <a:pt x="19769" y="4162"/>
                    <a:pt x="21001" y="3229"/>
                  </a:cubicBezTo>
                  <a:cubicBezTo>
                    <a:pt x="21095" y="3169"/>
                    <a:pt x="21095" y="3041"/>
                    <a:pt x="21001" y="2990"/>
                  </a:cubicBezTo>
                  <a:cubicBezTo>
                    <a:pt x="18896" y="1518"/>
                    <a:pt x="16475" y="560"/>
                    <a:pt x="13943" y="192"/>
                  </a:cubicBezTo>
                  <a:cubicBezTo>
                    <a:pt x="13100" y="64"/>
                    <a:pt x="12252" y="1"/>
                    <a:pt x="1140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550677" y="284197"/>
              <a:ext cx="1789202" cy="66611"/>
            </a:xfrm>
            <a:custGeom>
              <a:avLst/>
              <a:gdLst/>
              <a:ahLst/>
              <a:cxnLst/>
              <a:rect l="l" t="t" r="r" b="b"/>
              <a:pathLst>
                <a:path w="16546" h="616" extrusionOk="0">
                  <a:moveTo>
                    <a:pt x="9758" y="0"/>
                  </a:moveTo>
                  <a:cubicBezTo>
                    <a:pt x="6529" y="0"/>
                    <a:pt x="3301" y="160"/>
                    <a:pt x="86" y="479"/>
                  </a:cubicBezTo>
                  <a:cubicBezTo>
                    <a:pt x="0" y="487"/>
                    <a:pt x="0" y="616"/>
                    <a:pt x="86" y="616"/>
                  </a:cubicBezTo>
                  <a:cubicBezTo>
                    <a:pt x="3301" y="297"/>
                    <a:pt x="6529" y="137"/>
                    <a:pt x="9758" y="137"/>
                  </a:cubicBezTo>
                  <a:cubicBezTo>
                    <a:pt x="11993" y="137"/>
                    <a:pt x="14228" y="214"/>
                    <a:pt x="16460" y="368"/>
                  </a:cubicBezTo>
                  <a:cubicBezTo>
                    <a:pt x="16462" y="368"/>
                    <a:pt x="16465" y="368"/>
                    <a:pt x="16467" y="368"/>
                  </a:cubicBezTo>
                  <a:cubicBezTo>
                    <a:pt x="16545" y="368"/>
                    <a:pt x="16543" y="239"/>
                    <a:pt x="16460" y="231"/>
                  </a:cubicBezTo>
                  <a:cubicBezTo>
                    <a:pt x="14228" y="77"/>
                    <a:pt x="11993" y="0"/>
                    <a:pt x="975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1031347" y="298687"/>
              <a:ext cx="423997" cy="169339"/>
            </a:xfrm>
            <a:custGeom>
              <a:avLst/>
              <a:gdLst/>
              <a:ahLst/>
              <a:cxnLst/>
              <a:rect l="l" t="t" r="r" b="b"/>
              <a:pathLst>
                <a:path w="3921" h="1566" extrusionOk="0">
                  <a:moveTo>
                    <a:pt x="91" y="1"/>
                  </a:moveTo>
                  <a:cubicBezTo>
                    <a:pt x="25" y="1"/>
                    <a:pt x="0" y="107"/>
                    <a:pt x="72" y="131"/>
                  </a:cubicBezTo>
                  <a:cubicBezTo>
                    <a:pt x="1355" y="490"/>
                    <a:pt x="2596" y="969"/>
                    <a:pt x="3785" y="1560"/>
                  </a:cubicBezTo>
                  <a:cubicBezTo>
                    <a:pt x="3795" y="1564"/>
                    <a:pt x="3805" y="1566"/>
                    <a:pt x="3814" y="1566"/>
                  </a:cubicBezTo>
                  <a:cubicBezTo>
                    <a:pt x="3877" y="1566"/>
                    <a:pt x="3920" y="1477"/>
                    <a:pt x="3853" y="1440"/>
                  </a:cubicBezTo>
                  <a:cubicBezTo>
                    <a:pt x="2647" y="849"/>
                    <a:pt x="1398" y="370"/>
                    <a:pt x="106" y="3"/>
                  </a:cubicBezTo>
                  <a:cubicBezTo>
                    <a:pt x="101" y="1"/>
                    <a:pt x="96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1810044" y="290469"/>
              <a:ext cx="259416" cy="139927"/>
            </a:xfrm>
            <a:custGeom>
              <a:avLst/>
              <a:gdLst/>
              <a:ahLst/>
              <a:cxnLst/>
              <a:rect l="l" t="t" r="r" b="b"/>
              <a:pathLst>
                <a:path w="2399" h="1294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5"/>
                  </a:lnTo>
                  <a:cubicBezTo>
                    <a:pt x="2276" y="1291"/>
                    <a:pt x="2287" y="1294"/>
                    <a:pt x="2297" y="1294"/>
                  </a:cubicBezTo>
                  <a:cubicBezTo>
                    <a:pt x="2358" y="1294"/>
                    <a:pt x="2398" y="1201"/>
                    <a:pt x="2333" y="1165"/>
                  </a:cubicBezTo>
                  <a:lnTo>
                    <a:pt x="134" y="10"/>
                  </a:lnTo>
                  <a:cubicBezTo>
                    <a:pt x="123" y="4"/>
                    <a:pt x="111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1504664" y="289496"/>
              <a:ext cx="267959" cy="161878"/>
            </a:xfrm>
            <a:custGeom>
              <a:avLst/>
              <a:gdLst/>
              <a:ahLst/>
              <a:cxnLst/>
              <a:rect l="l" t="t" r="r" b="b"/>
              <a:pathLst>
                <a:path w="2478" h="1497" extrusionOk="0">
                  <a:moveTo>
                    <a:pt x="95" y="1"/>
                  </a:moveTo>
                  <a:cubicBezTo>
                    <a:pt x="40" y="1"/>
                    <a:pt x="0" y="87"/>
                    <a:pt x="58" y="130"/>
                  </a:cubicBezTo>
                  <a:cubicBezTo>
                    <a:pt x="802" y="609"/>
                    <a:pt x="1564" y="1063"/>
                    <a:pt x="2342" y="1491"/>
                  </a:cubicBezTo>
                  <a:cubicBezTo>
                    <a:pt x="2352" y="1495"/>
                    <a:pt x="2362" y="1497"/>
                    <a:pt x="2371" y="1497"/>
                  </a:cubicBezTo>
                  <a:cubicBezTo>
                    <a:pt x="2434" y="1497"/>
                    <a:pt x="2478" y="1408"/>
                    <a:pt x="2411" y="1371"/>
                  </a:cubicBezTo>
                  <a:cubicBezTo>
                    <a:pt x="1632" y="943"/>
                    <a:pt x="871" y="490"/>
                    <a:pt x="126" y="11"/>
                  </a:cubicBezTo>
                  <a:cubicBezTo>
                    <a:pt x="116" y="4"/>
                    <a:pt x="105" y="1"/>
                    <a:pt x="9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740998" y="308744"/>
              <a:ext cx="211188" cy="93537"/>
            </a:xfrm>
            <a:custGeom>
              <a:avLst/>
              <a:gdLst/>
              <a:ahLst/>
              <a:cxnLst/>
              <a:rect l="l" t="t" r="r" b="b"/>
              <a:pathLst>
                <a:path w="1953" h="865" extrusionOk="0">
                  <a:moveTo>
                    <a:pt x="85" y="0"/>
                  </a:moveTo>
                  <a:cubicBezTo>
                    <a:pt x="23" y="0"/>
                    <a:pt x="1" y="109"/>
                    <a:pt x="71" y="132"/>
                  </a:cubicBezTo>
                  <a:lnTo>
                    <a:pt x="1842" y="859"/>
                  </a:lnTo>
                  <a:cubicBezTo>
                    <a:pt x="1852" y="863"/>
                    <a:pt x="1861" y="865"/>
                    <a:pt x="1869" y="865"/>
                  </a:cubicBezTo>
                  <a:cubicBezTo>
                    <a:pt x="1934" y="865"/>
                    <a:pt x="1952" y="761"/>
                    <a:pt x="1884" y="731"/>
                  </a:cubicBezTo>
                  <a:lnTo>
                    <a:pt x="105" y="4"/>
                  </a:lnTo>
                  <a:cubicBezTo>
                    <a:pt x="98" y="1"/>
                    <a:pt x="91" y="0"/>
                    <a:pt x="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294013" y="107176"/>
              <a:ext cx="169988" cy="189236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2" y="0"/>
                  </a:moveTo>
                  <a:cubicBezTo>
                    <a:pt x="1452" y="0"/>
                    <a:pt x="1431" y="8"/>
                    <a:pt x="1416" y="28"/>
                  </a:cubicBezTo>
                  <a:cubicBezTo>
                    <a:pt x="996" y="593"/>
                    <a:pt x="543" y="1132"/>
                    <a:pt x="47" y="1637"/>
                  </a:cubicBezTo>
                  <a:cubicBezTo>
                    <a:pt x="1" y="1683"/>
                    <a:pt x="47" y="1750"/>
                    <a:pt x="97" y="1750"/>
                  </a:cubicBezTo>
                  <a:cubicBezTo>
                    <a:pt x="112" y="1750"/>
                    <a:pt x="128" y="1744"/>
                    <a:pt x="141" y="1731"/>
                  </a:cubicBezTo>
                  <a:cubicBezTo>
                    <a:pt x="646" y="1217"/>
                    <a:pt x="1108" y="670"/>
                    <a:pt x="1535" y="97"/>
                  </a:cubicBezTo>
                  <a:cubicBezTo>
                    <a:pt x="1572" y="48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1686119" y="132588"/>
              <a:ext cx="155390" cy="168042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5" y="1"/>
                  </a:moveTo>
                  <a:cubicBezTo>
                    <a:pt x="1329" y="1"/>
                    <a:pt x="1312" y="8"/>
                    <a:pt x="1297" y="24"/>
                  </a:cubicBezTo>
                  <a:cubicBezTo>
                    <a:pt x="878" y="495"/>
                    <a:pt x="459" y="965"/>
                    <a:pt x="40" y="1436"/>
                  </a:cubicBez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8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2072061" y="196930"/>
              <a:ext cx="134952" cy="114839"/>
            </a:xfrm>
            <a:custGeom>
              <a:avLst/>
              <a:gdLst/>
              <a:ahLst/>
              <a:cxnLst/>
              <a:rect l="l" t="t" r="r" b="b"/>
              <a:pathLst>
                <a:path w="1248" h="1062" extrusionOk="0">
                  <a:moveTo>
                    <a:pt x="1151" y="0"/>
                  </a:moveTo>
                  <a:cubicBezTo>
                    <a:pt x="1136" y="0"/>
                    <a:pt x="1121" y="6"/>
                    <a:pt x="1107" y="20"/>
                  </a:cubicBezTo>
                  <a:lnTo>
                    <a:pt x="55" y="952"/>
                  </a:lnTo>
                  <a:cubicBezTo>
                    <a:pt x="1" y="993"/>
                    <a:pt x="49" y="1061"/>
                    <a:pt x="106" y="1061"/>
                  </a:cubicBezTo>
                  <a:cubicBezTo>
                    <a:pt x="120" y="1061"/>
                    <a:pt x="135" y="1057"/>
                    <a:pt x="149" y="1046"/>
                  </a:cubicBezTo>
                  <a:lnTo>
                    <a:pt x="1201" y="114"/>
                  </a:lnTo>
                  <a:cubicBezTo>
                    <a:pt x="1248" y="67"/>
                    <a:pt x="1202" y="0"/>
                    <a:pt x="115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896716" y="137779"/>
              <a:ext cx="181018" cy="174314"/>
            </a:xfrm>
            <a:custGeom>
              <a:avLst/>
              <a:gdLst/>
              <a:ahLst/>
              <a:cxnLst/>
              <a:rect l="l" t="t" r="r" b="b"/>
              <a:pathLst>
                <a:path w="1674" h="1612" extrusionOk="0">
                  <a:moveTo>
                    <a:pt x="1578" y="0"/>
                  </a:moveTo>
                  <a:cubicBezTo>
                    <a:pt x="1565" y="0"/>
                    <a:pt x="1551" y="6"/>
                    <a:pt x="1539" y="19"/>
                  </a:cubicBezTo>
                  <a:lnTo>
                    <a:pt x="872" y="763"/>
                  </a:lnTo>
                  <a:cubicBezTo>
                    <a:pt x="783" y="852"/>
                    <a:pt x="326" y="1471"/>
                    <a:pt x="161" y="1471"/>
                  </a:cubicBezTo>
                  <a:cubicBezTo>
                    <a:pt x="152" y="1471"/>
                    <a:pt x="144" y="1469"/>
                    <a:pt x="136" y="1465"/>
                  </a:cubicBezTo>
                  <a:cubicBezTo>
                    <a:pt x="126" y="1460"/>
                    <a:pt x="117" y="1458"/>
                    <a:pt x="107" y="1458"/>
                  </a:cubicBezTo>
                  <a:cubicBezTo>
                    <a:pt x="44" y="1458"/>
                    <a:pt x="1" y="1547"/>
                    <a:pt x="68" y="1585"/>
                  </a:cubicBezTo>
                  <a:cubicBezTo>
                    <a:pt x="104" y="1603"/>
                    <a:pt x="139" y="1611"/>
                    <a:pt x="173" y="1611"/>
                  </a:cubicBezTo>
                  <a:cubicBezTo>
                    <a:pt x="374" y="1611"/>
                    <a:pt x="540" y="1324"/>
                    <a:pt x="650" y="1200"/>
                  </a:cubicBezTo>
                  <a:lnTo>
                    <a:pt x="1634" y="122"/>
                  </a:lnTo>
                  <a:cubicBezTo>
                    <a:pt x="1673" y="69"/>
                    <a:pt x="1626" y="0"/>
                    <a:pt x="15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44594" y="73220"/>
              <a:ext cx="658758" cy="2272349"/>
            </a:xfrm>
            <a:custGeom>
              <a:avLst/>
              <a:gdLst/>
              <a:ahLst/>
              <a:cxnLst/>
              <a:rect l="l" t="t" r="r" b="b"/>
              <a:pathLst>
                <a:path w="6092" h="21014" extrusionOk="0">
                  <a:moveTo>
                    <a:pt x="2757" y="1"/>
                  </a:moveTo>
                  <a:cubicBezTo>
                    <a:pt x="2676" y="1"/>
                    <a:pt x="2586" y="72"/>
                    <a:pt x="2601" y="180"/>
                  </a:cubicBezTo>
                  <a:cubicBezTo>
                    <a:pt x="2661" y="548"/>
                    <a:pt x="2712" y="924"/>
                    <a:pt x="2772" y="1292"/>
                  </a:cubicBezTo>
                  <a:cubicBezTo>
                    <a:pt x="2806" y="1480"/>
                    <a:pt x="2849" y="1677"/>
                    <a:pt x="2858" y="1865"/>
                  </a:cubicBezTo>
                  <a:cubicBezTo>
                    <a:pt x="2798" y="1899"/>
                    <a:pt x="2781" y="1985"/>
                    <a:pt x="2824" y="2045"/>
                  </a:cubicBezTo>
                  <a:lnTo>
                    <a:pt x="2849" y="2088"/>
                  </a:lnTo>
                  <a:cubicBezTo>
                    <a:pt x="2806" y="2233"/>
                    <a:pt x="2747" y="2378"/>
                    <a:pt x="2661" y="2515"/>
                  </a:cubicBezTo>
                  <a:cubicBezTo>
                    <a:pt x="2336" y="3123"/>
                    <a:pt x="2045" y="3747"/>
                    <a:pt x="1780" y="4380"/>
                  </a:cubicBezTo>
                  <a:cubicBezTo>
                    <a:pt x="1250" y="5689"/>
                    <a:pt x="839" y="7041"/>
                    <a:pt x="557" y="8427"/>
                  </a:cubicBezTo>
                  <a:cubicBezTo>
                    <a:pt x="274" y="9761"/>
                    <a:pt x="112" y="11121"/>
                    <a:pt x="60" y="12490"/>
                  </a:cubicBezTo>
                  <a:cubicBezTo>
                    <a:pt x="0" y="13970"/>
                    <a:pt x="103" y="15425"/>
                    <a:pt x="557" y="16836"/>
                  </a:cubicBezTo>
                  <a:cubicBezTo>
                    <a:pt x="1019" y="18316"/>
                    <a:pt x="1737" y="19702"/>
                    <a:pt x="2670" y="20942"/>
                  </a:cubicBezTo>
                  <a:cubicBezTo>
                    <a:pt x="2700" y="20990"/>
                    <a:pt x="2747" y="21013"/>
                    <a:pt x="2794" y="21013"/>
                  </a:cubicBezTo>
                  <a:cubicBezTo>
                    <a:pt x="2841" y="21013"/>
                    <a:pt x="2888" y="20990"/>
                    <a:pt x="2918" y="20942"/>
                  </a:cubicBezTo>
                  <a:cubicBezTo>
                    <a:pt x="4381" y="18838"/>
                    <a:pt x="5339" y="16417"/>
                    <a:pt x="5707" y="13876"/>
                  </a:cubicBezTo>
                  <a:cubicBezTo>
                    <a:pt x="6092" y="11344"/>
                    <a:pt x="5895" y="8743"/>
                    <a:pt x="5125" y="6297"/>
                  </a:cubicBezTo>
                  <a:cubicBezTo>
                    <a:pt x="4646" y="4791"/>
                    <a:pt x="3910" y="3396"/>
                    <a:pt x="3132" y="2019"/>
                  </a:cubicBezTo>
                  <a:cubicBezTo>
                    <a:pt x="3132" y="1814"/>
                    <a:pt x="3114" y="1608"/>
                    <a:pt x="3072" y="1403"/>
                  </a:cubicBezTo>
                  <a:lnTo>
                    <a:pt x="2875" y="103"/>
                  </a:lnTo>
                  <a:cubicBezTo>
                    <a:pt x="2861" y="31"/>
                    <a:pt x="2811" y="1"/>
                    <a:pt x="27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356786" y="292848"/>
              <a:ext cx="81966" cy="1783687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7" y="1"/>
                  </a:moveTo>
                  <a:cubicBezTo>
                    <a:pt x="33" y="1"/>
                    <a:pt x="1" y="22"/>
                    <a:pt x="5" y="65"/>
                  </a:cubicBezTo>
                  <a:cubicBezTo>
                    <a:pt x="544" y="5506"/>
                    <a:pt x="630" y="10981"/>
                    <a:pt x="253" y="16431"/>
                  </a:cubicBezTo>
                  <a:cubicBezTo>
                    <a:pt x="253" y="16473"/>
                    <a:pt x="285" y="16495"/>
                    <a:pt x="317" y="16495"/>
                  </a:cubicBezTo>
                  <a:cubicBezTo>
                    <a:pt x="349" y="16495"/>
                    <a:pt x="381" y="16473"/>
                    <a:pt x="381" y="16431"/>
                  </a:cubicBezTo>
                  <a:cubicBezTo>
                    <a:pt x="758" y="10981"/>
                    <a:pt x="681" y="5506"/>
                    <a:pt x="142" y="65"/>
                  </a:cubicBezTo>
                  <a:cubicBezTo>
                    <a:pt x="138" y="22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238160" y="774385"/>
              <a:ext cx="171610" cy="417293"/>
            </a:xfrm>
            <a:custGeom>
              <a:avLst/>
              <a:gdLst/>
              <a:ahLst/>
              <a:cxnLst/>
              <a:rect l="l" t="t" r="r" b="b"/>
              <a:pathLst>
                <a:path w="1587" h="3859" extrusionOk="0">
                  <a:moveTo>
                    <a:pt x="1510" y="0"/>
                  </a:moveTo>
                  <a:cubicBezTo>
                    <a:pt x="1486" y="0"/>
                    <a:pt x="1463" y="13"/>
                    <a:pt x="1453" y="44"/>
                  </a:cubicBezTo>
                  <a:cubicBezTo>
                    <a:pt x="1085" y="1318"/>
                    <a:pt x="614" y="2567"/>
                    <a:pt x="24" y="3756"/>
                  </a:cubicBezTo>
                  <a:cubicBezTo>
                    <a:pt x="1" y="3809"/>
                    <a:pt x="46" y="3859"/>
                    <a:pt x="91" y="3859"/>
                  </a:cubicBezTo>
                  <a:cubicBezTo>
                    <a:pt x="111" y="3859"/>
                    <a:pt x="131" y="3849"/>
                    <a:pt x="144" y="3825"/>
                  </a:cubicBezTo>
                  <a:cubicBezTo>
                    <a:pt x="734" y="2619"/>
                    <a:pt x="1213" y="1370"/>
                    <a:pt x="1581" y="78"/>
                  </a:cubicBezTo>
                  <a:cubicBezTo>
                    <a:pt x="1586" y="31"/>
                    <a:pt x="1547" y="0"/>
                    <a:pt x="151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274494" y="1553409"/>
              <a:ext cx="144685" cy="252495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1202" y="34"/>
                  </a:lnTo>
                  <a:lnTo>
                    <a:pt x="30" y="2233"/>
                  </a:lnTo>
                  <a:cubicBezTo>
                    <a:pt x="1" y="2286"/>
                    <a:pt x="49" y="2335"/>
                    <a:pt x="95" y="2335"/>
                  </a:cubicBezTo>
                  <a:cubicBezTo>
                    <a:pt x="116" y="2335"/>
                    <a:pt x="137" y="2325"/>
                    <a:pt x="150" y="2301"/>
                  </a:cubicBezTo>
                  <a:lnTo>
                    <a:pt x="1314" y="103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255137" y="1248136"/>
              <a:ext cx="166203" cy="261362"/>
            </a:xfrm>
            <a:custGeom>
              <a:avLst/>
              <a:gdLst/>
              <a:ahLst/>
              <a:cxnLst/>
              <a:rect l="l" t="t" r="r" b="b"/>
              <a:pathLst>
                <a:path w="1537" h="2417" extrusionOk="0">
                  <a:moveTo>
                    <a:pt x="1445" y="0"/>
                  </a:moveTo>
                  <a:cubicBezTo>
                    <a:pt x="1424" y="0"/>
                    <a:pt x="1403" y="10"/>
                    <a:pt x="1390" y="34"/>
                  </a:cubicBezTo>
                  <a:cubicBezTo>
                    <a:pt x="902" y="778"/>
                    <a:pt x="449" y="1540"/>
                    <a:pt x="30" y="2318"/>
                  </a:cubicBezTo>
                  <a:cubicBezTo>
                    <a:pt x="0" y="2371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8"/>
                    <a:pt x="1022" y="847"/>
                    <a:pt x="1501" y="94"/>
                  </a:cubicBezTo>
                  <a:cubicBezTo>
                    <a:pt x="1536" y="47"/>
                    <a:pt x="1491" y="0"/>
                    <a:pt x="14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6"/>
            <p:cNvSpPr/>
            <p:nvPr/>
          </p:nvSpPr>
          <p:spPr>
            <a:xfrm>
              <a:off x="304123" y="483170"/>
              <a:ext cx="96132" cy="205348"/>
            </a:xfrm>
            <a:custGeom>
              <a:avLst/>
              <a:gdLst/>
              <a:ahLst/>
              <a:cxnLst/>
              <a:rect l="l" t="t" r="r" b="b"/>
              <a:pathLst>
                <a:path w="889" h="1899" extrusionOk="0">
                  <a:moveTo>
                    <a:pt x="811" y="1"/>
                  </a:moveTo>
                  <a:cubicBezTo>
                    <a:pt x="783" y="1"/>
                    <a:pt x="754" y="16"/>
                    <a:pt x="740" y="50"/>
                  </a:cubicBezTo>
                  <a:lnTo>
                    <a:pt x="22" y="1821"/>
                  </a:lnTo>
                  <a:cubicBezTo>
                    <a:pt x="1" y="1868"/>
                    <a:pt x="40" y="1899"/>
                    <a:pt x="81" y="1899"/>
                  </a:cubicBezTo>
                  <a:cubicBezTo>
                    <a:pt x="108" y="1899"/>
                    <a:pt x="136" y="1886"/>
                    <a:pt x="150" y="1855"/>
                  </a:cubicBezTo>
                  <a:cubicBezTo>
                    <a:pt x="389" y="1265"/>
                    <a:pt x="629" y="675"/>
                    <a:pt x="868" y="85"/>
                  </a:cubicBezTo>
                  <a:cubicBezTo>
                    <a:pt x="889" y="34"/>
                    <a:pt x="851" y="1"/>
                    <a:pt x="81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6"/>
            <p:cNvSpPr/>
            <p:nvPr/>
          </p:nvSpPr>
          <p:spPr>
            <a:xfrm>
              <a:off x="408692" y="1036943"/>
              <a:ext cx="195400" cy="164473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7" y="0"/>
                  </a:moveTo>
                  <a:cubicBezTo>
                    <a:pt x="46" y="0"/>
                    <a:pt x="1" y="67"/>
                    <a:pt x="47" y="114"/>
                  </a:cubicBezTo>
                  <a:cubicBezTo>
                    <a:pt x="560" y="618"/>
                    <a:pt x="1099" y="1080"/>
                    <a:pt x="1681" y="1508"/>
                  </a:cubicBezTo>
                  <a:cubicBezTo>
                    <a:pt x="1693" y="1517"/>
                    <a:pt x="1704" y="1520"/>
                    <a:pt x="1715" y="1520"/>
                  </a:cubicBezTo>
                  <a:cubicBezTo>
                    <a:pt x="1769" y="1520"/>
                    <a:pt x="1806" y="1431"/>
                    <a:pt x="1749" y="1388"/>
                  </a:cubicBezTo>
                  <a:cubicBezTo>
                    <a:pt x="1176" y="969"/>
                    <a:pt x="646" y="516"/>
                    <a:pt x="141" y="19"/>
                  </a:cubicBezTo>
                  <a:cubicBezTo>
                    <a:pt x="127" y="6"/>
                    <a:pt x="112" y="0"/>
                    <a:pt x="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>
              <a:off x="404150" y="1428726"/>
              <a:ext cx="174530" cy="149875"/>
            </a:xfrm>
            <a:custGeom>
              <a:avLst/>
              <a:gdLst/>
              <a:ahLst/>
              <a:cxnLst/>
              <a:rect l="l" t="t" r="r" b="b"/>
              <a:pathLst>
                <a:path w="1614" h="1386" extrusionOk="0">
                  <a:moveTo>
                    <a:pt x="105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0" y="1380"/>
                    <a:pt x="1495" y="1386"/>
                    <a:pt x="1511" y="1386"/>
                  </a:cubicBezTo>
                  <a:cubicBezTo>
                    <a:pt x="1564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>
              <a:off x="393661" y="1814886"/>
              <a:ext cx="119705" cy="129221"/>
            </a:xfrm>
            <a:custGeom>
              <a:avLst/>
              <a:gdLst/>
              <a:ahLst/>
              <a:cxnLst/>
              <a:rect l="l" t="t" r="r" b="b"/>
              <a:pathLst>
                <a:path w="1107" h="1195" extrusionOk="0">
                  <a:moveTo>
                    <a:pt x="96" y="1"/>
                  </a:moveTo>
                  <a:cubicBezTo>
                    <a:pt x="48" y="1"/>
                    <a:pt x="1" y="70"/>
                    <a:pt x="40" y="123"/>
                  </a:cubicBezTo>
                  <a:cubicBezTo>
                    <a:pt x="348" y="473"/>
                    <a:pt x="656" y="824"/>
                    <a:pt x="973" y="1175"/>
                  </a:cubicBezTo>
                  <a:cubicBezTo>
                    <a:pt x="984" y="1188"/>
                    <a:pt x="998" y="1194"/>
                    <a:pt x="1012" y="1194"/>
                  </a:cubicBezTo>
                  <a:cubicBezTo>
                    <a:pt x="1059" y="1194"/>
                    <a:pt x="1107" y="1125"/>
                    <a:pt x="1067" y="1072"/>
                  </a:cubicBezTo>
                  <a:lnTo>
                    <a:pt x="135" y="20"/>
                  </a:lnTo>
                  <a:cubicBezTo>
                    <a:pt x="123" y="7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>
              <a:off x="385010" y="640294"/>
              <a:ext cx="188263" cy="17463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1"/>
                  </a:moveTo>
                  <a:cubicBezTo>
                    <a:pt x="162" y="1"/>
                    <a:pt x="142" y="11"/>
                    <a:pt x="129" y="35"/>
                  </a:cubicBezTo>
                  <a:cubicBezTo>
                    <a:pt x="1" y="274"/>
                    <a:pt x="360" y="488"/>
                    <a:pt x="514" y="616"/>
                  </a:cubicBezTo>
                  <a:lnTo>
                    <a:pt x="1592" y="1600"/>
                  </a:lnTo>
                  <a:cubicBezTo>
                    <a:pt x="1606" y="1610"/>
                    <a:pt x="1621" y="1615"/>
                    <a:pt x="1635" y="1615"/>
                  </a:cubicBezTo>
                  <a:cubicBezTo>
                    <a:pt x="1692" y="1615"/>
                    <a:pt x="1741" y="1547"/>
                    <a:pt x="1686" y="1506"/>
                  </a:cubicBezTo>
                  <a:lnTo>
                    <a:pt x="950" y="839"/>
                  </a:lnTo>
                  <a:cubicBezTo>
                    <a:pt x="856" y="745"/>
                    <a:pt x="172" y="240"/>
                    <a:pt x="249" y="103"/>
                  </a:cubicBezTo>
                  <a:cubicBezTo>
                    <a:pt x="272" y="50"/>
                    <a:pt x="227" y="1"/>
                    <a:pt x="18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>
              <a:off x="1988" y="-77632"/>
              <a:ext cx="1287888" cy="1302919"/>
            </a:xfrm>
            <a:custGeom>
              <a:avLst/>
              <a:gdLst/>
              <a:ahLst/>
              <a:cxnLst/>
              <a:rect l="l" t="t" r="r" b="b"/>
              <a:pathLst>
                <a:path w="11910" h="12049" extrusionOk="0">
                  <a:moveTo>
                    <a:pt x="6203" y="1"/>
                  </a:moveTo>
                  <a:cubicBezTo>
                    <a:pt x="5507" y="1"/>
                    <a:pt x="4812" y="24"/>
                    <a:pt x="4116" y="69"/>
                  </a:cubicBezTo>
                  <a:cubicBezTo>
                    <a:pt x="3072" y="129"/>
                    <a:pt x="2037" y="249"/>
                    <a:pt x="1002" y="420"/>
                  </a:cubicBezTo>
                  <a:cubicBezTo>
                    <a:pt x="960" y="406"/>
                    <a:pt x="917" y="399"/>
                    <a:pt x="875" y="399"/>
                  </a:cubicBezTo>
                  <a:cubicBezTo>
                    <a:pt x="788" y="399"/>
                    <a:pt x="703" y="428"/>
                    <a:pt x="634" y="480"/>
                  </a:cubicBezTo>
                  <a:lnTo>
                    <a:pt x="625" y="480"/>
                  </a:lnTo>
                  <a:cubicBezTo>
                    <a:pt x="343" y="531"/>
                    <a:pt x="189" y="822"/>
                    <a:pt x="292" y="1079"/>
                  </a:cubicBezTo>
                  <a:cubicBezTo>
                    <a:pt x="249" y="1361"/>
                    <a:pt x="292" y="1669"/>
                    <a:pt x="258" y="1951"/>
                  </a:cubicBezTo>
                  <a:cubicBezTo>
                    <a:pt x="206" y="2559"/>
                    <a:pt x="172" y="3183"/>
                    <a:pt x="138" y="3799"/>
                  </a:cubicBezTo>
                  <a:cubicBezTo>
                    <a:pt x="87" y="5040"/>
                    <a:pt x="1" y="6306"/>
                    <a:pt x="112" y="7546"/>
                  </a:cubicBezTo>
                  <a:cubicBezTo>
                    <a:pt x="172" y="8145"/>
                    <a:pt x="258" y="8727"/>
                    <a:pt x="377" y="9308"/>
                  </a:cubicBezTo>
                  <a:cubicBezTo>
                    <a:pt x="506" y="9882"/>
                    <a:pt x="625" y="10480"/>
                    <a:pt x="848" y="11028"/>
                  </a:cubicBezTo>
                  <a:cubicBezTo>
                    <a:pt x="1053" y="11550"/>
                    <a:pt x="1438" y="12020"/>
                    <a:pt x="2028" y="12046"/>
                  </a:cubicBezTo>
                  <a:cubicBezTo>
                    <a:pt x="2054" y="12048"/>
                    <a:pt x="2079" y="12048"/>
                    <a:pt x="2104" y="12048"/>
                  </a:cubicBezTo>
                  <a:cubicBezTo>
                    <a:pt x="2634" y="12048"/>
                    <a:pt x="3067" y="11708"/>
                    <a:pt x="3329" y="11259"/>
                  </a:cubicBezTo>
                  <a:cubicBezTo>
                    <a:pt x="3543" y="10874"/>
                    <a:pt x="3671" y="10446"/>
                    <a:pt x="3714" y="10010"/>
                  </a:cubicBezTo>
                  <a:cubicBezTo>
                    <a:pt x="3774" y="10095"/>
                    <a:pt x="3842" y="10190"/>
                    <a:pt x="3919" y="10275"/>
                  </a:cubicBezTo>
                  <a:cubicBezTo>
                    <a:pt x="4250" y="10650"/>
                    <a:pt x="4730" y="10897"/>
                    <a:pt x="5213" y="10897"/>
                  </a:cubicBezTo>
                  <a:cubicBezTo>
                    <a:pt x="5479" y="10897"/>
                    <a:pt x="5746" y="10822"/>
                    <a:pt x="5989" y="10652"/>
                  </a:cubicBezTo>
                  <a:cubicBezTo>
                    <a:pt x="6717" y="10147"/>
                    <a:pt x="6503" y="9180"/>
                    <a:pt x="6289" y="8461"/>
                  </a:cubicBezTo>
                  <a:cubicBezTo>
                    <a:pt x="6263" y="8393"/>
                    <a:pt x="6246" y="8325"/>
                    <a:pt x="6220" y="8248"/>
                  </a:cubicBezTo>
                  <a:lnTo>
                    <a:pt x="6220" y="8248"/>
                  </a:lnTo>
                  <a:cubicBezTo>
                    <a:pt x="6580" y="8470"/>
                    <a:pt x="6965" y="8667"/>
                    <a:pt x="7350" y="8838"/>
                  </a:cubicBezTo>
                  <a:cubicBezTo>
                    <a:pt x="7682" y="8981"/>
                    <a:pt x="8161" y="9119"/>
                    <a:pt x="8598" y="9119"/>
                  </a:cubicBezTo>
                  <a:cubicBezTo>
                    <a:pt x="9129" y="9119"/>
                    <a:pt x="9598" y="8916"/>
                    <a:pt x="9668" y="8273"/>
                  </a:cubicBezTo>
                  <a:cubicBezTo>
                    <a:pt x="9711" y="7837"/>
                    <a:pt x="9548" y="7332"/>
                    <a:pt x="9386" y="6930"/>
                  </a:cubicBezTo>
                  <a:cubicBezTo>
                    <a:pt x="9223" y="6528"/>
                    <a:pt x="9001" y="6143"/>
                    <a:pt x="8744" y="5792"/>
                  </a:cubicBezTo>
                  <a:cubicBezTo>
                    <a:pt x="8701" y="5741"/>
                    <a:pt x="8659" y="5690"/>
                    <a:pt x="8616" y="5630"/>
                  </a:cubicBezTo>
                  <a:lnTo>
                    <a:pt x="8616" y="5630"/>
                  </a:lnTo>
                  <a:cubicBezTo>
                    <a:pt x="8718" y="5655"/>
                    <a:pt x="8830" y="5673"/>
                    <a:pt x="8932" y="5698"/>
                  </a:cubicBezTo>
                  <a:cubicBezTo>
                    <a:pt x="9259" y="5753"/>
                    <a:pt x="9703" y="5830"/>
                    <a:pt x="10137" y="5830"/>
                  </a:cubicBezTo>
                  <a:cubicBezTo>
                    <a:pt x="10716" y="5830"/>
                    <a:pt x="11276" y="5693"/>
                    <a:pt x="11516" y="5185"/>
                  </a:cubicBezTo>
                  <a:cubicBezTo>
                    <a:pt x="11909" y="4321"/>
                    <a:pt x="10960" y="3286"/>
                    <a:pt x="10318" y="2832"/>
                  </a:cubicBezTo>
                  <a:cubicBezTo>
                    <a:pt x="10113" y="2687"/>
                    <a:pt x="9899" y="2559"/>
                    <a:pt x="9677" y="2447"/>
                  </a:cubicBezTo>
                  <a:cubicBezTo>
                    <a:pt x="9985" y="2413"/>
                    <a:pt x="10284" y="2336"/>
                    <a:pt x="10575" y="2234"/>
                  </a:cubicBezTo>
                  <a:cubicBezTo>
                    <a:pt x="10985" y="2062"/>
                    <a:pt x="11524" y="1677"/>
                    <a:pt x="11379" y="1164"/>
                  </a:cubicBezTo>
                  <a:cubicBezTo>
                    <a:pt x="11242" y="719"/>
                    <a:pt x="10652" y="471"/>
                    <a:pt x="10250" y="343"/>
                  </a:cubicBezTo>
                  <a:cubicBezTo>
                    <a:pt x="9300" y="43"/>
                    <a:pt x="8231" y="61"/>
                    <a:pt x="7247" y="18"/>
                  </a:cubicBezTo>
                  <a:cubicBezTo>
                    <a:pt x="6899" y="6"/>
                    <a:pt x="6551" y="1"/>
                    <a:pt x="6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>
              <a:off x="914342" y="1023751"/>
              <a:ext cx="125761" cy="123598"/>
            </a:xfrm>
            <a:custGeom>
              <a:avLst/>
              <a:gdLst/>
              <a:ahLst/>
              <a:cxnLst/>
              <a:rect l="l" t="t" r="r" b="b"/>
              <a:pathLst>
                <a:path w="1163" h="1143" extrusionOk="0">
                  <a:moveTo>
                    <a:pt x="559" y="1"/>
                  </a:moveTo>
                  <a:cubicBezTo>
                    <a:pt x="425" y="1"/>
                    <a:pt x="290" y="52"/>
                    <a:pt x="187" y="159"/>
                  </a:cubicBezTo>
                  <a:cubicBezTo>
                    <a:pt x="85" y="261"/>
                    <a:pt x="42" y="407"/>
                    <a:pt x="59" y="552"/>
                  </a:cubicBezTo>
                  <a:cubicBezTo>
                    <a:pt x="33" y="629"/>
                    <a:pt x="50" y="706"/>
                    <a:pt x="93" y="774"/>
                  </a:cubicBezTo>
                  <a:cubicBezTo>
                    <a:pt x="1" y="913"/>
                    <a:pt x="75" y="1142"/>
                    <a:pt x="260" y="1142"/>
                  </a:cubicBezTo>
                  <a:cubicBezTo>
                    <a:pt x="280" y="1142"/>
                    <a:pt x="301" y="1140"/>
                    <a:pt x="324" y="1134"/>
                  </a:cubicBezTo>
                  <a:cubicBezTo>
                    <a:pt x="410" y="1117"/>
                    <a:pt x="495" y="1082"/>
                    <a:pt x="581" y="1048"/>
                  </a:cubicBezTo>
                  <a:cubicBezTo>
                    <a:pt x="769" y="1048"/>
                    <a:pt x="957" y="963"/>
                    <a:pt x="1077" y="817"/>
                  </a:cubicBezTo>
                  <a:cubicBezTo>
                    <a:pt x="1145" y="732"/>
                    <a:pt x="1163" y="621"/>
                    <a:pt x="1128" y="518"/>
                  </a:cubicBezTo>
                  <a:cubicBezTo>
                    <a:pt x="1154" y="415"/>
                    <a:pt x="1103" y="313"/>
                    <a:pt x="1009" y="261"/>
                  </a:cubicBezTo>
                  <a:cubicBezTo>
                    <a:pt x="911" y="91"/>
                    <a:pt x="736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>
              <a:off x="1106611" y="795256"/>
              <a:ext cx="131492" cy="128897"/>
            </a:xfrm>
            <a:custGeom>
              <a:avLst/>
              <a:gdLst/>
              <a:ahLst/>
              <a:cxnLst/>
              <a:rect l="l" t="t" r="r" b="b"/>
              <a:pathLst>
                <a:path w="1216" h="1192" extrusionOk="0">
                  <a:moveTo>
                    <a:pt x="899" y="0"/>
                  </a:moveTo>
                  <a:cubicBezTo>
                    <a:pt x="847" y="0"/>
                    <a:pt x="795" y="15"/>
                    <a:pt x="753" y="47"/>
                  </a:cubicBezTo>
                  <a:cubicBezTo>
                    <a:pt x="599" y="158"/>
                    <a:pt x="385" y="184"/>
                    <a:pt x="231" y="304"/>
                  </a:cubicBezTo>
                  <a:cubicBezTo>
                    <a:pt x="103" y="407"/>
                    <a:pt x="26" y="561"/>
                    <a:pt x="18" y="723"/>
                  </a:cubicBezTo>
                  <a:cubicBezTo>
                    <a:pt x="0" y="886"/>
                    <a:pt x="69" y="1040"/>
                    <a:pt x="206" y="1134"/>
                  </a:cubicBezTo>
                  <a:cubicBezTo>
                    <a:pt x="273" y="1175"/>
                    <a:pt x="345" y="1192"/>
                    <a:pt x="420" y="1192"/>
                  </a:cubicBezTo>
                  <a:cubicBezTo>
                    <a:pt x="545" y="1192"/>
                    <a:pt x="675" y="1145"/>
                    <a:pt x="788" y="1091"/>
                  </a:cubicBezTo>
                  <a:cubicBezTo>
                    <a:pt x="967" y="1031"/>
                    <a:pt x="1113" y="886"/>
                    <a:pt x="1181" y="706"/>
                  </a:cubicBezTo>
                  <a:cubicBezTo>
                    <a:pt x="1215" y="569"/>
                    <a:pt x="1198" y="432"/>
                    <a:pt x="1121" y="312"/>
                  </a:cubicBezTo>
                  <a:cubicBezTo>
                    <a:pt x="1121" y="287"/>
                    <a:pt x="1130" y="270"/>
                    <a:pt x="1138" y="244"/>
                  </a:cubicBezTo>
                  <a:cubicBezTo>
                    <a:pt x="1157" y="92"/>
                    <a:pt x="1027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>
              <a:off x="629292" y="957462"/>
              <a:ext cx="165663" cy="148037"/>
            </a:xfrm>
            <a:custGeom>
              <a:avLst/>
              <a:gdLst/>
              <a:ahLst/>
              <a:cxnLst/>
              <a:rect l="l" t="t" r="r" b="b"/>
              <a:pathLst>
                <a:path w="1532" h="1369" extrusionOk="0">
                  <a:moveTo>
                    <a:pt x="1118" y="0"/>
                  </a:moveTo>
                  <a:cubicBezTo>
                    <a:pt x="1108" y="0"/>
                    <a:pt x="1097" y="1"/>
                    <a:pt x="1087" y="2"/>
                  </a:cubicBezTo>
                  <a:cubicBezTo>
                    <a:pt x="873" y="36"/>
                    <a:pt x="642" y="96"/>
                    <a:pt x="488" y="275"/>
                  </a:cubicBezTo>
                  <a:cubicBezTo>
                    <a:pt x="454" y="318"/>
                    <a:pt x="428" y="361"/>
                    <a:pt x="402" y="412"/>
                  </a:cubicBezTo>
                  <a:cubicBezTo>
                    <a:pt x="240" y="464"/>
                    <a:pt x="103" y="583"/>
                    <a:pt x="34" y="737"/>
                  </a:cubicBezTo>
                  <a:cubicBezTo>
                    <a:pt x="0" y="840"/>
                    <a:pt x="34" y="943"/>
                    <a:pt x="120" y="1011"/>
                  </a:cubicBezTo>
                  <a:cubicBezTo>
                    <a:pt x="137" y="1020"/>
                    <a:pt x="154" y="1028"/>
                    <a:pt x="171" y="1037"/>
                  </a:cubicBezTo>
                  <a:cubicBezTo>
                    <a:pt x="223" y="1199"/>
                    <a:pt x="359" y="1319"/>
                    <a:pt x="522" y="1362"/>
                  </a:cubicBezTo>
                  <a:cubicBezTo>
                    <a:pt x="548" y="1367"/>
                    <a:pt x="574" y="1369"/>
                    <a:pt x="599" y="1369"/>
                  </a:cubicBezTo>
                  <a:cubicBezTo>
                    <a:pt x="760" y="1369"/>
                    <a:pt x="909" y="1278"/>
                    <a:pt x="975" y="1131"/>
                  </a:cubicBezTo>
                  <a:cubicBezTo>
                    <a:pt x="1001" y="1122"/>
                    <a:pt x="1027" y="1114"/>
                    <a:pt x="1052" y="1105"/>
                  </a:cubicBezTo>
                  <a:cubicBezTo>
                    <a:pt x="1082" y="1119"/>
                    <a:pt x="1114" y="1125"/>
                    <a:pt x="1146" y="1125"/>
                  </a:cubicBezTo>
                  <a:cubicBezTo>
                    <a:pt x="1216" y="1125"/>
                    <a:pt x="1285" y="1093"/>
                    <a:pt x="1326" y="1028"/>
                  </a:cubicBezTo>
                  <a:cubicBezTo>
                    <a:pt x="1531" y="746"/>
                    <a:pt x="1523" y="361"/>
                    <a:pt x="1309" y="87"/>
                  </a:cubicBezTo>
                  <a:cubicBezTo>
                    <a:pt x="1264" y="27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>
              <a:off x="824480" y="807800"/>
              <a:ext cx="135169" cy="109757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4" y="473"/>
                  </a:moveTo>
                  <a:cubicBezTo>
                    <a:pt x="401" y="473"/>
                    <a:pt x="407" y="475"/>
                    <a:pt x="411" y="479"/>
                  </a:cubicBezTo>
                  <a:lnTo>
                    <a:pt x="394" y="487"/>
                  </a:lnTo>
                  <a:lnTo>
                    <a:pt x="368" y="487"/>
                  </a:lnTo>
                  <a:cubicBezTo>
                    <a:pt x="373" y="477"/>
                    <a:pt x="384" y="473"/>
                    <a:pt x="394" y="473"/>
                  </a:cubicBezTo>
                  <a:close/>
                  <a:moveTo>
                    <a:pt x="814" y="1"/>
                  </a:moveTo>
                  <a:cubicBezTo>
                    <a:pt x="682" y="1"/>
                    <a:pt x="556" y="47"/>
                    <a:pt x="454" y="137"/>
                  </a:cubicBezTo>
                  <a:cubicBezTo>
                    <a:pt x="300" y="248"/>
                    <a:pt x="86" y="376"/>
                    <a:pt x="34" y="564"/>
                  </a:cubicBezTo>
                  <a:cubicBezTo>
                    <a:pt x="0" y="744"/>
                    <a:pt x="120" y="915"/>
                    <a:pt x="300" y="949"/>
                  </a:cubicBezTo>
                  <a:cubicBezTo>
                    <a:pt x="344" y="993"/>
                    <a:pt x="399" y="1015"/>
                    <a:pt x="455" y="1015"/>
                  </a:cubicBezTo>
                  <a:cubicBezTo>
                    <a:pt x="508" y="1015"/>
                    <a:pt x="562" y="995"/>
                    <a:pt x="608" y="958"/>
                  </a:cubicBezTo>
                  <a:cubicBezTo>
                    <a:pt x="719" y="872"/>
                    <a:pt x="864" y="778"/>
                    <a:pt x="984" y="676"/>
                  </a:cubicBezTo>
                  <a:cubicBezTo>
                    <a:pt x="1121" y="564"/>
                    <a:pt x="1249" y="410"/>
                    <a:pt x="1164" y="231"/>
                  </a:cubicBezTo>
                  <a:cubicBezTo>
                    <a:pt x="1129" y="128"/>
                    <a:pt x="1053" y="42"/>
                    <a:pt x="950" y="17"/>
                  </a:cubicBezTo>
                  <a:cubicBezTo>
                    <a:pt x="904" y="6"/>
                    <a:pt x="859" y="1"/>
                    <a:pt x="8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>
              <a:off x="1161220" y="979847"/>
              <a:ext cx="137007" cy="116570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624" y="1"/>
                  </a:moveTo>
                  <a:cubicBezTo>
                    <a:pt x="461" y="1"/>
                    <a:pt x="299" y="61"/>
                    <a:pt x="188" y="188"/>
                  </a:cubicBezTo>
                  <a:cubicBezTo>
                    <a:pt x="0" y="402"/>
                    <a:pt x="9" y="710"/>
                    <a:pt x="188" y="915"/>
                  </a:cubicBezTo>
                  <a:cubicBezTo>
                    <a:pt x="223" y="992"/>
                    <a:pt x="291" y="1044"/>
                    <a:pt x="368" y="1044"/>
                  </a:cubicBezTo>
                  <a:cubicBezTo>
                    <a:pt x="419" y="1066"/>
                    <a:pt x="475" y="1078"/>
                    <a:pt x="528" y="1078"/>
                  </a:cubicBezTo>
                  <a:cubicBezTo>
                    <a:pt x="555" y="1078"/>
                    <a:pt x="582" y="1075"/>
                    <a:pt x="608" y="1069"/>
                  </a:cubicBezTo>
                  <a:cubicBezTo>
                    <a:pt x="685" y="1061"/>
                    <a:pt x="762" y="1027"/>
                    <a:pt x="830" y="984"/>
                  </a:cubicBezTo>
                  <a:cubicBezTo>
                    <a:pt x="1078" y="898"/>
                    <a:pt x="1266" y="719"/>
                    <a:pt x="1198" y="419"/>
                  </a:cubicBezTo>
                  <a:cubicBezTo>
                    <a:pt x="1135" y="148"/>
                    <a:pt x="879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>
              <a:off x="1367438" y="695769"/>
              <a:ext cx="111163" cy="100133"/>
            </a:xfrm>
            <a:custGeom>
              <a:avLst/>
              <a:gdLst/>
              <a:ahLst/>
              <a:cxnLst/>
              <a:rect l="l" t="t" r="r" b="b"/>
              <a:pathLst>
                <a:path w="1028" h="926" extrusionOk="0">
                  <a:moveTo>
                    <a:pt x="548" y="430"/>
                  </a:moveTo>
                  <a:cubicBezTo>
                    <a:pt x="553" y="430"/>
                    <a:pt x="557" y="433"/>
                    <a:pt x="557" y="437"/>
                  </a:cubicBezTo>
                  <a:lnTo>
                    <a:pt x="540" y="437"/>
                  </a:lnTo>
                  <a:cubicBezTo>
                    <a:pt x="540" y="433"/>
                    <a:pt x="544" y="430"/>
                    <a:pt x="548" y="430"/>
                  </a:cubicBezTo>
                  <a:close/>
                  <a:moveTo>
                    <a:pt x="555" y="1"/>
                  </a:moveTo>
                  <a:cubicBezTo>
                    <a:pt x="449" y="1"/>
                    <a:pt x="342" y="39"/>
                    <a:pt x="258" y="120"/>
                  </a:cubicBezTo>
                  <a:cubicBezTo>
                    <a:pt x="1" y="326"/>
                    <a:pt x="52" y="728"/>
                    <a:pt x="352" y="873"/>
                  </a:cubicBezTo>
                  <a:cubicBezTo>
                    <a:pt x="394" y="890"/>
                    <a:pt x="437" y="899"/>
                    <a:pt x="489" y="907"/>
                  </a:cubicBezTo>
                  <a:cubicBezTo>
                    <a:pt x="515" y="918"/>
                    <a:pt x="545" y="925"/>
                    <a:pt x="576" y="925"/>
                  </a:cubicBezTo>
                  <a:cubicBezTo>
                    <a:pt x="595" y="925"/>
                    <a:pt x="614" y="922"/>
                    <a:pt x="634" y="916"/>
                  </a:cubicBezTo>
                  <a:cubicBezTo>
                    <a:pt x="720" y="899"/>
                    <a:pt x="805" y="856"/>
                    <a:pt x="865" y="788"/>
                  </a:cubicBezTo>
                  <a:cubicBezTo>
                    <a:pt x="951" y="711"/>
                    <a:pt x="1002" y="608"/>
                    <a:pt x="1019" y="497"/>
                  </a:cubicBezTo>
                  <a:cubicBezTo>
                    <a:pt x="1028" y="454"/>
                    <a:pt x="1010" y="411"/>
                    <a:pt x="993" y="368"/>
                  </a:cubicBezTo>
                  <a:cubicBezTo>
                    <a:pt x="985" y="334"/>
                    <a:pt x="976" y="291"/>
                    <a:pt x="959" y="257"/>
                  </a:cubicBezTo>
                  <a:cubicBezTo>
                    <a:pt x="881" y="91"/>
                    <a:pt x="719" y="1"/>
                    <a:pt x="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>
              <a:off x="1091796" y="586550"/>
              <a:ext cx="105540" cy="103053"/>
            </a:xfrm>
            <a:custGeom>
              <a:avLst/>
              <a:gdLst/>
              <a:ahLst/>
              <a:cxnLst/>
              <a:rect l="l" t="t" r="r" b="b"/>
              <a:pathLst>
                <a:path w="976" h="953" extrusionOk="0">
                  <a:moveTo>
                    <a:pt x="419" y="0"/>
                  </a:moveTo>
                  <a:cubicBezTo>
                    <a:pt x="283" y="0"/>
                    <a:pt x="154" y="60"/>
                    <a:pt x="69" y="164"/>
                  </a:cubicBezTo>
                  <a:cubicBezTo>
                    <a:pt x="26" y="224"/>
                    <a:pt x="9" y="301"/>
                    <a:pt x="18" y="369"/>
                  </a:cubicBezTo>
                  <a:cubicBezTo>
                    <a:pt x="9" y="403"/>
                    <a:pt x="1" y="429"/>
                    <a:pt x="1" y="463"/>
                  </a:cubicBezTo>
                  <a:cubicBezTo>
                    <a:pt x="1" y="532"/>
                    <a:pt x="18" y="591"/>
                    <a:pt x="43" y="643"/>
                  </a:cubicBezTo>
                  <a:cubicBezTo>
                    <a:pt x="1" y="806"/>
                    <a:pt x="130" y="952"/>
                    <a:pt x="278" y="952"/>
                  </a:cubicBezTo>
                  <a:cubicBezTo>
                    <a:pt x="308" y="952"/>
                    <a:pt x="338" y="947"/>
                    <a:pt x="368" y="934"/>
                  </a:cubicBezTo>
                  <a:cubicBezTo>
                    <a:pt x="437" y="908"/>
                    <a:pt x="488" y="874"/>
                    <a:pt x="540" y="831"/>
                  </a:cubicBezTo>
                  <a:cubicBezTo>
                    <a:pt x="599" y="805"/>
                    <a:pt x="659" y="780"/>
                    <a:pt x="702" y="737"/>
                  </a:cubicBezTo>
                  <a:cubicBezTo>
                    <a:pt x="976" y="532"/>
                    <a:pt x="882" y="95"/>
                    <a:pt x="548" y="18"/>
                  </a:cubicBezTo>
                  <a:cubicBezTo>
                    <a:pt x="505" y="6"/>
                    <a:pt x="462" y="0"/>
                    <a:pt x="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6"/>
            <p:cNvSpPr/>
            <p:nvPr/>
          </p:nvSpPr>
          <p:spPr>
            <a:xfrm>
              <a:off x="1312937" y="483603"/>
              <a:ext cx="108351" cy="100566"/>
            </a:xfrm>
            <a:custGeom>
              <a:avLst/>
              <a:gdLst/>
              <a:ahLst/>
              <a:cxnLst/>
              <a:rect l="l" t="t" r="r" b="b"/>
              <a:pathLst>
                <a:path w="1002" h="930" extrusionOk="0">
                  <a:moveTo>
                    <a:pt x="423" y="1"/>
                  </a:moveTo>
                  <a:cubicBezTo>
                    <a:pt x="372" y="1"/>
                    <a:pt x="319" y="18"/>
                    <a:pt x="274" y="55"/>
                  </a:cubicBezTo>
                  <a:cubicBezTo>
                    <a:pt x="60" y="243"/>
                    <a:pt x="0" y="551"/>
                    <a:pt x="129" y="808"/>
                  </a:cubicBezTo>
                  <a:cubicBezTo>
                    <a:pt x="171" y="886"/>
                    <a:pt x="254" y="930"/>
                    <a:pt x="339" y="930"/>
                  </a:cubicBezTo>
                  <a:cubicBezTo>
                    <a:pt x="392" y="930"/>
                    <a:pt x="445" y="912"/>
                    <a:pt x="488" y="876"/>
                  </a:cubicBezTo>
                  <a:lnTo>
                    <a:pt x="890" y="594"/>
                  </a:lnTo>
                  <a:cubicBezTo>
                    <a:pt x="984" y="508"/>
                    <a:pt x="1001" y="363"/>
                    <a:pt x="916" y="260"/>
                  </a:cubicBezTo>
                  <a:cubicBezTo>
                    <a:pt x="869" y="208"/>
                    <a:pt x="808" y="183"/>
                    <a:pt x="743" y="183"/>
                  </a:cubicBezTo>
                  <a:cubicBezTo>
                    <a:pt x="712" y="183"/>
                    <a:pt x="681" y="189"/>
                    <a:pt x="650" y="200"/>
                  </a:cubicBezTo>
                  <a:lnTo>
                    <a:pt x="650" y="192"/>
                  </a:lnTo>
                  <a:cubicBezTo>
                    <a:pt x="627" y="71"/>
                    <a:pt x="528" y="1"/>
                    <a:pt x="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6"/>
            <p:cNvSpPr/>
            <p:nvPr/>
          </p:nvSpPr>
          <p:spPr>
            <a:xfrm>
              <a:off x="1382253" y="888579"/>
              <a:ext cx="73207" cy="82507"/>
            </a:xfrm>
            <a:custGeom>
              <a:avLst/>
              <a:gdLst/>
              <a:ahLst/>
              <a:cxnLst/>
              <a:rect l="l" t="t" r="r" b="b"/>
              <a:pathLst>
                <a:path w="677" h="763" extrusionOk="0">
                  <a:moveTo>
                    <a:pt x="348" y="0"/>
                  </a:moveTo>
                  <a:cubicBezTo>
                    <a:pt x="329" y="0"/>
                    <a:pt x="310" y="2"/>
                    <a:pt x="292" y="6"/>
                  </a:cubicBezTo>
                  <a:cubicBezTo>
                    <a:pt x="129" y="31"/>
                    <a:pt x="9" y="168"/>
                    <a:pt x="18" y="339"/>
                  </a:cubicBezTo>
                  <a:cubicBezTo>
                    <a:pt x="18" y="373"/>
                    <a:pt x="18" y="408"/>
                    <a:pt x="27" y="442"/>
                  </a:cubicBezTo>
                  <a:cubicBezTo>
                    <a:pt x="1" y="502"/>
                    <a:pt x="1" y="570"/>
                    <a:pt x="27" y="639"/>
                  </a:cubicBezTo>
                  <a:cubicBezTo>
                    <a:pt x="69" y="718"/>
                    <a:pt x="152" y="763"/>
                    <a:pt x="239" y="763"/>
                  </a:cubicBezTo>
                  <a:cubicBezTo>
                    <a:pt x="274" y="763"/>
                    <a:pt x="309" y="756"/>
                    <a:pt x="343" y="741"/>
                  </a:cubicBezTo>
                  <a:cubicBezTo>
                    <a:pt x="454" y="690"/>
                    <a:pt x="548" y="596"/>
                    <a:pt x="583" y="468"/>
                  </a:cubicBezTo>
                  <a:cubicBezTo>
                    <a:pt x="583" y="459"/>
                    <a:pt x="583" y="450"/>
                    <a:pt x="591" y="442"/>
                  </a:cubicBezTo>
                  <a:lnTo>
                    <a:pt x="634" y="331"/>
                  </a:lnTo>
                  <a:cubicBezTo>
                    <a:pt x="677" y="202"/>
                    <a:pt x="617" y="74"/>
                    <a:pt x="497" y="31"/>
                  </a:cubicBezTo>
                  <a:cubicBezTo>
                    <a:pt x="480" y="23"/>
                    <a:pt x="463" y="23"/>
                    <a:pt x="446" y="23"/>
                  </a:cubicBezTo>
                  <a:cubicBezTo>
                    <a:pt x="413" y="6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6"/>
            <p:cNvSpPr/>
            <p:nvPr/>
          </p:nvSpPr>
          <p:spPr>
            <a:xfrm>
              <a:off x="711909" y="164813"/>
              <a:ext cx="143928" cy="135926"/>
            </a:xfrm>
            <a:custGeom>
              <a:avLst/>
              <a:gdLst/>
              <a:ahLst/>
              <a:cxnLst/>
              <a:rect l="l" t="t" r="r" b="b"/>
              <a:pathLst>
                <a:path w="1331" h="1257" extrusionOk="0">
                  <a:moveTo>
                    <a:pt x="978" y="0"/>
                  </a:moveTo>
                  <a:cubicBezTo>
                    <a:pt x="954" y="0"/>
                    <a:pt x="929" y="13"/>
                    <a:pt x="913" y="43"/>
                  </a:cubicBezTo>
                  <a:cubicBezTo>
                    <a:pt x="853" y="146"/>
                    <a:pt x="793" y="257"/>
                    <a:pt x="742" y="368"/>
                  </a:cubicBezTo>
                  <a:cubicBezTo>
                    <a:pt x="708" y="377"/>
                    <a:pt x="682" y="394"/>
                    <a:pt x="673" y="419"/>
                  </a:cubicBezTo>
                  <a:lnTo>
                    <a:pt x="656" y="462"/>
                  </a:lnTo>
                  <a:cubicBezTo>
                    <a:pt x="502" y="308"/>
                    <a:pt x="340" y="163"/>
                    <a:pt x="152" y="34"/>
                  </a:cubicBezTo>
                  <a:cubicBezTo>
                    <a:pt x="140" y="26"/>
                    <a:pt x="128" y="22"/>
                    <a:pt x="115" y="22"/>
                  </a:cubicBezTo>
                  <a:cubicBezTo>
                    <a:pt x="56" y="22"/>
                    <a:pt x="1" y="113"/>
                    <a:pt x="57" y="163"/>
                  </a:cubicBezTo>
                  <a:lnTo>
                    <a:pt x="160" y="257"/>
                  </a:lnTo>
                  <a:cubicBezTo>
                    <a:pt x="143" y="282"/>
                    <a:pt x="152" y="317"/>
                    <a:pt x="177" y="334"/>
                  </a:cubicBezTo>
                  <a:lnTo>
                    <a:pt x="186" y="342"/>
                  </a:lnTo>
                  <a:cubicBezTo>
                    <a:pt x="186" y="359"/>
                    <a:pt x="194" y="377"/>
                    <a:pt x="203" y="394"/>
                  </a:cubicBezTo>
                  <a:cubicBezTo>
                    <a:pt x="297" y="496"/>
                    <a:pt x="391" y="590"/>
                    <a:pt x="494" y="676"/>
                  </a:cubicBezTo>
                  <a:cubicBezTo>
                    <a:pt x="417" y="796"/>
                    <a:pt x="365" y="924"/>
                    <a:pt x="340" y="1052"/>
                  </a:cubicBezTo>
                  <a:cubicBezTo>
                    <a:pt x="340" y="1078"/>
                    <a:pt x="340" y="1104"/>
                    <a:pt x="357" y="1121"/>
                  </a:cubicBezTo>
                  <a:cubicBezTo>
                    <a:pt x="331" y="1172"/>
                    <a:pt x="365" y="1223"/>
                    <a:pt x="417" y="1241"/>
                  </a:cubicBezTo>
                  <a:cubicBezTo>
                    <a:pt x="427" y="1251"/>
                    <a:pt x="441" y="1256"/>
                    <a:pt x="455" y="1256"/>
                  </a:cubicBezTo>
                  <a:cubicBezTo>
                    <a:pt x="475" y="1256"/>
                    <a:pt x="496" y="1247"/>
                    <a:pt x="511" y="1232"/>
                  </a:cubicBezTo>
                  <a:cubicBezTo>
                    <a:pt x="605" y="1129"/>
                    <a:pt x="691" y="1027"/>
                    <a:pt x="759" y="907"/>
                  </a:cubicBezTo>
                  <a:lnTo>
                    <a:pt x="853" y="984"/>
                  </a:lnTo>
                  <a:cubicBezTo>
                    <a:pt x="879" y="1018"/>
                    <a:pt x="913" y="1052"/>
                    <a:pt x="939" y="1095"/>
                  </a:cubicBezTo>
                  <a:cubicBezTo>
                    <a:pt x="951" y="1108"/>
                    <a:pt x="973" y="1116"/>
                    <a:pt x="994" y="1116"/>
                  </a:cubicBezTo>
                  <a:cubicBezTo>
                    <a:pt x="1001" y="1116"/>
                    <a:pt x="1009" y="1115"/>
                    <a:pt x="1016" y="1112"/>
                  </a:cubicBezTo>
                  <a:cubicBezTo>
                    <a:pt x="1067" y="1146"/>
                    <a:pt x="1127" y="1189"/>
                    <a:pt x="1178" y="1223"/>
                  </a:cubicBezTo>
                  <a:cubicBezTo>
                    <a:pt x="1190" y="1230"/>
                    <a:pt x="1202" y="1233"/>
                    <a:pt x="1214" y="1233"/>
                  </a:cubicBezTo>
                  <a:cubicBezTo>
                    <a:pt x="1278" y="1233"/>
                    <a:pt x="1330" y="1146"/>
                    <a:pt x="1272" y="1095"/>
                  </a:cubicBezTo>
                  <a:lnTo>
                    <a:pt x="1144" y="967"/>
                  </a:lnTo>
                  <a:cubicBezTo>
                    <a:pt x="1050" y="881"/>
                    <a:pt x="956" y="787"/>
                    <a:pt x="862" y="702"/>
                  </a:cubicBezTo>
                  <a:cubicBezTo>
                    <a:pt x="896" y="625"/>
                    <a:pt x="930" y="539"/>
                    <a:pt x="947" y="462"/>
                  </a:cubicBezTo>
                  <a:cubicBezTo>
                    <a:pt x="956" y="445"/>
                    <a:pt x="956" y="436"/>
                    <a:pt x="947" y="419"/>
                  </a:cubicBezTo>
                  <a:cubicBezTo>
                    <a:pt x="964" y="385"/>
                    <a:pt x="973" y="351"/>
                    <a:pt x="990" y="308"/>
                  </a:cubicBezTo>
                  <a:cubicBezTo>
                    <a:pt x="998" y="291"/>
                    <a:pt x="998" y="274"/>
                    <a:pt x="990" y="257"/>
                  </a:cubicBezTo>
                  <a:cubicBezTo>
                    <a:pt x="1007" y="205"/>
                    <a:pt x="1033" y="163"/>
                    <a:pt x="1050" y="120"/>
                  </a:cubicBezTo>
                  <a:cubicBezTo>
                    <a:pt x="1079" y="56"/>
                    <a:pt x="1029" y="0"/>
                    <a:pt x="97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6"/>
            <p:cNvSpPr/>
            <p:nvPr/>
          </p:nvSpPr>
          <p:spPr>
            <a:xfrm>
              <a:off x="499528" y="146105"/>
              <a:ext cx="149551" cy="127383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1" y="1"/>
                  </a:moveTo>
                  <a:cubicBezTo>
                    <a:pt x="961" y="1"/>
                    <a:pt x="933" y="16"/>
                    <a:pt x="926" y="53"/>
                  </a:cubicBezTo>
                  <a:cubicBezTo>
                    <a:pt x="926" y="79"/>
                    <a:pt x="918" y="105"/>
                    <a:pt x="909" y="122"/>
                  </a:cubicBezTo>
                  <a:cubicBezTo>
                    <a:pt x="895" y="103"/>
                    <a:pt x="870" y="91"/>
                    <a:pt x="844" y="91"/>
                  </a:cubicBezTo>
                  <a:cubicBezTo>
                    <a:pt x="824" y="91"/>
                    <a:pt x="805" y="98"/>
                    <a:pt x="790" y="113"/>
                  </a:cubicBezTo>
                  <a:lnTo>
                    <a:pt x="764" y="139"/>
                  </a:lnTo>
                  <a:cubicBezTo>
                    <a:pt x="678" y="216"/>
                    <a:pt x="610" y="319"/>
                    <a:pt x="567" y="430"/>
                  </a:cubicBezTo>
                  <a:lnTo>
                    <a:pt x="156" y="173"/>
                  </a:lnTo>
                  <a:cubicBezTo>
                    <a:pt x="140" y="163"/>
                    <a:pt x="124" y="158"/>
                    <a:pt x="110" y="158"/>
                  </a:cubicBezTo>
                  <a:cubicBezTo>
                    <a:pt x="41" y="158"/>
                    <a:pt x="0" y="260"/>
                    <a:pt x="71" y="310"/>
                  </a:cubicBezTo>
                  <a:lnTo>
                    <a:pt x="345" y="498"/>
                  </a:lnTo>
                  <a:cubicBezTo>
                    <a:pt x="319" y="541"/>
                    <a:pt x="345" y="592"/>
                    <a:pt x="387" y="609"/>
                  </a:cubicBezTo>
                  <a:lnTo>
                    <a:pt x="507" y="652"/>
                  </a:lnTo>
                  <a:cubicBezTo>
                    <a:pt x="507" y="695"/>
                    <a:pt x="507" y="738"/>
                    <a:pt x="507" y="780"/>
                  </a:cubicBezTo>
                  <a:cubicBezTo>
                    <a:pt x="499" y="832"/>
                    <a:pt x="490" y="883"/>
                    <a:pt x="482" y="926"/>
                  </a:cubicBezTo>
                  <a:cubicBezTo>
                    <a:pt x="447" y="969"/>
                    <a:pt x="405" y="1011"/>
                    <a:pt x="362" y="1046"/>
                  </a:cubicBezTo>
                  <a:cubicBezTo>
                    <a:pt x="301" y="1093"/>
                    <a:pt x="357" y="1177"/>
                    <a:pt x="422" y="1177"/>
                  </a:cubicBezTo>
                  <a:cubicBezTo>
                    <a:pt x="439" y="1177"/>
                    <a:pt x="457" y="1171"/>
                    <a:pt x="473" y="1157"/>
                  </a:cubicBezTo>
                  <a:lnTo>
                    <a:pt x="482" y="1148"/>
                  </a:lnTo>
                  <a:cubicBezTo>
                    <a:pt x="500" y="1160"/>
                    <a:pt x="519" y="1166"/>
                    <a:pt x="537" y="1166"/>
                  </a:cubicBezTo>
                  <a:cubicBezTo>
                    <a:pt x="571" y="1166"/>
                    <a:pt x="602" y="1147"/>
                    <a:pt x="618" y="1114"/>
                  </a:cubicBezTo>
                  <a:lnTo>
                    <a:pt x="627" y="1097"/>
                  </a:lnTo>
                  <a:cubicBezTo>
                    <a:pt x="661" y="1097"/>
                    <a:pt x="687" y="1088"/>
                    <a:pt x="704" y="1054"/>
                  </a:cubicBezTo>
                  <a:cubicBezTo>
                    <a:pt x="747" y="986"/>
                    <a:pt x="781" y="917"/>
                    <a:pt x="824" y="840"/>
                  </a:cubicBezTo>
                  <a:lnTo>
                    <a:pt x="1123" y="1054"/>
                  </a:lnTo>
                  <a:cubicBezTo>
                    <a:pt x="1138" y="1065"/>
                    <a:pt x="1152" y="1070"/>
                    <a:pt x="1166" y="1070"/>
                  </a:cubicBezTo>
                  <a:cubicBezTo>
                    <a:pt x="1185" y="1070"/>
                    <a:pt x="1202" y="1061"/>
                    <a:pt x="1217" y="1046"/>
                  </a:cubicBezTo>
                  <a:lnTo>
                    <a:pt x="1234" y="1054"/>
                  </a:lnTo>
                  <a:cubicBezTo>
                    <a:pt x="1249" y="1065"/>
                    <a:pt x="1264" y="1069"/>
                    <a:pt x="1277" y="1069"/>
                  </a:cubicBezTo>
                  <a:cubicBezTo>
                    <a:pt x="1342" y="1069"/>
                    <a:pt x="1382" y="967"/>
                    <a:pt x="1311" y="917"/>
                  </a:cubicBezTo>
                  <a:cubicBezTo>
                    <a:pt x="1277" y="892"/>
                    <a:pt x="1243" y="866"/>
                    <a:pt x="1209" y="840"/>
                  </a:cubicBezTo>
                  <a:lnTo>
                    <a:pt x="1132" y="789"/>
                  </a:lnTo>
                  <a:cubicBezTo>
                    <a:pt x="1123" y="780"/>
                    <a:pt x="1115" y="772"/>
                    <a:pt x="1106" y="763"/>
                  </a:cubicBezTo>
                  <a:cubicBezTo>
                    <a:pt x="1055" y="729"/>
                    <a:pt x="1003" y="695"/>
                    <a:pt x="944" y="661"/>
                  </a:cubicBezTo>
                  <a:lnTo>
                    <a:pt x="909" y="644"/>
                  </a:lnTo>
                  <a:cubicBezTo>
                    <a:pt x="986" y="464"/>
                    <a:pt x="1038" y="284"/>
                    <a:pt x="1080" y="96"/>
                  </a:cubicBezTo>
                  <a:cubicBezTo>
                    <a:pt x="1091" y="39"/>
                    <a:pt x="1038" y="1"/>
                    <a:pt x="9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6"/>
            <p:cNvSpPr/>
            <p:nvPr/>
          </p:nvSpPr>
          <p:spPr>
            <a:xfrm>
              <a:off x="597176" y="-3774"/>
              <a:ext cx="149010" cy="127924"/>
            </a:xfrm>
            <a:custGeom>
              <a:avLst/>
              <a:gdLst/>
              <a:ahLst/>
              <a:cxnLst/>
              <a:rect l="l" t="t" r="r" b="b"/>
              <a:pathLst>
                <a:path w="1378" h="1183" extrusionOk="0">
                  <a:moveTo>
                    <a:pt x="986" y="1"/>
                  </a:moveTo>
                  <a:cubicBezTo>
                    <a:pt x="956" y="1"/>
                    <a:pt x="928" y="17"/>
                    <a:pt x="922" y="53"/>
                  </a:cubicBezTo>
                  <a:lnTo>
                    <a:pt x="905" y="130"/>
                  </a:lnTo>
                  <a:cubicBezTo>
                    <a:pt x="890" y="106"/>
                    <a:pt x="863" y="92"/>
                    <a:pt x="837" y="92"/>
                  </a:cubicBezTo>
                  <a:cubicBezTo>
                    <a:pt x="818" y="92"/>
                    <a:pt x="799" y="99"/>
                    <a:pt x="785" y="113"/>
                  </a:cubicBezTo>
                  <a:lnTo>
                    <a:pt x="759" y="139"/>
                  </a:lnTo>
                  <a:cubicBezTo>
                    <a:pt x="674" y="216"/>
                    <a:pt x="605" y="319"/>
                    <a:pt x="562" y="430"/>
                  </a:cubicBezTo>
                  <a:lnTo>
                    <a:pt x="152" y="173"/>
                  </a:lnTo>
                  <a:cubicBezTo>
                    <a:pt x="139" y="165"/>
                    <a:pt x="126" y="162"/>
                    <a:pt x="114" y="162"/>
                  </a:cubicBezTo>
                  <a:cubicBezTo>
                    <a:pt x="46" y="162"/>
                    <a:pt x="1" y="268"/>
                    <a:pt x="66" y="319"/>
                  </a:cubicBezTo>
                  <a:lnTo>
                    <a:pt x="340" y="507"/>
                  </a:lnTo>
                  <a:cubicBezTo>
                    <a:pt x="323" y="550"/>
                    <a:pt x="349" y="601"/>
                    <a:pt x="391" y="618"/>
                  </a:cubicBezTo>
                  <a:lnTo>
                    <a:pt x="511" y="661"/>
                  </a:lnTo>
                  <a:cubicBezTo>
                    <a:pt x="502" y="704"/>
                    <a:pt x="502" y="746"/>
                    <a:pt x="511" y="789"/>
                  </a:cubicBezTo>
                  <a:cubicBezTo>
                    <a:pt x="494" y="840"/>
                    <a:pt x="485" y="883"/>
                    <a:pt x="477" y="935"/>
                  </a:cubicBezTo>
                  <a:cubicBezTo>
                    <a:pt x="443" y="977"/>
                    <a:pt x="408" y="1012"/>
                    <a:pt x="366" y="1046"/>
                  </a:cubicBezTo>
                  <a:cubicBezTo>
                    <a:pt x="297" y="1101"/>
                    <a:pt x="360" y="1183"/>
                    <a:pt x="423" y="1183"/>
                  </a:cubicBezTo>
                  <a:cubicBezTo>
                    <a:pt x="439" y="1183"/>
                    <a:pt x="455" y="1178"/>
                    <a:pt x="468" y="1166"/>
                  </a:cubicBezTo>
                  <a:lnTo>
                    <a:pt x="477" y="1157"/>
                  </a:lnTo>
                  <a:cubicBezTo>
                    <a:pt x="493" y="1168"/>
                    <a:pt x="510" y="1173"/>
                    <a:pt x="526" y="1173"/>
                  </a:cubicBezTo>
                  <a:cubicBezTo>
                    <a:pt x="562" y="1173"/>
                    <a:pt x="596" y="1149"/>
                    <a:pt x="614" y="1114"/>
                  </a:cubicBezTo>
                  <a:lnTo>
                    <a:pt x="622" y="1097"/>
                  </a:lnTo>
                  <a:cubicBezTo>
                    <a:pt x="627" y="1099"/>
                    <a:pt x="632" y="1099"/>
                    <a:pt x="637" y="1099"/>
                  </a:cubicBezTo>
                  <a:cubicBezTo>
                    <a:pt x="660" y="1099"/>
                    <a:pt x="685" y="1084"/>
                    <a:pt x="699" y="1063"/>
                  </a:cubicBezTo>
                  <a:cubicBezTo>
                    <a:pt x="742" y="994"/>
                    <a:pt x="776" y="926"/>
                    <a:pt x="819" y="849"/>
                  </a:cubicBezTo>
                  <a:lnTo>
                    <a:pt x="1118" y="1063"/>
                  </a:lnTo>
                  <a:cubicBezTo>
                    <a:pt x="1129" y="1074"/>
                    <a:pt x="1143" y="1078"/>
                    <a:pt x="1157" y="1078"/>
                  </a:cubicBezTo>
                  <a:cubicBezTo>
                    <a:pt x="1177" y="1078"/>
                    <a:pt x="1198" y="1069"/>
                    <a:pt x="1213" y="1054"/>
                  </a:cubicBezTo>
                  <a:lnTo>
                    <a:pt x="1230" y="1063"/>
                  </a:lnTo>
                  <a:cubicBezTo>
                    <a:pt x="1243" y="1073"/>
                    <a:pt x="1257" y="1078"/>
                    <a:pt x="1269" y="1078"/>
                  </a:cubicBezTo>
                  <a:cubicBezTo>
                    <a:pt x="1331" y="1078"/>
                    <a:pt x="1377" y="976"/>
                    <a:pt x="1307" y="926"/>
                  </a:cubicBezTo>
                  <a:lnTo>
                    <a:pt x="1204" y="849"/>
                  </a:lnTo>
                  <a:lnTo>
                    <a:pt x="1118" y="798"/>
                  </a:lnTo>
                  <a:cubicBezTo>
                    <a:pt x="1118" y="781"/>
                    <a:pt x="1110" y="781"/>
                    <a:pt x="1101" y="772"/>
                  </a:cubicBezTo>
                  <a:cubicBezTo>
                    <a:pt x="1050" y="738"/>
                    <a:pt x="990" y="704"/>
                    <a:pt x="939" y="661"/>
                  </a:cubicBezTo>
                  <a:lnTo>
                    <a:pt x="905" y="644"/>
                  </a:lnTo>
                  <a:cubicBezTo>
                    <a:pt x="982" y="464"/>
                    <a:pt x="1033" y="284"/>
                    <a:pt x="1076" y="96"/>
                  </a:cubicBezTo>
                  <a:cubicBezTo>
                    <a:pt x="1086" y="39"/>
                    <a:pt x="1033" y="1"/>
                    <a:pt x="9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537700" y="-120130"/>
              <a:ext cx="118516" cy="126518"/>
            </a:xfrm>
            <a:custGeom>
              <a:avLst/>
              <a:gdLst/>
              <a:ahLst/>
              <a:cxnLst/>
              <a:rect l="l" t="t" r="r" b="b"/>
              <a:pathLst>
                <a:path w="1096" h="1170" extrusionOk="0">
                  <a:moveTo>
                    <a:pt x="647" y="0"/>
                  </a:moveTo>
                  <a:cubicBezTo>
                    <a:pt x="623" y="0"/>
                    <a:pt x="598" y="13"/>
                    <a:pt x="582" y="43"/>
                  </a:cubicBezTo>
                  <a:cubicBezTo>
                    <a:pt x="531" y="129"/>
                    <a:pt x="496" y="214"/>
                    <a:pt x="454" y="308"/>
                  </a:cubicBezTo>
                  <a:cubicBezTo>
                    <a:pt x="445" y="334"/>
                    <a:pt x="437" y="351"/>
                    <a:pt x="428" y="377"/>
                  </a:cubicBezTo>
                  <a:cubicBezTo>
                    <a:pt x="394" y="360"/>
                    <a:pt x="351" y="351"/>
                    <a:pt x="308" y="342"/>
                  </a:cubicBezTo>
                  <a:cubicBezTo>
                    <a:pt x="301" y="340"/>
                    <a:pt x="293" y="339"/>
                    <a:pt x="286" y="339"/>
                  </a:cubicBezTo>
                  <a:cubicBezTo>
                    <a:pt x="268" y="339"/>
                    <a:pt x="252" y="345"/>
                    <a:pt x="240" y="351"/>
                  </a:cubicBezTo>
                  <a:lnTo>
                    <a:pt x="137" y="308"/>
                  </a:lnTo>
                  <a:cubicBezTo>
                    <a:pt x="127" y="304"/>
                    <a:pt x="117" y="302"/>
                    <a:pt x="107" y="302"/>
                  </a:cubicBezTo>
                  <a:cubicBezTo>
                    <a:pt x="39" y="302"/>
                    <a:pt x="0" y="400"/>
                    <a:pt x="60" y="445"/>
                  </a:cubicBezTo>
                  <a:cubicBezTo>
                    <a:pt x="163" y="505"/>
                    <a:pt x="265" y="556"/>
                    <a:pt x="368" y="608"/>
                  </a:cubicBezTo>
                  <a:lnTo>
                    <a:pt x="368" y="616"/>
                  </a:lnTo>
                  <a:cubicBezTo>
                    <a:pt x="342" y="762"/>
                    <a:pt x="325" y="907"/>
                    <a:pt x="325" y="1052"/>
                  </a:cubicBezTo>
                  <a:cubicBezTo>
                    <a:pt x="325" y="1078"/>
                    <a:pt x="334" y="1095"/>
                    <a:pt x="351" y="1112"/>
                  </a:cubicBezTo>
                  <a:cubicBezTo>
                    <a:pt x="358" y="1146"/>
                    <a:pt x="396" y="1169"/>
                    <a:pt x="433" y="1169"/>
                  </a:cubicBezTo>
                  <a:cubicBezTo>
                    <a:pt x="443" y="1169"/>
                    <a:pt x="453" y="1167"/>
                    <a:pt x="462" y="1164"/>
                  </a:cubicBezTo>
                  <a:cubicBezTo>
                    <a:pt x="591" y="1129"/>
                    <a:pt x="608" y="975"/>
                    <a:pt x="633" y="856"/>
                  </a:cubicBezTo>
                  <a:cubicBezTo>
                    <a:pt x="642" y="813"/>
                    <a:pt x="650" y="770"/>
                    <a:pt x="659" y="727"/>
                  </a:cubicBezTo>
                  <a:lnTo>
                    <a:pt x="745" y="762"/>
                  </a:lnTo>
                  <a:lnTo>
                    <a:pt x="890" y="830"/>
                  </a:lnTo>
                  <a:cubicBezTo>
                    <a:pt x="866" y="886"/>
                    <a:pt x="910" y="951"/>
                    <a:pt x="972" y="951"/>
                  </a:cubicBezTo>
                  <a:cubicBezTo>
                    <a:pt x="976" y="951"/>
                    <a:pt x="980" y="950"/>
                    <a:pt x="984" y="950"/>
                  </a:cubicBezTo>
                  <a:cubicBezTo>
                    <a:pt x="1087" y="924"/>
                    <a:pt x="1095" y="847"/>
                    <a:pt x="1061" y="779"/>
                  </a:cubicBezTo>
                  <a:cubicBezTo>
                    <a:pt x="1061" y="753"/>
                    <a:pt x="1044" y="727"/>
                    <a:pt x="1018" y="719"/>
                  </a:cubicBezTo>
                  <a:cubicBezTo>
                    <a:pt x="1010" y="702"/>
                    <a:pt x="1001" y="693"/>
                    <a:pt x="993" y="685"/>
                  </a:cubicBezTo>
                  <a:cubicBezTo>
                    <a:pt x="907" y="625"/>
                    <a:pt x="822" y="573"/>
                    <a:pt x="736" y="531"/>
                  </a:cubicBezTo>
                  <a:lnTo>
                    <a:pt x="693" y="505"/>
                  </a:lnTo>
                  <a:cubicBezTo>
                    <a:pt x="702" y="454"/>
                    <a:pt x="710" y="411"/>
                    <a:pt x="719" y="368"/>
                  </a:cubicBezTo>
                  <a:cubicBezTo>
                    <a:pt x="719" y="342"/>
                    <a:pt x="710" y="325"/>
                    <a:pt x="702" y="300"/>
                  </a:cubicBezTo>
                  <a:lnTo>
                    <a:pt x="702" y="171"/>
                  </a:lnTo>
                  <a:cubicBezTo>
                    <a:pt x="710" y="154"/>
                    <a:pt x="710" y="137"/>
                    <a:pt x="719" y="120"/>
                  </a:cubicBezTo>
                  <a:cubicBezTo>
                    <a:pt x="748" y="56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377873" y="18935"/>
              <a:ext cx="134952" cy="110622"/>
            </a:xfrm>
            <a:custGeom>
              <a:avLst/>
              <a:gdLst/>
              <a:ahLst/>
              <a:cxnLst/>
              <a:rect l="l" t="t" r="r" b="b"/>
              <a:pathLst>
                <a:path w="1248" h="1023" extrusionOk="0">
                  <a:moveTo>
                    <a:pt x="881" y="0"/>
                  </a:moveTo>
                  <a:cubicBezTo>
                    <a:pt x="854" y="0"/>
                    <a:pt x="826" y="13"/>
                    <a:pt x="811" y="40"/>
                  </a:cubicBezTo>
                  <a:cubicBezTo>
                    <a:pt x="794" y="74"/>
                    <a:pt x="777" y="117"/>
                    <a:pt x="760" y="151"/>
                  </a:cubicBezTo>
                  <a:cubicBezTo>
                    <a:pt x="717" y="186"/>
                    <a:pt x="683" y="228"/>
                    <a:pt x="648" y="271"/>
                  </a:cubicBezTo>
                  <a:cubicBezTo>
                    <a:pt x="537" y="211"/>
                    <a:pt x="417" y="160"/>
                    <a:pt x="298" y="117"/>
                  </a:cubicBezTo>
                  <a:cubicBezTo>
                    <a:pt x="288" y="111"/>
                    <a:pt x="277" y="108"/>
                    <a:pt x="267" y="108"/>
                  </a:cubicBezTo>
                  <a:cubicBezTo>
                    <a:pt x="234" y="108"/>
                    <a:pt x="204" y="138"/>
                    <a:pt x="204" y="177"/>
                  </a:cubicBezTo>
                  <a:lnTo>
                    <a:pt x="109" y="160"/>
                  </a:lnTo>
                  <a:cubicBezTo>
                    <a:pt x="107" y="160"/>
                    <a:pt x="104" y="160"/>
                    <a:pt x="102" y="160"/>
                  </a:cubicBezTo>
                  <a:cubicBezTo>
                    <a:pt x="14" y="160"/>
                    <a:pt x="1" y="298"/>
                    <a:pt x="84" y="323"/>
                  </a:cubicBezTo>
                  <a:cubicBezTo>
                    <a:pt x="246" y="357"/>
                    <a:pt x="400" y="400"/>
                    <a:pt x="554" y="468"/>
                  </a:cubicBezTo>
                  <a:cubicBezTo>
                    <a:pt x="529" y="545"/>
                    <a:pt x="520" y="630"/>
                    <a:pt x="520" y="716"/>
                  </a:cubicBezTo>
                  <a:lnTo>
                    <a:pt x="494" y="759"/>
                  </a:lnTo>
                  <a:cubicBezTo>
                    <a:pt x="477" y="793"/>
                    <a:pt x="486" y="836"/>
                    <a:pt x="520" y="853"/>
                  </a:cubicBezTo>
                  <a:cubicBezTo>
                    <a:pt x="520" y="879"/>
                    <a:pt x="512" y="904"/>
                    <a:pt x="503" y="921"/>
                  </a:cubicBezTo>
                  <a:cubicBezTo>
                    <a:pt x="490" y="979"/>
                    <a:pt x="540" y="1022"/>
                    <a:pt x="591" y="1022"/>
                  </a:cubicBezTo>
                  <a:cubicBezTo>
                    <a:pt x="608" y="1022"/>
                    <a:pt x="625" y="1018"/>
                    <a:pt x="640" y="1007"/>
                  </a:cubicBezTo>
                  <a:cubicBezTo>
                    <a:pt x="666" y="1007"/>
                    <a:pt x="683" y="998"/>
                    <a:pt x="708" y="981"/>
                  </a:cubicBezTo>
                  <a:cubicBezTo>
                    <a:pt x="794" y="879"/>
                    <a:pt x="862" y="767"/>
                    <a:pt x="905" y="639"/>
                  </a:cubicBezTo>
                  <a:lnTo>
                    <a:pt x="922" y="639"/>
                  </a:lnTo>
                  <a:cubicBezTo>
                    <a:pt x="974" y="682"/>
                    <a:pt x="1025" y="725"/>
                    <a:pt x="1076" y="767"/>
                  </a:cubicBezTo>
                  <a:cubicBezTo>
                    <a:pt x="1093" y="782"/>
                    <a:pt x="1112" y="789"/>
                    <a:pt x="1130" y="789"/>
                  </a:cubicBezTo>
                  <a:cubicBezTo>
                    <a:pt x="1193" y="789"/>
                    <a:pt x="1247" y="709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3"/>
                    <a:pt x="1085" y="545"/>
                  </a:cubicBezTo>
                  <a:cubicBezTo>
                    <a:pt x="1042" y="519"/>
                    <a:pt x="991" y="494"/>
                    <a:pt x="948" y="468"/>
                  </a:cubicBezTo>
                  <a:cubicBezTo>
                    <a:pt x="965" y="382"/>
                    <a:pt x="974" y="305"/>
                    <a:pt x="965" y="220"/>
                  </a:cubicBezTo>
                  <a:lnTo>
                    <a:pt x="991" y="177"/>
                  </a:lnTo>
                  <a:cubicBezTo>
                    <a:pt x="1008" y="134"/>
                    <a:pt x="991" y="92"/>
                    <a:pt x="956" y="66"/>
                  </a:cubicBezTo>
                  <a:cubicBezTo>
                    <a:pt x="956" y="66"/>
                    <a:pt x="956" y="66"/>
                    <a:pt x="956" y="57"/>
                  </a:cubicBezTo>
                  <a:cubicBezTo>
                    <a:pt x="947" y="20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333861" y="228290"/>
              <a:ext cx="127059" cy="102620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800" y="0"/>
                  </a:moveTo>
                  <a:cubicBezTo>
                    <a:pt x="775" y="0"/>
                    <a:pt x="752" y="11"/>
                    <a:pt x="739" y="38"/>
                  </a:cubicBezTo>
                  <a:cubicBezTo>
                    <a:pt x="688" y="115"/>
                    <a:pt x="645" y="192"/>
                    <a:pt x="602" y="269"/>
                  </a:cubicBezTo>
                  <a:cubicBezTo>
                    <a:pt x="598" y="269"/>
                    <a:pt x="596" y="271"/>
                    <a:pt x="596" y="273"/>
                  </a:cubicBezTo>
                  <a:lnTo>
                    <a:pt x="596" y="273"/>
                  </a:lnTo>
                  <a:lnTo>
                    <a:pt x="397" y="132"/>
                  </a:lnTo>
                  <a:cubicBezTo>
                    <a:pt x="383" y="125"/>
                    <a:pt x="369" y="122"/>
                    <a:pt x="356" y="122"/>
                  </a:cubicBezTo>
                  <a:cubicBezTo>
                    <a:pt x="318" y="122"/>
                    <a:pt x="283" y="147"/>
                    <a:pt x="277" y="192"/>
                  </a:cubicBezTo>
                  <a:cubicBezTo>
                    <a:pt x="234" y="174"/>
                    <a:pt x="183" y="166"/>
                    <a:pt x="140" y="157"/>
                  </a:cubicBezTo>
                  <a:cubicBezTo>
                    <a:pt x="134" y="156"/>
                    <a:pt x="128" y="155"/>
                    <a:pt x="121" y="155"/>
                  </a:cubicBezTo>
                  <a:cubicBezTo>
                    <a:pt x="53" y="155"/>
                    <a:pt x="0" y="239"/>
                    <a:pt x="63" y="286"/>
                  </a:cubicBezTo>
                  <a:lnTo>
                    <a:pt x="106" y="328"/>
                  </a:lnTo>
                  <a:cubicBezTo>
                    <a:pt x="119" y="341"/>
                    <a:pt x="136" y="348"/>
                    <a:pt x="153" y="348"/>
                  </a:cubicBezTo>
                  <a:cubicBezTo>
                    <a:pt x="170" y="348"/>
                    <a:pt x="187" y="341"/>
                    <a:pt x="200" y="328"/>
                  </a:cubicBezTo>
                  <a:cubicBezTo>
                    <a:pt x="311" y="363"/>
                    <a:pt x="414" y="388"/>
                    <a:pt x="516" y="431"/>
                  </a:cubicBezTo>
                  <a:cubicBezTo>
                    <a:pt x="465" y="542"/>
                    <a:pt x="422" y="654"/>
                    <a:pt x="388" y="765"/>
                  </a:cubicBezTo>
                  <a:cubicBezTo>
                    <a:pt x="362" y="782"/>
                    <a:pt x="345" y="799"/>
                    <a:pt x="320" y="816"/>
                  </a:cubicBezTo>
                  <a:cubicBezTo>
                    <a:pt x="260" y="869"/>
                    <a:pt x="314" y="949"/>
                    <a:pt x="381" y="949"/>
                  </a:cubicBezTo>
                  <a:cubicBezTo>
                    <a:pt x="400" y="949"/>
                    <a:pt x="421" y="942"/>
                    <a:pt x="439" y="927"/>
                  </a:cubicBezTo>
                  <a:cubicBezTo>
                    <a:pt x="559" y="833"/>
                    <a:pt x="662" y="705"/>
                    <a:pt x="739" y="568"/>
                  </a:cubicBezTo>
                  <a:lnTo>
                    <a:pt x="970" y="722"/>
                  </a:lnTo>
                  <a:cubicBezTo>
                    <a:pt x="981" y="733"/>
                    <a:pt x="994" y="737"/>
                    <a:pt x="1009" y="737"/>
                  </a:cubicBezTo>
                  <a:cubicBezTo>
                    <a:pt x="1028" y="737"/>
                    <a:pt x="1049" y="728"/>
                    <a:pt x="1064" y="713"/>
                  </a:cubicBezTo>
                  <a:cubicBezTo>
                    <a:pt x="1074" y="719"/>
                    <a:pt x="1084" y="722"/>
                    <a:pt x="1093" y="722"/>
                  </a:cubicBezTo>
                  <a:cubicBezTo>
                    <a:pt x="1150" y="722"/>
                    <a:pt x="1175" y="614"/>
                    <a:pt x="1115" y="577"/>
                  </a:cubicBezTo>
                  <a:cubicBezTo>
                    <a:pt x="1013" y="508"/>
                    <a:pt x="919" y="448"/>
                    <a:pt x="816" y="397"/>
                  </a:cubicBezTo>
                  <a:cubicBezTo>
                    <a:pt x="859" y="294"/>
                    <a:pt x="884" y="192"/>
                    <a:pt x="893" y="80"/>
                  </a:cubicBezTo>
                  <a:cubicBezTo>
                    <a:pt x="901" y="38"/>
                    <a:pt x="867" y="3"/>
                    <a:pt x="824" y="3"/>
                  </a:cubicBezTo>
                  <a:cubicBezTo>
                    <a:pt x="816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721750" y="-108451"/>
              <a:ext cx="123598" cy="118949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3" y="0"/>
                  </a:moveTo>
                  <a:cubicBezTo>
                    <a:pt x="745" y="0"/>
                    <a:pt x="726" y="9"/>
                    <a:pt x="711" y="29"/>
                  </a:cubicBezTo>
                  <a:lnTo>
                    <a:pt x="694" y="46"/>
                  </a:lnTo>
                  <a:lnTo>
                    <a:pt x="651" y="98"/>
                  </a:lnTo>
                  <a:cubicBezTo>
                    <a:pt x="635" y="81"/>
                    <a:pt x="614" y="74"/>
                    <a:pt x="593" y="74"/>
                  </a:cubicBezTo>
                  <a:cubicBezTo>
                    <a:pt x="558" y="74"/>
                    <a:pt x="525" y="94"/>
                    <a:pt x="514" y="132"/>
                  </a:cubicBezTo>
                  <a:cubicBezTo>
                    <a:pt x="497" y="192"/>
                    <a:pt x="488" y="243"/>
                    <a:pt x="471" y="303"/>
                  </a:cubicBezTo>
                  <a:lnTo>
                    <a:pt x="446" y="294"/>
                  </a:lnTo>
                  <a:lnTo>
                    <a:pt x="240" y="140"/>
                  </a:lnTo>
                  <a:cubicBezTo>
                    <a:pt x="227" y="131"/>
                    <a:pt x="212" y="126"/>
                    <a:pt x="197" y="126"/>
                  </a:cubicBezTo>
                  <a:cubicBezTo>
                    <a:pt x="172" y="126"/>
                    <a:pt x="148" y="139"/>
                    <a:pt x="138" y="166"/>
                  </a:cubicBezTo>
                  <a:cubicBezTo>
                    <a:pt x="128" y="162"/>
                    <a:pt x="119" y="161"/>
                    <a:pt x="111" y="161"/>
                  </a:cubicBezTo>
                  <a:cubicBezTo>
                    <a:pt x="41" y="161"/>
                    <a:pt x="1" y="273"/>
                    <a:pt x="69" y="311"/>
                  </a:cubicBezTo>
                  <a:cubicBezTo>
                    <a:pt x="189" y="380"/>
                    <a:pt x="300" y="440"/>
                    <a:pt x="420" y="517"/>
                  </a:cubicBezTo>
                  <a:cubicBezTo>
                    <a:pt x="351" y="671"/>
                    <a:pt x="300" y="833"/>
                    <a:pt x="274" y="996"/>
                  </a:cubicBezTo>
                  <a:cubicBezTo>
                    <a:pt x="269" y="1059"/>
                    <a:pt x="322" y="1099"/>
                    <a:pt x="368" y="1099"/>
                  </a:cubicBezTo>
                  <a:cubicBezTo>
                    <a:pt x="396" y="1099"/>
                    <a:pt x="422" y="1083"/>
                    <a:pt x="428" y="1047"/>
                  </a:cubicBezTo>
                  <a:cubicBezTo>
                    <a:pt x="438" y="1051"/>
                    <a:pt x="447" y="1052"/>
                    <a:pt x="457" y="1052"/>
                  </a:cubicBezTo>
                  <a:cubicBezTo>
                    <a:pt x="492" y="1052"/>
                    <a:pt x="526" y="1029"/>
                    <a:pt x="540" y="996"/>
                  </a:cubicBezTo>
                  <a:cubicBezTo>
                    <a:pt x="557" y="876"/>
                    <a:pt x="582" y="756"/>
                    <a:pt x="625" y="645"/>
                  </a:cubicBezTo>
                  <a:cubicBezTo>
                    <a:pt x="711" y="696"/>
                    <a:pt x="796" y="756"/>
                    <a:pt x="890" y="816"/>
                  </a:cubicBezTo>
                  <a:lnTo>
                    <a:pt x="933" y="859"/>
                  </a:lnTo>
                  <a:lnTo>
                    <a:pt x="950" y="859"/>
                  </a:lnTo>
                  <a:lnTo>
                    <a:pt x="993" y="893"/>
                  </a:lnTo>
                  <a:cubicBezTo>
                    <a:pt x="1008" y="903"/>
                    <a:pt x="1022" y="908"/>
                    <a:pt x="1036" y="908"/>
                  </a:cubicBezTo>
                  <a:cubicBezTo>
                    <a:pt x="1101" y="908"/>
                    <a:pt x="1142" y="806"/>
                    <a:pt x="1079" y="756"/>
                  </a:cubicBezTo>
                  <a:lnTo>
                    <a:pt x="1027" y="722"/>
                  </a:lnTo>
                  <a:lnTo>
                    <a:pt x="1027" y="713"/>
                  </a:lnTo>
                  <a:cubicBezTo>
                    <a:pt x="1036" y="705"/>
                    <a:pt x="1053" y="705"/>
                    <a:pt x="1061" y="696"/>
                  </a:cubicBezTo>
                  <a:cubicBezTo>
                    <a:pt x="1121" y="654"/>
                    <a:pt x="1104" y="568"/>
                    <a:pt x="1044" y="551"/>
                  </a:cubicBezTo>
                  <a:lnTo>
                    <a:pt x="711" y="405"/>
                  </a:lnTo>
                  <a:cubicBezTo>
                    <a:pt x="745" y="311"/>
                    <a:pt x="788" y="217"/>
                    <a:pt x="830" y="123"/>
                  </a:cubicBezTo>
                  <a:cubicBezTo>
                    <a:pt x="862" y="66"/>
                    <a:pt x="815" y="0"/>
                    <a:pt x="7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294391" y="-160033"/>
              <a:ext cx="114948" cy="112028"/>
            </a:xfrm>
            <a:custGeom>
              <a:avLst/>
              <a:gdLst/>
              <a:ahLst/>
              <a:cxnLst/>
              <a:rect l="l" t="t" r="r" b="b"/>
              <a:pathLst>
                <a:path w="1063" h="1036" extrusionOk="0">
                  <a:moveTo>
                    <a:pt x="683" y="0"/>
                  </a:moveTo>
                  <a:cubicBezTo>
                    <a:pt x="655" y="0"/>
                    <a:pt x="627" y="17"/>
                    <a:pt x="616" y="44"/>
                  </a:cubicBezTo>
                  <a:cubicBezTo>
                    <a:pt x="582" y="121"/>
                    <a:pt x="548" y="198"/>
                    <a:pt x="522" y="275"/>
                  </a:cubicBezTo>
                  <a:lnTo>
                    <a:pt x="514" y="275"/>
                  </a:lnTo>
                  <a:cubicBezTo>
                    <a:pt x="428" y="224"/>
                    <a:pt x="334" y="172"/>
                    <a:pt x="248" y="138"/>
                  </a:cubicBezTo>
                  <a:cubicBezTo>
                    <a:pt x="237" y="134"/>
                    <a:pt x="225" y="132"/>
                    <a:pt x="214" y="132"/>
                  </a:cubicBezTo>
                  <a:cubicBezTo>
                    <a:pt x="184" y="132"/>
                    <a:pt x="156" y="147"/>
                    <a:pt x="137" y="172"/>
                  </a:cubicBezTo>
                  <a:lnTo>
                    <a:pt x="103" y="164"/>
                  </a:lnTo>
                  <a:cubicBezTo>
                    <a:pt x="26" y="172"/>
                    <a:pt x="0" y="267"/>
                    <a:pt x="60" y="309"/>
                  </a:cubicBezTo>
                  <a:lnTo>
                    <a:pt x="454" y="463"/>
                  </a:lnTo>
                  <a:cubicBezTo>
                    <a:pt x="419" y="566"/>
                    <a:pt x="385" y="677"/>
                    <a:pt x="360" y="780"/>
                  </a:cubicBezTo>
                  <a:cubicBezTo>
                    <a:pt x="351" y="805"/>
                    <a:pt x="360" y="840"/>
                    <a:pt x="385" y="857"/>
                  </a:cubicBezTo>
                  <a:cubicBezTo>
                    <a:pt x="385" y="882"/>
                    <a:pt x="377" y="908"/>
                    <a:pt x="368" y="934"/>
                  </a:cubicBezTo>
                  <a:cubicBezTo>
                    <a:pt x="363" y="990"/>
                    <a:pt x="412" y="1035"/>
                    <a:pt x="457" y="1035"/>
                  </a:cubicBezTo>
                  <a:cubicBezTo>
                    <a:pt x="480" y="1035"/>
                    <a:pt x="502" y="1023"/>
                    <a:pt x="514" y="994"/>
                  </a:cubicBezTo>
                  <a:cubicBezTo>
                    <a:pt x="591" y="857"/>
                    <a:pt x="642" y="711"/>
                    <a:pt x="685" y="566"/>
                  </a:cubicBezTo>
                  <a:cubicBezTo>
                    <a:pt x="753" y="617"/>
                    <a:pt x="830" y="677"/>
                    <a:pt x="890" y="737"/>
                  </a:cubicBezTo>
                  <a:cubicBezTo>
                    <a:pt x="904" y="749"/>
                    <a:pt x="920" y="754"/>
                    <a:pt x="936" y="754"/>
                  </a:cubicBezTo>
                  <a:cubicBezTo>
                    <a:pt x="999" y="754"/>
                    <a:pt x="1063" y="674"/>
                    <a:pt x="1001" y="626"/>
                  </a:cubicBezTo>
                  <a:lnTo>
                    <a:pt x="958" y="592"/>
                  </a:lnTo>
                  <a:cubicBezTo>
                    <a:pt x="984" y="549"/>
                    <a:pt x="976" y="498"/>
                    <a:pt x="933" y="480"/>
                  </a:cubicBezTo>
                  <a:cubicBezTo>
                    <a:pt x="864" y="446"/>
                    <a:pt x="796" y="412"/>
                    <a:pt x="727" y="378"/>
                  </a:cubicBezTo>
                  <a:cubicBezTo>
                    <a:pt x="727" y="361"/>
                    <a:pt x="736" y="344"/>
                    <a:pt x="736" y="318"/>
                  </a:cubicBezTo>
                  <a:lnTo>
                    <a:pt x="762" y="275"/>
                  </a:lnTo>
                  <a:lnTo>
                    <a:pt x="762" y="267"/>
                  </a:lnTo>
                  <a:cubicBezTo>
                    <a:pt x="779" y="215"/>
                    <a:pt x="804" y="172"/>
                    <a:pt x="830" y="121"/>
                  </a:cubicBezTo>
                  <a:cubicBezTo>
                    <a:pt x="858" y="65"/>
                    <a:pt x="818" y="9"/>
                    <a:pt x="765" y="9"/>
                  </a:cubicBezTo>
                  <a:cubicBezTo>
                    <a:pt x="753" y="9"/>
                    <a:pt x="740" y="12"/>
                    <a:pt x="727" y="18"/>
                  </a:cubicBezTo>
                  <a:cubicBezTo>
                    <a:pt x="715" y="6"/>
                    <a:pt x="699" y="0"/>
                    <a:pt x="6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209179" y="62623"/>
              <a:ext cx="128464" cy="128573"/>
            </a:xfrm>
            <a:custGeom>
              <a:avLst/>
              <a:gdLst/>
              <a:ahLst/>
              <a:cxnLst/>
              <a:rect l="l" t="t" r="r" b="b"/>
              <a:pathLst>
                <a:path w="1188" h="1189" extrusionOk="0">
                  <a:moveTo>
                    <a:pt x="854" y="1"/>
                  </a:moveTo>
                  <a:cubicBezTo>
                    <a:pt x="831" y="1"/>
                    <a:pt x="807" y="12"/>
                    <a:pt x="788" y="38"/>
                  </a:cubicBezTo>
                  <a:cubicBezTo>
                    <a:pt x="754" y="81"/>
                    <a:pt x="720" y="132"/>
                    <a:pt x="694" y="184"/>
                  </a:cubicBezTo>
                  <a:cubicBezTo>
                    <a:pt x="660" y="184"/>
                    <a:pt x="634" y="201"/>
                    <a:pt x="626" y="235"/>
                  </a:cubicBezTo>
                  <a:cubicBezTo>
                    <a:pt x="592" y="321"/>
                    <a:pt x="557" y="406"/>
                    <a:pt x="532" y="492"/>
                  </a:cubicBezTo>
                  <a:lnTo>
                    <a:pt x="523" y="509"/>
                  </a:lnTo>
                  <a:cubicBezTo>
                    <a:pt x="489" y="492"/>
                    <a:pt x="455" y="483"/>
                    <a:pt x="420" y="475"/>
                  </a:cubicBezTo>
                  <a:cubicBezTo>
                    <a:pt x="386" y="466"/>
                    <a:pt x="207" y="449"/>
                    <a:pt x="172" y="406"/>
                  </a:cubicBezTo>
                  <a:cubicBezTo>
                    <a:pt x="156" y="388"/>
                    <a:pt x="137" y="380"/>
                    <a:pt x="118" y="380"/>
                  </a:cubicBezTo>
                  <a:cubicBezTo>
                    <a:pt x="58" y="380"/>
                    <a:pt x="0" y="461"/>
                    <a:pt x="53" y="526"/>
                  </a:cubicBezTo>
                  <a:cubicBezTo>
                    <a:pt x="130" y="611"/>
                    <a:pt x="352" y="620"/>
                    <a:pt x="463" y="654"/>
                  </a:cubicBezTo>
                  <a:cubicBezTo>
                    <a:pt x="446" y="714"/>
                    <a:pt x="420" y="774"/>
                    <a:pt x="403" y="834"/>
                  </a:cubicBezTo>
                  <a:cubicBezTo>
                    <a:pt x="361" y="911"/>
                    <a:pt x="318" y="996"/>
                    <a:pt x="275" y="1073"/>
                  </a:cubicBezTo>
                  <a:cubicBezTo>
                    <a:pt x="243" y="1131"/>
                    <a:pt x="293" y="1189"/>
                    <a:pt x="348" y="1189"/>
                  </a:cubicBezTo>
                  <a:cubicBezTo>
                    <a:pt x="367" y="1189"/>
                    <a:pt x="386" y="1182"/>
                    <a:pt x="403" y="1168"/>
                  </a:cubicBezTo>
                  <a:cubicBezTo>
                    <a:pt x="411" y="1171"/>
                    <a:pt x="419" y="1173"/>
                    <a:pt x="427" y="1173"/>
                  </a:cubicBezTo>
                  <a:cubicBezTo>
                    <a:pt x="458" y="1173"/>
                    <a:pt x="491" y="1150"/>
                    <a:pt x="497" y="1116"/>
                  </a:cubicBezTo>
                  <a:cubicBezTo>
                    <a:pt x="557" y="988"/>
                    <a:pt x="609" y="860"/>
                    <a:pt x="643" y="723"/>
                  </a:cubicBezTo>
                  <a:cubicBezTo>
                    <a:pt x="780" y="774"/>
                    <a:pt x="917" y="842"/>
                    <a:pt x="1045" y="911"/>
                  </a:cubicBezTo>
                  <a:cubicBezTo>
                    <a:pt x="1057" y="917"/>
                    <a:pt x="1070" y="920"/>
                    <a:pt x="1081" y="920"/>
                  </a:cubicBezTo>
                  <a:cubicBezTo>
                    <a:pt x="1147" y="920"/>
                    <a:pt x="1188" y="825"/>
                    <a:pt x="1122" y="774"/>
                  </a:cubicBezTo>
                  <a:cubicBezTo>
                    <a:pt x="994" y="706"/>
                    <a:pt x="857" y="637"/>
                    <a:pt x="711" y="577"/>
                  </a:cubicBezTo>
                  <a:cubicBezTo>
                    <a:pt x="788" y="423"/>
                    <a:pt x="857" y="269"/>
                    <a:pt x="925" y="115"/>
                  </a:cubicBezTo>
                  <a:cubicBezTo>
                    <a:pt x="955" y="56"/>
                    <a:pt x="907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824480" y="32452"/>
              <a:ext cx="121327" cy="121219"/>
            </a:xfrm>
            <a:custGeom>
              <a:avLst/>
              <a:gdLst/>
              <a:ahLst/>
              <a:cxnLst/>
              <a:rect l="l" t="t" r="r" b="b"/>
              <a:pathLst>
                <a:path w="1122" h="1121" extrusionOk="0">
                  <a:moveTo>
                    <a:pt x="598" y="1"/>
                  </a:moveTo>
                  <a:cubicBezTo>
                    <a:pt x="558" y="1"/>
                    <a:pt x="522" y="26"/>
                    <a:pt x="531" y="78"/>
                  </a:cubicBezTo>
                  <a:cubicBezTo>
                    <a:pt x="527" y="77"/>
                    <a:pt x="523" y="77"/>
                    <a:pt x="520" y="77"/>
                  </a:cubicBezTo>
                  <a:cubicBezTo>
                    <a:pt x="481" y="77"/>
                    <a:pt x="446" y="116"/>
                    <a:pt x="454" y="155"/>
                  </a:cubicBezTo>
                  <a:cubicBezTo>
                    <a:pt x="454" y="206"/>
                    <a:pt x="462" y="257"/>
                    <a:pt x="462" y="317"/>
                  </a:cubicBezTo>
                  <a:cubicBezTo>
                    <a:pt x="392" y="301"/>
                    <a:pt x="318" y="295"/>
                    <a:pt x="243" y="295"/>
                  </a:cubicBezTo>
                  <a:cubicBezTo>
                    <a:pt x="199" y="295"/>
                    <a:pt x="155" y="297"/>
                    <a:pt x="111" y="300"/>
                  </a:cubicBezTo>
                  <a:cubicBezTo>
                    <a:pt x="11" y="300"/>
                    <a:pt x="1" y="454"/>
                    <a:pt x="103" y="454"/>
                  </a:cubicBezTo>
                  <a:cubicBezTo>
                    <a:pt x="106" y="454"/>
                    <a:pt x="109" y="454"/>
                    <a:pt x="111" y="454"/>
                  </a:cubicBezTo>
                  <a:cubicBezTo>
                    <a:pt x="120" y="463"/>
                    <a:pt x="129" y="471"/>
                    <a:pt x="146" y="480"/>
                  </a:cubicBezTo>
                  <a:lnTo>
                    <a:pt x="462" y="591"/>
                  </a:lnTo>
                  <a:lnTo>
                    <a:pt x="462" y="754"/>
                  </a:lnTo>
                  <a:cubicBezTo>
                    <a:pt x="462" y="779"/>
                    <a:pt x="479" y="796"/>
                    <a:pt x="496" y="813"/>
                  </a:cubicBezTo>
                  <a:cubicBezTo>
                    <a:pt x="488" y="882"/>
                    <a:pt x="479" y="950"/>
                    <a:pt x="471" y="1019"/>
                  </a:cubicBezTo>
                  <a:cubicBezTo>
                    <a:pt x="455" y="1080"/>
                    <a:pt x="505" y="1120"/>
                    <a:pt x="552" y="1120"/>
                  </a:cubicBezTo>
                  <a:cubicBezTo>
                    <a:pt x="584" y="1120"/>
                    <a:pt x="614" y="1103"/>
                    <a:pt x="625" y="1062"/>
                  </a:cubicBezTo>
                  <a:cubicBezTo>
                    <a:pt x="650" y="933"/>
                    <a:pt x="659" y="796"/>
                    <a:pt x="659" y="668"/>
                  </a:cubicBezTo>
                  <a:cubicBezTo>
                    <a:pt x="727" y="711"/>
                    <a:pt x="796" y="754"/>
                    <a:pt x="847" y="805"/>
                  </a:cubicBezTo>
                  <a:cubicBezTo>
                    <a:pt x="864" y="819"/>
                    <a:pt x="884" y="825"/>
                    <a:pt x="903" y="825"/>
                  </a:cubicBezTo>
                  <a:cubicBezTo>
                    <a:pt x="932" y="825"/>
                    <a:pt x="960" y="810"/>
                    <a:pt x="976" y="779"/>
                  </a:cubicBezTo>
                  <a:lnTo>
                    <a:pt x="993" y="779"/>
                  </a:lnTo>
                  <a:cubicBezTo>
                    <a:pt x="1003" y="784"/>
                    <a:pt x="1012" y="786"/>
                    <a:pt x="1021" y="786"/>
                  </a:cubicBezTo>
                  <a:cubicBezTo>
                    <a:pt x="1083" y="786"/>
                    <a:pt x="1122" y="696"/>
                    <a:pt x="1070" y="651"/>
                  </a:cubicBezTo>
                  <a:cubicBezTo>
                    <a:pt x="958" y="540"/>
                    <a:pt x="830" y="454"/>
                    <a:pt x="685" y="394"/>
                  </a:cubicBezTo>
                  <a:cubicBezTo>
                    <a:pt x="693" y="292"/>
                    <a:pt x="693" y="180"/>
                    <a:pt x="685" y="78"/>
                  </a:cubicBezTo>
                  <a:cubicBezTo>
                    <a:pt x="680" y="26"/>
                    <a:pt x="638" y="1"/>
                    <a:pt x="59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3" name="Google Shape;3633;p26"/>
          <p:cNvSpPr/>
          <p:nvPr/>
        </p:nvSpPr>
        <p:spPr>
          <a:xfrm rot="10800000">
            <a:off x="-485227" y="4315698"/>
            <a:ext cx="1748122" cy="1368684"/>
          </a:xfrm>
          <a:custGeom>
            <a:avLst/>
            <a:gdLst/>
            <a:ahLst/>
            <a:cxnLst/>
            <a:rect l="l" t="t" r="r" b="b"/>
            <a:pathLst>
              <a:path w="17309" h="13552" extrusionOk="0">
                <a:moveTo>
                  <a:pt x="2026" y="12087"/>
                </a:moveTo>
                <a:lnTo>
                  <a:pt x="2026" y="12087"/>
                </a:lnTo>
                <a:cubicBezTo>
                  <a:pt x="1973" y="12105"/>
                  <a:pt x="1923" y="12132"/>
                  <a:pt x="1876" y="12170"/>
                </a:cubicBezTo>
                <a:lnTo>
                  <a:pt x="2218" y="12222"/>
                </a:lnTo>
                <a:cubicBezTo>
                  <a:pt x="2152" y="12179"/>
                  <a:pt x="2088" y="12134"/>
                  <a:pt x="2026" y="12087"/>
                </a:cubicBezTo>
                <a:close/>
                <a:moveTo>
                  <a:pt x="12876" y="0"/>
                </a:moveTo>
                <a:cubicBezTo>
                  <a:pt x="12346" y="0"/>
                  <a:pt x="11802" y="120"/>
                  <a:pt x="11277" y="211"/>
                </a:cubicBezTo>
                <a:cubicBezTo>
                  <a:pt x="10388" y="350"/>
                  <a:pt x="9495" y="419"/>
                  <a:pt x="8600" y="419"/>
                </a:cubicBezTo>
                <a:cubicBezTo>
                  <a:pt x="8178" y="419"/>
                  <a:pt x="7756" y="403"/>
                  <a:pt x="7334" y="373"/>
                </a:cubicBezTo>
                <a:cubicBezTo>
                  <a:pt x="6835" y="347"/>
                  <a:pt x="6336" y="305"/>
                  <a:pt x="5838" y="305"/>
                </a:cubicBezTo>
                <a:cubicBezTo>
                  <a:pt x="5517" y="305"/>
                  <a:pt x="5197" y="323"/>
                  <a:pt x="4878" y="373"/>
                </a:cubicBezTo>
                <a:cubicBezTo>
                  <a:pt x="4074" y="501"/>
                  <a:pt x="3261" y="886"/>
                  <a:pt x="2817" y="1571"/>
                </a:cubicBezTo>
                <a:cubicBezTo>
                  <a:pt x="2072" y="2709"/>
                  <a:pt x="2517" y="4283"/>
                  <a:pt x="1944" y="5515"/>
                </a:cubicBezTo>
                <a:cubicBezTo>
                  <a:pt x="1704" y="6019"/>
                  <a:pt x="1311" y="6430"/>
                  <a:pt x="1012" y="6909"/>
                </a:cubicBezTo>
                <a:cubicBezTo>
                  <a:pt x="0" y="8553"/>
                  <a:pt x="490" y="10933"/>
                  <a:pt x="2026" y="12087"/>
                </a:cubicBezTo>
                <a:lnTo>
                  <a:pt x="2026" y="12087"/>
                </a:lnTo>
                <a:cubicBezTo>
                  <a:pt x="2092" y="12065"/>
                  <a:pt x="2162" y="12056"/>
                  <a:pt x="2235" y="12056"/>
                </a:cubicBezTo>
                <a:cubicBezTo>
                  <a:pt x="2496" y="12056"/>
                  <a:pt x="2794" y="12169"/>
                  <a:pt x="3070" y="12169"/>
                </a:cubicBezTo>
                <a:cubicBezTo>
                  <a:pt x="3127" y="12169"/>
                  <a:pt x="3182" y="12164"/>
                  <a:pt x="3236" y="12153"/>
                </a:cubicBezTo>
                <a:cubicBezTo>
                  <a:pt x="3433" y="12110"/>
                  <a:pt x="3595" y="11982"/>
                  <a:pt x="3783" y="11905"/>
                </a:cubicBezTo>
                <a:cubicBezTo>
                  <a:pt x="3929" y="11845"/>
                  <a:pt x="4078" y="11819"/>
                  <a:pt x="4227" y="11819"/>
                </a:cubicBezTo>
                <a:cubicBezTo>
                  <a:pt x="4804" y="11819"/>
                  <a:pt x="5392" y="12210"/>
                  <a:pt x="5888" y="12564"/>
                </a:cubicBezTo>
                <a:cubicBezTo>
                  <a:pt x="6529" y="13026"/>
                  <a:pt x="7239" y="13462"/>
                  <a:pt x="8027" y="13539"/>
                </a:cubicBezTo>
                <a:cubicBezTo>
                  <a:pt x="8112" y="13547"/>
                  <a:pt x="8197" y="13551"/>
                  <a:pt x="8282" y="13551"/>
                </a:cubicBezTo>
                <a:cubicBezTo>
                  <a:pt x="9416" y="13551"/>
                  <a:pt x="10473" y="12852"/>
                  <a:pt x="11620" y="12701"/>
                </a:cubicBezTo>
                <a:cubicBezTo>
                  <a:pt x="12270" y="12615"/>
                  <a:pt x="12937" y="12701"/>
                  <a:pt x="13587" y="12607"/>
                </a:cubicBezTo>
                <a:cubicBezTo>
                  <a:pt x="15521" y="12307"/>
                  <a:pt x="16872" y="10365"/>
                  <a:pt x="17095" y="8415"/>
                </a:cubicBezTo>
                <a:cubicBezTo>
                  <a:pt x="17309" y="6473"/>
                  <a:pt x="16641" y="4539"/>
                  <a:pt x="15880" y="2734"/>
                </a:cubicBezTo>
                <a:cubicBezTo>
                  <a:pt x="15418" y="1648"/>
                  <a:pt x="14802" y="476"/>
                  <a:pt x="13681" y="117"/>
                </a:cubicBezTo>
                <a:cubicBezTo>
                  <a:pt x="13419" y="32"/>
                  <a:pt x="13150" y="0"/>
                  <a:pt x="128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26"/>
          <p:cNvSpPr/>
          <p:nvPr/>
        </p:nvSpPr>
        <p:spPr>
          <a:xfrm rot="10800000">
            <a:off x="-611386" y="3253394"/>
            <a:ext cx="1366058" cy="1155989"/>
          </a:xfrm>
          <a:custGeom>
            <a:avLst/>
            <a:gdLst/>
            <a:ahLst/>
            <a:cxnLst/>
            <a:rect l="l" t="t" r="r" b="b"/>
            <a:pathLst>
              <a:path w="13526" h="11446" extrusionOk="0">
                <a:moveTo>
                  <a:pt x="3927" y="1"/>
                </a:moveTo>
                <a:cubicBezTo>
                  <a:pt x="3687" y="1"/>
                  <a:pt x="3446" y="28"/>
                  <a:pt x="3208" y="85"/>
                </a:cubicBezTo>
                <a:cubicBezTo>
                  <a:pt x="2173" y="333"/>
                  <a:pt x="1318" y="1138"/>
                  <a:pt x="881" y="2104"/>
                </a:cubicBezTo>
                <a:cubicBezTo>
                  <a:pt x="445" y="3071"/>
                  <a:pt x="402" y="4192"/>
                  <a:pt x="608" y="5227"/>
                </a:cubicBezTo>
                <a:cubicBezTo>
                  <a:pt x="822" y="6270"/>
                  <a:pt x="1275" y="7383"/>
                  <a:pt x="830" y="8349"/>
                </a:cubicBezTo>
                <a:cubicBezTo>
                  <a:pt x="710" y="8614"/>
                  <a:pt x="522" y="8845"/>
                  <a:pt x="411" y="9119"/>
                </a:cubicBezTo>
                <a:cubicBezTo>
                  <a:pt x="0" y="10137"/>
                  <a:pt x="950" y="11343"/>
                  <a:pt x="2045" y="11438"/>
                </a:cubicBezTo>
                <a:cubicBezTo>
                  <a:pt x="2106" y="11443"/>
                  <a:pt x="2168" y="11445"/>
                  <a:pt x="2229" y="11445"/>
                </a:cubicBezTo>
                <a:cubicBezTo>
                  <a:pt x="3255" y="11445"/>
                  <a:pt x="4204" y="10716"/>
                  <a:pt x="4697" y="9804"/>
                </a:cubicBezTo>
                <a:cubicBezTo>
                  <a:pt x="5005" y="9230"/>
                  <a:pt x="5262" y="8512"/>
                  <a:pt x="5895" y="8349"/>
                </a:cubicBezTo>
                <a:cubicBezTo>
                  <a:pt x="5980" y="8328"/>
                  <a:pt x="6065" y="8319"/>
                  <a:pt x="6150" y="8319"/>
                </a:cubicBezTo>
                <a:cubicBezTo>
                  <a:pt x="6536" y="8319"/>
                  <a:pt x="6924" y="8505"/>
                  <a:pt x="7323" y="8555"/>
                </a:cubicBezTo>
                <a:cubicBezTo>
                  <a:pt x="7365" y="8558"/>
                  <a:pt x="7406" y="8559"/>
                  <a:pt x="7448" y="8559"/>
                </a:cubicBezTo>
                <a:cubicBezTo>
                  <a:pt x="7859" y="8559"/>
                  <a:pt x="8261" y="8407"/>
                  <a:pt x="8564" y="8127"/>
                </a:cubicBezTo>
                <a:lnTo>
                  <a:pt x="8564" y="8135"/>
                </a:lnTo>
                <a:cubicBezTo>
                  <a:pt x="9282" y="7810"/>
                  <a:pt x="10078" y="7776"/>
                  <a:pt x="10848" y="7631"/>
                </a:cubicBezTo>
                <a:cubicBezTo>
                  <a:pt x="11609" y="7477"/>
                  <a:pt x="12413" y="7169"/>
                  <a:pt x="12824" y="6501"/>
                </a:cubicBezTo>
                <a:cubicBezTo>
                  <a:pt x="13526" y="5355"/>
                  <a:pt x="12704" y="3884"/>
                  <a:pt x="11832" y="2848"/>
                </a:cubicBezTo>
                <a:cubicBezTo>
                  <a:pt x="11678" y="2660"/>
                  <a:pt x="11507" y="2472"/>
                  <a:pt x="11276" y="2387"/>
                </a:cubicBezTo>
                <a:cubicBezTo>
                  <a:pt x="11188" y="2355"/>
                  <a:pt x="11101" y="2342"/>
                  <a:pt x="11013" y="2342"/>
                </a:cubicBezTo>
                <a:cubicBezTo>
                  <a:pt x="10553" y="2342"/>
                  <a:pt x="10090" y="2716"/>
                  <a:pt x="9616" y="2831"/>
                </a:cubicBezTo>
                <a:cubicBezTo>
                  <a:pt x="9499" y="2860"/>
                  <a:pt x="9384" y="2873"/>
                  <a:pt x="9272" y="2873"/>
                </a:cubicBezTo>
                <a:cubicBezTo>
                  <a:pt x="8293" y="2873"/>
                  <a:pt x="7491" y="1878"/>
                  <a:pt x="6716" y="1172"/>
                </a:cubicBezTo>
                <a:cubicBezTo>
                  <a:pt x="5955" y="480"/>
                  <a:pt x="4943" y="1"/>
                  <a:pt x="3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26"/>
          <p:cNvSpPr/>
          <p:nvPr/>
        </p:nvSpPr>
        <p:spPr>
          <a:xfrm rot="10800000">
            <a:off x="-595025" y="3354797"/>
            <a:ext cx="1331619" cy="1177299"/>
          </a:xfrm>
          <a:custGeom>
            <a:avLst/>
            <a:gdLst/>
            <a:ahLst/>
            <a:cxnLst/>
            <a:rect l="l" t="t" r="r" b="b"/>
            <a:pathLst>
              <a:path w="13185" h="11657" extrusionOk="0">
                <a:moveTo>
                  <a:pt x="3753" y="230"/>
                </a:moveTo>
                <a:cubicBezTo>
                  <a:pt x="4293" y="230"/>
                  <a:pt x="4837" y="365"/>
                  <a:pt x="5339" y="607"/>
                </a:cubicBezTo>
                <a:cubicBezTo>
                  <a:pt x="6272" y="1044"/>
                  <a:pt x="6888" y="1856"/>
                  <a:pt x="7675" y="2481"/>
                </a:cubicBezTo>
                <a:cubicBezTo>
                  <a:pt x="8119" y="2835"/>
                  <a:pt x="8597" y="3071"/>
                  <a:pt x="9112" y="3071"/>
                </a:cubicBezTo>
                <a:cubicBezTo>
                  <a:pt x="9330" y="3071"/>
                  <a:pt x="9556" y="3029"/>
                  <a:pt x="9788" y="2934"/>
                </a:cubicBezTo>
                <a:cubicBezTo>
                  <a:pt x="10132" y="2790"/>
                  <a:pt x="10481" y="2580"/>
                  <a:pt x="10823" y="2580"/>
                </a:cubicBezTo>
                <a:cubicBezTo>
                  <a:pt x="11008" y="2580"/>
                  <a:pt x="11191" y="2641"/>
                  <a:pt x="11370" y="2806"/>
                </a:cubicBezTo>
                <a:cubicBezTo>
                  <a:pt x="11755" y="3157"/>
                  <a:pt x="12063" y="3644"/>
                  <a:pt x="12320" y="4089"/>
                </a:cubicBezTo>
                <a:cubicBezTo>
                  <a:pt x="12619" y="4628"/>
                  <a:pt x="12859" y="5244"/>
                  <a:pt x="12782" y="5869"/>
                </a:cubicBezTo>
                <a:cubicBezTo>
                  <a:pt x="12714" y="6493"/>
                  <a:pt x="12286" y="6981"/>
                  <a:pt x="11738" y="7263"/>
                </a:cubicBezTo>
                <a:cubicBezTo>
                  <a:pt x="10703" y="7797"/>
                  <a:pt x="9481" y="7688"/>
                  <a:pt x="8414" y="8111"/>
                </a:cubicBezTo>
                <a:lnTo>
                  <a:pt x="8414" y="8111"/>
                </a:lnTo>
                <a:cubicBezTo>
                  <a:pt x="8408" y="8110"/>
                  <a:pt x="8402" y="8110"/>
                  <a:pt x="8396" y="8110"/>
                </a:cubicBezTo>
                <a:cubicBezTo>
                  <a:pt x="8364" y="8110"/>
                  <a:pt x="8332" y="8125"/>
                  <a:pt x="8308" y="8161"/>
                </a:cubicBezTo>
                <a:cubicBezTo>
                  <a:pt x="8012" y="8409"/>
                  <a:pt x="7645" y="8546"/>
                  <a:pt x="7268" y="8546"/>
                </a:cubicBezTo>
                <a:cubicBezTo>
                  <a:pt x="7176" y="8546"/>
                  <a:pt x="7083" y="8537"/>
                  <a:pt x="6990" y="8521"/>
                </a:cubicBezTo>
                <a:cubicBezTo>
                  <a:pt x="6657" y="8461"/>
                  <a:pt x="6349" y="8324"/>
                  <a:pt x="5998" y="8315"/>
                </a:cubicBezTo>
                <a:cubicBezTo>
                  <a:pt x="5991" y="8315"/>
                  <a:pt x="5985" y="8315"/>
                  <a:pt x="5978" y="8315"/>
                </a:cubicBezTo>
                <a:cubicBezTo>
                  <a:pt x="5466" y="8315"/>
                  <a:pt x="5096" y="8637"/>
                  <a:pt x="4834" y="9051"/>
                </a:cubicBezTo>
                <a:cubicBezTo>
                  <a:pt x="4501" y="9590"/>
                  <a:pt x="4296" y="10163"/>
                  <a:pt x="3834" y="10625"/>
                </a:cubicBezTo>
                <a:cubicBezTo>
                  <a:pt x="3342" y="11124"/>
                  <a:pt x="2700" y="11442"/>
                  <a:pt x="1998" y="11442"/>
                </a:cubicBezTo>
                <a:cubicBezTo>
                  <a:pt x="1967" y="11442"/>
                  <a:pt x="1936" y="11441"/>
                  <a:pt x="1904" y="11440"/>
                </a:cubicBezTo>
                <a:lnTo>
                  <a:pt x="1904" y="11440"/>
                </a:lnTo>
                <a:cubicBezTo>
                  <a:pt x="1893" y="11434"/>
                  <a:pt x="1880" y="11431"/>
                  <a:pt x="1866" y="11429"/>
                </a:cubicBezTo>
                <a:cubicBezTo>
                  <a:pt x="925" y="11327"/>
                  <a:pt x="1" y="10334"/>
                  <a:pt x="309" y="9342"/>
                </a:cubicBezTo>
                <a:cubicBezTo>
                  <a:pt x="463" y="8846"/>
                  <a:pt x="831" y="8478"/>
                  <a:pt x="916" y="7947"/>
                </a:cubicBezTo>
                <a:cubicBezTo>
                  <a:pt x="993" y="7468"/>
                  <a:pt x="925" y="6989"/>
                  <a:pt x="822" y="6510"/>
                </a:cubicBezTo>
                <a:cubicBezTo>
                  <a:pt x="574" y="5381"/>
                  <a:pt x="275" y="4312"/>
                  <a:pt x="514" y="3148"/>
                </a:cubicBezTo>
                <a:cubicBezTo>
                  <a:pt x="728" y="2122"/>
                  <a:pt x="1318" y="1180"/>
                  <a:pt x="2225" y="642"/>
                </a:cubicBezTo>
                <a:cubicBezTo>
                  <a:pt x="2703" y="358"/>
                  <a:pt x="3226" y="230"/>
                  <a:pt x="3753" y="230"/>
                </a:cubicBezTo>
                <a:close/>
                <a:moveTo>
                  <a:pt x="3735" y="1"/>
                </a:moveTo>
                <a:cubicBezTo>
                  <a:pt x="3339" y="1"/>
                  <a:pt x="2944" y="70"/>
                  <a:pt x="2567" y="222"/>
                </a:cubicBezTo>
                <a:cubicBezTo>
                  <a:pt x="1644" y="590"/>
                  <a:pt x="916" y="1377"/>
                  <a:pt x="540" y="2301"/>
                </a:cubicBezTo>
                <a:cubicBezTo>
                  <a:pt x="87" y="3422"/>
                  <a:pt x="138" y="4645"/>
                  <a:pt x="420" y="5809"/>
                </a:cubicBezTo>
                <a:cubicBezTo>
                  <a:pt x="600" y="6536"/>
                  <a:pt x="848" y="7323"/>
                  <a:pt x="668" y="8067"/>
                </a:cubicBezTo>
                <a:cubicBezTo>
                  <a:pt x="514" y="8666"/>
                  <a:pt x="27" y="9102"/>
                  <a:pt x="27" y="9744"/>
                </a:cubicBezTo>
                <a:cubicBezTo>
                  <a:pt x="35" y="10730"/>
                  <a:pt x="914" y="11531"/>
                  <a:pt x="1849" y="11650"/>
                </a:cubicBezTo>
                <a:lnTo>
                  <a:pt x="1849" y="11650"/>
                </a:lnTo>
                <a:cubicBezTo>
                  <a:pt x="1854" y="11651"/>
                  <a:pt x="1860" y="11651"/>
                  <a:pt x="1866" y="11652"/>
                </a:cubicBezTo>
                <a:cubicBezTo>
                  <a:pt x="1866" y="11652"/>
                  <a:pt x="1866" y="11652"/>
                  <a:pt x="1866" y="11652"/>
                </a:cubicBezTo>
                <a:lnTo>
                  <a:pt x="1866" y="11652"/>
                </a:lnTo>
                <a:cubicBezTo>
                  <a:pt x="1871" y="11652"/>
                  <a:pt x="1877" y="11653"/>
                  <a:pt x="1881" y="11653"/>
                </a:cubicBezTo>
                <a:cubicBezTo>
                  <a:pt x="1882" y="11653"/>
                  <a:pt x="1882" y="11653"/>
                  <a:pt x="1882" y="11653"/>
                </a:cubicBezTo>
                <a:lnTo>
                  <a:pt x="1882" y="11653"/>
                </a:lnTo>
                <a:cubicBezTo>
                  <a:pt x="1932" y="11655"/>
                  <a:pt x="1981" y="11657"/>
                  <a:pt x="2030" y="11657"/>
                </a:cubicBezTo>
                <a:cubicBezTo>
                  <a:pt x="3321" y="11657"/>
                  <a:pt x="4242" y="10691"/>
                  <a:pt x="4792" y="9607"/>
                </a:cubicBezTo>
                <a:cubicBezTo>
                  <a:pt x="4937" y="9325"/>
                  <a:pt x="5083" y="9025"/>
                  <a:pt x="5314" y="8811"/>
                </a:cubicBezTo>
                <a:cubicBezTo>
                  <a:pt x="5520" y="8614"/>
                  <a:pt x="5749" y="8547"/>
                  <a:pt x="5989" y="8547"/>
                </a:cubicBezTo>
                <a:cubicBezTo>
                  <a:pt x="6177" y="8547"/>
                  <a:pt x="6373" y="8588"/>
                  <a:pt x="6571" y="8640"/>
                </a:cubicBezTo>
                <a:cubicBezTo>
                  <a:pt x="6826" y="8708"/>
                  <a:pt x="7066" y="8747"/>
                  <a:pt x="7297" y="8747"/>
                </a:cubicBezTo>
                <a:cubicBezTo>
                  <a:pt x="7704" y="8747"/>
                  <a:pt x="8081" y="8626"/>
                  <a:pt x="8454" y="8329"/>
                </a:cubicBezTo>
                <a:lnTo>
                  <a:pt x="8454" y="8329"/>
                </a:lnTo>
                <a:cubicBezTo>
                  <a:pt x="9572" y="7863"/>
                  <a:pt x="10869" y="8014"/>
                  <a:pt x="11944" y="7408"/>
                </a:cubicBezTo>
                <a:cubicBezTo>
                  <a:pt x="12833" y="6904"/>
                  <a:pt x="13184" y="5963"/>
                  <a:pt x="12927" y="4979"/>
                </a:cubicBezTo>
                <a:cubicBezTo>
                  <a:pt x="12782" y="4457"/>
                  <a:pt x="12542" y="3961"/>
                  <a:pt x="12217" y="3516"/>
                </a:cubicBezTo>
                <a:cubicBezTo>
                  <a:pt x="11952" y="3122"/>
                  <a:pt x="11610" y="2566"/>
                  <a:pt x="11139" y="2395"/>
                </a:cubicBezTo>
                <a:cubicBezTo>
                  <a:pt x="11035" y="2356"/>
                  <a:pt x="10930" y="2339"/>
                  <a:pt x="10827" y="2339"/>
                </a:cubicBezTo>
                <a:cubicBezTo>
                  <a:pt x="10505" y="2339"/>
                  <a:pt x="10190" y="2499"/>
                  <a:pt x="9899" y="2635"/>
                </a:cubicBezTo>
                <a:cubicBezTo>
                  <a:pt x="9607" y="2769"/>
                  <a:pt x="9333" y="2841"/>
                  <a:pt x="9063" y="2841"/>
                </a:cubicBezTo>
                <a:cubicBezTo>
                  <a:pt x="8763" y="2841"/>
                  <a:pt x="8469" y="2751"/>
                  <a:pt x="8162" y="2558"/>
                </a:cubicBezTo>
                <a:cubicBezTo>
                  <a:pt x="7221" y="1968"/>
                  <a:pt x="6597" y="1018"/>
                  <a:pt x="5613" y="488"/>
                </a:cubicBezTo>
                <a:cubicBezTo>
                  <a:pt x="5034" y="185"/>
                  <a:pt x="4383" y="1"/>
                  <a:pt x="3735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26"/>
          <p:cNvSpPr/>
          <p:nvPr/>
        </p:nvSpPr>
        <p:spPr>
          <a:xfrm rot="10800000">
            <a:off x="746031" y="4488404"/>
            <a:ext cx="1366866" cy="1339901"/>
          </a:xfrm>
          <a:custGeom>
            <a:avLst/>
            <a:gdLst/>
            <a:ahLst/>
            <a:cxnLst/>
            <a:rect l="l" t="t" r="r" b="b"/>
            <a:pathLst>
              <a:path w="13534" h="13267" extrusionOk="0">
                <a:moveTo>
                  <a:pt x="8884" y="1"/>
                </a:moveTo>
                <a:cubicBezTo>
                  <a:pt x="8867" y="1"/>
                  <a:pt x="8850" y="5"/>
                  <a:pt x="8834" y="16"/>
                </a:cubicBezTo>
                <a:lnTo>
                  <a:pt x="8834" y="16"/>
                </a:lnTo>
                <a:lnTo>
                  <a:pt x="8820" y="2"/>
                </a:lnTo>
                <a:cubicBezTo>
                  <a:pt x="8730" y="110"/>
                  <a:pt x="8640" y="220"/>
                  <a:pt x="8550" y="329"/>
                </a:cubicBezTo>
                <a:lnTo>
                  <a:pt x="8550" y="329"/>
                </a:lnTo>
                <a:cubicBezTo>
                  <a:pt x="6507" y="2624"/>
                  <a:pt x="4556" y="4999"/>
                  <a:pt x="2702" y="7450"/>
                </a:cubicBezTo>
                <a:lnTo>
                  <a:pt x="2702" y="7450"/>
                </a:lnTo>
                <a:cubicBezTo>
                  <a:pt x="4034" y="5188"/>
                  <a:pt x="5571" y="3049"/>
                  <a:pt x="7289" y="1062"/>
                </a:cubicBezTo>
                <a:lnTo>
                  <a:pt x="7269" y="1043"/>
                </a:lnTo>
                <a:lnTo>
                  <a:pt x="7269" y="1043"/>
                </a:lnTo>
                <a:cubicBezTo>
                  <a:pt x="7276" y="1035"/>
                  <a:pt x="7282" y="1027"/>
                  <a:pt x="7289" y="1020"/>
                </a:cubicBezTo>
                <a:cubicBezTo>
                  <a:pt x="7354" y="942"/>
                  <a:pt x="7291" y="839"/>
                  <a:pt x="7215" y="839"/>
                </a:cubicBezTo>
                <a:cubicBezTo>
                  <a:pt x="7191" y="839"/>
                  <a:pt x="7166" y="849"/>
                  <a:pt x="7143" y="874"/>
                </a:cubicBezTo>
                <a:cubicBezTo>
                  <a:pt x="6368" y="1773"/>
                  <a:pt x="5630" y="2702"/>
                  <a:pt x="4930" y="3658"/>
                </a:cubicBezTo>
                <a:lnTo>
                  <a:pt x="4930" y="3658"/>
                </a:lnTo>
                <a:cubicBezTo>
                  <a:pt x="3942" y="4913"/>
                  <a:pt x="2976" y="6185"/>
                  <a:pt x="2034" y="7475"/>
                </a:cubicBezTo>
                <a:lnTo>
                  <a:pt x="2034" y="7475"/>
                </a:lnTo>
                <a:cubicBezTo>
                  <a:pt x="3518" y="5064"/>
                  <a:pt x="5102" y="2714"/>
                  <a:pt x="6776" y="429"/>
                </a:cubicBezTo>
                <a:cubicBezTo>
                  <a:pt x="6830" y="350"/>
                  <a:pt x="6759" y="280"/>
                  <a:pt x="6686" y="280"/>
                </a:cubicBezTo>
                <a:cubicBezTo>
                  <a:pt x="6668" y="280"/>
                  <a:pt x="6650" y="284"/>
                  <a:pt x="6634" y="293"/>
                </a:cubicBezTo>
                <a:lnTo>
                  <a:pt x="6634" y="293"/>
                </a:lnTo>
                <a:lnTo>
                  <a:pt x="6604" y="275"/>
                </a:lnTo>
                <a:cubicBezTo>
                  <a:pt x="6435" y="506"/>
                  <a:pt x="6267" y="738"/>
                  <a:pt x="6100" y="970"/>
                </a:cubicBezTo>
                <a:lnTo>
                  <a:pt x="6100" y="970"/>
                </a:lnTo>
                <a:lnTo>
                  <a:pt x="2517" y="5596"/>
                </a:lnTo>
                <a:lnTo>
                  <a:pt x="2517" y="5596"/>
                </a:lnTo>
                <a:cubicBezTo>
                  <a:pt x="3696" y="3804"/>
                  <a:pt x="4914" y="2037"/>
                  <a:pt x="6177" y="301"/>
                </a:cubicBezTo>
                <a:cubicBezTo>
                  <a:pt x="6222" y="230"/>
                  <a:pt x="6149" y="143"/>
                  <a:pt x="6078" y="143"/>
                </a:cubicBezTo>
                <a:cubicBezTo>
                  <a:pt x="6055" y="143"/>
                  <a:pt x="6033" y="152"/>
                  <a:pt x="6014" y="173"/>
                </a:cubicBezTo>
                <a:cubicBezTo>
                  <a:pt x="6008" y="180"/>
                  <a:pt x="6001" y="188"/>
                  <a:pt x="5995" y="195"/>
                </a:cubicBezTo>
                <a:lnTo>
                  <a:pt x="5995" y="195"/>
                </a:lnTo>
                <a:lnTo>
                  <a:pt x="5988" y="190"/>
                </a:lnTo>
                <a:cubicBezTo>
                  <a:pt x="5971" y="215"/>
                  <a:pt x="5953" y="240"/>
                  <a:pt x="5935" y="265"/>
                </a:cubicBezTo>
                <a:lnTo>
                  <a:pt x="5935" y="265"/>
                </a:lnTo>
                <a:cubicBezTo>
                  <a:pt x="4253" y="2209"/>
                  <a:pt x="2662" y="4227"/>
                  <a:pt x="1166" y="6315"/>
                </a:cubicBezTo>
                <a:lnTo>
                  <a:pt x="1166" y="6315"/>
                </a:lnTo>
                <a:cubicBezTo>
                  <a:pt x="2146" y="4533"/>
                  <a:pt x="3254" y="2822"/>
                  <a:pt x="4474" y="1191"/>
                </a:cubicBezTo>
                <a:lnTo>
                  <a:pt x="4464" y="1185"/>
                </a:lnTo>
                <a:lnTo>
                  <a:pt x="4464" y="1185"/>
                </a:lnTo>
                <a:cubicBezTo>
                  <a:pt x="4464" y="1184"/>
                  <a:pt x="4465" y="1183"/>
                  <a:pt x="4466" y="1182"/>
                </a:cubicBezTo>
                <a:cubicBezTo>
                  <a:pt x="4520" y="1110"/>
                  <a:pt x="4451" y="1037"/>
                  <a:pt x="4378" y="1037"/>
                </a:cubicBezTo>
                <a:cubicBezTo>
                  <a:pt x="4348" y="1037"/>
                  <a:pt x="4317" y="1049"/>
                  <a:pt x="4295" y="1080"/>
                </a:cubicBezTo>
                <a:cubicBezTo>
                  <a:pt x="3962" y="1523"/>
                  <a:pt x="3637" y="1973"/>
                  <a:pt x="3321" y="2429"/>
                </a:cubicBezTo>
                <a:lnTo>
                  <a:pt x="3321" y="2429"/>
                </a:lnTo>
                <a:cubicBezTo>
                  <a:pt x="2380" y="3713"/>
                  <a:pt x="1421" y="4982"/>
                  <a:pt x="444" y="6240"/>
                </a:cubicBezTo>
                <a:lnTo>
                  <a:pt x="444" y="6240"/>
                </a:lnTo>
                <a:cubicBezTo>
                  <a:pt x="1081" y="4640"/>
                  <a:pt x="1859" y="3098"/>
                  <a:pt x="2780" y="1644"/>
                </a:cubicBezTo>
                <a:cubicBezTo>
                  <a:pt x="2807" y="1572"/>
                  <a:pt x="2752" y="1504"/>
                  <a:pt x="2687" y="1504"/>
                </a:cubicBezTo>
                <a:cubicBezTo>
                  <a:pt x="2667" y="1504"/>
                  <a:pt x="2646" y="1511"/>
                  <a:pt x="2626" y="1524"/>
                </a:cubicBezTo>
                <a:cubicBezTo>
                  <a:pt x="2621" y="1530"/>
                  <a:pt x="2615" y="1536"/>
                  <a:pt x="2609" y="1542"/>
                </a:cubicBezTo>
                <a:lnTo>
                  <a:pt x="2609" y="1542"/>
                </a:lnTo>
                <a:lnTo>
                  <a:pt x="2609" y="1542"/>
                </a:lnTo>
                <a:cubicBezTo>
                  <a:pt x="2609" y="1542"/>
                  <a:pt x="2609" y="1542"/>
                  <a:pt x="2609" y="1542"/>
                </a:cubicBezTo>
                <a:lnTo>
                  <a:pt x="2609" y="1542"/>
                </a:lnTo>
                <a:cubicBezTo>
                  <a:pt x="1743" y="2418"/>
                  <a:pt x="945" y="3362"/>
                  <a:pt x="222" y="4356"/>
                </a:cubicBezTo>
                <a:cubicBezTo>
                  <a:pt x="168" y="4435"/>
                  <a:pt x="243" y="4506"/>
                  <a:pt x="319" y="4506"/>
                </a:cubicBezTo>
                <a:cubicBezTo>
                  <a:pt x="349" y="4506"/>
                  <a:pt x="380" y="4494"/>
                  <a:pt x="402" y="4467"/>
                </a:cubicBezTo>
                <a:lnTo>
                  <a:pt x="394" y="4459"/>
                </a:lnTo>
                <a:cubicBezTo>
                  <a:pt x="933" y="3722"/>
                  <a:pt x="1506" y="3019"/>
                  <a:pt x="2115" y="2349"/>
                </a:cubicBezTo>
                <a:lnTo>
                  <a:pt x="2115" y="2349"/>
                </a:lnTo>
                <a:cubicBezTo>
                  <a:pt x="1283" y="3760"/>
                  <a:pt x="585" y="5242"/>
                  <a:pt x="26" y="6777"/>
                </a:cubicBezTo>
                <a:cubicBezTo>
                  <a:pt x="1" y="6846"/>
                  <a:pt x="67" y="6910"/>
                  <a:pt x="127" y="6910"/>
                </a:cubicBezTo>
                <a:cubicBezTo>
                  <a:pt x="150" y="6910"/>
                  <a:pt x="172" y="6901"/>
                  <a:pt x="188" y="6880"/>
                </a:cubicBezTo>
                <a:cubicBezTo>
                  <a:pt x="716" y="6211"/>
                  <a:pt x="1238" y="5537"/>
                  <a:pt x="1755" y="4860"/>
                </a:cubicBezTo>
                <a:lnTo>
                  <a:pt x="1755" y="4860"/>
                </a:lnTo>
                <a:cubicBezTo>
                  <a:pt x="1209" y="5771"/>
                  <a:pt x="698" y="6703"/>
                  <a:pt x="222" y="7650"/>
                </a:cubicBezTo>
                <a:cubicBezTo>
                  <a:pt x="197" y="7725"/>
                  <a:pt x="259" y="7791"/>
                  <a:pt x="328" y="7791"/>
                </a:cubicBezTo>
                <a:cubicBezTo>
                  <a:pt x="351" y="7791"/>
                  <a:pt x="375" y="7783"/>
                  <a:pt x="396" y="7766"/>
                </a:cubicBezTo>
                <a:lnTo>
                  <a:pt x="396" y="7766"/>
                </a:lnTo>
                <a:lnTo>
                  <a:pt x="402" y="7769"/>
                </a:lnTo>
                <a:cubicBezTo>
                  <a:pt x="407" y="7759"/>
                  <a:pt x="413" y="7748"/>
                  <a:pt x="418" y="7737"/>
                </a:cubicBezTo>
                <a:lnTo>
                  <a:pt x="418" y="7737"/>
                </a:lnTo>
                <a:cubicBezTo>
                  <a:pt x="1714" y="5842"/>
                  <a:pt x="3092" y="4007"/>
                  <a:pt x="4542" y="2230"/>
                </a:cubicBezTo>
                <a:lnTo>
                  <a:pt x="4542" y="2230"/>
                </a:lnTo>
                <a:cubicBezTo>
                  <a:pt x="3333" y="3967"/>
                  <a:pt x="2162" y="5729"/>
                  <a:pt x="1027" y="7521"/>
                </a:cubicBezTo>
                <a:cubicBezTo>
                  <a:pt x="979" y="7599"/>
                  <a:pt x="1044" y="7664"/>
                  <a:pt x="1114" y="7664"/>
                </a:cubicBezTo>
                <a:cubicBezTo>
                  <a:pt x="1144" y="7664"/>
                  <a:pt x="1175" y="7652"/>
                  <a:pt x="1198" y="7624"/>
                </a:cubicBezTo>
                <a:lnTo>
                  <a:pt x="1200" y="7621"/>
                </a:lnTo>
                <a:lnTo>
                  <a:pt x="1200" y="7621"/>
                </a:lnTo>
                <a:lnTo>
                  <a:pt x="1206" y="7624"/>
                </a:lnTo>
                <a:cubicBezTo>
                  <a:pt x="1220" y="7603"/>
                  <a:pt x="1233" y="7581"/>
                  <a:pt x="1247" y="7560"/>
                </a:cubicBezTo>
                <a:lnTo>
                  <a:pt x="1247" y="7560"/>
                </a:lnTo>
                <a:lnTo>
                  <a:pt x="4042" y="3929"/>
                </a:lnTo>
                <a:lnTo>
                  <a:pt x="4042" y="3929"/>
                </a:lnTo>
                <a:cubicBezTo>
                  <a:pt x="2815" y="5758"/>
                  <a:pt x="1644" y="7627"/>
                  <a:pt x="530" y="9532"/>
                </a:cubicBezTo>
                <a:cubicBezTo>
                  <a:pt x="489" y="9609"/>
                  <a:pt x="559" y="9682"/>
                  <a:pt x="628" y="9682"/>
                </a:cubicBezTo>
                <a:cubicBezTo>
                  <a:pt x="646" y="9682"/>
                  <a:pt x="664" y="9678"/>
                  <a:pt x="680" y="9667"/>
                </a:cubicBezTo>
                <a:lnTo>
                  <a:pt x="680" y="9667"/>
                </a:lnTo>
                <a:lnTo>
                  <a:pt x="710" y="9686"/>
                </a:lnTo>
                <a:cubicBezTo>
                  <a:pt x="769" y="9585"/>
                  <a:pt x="827" y="9485"/>
                  <a:pt x="886" y="9384"/>
                </a:cubicBezTo>
                <a:lnTo>
                  <a:pt x="886" y="9384"/>
                </a:lnTo>
                <a:cubicBezTo>
                  <a:pt x="1640" y="8317"/>
                  <a:pt x="2407" y="7260"/>
                  <a:pt x="3190" y="6215"/>
                </a:cubicBezTo>
                <a:lnTo>
                  <a:pt x="3190" y="6215"/>
                </a:lnTo>
                <a:cubicBezTo>
                  <a:pt x="2670" y="7041"/>
                  <a:pt x="2176" y="7884"/>
                  <a:pt x="1711" y="8745"/>
                </a:cubicBezTo>
                <a:cubicBezTo>
                  <a:pt x="1692" y="8820"/>
                  <a:pt x="1757" y="8882"/>
                  <a:pt x="1823" y="8882"/>
                </a:cubicBezTo>
                <a:cubicBezTo>
                  <a:pt x="1837" y="8882"/>
                  <a:pt x="1850" y="8879"/>
                  <a:pt x="1864" y="8873"/>
                </a:cubicBezTo>
                <a:lnTo>
                  <a:pt x="1864" y="8873"/>
                </a:lnTo>
                <a:lnTo>
                  <a:pt x="1891" y="8890"/>
                </a:lnTo>
                <a:cubicBezTo>
                  <a:pt x="1914" y="8846"/>
                  <a:pt x="1938" y="8803"/>
                  <a:pt x="1961" y="8759"/>
                </a:cubicBezTo>
                <a:lnTo>
                  <a:pt x="1961" y="8759"/>
                </a:lnTo>
                <a:cubicBezTo>
                  <a:pt x="3354" y="6858"/>
                  <a:pt x="4808" y="5005"/>
                  <a:pt x="6318" y="3197"/>
                </a:cubicBezTo>
                <a:lnTo>
                  <a:pt x="6318" y="3197"/>
                </a:lnTo>
                <a:cubicBezTo>
                  <a:pt x="4686" y="5395"/>
                  <a:pt x="3152" y="7666"/>
                  <a:pt x="1617" y="9934"/>
                </a:cubicBezTo>
                <a:lnTo>
                  <a:pt x="1629" y="9941"/>
                </a:lnTo>
                <a:lnTo>
                  <a:pt x="1629" y="9941"/>
                </a:lnTo>
                <a:cubicBezTo>
                  <a:pt x="1625" y="9947"/>
                  <a:pt x="1621" y="9953"/>
                  <a:pt x="1617" y="9959"/>
                </a:cubicBezTo>
                <a:cubicBezTo>
                  <a:pt x="1568" y="10038"/>
                  <a:pt x="1645" y="10113"/>
                  <a:pt x="1718" y="10113"/>
                </a:cubicBezTo>
                <a:cubicBezTo>
                  <a:pt x="1747" y="10113"/>
                  <a:pt x="1777" y="10101"/>
                  <a:pt x="1797" y="10071"/>
                </a:cubicBezTo>
                <a:cubicBezTo>
                  <a:pt x="2135" y="9569"/>
                  <a:pt x="2473" y="9067"/>
                  <a:pt x="2812" y="8566"/>
                </a:cubicBezTo>
                <a:lnTo>
                  <a:pt x="2812" y="8566"/>
                </a:lnTo>
                <a:cubicBezTo>
                  <a:pt x="3849" y="7101"/>
                  <a:pt x="4934" y="5674"/>
                  <a:pt x="6042" y="4262"/>
                </a:cubicBezTo>
                <a:lnTo>
                  <a:pt x="6042" y="4262"/>
                </a:lnTo>
                <a:cubicBezTo>
                  <a:pt x="4722" y="6174"/>
                  <a:pt x="3469" y="8133"/>
                  <a:pt x="2284" y="10131"/>
                </a:cubicBezTo>
                <a:cubicBezTo>
                  <a:pt x="2240" y="10201"/>
                  <a:pt x="2309" y="10285"/>
                  <a:pt x="2375" y="10285"/>
                </a:cubicBezTo>
                <a:cubicBezTo>
                  <a:pt x="2398" y="10285"/>
                  <a:pt x="2421" y="10275"/>
                  <a:pt x="2438" y="10250"/>
                </a:cubicBezTo>
                <a:cubicBezTo>
                  <a:pt x="2440" y="10248"/>
                  <a:pt x="2442" y="10245"/>
                  <a:pt x="2444" y="10242"/>
                </a:cubicBezTo>
                <a:lnTo>
                  <a:pt x="2444" y="10242"/>
                </a:lnTo>
                <a:lnTo>
                  <a:pt x="2455" y="10250"/>
                </a:lnTo>
                <a:cubicBezTo>
                  <a:pt x="2475" y="10218"/>
                  <a:pt x="2494" y="10186"/>
                  <a:pt x="2513" y="10154"/>
                </a:cubicBezTo>
                <a:lnTo>
                  <a:pt x="2513" y="10154"/>
                </a:lnTo>
                <a:cubicBezTo>
                  <a:pt x="4726" y="7300"/>
                  <a:pt x="7021" y="4521"/>
                  <a:pt x="9408" y="1806"/>
                </a:cubicBezTo>
                <a:lnTo>
                  <a:pt x="9408" y="1806"/>
                </a:lnTo>
                <a:cubicBezTo>
                  <a:pt x="7304" y="4827"/>
                  <a:pt x="5180" y="7835"/>
                  <a:pt x="3037" y="10824"/>
                </a:cubicBezTo>
                <a:cubicBezTo>
                  <a:pt x="2985" y="10895"/>
                  <a:pt x="3061" y="10981"/>
                  <a:pt x="3135" y="10981"/>
                </a:cubicBezTo>
                <a:cubicBezTo>
                  <a:pt x="3158" y="10981"/>
                  <a:pt x="3181" y="10972"/>
                  <a:pt x="3200" y="10952"/>
                </a:cubicBezTo>
                <a:cubicBezTo>
                  <a:pt x="3201" y="10950"/>
                  <a:pt x="3202" y="10949"/>
                  <a:pt x="3203" y="10948"/>
                </a:cubicBezTo>
                <a:lnTo>
                  <a:pt x="3203" y="10948"/>
                </a:lnTo>
                <a:lnTo>
                  <a:pt x="3208" y="10952"/>
                </a:lnTo>
                <a:cubicBezTo>
                  <a:pt x="3241" y="10906"/>
                  <a:pt x="3274" y="10860"/>
                  <a:pt x="3308" y="10814"/>
                </a:cubicBezTo>
                <a:lnTo>
                  <a:pt x="3308" y="10814"/>
                </a:lnTo>
                <a:cubicBezTo>
                  <a:pt x="4990" y="8661"/>
                  <a:pt x="6688" y="6522"/>
                  <a:pt x="8403" y="4397"/>
                </a:cubicBezTo>
                <a:lnTo>
                  <a:pt x="8403" y="4397"/>
                </a:lnTo>
                <a:cubicBezTo>
                  <a:pt x="6699" y="6881"/>
                  <a:pt x="5035" y="9391"/>
                  <a:pt x="3413" y="11927"/>
                </a:cubicBezTo>
                <a:cubicBezTo>
                  <a:pt x="3363" y="11997"/>
                  <a:pt x="3435" y="12081"/>
                  <a:pt x="3503" y="12081"/>
                </a:cubicBezTo>
                <a:cubicBezTo>
                  <a:pt x="3527" y="12081"/>
                  <a:pt x="3550" y="12071"/>
                  <a:pt x="3567" y="12047"/>
                </a:cubicBezTo>
                <a:lnTo>
                  <a:pt x="3570" y="12044"/>
                </a:lnTo>
                <a:lnTo>
                  <a:pt x="3570" y="12044"/>
                </a:lnTo>
                <a:lnTo>
                  <a:pt x="3585" y="12055"/>
                </a:lnTo>
                <a:cubicBezTo>
                  <a:pt x="3613" y="12011"/>
                  <a:pt x="3641" y="11967"/>
                  <a:pt x="3670" y="11923"/>
                </a:cubicBezTo>
                <a:lnTo>
                  <a:pt x="3670" y="11923"/>
                </a:lnTo>
                <a:lnTo>
                  <a:pt x="9635" y="4663"/>
                </a:lnTo>
                <a:lnTo>
                  <a:pt x="9635" y="4663"/>
                </a:lnTo>
                <a:cubicBezTo>
                  <a:pt x="8218" y="6855"/>
                  <a:pt x="6857" y="9080"/>
                  <a:pt x="5552" y="11345"/>
                </a:cubicBezTo>
                <a:cubicBezTo>
                  <a:pt x="5504" y="11429"/>
                  <a:pt x="5574" y="11497"/>
                  <a:pt x="5647" y="11497"/>
                </a:cubicBezTo>
                <a:cubicBezTo>
                  <a:pt x="5673" y="11497"/>
                  <a:pt x="5700" y="11488"/>
                  <a:pt x="5722" y="11467"/>
                </a:cubicBezTo>
                <a:lnTo>
                  <a:pt x="5722" y="11467"/>
                </a:lnTo>
                <a:lnTo>
                  <a:pt x="5732" y="11474"/>
                </a:lnTo>
                <a:cubicBezTo>
                  <a:pt x="5745" y="11450"/>
                  <a:pt x="5759" y="11427"/>
                  <a:pt x="5772" y="11404"/>
                </a:cubicBezTo>
                <a:lnTo>
                  <a:pt x="5772" y="11404"/>
                </a:lnTo>
                <a:lnTo>
                  <a:pt x="11046" y="4488"/>
                </a:lnTo>
                <a:lnTo>
                  <a:pt x="6074" y="12261"/>
                </a:lnTo>
                <a:lnTo>
                  <a:pt x="6082" y="12266"/>
                </a:lnTo>
                <a:lnTo>
                  <a:pt x="6082" y="12266"/>
                </a:lnTo>
                <a:cubicBezTo>
                  <a:pt x="6079" y="12270"/>
                  <a:pt x="6077" y="12274"/>
                  <a:pt x="6074" y="12278"/>
                </a:cubicBezTo>
                <a:cubicBezTo>
                  <a:pt x="6025" y="12357"/>
                  <a:pt x="6102" y="12431"/>
                  <a:pt x="6175" y="12431"/>
                </a:cubicBezTo>
                <a:cubicBezTo>
                  <a:pt x="6205" y="12431"/>
                  <a:pt x="6234" y="12419"/>
                  <a:pt x="6254" y="12389"/>
                </a:cubicBezTo>
                <a:lnTo>
                  <a:pt x="7119" y="11034"/>
                </a:lnTo>
                <a:lnTo>
                  <a:pt x="7119" y="11034"/>
                </a:lnTo>
                <a:cubicBezTo>
                  <a:pt x="8233" y="9345"/>
                  <a:pt x="9405" y="7693"/>
                  <a:pt x="10630" y="6084"/>
                </a:cubicBezTo>
                <a:lnTo>
                  <a:pt x="10630" y="6084"/>
                </a:lnTo>
                <a:cubicBezTo>
                  <a:pt x="9514" y="7811"/>
                  <a:pt x="8472" y="9586"/>
                  <a:pt x="7511" y="11405"/>
                </a:cubicBezTo>
                <a:cubicBezTo>
                  <a:pt x="7486" y="11481"/>
                  <a:pt x="7549" y="11542"/>
                  <a:pt x="7615" y="11542"/>
                </a:cubicBezTo>
                <a:cubicBezTo>
                  <a:pt x="7636" y="11542"/>
                  <a:pt x="7658" y="11536"/>
                  <a:pt x="7677" y="11521"/>
                </a:cubicBezTo>
                <a:lnTo>
                  <a:pt x="7677" y="11521"/>
                </a:lnTo>
                <a:lnTo>
                  <a:pt x="7682" y="11525"/>
                </a:lnTo>
                <a:cubicBezTo>
                  <a:pt x="7689" y="11512"/>
                  <a:pt x="7696" y="11500"/>
                  <a:pt x="7703" y="11487"/>
                </a:cubicBezTo>
                <a:lnTo>
                  <a:pt x="7703" y="11487"/>
                </a:lnTo>
                <a:cubicBezTo>
                  <a:pt x="8966" y="9642"/>
                  <a:pt x="10275" y="7830"/>
                  <a:pt x="11622" y="6049"/>
                </a:cubicBezTo>
                <a:lnTo>
                  <a:pt x="11622" y="6049"/>
                </a:lnTo>
                <a:cubicBezTo>
                  <a:pt x="10394" y="7911"/>
                  <a:pt x="9208" y="9798"/>
                  <a:pt x="8059" y="11713"/>
                </a:cubicBezTo>
                <a:cubicBezTo>
                  <a:pt x="8011" y="11797"/>
                  <a:pt x="8080" y="11868"/>
                  <a:pt x="8150" y="11868"/>
                </a:cubicBezTo>
                <a:cubicBezTo>
                  <a:pt x="8180" y="11868"/>
                  <a:pt x="8209" y="11855"/>
                  <a:pt x="8230" y="11824"/>
                </a:cubicBezTo>
                <a:lnTo>
                  <a:pt x="11049" y="7740"/>
                </a:lnTo>
                <a:lnTo>
                  <a:pt x="11049" y="7740"/>
                </a:lnTo>
                <a:cubicBezTo>
                  <a:pt x="10165" y="9290"/>
                  <a:pt x="9296" y="10849"/>
                  <a:pt x="8444" y="12415"/>
                </a:cubicBezTo>
                <a:cubicBezTo>
                  <a:pt x="8419" y="12495"/>
                  <a:pt x="8479" y="12557"/>
                  <a:pt x="8543" y="12557"/>
                </a:cubicBezTo>
                <a:cubicBezTo>
                  <a:pt x="8568" y="12557"/>
                  <a:pt x="8593" y="12548"/>
                  <a:pt x="8615" y="12526"/>
                </a:cubicBezTo>
                <a:cubicBezTo>
                  <a:pt x="9371" y="11315"/>
                  <a:pt x="10155" y="10126"/>
                  <a:pt x="10967" y="8955"/>
                </a:cubicBezTo>
                <a:lnTo>
                  <a:pt x="10967" y="8955"/>
                </a:lnTo>
                <a:cubicBezTo>
                  <a:pt x="10166" y="10315"/>
                  <a:pt x="9413" y="11703"/>
                  <a:pt x="8709" y="13116"/>
                </a:cubicBezTo>
                <a:cubicBezTo>
                  <a:pt x="8673" y="13194"/>
                  <a:pt x="8741" y="13267"/>
                  <a:pt x="8809" y="13267"/>
                </a:cubicBezTo>
                <a:cubicBezTo>
                  <a:pt x="8836" y="13267"/>
                  <a:pt x="8864" y="13254"/>
                  <a:pt x="8885" y="13225"/>
                </a:cubicBezTo>
                <a:lnTo>
                  <a:pt x="8885" y="13225"/>
                </a:lnTo>
                <a:lnTo>
                  <a:pt x="8889" y="13227"/>
                </a:lnTo>
                <a:cubicBezTo>
                  <a:pt x="8899" y="13206"/>
                  <a:pt x="8910" y="13184"/>
                  <a:pt x="8921" y="13162"/>
                </a:cubicBezTo>
                <a:lnTo>
                  <a:pt x="8921" y="13162"/>
                </a:lnTo>
                <a:cubicBezTo>
                  <a:pt x="10051" y="11181"/>
                  <a:pt x="11321" y="9274"/>
                  <a:pt x="12721" y="7458"/>
                </a:cubicBezTo>
                <a:lnTo>
                  <a:pt x="12721" y="7458"/>
                </a:lnTo>
                <a:cubicBezTo>
                  <a:pt x="12095" y="8820"/>
                  <a:pt x="11434" y="10167"/>
                  <a:pt x="10736" y="11491"/>
                </a:cubicBezTo>
                <a:cubicBezTo>
                  <a:pt x="10695" y="11575"/>
                  <a:pt x="10770" y="11646"/>
                  <a:pt x="10840" y="11646"/>
                </a:cubicBezTo>
                <a:cubicBezTo>
                  <a:pt x="10869" y="11646"/>
                  <a:pt x="10898" y="11633"/>
                  <a:pt x="10916" y="11602"/>
                </a:cubicBezTo>
                <a:cubicBezTo>
                  <a:pt x="11746" y="10028"/>
                  <a:pt x="12524" y="8420"/>
                  <a:pt x="13243" y="6786"/>
                </a:cubicBezTo>
                <a:cubicBezTo>
                  <a:pt x="13275" y="6716"/>
                  <a:pt x="13217" y="6632"/>
                  <a:pt x="13153" y="6632"/>
                </a:cubicBezTo>
                <a:cubicBezTo>
                  <a:pt x="13131" y="6632"/>
                  <a:pt x="13109" y="6642"/>
                  <a:pt x="13089" y="6666"/>
                </a:cubicBezTo>
                <a:cubicBezTo>
                  <a:pt x="13084" y="6672"/>
                  <a:pt x="13079" y="6678"/>
                  <a:pt x="13074" y="6685"/>
                </a:cubicBezTo>
                <a:lnTo>
                  <a:pt x="13074" y="6685"/>
                </a:lnTo>
                <a:lnTo>
                  <a:pt x="13072" y="6683"/>
                </a:lnTo>
                <a:cubicBezTo>
                  <a:pt x="13070" y="6686"/>
                  <a:pt x="13069" y="6690"/>
                  <a:pt x="13067" y="6693"/>
                </a:cubicBezTo>
                <a:lnTo>
                  <a:pt x="13067" y="6693"/>
                </a:lnTo>
                <a:cubicBezTo>
                  <a:pt x="12106" y="7899"/>
                  <a:pt x="11201" y="9147"/>
                  <a:pt x="10355" y="10434"/>
                </a:cubicBezTo>
                <a:lnTo>
                  <a:pt x="10355" y="10434"/>
                </a:lnTo>
                <a:cubicBezTo>
                  <a:pt x="11092" y="9109"/>
                  <a:pt x="11876" y="7810"/>
                  <a:pt x="12704" y="6538"/>
                </a:cubicBezTo>
                <a:cubicBezTo>
                  <a:pt x="12759" y="6465"/>
                  <a:pt x="12689" y="6392"/>
                  <a:pt x="12616" y="6392"/>
                </a:cubicBezTo>
                <a:cubicBezTo>
                  <a:pt x="12588" y="6392"/>
                  <a:pt x="12559" y="6403"/>
                  <a:pt x="12537" y="6429"/>
                </a:cubicBezTo>
                <a:lnTo>
                  <a:pt x="12537" y="6429"/>
                </a:lnTo>
                <a:lnTo>
                  <a:pt x="12533" y="6426"/>
                </a:lnTo>
                <a:cubicBezTo>
                  <a:pt x="12518" y="6449"/>
                  <a:pt x="12504" y="6471"/>
                  <a:pt x="12489" y="6494"/>
                </a:cubicBezTo>
                <a:lnTo>
                  <a:pt x="12489" y="6494"/>
                </a:lnTo>
                <a:cubicBezTo>
                  <a:pt x="11624" y="7658"/>
                  <a:pt x="10789" y="8841"/>
                  <a:pt x="9983" y="10044"/>
                </a:cubicBezTo>
                <a:lnTo>
                  <a:pt x="9983" y="10044"/>
                </a:lnTo>
                <a:cubicBezTo>
                  <a:pt x="10806" y="8572"/>
                  <a:pt x="11643" y="7106"/>
                  <a:pt x="12499" y="5648"/>
                </a:cubicBezTo>
                <a:cubicBezTo>
                  <a:pt x="12547" y="5564"/>
                  <a:pt x="12473" y="5493"/>
                  <a:pt x="12401" y="5493"/>
                </a:cubicBezTo>
                <a:cubicBezTo>
                  <a:pt x="12370" y="5493"/>
                  <a:pt x="12340" y="5506"/>
                  <a:pt x="12319" y="5537"/>
                </a:cubicBezTo>
                <a:cubicBezTo>
                  <a:pt x="12319" y="5537"/>
                  <a:pt x="12319" y="5537"/>
                  <a:pt x="12319" y="5537"/>
                </a:cubicBezTo>
                <a:lnTo>
                  <a:pt x="12319" y="5537"/>
                </a:lnTo>
                <a:lnTo>
                  <a:pt x="10332" y="8421"/>
                </a:lnTo>
                <a:lnTo>
                  <a:pt x="10332" y="8421"/>
                </a:lnTo>
                <a:cubicBezTo>
                  <a:pt x="11355" y="6812"/>
                  <a:pt x="12405" y="5222"/>
                  <a:pt x="13483" y="3646"/>
                </a:cubicBezTo>
                <a:cubicBezTo>
                  <a:pt x="13533" y="3576"/>
                  <a:pt x="13461" y="3492"/>
                  <a:pt x="13393" y="3492"/>
                </a:cubicBezTo>
                <a:cubicBezTo>
                  <a:pt x="13369" y="3492"/>
                  <a:pt x="13346" y="3502"/>
                  <a:pt x="13329" y="3526"/>
                </a:cubicBezTo>
                <a:cubicBezTo>
                  <a:pt x="13324" y="3533"/>
                  <a:pt x="13319" y="3539"/>
                  <a:pt x="13314" y="3545"/>
                </a:cubicBezTo>
                <a:lnTo>
                  <a:pt x="13314" y="3545"/>
                </a:lnTo>
                <a:lnTo>
                  <a:pt x="13311" y="3543"/>
                </a:lnTo>
                <a:cubicBezTo>
                  <a:pt x="13303" y="3555"/>
                  <a:pt x="13295" y="3567"/>
                  <a:pt x="13287" y="3579"/>
                </a:cubicBezTo>
                <a:lnTo>
                  <a:pt x="13287" y="3579"/>
                </a:lnTo>
                <a:cubicBezTo>
                  <a:pt x="11669" y="5629"/>
                  <a:pt x="10105" y="7717"/>
                  <a:pt x="8601" y="9848"/>
                </a:cubicBezTo>
                <a:lnTo>
                  <a:pt x="8601" y="9848"/>
                </a:lnTo>
                <a:cubicBezTo>
                  <a:pt x="9748" y="7817"/>
                  <a:pt x="10990" y="5843"/>
                  <a:pt x="12328" y="3928"/>
                </a:cubicBezTo>
                <a:cubicBezTo>
                  <a:pt x="12378" y="3858"/>
                  <a:pt x="12307" y="3774"/>
                  <a:pt x="12238" y="3774"/>
                </a:cubicBezTo>
                <a:cubicBezTo>
                  <a:pt x="12214" y="3774"/>
                  <a:pt x="12191" y="3784"/>
                  <a:pt x="12174" y="3809"/>
                </a:cubicBezTo>
                <a:cubicBezTo>
                  <a:pt x="12170" y="3813"/>
                  <a:pt x="12166" y="3817"/>
                  <a:pt x="12163" y="3822"/>
                </a:cubicBezTo>
                <a:lnTo>
                  <a:pt x="12163" y="3822"/>
                </a:lnTo>
                <a:lnTo>
                  <a:pt x="12157" y="3817"/>
                </a:lnTo>
                <a:cubicBezTo>
                  <a:pt x="12135" y="3847"/>
                  <a:pt x="12114" y="3877"/>
                  <a:pt x="12093" y="3907"/>
                </a:cubicBezTo>
                <a:lnTo>
                  <a:pt x="12093" y="3907"/>
                </a:lnTo>
                <a:cubicBezTo>
                  <a:pt x="11269" y="4923"/>
                  <a:pt x="10468" y="5958"/>
                  <a:pt x="9691" y="7008"/>
                </a:cubicBezTo>
                <a:lnTo>
                  <a:pt x="9691" y="7008"/>
                </a:lnTo>
                <a:lnTo>
                  <a:pt x="12593" y="2465"/>
                </a:lnTo>
                <a:cubicBezTo>
                  <a:pt x="12647" y="2393"/>
                  <a:pt x="12578" y="2320"/>
                  <a:pt x="12505" y="2320"/>
                </a:cubicBezTo>
                <a:cubicBezTo>
                  <a:pt x="12481" y="2320"/>
                  <a:pt x="12457" y="2328"/>
                  <a:pt x="12437" y="2346"/>
                </a:cubicBezTo>
                <a:lnTo>
                  <a:pt x="12437" y="2346"/>
                </a:lnTo>
                <a:lnTo>
                  <a:pt x="12422" y="2337"/>
                </a:lnTo>
                <a:lnTo>
                  <a:pt x="12320" y="2496"/>
                </a:lnTo>
                <a:lnTo>
                  <a:pt x="12320" y="2496"/>
                </a:lnTo>
                <a:lnTo>
                  <a:pt x="6592" y="10000"/>
                </a:lnTo>
                <a:lnTo>
                  <a:pt x="6592" y="10000"/>
                </a:lnTo>
                <a:cubicBezTo>
                  <a:pt x="7949" y="7704"/>
                  <a:pt x="9365" y="5448"/>
                  <a:pt x="10839" y="3227"/>
                </a:cubicBezTo>
                <a:cubicBezTo>
                  <a:pt x="10884" y="3150"/>
                  <a:pt x="10813" y="3068"/>
                  <a:pt x="10743" y="3068"/>
                </a:cubicBezTo>
                <a:cubicBezTo>
                  <a:pt x="10719" y="3068"/>
                  <a:pt x="10696" y="3077"/>
                  <a:pt x="10677" y="3098"/>
                </a:cubicBezTo>
                <a:cubicBezTo>
                  <a:pt x="10674" y="3101"/>
                  <a:pt x="10672" y="3104"/>
                  <a:pt x="10670" y="3106"/>
                </a:cubicBezTo>
                <a:lnTo>
                  <a:pt x="10670" y="3106"/>
                </a:lnTo>
                <a:lnTo>
                  <a:pt x="10659" y="3098"/>
                </a:lnTo>
                <a:cubicBezTo>
                  <a:pt x="10636" y="3134"/>
                  <a:pt x="10612" y="3170"/>
                  <a:pt x="10588" y="3206"/>
                </a:cubicBezTo>
                <a:lnTo>
                  <a:pt x="10588" y="3206"/>
                </a:lnTo>
                <a:cubicBezTo>
                  <a:pt x="8575" y="5654"/>
                  <a:pt x="6566" y="8102"/>
                  <a:pt x="4554" y="10550"/>
                </a:cubicBezTo>
                <a:lnTo>
                  <a:pt x="4554" y="10550"/>
                </a:lnTo>
                <a:cubicBezTo>
                  <a:pt x="6346" y="7788"/>
                  <a:pt x="8187" y="5056"/>
                  <a:pt x="10078" y="2354"/>
                </a:cubicBezTo>
                <a:cubicBezTo>
                  <a:pt x="10129" y="2284"/>
                  <a:pt x="10057" y="2200"/>
                  <a:pt x="9985" y="2200"/>
                </a:cubicBezTo>
                <a:cubicBezTo>
                  <a:pt x="9960" y="2200"/>
                  <a:pt x="9936" y="2210"/>
                  <a:pt x="9916" y="2234"/>
                </a:cubicBezTo>
                <a:lnTo>
                  <a:pt x="9916" y="2234"/>
                </a:lnTo>
                <a:lnTo>
                  <a:pt x="9907" y="2226"/>
                </a:lnTo>
                <a:cubicBezTo>
                  <a:pt x="9876" y="2270"/>
                  <a:pt x="9845" y="2315"/>
                  <a:pt x="9814" y="2359"/>
                </a:cubicBezTo>
                <a:lnTo>
                  <a:pt x="9814" y="2359"/>
                </a:lnTo>
                <a:cubicBezTo>
                  <a:pt x="8431" y="4054"/>
                  <a:pt x="7057" y="5759"/>
                  <a:pt x="5696" y="7470"/>
                </a:cubicBezTo>
                <a:lnTo>
                  <a:pt x="5696" y="7470"/>
                </a:lnTo>
                <a:cubicBezTo>
                  <a:pt x="7328" y="5170"/>
                  <a:pt x="8946" y="2859"/>
                  <a:pt x="10548" y="541"/>
                </a:cubicBezTo>
                <a:cubicBezTo>
                  <a:pt x="10600" y="469"/>
                  <a:pt x="10529" y="383"/>
                  <a:pt x="10458" y="383"/>
                </a:cubicBezTo>
                <a:cubicBezTo>
                  <a:pt x="10435" y="383"/>
                  <a:pt x="10413" y="392"/>
                  <a:pt x="10394" y="412"/>
                </a:cubicBezTo>
                <a:cubicBezTo>
                  <a:pt x="10392" y="415"/>
                  <a:pt x="10390" y="417"/>
                  <a:pt x="10387" y="420"/>
                </a:cubicBezTo>
                <a:lnTo>
                  <a:pt x="10387" y="420"/>
                </a:lnTo>
                <a:lnTo>
                  <a:pt x="10377" y="412"/>
                </a:lnTo>
                <a:cubicBezTo>
                  <a:pt x="10358" y="440"/>
                  <a:pt x="10338" y="469"/>
                  <a:pt x="10318" y="497"/>
                </a:cubicBezTo>
                <a:lnTo>
                  <a:pt x="10318" y="497"/>
                </a:lnTo>
                <a:cubicBezTo>
                  <a:pt x="7912" y="3185"/>
                  <a:pt x="5586" y="5949"/>
                  <a:pt x="3348" y="8782"/>
                </a:cubicBezTo>
                <a:lnTo>
                  <a:pt x="3348" y="8782"/>
                </a:lnTo>
                <a:cubicBezTo>
                  <a:pt x="4960" y="6174"/>
                  <a:pt x="6683" y="3631"/>
                  <a:pt x="8521" y="1174"/>
                </a:cubicBezTo>
                <a:cubicBezTo>
                  <a:pt x="8572" y="1109"/>
                  <a:pt x="8498" y="1021"/>
                  <a:pt x="8425" y="1021"/>
                </a:cubicBezTo>
                <a:cubicBezTo>
                  <a:pt x="8401" y="1021"/>
                  <a:pt x="8377" y="1031"/>
                  <a:pt x="8358" y="1054"/>
                </a:cubicBezTo>
                <a:cubicBezTo>
                  <a:pt x="8357" y="1055"/>
                  <a:pt x="8356" y="1057"/>
                  <a:pt x="8355" y="1058"/>
                </a:cubicBezTo>
                <a:lnTo>
                  <a:pt x="8355" y="1058"/>
                </a:lnTo>
                <a:lnTo>
                  <a:pt x="8350" y="1054"/>
                </a:lnTo>
                <a:cubicBezTo>
                  <a:pt x="8310" y="1107"/>
                  <a:pt x="8270" y="1160"/>
                  <a:pt x="8231" y="1213"/>
                </a:cubicBezTo>
                <a:lnTo>
                  <a:pt x="8231" y="1213"/>
                </a:lnTo>
                <a:cubicBezTo>
                  <a:pt x="7434" y="2206"/>
                  <a:pt x="6637" y="3200"/>
                  <a:pt x="5850" y="4203"/>
                </a:cubicBezTo>
                <a:lnTo>
                  <a:pt x="5850" y="4203"/>
                </a:lnTo>
                <a:cubicBezTo>
                  <a:pt x="6846" y="2830"/>
                  <a:pt x="7874" y="1480"/>
                  <a:pt x="8957" y="173"/>
                </a:cubicBezTo>
                <a:cubicBezTo>
                  <a:pt x="9022" y="101"/>
                  <a:pt x="8959" y="1"/>
                  <a:pt x="88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26"/>
          <p:cNvSpPr/>
          <p:nvPr/>
        </p:nvSpPr>
        <p:spPr>
          <a:xfrm rot="10800000">
            <a:off x="913949" y="5220703"/>
            <a:ext cx="76958" cy="87664"/>
          </a:xfrm>
          <a:custGeom>
            <a:avLst/>
            <a:gdLst/>
            <a:ahLst/>
            <a:cxnLst/>
            <a:rect l="l" t="t" r="r" b="b"/>
            <a:pathLst>
              <a:path w="762" h="868" extrusionOk="0">
                <a:moveTo>
                  <a:pt x="272" y="1"/>
                </a:moveTo>
                <a:cubicBezTo>
                  <a:pt x="179" y="1"/>
                  <a:pt x="88" y="59"/>
                  <a:pt x="64" y="158"/>
                </a:cubicBezTo>
                <a:cubicBezTo>
                  <a:pt x="62" y="162"/>
                  <a:pt x="61" y="167"/>
                  <a:pt x="59" y="171"/>
                </a:cubicBezTo>
                <a:lnTo>
                  <a:pt x="59" y="171"/>
                </a:lnTo>
                <a:cubicBezTo>
                  <a:pt x="17" y="224"/>
                  <a:pt x="0" y="295"/>
                  <a:pt x="21" y="363"/>
                </a:cubicBezTo>
                <a:cubicBezTo>
                  <a:pt x="22" y="367"/>
                  <a:pt x="23" y="370"/>
                  <a:pt x="25" y="374"/>
                </a:cubicBezTo>
                <a:lnTo>
                  <a:pt x="25" y="374"/>
                </a:lnTo>
                <a:cubicBezTo>
                  <a:pt x="16" y="551"/>
                  <a:pt x="63" y="742"/>
                  <a:pt x="218" y="825"/>
                </a:cubicBezTo>
                <a:cubicBezTo>
                  <a:pt x="265" y="849"/>
                  <a:pt x="311" y="860"/>
                  <a:pt x="356" y="860"/>
                </a:cubicBezTo>
                <a:cubicBezTo>
                  <a:pt x="374" y="860"/>
                  <a:pt x="392" y="858"/>
                  <a:pt x="409" y="855"/>
                </a:cubicBezTo>
                <a:lnTo>
                  <a:pt x="409" y="855"/>
                </a:lnTo>
                <a:cubicBezTo>
                  <a:pt x="430" y="864"/>
                  <a:pt x="451" y="868"/>
                  <a:pt x="472" y="868"/>
                </a:cubicBezTo>
                <a:cubicBezTo>
                  <a:pt x="583" y="868"/>
                  <a:pt x="690" y="757"/>
                  <a:pt x="697" y="645"/>
                </a:cubicBezTo>
                <a:cubicBezTo>
                  <a:pt x="697" y="630"/>
                  <a:pt x="697" y="615"/>
                  <a:pt x="697" y="600"/>
                </a:cubicBezTo>
                <a:lnTo>
                  <a:pt x="697" y="600"/>
                </a:lnTo>
                <a:cubicBezTo>
                  <a:pt x="715" y="559"/>
                  <a:pt x="726" y="516"/>
                  <a:pt x="731" y="474"/>
                </a:cubicBezTo>
                <a:cubicBezTo>
                  <a:pt x="761" y="270"/>
                  <a:pt x="631" y="52"/>
                  <a:pt x="423" y="52"/>
                </a:cubicBezTo>
                <a:cubicBezTo>
                  <a:pt x="419" y="52"/>
                  <a:pt x="416" y="52"/>
                  <a:pt x="413" y="52"/>
                </a:cubicBezTo>
                <a:lnTo>
                  <a:pt x="413" y="52"/>
                </a:lnTo>
                <a:cubicBezTo>
                  <a:pt x="402" y="44"/>
                  <a:pt x="391" y="37"/>
                  <a:pt x="380" y="29"/>
                </a:cubicBezTo>
                <a:cubicBezTo>
                  <a:pt x="346" y="10"/>
                  <a:pt x="309" y="1"/>
                  <a:pt x="27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26"/>
          <p:cNvSpPr/>
          <p:nvPr/>
        </p:nvSpPr>
        <p:spPr>
          <a:xfrm rot="10800000">
            <a:off x="629741" y="5202422"/>
            <a:ext cx="95541" cy="89078"/>
          </a:xfrm>
          <a:custGeom>
            <a:avLst/>
            <a:gdLst/>
            <a:ahLst/>
            <a:cxnLst/>
            <a:rect l="l" t="t" r="r" b="b"/>
            <a:pathLst>
              <a:path w="946" h="882" extrusionOk="0">
                <a:moveTo>
                  <a:pt x="569" y="1"/>
                </a:moveTo>
                <a:cubicBezTo>
                  <a:pt x="535" y="1"/>
                  <a:pt x="498" y="11"/>
                  <a:pt x="462" y="33"/>
                </a:cubicBezTo>
                <a:lnTo>
                  <a:pt x="445" y="33"/>
                </a:lnTo>
                <a:cubicBezTo>
                  <a:pt x="300" y="110"/>
                  <a:pt x="180" y="213"/>
                  <a:pt x="86" y="341"/>
                </a:cubicBezTo>
                <a:cubicBezTo>
                  <a:pt x="0" y="478"/>
                  <a:pt x="17" y="658"/>
                  <a:pt x="137" y="769"/>
                </a:cubicBezTo>
                <a:cubicBezTo>
                  <a:pt x="211" y="843"/>
                  <a:pt x="315" y="881"/>
                  <a:pt x="419" y="881"/>
                </a:cubicBezTo>
                <a:cubicBezTo>
                  <a:pt x="460" y="881"/>
                  <a:pt x="501" y="875"/>
                  <a:pt x="539" y="863"/>
                </a:cubicBezTo>
                <a:cubicBezTo>
                  <a:pt x="676" y="803"/>
                  <a:pt x="796" y="701"/>
                  <a:pt x="881" y="572"/>
                </a:cubicBezTo>
                <a:cubicBezTo>
                  <a:pt x="945" y="452"/>
                  <a:pt x="897" y="309"/>
                  <a:pt x="778" y="257"/>
                </a:cubicBezTo>
                <a:lnTo>
                  <a:pt x="778" y="257"/>
                </a:lnTo>
                <a:cubicBezTo>
                  <a:pt x="791" y="133"/>
                  <a:pt x="693" y="1"/>
                  <a:pt x="5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26"/>
          <p:cNvSpPr/>
          <p:nvPr/>
        </p:nvSpPr>
        <p:spPr>
          <a:xfrm rot="10800000">
            <a:off x="742455" y="5115968"/>
            <a:ext cx="92612" cy="86351"/>
          </a:xfrm>
          <a:custGeom>
            <a:avLst/>
            <a:gdLst/>
            <a:ahLst/>
            <a:cxnLst/>
            <a:rect l="l" t="t" r="r" b="b"/>
            <a:pathLst>
              <a:path w="917" h="855" extrusionOk="0">
                <a:moveTo>
                  <a:pt x="418" y="466"/>
                </a:moveTo>
                <a:cubicBezTo>
                  <a:pt x="419" y="467"/>
                  <a:pt x="420" y="467"/>
                  <a:pt x="421" y="468"/>
                </a:cubicBezTo>
                <a:lnTo>
                  <a:pt x="421" y="468"/>
                </a:lnTo>
                <a:cubicBezTo>
                  <a:pt x="421" y="468"/>
                  <a:pt x="421" y="468"/>
                  <a:pt x="421" y="468"/>
                </a:cubicBezTo>
                <a:lnTo>
                  <a:pt x="421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19" y="467"/>
                  <a:pt x="419" y="467"/>
                  <a:pt x="418" y="466"/>
                </a:cubicBezTo>
                <a:close/>
                <a:moveTo>
                  <a:pt x="381" y="0"/>
                </a:moveTo>
                <a:cubicBezTo>
                  <a:pt x="363" y="0"/>
                  <a:pt x="344" y="2"/>
                  <a:pt x="326" y="6"/>
                </a:cubicBezTo>
                <a:cubicBezTo>
                  <a:pt x="276" y="21"/>
                  <a:pt x="236" y="53"/>
                  <a:pt x="208" y="94"/>
                </a:cubicBezTo>
                <a:lnTo>
                  <a:pt x="208" y="94"/>
                </a:lnTo>
                <a:cubicBezTo>
                  <a:pt x="153" y="127"/>
                  <a:pt x="106" y="172"/>
                  <a:pt x="69" y="228"/>
                </a:cubicBezTo>
                <a:cubicBezTo>
                  <a:pt x="1" y="331"/>
                  <a:pt x="44" y="468"/>
                  <a:pt x="146" y="528"/>
                </a:cubicBezTo>
                <a:cubicBezTo>
                  <a:pt x="178" y="544"/>
                  <a:pt x="213" y="551"/>
                  <a:pt x="248" y="551"/>
                </a:cubicBezTo>
                <a:cubicBezTo>
                  <a:pt x="252" y="551"/>
                  <a:pt x="257" y="551"/>
                  <a:pt x="261" y="551"/>
                </a:cubicBezTo>
                <a:lnTo>
                  <a:pt x="261" y="551"/>
                </a:lnTo>
                <a:lnTo>
                  <a:pt x="309" y="690"/>
                </a:lnTo>
                <a:cubicBezTo>
                  <a:pt x="340" y="790"/>
                  <a:pt x="431" y="854"/>
                  <a:pt x="528" y="854"/>
                </a:cubicBezTo>
                <a:cubicBezTo>
                  <a:pt x="563" y="854"/>
                  <a:pt x="599" y="846"/>
                  <a:pt x="634" y="827"/>
                </a:cubicBezTo>
                <a:cubicBezTo>
                  <a:pt x="865" y="690"/>
                  <a:pt x="916" y="374"/>
                  <a:pt x="745" y="168"/>
                </a:cubicBezTo>
                <a:cubicBezTo>
                  <a:pt x="682" y="99"/>
                  <a:pt x="599" y="52"/>
                  <a:pt x="509" y="37"/>
                </a:cubicBezTo>
                <a:lnTo>
                  <a:pt x="509" y="37"/>
                </a:lnTo>
                <a:cubicBezTo>
                  <a:pt x="472" y="13"/>
                  <a:pt x="427" y="0"/>
                  <a:pt x="3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26"/>
          <p:cNvSpPr/>
          <p:nvPr/>
        </p:nvSpPr>
        <p:spPr>
          <a:xfrm rot="10800000">
            <a:off x="802346" y="4979217"/>
            <a:ext cx="79382" cy="89482"/>
          </a:xfrm>
          <a:custGeom>
            <a:avLst/>
            <a:gdLst/>
            <a:ahLst/>
            <a:cxnLst/>
            <a:rect l="l" t="t" r="r" b="b"/>
            <a:pathLst>
              <a:path w="786" h="886" extrusionOk="0">
                <a:moveTo>
                  <a:pt x="548" y="497"/>
                </a:move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8" y="497"/>
                </a:cubicBezTo>
                <a:close/>
                <a:moveTo>
                  <a:pt x="552" y="505"/>
                </a:moveTo>
                <a:lnTo>
                  <a:pt x="552" y="505"/>
                </a:lnTo>
                <a:cubicBezTo>
                  <a:pt x="552" y="508"/>
                  <a:pt x="552" y="509"/>
                  <a:pt x="551" y="509"/>
                </a:cubicBezTo>
                <a:cubicBezTo>
                  <a:pt x="551" y="509"/>
                  <a:pt x="550" y="508"/>
                  <a:pt x="549" y="505"/>
                </a:cubicBezTo>
                <a:close/>
                <a:moveTo>
                  <a:pt x="496" y="0"/>
                </a:moveTo>
                <a:cubicBezTo>
                  <a:pt x="476" y="0"/>
                  <a:pt x="456" y="3"/>
                  <a:pt x="437" y="9"/>
                </a:cubicBezTo>
                <a:lnTo>
                  <a:pt x="437" y="26"/>
                </a:lnTo>
                <a:cubicBezTo>
                  <a:pt x="103" y="137"/>
                  <a:pt x="1" y="565"/>
                  <a:pt x="249" y="822"/>
                </a:cubicBezTo>
                <a:cubicBezTo>
                  <a:pt x="292" y="864"/>
                  <a:pt x="347" y="886"/>
                  <a:pt x="403" y="886"/>
                </a:cubicBezTo>
                <a:cubicBezTo>
                  <a:pt x="458" y="886"/>
                  <a:pt x="514" y="864"/>
                  <a:pt x="557" y="822"/>
                </a:cubicBezTo>
                <a:cubicBezTo>
                  <a:pt x="684" y="686"/>
                  <a:pt x="786" y="501"/>
                  <a:pt x="680" y="331"/>
                </a:cubicBezTo>
                <a:lnTo>
                  <a:pt x="680" y="331"/>
                </a:lnTo>
                <a:cubicBezTo>
                  <a:pt x="707" y="282"/>
                  <a:pt x="715" y="222"/>
                  <a:pt x="702" y="163"/>
                </a:cubicBezTo>
                <a:cubicBezTo>
                  <a:pt x="681" y="64"/>
                  <a:pt x="590" y="0"/>
                  <a:pt x="4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26"/>
          <p:cNvSpPr/>
          <p:nvPr/>
        </p:nvSpPr>
        <p:spPr>
          <a:xfrm rot="10800000">
            <a:off x="497937" y="5016081"/>
            <a:ext cx="84836" cy="87866"/>
          </a:xfrm>
          <a:custGeom>
            <a:avLst/>
            <a:gdLst/>
            <a:ahLst/>
            <a:cxnLst/>
            <a:rect l="l" t="t" r="r" b="b"/>
            <a:pathLst>
              <a:path w="840" h="870" extrusionOk="0">
                <a:moveTo>
                  <a:pt x="427" y="1"/>
                </a:moveTo>
                <a:cubicBezTo>
                  <a:pt x="393" y="1"/>
                  <a:pt x="358" y="8"/>
                  <a:pt x="326" y="24"/>
                </a:cubicBezTo>
                <a:cubicBezTo>
                  <a:pt x="232" y="67"/>
                  <a:pt x="146" y="135"/>
                  <a:pt x="86" y="212"/>
                </a:cubicBezTo>
                <a:cubicBezTo>
                  <a:pt x="1" y="298"/>
                  <a:pt x="1" y="426"/>
                  <a:pt x="86" y="512"/>
                </a:cubicBezTo>
                <a:cubicBezTo>
                  <a:pt x="95" y="521"/>
                  <a:pt x="105" y="530"/>
                  <a:pt x="114" y="539"/>
                </a:cubicBezTo>
                <a:lnTo>
                  <a:pt x="114" y="539"/>
                </a:lnTo>
                <a:cubicBezTo>
                  <a:pt x="116" y="549"/>
                  <a:pt x="118" y="560"/>
                  <a:pt x="121" y="572"/>
                </a:cubicBezTo>
                <a:cubicBezTo>
                  <a:pt x="129" y="657"/>
                  <a:pt x="172" y="726"/>
                  <a:pt x="223" y="786"/>
                </a:cubicBezTo>
                <a:cubicBezTo>
                  <a:pt x="289" y="842"/>
                  <a:pt x="369" y="870"/>
                  <a:pt x="448" y="870"/>
                </a:cubicBezTo>
                <a:cubicBezTo>
                  <a:pt x="514" y="870"/>
                  <a:pt x="579" y="850"/>
                  <a:pt x="634" y="811"/>
                </a:cubicBezTo>
                <a:cubicBezTo>
                  <a:pt x="771" y="726"/>
                  <a:pt x="839" y="572"/>
                  <a:pt x="805" y="418"/>
                </a:cubicBezTo>
                <a:cubicBezTo>
                  <a:pt x="779" y="272"/>
                  <a:pt x="702" y="153"/>
                  <a:pt x="582" y="58"/>
                </a:cubicBezTo>
                <a:cubicBezTo>
                  <a:pt x="540" y="21"/>
                  <a:pt x="484" y="1"/>
                  <a:pt x="42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26"/>
          <p:cNvSpPr/>
          <p:nvPr/>
        </p:nvSpPr>
        <p:spPr>
          <a:xfrm rot="10800000">
            <a:off x="422795" y="5185959"/>
            <a:ext cx="88270" cy="77463"/>
          </a:xfrm>
          <a:custGeom>
            <a:avLst/>
            <a:gdLst/>
            <a:ahLst/>
            <a:cxnLst/>
            <a:rect l="l" t="t" r="r" b="b"/>
            <a:pathLst>
              <a:path w="874" h="767" extrusionOk="0">
                <a:moveTo>
                  <a:pt x="438" y="329"/>
                </a:moveTo>
                <a:lnTo>
                  <a:pt x="438" y="329"/>
                </a:lnTo>
                <a:cubicBezTo>
                  <a:pt x="438" y="329"/>
                  <a:pt x="437" y="329"/>
                  <a:pt x="436" y="329"/>
                </a:cubicBezTo>
                <a:lnTo>
                  <a:pt x="436" y="329"/>
                </a:lnTo>
                <a:lnTo>
                  <a:pt x="437" y="329"/>
                </a:lnTo>
                <a:close/>
                <a:moveTo>
                  <a:pt x="496" y="325"/>
                </a:moveTo>
                <a:cubicBezTo>
                  <a:pt x="496" y="325"/>
                  <a:pt x="495" y="329"/>
                  <a:pt x="491" y="339"/>
                </a:cubicBezTo>
                <a:lnTo>
                  <a:pt x="491" y="339"/>
                </a:lnTo>
                <a:cubicBezTo>
                  <a:pt x="493" y="332"/>
                  <a:pt x="496" y="325"/>
                  <a:pt x="496" y="325"/>
                </a:cubicBezTo>
                <a:close/>
                <a:moveTo>
                  <a:pt x="487" y="343"/>
                </a:moveTo>
                <a:cubicBezTo>
                  <a:pt x="487" y="343"/>
                  <a:pt x="488" y="344"/>
                  <a:pt x="488" y="344"/>
                </a:cubicBezTo>
                <a:lnTo>
                  <a:pt x="488" y="344"/>
                </a:lnTo>
                <a:cubicBezTo>
                  <a:pt x="488" y="345"/>
                  <a:pt x="488" y="345"/>
                  <a:pt x="488" y="346"/>
                </a:cubicBezTo>
                <a:lnTo>
                  <a:pt x="488" y="346"/>
                </a:lnTo>
                <a:cubicBezTo>
                  <a:pt x="488" y="345"/>
                  <a:pt x="487" y="345"/>
                  <a:pt x="487" y="345"/>
                </a:cubicBezTo>
                <a:lnTo>
                  <a:pt x="487" y="345"/>
                </a:lnTo>
                <a:cubicBezTo>
                  <a:pt x="487" y="344"/>
                  <a:pt x="487" y="343"/>
                  <a:pt x="487" y="343"/>
                </a:cubicBezTo>
                <a:close/>
                <a:moveTo>
                  <a:pt x="488" y="345"/>
                </a:moveTo>
                <a:lnTo>
                  <a:pt x="488" y="345"/>
                </a:lnTo>
                <a:cubicBezTo>
                  <a:pt x="489" y="345"/>
                  <a:pt x="489" y="345"/>
                  <a:pt x="489" y="345"/>
                </a:cubicBezTo>
                <a:lnTo>
                  <a:pt x="489" y="345"/>
                </a:lnTo>
                <a:cubicBezTo>
                  <a:pt x="489" y="345"/>
                  <a:pt x="489" y="346"/>
                  <a:pt x="488" y="346"/>
                </a:cubicBezTo>
                <a:cubicBezTo>
                  <a:pt x="488" y="345"/>
                  <a:pt x="488" y="345"/>
                  <a:pt x="488" y="345"/>
                </a:cubicBezTo>
                <a:close/>
                <a:moveTo>
                  <a:pt x="489" y="346"/>
                </a:moveTo>
                <a:cubicBezTo>
                  <a:pt x="489" y="347"/>
                  <a:pt x="490" y="347"/>
                  <a:pt x="490" y="347"/>
                </a:cubicBezTo>
                <a:lnTo>
                  <a:pt x="490" y="347"/>
                </a:lnTo>
                <a:cubicBezTo>
                  <a:pt x="490" y="347"/>
                  <a:pt x="489" y="347"/>
                  <a:pt x="489" y="347"/>
                </a:cubicBezTo>
                <a:lnTo>
                  <a:pt x="489" y="347"/>
                </a:lnTo>
                <a:cubicBezTo>
                  <a:pt x="489" y="346"/>
                  <a:pt x="489" y="346"/>
                  <a:pt x="489" y="346"/>
                </a:cubicBezTo>
                <a:close/>
                <a:moveTo>
                  <a:pt x="487" y="350"/>
                </a:moveTo>
                <a:lnTo>
                  <a:pt x="487" y="350"/>
                </a:lnTo>
                <a:cubicBezTo>
                  <a:pt x="488" y="350"/>
                  <a:pt x="488" y="350"/>
                  <a:pt x="488" y="351"/>
                </a:cubicBezTo>
                <a:lnTo>
                  <a:pt x="488" y="351"/>
                </a:lnTo>
                <a:cubicBezTo>
                  <a:pt x="488" y="352"/>
                  <a:pt x="488" y="353"/>
                  <a:pt x="488" y="354"/>
                </a:cubicBezTo>
                <a:cubicBezTo>
                  <a:pt x="488" y="353"/>
                  <a:pt x="489" y="352"/>
                  <a:pt x="489" y="351"/>
                </a:cubicBezTo>
                <a:lnTo>
                  <a:pt x="489" y="351"/>
                </a:lnTo>
                <a:cubicBezTo>
                  <a:pt x="490" y="351"/>
                  <a:pt x="490" y="351"/>
                  <a:pt x="491" y="351"/>
                </a:cubicBezTo>
                <a:cubicBezTo>
                  <a:pt x="491" y="351"/>
                  <a:pt x="491" y="351"/>
                  <a:pt x="492" y="351"/>
                </a:cubicBezTo>
                <a:lnTo>
                  <a:pt x="492" y="351"/>
                </a:lnTo>
                <a:cubicBezTo>
                  <a:pt x="494" y="356"/>
                  <a:pt x="495" y="361"/>
                  <a:pt x="494" y="361"/>
                </a:cubicBezTo>
                <a:cubicBezTo>
                  <a:pt x="493" y="361"/>
                  <a:pt x="492" y="359"/>
                  <a:pt x="488" y="354"/>
                </a:cubicBezTo>
                <a:cubicBezTo>
                  <a:pt x="488" y="353"/>
                  <a:pt x="488" y="351"/>
                  <a:pt x="487" y="350"/>
                </a:cubicBezTo>
                <a:close/>
                <a:moveTo>
                  <a:pt x="300" y="1"/>
                </a:moveTo>
                <a:cubicBezTo>
                  <a:pt x="231" y="1"/>
                  <a:pt x="160" y="34"/>
                  <a:pt x="112" y="115"/>
                </a:cubicBezTo>
                <a:lnTo>
                  <a:pt x="95" y="115"/>
                </a:lnTo>
                <a:cubicBezTo>
                  <a:pt x="1" y="286"/>
                  <a:pt x="26" y="500"/>
                  <a:pt x="155" y="654"/>
                </a:cubicBezTo>
                <a:cubicBezTo>
                  <a:pt x="233" y="728"/>
                  <a:pt x="337" y="767"/>
                  <a:pt x="440" y="767"/>
                </a:cubicBezTo>
                <a:cubicBezTo>
                  <a:pt x="527" y="767"/>
                  <a:pt x="614" y="738"/>
                  <a:pt x="685" y="679"/>
                </a:cubicBezTo>
                <a:cubicBezTo>
                  <a:pt x="856" y="560"/>
                  <a:pt x="873" y="311"/>
                  <a:pt x="728" y="166"/>
                </a:cubicBezTo>
                <a:cubicBezTo>
                  <a:pt x="656" y="90"/>
                  <a:pt x="562" y="51"/>
                  <a:pt x="466" y="51"/>
                </a:cubicBezTo>
                <a:cubicBezTo>
                  <a:pt x="459" y="51"/>
                  <a:pt x="452" y="52"/>
                  <a:pt x="445" y="52"/>
                </a:cubicBezTo>
                <a:lnTo>
                  <a:pt x="445" y="52"/>
                </a:lnTo>
                <a:cubicBezTo>
                  <a:pt x="404" y="20"/>
                  <a:pt x="352" y="1"/>
                  <a:pt x="30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26"/>
          <p:cNvSpPr/>
          <p:nvPr/>
        </p:nvSpPr>
        <p:spPr>
          <a:xfrm rot="10800000">
            <a:off x="755181" y="4802672"/>
            <a:ext cx="106146" cy="82412"/>
          </a:xfrm>
          <a:custGeom>
            <a:avLst/>
            <a:gdLst/>
            <a:ahLst/>
            <a:cxnLst/>
            <a:rect l="l" t="t" r="r" b="b"/>
            <a:pathLst>
              <a:path w="1051" h="816" extrusionOk="0">
                <a:moveTo>
                  <a:pt x="523" y="383"/>
                </a:moveTo>
                <a:cubicBezTo>
                  <a:pt x="523" y="384"/>
                  <a:pt x="522" y="384"/>
                  <a:pt x="522" y="385"/>
                </a:cubicBezTo>
                <a:lnTo>
                  <a:pt x="522" y="385"/>
                </a:lnTo>
                <a:lnTo>
                  <a:pt x="522" y="385"/>
                </a:lnTo>
                <a:lnTo>
                  <a:pt x="522" y="385"/>
                </a:lnTo>
                <a:cubicBezTo>
                  <a:pt x="522" y="385"/>
                  <a:pt x="522" y="385"/>
                  <a:pt x="522" y="385"/>
                </a:cubicBezTo>
                <a:lnTo>
                  <a:pt x="522" y="385"/>
                </a:lnTo>
                <a:cubicBezTo>
                  <a:pt x="521" y="389"/>
                  <a:pt x="519" y="394"/>
                  <a:pt x="517" y="397"/>
                </a:cubicBezTo>
                <a:lnTo>
                  <a:pt x="517" y="397"/>
                </a:lnTo>
                <a:lnTo>
                  <a:pt x="517" y="390"/>
                </a:lnTo>
                <a:cubicBezTo>
                  <a:pt x="518" y="389"/>
                  <a:pt x="518" y="388"/>
                  <a:pt x="518" y="387"/>
                </a:cubicBezTo>
                <a:lnTo>
                  <a:pt x="518" y="387"/>
                </a:lnTo>
                <a:cubicBezTo>
                  <a:pt x="518" y="387"/>
                  <a:pt x="518" y="387"/>
                  <a:pt x="519" y="387"/>
                </a:cubicBezTo>
                <a:lnTo>
                  <a:pt x="519" y="387"/>
                </a:lnTo>
                <a:cubicBezTo>
                  <a:pt x="518" y="388"/>
                  <a:pt x="518" y="389"/>
                  <a:pt x="517" y="390"/>
                </a:cubicBezTo>
                <a:lnTo>
                  <a:pt x="517" y="390"/>
                </a:lnTo>
                <a:lnTo>
                  <a:pt x="522" y="385"/>
                </a:lnTo>
                <a:lnTo>
                  <a:pt x="522" y="385"/>
                </a:lnTo>
                <a:cubicBezTo>
                  <a:pt x="521" y="386"/>
                  <a:pt x="520" y="387"/>
                  <a:pt x="519" y="387"/>
                </a:cubicBezTo>
                <a:lnTo>
                  <a:pt x="519" y="387"/>
                </a:lnTo>
                <a:cubicBezTo>
                  <a:pt x="519" y="387"/>
                  <a:pt x="519" y="386"/>
                  <a:pt x="519" y="386"/>
                </a:cubicBezTo>
                <a:lnTo>
                  <a:pt x="519" y="386"/>
                </a:lnTo>
                <a:cubicBezTo>
                  <a:pt x="520" y="385"/>
                  <a:pt x="521" y="384"/>
                  <a:pt x="523" y="383"/>
                </a:cubicBezTo>
                <a:close/>
                <a:moveTo>
                  <a:pt x="583" y="427"/>
                </a:moveTo>
                <a:cubicBezTo>
                  <a:pt x="583" y="429"/>
                  <a:pt x="582" y="430"/>
                  <a:pt x="582" y="431"/>
                </a:cubicBezTo>
                <a:lnTo>
                  <a:pt x="582" y="431"/>
                </a:lnTo>
                <a:cubicBezTo>
                  <a:pt x="581" y="432"/>
                  <a:pt x="580" y="433"/>
                  <a:pt x="580" y="434"/>
                </a:cubicBezTo>
                <a:lnTo>
                  <a:pt x="580" y="434"/>
                </a:lnTo>
                <a:cubicBezTo>
                  <a:pt x="580" y="432"/>
                  <a:pt x="582" y="430"/>
                  <a:pt x="583" y="427"/>
                </a:cubicBezTo>
                <a:close/>
                <a:moveTo>
                  <a:pt x="544" y="0"/>
                </a:moveTo>
                <a:cubicBezTo>
                  <a:pt x="255" y="0"/>
                  <a:pt x="1" y="340"/>
                  <a:pt x="218" y="646"/>
                </a:cubicBezTo>
                <a:cubicBezTo>
                  <a:pt x="304" y="765"/>
                  <a:pt x="419" y="815"/>
                  <a:pt x="533" y="815"/>
                </a:cubicBezTo>
                <a:cubicBezTo>
                  <a:pt x="796" y="815"/>
                  <a:pt x="1050" y="545"/>
                  <a:pt x="905" y="241"/>
                </a:cubicBezTo>
                <a:lnTo>
                  <a:pt x="905" y="241"/>
                </a:lnTo>
                <a:cubicBezTo>
                  <a:pt x="896" y="204"/>
                  <a:pt x="876" y="167"/>
                  <a:pt x="842" y="133"/>
                </a:cubicBezTo>
                <a:lnTo>
                  <a:pt x="834" y="133"/>
                </a:lnTo>
                <a:cubicBezTo>
                  <a:pt x="745" y="39"/>
                  <a:pt x="643" y="0"/>
                  <a:pt x="54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26"/>
          <p:cNvSpPr/>
          <p:nvPr/>
        </p:nvSpPr>
        <p:spPr>
          <a:xfrm rot="10800000">
            <a:off x="348460" y="5062843"/>
            <a:ext cx="88674" cy="79685"/>
          </a:xfrm>
          <a:custGeom>
            <a:avLst/>
            <a:gdLst/>
            <a:ahLst/>
            <a:cxnLst/>
            <a:rect l="l" t="t" r="r" b="b"/>
            <a:pathLst>
              <a:path w="878" h="789" extrusionOk="0">
                <a:moveTo>
                  <a:pt x="505" y="445"/>
                </a:moveTo>
                <a:cubicBezTo>
                  <a:pt x="509" y="445"/>
                  <a:pt x="507" y="447"/>
                  <a:pt x="501" y="448"/>
                </a:cubicBezTo>
                <a:lnTo>
                  <a:pt x="501" y="448"/>
                </a:lnTo>
                <a:cubicBezTo>
                  <a:pt x="502" y="447"/>
                  <a:pt x="502" y="446"/>
                  <a:pt x="503" y="445"/>
                </a:cubicBezTo>
                <a:lnTo>
                  <a:pt x="503" y="445"/>
                </a:lnTo>
                <a:cubicBezTo>
                  <a:pt x="504" y="445"/>
                  <a:pt x="504" y="445"/>
                  <a:pt x="505" y="445"/>
                </a:cubicBezTo>
                <a:close/>
                <a:moveTo>
                  <a:pt x="431" y="0"/>
                </a:moveTo>
                <a:cubicBezTo>
                  <a:pt x="393" y="0"/>
                  <a:pt x="355" y="10"/>
                  <a:pt x="321" y="30"/>
                </a:cubicBezTo>
                <a:lnTo>
                  <a:pt x="321" y="13"/>
                </a:lnTo>
                <a:cubicBezTo>
                  <a:pt x="286" y="36"/>
                  <a:pt x="253" y="63"/>
                  <a:pt x="224" y="92"/>
                </a:cubicBezTo>
                <a:lnTo>
                  <a:pt x="224" y="92"/>
                </a:lnTo>
                <a:cubicBezTo>
                  <a:pt x="172" y="122"/>
                  <a:pt x="124" y="158"/>
                  <a:pt x="82" y="201"/>
                </a:cubicBezTo>
                <a:cubicBezTo>
                  <a:pt x="16" y="260"/>
                  <a:pt x="1" y="359"/>
                  <a:pt x="35" y="440"/>
                </a:cubicBezTo>
                <a:lnTo>
                  <a:pt x="35" y="440"/>
                </a:lnTo>
                <a:cubicBezTo>
                  <a:pt x="28" y="477"/>
                  <a:pt x="23" y="514"/>
                  <a:pt x="22" y="552"/>
                </a:cubicBezTo>
                <a:cubicBezTo>
                  <a:pt x="13" y="654"/>
                  <a:pt x="82" y="740"/>
                  <a:pt x="176" y="766"/>
                </a:cubicBezTo>
                <a:cubicBezTo>
                  <a:pt x="234" y="781"/>
                  <a:pt x="293" y="788"/>
                  <a:pt x="351" y="788"/>
                </a:cubicBezTo>
                <a:cubicBezTo>
                  <a:pt x="457" y="788"/>
                  <a:pt x="561" y="764"/>
                  <a:pt x="655" y="714"/>
                </a:cubicBezTo>
                <a:cubicBezTo>
                  <a:pt x="800" y="629"/>
                  <a:pt x="877" y="466"/>
                  <a:pt x="851" y="304"/>
                </a:cubicBezTo>
                <a:cubicBezTo>
                  <a:pt x="826" y="133"/>
                  <a:pt x="672" y="4"/>
                  <a:pt x="501" y="4"/>
                </a:cubicBezTo>
                <a:cubicBezTo>
                  <a:pt x="495" y="5"/>
                  <a:pt x="489" y="6"/>
                  <a:pt x="482" y="6"/>
                </a:cubicBezTo>
                <a:lnTo>
                  <a:pt x="482" y="6"/>
                </a:lnTo>
                <a:cubicBezTo>
                  <a:pt x="466" y="2"/>
                  <a:pt x="448" y="0"/>
                  <a:pt x="43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26"/>
          <p:cNvSpPr/>
          <p:nvPr/>
        </p:nvSpPr>
        <p:spPr>
          <a:xfrm rot="10800000">
            <a:off x="960509" y="5031533"/>
            <a:ext cx="68071" cy="70898"/>
          </a:xfrm>
          <a:custGeom>
            <a:avLst/>
            <a:gdLst/>
            <a:ahLst/>
            <a:cxnLst/>
            <a:rect l="l" t="t" r="r" b="b"/>
            <a:pathLst>
              <a:path w="674" h="702" extrusionOk="0">
                <a:moveTo>
                  <a:pt x="425" y="367"/>
                </a:moveTo>
                <a:lnTo>
                  <a:pt x="427" y="368"/>
                </a:lnTo>
                <a:lnTo>
                  <a:pt x="427" y="368"/>
                </a:lnTo>
                <a:cubicBezTo>
                  <a:pt x="427" y="369"/>
                  <a:pt x="427" y="371"/>
                  <a:pt x="427" y="373"/>
                </a:cubicBezTo>
                <a:lnTo>
                  <a:pt x="427" y="373"/>
                </a:lnTo>
                <a:cubicBezTo>
                  <a:pt x="427" y="374"/>
                  <a:pt x="427" y="375"/>
                  <a:pt x="427" y="378"/>
                </a:cubicBezTo>
                <a:lnTo>
                  <a:pt x="427" y="378"/>
                </a:lnTo>
                <a:cubicBezTo>
                  <a:pt x="426" y="374"/>
                  <a:pt x="426" y="371"/>
                  <a:pt x="425" y="367"/>
                </a:cubicBezTo>
                <a:close/>
                <a:moveTo>
                  <a:pt x="428" y="377"/>
                </a:moveTo>
                <a:cubicBezTo>
                  <a:pt x="429" y="379"/>
                  <a:pt x="430" y="380"/>
                  <a:pt x="430" y="382"/>
                </a:cubicBezTo>
                <a:lnTo>
                  <a:pt x="430" y="382"/>
                </a:lnTo>
                <a:cubicBezTo>
                  <a:pt x="430" y="383"/>
                  <a:pt x="430" y="383"/>
                  <a:pt x="430" y="384"/>
                </a:cubicBezTo>
                <a:lnTo>
                  <a:pt x="430" y="384"/>
                </a:lnTo>
                <a:cubicBezTo>
                  <a:pt x="429" y="381"/>
                  <a:pt x="428" y="379"/>
                  <a:pt x="428" y="377"/>
                </a:cubicBezTo>
                <a:close/>
                <a:moveTo>
                  <a:pt x="431" y="385"/>
                </a:moveTo>
                <a:lnTo>
                  <a:pt x="431" y="385"/>
                </a:lnTo>
                <a:cubicBezTo>
                  <a:pt x="431" y="385"/>
                  <a:pt x="432" y="386"/>
                  <a:pt x="432" y="386"/>
                </a:cubicBezTo>
                <a:lnTo>
                  <a:pt x="432" y="386"/>
                </a:lnTo>
                <a:cubicBezTo>
                  <a:pt x="431" y="386"/>
                  <a:pt x="431" y="387"/>
                  <a:pt x="431" y="388"/>
                </a:cubicBezTo>
                <a:lnTo>
                  <a:pt x="431" y="388"/>
                </a:lnTo>
                <a:cubicBezTo>
                  <a:pt x="431" y="387"/>
                  <a:pt x="431" y="387"/>
                  <a:pt x="431" y="387"/>
                </a:cubicBezTo>
                <a:lnTo>
                  <a:pt x="431" y="387"/>
                </a:lnTo>
                <a:cubicBezTo>
                  <a:pt x="431" y="386"/>
                  <a:pt x="431" y="386"/>
                  <a:pt x="431" y="385"/>
                </a:cubicBezTo>
                <a:close/>
                <a:moveTo>
                  <a:pt x="412" y="419"/>
                </a:move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close/>
                <a:moveTo>
                  <a:pt x="410" y="420"/>
                </a:moveTo>
                <a:cubicBezTo>
                  <a:pt x="410" y="420"/>
                  <a:pt x="410" y="420"/>
                  <a:pt x="410" y="420"/>
                </a:cubicBezTo>
                <a:lnTo>
                  <a:pt x="410" y="420"/>
                </a:lnTo>
                <a:cubicBezTo>
                  <a:pt x="406" y="422"/>
                  <a:pt x="398" y="425"/>
                  <a:pt x="385" y="428"/>
                </a:cubicBezTo>
                <a:cubicBezTo>
                  <a:pt x="394" y="426"/>
                  <a:pt x="402" y="423"/>
                  <a:pt x="410" y="420"/>
                </a:cubicBezTo>
                <a:close/>
                <a:moveTo>
                  <a:pt x="333" y="0"/>
                </a:moveTo>
                <a:cubicBezTo>
                  <a:pt x="314" y="0"/>
                  <a:pt x="294" y="3"/>
                  <a:pt x="274" y="9"/>
                </a:cubicBezTo>
                <a:lnTo>
                  <a:pt x="291" y="18"/>
                </a:lnTo>
                <a:cubicBezTo>
                  <a:pt x="172" y="61"/>
                  <a:pt x="77" y="155"/>
                  <a:pt x="35" y="274"/>
                </a:cubicBezTo>
                <a:cubicBezTo>
                  <a:pt x="0" y="386"/>
                  <a:pt x="18" y="497"/>
                  <a:pt x="77" y="600"/>
                </a:cubicBezTo>
                <a:cubicBezTo>
                  <a:pt x="119" y="661"/>
                  <a:pt x="187" y="701"/>
                  <a:pt x="262" y="701"/>
                </a:cubicBezTo>
                <a:cubicBezTo>
                  <a:pt x="280" y="701"/>
                  <a:pt x="298" y="699"/>
                  <a:pt x="317" y="694"/>
                </a:cubicBezTo>
                <a:cubicBezTo>
                  <a:pt x="471" y="659"/>
                  <a:pt x="599" y="540"/>
                  <a:pt x="642" y="394"/>
                </a:cubicBezTo>
                <a:cubicBezTo>
                  <a:pt x="673" y="288"/>
                  <a:pt x="622" y="186"/>
                  <a:pt x="535" y="142"/>
                </a:cubicBezTo>
                <a:lnTo>
                  <a:pt x="535" y="142"/>
                </a:lnTo>
                <a:cubicBezTo>
                  <a:pt x="503" y="57"/>
                  <a:pt x="421" y="0"/>
                  <a:pt x="33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26"/>
          <p:cNvSpPr/>
          <p:nvPr/>
        </p:nvSpPr>
        <p:spPr>
          <a:xfrm rot="10800000">
            <a:off x="922231" y="4835395"/>
            <a:ext cx="92511" cy="81200"/>
          </a:xfrm>
          <a:custGeom>
            <a:avLst/>
            <a:gdLst/>
            <a:ahLst/>
            <a:cxnLst/>
            <a:rect l="l" t="t" r="r" b="b"/>
            <a:pathLst>
              <a:path w="916" h="804" extrusionOk="0">
                <a:moveTo>
                  <a:pt x="462" y="0"/>
                </a:moveTo>
                <a:lnTo>
                  <a:pt x="454" y="9"/>
                </a:lnTo>
                <a:cubicBezTo>
                  <a:pt x="189" y="9"/>
                  <a:pt x="0" y="265"/>
                  <a:pt x="77" y="513"/>
                </a:cubicBezTo>
                <a:cubicBezTo>
                  <a:pt x="132" y="695"/>
                  <a:pt x="293" y="803"/>
                  <a:pt x="461" y="803"/>
                </a:cubicBezTo>
                <a:cubicBezTo>
                  <a:pt x="531" y="803"/>
                  <a:pt x="602" y="784"/>
                  <a:pt x="668" y="744"/>
                </a:cubicBezTo>
                <a:cubicBezTo>
                  <a:pt x="881" y="607"/>
                  <a:pt x="916" y="265"/>
                  <a:pt x="685" y="128"/>
                </a:cubicBezTo>
                <a:cubicBezTo>
                  <a:pt x="675" y="123"/>
                  <a:pt x="666" y="118"/>
                  <a:pt x="656" y="113"/>
                </a:cubicBezTo>
                <a:lnTo>
                  <a:pt x="656" y="113"/>
                </a:lnTo>
                <a:cubicBezTo>
                  <a:pt x="624" y="48"/>
                  <a:pt x="559" y="0"/>
                  <a:pt x="46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26"/>
          <p:cNvSpPr/>
          <p:nvPr/>
        </p:nvSpPr>
        <p:spPr>
          <a:xfrm rot="10800000">
            <a:off x="402898" y="4871956"/>
            <a:ext cx="85644" cy="82715"/>
          </a:xfrm>
          <a:custGeom>
            <a:avLst/>
            <a:gdLst/>
            <a:ahLst/>
            <a:cxnLst/>
            <a:rect l="l" t="t" r="r" b="b"/>
            <a:pathLst>
              <a:path w="848" h="819" extrusionOk="0">
                <a:moveTo>
                  <a:pt x="463" y="405"/>
                </a:moveTo>
                <a:lnTo>
                  <a:pt x="463" y="405"/>
                </a:lnTo>
                <a:cubicBezTo>
                  <a:pt x="467" y="409"/>
                  <a:pt x="468" y="412"/>
                  <a:pt x="468" y="412"/>
                </a:cubicBezTo>
                <a:cubicBezTo>
                  <a:pt x="468" y="412"/>
                  <a:pt x="466" y="410"/>
                  <a:pt x="463" y="405"/>
                </a:cubicBezTo>
                <a:close/>
                <a:moveTo>
                  <a:pt x="275" y="0"/>
                </a:moveTo>
                <a:cubicBezTo>
                  <a:pt x="184" y="0"/>
                  <a:pt x="97" y="64"/>
                  <a:pt x="69" y="163"/>
                </a:cubicBezTo>
                <a:lnTo>
                  <a:pt x="77" y="155"/>
                </a:lnTo>
                <a:lnTo>
                  <a:pt x="77" y="155"/>
                </a:lnTo>
                <a:cubicBezTo>
                  <a:pt x="0" y="334"/>
                  <a:pt x="26" y="548"/>
                  <a:pt x="154" y="702"/>
                </a:cubicBezTo>
                <a:cubicBezTo>
                  <a:pt x="231" y="779"/>
                  <a:pt x="334" y="819"/>
                  <a:pt x="440" y="819"/>
                </a:cubicBezTo>
                <a:cubicBezTo>
                  <a:pt x="512" y="819"/>
                  <a:pt x="585" y="800"/>
                  <a:pt x="650" y="762"/>
                </a:cubicBezTo>
                <a:cubicBezTo>
                  <a:pt x="822" y="651"/>
                  <a:pt x="847" y="411"/>
                  <a:pt x="693" y="266"/>
                </a:cubicBezTo>
                <a:cubicBezTo>
                  <a:pt x="639" y="212"/>
                  <a:pt x="566" y="179"/>
                  <a:pt x="492" y="171"/>
                </a:cubicBezTo>
                <a:lnTo>
                  <a:pt x="492" y="171"/>
                </a:lnTo>
                <a:cubicBezTo>
                  <a:pt x="474" y="97"/>
                  <a:pt x="416" y="33"/>
                  <a:pt x="334" y="9"/>
                </a:cubicBezTo>
                <a:cubicBezTo>
                  <a:pt x="314" y="3"/>
                  <a:pt x="295" y="0"/>
                  <a:pt x="2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26"/>
          <p:cNvSpPr/>
          <p:nvPr/>
        </p:nvSpPr>
        <p:spPr>
          <a:xfrm rot="10800000">
            <a:off x="619842" y="4948210"/>
            <a:ext cx="85341" cy="84129"/>
          </a:xfrm>
          <a:custGeom>
            <a:avLst/>
            <a:gdLst/>
            <a:ahLst/>
            <a:cxnLst/>
            <a:rect l="l" t="t" r="r" b="b"/>
            <a:pathLst>
              <a:path w="845" h="833" extrusionOk="0">
                <a:moveTo>
                  <a:pt x="427" y="427"/>
                </a:moveTo>
                <a:lnTo>
                  <a:pt x="427" y="427"/>
                </a:lnTo>
                <a:cubicBezTo>
                  <a:pt x="427" y="427"/>
                  <a:pt x="426" y="427"/>
                  <a:pt x="426" y="427"/>
                </a:cubicBezTo>
                <a:lnTo>
                  <a:pt x="426" y="427"/>
                </a:lnTo>
                <a:cubicBezTo>
                  <a:pt x="426" y="427"/>
                  <a:pt x="427" y="427"/>
                  <a:pt x="427" y="427"/>
                </a:cubicBezTo>
                <a:close/>
                <a:moveTo>
                  <a:pt x="434" y="426"/>
                </a:moveTo>
                <a:lnTo>
                  <a:pt x="434" y="426"/>
                </a:lnTo>
                <a:cubicBezTo>
                  <a:pt x="435" y="426"/>
                  <a:pt x="431" y="427"/>
                  <a:pt x="426" y="429"/>
                </a:cubicBezTo>
                <a:lnTo>
                  <a:pt x="426" y="429"/>
                </a:lnTo>
                <a:cubicBezTo>
                  <a:pt x="426" y="428"/>
                  <a:pt x="426" y="428"/>
                  <a:pt x="426" y="427"/>
                </a:cubicBezTo>
                <a:cubicBezTo>
                  <a:pt x="426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7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8" y="427"/>
                  <a:pt x="428" y="427"/>
                  <a:pt x="428" y="427"/>
                </a:cubicBezTo>
                <a:lnTo>
                  <a:pt x="428" y="427"/>
                </a:lnTo>
                <a:cubicBezTo>
                  <a:pt x="432" y="426"/>
                  <a:pt x="433" y="426"/>
                  <a:pt x="434" y="426"/>
                </a:cubicBezTo>
                <a:close/>
                <a:moveTo>
                  <a:pt x="421" y="429"/>
                </a:moveTo>
                <a:lnTo>
                  <a:pt x="421" y="429"/>
                </a:lnTo>
                <a:cubicBezTo>
                  <a:pt x="421" y="429"/>
                  <a:pt x="421" y="430"/>
                  <a:pt x="421" y="430"/>
                </a:cubicBezTo>
                <a:lnTo>
                  <a:pt x="421" y="430"/>
                </a:lnTo>
                <a:cubicBezTo>
                  <a:pt x="420" y="431"/>
                  <a:pt x="418" y="431"/>
                  <a:pt x="416" y="431"/>
                </a:cubicBezTo>
                <a:lnTo>
                  <a:pt x="416" y="431"/>
                </a:lnTo>
                <a:lnTo>
                  <a:pt x="416" y="431"/>
                </a:lnTo>
                <a:lnTo>
                  <a:pt x="416" y="431"/>
                </a:lnTo>
                <a:cubicBezTo>
                  <a:pt x="417" y="430"/>
                  <a:pt x="419" y="430"/>
                  <a:pt x="421" y="429"/>
                </a:cubicBezTo>
                <a:close/>
                <a:moveTo>
                  <a:pt x="425" y="435"/>
                </a:moveTo>
                <a:cubicBezTo>
                  <a:pt x="425" y="435"/>
                  <a:pt x="426" y="436"/>
                  <a:pt x="426" y="436"/>
                </a:cubicBezTo>
                <a:cubicBezTo>
                  <a:pt x="427" y="437"/>
                  <a:pt x="428" y="438"/>
                  <a:pt x="429" y="438"/>
                </a:cubicBezTo>
                <a:lnTo>
                  <a:pt x="429" y="438"/>
                </a:lnTo>
                <a:cubicBezTo>
                  <a:pt x="428" y="440"/>
                  <a:pt x="427" y="442"/>
                  <a:pt x="426" y="445"/>
                </a:cubicBezTo>
                <a:cubicBezTo>
                  <a:pt x="425" y="446"/>
                  <a:pt x="424" y="447"/>
                  <a:pt x="424" y="448"/>
                </a:cubicBezTo>
                <a:lnTo>
                  <a:pt x="424" y="448"/>
                </a:lnTo>
                <a:lnTo>
                  <a:pt x="422" y="446"/>
                </a:lnTo>
                <a:lnTo>
                  <a:pt x="422" y="446"/>
                </a:lnTo>
                <a:cubicBezTo>
                  <a:pt x="423" y="443"/>
                  <a:pt x="424" y="438"/>
                  <a:pt x="425" y="435"/>
                </a:cubicBezTo>
                <a:close/>
                <a:moveTo>
                  <a:pt x="373" y="1"/>
                </a:moveTo>
                <a:cubicBezTo>
                  <a:pt x="355" y="1"/>
                  <a:pt x="335" y="3"/>
                  <a:pt x="314" y="8"/>
                </a:cubicBezTo>
                <a:lnTo>
                  <a:pt x="323" y="17"/>
                </a:lnTo>
                <a:cubicBezTo>
                  <a:pt x="119" y="72"/>
                  <a:pt x="0" y="248"/>
                  <a:pt x="1" y="431"/>
                </a:cubicBezTo>
                <a:lnTo>
                  <a:pt x="1" y="431"/>
                </a:lnTo>
                <a:cubicBezTo>
                  <a:pt x="0" y="450"/>
                  <a:pt x="2" y="470"/>
                  <a:pt x="6" y="490"/>
                </a:cubicBezTo>
                <a:lnTo>
                  <a:pt x="6" y="490"/>
                </a:lnTo>
                <a:cubicBezTo>
                  <a:pt x="18" y="570"/>
                  <a:pt x="54" y="650"/>
                  <a:pt x="118" y="718"/>
                </a:cubicBezTo>
                <a:cubicBezTo>
                  <a:pt x="193" y="796"/>
                  <a:pt x="296" y="832"/>
                  <a:pt x="401" y="832"/>
                </a:cubicBezTo>
                <a:cubicBezTo>
                  <a:pt x="594" y="832"/>
                  <a:pt x="791" y="710"/>
                  <a:pt x="819" y="504"/>
                </a:cubicBezTo>
                <a:cubicBezTo>
                  <a:pt x="845" y="410"/>
                  <a:pt x="811" y="308"/>
                  <a:pt x="725" y="256"/>
                </a:cubicBezTo>
                <a:cubicBezTo>
                  <a:pt x="681" y="230"/>
                  <a:pt x="634" y="211"/>
                  <a:pt x="585" y="197"/>
                </a:cubicBezTo>
                <a:lnTo>
                  <a:pt x="585" y="197"/>
                </a:lnTo>
                <a:cubicBezTo>
                  <a:pt x="571" y="96"/>
                  <a:pt x="491" y="1"/>
                  <a:pt x="37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26"/>
          <p:cNvSpPr/>
          <p:nvPr/>
        </p:nvSpPr>
        <p:spPr>
          <a:xfrm rot="10800000">
            <a:off x="1076051" y="4856302"/>
            <a:ext cx="80897" cy="94430"/>
          </a:xfrm>
          <a:custGeom>
            <a:avLst/>
            <a:gdLst/>
            <a:ahLst/>
            <a:cxnLst/>
            <a:rect l="l" t="t" r="r" b="b"/>
            <a:pathLst>
              <a:path w="801" h="935" extrusionOk="0">
                <a:moveTo>
                  <a:pt x="241" y="0"/>
                </a:moveTo>
                <a:cubicBezTo>
                  <a:pt x="131" y="0"/>
                  <a:pt x="22" y="73"/>
                  <a:pt x="22" y="218"/>
                </a:cubicBezTo>
                <a:lnTo>
                  <a:pt x="22" y="227"/>
                </a:lnTo>
                <a:cubicBezTo>
                  <a:pt x="21" y="261"/>
                  <a:pt x="21" y="294"/>
                  <a:pt x="24" y="328"/>
                </a:cubicBezTo>
                <a:lnTo>
                  <a:pt x="24" y="328"/>
                </a:lnTo>
                <a:cubicBezTo>
                  <a:pt x="0" y="406"/>
                  <a:pt x="2" y="492"/>
                  <a:pt x="31" y="569"/>
                </a:cubicBezTo>
                <a:cubicBezTo>
                  <a:pt x="56" y="656"/>
                  <a:pt x="122" y="716"/>
                  <a:pt x="202" y="729"/>
                </a:cubicBezTo>
                <a:lnTo>
                  <a:pt x="202" y="729"/>
                </a:lnTo>
                <a:cubicBezTo>
                  <a:pt x="287" y="822"/>
                  <a:pt x="398" y="893"/>
                  <a:pt x="527" y="928"/>
                </a:cubicBezTo>
                <a:cubicBezTo>
                  <a:pt x="545" y="933"/>
                  <a:pt x="563" y="935"/>
                  <a:pt x="581" y="935"/>
                </a:cubicBezTo>
                <a:cubicBezTo>
                  <a:pt x="698" y="935"/>
                  <a:pt x="801" y="841"/>
                  <a:pt x="801" y="714"/>
                </a:cubicBezTo>
                <a:cubicBezTo>
                  <a:pt x="795" y="530"/>
                  <a:pt x="713" y="364"/>
                  <a:pt x="583" y="247"/>
                </a:cubicBezTo>
                <a:lnTo>
                  <a:pt x="583" y="247"/>
                </a:lnTo>
                <a:cubicBezTo>
                  <a:pt x="561" y="221"/>
                  <a:pt x="533" y="200"/>
                  <a:pt x="502" y="185"/>
                </a:cubicBezTo>
                <a:lnTo>
                  <a:pt x="502" y="185"/>
                </a:lnTo>
                <a:cubicBezTo>
                  <a:pt x="485" y="174"/>
                  <a:pt x="468" y="164"/>
                  <a:pt x="451" y="155"/>
                </a:cubicBezTo>
                <a:lnTo>
                  <a:pt x="451" y="155"/>
                </a:lnTo>
                <a:cubicBezTo>
                  <a:pt x="424" y="52"/>
                  <a:pt x="332" y="0"/>
                  <a:pt x="24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26"/>
          <p:cNvSpPr/>
          <p:nvPr/>
        </p:nvSpPr>
        <p:spPr>
          <a:xfrm rot="10800000">
            <a:off x="586109" y="4755001"/>
            <a:ext cx="79584" cy="78877"/>
          </a:xfrm>
          <a:custGeom>
            <a:avLst/>
            <a:gdLst/>
            <a:ahLst/>
            <a:cxnLst/>
            <a:rect l="l" t="t" r="r" b="b"/>
            <a:pathLst>
              <a:path w="788" h="781" extrusionOk="0">
                <a:moveTo>
                  <a:pt x="233" y="1"/>
                </a:moveTo>
                <a:cubicBezTo>
                  <a:pt x="184" y="1"/>
                  <a:pt x="143" y="21"/>
                  <a:pt x="113" y="53"/>
                </a:cubicBezTo>
                <a:lnTo>
                  <a:pt x="113" y="53"/>
                </a:lnTo>
                <a:cubicBezTo>
                  <a:pt x="50" y="92"/>
                  <a:pt x="6" y="159"/>
                  <a:pt x="0" y="233"/>
                </a:cubicBezTo>
                <a:cubicBezTo>
                  <a:pt x="4" y="286"/>
                  <a:pt x="25" y="334"/>
                  <a:pt x="56" y="371"/>
                </a:cubicBezTo>
                <a:lnTo>
                  <a:pt x="56" y="371"/>
                </a:lnTo>
                <a:cubicBezTo>
                  <a:pt x="60" y="387"/>
                  <a:pt x="64" y="403"/>
                  <a:pt x="70" y="418"/>
                </a:cubicBezTo>
                <a:lnTo>
                  <a:pt x="70" y="418"/>
                </a:lnTo>
                <a:cubicBezTo>
                  <a:pt x="92" y="619"/>
                  <a:pt x="266" y="781"/>
                  <a:pt x="483" y="781"/>
                </a:cubicBezTo>
                <a:cubicBezTo>
                  <a:pt x="488" y="781"/>
                  <a:pt x="492" y="781"/>
                  <a:pt x="497" y="781"/>
                </a:cubicBezTo>
                <a:cubicBezTo>
                  <a:pt x="591" y="781"/>
                  <a:pt x="676" y="721"/>
                  <a:pt x="711" y="627"/>
                </a:cubicBezTo>
                <a:cubicBezTo>
                  <a:pt x="788" y="319"/>
                  <a:pt x="565" y="19"/>
                  <a:pt x="257" y="2"/>
                </a:cubicBezTo>
                <a:cubicBezTo>
                  <a:pt x="249" y="1"/>
                  <a:pt x="241" y="1"/>
                  <a:pt x="23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26"/>
          <p:cNvSpPr/>
          <p:nvPr/>
        </p:nvSpPr>
        <p:spPr>
          <a:xfrm rot="10800000">
            <a:off x="1038076" y="4660063"/>
            <a:ext cx="83927" cy="91602"/>
          </a:xfrm>
          <a:custGeom>
            <a:avLst/>
            <a:gdLst/>
            <a:ahLst/>
            <a:cxnLst/>
            <a:rect l="l" t="t" r="r" b="b"/>
            <a:pathLst>
              <a:path w="831" h="907" extrusionOk="0">
                <a:moveTo>
                  <a:pt x="553" y="1"/>
                </a:moveTo>
                <a:cubicBezTo>
                  <a:pt x="460" y="1"/>
                  <a:pt x="365" y="62"/>
                  <a:pt x="332" y="149"/>
                </a:cubicBezTo>
                <a:lnTo>
                  <a:pt x="332" y="149"/>
                </a:lnTo>
                <a:cubicBezTo>
                  <a:pt x="240" y="174"/>
                  <a:pt x="161" y="237"/>
                  <a:pt x="117" y="323"/>
                </a:cubicBezTo>
                <a:lnTo>
                  <a:pt x="117" y="323"/>
                </a:lnTo>
                <a:cubicBezTo>
                  <a:pt x="91" y="350"/>
                  <a:pt x="72" y="383"/>
                  <a:pt x="61" y="420"/>
                </a:cubicBezTo>
                <a:cubicBezTo>
                  <a:pt x="1" y="669"/>
                  <a:pt x="214" y="906"/>
                  <a:pt x="450" y="906"/>
                </a:cubicBezTo>
                <a:cubicBezTo>
                  <a:pt x="514" y="906"/>
                  <a:pt x="580" y="888"/>
                  <a:pt x="643" y="848"/>
                </a:cubicBezTo>
                <a:cubicBezTo>
                  <a:pt x="772" y="762"/>
                  <a:pt x="819" y="624"/>
                  <a:pt x="802" y="492"/>
                </a:cubicBezTo>
                <a:lnTo>
                  <a:pt x="802" y="492"/>
                </a:lnTo>
                <a:cubicBezTo>
                  <a:pt x="831" y="358"/>
                  <a:pt x="808" y="216"/>
                  <a:pt x="729" y="104"/>
                </a:cubicBezTo>
                <a:cubicBezTo>
                  <a:pt x="685" y="31"/>
                  <a:pt x="619" y="1"/>
                  <a:pt x="55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26"/>
          <p:cNvSpPr/>
          <p:nvPr/>
        </p:nvSpPr>
        <p:spPr>
          <a:xfrm rot="10800000">
            <a:off x="765785" y="4654508"/>
            <a:ext cx="97763" cy="85947"/>
          </a:xfrm>
          <a:custGeom>
            <a:avLst/>
            <a:gdLst/>
            <a:ahLst/>
            <a:cxnLst/>
            <a:rect l="l" t="t" r="r" b="b"/>
            <a:pathLst>
              <a:path w="968" h="851" extrusionOk="0">
                <a:moveTo>
                  <a:pt x="474" y="1"/>
                </a:moveTo>
                <a:cubicBezTo>
                  <a:pt x="433" y="1"/>
                  <a:pt x="392" y="7"/>
                  <a:pt x="351" y="18"/>
                </a:cubicBezTo>
                <a:cubicBezTo>
                  <a:pt x="338" y="24"/>
                  <a:pt x="324" y="30"/>
                  <a:pt x="311" y="36"/>
                </a:cubicBezTo>
                <a:lnTo>
                  <a:pt x="311" y="36"/>
                </a:lnTo>
                <a:cubicBezTo>
                  <a:pt x="264" y="38"/>
                  <a:pt x="215" y="59"/>
                  <a:pt x="172" y="104"/>
                </a:cubicBezTo>
                <a:lnTo>
                  <a:pt x="163" y="112"/>
                </a:lnTo>
                <a:cubicBezTo>
                  <a:pt x="0" y="292"/>
                  <a:pt x="0" y="574"/>
                  <a:pt x="180" y="745"/>
                </a:cubicBezTo>
                <a:cubicBezTo>
                  <a:pt x="262" y="816"/>
                  <a:pt x="365" y="850"/>
                  <a:pt x="467" y="850"/>
                </a:cubicBezTo>
                <a:cubicBezTo>
                  <a:pt x="590" y="850"/>
                  <a:pt x="712" y="801"/>
                  <a:pt x="796" y="703"/>
                </a:cubicBezTo>
                <a:cubicBezTo>
                  <a:pt x="967" y="506"/>
                  <a:pt x="916" y="198"/>
                  <a:pt x="693" y="61"/>
                </a:cubicBezTo>
                <a:cubicBezTo>
                  <a:pt x="626" y="22"/>
                  <a:pt x="551" y="1"/>
                  <a:pt x="47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26"/>
          <p:cNvSpPr/>
          <p:nvPr/>
        </p:nvSpPr>
        <p:spPr>
          <a:xfrm>
            <a:off x="6458738" y="4437839"/>
            <a:ext cx="2468150" cy="684830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26"/>
          <p:cNvSpPr/>
          <p:nvPr/>
        </p:nvSpPr>
        <p:spPr>
          <a:xfrm>
            <a:off x="6748988" y="4771843"/>
            <a:ext cx="1934698" cy="71244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26"/>
          <p:cNvSpPr/>
          <p:nvPr/>
        </p:nvSpPr>
        <p:spPr>
          <a:xfrm>
            <a:off x="7705962" y="4644091"/>
            <a:ext cx="457996" cy="183082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26"/>
          <p:cNvSpPr/>
          <p:nvPr/>
        </p:nvSpPr>
        <p:spPr>
          <a:xfrm>
            <a:off x="7041579" y="4684803"/>
            <a:ext cx="279945" cy="152081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26"/>
          <p:cNvSpPr/>
          <p:nvPr/>
        </p:nvSpPr>
        <p:spPr>
          <a:xfrm>
            <a:off x="7362598" y="4662107"/>
            <a:ext cx="290006" cy="175127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26"/>
          <p:cNvSpPr/>
          <p:nvPr/>
        </p:nvSpPr>
        <p:spPr>
          <a:xfrm>
            <a:off x="8250313" y="4715220"/>
            <a:ext cx="228238" cy="101543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26"/>
          <p:cNvSpPr/>
          <p:nvPr/>
        </p:nvSpPr>
        <p:spPr>
          <a:xfrm>
            <a:off x="7696486" y="4829753"/>
            <a:ext cx="184017" cy="204841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26"/>
          <p:cNvSpPr/>
          <p:nvPr/>
        </p:nvSpPr>
        <p:spPr>
          <a:xfrm>
            <a:off x="7287958" y="4825190"/>
            <a:ext cx="167990" cy="181795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26"/>
          <p:cNvSpPr/>
          <p:nvPr/>
        </p:nvSpPr>
        <p:spPr>
          <a:xfrm>
            <a:off x="6891949" y="4813257"/>
            <a:ext cx="146816" cy="124121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26"/>
          <p:cNvSpPr/>
          <p:nvPr/>
        </p:nvSpPr>
        <p:spPr>
          <a:xfrm>
            <a:off x="8113670" y="4812789"/>
            <a:ext cx="195599" cy="188697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26"/>
          <p:cNvSpPr/>
          <p:nvPr/>
        </p:nvSpPr>
        <p:spPr>
          <a:xfrm>
            <a:off x="8519506" y="2612923"/>
            <a:ext cx="712673" cy="2458206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26"/>
          <p:cNvSpPr/>
          <p:nvPr/>
        </p:nvSpPr>
        <p:spPr>
          <a:xfrm>
            <a:off x="8804726" y="2903876"/>
            <a:ext cx="88675" cy="1929668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26"/>
          <p:cNvSpPr/>
          <p:nvPr/>
        </p:nvSpPr>
        <p:spPr>
          <a:xfrm>
            <a:off x="8835962" y="3861199"/>
            <a:ext cx="186825" cy="452264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26"/>
          <p:cNvSpPr/>
          <p:nvPr/>
        </p:nvSpPr>
        <p:spPr>
          <a:xfrm>
            <a:off x="8846258" y="4405550"/>
            <a:ext cx="105053" cy="221453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26"/>
          <p:cNvSpPr/>
          <p:nvPr/>
        </p:nvSpPr>
        <p:spPr>
          <a:xfrm>
            <a:off x="8627019" y="3851605"/>
            <a:ext cx="211275" cy="176998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26"/>
          <p:cNvSpPr/>
          <p:nvPr/>
        </p:nvSpPr>
        <p:spPr>
          <a:xfrm>
            <a:off x="8660361" y="4269257"/>
            <a:ext cx="203554" cy="188463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6"/>
          <p:cNvSpPr/>
          <p:nvPr/>
        </p:nvSpPr>
        <p:spPr>
          <a:xfrm>
            <a:off x="7883903" y="3824932"/>
            <a:ext cx="1394227" cy="1409435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26"/>
          <p:cNvSpPr/>
          <p:nvPr/>
        </p:nvSpPr>
        <p:spPr>
          <a:xfrm>
            <a:off x="8336301" y="3935721"/>
            <a:ext cx="147284" cy="125174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26"/>
          <p:cNvSpPr/>
          <p:nvPr/>
        </p:nvSpPr>
        <p:spPr>
          <a:xfrm>
            <a:off x="8048390" y="4097400"/>
            <a:ext cx="158983" cy="120378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26"/>
          <p:cNvSpPr/>
          <p:nvPr/>
        </p:nvSpPr>
        <p:spPr>
          <a:xfrm>
            <a:off x="8563494" y="4065111"/>
            <a:ext cx="187293" cy="13839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26"/>
          <p:cNvSpPr/>
          <p:nvPr/>
        </p:nvSpPr>
        <p:spPr>
          <a:xfrm>
            <a:off x="8344373" y="4199064"/>
            <a:ext cx="153133" cy="105520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26"/>
          <p:cNvSpPr/>
          <p:nvPr/>
        </p:nvSpPr>
        <p:spPr>
          <a:xfrm>
            <a:off x="8059036" y="3898635"/>
            <a:ext cx="146231" cy="123068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26"/>
          <p:cNvSpPr/>
          <p:nvPr/>
        </p:nvSpPr>
        <p:spPr>
          <a:xfrm>
            <a:off x="7774868" y="4138112"/>
            <a:ext cx="119208" cy="107977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26"/>
          <p:cNvSpPr/>
          <p:nvPr/>
        </p:nvSpPr>
        <p:spPr>
          <a:xfrm>
            <a:off x="8026045" y="4350565"/>
            <a:ext cx="124940" cy="105053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26"/>
          <p:cNvSpPr/>
          <p:nvPr/>
        </p:nvSpPr>
        <p:spPr>
          <a:xfrm>
            <a:off x="7760830" y="4382854"/>
            <a:ext cx="117219" cy="103181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26"/>
          <p:cNvSpPr/>
          <p:nvPr/>
        </p:nvSpPr>
        <p:spPr>
          <a:xfrm>
            <a:off x="7853953" y="3964968"/>
            <a:ext cx="89143" cy="84931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26"/>
          <p:cNvSpPr/>
          <p:nvPr/>
        </p:nvSpPr>
        <p:spPr>
          <a:xfrm>
            <a:off x="8354551" y="4825190"/>
            <a:ext cx="154654" cy="147050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26"/>
          <p:cNvSpPr/>
          <p:nvPr/>
        </p:nvSpPr>
        <p:spPr>
          <a:xfrm>
            <a:off x="8579054" y="4855022"/>
            <a:ext cx="160035" cy="1380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26"/>
          <p:cNvSpPr/>
          <p:nvPr/>
        </p:nvSpPr>
        <p:spPr>
          <a:xfrm>
            <a:off x="8473178" y="5016584"/>
            <a:ext cx="161205" cy="138627"/>
          </a:xfrm>
          <a:custGeom>
            <a:avLst/>
            <a:gdLst/>
            <a:ahLst/>
            <a:cxnLst/>
            <a:rect l="l" t="t" r="r" b="b"/>
            <a:pathLst>
              <a:path w="1378" h="1185" extrusionOk="0">
                <a:moveTo>
                  <a:pt x="954" y="1"/>
                </a:moveTo>
                <a:cubicBezTo>
                  <a:pt x="937" y="1"/>
                  <a:pt x="918" y="7"/>
                  <a:pt x="901" y="22"/>
                </a:cubicBezTo>
                <a:lnTo>
                  <a:pt x="892" y="31"/>
                </a:lnTo>
                <a:cubicBezTo>
                  <a:pt x="877" y="19"/>
                  <a:pt x="859" y="13"/>
                  <a:pt x="841" y="13"/>
                </a:cubicBezTo>
                <a:cubicBezTo>
                  <a:pt x="808" y="13"/>
                  <a:pt x="775" y="32"/>
                  <a:pt x="764" y="65"/>
                </a:cubicBezTo>
                <a:lnTo>
                  <a:pt x="755" y="82"/>
                </a:lnTo>
                <a:cubicBezTo>
                  <a:pt x="721" y="82"/>
                  <a:pt x="696" y="91"/>
                  <a:pt x="678" y="116"/>
                </a:cubicBezTo>
                <a:cubicBezTo>
                  <a:pt x="636" y="193"/>
                  <a:pt x="593" y="262"/>
                  <a:pt x="559" y="330"/>
                </a:cubicBezTo>
                <a:lnTo>
                  <a:pt x="259" y="116"/>
                </a:lnTo>
                <a:cubicBezTo>
                  <a:pt x="247" y="110"/>
                  <a:pt x="234" y="107"/>
                  <a:pt x="221" y="107"/>
                </a:cubicBezTo>
                <a:cubicBezTo>
                  <a:pt x="198" y="107"/>
                  <a:pt x="176" y="117"/>
                  <a:pt x="165" y="133"/>
                </a:cubicBezTo>
                <a:lnTo>
                  <a:pt x="148" y="125"/>
                </a:lnTo>
                <a:cubicBezTo>
                  <a:pt x="133" y="114"/>
                  <a:pt x="119" y="110"/>
                  <a:pt x="105" y="110"/>
                </a:cubicBezTo>
                <a:cubicBezTo>
                  <a:pt x="41" y="110"/>
                  <a:pt x="0" y="212"/>
                  <a:pt x="71" y="262"/>
                </a:cubicBezTo>
                <a:lnTo>
                  <a:pt x="174" y="339"/>
                </a:lnTo>
                <a:lnTo>
                  <a:pt x="251" y="390"/>
                </a:lnTo>
                <a:cubicBezTo>
                  <a:pt x="259" y="399"/>
                  <a:pt x="268" y="407"/>
                  <a:pt x="276" y="416"/>
                </a:cubicBezTo>
                <a:cubicBezTo>
                  <a:pt x="328" y="450"/>
                  <a:pt x="379" y="484"/>
                  <a:pt x="439" y="518"/>
                </a:cubicBezTo>
                <a:cubicBezTo>
                  <a:pt x="447" y="527"/>
                  <a:pt x="456" y="535"/>
                  <a:pt x="465" y="544"/>
                </a:cubicBezTo>
                <a:cubicBezTo>
                  <a:pt x="396" y="715"/>
                  <a:pt x="336" y="903"/>
                  <a:pt x="302" y="1083"/>
                </a:cubicBezTo>
                <a:cubicBezTo>
                  <a:pt x="292" y="1145"/>
                  <a:pt x="343" y="1185"/>
                  <a:pt x="390" y="1185"/>
                </a:cubicBezTo>
                <a:cubicBezTo>
                  <a:pt x="420" y="1185"/>
                  <a:pt x="449" y="1167"/>
                  <a:pt x="456" y="1126"/>
                </a:cubicBezTo>
                <a:cubicBezTo>
                  <a:pt x="456" y="1109"/>
                  <a:pt x="465" y="1083"/>
                  <a:pt x="473" y="1057"/>
                </a:cubicBezTo>
                <a:cubicBezTo>
                  <a:pt x="488" y="1082"/>
                  <a:pt x="515" y="1096"/>
                  <a:pt x="541" y="1096"/>
                </a:cubicBezTo>
                <a:cubicBezTo>
                  <a:pt x="560" y="1096"/>
                  <a:pt x="579" y="1089"/>
                  <a:pt x="593" y="1074"/>
                </a:cubicBezTo>
                <a:lnTo>
                  <a:pt x="619" y="1049"/>
                </a:lnTo>
                <a:cubicBezTo>
                  <a:pt x="704" y="963"/>
                  <a:pt x="764" y="869"/>
                  <a:pt x="815" y="758"/>
                </a:cubicBezTo>
                <a:lnTo>
                  <a:pt x="1226" y="1015"/>
                </a:lnTo>
                <a:cubicBezTo>
                  <a:pt x="1237" y="1020"/>
                  <a:pt x="1248" y="1023"/>
                  <a:pt x="1259" y="1023"/>
                </a:cubicBezTo>
                <a:cubicBezTo>
                  <a:pt x="1329" y="1023"/>
                  <a:pt x="1377" y="914"/>
                  <a:pt x="1303" y="869"/>
                </a:cubicBezTo>
                <a:lnTo>
                  <a:pt x="1038" y="672"/>
                </a:lnTo>
                <a:cubicBezTo>
                  <a:pt x="1055" y="630"/>
                  <a:pt x="1029" y="578"/>
                  <a:pt x="986" y="561"/>
                </a:cubicBezTo>
                <a:lnTo>
                  <a:pt x="867" y="518"/>
                </a:lnTo>
                <a:cubicBezTo>
                  <a:pt x="867" y="476"/>
                  <a:pt x="867" y="433"/>
                  <a:pt x="867" y="390"/>
                </a:cubicBezTo>
                <a:cubicBezTo>
                  <a:pt x="875" y="339"/>
                  <a:pt x="884" y="296"/>
                  <a:pt x="892" y="245"/>
                </a:cubicBezTo>
                <a:cubicBezTo>
                  <a:pt x="927" y="202"/>
                  <a:pt x="969" y="168"/>
                  <a:pt x="1012" y="133"/>
                </a:cubicBezTo>
                <a:cubicBezTo>
                  <a:pt x="1072" y="80"/>
                  <a:pt x="1018" y="1"/>
                  <a:pt x="9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26"/>
          <p:cNvSpPr/>
          <p:nvPr/>
        </p:nvSpPr>
        <p:spPr>
          <a:xfrm>
            <a:off x="8724823" y="5010267"/>
            <a:ext cx="145763" cy="118740"/>
          </a:xfrm>
          <a:custGeom>
            <a:avLst/>
            <a:gdLst/>
            <a:ahLst/>
            <a:cxnLst/>
            <a:rect l="l" t="t" r="r" b="b"/>
            <a:pathLst>
              <a:path w="1246" h="1015" extrusionOk="0">
                <a:moveTo>
                  <a:pt x="663" y="1"/>
                </a:moveTo>
                <a:cubicBezTo>
                  <a:pt x="646" y="1"/>
                  <a:pt x="630" y="6"/>
                  <a:pt x="615" y="16"/>
                </a:cubicBezTo>
                <a:cubicBezTo>
                  <a:pt x="589" y="16"/>
                  <a:pt x="564" y="25"/>
                  <a:pt x="546" y="42"/>
                </a:cubicBezTo>
                <a:cubicBezTo>
                  <a:pt x="461" y="145"/>
                  <a:pt x="392" y="256"/>
                  <a:pt x="341" y="384"/>
                </a:cubicBezTo>
                <a:lnTo>
                  <a:pt x="333" y="384"/>
                </a:lnTo>
                <a:cubicBezTo>
                  <a:pt x="281" y="341"/>
                  <a:pt x="221" y="299"/>
                  <a:pt x="179" y="256"/>
                </a:cubicBezTo>
                <a:cubicBezTo>
                  <a:pt x="161" y="241"/>
                  <a:pt x="142" y="234"/>
                  <a:pt x="124" y="234"/>
                </a:cubicBezTo>
                <a:cubicBezTo>
                  <a:pt x="58" y="234"/>
                  <a:pt x="1" y="312"/>
                  <a:pt x="67" y="358"/>
                </a:cubicBezTo>
                <a:cubicBezTo>
                  <a:pt x="84" y="376"/>
                  <a:pt x="110" y="393"/>
                  <a:pt x="127" y="410"/>
                </a:cubicBezTo>
                <a:cubicBezTo>
                  <a:pt x="127" y="435"/>
                  <a:pt x="144" y="461"/>
                  <a:pt x="161" y="470"/>
                </a:cubicBezTo>
                <a:cubicBezTo>
                  <a:pt x="213" y="504"/>
                  <a:pt x="256" y="530"/>
                  <a:pt x="307" y="555"/>
                </a:cubicBezTo>
                <a:cubicBezTo>
                  <a:pt x="290" y="632"/>
                  <a:pt x="281" y="718"/>
                  <a:pt x="281" y="795"/>
                </a:cubicBezTo>
                <a:cubicBezTo>
                  <a:pt x="281" y="812"/>
                  <a:pt x="273" y="829"/>
                  <a:pt x="264" y="846"/>
                </a:cubicBezTo>
                <a:cubicBezTo>
                  <a:pt x="247" y="880"/>
                  <a:pt x="256" y="923"/>
                  <a:pt x="298" y="949"/>
                </a:cubicBezTo>
                <a:lnTo>
                  <a:pt x="298" y="957"/>
                </a:lnTo>
                <a:cubicBezTo>
                  <a:pt x="312" y="995"/>
                  <a:pt x="345" y="1014"/>
                  <a:pt x="376" y="1014"/>
                </a:cubicBezTo>
                <a:cubicBezTo>
                  <a:pt x="403" y="1014"/>
                  <a:pt x="428" y="1001"/>
                  <a:pt x="444" y="974"/>
                </a:cubicBezTo>
                <a:cubicBezTo>
                  <a:pt x="461" y="940"/>
                  <a:pt x="478" y="906"/>
                  <a:pt x="495" y="872"/>
                </a:cubicBezTo>
                <a:cubicBezTo>
                  <a:pt x="538" y="829"/>
                  <a:pt x="581" y="786"/>
                  <a:pt x="606" y="743"/>
                </a:cubicBezTo>
                <a:cubicBezTo>
                  <a:pt x="726" y="803"/>
                  <a:pt x="837" y="855"/>
                  <a:pt x="957" y="906"/>
                </a:cubicBezTo>
                <a:cubicBezTo>
                  <a:pt x="965" y="909"/>
                  <a:pt x="972" y="911"/>
                  <a:pt x="980" y="911"/>
                </a:cubicBezTo>
                <a:cubicBezTo>
                  <a:pt x="1014" y="911"/>
                  <a:pt x="1043" y="881"/>
                  <a:pt x="1043" y="846"/>
                </a:cubicBezTo>
                <a:lnTo>
                  <a:pt x="1145" y="863"/>
                </a:lnTo>
                <a:cubicBezTo>
                  <a:pt x="1148" y="863"/>
                  <a:pt x="1150" y="864"/>
                  <a:pt x="1152" y="864"/>
                </a:cubicBezTo>
                <a:cubicBezTo>
                  <a:pt x="1232" y="864"/>
                  <a:pt x="1245" y="726"/>
                  <a:pt x="1162" y="701"/>
                </a:cubicBezTo>
                <a:cubicBezTo>
                  <a:pt x="1008" y="666"/>
                  <a:pt x="846" y="624"/>
                  <a:pt x="700" y="564"/>
                </a:cubicBezTo>
                <a:cubicBezTo>
                  <a:pt x="726" y="478"/>
                  <a:pt x="735" y="393"/>
                  <a:pt x="726" y="307"/>
                </a:cubicBezTo>
                <a:lnTo>
                  <a:pt x="752" y="264"/>
                </a:lnTo>
                <a:cubicBezTo>
                  <a:pt x="777" y="230"/>
                  <a:pt x="769" y="187"/>
                  <a:pt x="735" y="170"/>
                </a:cubicBezTo>
                <a:lnTo>
                  <a:pt x="752" y="102"/>
                </a:lnTo>
                <a:cubicBezTo>
                  <a:pt x="758" y="44"/>
                  <a:pt x="712" y="1"/>
                  <a:pt x="66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26"/>
          <p:cNvSpPr/>
          <p:nvPr/>
        </p:nvSpPr>
        <p:spPr>
          <a:xfrm>
            <a:off x="8781796" y="4792433"/>
            <a:ext cx="137457" cy="111019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26"/>
          <p:cNvSpPr/>
          <p:nvPr/>
        </p:nvSpPr>
        <p:spPr>
          <a:xfrm>
            <a:off x="8913292" y="4943115"/>
            <a:ext cx="140031" cy="140148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26"/>
          <p:cNvSpPr/>
          <p:nvPr/>
        </p:nvSpPr>
        <p:spPr>
          <a:xfrm>
            <a:off x="8257099" y="4984178"/>
            <a:ext cx="130321" cy="131842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26"/>
          <p:cNvSpPr/>
          <p:nvPr/>
        </p:nvSpPr>
        <p:spPr>
          <a:xfrm rot="10800000">
            <a:off x="8036846" y="119059"/>
            <a:ext cx="1572593" cy="144160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26"/>
          <p:cNvSpPr/>
          <p:nvPr/>
        </p:nvSpPr>
        <p:spPr>
          <a:xfrm rot="10800000">
            <a:off x="8122393" y="284596"/>
            <a:ext cx="1632988" cy="1457661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26"/>
          <p:cNvSpPr/>
          <p:nvPr/>
        </p:nvSpPr>
        <p:spPr>
          <a:xfrm rot="10800000">
            <a:off x="7623876" y="-1017130"/>
            <a:ext cx="1961323" cy="1561888"/>
          </a:xfrm>
          <a:custGeom>
            <a:avLst/>
            <a:gdLst/>
            <a:ahLst/>
            <a:cxnLst/>
            <a:rect l="l" t="t" r="r" b="b"/>
            <a:pathLst>
              <a:path w="19420" h="15465" extrusionOk="0">
                <a:moveTo>
                  <a:pt x="9143" y="0"/>
                </a:moveTo>
                <a:cubicBezTo>
                  <a:pt x="8324" y="0"/>
                  <a:pt x="7449" y="363"/>
                  <a:pt x="6733" y="1284"/>
                </a:cubicBezTo>
                <a:cubicBezTo>
                  <a:pt x="6132" y="2057"/>
                  <a:pt x="5624" y="2233"/>
                  <a:pt x="5143" y="2233"/>
                </a:cubicBezTo>
                <a:cubicBezTo>
                  <a:pt x="4741" y="2233"/>
                  <a:pt x="4357" y="2111"/>
                  <a:pt x="3953" y="2111"/>
                </a:cubicBezTo>
                <a:cubicBezTo>
                  <a:pt x="3372" y="2111"/>
                  <a:pt x="2749" y="2363"/>
                  <a:pt x="1968" y="3594"/>
                </a:cubicBezTo>
                <a:cubicBezTo>
                  <a:pt x="0" y="6708"/>
                  <a:pt x="4629" y="14955"/>
                  <a:pt x="4629" y="14955"/>
                </a:cubicBezTo>
                <a:cubicBezTo>
                  <a:pt x="6345" y="15312"/>
                  <a:pt x="7884" y="15465"/>
                  <a:pt x="9257" y="15465"/>
                </a:cubicBezTo>
                <a:cubicBezTo>
                  <a:pt x="16285" y="15465"/>
                  <a:pt x="19004" y="11452"/>
                  <a:pt x="19197" y="10121"/>
                </a:cubicBezTo>
                <a:cubicBezTo>
                  <a:pt x="19420" y="8522"/>
                  <a:pt x="18462" y="9257"/>
                  <a:pt x="17546" y="8196"/>
                </a:cubicBezTo>
                <a:cubicBezTo>
                  <a:pt x="16631" y="7127"/>
                  <a:pt x="18145" y="6708"/>
                  <a:pt x="17521" y="4475"/>
                </a:cubicBezTo>
                <a:cubicBezTo>
                  <a:pt x="17149" y="3152"/>
                  <a:pt x="16275" y="2822"/>
                  <a:pt x="15522" y="2822"/>
                </a:cubicBezTo>
                <a:cubicBezTo>
                  <a:pt x="15009" y="2822"/>
                  <a:pt x="14551" y="2975"/>
                  <a:pt x="14347" y="3072"/>
                </a:cubicBezTo>
                <a:cubicBezTo>
                  <a:pt x="14174" y="3157"/>
                  <a:pt x="13853" y="3235"/>
                  <a:pt x="13491" y="3235"/>
                </a:cubicBezTo>
                <a:cubicBezTo>
                  <a:pt x="12795" y="3235"/>
                  <a:pt x="11952" y="2947"/>
                  <a:pt x="11738" y="1866"/>
                </a:cubicBezTo>
                <a:cubicBezTo>
                  <a:pt x="11535" y="864"/>
                  <a:pt x="10406" y="0"/>
                  <a:pt x="91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26"/>
          <p:cNvSpPr/>
          <p:nvPr/>
        </p:nvSpPr>
        <p:spPr>
          <a:xfrm rot="10800000">
            <a:off x="8343529" y="-552988"/>
            <a:ext cx="85644" cy="69889"/>
          </a:xfrm>
          <a:custGeom>
            <a:avLst/>
            <a:gdLst/>
            <a:ahLst/>
            <a:cxnLst/>
            <a:rect l="l" t="t" r="r" b="b"/>
            <a:pathLst>
              <a:path w="848" h="692" extrusionOk="0">
                <a:moveTo>
                  <a:pt x="358" y="1"/>
                </a:moveTo>
                <a:cubicBezTo>
                  <a:pt x="327" y="1"/>
                  <a:pt x="296" y="7"/>
                  <a:pt x="266" y="21"/>
                </a:cubicBezTo>
                <a:cubicBezTo>
                  <a:pt x="78" y="124"/>
                  <a:pt x="1" y="355"/>
                  <a:pt x="86" y="552"/>
                </a:cubicBezTo>
                <a:cubicBezTo>
                  <a:pt x="124" y="640"/>
                  <a:pt x="209" y="691"/>
                  <a:pt x="295" y="691"/>
                </a:cubicBezTo>
                <a:cubicBezTo>
                  <a:pt x="326" y="691"/>
                  <a:pt x="357" y="685"/>
                  <a:pt x="386" y="671"/>
                </a:cubicBezTo>
                <a:lnTo>
                  <a:pt x="736" y="526"/>
                </a:lnTo>
                <a:cubicBezTo>
                  <a:pt x="822" y="475"/>
                  <a:pt x="848" y="355"/>
                  <a:pt x="788" y="278"/>
                </a:cubicBezTo>
                <a:cubicBezTo>
                  <a:pt x="745" y="221"/>
                  <a:pt x="679" y="188"/>
                  <a:pt x="614" y="188"/>
                </a:cubicBezTo>
                <a:cubicBezTo>
                  <a:pt x="601" y="188"/>
                  <a:pt x="587" y="189"/>
                  <a:pt x="574" y="192"/>
                </a:cubicBezTo>
                <a:lnTo>
                  <a:pt x="574" y="184"/>
                </a:lnTo>
                <a:cubicBezTo>
                  <a:pt x="554" y="72"/>
                  <a:pt x="459" y="1"/>
                  <a:pt x="35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26"/>
          <p:cNvSpPr/>
          <p:nvPr/>
        </p:nvSpPr>
        <p:spPr>
          <a:xfrm rot="10800000">
            <a:off x="6757857" y="189247"/>
            <a:ext cx="92713" cy="68071"/>
          </a:xfrm>
          <a:custGeom>
            <a:avLst/>
            <a:gdLst/>
            <a:ahLst/>
            <a:cxnLst/>
            <a:rect l="l" t="t" r="r" b="b"/>
            <a:pathLst>
              <a:path w="918" h="674" extrusionOk="0">
                <a:moveTo>
                  <a:pt x="394" y="343"/>
                </a:moveTo>
                <a:lnTo>
                  <a:pt x="394" y="343"/>
                </a:lnTo>
                <a:cubicBezTo>
                  <a:pt x="402" y="347"/>
                  <a:pt x="411" y="351"/>
                  <a:pt x="420" y="354"/>
                </a:cubicBezTo>
                <a:cubicBezTo>
                  <a:pt x="411" y="354"/>
                  <a:pt x="403" y="354"/>
                  <a:pt x="394" y="346"/>
                </a:cubicBezTo>
                <a:cubicBezTo>
                  <a:pt x="394" y="345"/>
                  <a:pt x="394" y="344"/>
                  <a:pt x="394" y="343"/>
                </a:cubicBezTo>
                <a:close/>
                <a:moveTo>
                  <a:pt x="482" y="1"/>
                </a:moveTo>
                <a:cubicBezTo>
                  <a:pt x="436" y="1"/>
                  <a:pt x="392" y="18"/>
                  <a:pt x="357" y="49"/>
                </a:cubicBezTo>
                <a:lnTo>
                  <a:pt x="357" y="49"/>
                </a:lnTo>
                <a:cubicBezTo>
                  <a:pt x="349" y="48"/>
                  <a:pt x="340" y="47"/>
                  <a:pt x="332" y="47"/>
                </a:cubicBezTo>
                <a:cubicBezTo>
                  <a:pt x="277" y="47"/>
                  <a:pt x="222" y="64"/>
                  <a:pt x="172" y="106"/>
                </a:cubicBezTo>
                <a:cubicBezTo>
                  <a:pt x="1" y="252"/>
                  <a:pt x="69" y="517"/>
                  <a:pt x="249" y="620"/>
                </a:cubicBezTo>
                <a:cubicBezTo>
                  <a:pt x="305" y="656"/>
                  <a:pt x="367" y="673"/>
                  <a:pt x="429" y="673"/>
                </a:cubicBezTo>
                <a:cubicBezTo>
                  <a:pt x="514" y="673"/>
                  <a:pt x="598" y="640"/>
                  <a:pt x="661" y="580"/>
                </a:cubicBezTo>
                <a:lnTo>
                  <a:pt x="661" y="580"/>
                </a:lnTo>
                <a:cubicBezTo>
                  <a:pt x="810" y="578"/>
                  <a:pt x="917" y="383"/>
                  <a:pt x="788" y="260"/>
                </a:cubicBezTo>
                <a:lnTo>
                  <a:pt x="788" y="260"/>
                </a:lnTo>
                <a:lnTo>
                  <a:pt x="788" y="269"/>
                </a:lnTo>
                <a:cubicBezTo>
                  <a:pt x="775" y="260"/>
                  <a:pt x="761" y="252"/>
                  <a:pt x="748" y="242"/>
                </a:cubicBezTo>
                <a:lnTo>
                  <a:pt x="748" y="242"/>
                </a:lnTo>
                <a:cubicBezTo>
                  <a:pt x="720" y="143"/>
                  <a:pt x="651" y="56"/>
                  <a:pt x="548" y="12"/>
                </a:cubicBezTo>
                <a:cubicBezTo>
                  <a:pt x="526" y="4"/>
                  <a:pt x="504" y="1"/>
                  <a:pt x="48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6"/>
          <p:cNvSpPr/>
          <p:nvPr/>
        </p:nvSpPr>
        <p:spPr>
          <a:xfrm rot="10800000">
            <a:off x="6751090" y="46436"/>
            <a:ext cx="88270" cy="79079"/>
          </a:xfrm>
          <a:custGeom>
            <a:avLst/>
            <a:gdLst/>
            <a:ahLst/>
            <a:cxnLst/>
            <a:rect l="l" t="t" r="r" b="b"/>
            <a:pathLst>
              <a:path w="874" h="783" extrusionOk="0">
                <a:moveTo>
                  <a:pt x="359" y="360"/>
                </a:moveTo>
                <a:cubicBezTo>
                  <a:pt x="360" y="360"/>
                  <a:pt x="361" y="361"/>
                  <a:pt x="363" y="365"/>
                </a:cubicBezTo>
                <a:lnTo>
                  <a:pt x="363" y="365"/>
                </a:lnTo>
                <a:cubicBezTo>
                  <a:pt x="360" y="362"/>
                  <a:pt x="359" y="360"/>
                  <a:pt x="359" y="360"/>
                </a:cubicBezTo>
                <a:close/>
                <a:moveTo>
                  <a:pt x="368" y="1"/>
                </a:moveTo>
                <a:cubicBezTo>
                  <a:pt x="319" y="1"/>
                  <a:pt x="269" y="12"/>
                  <a:pt x="223" y="33"/>
                </a:cubicBezTo>
                <a:cubicBezTo>
                  <a:pt x="1" y="136"/>
                  <a:pt x="9" y="478"/>
                  <a:pt x="146" y="649"/>
                </a:cubicBezTo>
                <a:cubicBezTo>
                  <a:pt x="225" y="737"/>
                  <a:pt x="336" y="783"/>
                  <a:pt x="448" y="783"/>
                </a:cubicBezTo>
                <a:cubicBezTo>
                  <a:pt x="542" y="783"/>
                  <a:pt x="636" y="750"/>
                  <a:pt x="711" y="683"/>
                </a:cubicBezTo>
                <a:cubicBezTo>
                  <a:pt x="873" y="529"/>
                  <a:pt x="848" y="256"/>
                  <a:pt x="659" y="127"/>
                </a:cubicBezTo>
                <a:cubicBezTo>
                  <a:pt x="643" y="117"/>
                  <a:pt x="625" y="110"/>
                  <a:pt x="607" y="105"/>
                </a:cubicBezTo>
                <a:lnTo>
                  <a:pt x="607" y="105"/>
                </a:lnTo>
                <a:cubicBezTo>
                  <a:pt x="594" y="92"/>
                  <a:pt x="580" y="79"/>
                  <a:pt x="565" y="67"/>
                </a:cubicBezTo>
                <a:cubicBezTo>
                  <a:pt x="505" y="22"/>
                  <a:pt x="437" y="1"/>
                  <a:pt x="36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26"/>
          <p:cNvSpPr/>
          <p:nvPr/>
        </p:nvSpPr>
        <p:spPr>
          <a:xfrm rot="10800000">
            <a:off x="6947329" y="-17597"/>
            <a:ext cx="76958" cy="87260"/>
          </a:xfrm>
          <a:custGeom>
            <a:avLst/>
            <a:gdLst/>
            <a:ahLst/>
            <a:cxnLst/>
            <a:rect l="l" t="t" r="r" b="b"/>
            <a:pathLst>
              <a:path w="762" h="864" extrusionOk="0">
                <a:moveTo>
                  <a:pt x="270" y="1"/>
                </a:moveTo>
                <a:cubicBezTo>
                  <a:pt x="156" y="1"/>
                  <a:pt x="56" y="85"/>
                  <a:pt x="35" y="207"/>
                </a:cubicBezTo>
                <a:cubicBezTo>
                  <a:pt x="1" y="430"/>
                  <a:pt x="172" y="772"/>
                  <a:pt x="386" y="849"/>
                </a:cubicBezTo>
                <a:cubicBezTo>
                  <a:pt x="413" y="859"/>
                  <a:pt x="441" y="863"/>
                  <a:pt x="467" y="863"/>
                </a:cubicBezTo>
                <a:cubicBezTo>
                  <a:pt x="581" y="863"/>
                  <a:pt x="680" y="779"/>
                  <a:pt x="694" y="661"/>
                </a:cubicBezTo>
                <a:cubicBezTo>
                  <a:pt x="694" y="657"/>
                  <a:pt x="694" y="654"/>
                  <a:pt x="694" y="650"/>
                </a:cubicBezTo>
                <a:lnTo>
                  <a:pt x="694" y="650"/>
                </a:lnTo>
                <a:cubicBezTo>
                  <a:pt x="761" y="527"/>
                  <a:pt x="754" y="365"/>
                  <a:pt x="651" y="242"/>
                </a:cubicBezTo>
                <a:cubicBezTo>
                  <a:pt x="647" y="236"/>
                  <a:pt x="643" y="230"/>
                  <a:pt x="638" y="225"/>
                </a:cubicBezTo>
                <a:lnTo>
                  <a:pt x="638" y="225"/>
                </a:lnTo>
                <a:cubicBezTo>
                  <a:pt x="617" y="152"/>
                  <a:pt x="565" y="111"/>
                  <a:pt x="508" y="97"/>
                </a:cubicBezTo>
                <a:lnTo>
                  <a:pt x="508" y="97"/>
                </a:lnTo>
                <a:cubicBezTo>
                  <a:pt x="463" y="65"/>
                  <a:pt x="414" y="38"/>
                  <a:pt x="360" y="19"/>
                </a:cubicBezTo>
                <a:cubicBezTo>
                  <a:pt x="330" y="7"/>
                  <a:pt x="300" y="1"/>
                  <a:pt x="27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26"/>
          <p:cNvSpPr/>
          <p:nvPr/>
        </p:nvSpPr>
        <p:spPr>
          <a:xfrm rot="10800000">
            <a:off x="6836029" y="-58804"/>
            <a:ext cx="62718" cy="74029"/>
          </a:xfrm>
          <a:custGeom>
            <a:avLst/>
            <a:gdLst/>
            <a:ahLst/>
            <a:cxnLst/>
            <a:rect l="l" t="t" r="r" b="b"/>
            <a:pathLst>
              <a:path w="621" h="733" extrusionOk="0">
                <a:moveTo>
                  <a:pt x="298" y="1"/>
                </a:moveTo>
                <a:cubicBezTo>
                  <a:pt x="130" y="1"/>
                  <a:pt x="1" y="156"/>
                  <a:pt x="41" y="327"/>
                </a:cubicBezTo>
                <a:cubicBezTo>
                  <a:pt x="67" y="473"/>
                  <a:pt x="144" y="601"/>
                  <a:pt x="255" y="695"/>
                </a:cubicBezTo>
                <a:cubicBezTo>
                  <a:pt x="291" y="721"/>
                  <a:pt x="330" y="732"/>
                  <a:pt x="368" y="732"/>
                </a:cubicBezTo>
                <a:cubicBezTo>
                  <a:pt x="456" y="732"/>
                  <a:pt x="537" y="668"/>
                  <a:pt x="554" y="567"/>
                </a:cubicBezTo>
                <a:cubicBezTo>
                  <a:pt x="554" y="554"/>
                  <a:pt x="554" y="542"/>
                  <a:pt x="554" y="529"/>
                </a:cubicBezTo>
                <a:lnTo>
                  <a:pt x="554" y="529"/>
                </a:lnTo>
                <a:cubicBezTo>
                  <a:pt x="603" y="464"/>
                  <a:pt x="621" y="383"/>
                  <a:pt x="606" y="301"/>
                </a:cubicBezTo>
                <a:cubicBezTo>
                  <a:pt x="599" y="177"/>
                  <a:pt x="520" y="70"/>
                  <a:pt x="408" y="24"/>
                </a:cubicBezTo>
                <a:lnTo>
                  <a:pt x="408" y="24"/>
                </a:lnTo>
                <a:cubicBezTo>
                  <a:pt x="380" y="9"/>
                  <a:pt x="348" y="1"/>
                  <a:pt x="315" y="1"/>
                </a:cubicBezTo>
                <a:cubicBezTo>
                  <a:pt x="315" y="1"/>
                  <a:pt x="315" y="1"/>
                  <a:pt x="314" y="1"/>
                </a:cubicBezTo>
                <a:lnTo>
                  <a:pt x="314" y="1"/>
                </a:lnTo>
                <a:cubicBezTo>
                  <a:pt x="309" y="1"/>
                  <a:pt x="303" y="1"/>
                  <a:pt x="29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26"/>
          <p:cNvSpPr/>
          <p:nvPr/>
        </p:nvSpPr>
        <p:spPr>
          <a:xfrm rot="10800000">
            <a:off x="6930967" y="115115"/>
            <a:ext cx="69081" cy="91198"/>
          </a:xfrm>
          <a:custGeom>
            <a:avLst/>
            <a:gdLst/>
            <a:ahLst/>
            <a:cxnLst/>
            <a:rect l="l" t="t" r="r" b="b"/>
            <a:pathLst>
              <a:path w="684" h="903" extrusionOk="0">
                <a:moveTo>
                  <a:pt x="211" y="0"/>
                </a:moveTo>
                <a:cubicBezTo>
                  <a:pt x="121" y="0"/>
                  <a:pt x="38" y="64"/>
                  <a:pt x="26" y="166"/>
                </a:cubicBezTo>
                <a:cubicBezTo>
                  <a:pt x="1" y="431"/>
                  <a:pt x="112" y="696"/>
                  <a:pt x="326" y="867"/>
                </a:cubicBezTo>
                <a:cubicBezTo>
                  <a:pt x="356" y="891"/>
                  <a:pt x="394" y="903"/>
                  <a:pt x="431" y="903"/>
                </a:cubicBezTo>
                <a:cubicBezTo>
                  <a:pt x="488" y="903"/>
                  <a:pt x="546" y="876"/>
                  <a:pt x="582" y="825"/>
                </a:cubicBezTo>
                <a:cubicBezTo>
                  <a:pt x="632" y="749"/>
                  <a:pt x="654" y="660"/>
                  <a:pt x="648" y="572"/>
                </a:cubicBezTo>
                <a:lnTo>
                  <a:pt x="648" y="572"/>
                </a:lnTo>
                <a:cubicBezTo>
                  <a:pt x="677" y="527"/>
                  <a:pt x="684" y="469"/>
                  <a:pt x="651" y="405"/>
                </a:cubicBezTo>
                <a:cubicBezTo>
                  <a:pt x="582" y="251"/>
                  <a:pt x="462" y="123"/>
                  <a:pt x="326" y="38"/>
                </a:cubicBezTo>
                <a:cubicBezTo>
                  <a:pt x="290" y="12"/>
                  <a:pt x="250" y="0"/>
                  <a:pt x="2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26"/>
          <p:cNvSpPr/>
          <p:nvPr/>
        </p:nvSpPr>
        <p:spPr>
          <a:xfrm rot="10800000">
            <a:off x="7000455" y="255098"/>
            <a:ext cx="85139" cy="79988"/>
          </a:xfrm>
          <a:custGeom>
            <a:avLst/>
            <a:gdLst/>
            <a:ahLst/>
            <a:cxnLst/>
            <a:rect l="l" t="t" r="r" b="b"/>
            <a:pathLst>
              <a:path w="843" h="792" extrusionOk="0">
                <a:moveTo>
                  <a:pt x="311" y="510"/>
                </a:moveTo>
                <a:cubicBezTo>
                  <a:pt x="313" y="512"/>
                  <a:pt x="315" y="515"/>
                  <a:pt x="317" y="517"/>
                </a:cubicBezTo>
                <a:cubicBezTo>
                  <a:pt x="331" y="534"/>
                  <a:pt x="329" y="541"/>
                  <a:pt x="323" y="541"/>
                </a:cubicBezTo>
                <a:cubicBezTo>
                  <a:pt x="316" y="541"/>
                  <a:pt x="304" y="530"/>
                  <a:pt x="311" y="510"/>
                </a:cubicBezTo>
                <a:close/>
                <a:moveTo>
                  <a:pt x="224" y="0"/>
                </a:moveTo>
                <a:cubicBezTo>
                  <a:pt x="130" y="0"/>
                  <a:pt x="49" y="69"/>
                  <a:pt x="35" y="166"/>
                </a:cubicBezTo>
                <a:cubicBezTo>
                  <a:pt x="1" y="414"/>
                  <a:pt x="146" y="774"/>
                  <a:pt x="428" y="791"/>
                </a:cubicBezTo>
                <a:cubicBezTo>
                  <a:pt x="433" y="791"/>
                  <a:pt x="437" y="791"/>
                  <a:pt x="442" y="791"/>
                </a:cubicBezTo>
                <a:cubicBezTo>
                  <a:pt x="539" y="791"/>
                  <a:pt x="621" y="738"/>
                  <a:pt x="665" y="663"/>
                </a:cubicBezTo>
                <a:lnTo>
                  <a:pt x="665" y="663"/>
                </a:lnTo>
                <a:cubicBezTo>
                  <a:pt x="769" y="625"/>
                  <a:pt x="842" y="498"/>
                  <a:pt x="762" y="380"/>
                </a:cubicBezTo>
                <a:cubicBezTo>
                  <a:pt x="699" y="300"/>
                  <a:pt x="627" y="231"/>
                  <a:pt x="550" y="170"/>
                </a:cubicBezTo>
                <a:lnTo>
                  <a:pt x="550" y="170"/>
                </a:lnTo>
                <a:cubicBezTo>
                  <a:pt x="541" y="157"/>
                  <a:pt x="532" y="145"/>
                  <a:pt x="522" y="132"/>
                </a:cubicBezTo>
                <a:cubicBezTo>
                  <a:pt x="483" y="67"/>
                  <a:pt x="414" y="26"/>
                  <a:pt x="341" y="26"/>
                </a:cubicBezTo>
                <a:cubicBezTo>
                  <a:pt x="335" y="26"/>
                  <a:pt x="328" y="26"/>
                  <a:pt x="322" y="27"/>
                </a:cubicBezTo>
                <a:lnTo>
                  <a:pt x="322" y="27"/>
                </a:lnTo>
                <a:cubicBezTo>
                  <a:pt x="312" y="22"/>
                  <a:pt x="302" y="17"/>
                  <a:pt x="291" y="12"/>
                </a:cubicBezTo>
                <a:cubicBezTo>
                  <a:pt x="269" y="4"/>
                  <a:pt x="246" y="0"/>
                  <a:pt x="22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26"/>
          <p:cNvSpPr/>
          <p:nvPr/>
        </p:nvSpPr>
        <p:spPr>
          <a:xfrm rot="10800000">
            <a:off x="7109634" y="102085"/>
            <a:ext cx="104732" cy="65041"/>
          </a:xfrm>
          <a:custGeom>
            <a:avLst/>
            <a:gdLst/>
            <a:ahLst/>
            <a:cxnLst/>
            <a:rect l="l" t="t" r="r" b="b"/>
            <a:pathLst>
              <a:path w="1037" h="644" extrusionOk="0">
                <a:moveTo>
                  <a:pt x="865" y="0"/>
                </a:moveTo>
                <a:lnTo>
                  <a:pt x="865" y="9"/>
                </a:lnTo>
                <a:cubicBezTo>
                  <a:pt x="634" y="9"/>
                  <a:pt x="266" y="9"/>
                  <a:pt x="95" y="197"/>
                </a:cubicBezTo>
                <a:cubicBezTo>
                  <a:pt x="9" y="291"/>
                  <a:pt x="1" y="420"/>
                  <a:pt x="78" y="522"/>
                </a:cubicBezTo>
                <a:cubicBezTo>
                  <a:pt x="156" y="601"/>
                  <a:pt x="271" y="643"/>
                  <a:pt x="388" y="643"/>
                </a:cubicBezTo>
                <a:cubicBezTo>
                  <a:pt x="399" y="643"/>
                  <a:pt x="409" y="643"/>
                  <a:pt x="420" y="642"/>
                </a:cubicBezTo>
                <a:cubicBezTo>
                  <a:pt x="608" y="642"/>
                  <a:pt x="867" y="563"/>
                  <a:pt x="900" y="359"/>
                </a:cubicBezTo>
                <a:lnTo>
                  <a:pt x="900" y="359"/>
                </a:lnTo>
                <a:cubicBezTo>
                  <a:pt x="966" y="338"/>
                  <a:pt x="1015" y="281"/>
                  <a:pt x="1027" y="206"/>
                </a:cubicBezTo>
                <a:cubicBezTo>
                  <a:pt x="1036" y="103"/>
                  <a:pt x="968" y="9"/>
                  <a:pt x="86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26"/>
          <p:cNvSpPr/>
          <p:nvPr/>
        </p:nvSpPr>
        <p:spPr>
          <a:xfrm rot="10800000">
            <a:off x="7228913" y="263480"/>
            <a:ext cx="99480" cy="60395"/>
          </a:xfrm>
          <a:custGeom>
            <a:avLst/>
            <a:gdLst/>
            <a:ahLst/>
            <a:cxnLst/>
            <a:rect l="l" t="t" r="r" b="b"/>
            <a:pathLst>
              <a:path w="985" h="598" extrusionOk="0">
                <a:moveTo>
                  <a:pt x="411" y="397"/>
                </a:moveTo>
                <a:cubicBezTo>
                  <a:pt x="413" y="397"/>
                  <a:pt x="414" y="397"/>
                  <a:pt x="416" y="397"/>
                </a:cubicBezTo>
                <a:lnTo>
                  <a:pt x="416" y="397"/>
                </a:lnTo>
                <a:cubicBezTo>
                  <a:pt x="415" y="398"/>
                  <a:pt x="414" y="398"/>
                  <a:pt x="414" y="398"/>
                </a:cubicBezTo>
                <a:cubicBezTo>
                  <a:pt x="413" y="398"/>
                  <a:pt x="412" y="398"/>
                  <a:pt x="411" y="397"/>
                </a:cubicBezTo>
                <a:close/>
                <a:moveTo>
                  <a:pt x="619" y="1"/>
                </a:moveTo>
                <a:cubicBezTo>
                  <a:pt x="583" y="1"/>
                  <a:pt x="547" y="8"/>
                  <a:pt x="511" y="23"/>
                </a:cubicBezTo>
                <a:lnTo>
                  <a:pt x="511" y="23"/>
                </a:lnTo>
                <a:cubicBezTo>
                  <a:pt x="489" y="21"/>
                  <a:pt x="467" y="20"/>
                  <a:pt x="446" y="20"/>
                </a:cubicBezTo>
                <a:cubicBezTo>
                  <a:pt x="356" y="20"/>
                  <a:pt x="269" y="38"/>
                  <a:pt x="197" y="89"/>
                </a:cubicBezTo>
                <a:cubicBezTo>
                  <a:pt x="1" y="235"/>
                  <a:pt x="103" y="509"/>
                  <a:pt x="317" y="569"/>
                </a:cubicBezTo>
                <a:cubicBezTo>
                  <a:pt x="376" y="587"/>
                  <a:pt x="440" y="598"/>
                  <a:pt x="504" y="598"/>
                </a:cubicBezTo>
                <a:cubicBezTo>
                  <a:pt x="637" y="598"/>
                  <a:pt x="768" y="552"/>
                  <a:pt x="840" y="441"/>
                </a:cubicBezTo>
                <a:lnTo>
                  <a:pt x="840" y="441"/>
                </a:lnTo>
                <a:cubicBezTo>
                  <a:pt x="887" y="424"/>
                  <a:pt x="927" y="388"/>
                  <a:pt x="950" y="338"/>
                </a:cubicBezTo>
                <a:cubicBezTo>
                  <a:pt x="984" y="243"/>
                  <a:pt x="942" y="132"/>
                  <a:pt x="839" y="98"/>
                </a:cubicBezTo>
                <a:cubicBezTo>
                  <a:pt x="835" y="97"/>
                  <a:pt x="832" y="96"/>
                  <a:pt x="828" y="95"/>
                </a:cubicBezTo>
                <a:lnTo>
                  <a:pt x="828" y="95"/>
                </a:lnTo>
                <a:cubicBezTo>
                  <a:pt x="776" y="37"/>
                  <a:pt x="700" y="1"/>
                  <a:pt x="6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26"/>
          <p:cNvSpPr/>
          <p:nvPr/>
        </p:nvSpPr>
        <p:spPr>
          <a:xfrm rot="10800000">
            <a:off x="7320518" y="178340"/>
            <a:ext cx="82210" cy="93420"/>
          </a:xfrm>
          <a:custGeom>
            <a:avLst/>
            <a:gdLst/>
            <a:ahLst/>
            <a:cxnLst/>
            <a:rect l="l" t="t" r="r" b="b"/>
            <a:pathLst>
              <a:path w="814" h="925" extrusionOk="0">
                <a:moveTo>
                  <a:pt x="438" y="0"/>
                </a:moveTo>
                <a:cubicBezTo>
                  <a:pt x="395" y="0"/>
                  <a:pt x="346" y="13"/>
                  <a:pt x="292" y="44"/>
                </a:cubicBezTo>
                <a:cubicBezTo>
                  <a:pt x="1" y="189"/>
                  <a:pt x="129" y="634"/>
                  <a:pt x="300" y="822"/>
                </a:cubicBezTo>
                <a:cubicBezTo>
                  <a:pt x="358" y="889"/>
                  <a:pt x="439" y="924"/>
                  <a:pt x="520" y="924"/>
                </a:cubicBezTo>
                <a:cubicBezTo>
                  <a:pt x="585" y="924"/>
                  <a:pt x="649" y="902"/>
                  <a:pt x="702" y="857"/>
                </a:cubicBezTo>
                <a:cubicBezTo>
                  <a:pt x="805" y="754"/>
                  <a:pt x="814" y="583"/>
                  <a:pt x="779" y="446"/>
                </a:cubicBezTo>
                <a:cubicBezTo>
                  <a:pt x="763" y="359"/>
                  <a:pt x="726" y="250"/>
                  <a:pt x="663" y="172"/>
                </a:cubicBezTo>
                <a:lnTo>
                  <a:pt x="663" y="172"/>
                </a:lnTo>
                <a:cubicBezTo>
                  <a:pt x="610" y="73"/>
                  <a:pt x="538" y="0"/>
                  <a:pt x="43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26"/>
          <p:cNvSpPr/>
          <p:nvPr/>
        </p:nvSpPr>
        <p:spPr>
          <a:xfrm rot="10800000">
            <a:off x="7312741" y="-8204"/>
            <a:ext cx="72615" cy="89785"/>
          </a:xfrm>
          <a:custGeom>
            <a:avLst/>
            <a:gdLst/>
            <a:ahLst/>
            <a:cxnLst/>
            <a:rect l="l" t="t" r="r" b="b"/>
            <a:pathLst>
              <a:path w="719" h="889" extrusionOk="0">
                <a:moveTo>
                  <a:pt x="390" y="321"/>
                </a:moveTo>
                <a:cubicBezTo>
                  <a:pt x="393" y="321"/>
                  <a:pt x="399" y="331"/>
                  <a:pt x="390" y="333"/>
                </a:cubicBezTo>
                <a:lnTo>
                  <a:pt x="390" y="333"/>
                </a:lnTo>
                <a:cubicBezTo>
                  <a:pt x="387" y="324"/>
                  <a:pt x="388" y="321"/>
                  <a:pt x="390" y="321"/>
                </a:cubicBezTo>
                <a:close/>
                <a:moveTo>
                  <a:pt x="314" y="1"/>
                </a:moveTo>
                <a:cubicBezTo>
                  <a:pt x="284" y="1"/>
                  <a:pt x="254" y="6"/>
                  <a:pt x="222" y="17"/>
                </a:cubicBezTo>
                <a:cubicBezTo>
                  <a:pt x="26" y="86"/>
                  <a:pt x="0" y="291"/>
                  <a:pt x="43" y="462"/>
                </a:cubicBezTo>
                <a:cubicBezTo>
                  <a:pt x="86" y="650"/>
                  <a:pt x="214" y="804"/>
                  <a:pt x="394" y="881"/>
                </a:cubicBezTo>
                <a:cubicBezTo>
                  <a:pt x="413" y="886"/>
                  <a:pt x="434" y="889"/>
                  <a:pt x="454" y="889"/>
                </a:cubicBezTo>
                <a:cubicBezTo>
                  <a:pt x="539" y="889"/>
                  <a:pt x="624" y="846"/>
                  <a:pt x="659" y="770"/>
                </a:cubicBezTo>
                <a:cubicBezTo>
                  <a:pt x="719" y="685"/>
                  <a:pt x="719" y="573"/>
                  <a:pt x="684" y="488"/>
                </a:cubicBezTo>
                <a:cubicBezTo>
                  <a:pt x="672" y="462"/>
                  <a:pt x="655" y="439"/>
                  <a:pt x="634" y="422"/>
                </a:cubicBezTo>
                <a:lnTo>
                  <a:pt x="634" y="422"/>
                </a:lnTo>
                <a:cubicBezTo>
                  <a:pt x="658" y="379"/>
                  <a:pt x="664" y="325"/>
                  <a:pt x="642" y="265"/>
                </a:cubicBezTo>
                <a:cubicBezTo>
                  <a:pt x="578" y="130"/>
                  <a:pt x="460" y="1"/>
                  <a:pt x="31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26"/>
          <p:cNvSpPr/>
          <p:nvPr/>
        </p:nvSpPr>
        <p:spPr>
          <a:xfrm rot="10800000">
            <a:off x="7032370" y="-252821"/>
            <a:ext cx="73120" cy="93218"/>
          </a:xfrm>
          <a:custGeom>
            <a:avLst/>
            <a:gdLst/>
            <a:ahLst/>
            <a:cxnLst/>
            <a:rect l="l" t="t" r="r" b="b"/>
            <a:pathLst>
              <a:path w="724" h="923" extrusionOk="0">
                <a:moveTo>
                  <a:pt x="321" y="0"/>
                </a:moveTo>
                <a:cubicBezTo>
                  <a:pt x="301" y="0"/>
                  <a:pt x="280" y="2"/>
                  <a:pt x="257" y="8"/>
                </a:cubicBezTo>
                <a:cubicBezTo>
                  <a:pt x="1" y="68"/>
                  <a:pt x="26" y="410"/>
                  <a:pt x="86" y="598"/>
                </a:cubicBezTo>
                <a:cubicBezTo>
                  <a:pt x="132" y="735"/>
                  <a:pt x="263" y="923"/>
                  <a:pt x="422" y="923"/>
                </a:cubicBezTo>
                <a:cubicBezTo>
                  <a:pt x="470" y="923"/>
                  <a:pt x="522" y="905"/>
                  <a:pt x="574" y="863"/>
                </a:cubicBezTo>
                <a:cubicBezTo>
                  <a:pt x="703" y="764"/>
                  <a:pt x="723" y="601"/>
                  <a:pt x="691" y="452"/>
                </a:cubicBezTo>
                <a:lnTo>
                  <a:pt x="694" y="452"/>
                </a:lnTo>
                <a:cubicBezTo>
                  <a:pt x="655" y="273"/>
                  <a:pt x="537" y="0"/>
                  <a:pt x="32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26"/>
          <p:cNvSpPr/>
          <p:nvPr/>
        </p:nvSpPr>
        <p:spPr>
          <a:xfrm rot="10800000">
            <a:off x="6872086" y="-415630"/>
            <a:ext cx="90795" cy="85947"/>
          </a:xfrm>
          <a:custGeom>
            <a:avLst/>
            <a:gdLst/>
            <a:ahLst/>
            <a:cxnLst/>
            <a:rect l="l" t="t" r="r" b="b"/>
            <a:pathLst>
              <a:path w="899" h="851" extrusionOk="0">
                <a:moveTo>
                  <a:pt x="439" y="0"/>
                </a:moveTo>
                <a:cubicBezTo>
                  <a:pt x="361" y="0"/>
                  <a:pt x="281" y="48"/>
                  <a:pt x="254" y="119"/>
                </a:cubicBezTo>
                <a:lnTo>
                  <a:pt x="254" y="119"/>
                </a:lnTo>
                <a:cubicBezTo>
                  <a:pt x="248" y="119"/>
                  <a:pt x="243" y="118"/>
                  <a:pt x="237" y="118"/>
                </a:cubicBezTo>
                <a:cubicBezTo>
                  <a:pt x="120" y="118"/>
                  <a:pt x="16" y="215"/>
                  <a:pt x="0" y="334"/>
                </a:cubicBezTo>
                <a:cubicBezTo>
                  <a:pt x="0" y="445"/>
                  <a:pt x="52" y="556"/>
                  <a:pt x="137" y="633"/>
                </a:cubicBezTo>
                <a:cubicBezTo>
                  <a:pt x="239" y="736"/>
                  <a:pt x="380" y="850"/>
                  <a:pt x="522" y="850"/>
                </a:cubicBezTo>
                <a:cubicBezTo>
                  <a:pt x="582" y="850"/>
                  <a:pt x="643" y="830"/>
                  <a:pt x="702" y="779"/>
                </a:cubicBezTo>
                <a:cubicBezTo>
                  <a:pt x="729" y="755"/>
                  <a:pt x="749" y="729"/>
                  <a:pt x="764" y="702"/>
                </a:cubicBezTo>
                <a:lnTo>
                  <a:pt x="764" y="702"/>
                </a:lnTo>
                <a:cubicBezTo>
                  <a:pt x="781" y="696"/>
                  <a:pt x="797" y="687"/>
                  <a:pt x="813" y="676"/>
                </a:cubicBezTo>
                <a:cubicBezTo>
                  <a:pt x="890" y="608"/>
                  <a:pt x="899" y="497"/>
                  <a:pt x="839" y="420"/>
                </a:cubicBezTo>
                <a:lnTo>
                  <a:pt x="830" y="420"/>
                </a:lnTo>
                <a:cubicBezTo>
                  <a:pt x="795" y="380"/>
                  <a:pt x="757" y="345"/>
                  <a:pt x="715" y="313"/>
                </a:cubicBezTo>
                <a:lnTo>
                  <a:pt x="715" y="313"/>
                </a:lnTo>
                <a:cubicBezTo>
                  <a:pt x="677" y="236"/>
                  <a:pt x="632" y="164"/>
                  <a:pt x="599" y="103"/>
                </a:cubicBezTo>
                <a:cubicBezTo>
                  <a:pt x="564" y="31"/>
                  <a:pt x="502" y="0"/>
                  <a:pt x="4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26"/>
          <p:cNvSpPr/>
          <p:nvPr/>
        </p:nvSpPr>
        <p:spPr>
          <a:xfrm rot="10800000">
            <a:off x="6770987" y="-572076"/>
            <a:ext cx="86351" cy="86553"/>
          </a:xfrm>
          <a:custGeom>
            <a:avLst/>
            <a:gdLst/>
            <a:ahLst/>
            <a:cxnLst/>
            <a:rect l="l" t="t" r="r" b="b"/>
            <a:pathLst>
              <a:path w="855" h="857" extrusionOk="0">
                <a:moveTo>
                  <a:pt x="399" y="1"/>
                </a:moveTo>
                <a:cubicBezTo>
                  <a:pt x="211" y="1"/>
                  <a:pt x="27" y="90"/>
                  <a:pt x="16" y="297"/>
                </a:cubicBezTo>
                <a:cubicBezTo>
                  <a:pt x="0" y="539"/>
                  <a:pt x="189" y="856"/>
                  <a:pt x="447" y="856"/>
                </a:cubicBezTo>
                <a:cubicBezTo>
                  <a:pt x="463" y="856"/>
                  <a:pt x="479" y="855"/>
                  <a:pt x="495" y="853"/>
                </a:cubicBezTo>
                <a:cubicBezTo>
                  <a:pt x="637" y="828"/>
                  <a:pt x="746" y="714"/>
                  <a:pt x="767" y="573"/>
                </a:cubicBezTo>
                <a:lnTo>
                  <a:pt x="767" y="573"/>
                </a:lnTo>
                <a:cubicBezTo>
                  <a:pt x="812" y="525"/>
                  <a:pt x="842" y="461"/>
                  <a:pt x="846" y="391"/>
                </a:cubicBezTo>
                <a:cubicBezTo>
                  <a:pt x="855" y="271"/>
                  <a:pt x="795" y="151"/>
                  <a:pt x="692" y="83"/>
                </a:cubicBezTo>
                <a:cubicBezTo>
                  <a:pt x="614" y="30"/>
                  <a:pt x="506" y="1"/>
                  <a:pt x="39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26"/>
          <p:cNvSpPr/>
          <p:nvPr/>
        </p:nvSpPr>
        <p:spPr>
          <a:xfrm rot="10800000">
            <a:off x="7223762" y="-86579"/>
            <a:ext cx="95137" cy="59486"/>
          </a:xfrm>
          <a:custGeom>
            <a:avLst/>
            <a:gdLst/>
            <a:ahLst/>
            <a:cxnLst/>
            <a:rect l="l" t="t" r="r" b="b"/>
            <a:pathLst>
              <a:path w="942" h="589" extrusionOk="0">
                <a:moveTo>
                  <a:pt x="408" y="215"/>
                </a:moveTo>
                <a:cubicBezTo>
                  <a:pt x="409" y="215"/>
                  <a:pt x="410" y="215"/>
                  <a:pt x="410" y="216"/>
                </a:cubicBezTo>
                <a:lnTo>
                  <a:pt x="410" y="216"/>
                </a:lnTo>
                <a:cubicBezTo>
                  <a:pt x="410" y="216"/>
                  <a:pt x="410" y="216"/>
                  <a:pt x="410" y="216"/>
                </a:cubicBezTo>
                <a:lnTo>
                  <a:pt x="403" y="216"/>
                </a:lnTo>
                <a:cubicBezTo>
                  <a:pt x="405" y="215"/>
                  <a:pt x="407" y="215"/>
                  <a:pt x="408" y="215"/>
                </a:cubicBezTo>
                <a:close/>
                <a:moveTo>
                  <a:pt x="387" y="0"/>
                </a:moveTo>
                <a:cubicBezTo>
                  <a:pt x="257" y="0"/>
                  <a:pt x="127" y="39"/>
                  <a:pt x="69" y="173"/>
                </a:cubicBezTo>
                <a:cubicBezTo>
                  <a:pt x="1" y="344"/>
                  <a:pt x="129" y="515"/>
                  <a:pt x="283" y="567"/>
                </a:cubicBezTo>
                <a:cubicBezTo>
                  <a:pt x="329" y="581"/>
                  <a:pt x="375" y="588"/>
                  <a:pt x="422" y="588"/>
                </a:cubicBezTo>
                <a:cubicBezTo>
                  <a:pt x="514" y="588"/>
                  <a:pt x="605" y="561"/>
                  <a:pt x="684" y="510"/>
                </a:cubicBezTo>
                <a:lnTo>
                  <a:pt x="684" y="510"/>
                </a:lnTo>
                <a:cubicBezTo>
                  <a:pt x="687" y="510"/>
                  <a:pt x="690" y="510"/>
                  <a:pt x="693" y="510"/>
                </a:cubicBezTo>
                <a:cubicBezTo>
                  <a:pt x="713" y="510"/>
                  <a:pt x="733" y="509"/>
                  <a:pt x="754" y="507"/>
                </a:cubicBezTo>
                <a:cubicBezTo>
                  <a:pt x="873" y="490"/>
                  <a:pt x="942" y="362"/>
                  <a:pt x="890" y="250"/>
                </a:cubicBezTo>
                <a:cubicBezTo>
                  <a:pt x="813" y="113"/>
                  <a:pt x="668" y="19"/>
                  <a:pt x="514" y="11"/>
                </a:cubicBezTo>
                <a:cubicBezTo>
                  <a:pt x="473" y="4"/>
                  <a:pt x="430" y="0"/>
                  <a:pt x="38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26"/>
          <p:cNvSpPr/>
          <p:nvPr/>
        </p:nvSpPr>
        <p:spPr>
          <a:xfrm rot="10800000">
            <a:off x="7049540" y="-95063"/>
            <a:ext cx="80998" cy="60698"/>
          </a:xfrm>
          <a:custGeom>
            <a:avLst/>
            <a:gdLst/>
            <a:ahLst/>
            <a:cxnLst/>
            <a:rect l="l" t="t" r="r" b="b"/>
            <a:pathLst>
              <a:path w="802" h="601" extrusionOk="0">
                <a:moveTo>
                  <a:pt x="358" y="0"/>
                </a:moveTo>
                <a:cubicBezTo>
                  <a:pt x="299" y="0"/>
                  <a:pt x="239" y="11"/>
                  <a:pt x="180" y="33"/>
                </a:cubicBezTo>
                <a:cubicBezTo>
                  <a:pt x="69" y="67"/>
                  <a:pt x="1" y="178"/>
                  <a:pt x="18" y="290"/>
                </a:cubicBezTo>
                <a:cubicBezTo>
                  <a:pt x="26" y="392"/>
                  <a:pt x="95" y="486"/>
                  <a:pt x="189" y="529"/>
                </a:cubicBezTo>
                <a:cubicBezTo>
                  <a:pt x="263" y="574"/>
                  <a:pt x="352" y="600"/>
                  <a:pt x="438" y="600"/>
                </a:cubicBezTo>
                <a:cubicBezTo>
                  <a:pt x="551" y="600"/>
                  <a:pt x="660" y="555"/>
                  <a:pt x="728" y="443"/>
                </a:cubicBezTo>
                <a:cubicBezTo>
                  <a:pt x="742" y="422"/>
                  <a:pt x="751" y="399"/>
                  <a:pt x="758" y="376"/>
                </a:cubicBezTo>
                <a:lnTo>
                  <a:pt x="758" y="376"/>
                </a:lnTo>
                <a:cubicBezTo>
                  <a:pt x="802" y="295"/>
                  <a:pt x="787" y="195"/>
                  <a:pt x="721" y="135"/>
                </a:cubicBezTo>
                <a:lnTo>
                  <a:pt x="721" y="135"/>
                </a:lnTo>
                <a:cubicBezTo>
                  <a:pt x="675" y="61"/>
                  <a:pt x="599" y="8"/>
                  <a:pt x="507" y="8"/>
                </a:cubicBezTo>
                <a:cubicBezTo>
                  <a:pt x="494" y="8"/>
                  <a:pt x="480" y="9"/>
                  <a:pt x="466" y="11"/>
                </a:cubicBezTo>
                <a:lnTo>
                  <a:pt x="466" y="11"/>
                </a:lnTo>
                <a:cubicBezTo>
                  <a:pt x="430" y="4"/>
                  <a:pt x="394" y="0"/>
                  <a:pt x="35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26"/>
          <p:cNvSpPr/>
          <p:nvPr/>
        </p:nvSpPr>
        <p:spPr>
          <a:xfrm rot="10800000">
            <a:off x="6939450" y="-150006"/>
            <a:ext cx="46761" cy="43428"/>
          </a:xfrm>
          <a:custGeom>
            <a:avLst/>
            <a:gdLst/>
            <a:ahLst/>
            <a:cxnLst/>
            <a:rect l="l" t="t" r="r" b="b"/>
            <a:pathLst>
              <a:path w="463" h="430" extrusionOk="0">
                <a:moveTo>
                  <a:pt x="238" y="1"/>
                </a:moveTo>
                <a:cubicBezTo>
                  <a:pt x="105" y="1"/>
                  <a:pt x="1" y="114"/>
                  <a:pt x="9" y="250"/>
                </a:cubicBezTo>
                <a:cubicBezTo>
                  <a:pt x="13" y="273"/>
                  <a:pt x="24" y="293"/>
                  <a:pt x="39" y="307"/>
                </a:cubicBezTo>
                <a:lnTo>
                  <a:pt x="39" y="307"/>
                </a:lnTo>
                <a:cubicBezTo>
                  <a:pt x="53" y="341"/>
                  <a:pt x="77" y="373"/>
                  <a:pt x="112" y="396"/>
                </a:cubicBezTo>
                <a:cubicBezTo>
                  <a:pt x="145" y="419"/>
                  <a:pt x="183" y="430"/>
                  <a:pt x="221" y="430"/>
                </a:cubicBezTo>
                <a:cubicBezTo>
                  <a:pt x="306" y="430"/>
                  <a:pt x="390" y="374"/>
                  <a:pt x="420" y="285"/>
                </a:cubicBezTo>
                <a:cubicBezTo>
                  <a:pt x="462" y="165"/>
                  <a:pt x="394" y="36"/>
                  <a:pt x="266" y="2"/>
                </a:cubicBezTo>
                <a:cubicBezTo>
                  <a:pt x="256" y="1"/>
                  <a:pt x="247" y="1"/>
                  <a:pt x="23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26"/>
          <p:cNvSpPr/>
          <p:nvPr/>
        </p:nvSpPr>
        <p:spPr>
          <a:xfrm rot="10800000">
            <a:off x="6898849" y="-282112"/>
            <a:ext cx="36156" cy="31611"/>
          </a:xfrm>
          <a:custGeom>
            <a:avLst/>
            <a:gdLst/>
            <a:ahLst/>
            <a:cxnLst/>
            <a:rect l="l" t="t" r="r" b="b"/>
            <a:pathLst>
              <a:path w="358" h="313" extrusionOk="0">
                <a:moveTo>
                  <a:pt x="204" y="0"/>
                </a:moveTo>
                <a:cubicBezTo>
                  <a:pt x="193" y="0"/>
                  <a:pt x="181" y="2"/>
                  <a:pt x="170" y="7"/>
                </a:cubicBezTo>
                <a:lnTo>
                  <a:pt x="170" y="7"/>
                </a:lnTo>
                <a:cubicBezTo>
                  <a:pt x="80" y="18"/>
                  <a:pt x="15" y="85"/>
                  <a:pt x="7" y="168"/>
                </a:cubicBezTo>
                <a:cubicBezTo>
                  <a:pt x="0" y="265"/>
                  <a:pt x="105" y="313"/>
                  <a:pt x="197" y="313"/>
                </a:cubicBezTo>
                <a:cubicBezTo>
                  <a:pt x="228" y="313"/>
                  <a:pt x="257" y="307"/>
                  <a:pt x="280" y="297"/>
                </a:cubicBezTo>
                <a:cubicBezTo>
                  <a:pt x="332" y="263"/>
                  <a:pt x="357" y="203"/>
                  <a:pt x="340" y="143"/>
                </a:cubicBezTo>
                <a:cubicBezTo>
                  <a:pt x="336" y="119"/>
                  <a:pt x="327" y="98"/>
                  <a:pt x="314" y="78"/>
                </a:cubicBezTo>
                <a:lnTo>
                  <a:pt x="314" y="78"/>
                </a:lnTo>
                <a:cubicBezTo>
                  <a:pt x="306" y="63"/>
                  <a:pt x="295" y="49"/>
                  <a:pt x="282" y="38"/>
                </a:cubicBezTo>
                <a:lnTo>
                  <a:pt x="282" y="38"/>
                </a:lnTo>
                <a:cubicBezTo>
                  <a:pt x="273" y="30"/>
                  <a:pt x="264" y="22"/>
                  <a:pt x="255" y="14"/>
                </a:cubicBezTo>
                <a:cubicBezTo>
                  <a:pt x="239" y="5"/>
                  <a:pt x="221" y="0"/>
                  <a:pt x="20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26"/>
          <p:cNvSpPr/>
          <p:nvPr/>
        </p:nvSpPr>
        <p:spPr>
          <a:xfrm rot="10800000">
            <a:off x="6919554" y="-82742"/>
            <a:ext cx="42519" cy="34843"/>
          </a:xfrm>
          <a:custGeom>
            <a:avLst/>
            <a:gdLst/>
            <a:ahLst/>
            <a:cxnLst/>
            <a:rect l="l" t="t" r="r" b="b"/>
            <a:pathLst>
              <a:path w="421" h="345" extrusionOk="0">
                <a:moveTo>
                  <a:pt x="214" y="193"/>
                </a:moveTo>
                <a:cubicBezTo>
                  <a:pt x="212" y="198"/>
                  <a:pt x="211" y="200"/>
                  <a:pt x="211" y="200"/>
                </a:cubicBezTo>
                <a:cubicBezTo>
                  <a:pt x="211" y="200"/>
                  <a:pt x="212" y="194"/>
                  <a:pt x="214" y="193"/>
                </a:cubicBezTo>
                <a:close/>
                <a:moveTo>
                  <a:pt x="223" y="0"/>
                </a:moveTo>
                <a:cubicBezTo>
                  <a:pt x="169" y="0"/>
                  <a:pt x="115" y="24"/>
                  <a:pt x="78" y="70"/>
                </a:cubicBezTo>
                <a:cubicBezTo>
                  <a:pt x="1" y="156"/>
                  <a:pt x="27" y="327"/>
                  <a:pt x="163" y="327"/>
                </a:cubicBezTo>
                <a:cubicBezTo>
                  <a:pt x="186" y="327"/>
                  <a:pt x="208" y="322"/>
                  <a:pt x="227" y="313"/>
                </a:cubicBezTo>
                <a:lnTo>
                  <a:pt x="227" y="313"/>
                </a:lnTo>
                <a:cubicBezTo>
                  <a:pt x="248" y="331"/>
                  <a:pt x="276" y="344"/>
                  <a:pt x="302" y="344"/>
                </a:cubicBezTo>
                <a:cubicBezTo>
                  <a:pt x="325" y="344"/>
                  <a:pt x="347" y="334"/>
                  <a:pt x="360" y="309"/>
                </a:cubicBezTo>
                <a:lnTo>
                  <a:pt x="369" y="301"/>
                </a:lnTo>
                <a:cubicBezTo>
                  <a:pt x="420" y="224"/>
                  <a:pt x="420" y="121"/>
                  <a:pt x="352" y="53"/>
                </a:cubicBezTo>
                <a:cubicBezTo>
                  <a:pt x="316" y="17"/>
                  <a:pt x="270" y="0"/>
                  <a:pt x="22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26"/>
          <p:cNvSpPr/>
          <p:nvPr/>
        </p:nvSpPr>
        <p:spPr>
          <a:xfrm rot="10800000">
            <a:off x="6859965" y="-186669"/>
            <a:ext cx="46761" cy="40600"/>
          </a:xfrm>
          <a:custGeom>
            <a:avLst/>
            <a:gdLst/>
            <a:ahLst/>
            <a:cxnLst/>
            <a:rect l="l" t="t" r="r" b="b"/>
            <a:pathLst>
              <a:path w="463" h="402" extrusionOk="0">
                <a:moveTo>
                  <a:pt x="233" y="193"/>
                </a:moveTo>
                <a:lnTo>
                  <a:pt x="233" y="193"/>
                </a:lnTo>
                <a:cubicBezTo>
                  <a:pt x="233" y="193"/>
                  <a:pt x="233" y="193"/>
                  <a:pt x="233" y="193"/>
                </a:cubicBezTo>
                <a:lnTo>
                  <a:pt x="233" y="193"/>
                </a:lnTo>
                <a:cubicBezTo>
                  <a:pt x="233" y="193"/>
                  <a:pt x="232" y="193"/>
                  <a:pt x="231" y="193"/>
                </a:cubicBezTo>
                <a:lnTo>
                  <a:pt x="231" y="193"/>
                </a:lnTo>
                <a:cubicBezTo>
                  <a:pt x="232" y="193"/>
                  <a:pt x="233" y="193"/>
                  <a:pt x="233" y="193"/>
                </a:cubicBezTo>
                <a:lnTo>
                  <a:pt x="233" y="193"/>
                </a:lnTo>
                <a:cubicBezTo>
                  <a:pt x="235" y="194"/>
                  <a:pt x="236" y="195"/>
                  <a:pt x="237" y="196"/>
                </a:cubicBezTo>
                <a:lnTo>
                  <a:pt x="237" y="196"/>
                </a:lnTo>
                <a:cubicBezTo>
                  <a:pt x="239" y="198"/>
                  <a:pt x="237" y="202"/>
                  <a:pt x="231" y="202"/>
                </a:cubicBezTo>
                <a:lnTo>
                  <a:pt x="231" y="193"/>
                </a:lnTo>
                <a:close/>
                <a:moveTo>
                  <a:pt x="234" y="0"/>
                </a:moveTo>
                <a:cubicBezTo>
                  <a:pt x="219" y="0"/>
                  <a:pt x="204" y="2"/>
                  <a:pt x="189" y="5"/>
                </a:cubicBezTo>
                <a:cubicBezTo>
                  <a:pt x="52" y="48"/>
                  <a:pt x="0" y="202"/>
                  <a:pt x="77" y="313"/>
                </a:cubicBezTo>
                <a:cubicBezTo>
                  <a:pt x="109" y="372"/>
                  <a:pt x="170" y="402"/>
                  <a:pt x="232" y="402"/>
                </a:cubicBezTo>
                <a:cubicBezTo>
                  <a:pt x="288" y="402"/>
                  <a:pt x="345" y="378"/>
                  <a:pt x="385" y="330"/>
                </a:cubicBezTo>
                <a:cubicBezTo>
                  <a:pt x="395" y="318"/>
                  <a:pt x="403" y="305"/>
                  <a:pt x="409" y="292"/>
                </a:cubicBezTo>
                <a:lnTo>
                  <a:pt x="409" y="292"/>
                </a:lnTo>
                <a:cubicBezTo>
                  <a:pt x="442" y="272"/>
                  <a:pt x="460" y="232"/>
                  <a:pt x="454" y="193"/>
                </a:cubicBezTo>
                <a:lnTo>
                  <a:pt x="462" y="193"/>
                </a:lnTo>
                <a:cubicBezTo>
                  <a:pt x="440" y="80"/>
                  <a:pt x="344" y="0"/>
                  <a:pt x="2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26"/>
          <p:cNvSpPr/>
          <p:nvPr/>
        </p:nvSpPr>
        <p:spPr>
          <a:xfrm rot="10800000">
            <a:off x="6965407" y="-214443"/>
            <a:ext cx="46761" cy="39792"/>
          </a:xfrm>
          <a:custGeom>
            <a:avLst/>
            <a:gdLst/>
            <a:ahLst/>
            <a:cxnLst/>
            <a:rect l="l" t="t" r="r" b="b"/>
            <a:pathLst>
              <a:path w="463" h="394" extrusionOk="0">
                <a:moveTo>
                  <a:pt x="218" y="194"/>
                </a:moveTo>
                <a:cubicBezTo>
                  <a:pt x="219" y="194"/>
                  <a:pt x="220" y="195"/>
                  <a:pt x="221" y="195"/>
                </a:cubicBezTo>
                <a:lnTo>
                  <a:pt x="221" y="195"/>
                </a:lnTo>
                <a:cubicBezTo>
                  <a:pt x="221" y="196"/>
                  <a:pt x="221" y="196"/>
                  <a:pt x="220" y="196"/>
                </a:cubicBezTo>
                <a:cubicBezTo>
                  <a:pt x="220" y="196"/>
                  <a:pt x="219" y="196"/>
                  <a:pt x="217" y="194"/>
                </a:cubicBezTo>
                <a:lnTo>
                  <a:pt x="217" y="194"/>
                </a:lnTo>
                <a:cubicBezTo>
                  <a:pt x="217" y="194"/>
                  <a:pt x="218" y="194"/>
                  <a:pt x="218" y="194"/>
                </a:cubicBezTo>
                <a:close/>
                <a:moveTo>
                  <a:pt x="215" y="198"/>
                </a:moveTo>
                <a:lnTo>
                  <a:pt x="215" y="198"/>
                </a:lnTo>
                <a:lnTo>
                  <a:pt x="215" y="198"/>
                </a:lnTo>
                <a:lnTo>
                  <a:pt x="215" y="201"/>
                </a:lnTo>
                <a:cubicBezTo>
                  <a:pt x="215" y="200"/>
                  <a:pt x="215" y="199"/>
                  <a:pt x="215" y="198"/>
                </a:cubicBezTo>
                <a:close/>
                <a:moveTo>
                  <a:pt x="211" y="197"/>
                </a:moveTo>
                <a:lnTo>
                  <a:pt x="212" y="197"/>
                </a:lnTo>
                <a:lnTo>
                  <a:pt x="212" y="197"/>
                </a:lnTo>
                <a:cubicBezTo>
                  <a:pt x="211" y="198"/>
                  <a:pt x="211" y="200"/>
                  <a:pt x="211" y="201"/>
                </a:cubicBezTo>
                <a:lnTo>
                  <a:pt x="211" y="201"/>
                </a:lnTo>
                <a:cubicBezTo>
                  <a:pt x="209" y="201"/>
                  <a:pt x="209" y="202"/>
                  <a:pt x="208" y="202"/>
                </a:cubicBezTo>
                <a:lnTo>
                  <a:pt x="208" y="202"/>
                </a:lnTo>
                <a:cubicBezTo>
                  <a:pt x="208" y="202"/>
                  <a:pt x="207" y="201"/>
                  <a:pt x="206" y="201"/>
                </a:cubicBezTo>
                <a:cubicBezTo>
                  <a:pt x="208" y="199"/>
                  <a:pt x="209" y="198"/>
                  <a:pt x="211" y="197"/>
                </a:cubicBezTo>
                <a:close/>
                <a:moveTo>
                  <a:pt x="273" y="0"/>
                </a:moveTo>
                <a:cubicBezTo>
                  <a:pt x="253" y="0"/>
                  <a:pt x="232" y="7"/>
                  <a:pt x="215" y="21"/>
                </a:cubicBezTo>
                <a:cubicBezTo>
                  <a:pt x="211" y="24"/>
                  <a:pt x="208" y="28"/>
                  <a:pt x="206" y="31"/>
                </a:cubicBezTo>
                <a:lnTo>
                  <a:pt x="206" y="31"/>
                </a:lnTo>
                <a:cubicBezTo>
                  <a:pt x="199" y="31"/>
                  <a:pt x="193" y="30"/>
                  <a:pt x="186" y="30"/>
                </a:cubicBezTo>
                <a:cubicBezTo>
                  <a:pt x="153" y="30"/>
                  <a:pt x="119" y="40"/>
                  <a:pt x="86" y="64"/>
                </a:cubicBezTo>
                <a:cubicBezTo>
                  <a:pt x="1" y="132"/>
                  <a:pt x="1" y="252"/>
                  <a:pt x="69" y="329"/>
                </a:cubicBezTo>
                <a:cubicBezTo>
                  <a:pt x="103" y="372"/>
                  <a:pt x="155" y="393"/>
                  <a:pt x="206" y="393"/>
                </a:cubicBezTo>
                <a:cubicBezTo>
                  <a:pt x="257" y="393"/>
                  <a:pt x="309" y="372"/>
                  <a:pt x="343" y="329"/>
                </a:cubicBezTo>
                <a:cubicBezTo>
                  <a:pt x="354" y="317"/>
                  <a:pt x="364" y="303"/>
                  <a:pt x="372" y="289"/>
                </a:cubicBezTo>
                <a:lnTo>
                  <a:pt x="372" y="289"/>
                </a:lnTo>
                <a:cubicBezTo>
                  <a:pt x="387" y="287"/>
                  <a:pt x="400" y="280"/>
                  <a:pt x="411" y="269"/>
                </a:cubicBezTo>
                <a:cubicBezTo>
                  <a:pt x="454" y="235"/>
                  <a:pt x="463" y="175"/>
                  <a:pt x="428" y="141"/>
                </a:cubicBezTo>
                <a:lnTo>
                  <a:pt x="420" y="124"/>
                </a:lnTo>
                <a:cubicBezTo>
                  <a:pt x="409" y="110"/>
                  <a:pt x="395" y="100"/>
                  <a:pt x="380" y="93"/>
                </a:cubicBezTo>
                <a:lnTo>
                  <a:pt x="380" y="93"/>
                </a:lnTo>
                <a:cubicBezTo>
                  <a:pt x="371" y="74"/>
                  <a:pt x="358" y="55"/>
                  <a:pt x="343" y="38"/>
                </a:cubicBezTo>
                <a:cubicBezTo>
                  <a:pt x="328" y="13"/>
                  <a:pt x="301" y="0"/>
                  <a:pt x="27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26"/>
          <p:cNvSpPr/>
          <p:nvPr/>
        </p:nvSpPr>
        <p:spPr>
          <a:xfrm rot="10800000">
            <a:off x="7163768" y="12499"/>
            <a:ext cx="46256" cy="30601"/>
          </a:xfrm>
          <a:custGeom>
            <a:avLst/>
            <a:gdLst/>
            <a:ahLst/>
            <a:cxnLst/>
            <a:rect l="l" t="t" r="r" b="b"/>
            <a:pathLst>
              <a:path w="458" h="303" extrusionOk="0">
                <a:moveTo>
                  <a:pt x="339" y="0"/>
                </a:moveTo>
                <a:cubicBezTo>
                  <a:pt x="318" y="0"/>
                  <a:pt x="299" y="8"/>
                  <a:pt x="284" y="19"/>
                </a:cubicBezTo>
                <a:lnTo>
                  <a:pt x="284" y="19"/>
                </a:lnTo>
                <a:cubicBezTo>
                  <a:pt x="255" y="13"/>
                  <a:pt x="226" y="10"/>
                  <a:pt x="197" y="10"/>
                </a:cubicBezTo>
                <a:cubicBezTo>
                  <a:pt x="166" y="10"/>
                  <a:pt x="134" y="14"/>
                  <a:pt x="103" y="21"/>
                </a:cubicBezTo>
                <a:cubicBezTo>
                  <a:pt x="35" y="30"/>
                  <a:pt x="1" y="107"/>
                  <a:pt x="43" y="167"/>
                </a:cubicBezTo>
                <a:cubicBezTo>
                  <a:pt x="98" y="234"/>
                  <a:pt x="178" y="302"/>
                  <a:pt x="265" y="302"/>
                </a:cubicBezTo>
                <a:cubicBezTo>
                  <a:pt x="288" y="302"/>
                  <a:pt x="311" y="297"/>
                  <a:pt x="334" y="287"/>
                </a:cubicBezTo>
                <a:cubicBezTo>
                  <a:pt x="372" y="273"/>
                  <a:pt x="400" y="249"/>
                  <a:pt x="418" y="220"/>
                </a:cubicBezTo>
                <a:lnTo>
                  <a:pt x="418" y="220"/>
                </a:lnTo>
                <a:cubicBezTo>
                  <a:pt x="425" y="215"/>
                  <a:pt x="431" y="208"/>
                  <a:pt x="437" y="201"/>
                </a:cubicBezTo>
                <a:cubicBezTo>
                  <a:pt x="458" y="167"/>
                  <a:pt x="456" y="121"/>
                  <a:pt x="437" y="92"/>
                </a:cubicBezTo>
                <a:lnTo>
                  <a:pt x="437" y="92"/>
                </a:lnTo>
                <a:cubicBezTo>
                  <a:pt x="429" y="62"/>
                  <a:pt x="412" y="34"/>
                  <a:pt x="386" y="13"/>
                </a:cubicBezTo>
                <a:cubicBezTo>
                  <a:pt x="370" y="4"/>
                  <a:pt x="354" y="0"/>
                  <a:pt x="3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26"/>
          <p:cNvSpPr/>
          <p:nvPr/>
        </p:nvSpPr>
        <p:spPr>
          <a:xfrm rot="10800000">
            <a:off x="7030147" y="108245"/>
            <a:ext cx="49387" cy="32924"/>
          </a:xfrm>
          <a:custGeom>
            <a:avLst/>
            <a:gdLst/>
            <a:ahLst/>
            <a:cxnLst/>
            <a:rect l="l" t="t" r="r" b="b"/>
            <a:pathLst>
              <a:path w="489" h="326" extrusionOk="0">
                <a:moveTo>
                  <a:pt x="237" y="1"/>
                </a:moveTo>
                <a:cubicBezTo>
                  <a:pt x="204" y="1"/>
                  <a:pt x="170" y="18"/>
                  <a:pt x="152" y="47"/>
                </a:cubicBezTo>
                <a:lnTo>
                  <a:pt x="152" y="47"/>
                </a:lnTo>
                <a:cubicBezTo>
                  <a:pt x="127" y="51"/>
                  <a:pt x="102" y="58"/>
                  <a:pt x="77" y="68"/>
                </a:cubicBezTo>
                <a:cubicBezTo>
                  <a:pt x="18" y="94"/>
                  <a:pt x="0" y="163"/>
                  <a:pt x="43" y="205"/>
                </a:cubicBezTo>
                <a:cubicBezTo>
                  <a:pt x="95" y="282"/>
                  <a:pt x="180" y="325"/>
                  <a:pt x="274" y="325"/>
                </a:cubicBezTo>
                <a:cubicBezTo>
                  <a:pt x="278" y="326"/>
                  <a:pt x="282" y="326"/>
                  <a:pt x="286" y="326"/>
                </a:cubicBezTo>
                <a:cubicBezTo>
                  <a:pt x="316" y="326"/>
                  <a:pt x="341" y="311"/>
                  <a:pt x="358" y="288"/>
                </a:cubicBezTo>
                <a:lnTo>
                  <a:pt x="358" y="288"/>
                </a:lnTo>
                <a:cubicBezTo>
                  <a:pt x="365" y="291"/>
                  <a:pt x="373" y="292"/>
                  <a:pt x="382" y="292"/>
                </a:cubicBezTo>
                <a:cubicBezTo>
                  <a:pt x="410" y="292"/>
                  <a:pt x="441" y="278"/>
                  <a:pt x="462" y="257"/>
                </a:cubicBezTo>
                <a:cubicBezTo>
                  <a:pt x="488" y="214"/>
                  <a:pt x="480" y="154"/>
                  <a:pt x="437" y="120"/>
                </a:cubicBezTo>
                <a:lnTo>
                  <a:pt x="437" y="128"/>
                </a:lnTo>
                <a:cubicBezTo>
                  <a:pt x="401" y="99"/>
                  <a:pt x="362" y="77"/>
                  <a:pt x="321" y="62"/>
                </a:cubicBezTo>
                <a:lnTo>
                  <a:pt x="321" y="62"/>
                </a:lnTo>
                <a:lnTo>
                  <a:pt x="317" y="51"/>
                </a:lnTo>
                <a:cubicBezTo>
                  <a:pt x="299" y="16"/>
                  <a:pt x="268" y="1"/>
                  <a:pt x="23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26"/>
          <p:cNvSpPr/>
          <p:nvPr/>
        </p:nvSpPr>
        <p:spPr>
          <a:xfrm rot="10800000">
            <a:off x="6868650" y="42091"/>
            <a:ext cx="34136" cy="31510"/>
          </a:xfrm>
          <a:custGeom>
            <a:avLst/>
            <a:gdLst/>
            <a:ahLst/>
            <a:cxnLst/>
            <a:rect l="l" t="t" r="r" b="b"/>
            <a:pathLst>
              <a:path w="338" h="312" extrusionOk="0">
                <a:moveTo>
                  <a:pt x="140" y="1"/>
                </a:moveTo>
                <a:cubicBezTo>
                  <a:pt x="114" y="1"/>
                  <a:pt x="89" y="11"/>
                  <a:pt x="72" y="30"/>
                </a:cubicBezTo>
                <a:lnTo>
                  <a:pt x="72" y="30"/>
                </a:lnTo>
                <a:cubicBezTo>
                  <a:pt x="24" y="59"/>
                  <a:pt x="1" y="124"/>
                  <a:pt x="21" y="178"/>
                </a:cubicBezTo>
                <a:cubicBezTo>
                  <a:pt x="47" y="229"/>
                  <a:pt x="98" y="281"/>
                  <a:pt x="150" y="306"/>
                </a:cubicBezTo>
                <a:cubicBezTo>
                  <a:pt x="161" y="310"/>
                  <a:pt x="172" y="312"/>
                  <a:pt x="182" y="312"/>
                </a:cubicBezTo>
                <a:cubicBezTo>
                  <a:pt x="205" y="312"/>
                  <a:pt x="227" y="304"/>
                  <a:pt x="243" y="290"/>
                </a:cubicBezTo>
                <a:lnTo>
                  <a:pt x="243" y="290"/>
                </a:lnTo>
                <a:cubicBezTo>
                  <a:pt x="246" y="290"/>
                  <a:pt x="248" y="290"/>
                  <a:pt x="251" y="290"/>
                </a:cubicBezTo>
                <a:cubicBezTo>
                  <a:pt x="295" y="290"/>
                  <a:pt x="330" y="257"/>
                  <a:pt x="338" y="204"/>
                </a:cubicBezTo>
                <a:lnTo>
                  <a:pt x="312" y="186"/>
                </a:lnTo>
                <a:cubicBezTo>
                  <a:pt x="318" y="104"/>
                  <a:pt x="264" y="36"/>
                  <a:pt x="194" y="17"/>
                </a:cubicBezTo>
                <a:lnTo>
                  <a:pt x="194" y="17"/>
                </a:lnTo>
                <a:cubicBezTo>
                  <a:pt x="194" y="16"/>
                  <a:pt x="193" y="16"/>
                  <a:pt x="192" y="15"/>
                </a:cubicBezTo>
                <a:cubicBezTo>
                  <a:pt x="176" y="6"/>
                  <a:pt x="158" y="1"/>
                  <a:pt x="1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26"/>
          <p:cNvSpPr/>
          <p:nvPr/>
        </p:nvSpPr>
        <p:spPr>
          <a:xfrm rot="10800000">
            <a:off x="6913595" y="254289"/>
            <a:ext cx="48478" cy="39085"/>
          </a:xfrm>
          <a:custGeom>
            <a:avLst/>
            <a:gdLst/>
            <a:ahLst/>
            <a:cxnLst/>
            <a:rect l="l" t="t" r="r" b="b"/>
            <a:pathLst>
              <a:path w="480" h="387" extrusionOk="0">
                <a:moveTo>
                  <a:pt x="215" y="190"/>
                </a:moveTo>
                <a:cubicBezTo>
                  <a:pt x="215" y="190"/>
                  <a:pt x="206" y="198"/>
                  <a:pt x="198" y="207"/>
                </a:cubicBezTo>
                <a:cubicBezTo>
                  <a:pt x="198" y="211"/>
                  <a:pt x="196" y="211"/>
                  <a:pt x="195" y="211"/>
                </a:cubicBezTo>
                <a:lnTo>
                  <a:pt x="195" y="211"/>
                </a:lnTo>
                <a:cubicBezTo>
                  <a:pt x="192" y="204"/>
                  <a:pt x="198" y="197"/>
                  <a:pt x="198" y="190"/>
                </a:cubicBezTo>
                <a:cubicBezTo>
                  <a:pt x="198" y="191"/>
                  <a:pt x="198" y="192"/>
                  <a:pt x="199" y="192"/>
                </a:cubicBezTo>
                <a:cubicBezTo>
                  <a:pt x="201" y="192"/>
                  <a:pt x="203" y="191"/>
                  <a:pt x="204" y="190"/>
                </a:cubicBezTo>
                <a:close/>
                <a:moveTo>
                  <a:pt x="200" y="1"/>
                </a:moveTo>
                <a:cubicBezTo>
                  <a:pt x="96" y="1"/>
                  <a:pt x="18" y="83"/>
                  <a:pt x="9" y="190"/>
                </a:cubicBezTo>
                <a:cubicBezTo>
                  <a:pt x="1" y="292"/>
                  <a:pt x="86" y="386"/>
                  <a:pt x="189" y="386"/>
                </a:cubicBezTo>
                <a:cubicBezTo>
                  <a:pt x="194" y="387"/>
                  <a:pt x="200" y="387"/>
                  <a:pt x="205" y="387"/>
                </a:cubicBezTo>
                <a:cubicBezTo>
                  <a:pt x="263" y="387"/>
                  <a:pt x="317" y="360"/>
                  <a:pt x="354" y="317"/>
                </a:cubicBezTo>
                <a:lnTo>
                  <a:pt x="354" y="317"/>
                </a:lnTo>
                <a:cubicBezTo>
                  <a:pt x="361" y="319"/>
                  <a:pt x="367" y="320"/>
                  <a:pt x="374" y="320"/>
                </a:cubicBezTo>
                <a:cubicBezTo>
                  <a:pt x="387" y="320"/>
                  <a:pt x="400" y="316"/>
                  <a:pt x="412" y="309"/>
                </a:cubicBezTo>
                <a:cubicBezTo>
                  <a:pt x="463" y="292"/>
                  <a:pt x="480" y="232"/>
                  <a:pt x="463" y="190"/>
                </a:cubicBezTo>
                <a:lnTo>
                  <a:pt x="454" y="190"/>
                </a:lnTo>
                <a:cubicBezTo>
                  <a:pt x="412" y="87"/>
                  <a:pt x="326" y="18"/>
                  <a:pt x="215" y="1"/>
                </a:cubicBezTo>
                <a:cubicBezTo>
                  <a:pt x="210" y="1"/>
                  <a:pt x="205" y="1"/>
                  <a:pt x="20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26"/>
          <p:cNvSpPr/>
          <p:nvPr/>
        </p:nvSpPr>
        <p:spPr>
          <a:xfrm rot="10800000">
            <a:off x="6806537" y="303879"/>
            <a:ext cx="58678" cy="42519"/>
          </a:xfrm>
          <a:custGeom>
            <a:avLst/>
            <a:gdLst/>
            <a:ahLst/>
            <a:cxnLst/>
            <a:rect l="l" t="t" r="r" b="b"/>
            <a:pathLst>
              <a:path w="581" h="421" extrusionOk="0">
                <a:moveTo>
                  <a:pt x="226" y="189"/>
                </a:moveTo>
                <a:cubicBezTo>
                  <a:pt x="227" y="193"/>
                  <a:pt x="229" y="197"/>
                  <a:pt x="231" y="201"/>
                </a:cubicBezTo>
                <a:cubicBezTo>
                  <a:pt x="235" y="221"/>
                  <a:pt x="222" y="230"/>
                  <a:pt x="211" y="230"/>
                </a:cubicBezTo>
                <a:cubicBezTo>
                  <a:pt x="198" y="230"/>
                  <a:pt x="187" y="219"/>
                  <a:pt x="205" y="201"/>
                </a:cubicBezTo>
                <a:cubicBezTo>
                  <a:pt x="212" y="195"/>
                  <a:pt x="218" y="191"/>
                  <a:pt x="226" y="189"/>
                </a:cubicBezTo>
                <a:close/>
                <a:moveTo>
                  <a:pt x="241" y="1"/>
                </a:moveTo>
                <a:cubicBezTo>
                  <a:pt x="223" y="1"/>
                  <a:pt x="206" y="2"/>
                  <a:pt x="188" y="5"/>
                </a:cubicBezTo>
                <a:cubicBezTo>
                  <a:pt x="77" y="30"/>
                  <a:pt x="0" y="141"/>
                  <a:pt x="17" y="253"/>
                </a:cubicBezTo>
                <a:cubicBezTo>
                  <a:pt x="39" y="355"/>
                  <a:pt x="124" y="420"/>
                  <a:pt x="219" y="420"/>
                </a:cubicBezTo>
                <a:cubicBezTo>
                  <a:pt x="234" y="420"/>
                  <a:pt x="250" y="419"/>
                  <a:pt x="265" y="415"/>
                </a:cubicBezTo>
                <a:cubicBezTo>
                  <a:pt x="335" y="390"/>
                  <a:pt x="385" y="336"/>
                  <a:pt x="404" y="271"/>
                </a:cubicBezTo>
                <a:lnTo>
                  <a:pt x="404" y="271"/>
                </a:lnTo>
                <a:cubicBezTo>
                  <a:pt x="420" y="285"/>
                  <a:pt x="438" y="292"/>
                  <a:pt x="454" y="292"/>
                </a:cubicBezTo>
                <a:cubicBezTo>
                  <a:pt x="524" y="292"/>
                  <a:pt x="580" y="186"/>
                  <a:pt x="505" y="124"/>
                </a:cubicBezTo>
                <a:lnTo>
                  <a:pt x="513" y="116"/>
                </a:lnTo>
                <a:cubicBezTo>
                  <a:pt x="440" y="43"/>
                  <a:pt x="342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26"/>
          <p:cNvSpPr/>
          <p:nvPr/>
        </p:nvSpPr>
        <p:spPr>
          <a:xfrm rot="10800000">
            <a:off x="6925614" y="344682"/>
            <a:ext cx="51103" cy="37671"/>
          </a:xfrm>
          <a:custGeom>
            <a:avLst/>
            <a:gdLst/>
            <a:ahLst/>
            <a:cxnLst/>
            <a:rect l="l" t="t" r="r" b="b"/>
            <a:pathLst>
              <a:path w="506" h="373" extrusionOk="0">
                <a:moveTo>
                  <a:pt x="317" y="1"/>
                </a:moveTo>
                <a:cubicBezTo>
                  <a:pt x="283" y="1"/>
                  <a:pt x="258" y="17"/>
                  <a:pt x="241" y="39"/>
                </a:cubicBezTo>
                <a:lnTo>
                  <a:pt x="241" y="39"/>
                </a:lnTo>
                <a:cubicBezTo>
                  <a:pt x="224" y="35"/>
                  <a:pt x="206" y="33"/>
                  <a:pt x="189" y="33"/>
                </a:cubicBezTo>
                <a:cubicBezTo>
                  <a:pt x="137" y="33"/>
                  <a:pt x="86" y="48"/>
                  <a:pt x="43" y="78"/>
                </a:cubicBezTo>
                <a:cubicBezTo>
                  <a:pt x="18" y="104"/>
                  <a:pt x="0" y="155"/>
                  <a:pt x="18" y="189"/>
                </a:cubicBezTo>
                <a:cubicBezTo>
                  <a:pt x="52" y="266"/>
                  <a:pt x="120" y="326"/>
                  <a:pt x="197" y="361"/>
                </a:cubicBezTo>
                <a:cubicBezTo>
                  <a:pt x="220" y="368"/>
                  <a:pt x="245" y="372"/>
                  <a:pt x="270" y="372"/>
                </a:cubicBezTo>
                <a:cubicBezTo>
                  <a:pt x="327" y="372"/>
                  <a:pt x="384" y="351"/>
                  <a:pt x="420" y="309"/>
                </a:cubicBezTo>
                <a:cubicBezTo>
                  <a:pt x="505" y="207"/>
                  <a:pt x="480" y="10"/>
                  <a:pt x="326" y="1"/>
                </a:cubicBezTo>
                <a:cubicBezTo>
                  <a:pt x="323" y="1"/>
                  <a:pt x="320" y="1"/>
                  <a:pt x="31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26"/>
          <p:cNvSpPr/>
          <p:nvPr/>
        </p:nvSpPr>
        <p:spPr>
          <a:xfrm rot="10800000">
            <a:off x="7024188" y="363164"/>
            <a:ext cx="58779" cy="34439"/>
          </a:xfrm>
          <a:custGeom>
            <a:avLst/>
            <a:gdLst/>
            <a:ahLst/>
            <a:cxnLst/>
            <a:rect l="l" t="t" r="r" b="b"/>
            <a:pathLst>
              <a:path w="582" h="341" extrusionOk="0">
                <a:moveTo>
                  <a:pt x="222" y="0"/>
                </a:moveTo>
                <a:cubicBezTo>
                  <a:pt x="159" y="0"/>
                  <a:pt x="96" y="21"/>
                  <a:pt x="43" y="58"/>
                </a:cubicBezTo>
                <a:cubicBezTo>
                  <a:pt x="0" y="101"/>
                  <a:pt x="0" y="169"/>
                  <a:pt x="43" y="204"/>
                </a:cubicBezTo>
                <a:cubicBezTo>
                  <a:pt x="163" y="289"/>
                  <a:pt x="308" y="340"/>
                  <a:pt x="454" y="340"/>
                </a:cubicBezTo>
                <a:cubicBezTo>
                  <a:pt x="488" y="340"/>
                  <a:pt x="531" y="315"/>
                  <a:pt x="548" y="281"/>
                </a:cubicBezTo>
                <a:cubicBezTo>
                  <a:pt x="582" y="186"/>
                  <a:pt x="548" y="75"/>
                  <a:pt x="454" y="24"/>
                </a:cubicBezTo>
                <a:cubicBezTo>
                  <a:pt x="436" y="10"/>
                  <a:pt x="416" y="3"/>
                  <a:pt x="397" y="3"/>
                </a:cubicBezTo>
                <a:cubicBezTo>
                  <a:pt x="377" y="3"/>
                  <a:pt x="357" y="11"/>
                  <a:pt x="339" y="26"/>
                </a:cubicBezTo>
                <a:lnTo>
                  <a:pt x="339" y="26"/>
                </a:lnTo>
                <a:cubicBezTo>
                  <a:pt x="337" y="25"/>
                  <a:pt x="336" y="25"/>
                  <a:pt x="334" y="24"/>
                </a:cubicBezTo>
                <a:cubicBezTo>
                  <a:pt x="298" y="8"/>
                  <a:pt x="260" y="0"/>
                  <a:pt x="22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26"/>
          <p:cNvSpPr/>
          <p:nvPr/>
        </p:nvSpPr>
        <p:spPr>
          <a:xfrm rot="10800000">
            <a:off x="7175080" y="196820"/>
            <a:ext cx="54840" cy="30803"/>
          </a:xfrm>
          <a:custGeom>
            <a:avLst/>
            <a:gdLst/>
            <a:ahLst/>
            <a:cxnLst/>
            <a:rect l="l" t="t" r="r" b="b"/>
            <a:pathLst>
              <a:path w="543" h="305" extrusionOk="0">
                <a:moveTo>
                  <a:pt x="344" y="0"/>
                </a:moveTo>
                <a:cubicBezTo>
                  <a:pt x="322" y="0"/>
                  <a:pt x="303" y="7"/>
                  <a:pt x="289" y="19"/>
                </a:cubicBezTo>
                <a:lnTo>
                  <a:pt x="289" y="19"/>
                </a:lnTo>
                <a:cubicBezTo>
                  <a:pt x="204" y="30"/>
                  <a:pt x="121" y="67"/>
                  <a:pt x="52" y="120"/>
                </a:cubicBezTo>
                <a:cubicBezTo>
                  <a:pt x="1" y="163"/>
                  <a:pt x="18" y="249"/>
                  <a:pt x="78" y="274"/>
                </a:cubicBezTo>
                <a:cubicBezTo>
                  <a:pt x="127" y="295"/>
                  <a:pt x="177" y="305"/>
                  <a:pt x="226" y="305"/>
                </a:cubicBezTo>
                <a:cubicBezTo>
                  <a:pt x="298" y="305"/>
                  <a:pt x="368" y="284"/>
                  <a:pt x="429" y="249"/>
                </a:cubicBezTo>
                <a:cubicBezTo>
                  <a:pt x="445" y="235"/>
                  <a:pt x="457" y="220"/>
                  <a:pt x="466" y="205"/>
                </a:cubicBezTo>
                <a:lnTo>
                  <a:pt x="466" y="205"/>
                </a:lnTo>
                <a:cubicBezTo>
                  <a:pt x="542" y="181"/>
                  <a:pt x="541" y="41"/>
                  <a:pt x="446" y="26"/>
                </a:cubicBezTo>
                <a:cubicBezTo>
                  <a:pt x="436" y="24"/>
                  <a:pt x="426" y="22"/>
                  <a:pt x="417" y="20"/>
                </a:cubicBezTo>
                <a:lnTo>
                  <a:pt x="417" y="20"/>
                </a:lnTo>
                <a:cubicBezTo>
                  <a:pt x="398" y="9"/>
                  <a:pt x="376" y="2"/>
                  <a:pt x="352" y="1"/>
                </a:cubicBezTo>
                <a:cubicBezTo>
                  <a:pt x="349" y="0"/>
                  <a:pt x="346" y="0"/>
                  <a:pt x="34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26"/>
          <p:cNvSpPr/>
          <p:nvPr/>
        </p:nvSpPr>
        <p:spPr>
          <a:xfrm rot="10800000">
            <a:off x="7046812" y="197831"/>
            <a:ext cx="59284" cy="44337"/>
          </a:xfrm>
          <a:custGeom>
            <a:avLst/>
            <a:gdLst/>
            <a:ahLst/>
            <a:cxnLst/>
            <a:rect l="l" t="t" r="r" b="b"/>
            <a:pathLst>
              <a:path w="587" h="439" extrusionOk="0">
                <a:moveTo>
                  <a:pt x="263" y="1"/>
                </a:moveTo>
                <a:cubicBezTo>
                  <a:pt x="231" y="1"/>
                  <a:pt x="200" y="8"/>
                  <a:pt x="169" y="25"/>
                </a:cubicBezTo>
                <a:cubicBezTo>
                  <a:pt x="144" y="36"/>
                  <a:pt x="128" y="54"/>
                  <a:pt x="121" y="75"/>
                </a:cubicBezTo>
                <a:lnTo>
                  <a:pt x="121" y="75"/>
                </a:lnTo>
                <a:cubicBezTo>
                  <a:pt x="108" y="75"/>
                  <a:pt x="96" y="75"/>
                  <a:pt x="84" y="76"/>
                </a:cubicBezTo>
                <a:cubicBezTo>
                  <a:pt x="41" y="85"/>
                  <a:pt x="15" y="119"/>
                  <a:pt x="7" y="162"/>
                </a:cubicBezTo>
                <a:cubicBezTo>
                  <a:pt x="1" y="313"/>
                  <a:pt x="123" y="439"/>
                  <a:pt x="253" y="439"/>
                </a:cubicBezTo>
                <a:cubicBezTo>
                  <a:pt x="306" y="439"/>
                  <a:pt x="361" y="417"/>
                  <a:pt x="409" y="367"/>
                </a:cubicBezTo>
                <a:cubicBezTo>
                  <a:pt x="425" y="351"/>
                  <a:pt x="438" y="332"/>
                  <a:pt x="448" y="312"/>
                </a:cubicBezTo>
                <a:lnTo>
                  <a:pt x="448" y="312"/>
                </a:lnTo>
                <a:cubicBezTo>
                  <a:pt x="540" y="310"/>
                  <a:pt x="586" y="167"/>
                  <a:pt x="486" y="136"/>
                </a:cubicBezTo>
                <a:cubicBezTo>
                  <a:pt x="475" y="132"/>
                  <a:pt x="464" y="129"/>
                  <a:pt x="453" y="125"/>
                </a:cubicBezTo>
                <a:lnTo>
                  <a:pt x="453" y="125"/>
                </a:lnTo>
                <a:cubicBezTo>
                  <a:pt x="448" y="114"/>
                  <a:pt x="442" y="103"/>
                  <a:pt x="435" y="93"/>
                </a:cubicBezTo>
                <a:cubicBezTo>
                  <a:pt x="394" y="35"/>
                  <a:pt x="329" y="1"/>
                  <a:pt x="26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26"/>
          <p:cNvSpPr/>
          <p:nvPr/>
        </p:nvSpPr>
        <p:spPr>
          <a:xfrm rot="10800000">
            <a:off x="7156496" y="306303"/>
            <a:ext cx="54335" cy="44236"/>
          </a:xfrm>
          <a:custGeom>
            <a:avLst/>
            <a:gdLst/>
            <a:ahLst/>
            <a:cxnLst/>
            <a:rect l="l" t="t" r="r" b="b"/>
            <a:pathLst>
              <a:path w="538" h="438" extrusionOk="0">
                <a:moveTo>
                  <a:pt x="240" y="1"/>
                </a:moveTo>
                <a:cubicBezTo>
                  <a:pt x="229" y="1"/>
                  <a:pt x="217" y="1"/>
                  <a:pt x="205" y="3"/>
                </a:cubicBezTo>
                <a:cubicBezTo>
                  <a:pt x="86" y="20"/>
                  <a:pt x="0" y="131"/>
                  <a:pt x="9" y="259"/>
                </a:cubicBezTo>
                <a:cubicBezTo>
                  <a:pt x="9" y="362"/>
                  <a:pt x="96" y="437"/>
                  <a:pt x="192" y="437"/>
                </a:cubicBezTo>
                <a:cubicBezTo>
                  <a:pt x="216" y="437"/>
                  <a:pt x="241" y="432"/>
                  <a:pt x="265" y="422"/>
                </a:cubicBezTo>
                <a:cubicBezTo>
                  <a:pt x="308" y="402"/>
                  <a:pt x="334" y="367"/>
                  <a:pt x="344" y="328"/>
                </a:cubicBezTo>
                <a:lnTo>
                  <a:pt x="419" y="328"/>
                </a:lnTo>
                <a:cubicBezTo>
                  <a:pt x="423" y="328"/>
                  <a:pt x="426" y="328"/>
                  <a:pt x="430" y="328"/>
                </a:cubicBezTo>
                <a:cubicBezTo>
                  <a:pt x="493" y="328"/>
                  <a:pt x="538" y="256"/>
                  <a:pt x="513" y="199"/>
                </a:cubicBezTo>
                <a:cubicBezTo>
                  <a:pt x="466" y="82"/>
                  <a:pt x="362" y="1"/>
                  <a:pt x="2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26"/>
          <p:cNvSpPr/>
          <p:nvPr/>
        </p:nvSpPr>
        <p:spPr>
          <a:xfrm rot="10800000">
            <a:off x="7261736" y="123799"/>
            <a:ext cx="53729" cy="45145"/>
          </a:xfrm>
          <a:custGeom>
            <a:avLst/>
            <a:gdLst/>
            <a:ahLst/>
            <a:cxnLst/>
            <a:rect l="l" t="t" r="r" b="b"/>
            <a:pathLst>
              <a:path w="532" h="447" extrusionOk="0">
                <a:moveTo>
                  <a:pt x="238" y="208"/>
                </a:moveTo>
                <a:cubicBezTo>
                  <a:pt x="244" y="211"/>
                  <a:pt x="250" y="213"/>
                  <a:pt x="258" y="215"/>
                </a:cubicBezTo>
                <a:cubicBezTo>
                  <a:pt x="272" y="215"/>
                  <a:pt x="292" y="256"/>
                  <a:pt x="270" y="256"/>
                </a:cubicBezTo>
                <a:cubicBezTo>
                  <a:pt x="265" y="256"/>
                  <a:pt x="258" y="254"/>
                  <a:pt x="249" y="249"/>
                </a:cubicBezTo>
                <a:cubicBezTo>
                  <a:pt x="228" y="242"/>
                  <a:pt x="224" y="224"/>
                  <a:pt x="238" y="208"/>
                </a:cubicBezTo>
                <a:close/>
                <a:moveTo>
                  <a:pt x="274" y="0"/>
                </a:moveTo>
                <a:cubicBezTo>
                  <a:pt x="224" y="0"/>
                  <a:pt x="174" y="14"/>
                  <a:pt x="129" y="44"/>
                </a:cubicBezTo>
                <a:cubicBezTo>
                  <a:pt x="1" y="130"/>
                  <a:pt x="10" y="318"/>
                  <a:pt x="138" y="403"/>
                </a:cubicBezTo>
                <a:cubicBezTo>
                  <a:pt x="176" y="433"/>
                  <a:pt x="219" y="447"/>
                  <a:pt x="261" y="447"/>
                </a:cubicBezTo>
                <a:cubicBezTo>
                  <a:pt x="352" y="447"/>
                  <a:pt x="440" y="383"/>
                  <a:pt x="463" y="284"/>
                </a:cubicBezTo>
                <a:cubicBezTo>
                  <a:pt x="464" y="277"/>
                  <a:pt x="465" y="271"/>
                  <a:pt x="466" y="265"/>
                </a:cubicBezTo>
                <a:lnTo>
                  <a:pt x="466" y="265"/>
                </a:lnTo>
                <a:cubicBezTo>
                  <a:pt x="515" y="247"/>
                  <a:pt x="531" y="189"/>
                  <a:pt x="514" y="147"/>
                </a:cubicBezTo>
                <a:lnTo>
                  <a:pt x="506" y="147"/>
                </a:lnTo>
                <a:cubicBezTo>
                  <a:pt x="461" y="51"/>
                  <a:pt x="368" y="0"/>
                  <a:pt x="27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26"/>
          <p:cNvSpPr/>
          <p:nvPr/>
        </p:nvSpPr>
        <p:spPr>
          <a:xfrm rot="10800000">
            <a:off x="7438887" y="169349"/>
            <a:ext cx="55143" cy="41812"/>
          </a:xfrm>
          <a:custGeom>
            <a:avLst/>
            <a:gdLst/>
            <a:ahLst/>
            <a:cxnLst/>
            <a:rect l="l" t="t" r="r" b="b"/>
            <a:pathLst>
              <a:path w="546" h="414" extrusionOk="0">
                <a:moveTo>
                  <a:pt x="311" y="0"/>
                </a:moveTo>
                <a:cubicBezTo>
                  <a:pt x="276" y="0"/>
                  <a:pt x="242" y="9"/>
                  <a:pt x="212" y="26"/>
                </a:cubicBezTo>
                <a:cubicBezTo>
                  <a:pt x="208" y="27"/>
                  <a:pt x="205" y="29"/>
                  <a:pt x="202" y="31"/>
                </a:cubicBezTo>
                <a:lnTo>
                  <a:pt x="202" y="31"/>
                </a:lnTo>
                <a:cubicBezTo>
                  <a:pt x="135" y="33"/>
                  <a:pt x="78" y="74"/>
                  <a:pt x="49" y="137"/>
                </a:cubicBezTo>
                <a:cubicBezTo>
                  <a:pt x="0" y="284"/>
                  <a:pt x="146" y="414"/>
                  <a:pt x="285" y="414"/>
                </a:cubicBezTo>
                <a:cubicBezTo>
                  <a:pt x="316" y="414"/>
                  <a:pt x="347" y="408"/>
                  <a:pt x="375" y="394"/>
                </a:cubicBezTo>
                <a:cubicBezTo>
                  <a:pt x="520" y="325"/>
                  <a:pt x="546" y="128"/>
                  <a:pt x="417" y="26"/>
                </a:cubicBezTo>
                <a:cubicBezTo>
                  <a:pt x="383" y="9"/>
                  <a:pt x="347" y="0"/>
                  <a:pt x="3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26"/>
          <p:cNvSpPr/>
          <p:nvPr/>
        </p:nvSpPr>
        <p:spPr>
          <a:xfrm rot="10800000">
            <a:off x="7374046" y="103095"/>
            <a:ext cx="64940" cy="57264"/>
          </a:xfrm>
          <a:custGeom>
            <a:avLst/>
            <a:gdLst/>
            <a:ahLst/>
            <a:cxnLst/>
            <a:rect l="l" t="t" r="r" b="b"/>
            <a:pathLst>
              <a:path w="643" h="567" extrusionOk="0">
                <a:moveTo>
                  <a:pt x="277" y="209"/>
                </a:moveTo>
                <a:cubicBezTo>
                  <a:pt x="277" y="220"/>
                  <a:pt x="279" y="231"/>
                  <a:pt x="283" y="241"/>
                </a:cubicBezTo>
                <a:cubicBezTo>
                  <a:pt x="296" y="280"/>
                  <a:pt x="333" y="299"/>
                  <a:pt x="368" y="299"/>
                </a:cubicBezTo>
                <a:cubicBezTo>
                  <a:pt x="380" y="299"/>
                  <a:pt x="392" y="297"/>
                  <a:pt x="403" y="293"/>
                </a:cubicBezTo>
                <a:lnTo>
                  <a:pt x="411" y="301"/>
                </a:lnTo>
                <a:cubicBezTo>
                  <a:pt x="414" y="300"/>
                  <a:pt x="416" y="298"/>
                  <a:pt x="419" y="297"/>
                </a:cubicBezTo>
                <a:lnTo>
                  <a:pt x="419" y="297"/>
                </a:lnTo>
                <a:cubicBezTo>
                  <a:pt x="410" y="341"/>
                  <a:pt x="369" y="378"/>
                  <a:pt x="321" y="378"/>
                </a:cubicBezTo>
                <a:cubicBezTo>
                  <a:pt x="303" y="378"/>
                  <a:pt x="284" y="373"/>
                  <a:pt x="266" y="361"/>
                </a:cubicBezTo>
                <a:cubicBezTo>
                  <a:pt x="232" y="335"/>
                  <a:pt x="215" y="284"/>
                  <a:pt x="240" y="241"/>
                </a:cubicBezTo>
                <a:cubicBezTo>
                  <a:pt x="246" y="230"/>
                  <a:pt x="260" y="218"/>
                  <a:pt x="277" y="209"/>
                </a:cubicBezTo>
                <a:close/>
                <a:moveTo>
                  <a:pt x="333" y="1"/>
                </a:moveTo>
                <a:cubicBezTo>
                  <a:pt x="313" y="1"/>
                  <a:pt x="294" y="4"/>
                  <a:pt x="274" y="10"/>
                </a:cubicBezTo>
                <a:cubicBezTo>
                  <a:pt x="103" y="45"/>
                  <a:pt x="1" y="224"/>
                  <a:pt x="61" y="387"/>
                </a:cubicBezTo>
                <a:cubicBezTo>
                  <a:pt x="108" y="499"/>
                  <a:pt x="220" y="566"/>
                  <a:pt x="333" y="566"/>
                </a:cubicBezTo>
                <a:cubicBezTo>
                  <a:pt x="384" y="566"/>
                  <a:pt x="435" y="553"/>
                  <a:pt x="480" y="524"/>
                </a:cubicBezTo>
                <a:cubicBezTo>
                  <a:pt x="608" y="421"/>
                  <a:pt x="642" y="233"/>
                  <a:pt x="540" y="104"/>
                </a:cubicBezTo>
                <a:cubicBezTo>
                  <a:pt x="522" y="80"/>
                  <a:pt x="499" y="70"/>
                  <a:pt x="477" y="70"/>
                </a:cubicBezTo>
                <a:cubicBezTo>
                  <a:pt x="474" y="70"/>
                  <a:pt x="472" y="70"/>
                  <a:pt x="469" y="71"/>
                </a:cubicBezTo>
                <a:lnTo>
                  <a:pt x="469" y="71"/>
                </a:lnTo>
                <a:cubicBezTo>
                  <a:pt x="436" y="24"/>
                  <a:pt x="386" y="1"/>
                  <a:pt x="33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26"/>
          <p:cNvSpPr/>
          <p:nvPr/>
        </p:nvSpPr>
        <p:spPr>
          <a:xfrm rot="10800000">
            <a:off x="6747688" y="-1049562"/>
            <a:ext cx="1070547" cy="1155383"/>
          </a:xfrm>
          <a:custGeom>
            <a:avLst/>
            <a:gdLst/>
            <a:ahLst/>
            <a:cxnLst/>
            <a:rect l="l" t="t" r="r" b="b"/>
            <a:pathLst>
              <a:path w="10600" h="11440" extrusionOk="0">
                <a:moveTo>
                  <a:pt x="2874" y="1"/>
                </a:moveTo>
                <a:cubicBezTo>
                  <a:pt x="1266" y="745"/>
                  <a:pt x="197" y="2465"/>
                  <a:pt x="103" y="4235"/>
                </a:cubicBezTo>
                <a:cubicBezTo>
                  <a:pt x="0" y="6006"/>
                  <a:pt x="317" y="8350"/>
                  <a:pt x="1591" y="9582"/>
                </a:cubicBezTo>
                <a:cubicBezTo>
                  <a:pt x="3063" y="11002"/>
                  <a:pt x="4594" y="11413"/>
                  <a:pt x="6639" y="11439"/>
                </a:cubicBezTo>
                <a:cubicBezTo>
                  <a:pt x="6682" y="11439"/>
                  <a:pt x="6727" y="11440"/>
                  <a:pt x="6773" y="11440"/>
                </a:cubicBezTo>
                <a:cubicBezTo>
                  <a:pt x="7748" y="11440"/>
                  <a:pt x="9404" y="11260"/>
                  <a:pt x="9984" y="10557"/>
                </a:cubicBezTo>
                <a:cubicBezTo>
                  <a:pt x="10309" y="10164"/>
                  <a:pt x="10600" y="9856"/>
                  <a:pt x="10343" y="9779"/>
                </a:cubicBezTo>
                <a:lnTo>
                  <a:pt x="10369" y="9745"/>
                </a:lnTo>
                <a:lnTo>
                  <a:pt x="7896" y="6203"/>
                </a:lnTo>
                <a:cubicBezTo>
                  <a:pt x="7357" y="5407"/>
                  <a:pt x="6784" y="4646"/>
                  <a:pt x="6160" y="3919"/>
                </a:cubicBezTo>
                <a:cubicBezTo>
                  <a:pt x="5022" y="2636"/>
                  <a:pt x="3593" y="1558"/>
                  <a:pt x="28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ive Columns 1 ">
  <p:cSld name="CUSTOM_39">
    <p:spTree>
      <p:nvGrpSpPr>
        <p:cNvPr id="1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27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dk2"/>
                </a:solidFill>
                <a:highlight>
                  <a:schemeClr val="l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3726" name="Google Shape;3726;p27"/>
          <p:cNvSpPr txBox="1">
            <a:spLocks noGrp="1"/>
          </p:cNvSpPr>
          <p:nvPr>
            <p:ph type="subTitle" idx="1"/>
          </p:nvPr>
        </p:nvSpPr>
        <p:spPr>
          <a:xfrm>
            <a:off x="690800" y="1399825"/>
            <a:ext cx="22245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accent3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7" name="Google Shape;3727;p27"/>
          <p:cNvSpPr txBox="1">
            <a:spLocks noGrp="1"/>
          </p:cNvSpPr>
          <p:nvPr>
            <p:ph type="subTitle" idx="2"/>
          </p:nvPr>
        </p:nvSpPr>
        <p:spPr>
          <a:xfrm>
            <a:off x="685800" y="1753238"/>
            <a:ext cx="2224500" cy="8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28" name="Google Shape;3728;p27"/>
          <p:cNvSpPr txBox="1">
            <a:spLocks noGrp="1"/>
          </p:cNvSpPr>
          <p:nvPr>
            <p:ph type="subTitle" idx="3"/>
          </p:nvPr>
        </p:nvSpPr>
        <p:spPr>
          <a:xfrm>
            <a:off x="6228700" y="1398250"/>
            <a:ext cx="224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9" name="Google Shape;3729;p27"/>
          <p:cNvSpPr txBox="1">
            <a:spLocks noGrp="1"/>
          </p:cNvSpPr>
          <p:nvPr>
            <p:ph type="subTitle" idx="4"/>
          </p:nvPr>
        </p:nvSpPr>
        <p:spPr>
          <a:xfrm>
            <a:off x="6247950" y="1751200"/>
            <a:ext cx="22245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30" name="Google Shape;3730;p27"/>
          <p:cNvSpPr txBox="1">
            <a:spLocks noGrp="1"/>
          </p:cNvSpPr>
          <p:nvPr>
            <p:ph type="subTitle" idx="5"/>
          </p:nvPr>
        </p:nvSpPr>
        <p:spPr>
          <a:xfrm>
            <a:off x="685800" y="2884875"/>
            <a:ext cx="22437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27"/>
          <p:cNvSpPr txBox="1">
            <a:spLocks noGrp="1"/>
          </p:cNvSpPr>
          <p:nvPr>
            <p:ph type="subTitle" idx="6"/>
          </p:nvPr>
        </p:nvSpPr>
        <p:spPr>
          <a:xfrm>
            <a:off x="685800" y="3266400"/>
            <a:ext cx="22245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32" name="Google Shape;3732;p27"/>
          <p:cNvSpPr txBox="1">
            <a:spLocks noGrp="1"/>
          </p:cNvSpPr>
          <p:nvPr>
            <p:ph type="subTitle" idx="7"/>
          </p:nvPr>
        </p:nvSpPr>
        <p:spPr>
          <a:xfrm>
            <a:off x="6228700" y="2892475"/>
            <a:ext cx="22437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1600" b="1">
                <a:highlight>
                  <a:schemeClr val="accent3"/>
                </a:highlight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3" name="Google Shape;3733;p27"/>
          <p:cNvSpPr txBox="1">
            <a:spLocks noGrp="1"/>
          </p:cNvSpPr>
          <p:nvPr>
            <p:ph type="subTitle" idx="8"/>
          </p:nvPr>
        </p:nvSpPr>
        <p:spPr>
          <a:xfrm>
            <a:off x="6228700" y="3264475"/>
            <a:ext cx="22437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34" name="Google Shape;3734;p27"/>
          <p:cNvSpPr txBox="1">
            <a:spLocks noGrp="1"/>
          </p:cNvSpPr>
          <p:nvPr>
            <p:ph type="title" idx="9"/>
          </p:nvPr>
        </p:nvSpPr>
        <p:spPr>
          <a:xfrm>
            <a:off x="3099925" y="3753950"/>
            <a:ext cx="29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  <a:highlight>
                  <a:schemeClr val="l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3735" name="Google Shape;3735;p27"/>
          <p:cNvSpPr/>
          <p:nvPr/>
        </p:nvSpPr>
        <p:spPr>
          <a:xfrm>
            <a:off x="-525147" y="4101246"/>
            <a:ext cx="1683204" cy="1317954"/>
          </a:xfrm>
          <a:custGeom>
            <a:avLst/>
            <a:gdLst/>
            <a:ahLst/>
            <a:cxnLst/>
            <a:rect l="l" t="t" r="r" b="b"/>
            <a:pathLst>
              <a:path w="17309" h="13553" extrusionOk="0">
                <a:moveTo>
                  <a:pt x="15091" y="1328"/>
                </a:moveTo>
                <a:lnTo>
                  <a:pt x="15091" y="1328"/>
                </a:lnTo>
                <a:cubicBezTo>
                  <a:pt x="15157" y="1371"/>
                  <a:pt x="15221" y="1416"/>
                  <a:pt x="15283" y="1462"/>
                </a:cubicBezTo>
                <a:lnTo>
                  <a:pt x="15283" y="1462"/>
                </a:lnTo>
                <a:cubicBezTo>
                  <a:pt x="15336" y="1444"/>
                  <a:pt x="15387" y="1418"/>
                  <a:pt x="15434" y="1380"/>
                </a:cubicBezTo>
                <a:lnTo>
                  <a:pt x="15091" y="1328"/>
                </a:lnTo>
                <a:close/>
                <a:moveTo>
                  <a:pt x="9042" y="0"/>
                </a:moveTo>
                <a:cubicBezTo>
                  <a:pt x="7902" y="0"/>
                  <a:pt x="6841" y="697"/>
                  <a:pt x="5690" y="849"/>
                </a:cubicBezTo>
                <a:cubicBezTo>
                  <a:pt x="5039" y="943"/>
                  <a:pt x="4372" y="849"/>
                  <a:pt x="3722" y="952"/>
                </a:cubicBezTo>
                <a:cubicBezTo>
                  <a:pt x="1789" y="1243"/>
                  <a:pt x="437" y="3193"/>
                  <a:pt x="214" y="5135"/>
                </a:cubicBezTo>
                <a:cubicBezTo>
                  <a:pt x="1" y="7086"/>
                  <a:pt x="668" y="9010"/>
                  <a:pt x="1429" y="10816"/>
                </a:cubicBezTo>
                <a:cubicBezTo>
                  <a:pt x="1891" y="11902"/>
                  <a:pt x="2507" y="13083"/>
                  <a:pt x="3628" y="13442"/>
                </a:cubicBezTo>
                <a:cubicBezTo>
                  <a:pt x="3885" y="13522"/>
                  <a:pt x="4149" y="13552"/>
                  <a:pt x="4416" y="13552"/>
                </a:cubicBezTo>
                <a:cubicBezTo>
                  <a:pt x="4952" y="13552"/>
                  <a:pt x="5501" y="13430"/>
                  <a:pt x="6032" y="13339"/>
                </a:cubicBezTo>
                <a:cubicBezTo>
                  <a:pt x="6934" y="13204"/>
                  <a:pt x="7840" y="13133"/>
                  <a:pt x="8747" y="13133"/>
                </a:cubicBezTo>
                <a:cubicBezTo>
                  <a:pt x="9156" y="13133"/>
                  <a:pt x="9566" y="13147"/>
                  <a:pt x="9976" y="13177"/>
                </a:cubicBezTo>
                <a:cubicBezTo>
                  <a:pt x="10468" y="13207"/>
                  <a:pt x="10961" y="13251"/>
                  <a:pt x="11452" y="13251"/>
                </a:cubicBezTo>
                <a:cubicBezTo>
                  <a:pt x="11779" y="13251"/>
                  <a:pt x="12106" y="13231"/>
                  <a:pt x="12431" y="13177"/>
                </a:cubicBezTo>
                <a:cubicBezTo>
                  <a:pt x="13235" y="13048"/>
                  <a:pt x="14048" y="12672"/>
                  <a:pt x="14493" y="11988"/>
                </a:cubicBezTo>
                <a:cubicBezTo>
                  <a:pt x="15237" y="10850"/>
                  <a:pt x="14792" y="9276"/>
                  <a:pt x="15365" y="8044"/>
                </a:cubicBezTo>
                <a:cubicBezTo>
                  <a:pt x="15605" y="7530"/>
                  <a:pt x="15998" y="7120"/>
                  <a:pt x="16298" y="6641"/>
                </a:cubicBezTo>
                <a:cubicBezTo>
                  <a:pt x="17309" y="4996"/>
                  <a:pt x="16819" y="2617"/>
                  <a:pt x="15283" y="1462"/>
                </a:cubicBezTo>
                <a:lnTo>
                  <a:pt x="15283" y="1462"/>
                </a:lnTo>
                <a:cubicBezTo>
                  <a:pt x="15217" y="1485"/>
                  <a:pt x="15146" y="1494"/>
                  <a:pt x="15073" y="1494"/>
                </a:cubicBezTo>
                <a:cubicBezTo>
                  <a:pt x="14816" y="1494"/>
                  <a:pt x="14525" y="1387"/>
                  <a:pt x="14253" y="1387"/>
                </a:cubicBezTo>
                <a:cubicBezTo>
                  <a:pt x="14192" y="1387"/>
                  <a:pt x="14132" y="1392"/>
                  <a:pt x="14073" y="1405"/>
                </a:cubicBezTo>
                <a:cubicBezTo>
                  <a:pt x="13877" y="1448"/>
                  <a:pt x="13714" y="1568"/>
                  <a:pt x="13526" y="1645"/>
                </a:cubicBezTo>
                <a:cubicBezTo>
                  <a:pt x="13380" y="1705"/>
                  <a:pt x="13231" y="1731"/>
                  <a:pt x="13082" y="1731"/>
                </a:cubicBezTo>
                <a:cubicBezTo>
                  <a:pt x="12505" y="1731"/>
                  <a:pt x="11918" y="1339"/>
                  <a:pt x="11421" y="986"/>
                </a:cubicBezTo>
                <a:cubicBezTo>
                  <a:pt x="10780" y="524"/>
                  <a:pt x="10070" y="88"/>
                  <a:pt x="9283" y="11"/>
                </a:cubicBezTo>
                <a:cubicBezTo>
                  <a:pt x="9202" y="3"/>
                  <a:pt x="9122" y="0"/>
                  <a:pt x="9042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27"/>
          <p:cNvSpPr/>
          <p:nvPr/>
        </p:nvSpPr>
        <p:spPr>
          <a:xfrm>
            <a:off x="659572" y="4268796"/>
            <a:ext cx="1316884" cy="1291990"/>
          </a:xfrm>
          <a:custGeom>
            <a:avLst/>
            <a:gdLst/>
            <a:ahLst/>
            <a:cxnLst/>
            <a:rect l="l" t="t" r="r" b="b"/>
            <a:pathLst>
              <a:path w="13542" h="13286" extrusionOk="0">
                <a:moveTo>
                  <a:pt x="4736" y="0"/>
                </a:moveTo>
                <a:cubicBezTo>
                  <a:pt x="4708" y="0"/>
                  <a:pt x="4679" y="13"/>
                  <a:pt x="4658" y="44"/>
                </a:cubicBezTo>
                <a:lnTo>
                  <a:pt x="4658" y="44"/>
                </a:lnTo>
                <a:lnTo>
                  <a:pt x="4654" y="41"/>
                </a:lnTo>
                <a:cubicBezTo>
                  <a:pt x="4642" y="64"/>
                  <a:pt x="4631" y="87"/>
                  <a:pt x="4619" y="110"/>
                </a:cubicBezTo>
                <a:lnTo>
                  <a:pt x="4619" y="110"/>
                </a:lnTo>
                <a:cubicBezTo>
                  <a:pt x="3487" y="2095"/>
                  <a:pt x="2214" y="4005"/>
                  <a:pt x="811" y="5818"/>
                </a:cubicBezTo>
                <a:lnTo>
                  <a:pt x="811" y="5818"/>
                </a:lnTo>
                <a:cubicBezTo>
                  <a:pt x="1433" y="4453"/>
                  <a:pt x="2098" y="3106"/>
                  <a:pt x="2806" y="1778"/>
                </a:cubicBezTo>
                <a:cubicBezTo>
                  <a:pt x="2848" y="1695"/>
                  <a:pt x="2773" y="1619"/>
                  <a:pt x="2703" y="1619"/>
                </a:cubicBezTo>
                <a:cubicBezTo>
                  <a:pt x="2673" y="1619"/>
                  <a:pt x="2644" y="1633"/>
                  <a:pt x="2626" y="1667"/>
                </a:cubicBezTo>
                <a:cubicBezTo>
                  <a:pt x="1796" y="3241"/>
                  <a:pt x="1018" y="4841"/>
                  <a:pt x="291" y="6475"/>
                </a:cubicBezTo>
                <a:cubicBezTo>
                  <a:pt x="259" y="6544"/>
                  <a:pt x="321" y="6632"/>
                  <a:pt x="386" y="6632"/>
                </a:cubicBezTo>
                <a:cubicBezTo>
                  <a:pt x="409" y="6632"/>
                  <a:pt x="433" y="6621"/>
                  <a:pt x="453" y="6595"/>
                </a:cubicBezTo>
                <a:cubicBezTo>
                  <a:pt x="458" y="6588"/>
                  <a:pt x="463" y="6582"/>
                  <a:pt x="468" y="6576"/>
                </a:cubicBezTo>
                <a:lnTo>
                  <a:pt x="468" y="6576"/>
                </a:lnTo>
                <a:lnTo>
                  <a:pt x="470" y="6577"/>
                </a:lnTo>
                <a:cubicBezTo>
                  <a:pt x="472" y="6574"/>
                  <a:pt x="473" y="6571"/>
                  <a:pt x="474" y="6568"/>
                </a:cubicBezTo>
                <a:lnTo>
                  <a:pt x="474" y="6568"/>
                </a:lnTo>
                <a:cubicBezTo>
                  <a:pt x="1432" y="5372"/>
                  <a:pt x="2333" y="4128"/>
                  <a:pt x="3174" y="2845"/>
                </a:cubicBezTo>
                <a:lnTo>
                  <a:pt x="3174" y="2845"/>
                </a:lnTo>
                <a:cubicBezTo>
                  <a:pt x="2437" y="4166"/>
                  <a:pt x="1656" y="5462"/>
                  <a:pt x="830" y="6731"/>
                </a:cubicBezTo>
                <a:cubicBezTo>
                  <a:pt x="781" y="6804"/>
                  <a:pt x="853" y="6877"/>
                  <a:pt x="926" y="6877"/>
                </a:cubicBezTo>
                <a:cubicBezTo>
                  <a:pt x="954" y="6877"/>
                  <a:pt x="983" y="6866"/>
                  <a:pt x="1005" y="6840"/>
                </a:cubicBezTo>
                <a:lnTo>
                  <a:pt x="1005" y="6840"/>
                </a:lnTo>
                <a:lnTo>
                  <a:pt x="1009" y="6843"/>
                </a:lnTo>
                <a:cubicBezTo>
                  <a:pt x="1025" y="6819"/>
                  <a:pt x="1040" y="6796"/>
                  <a:pt x="1055" y="6772"/>
                </a:cubicBezTo>
                <a:lnTo>
                  <a:pt x="1055" y="6772"/>
                </a:lnTo>
                <a:cubicBezTo>
                  <a:pt x="1912" y="5612"/>
                  <a:pt x="2742" y="4433"/>
                  <a:pt x="3547" y="3234"/>
                </a:cubicBezTo>
                <a:lnTo>
                  <a:pt x="3547" y="3234"/>
                </a:lnTo>
                <a:cubicBezTo>
                  <a:pt x="2725" y="4707"/>
                  <a:pt x="1889" y="6173"/>
                  <a:pt x="1035" y="7630"/>
                </a:cubicBezTo>
                <a:cubicBezTo>
                  <a:pt x="987" y="7707"/>
                  <a:pt x="1060" y="7780"/>
                  <a:pt x="1131" y="7780"/>
                </a:cubicBezTo>
                <a:cubicBezTo>
                  <a:pt x="1163" y="7780"/>
                  <a:pt x="1194" y="7766"/>
                  <a:pt x="1215" y="7732"/>
                </a:cubicBezTo>
                <a:lnTo>
                  <a:pt x="1217" y="7729"/>
                </a:lnTo>
                <a:lnTo>
                  <a:pt x="1223" y="7732"/>
                </a:lnTo>
                <a:cubicBezTo>
                  <a:pt x="1239" y="7705"/>
                  <a:pt x="1255" y="7678"/>
                  <a:pt x="1271" y="7650"/>
                </a:cubicBezTo>
                <a:lnTo>
                  <a:pt x="1271" y="7650"/>
                </a:lnTo>
                <a:lnTo>
                  <a:pt x="3253" y="4773"/>
                </a:lnTo>
                <a:lnTo>
                  <a:pt x="3253" y="4773"/>
                </a:lnTo>
                <a:cubicBezTo>
                  <a:pt x="2224" y="6399"/>
                  <a:pt x="1165" y="8006"/>
                  <a:pt x="73" y="9592"/>
                </a:cubicBezTo>
                <a:lnTo>
                  <a:pt x="73" y="9592"/>
                </a:lnTo>
                <a:cubicBezTo>
                  <a:pt x="71" y="9593"/>
                  <a:pt x="70" y="9595"/>
                  <a:pt x="68" y="9597"/>
                </a:cubicBezTo>
                <a:lnTo>
                  <a:pt x="69" y="9598"/>
                </a:lnTo>
                <a:lnTo>
                  <a:pt x="69" y="9598"/>
                </a:lnTo>
                <a:cubicBezTo>
                  <a:pt x="63" y="9606"/>
                  <a:pt x="57" y="9614"/>
                  <a:pt x="51" y="9623"/>
                </a:cubicBezTo>
                <a:cubicBezTo>
                  <a:pt x="0" y="9693"/>
                  <a:pt x="72" y="9777"/>
                  <a:pt x="144" y="9777"/>
                </a:cubicBezTo>
                <a:cubicBezTo>
                  <a:pt x="169" y="9777"/>
                  <a:pt x="194" y="9767"/>
                  <a:pt x="214" y="9743"/>
                </a:cubicBezTo>
                <a:cubicBezTo>
                  <a:pt x="1832" y="7686"/>
                  <a:pt x="3400" y="5591"/>
                  <a:pt x="4915" y="3453"/>
                </a:cubicBezTo>
                <a:lnTo>
                  <a:pt x="4915" y="3453"/>
                </a:lnTo>
                <a:cubicBezTo>
                  <a:pt x="3772" y="5473"/>
                  <a:pt x="2536" y="7435"/>
                  <a:pt x="1206" y="9341"/>
                </a:cubicBezTo>
                <a:cubicBezTo>
                  <a:pt x="1155" y="9411"/>
                  <a:pt x="1227" y="9495"/>
                  <a:pt x="1295" y="9495"/>
                </a:cubicBezTo>
                <a:cubicBezTo>
                  <a:pt x="1319" y="9495"/>
                  <a:pt x="1342" y="9485"/>
                  <a:pt x="1360" y="9460"/>
                </a:cubicBezTo>
                <a:cubicBezTo>
                  <a:pt x="1364" y="9456"/>
                  <a:pt x="1367" y="9451"/>
                  <a:pt x="1371" y="9447"/>
                </a:cubicBezTo>
                <a:lnTo>
                  <a:pt x="1371" y="9447"/>
                </a:lnTo>
                <a:lnTo>
                  <a:pt x="1377" y="9452"/>
                </a:lnTo>
                <a:cubicBezTo>
                  <a:pt x="1398" y="9421"/>
                  <a:pt x="1420" y="9391"/>
                  <a:pt x="1441" y="9361"/>
                </a:cubicBezTo>
                <a:lnTo>
                  <a:pt x="1441" y="9361"/>
                </a:lnTo>
                <a:cubicBezTo>
                  <a:pt x="2280" y="8326"/>
                  <a:pt x="3095" y="7273"/>
                  <a:pt x="3886" y="6202"/>
                </a:cubicBezTo>
                <a:lnTo>
                  <a:pt x="3886" y="6202"/>
                </a:lnTo>
                <a:lnTo>
                  <a:pt x="941" y="10821"/>
                </a:lnTo>
                <a:cubicBezTo>
                  <a:pt x="887" y="10898"/>
                  <a:pt x="954" y="10967"/>
                  <a:pt x="1026" y="10967"/>
                </a:cubicBezTo>
                <a:cubicBezTo>
                  <a:pt x="1057" y="10967"/>
                  <a:pt x="1089" y="10954"/>
                  <a:pt x="1112" y="10923"/>
                </a:cubicBezTo>
                <a:lnTo>
                  <a:pt x="6942" y="3285"/>
                </a:lnTo>
                <a:lnTo>
                  <a:pt x="6942" y="3285"/>
                </a:lnTo>
                <a:cubicBezTo>
                  <a:pt x="5584" y="5582"/>
                  <a:pt x="4168" y="7839"/>
                  <a:pt x="2695" y="10068"/>
                </a:cubicBezTo>
                <a:cubicBezTo>
                  <a:pt x="2650" y="10138"/>
                  <a:pt x="2719" y="10222"/>
                  <a:pt x="2789" y="10222"/>
                </a:cubicBezTo>
                <a:cubicBezTo>
                  <a:pt x="2813" y="10222"/>
                  <a:pt x="2837" y="10212"/>
                  <a:pt x="2857" y="10188"/>
                </a:cubicBezTo>
                <a:lnTo>
                  <a:pt x="8987" y="2728"/>
                </a:lnTo>
                <a:lnTo>
                  <a:pt x="8987" y="2728"/>
                </a:lnTo>
                <a:cubicBezTo>
                  <a:pt x="7192" y="5499"/>
                  <a:pt x="5349" y="8234"/>
                  <a:pt x="3456" y="10932"/>
                </a:cubicBezTo>
                <a:cubicBezTo>
                  <a:pt x="3405" y="11002"/>
                  <a:pt x="3477" y="11086"/>
                  <a:pt x="3549" y="11086"/>
                </a:cubicBezTo>
                <a:cubicBezTo>
                  <a:pt x="3574" y="11086"/>
                  <a:pt x="3599" y="11076"/>
                  <a:pt x="3618" y="11052"/>
                </a:cubicBezTo>
                <a:cubicBezTo>
                  <a:pt x="5048" y="9301"/>
                  <a:pt x="6464" y="7540"/>
                  <a:pt x="7869" y="5772"/>
                </a:cubicBezTo>
                <a:lnTo>
                  <a:pt x="7869" y="5772"/>
                </a:lnTo>
                <a:cubicBezTo>
                  <a:pt x="6232" y="8078"/>
                  <a:pt x="4611" y="10393"/>
                  <a:pt x="3005" y="12717"/>
                </a:cubicBezTo>
                <a:lnTo>
                  <a:pt x="3005" y="12717"/>
                </a:lnTo>
                <a:cubicBezTo>
                  <a:pt x="3004" y="12718"/>
                  <a:pt x="3003" y="12719"/>
                  <a:pt x="3002" y="12720"/>
                </a:cubicBezTo>
                <a:lnTo>
                  <a:pt x="3003" y="12720"/>
                </a:lnTo>
                <a:lnTo>
                  <a:pt x="3003" y="12720"/>
                </a:lnTo>
                <a:cubicBezTo>
                  <a:pt x="2997" y="12729"/>
                  <a:pt x="2991" y="12737"/>
                  <a:pt x="2985" y="12745"/>
                </a:cubicBezTo>
                <a:cubicBezTo>
                  <a:pt x="2934" y="12822"/>
                  <a:pt x="3003" y="12904"/>
                  <a:pt x="3073" y="12904"/>
                </a:cubicBezTo>
                <a:cubicBezTo>
                  <a:pt x="3097" y="12904"/>
                  <a:pt x="3120" y="12895"/>
                  <a:pt x="3139" y="12874"/>
                </a:cubicBezTo>
                <a:cubicBezTo>
                  <a:pt x="5573" y="10159"/>
                  <a:pt x="7924" y="7373"/>
                  <a:pt x="10187" y="4506"/>
                </a:cubicBezTo>
                <a:lnTo>
                  <a:pt x="10187" y="4506"/>
                </a:lnTo>
                <a:cubicBezTo>
                  <a:pt x="8613" y="7054"/>
                  <a:pt x="6934" y="9532"/>
                  <a:pt x="5146" y="11934"/>
                </a:cubicBezTo>
                <a:lnTo>
                  <a:pt x="5146" y="11934"/>
                </a:lnTo>
                <a:cubicBezTo>
                  <a:pt x="5107" y="11982"/>
                  <a:pt x="5069" y="12030"/>
                  <a:pt x="5030" y="12078"/>
                </a:cubicBezTo>
                <a:lnTo>
                  <a:pt x="5035" y="12082"/>
                </a:lnTo>
                <a:lnTo>
                  <a:pt x="5035" y="12082"/>
                </a:lnTo>
                <a:cubicBezTo>
                  <a:pt x="5028" y="12092"/>
                  <a:pt x="5020" y="12102"/>
                  <a:pt x="5013" y="12112"/>
                </a:cubicBezTo>
                <a:cubicBezTo>
                  <a:pt x="4961" y="12177"/>
                  <a:pt x="5036" y="12265"/>
                  <a:pt x="5108" y="12265"/>
                </a:cubicBezTo>
                <a:cubicBezTo>
                  <a:pt x="5132" y="12265"/>
                  <a:pt x="5156" y="12256"/>
                  <a:pt x="5175" y="12232"/>
                </a:cubicBezTo>
                <a:cubicBezTo>
                  <a:pt x="5991" y="11215"/>
                  <a:pt x="6808" y="10198"/>
                  <a:pt x="7614" y="9171"/>
                </a:cubicBezTo>
                <a:lnTo>
                  <a:pt x="7614" y="9171"/>
                </a:lnTo>
                <a:cubicBezTo>
                  <a:pt x="6639" y="10512"/>
                  <a:pt x="5631" y="11829"/>
                  <a:pt x="4568" y="13105"/>
                </a:cubicBezTo>
                <a:cubicBezTo>
                  <a:pt x="4503" y="13183"/>
                  <a:pt x="4571" y="13285"/>
                  <a:pt x="4645" y="13285"/>
                </a:cubicBezTo>
                <a:cubicBezTo>
                  <a:pt x="4669" y="13285"/>
                  <a:pt x="4693" y="13275"/>
                  <a:pt x="4713" y="13250"/>
                </a:cubicBezTo>
                <a:cubicBezTo>
                  <a:pt x="4715" y="13249"/>
                  <a:pt x="4716" y="13247"/>
                  <a:pt x="4718" y="13246"/>
                </a:cubicBezTo>
                <a:lnTo>
                  <a:pt x="4718" y="13246"/>
                </a:lnTo>
                <a:lnTo>
                  <a:pt x="4722" y="13250"/>
                </a:lnTo>
                <a:cubicBezTo>
                  <a:pt x="4758" y="13207"/>
                  <a:pt x="4794" y="13163"/>
                  <a:pt x="4830" y="13120"/>
                </a:cubicBezTo>
                <a:lnTo>
                  <a:pt x="4830" y="13120"/>
                </a:lnTo>
                <a:cubicBezTo>
                  <a:pt x="6926" y="10774"/>
                  <a:pt x="8925" y="8345"/>
                  <a:pt x="10823" y="5836"/>
                </a:cubicBezTo>
                <a:lnTo>
                  <a:pt x="10823" y="5836"/>
                </a:lnTo>
                <a:cubicBezTo>
                  <a:pt x="9491" y="8098"/>
                  <a:pt x="7954" y="10237"/>
                  <a:pt x="6236" y="12224"/>
                </a:cubicBezTo>
                <a:lnTo>
                  <a:pt x="6250" y="12237"/>
                </a:lnTo>
                <a:lnTo>
                  <a:pt x="6250" y="12237"/>
                </a:lnTo>
                <a:cubicBezTo>
                  <a:pt x="6191" y="12314"/>
                  <a:pt x="6253" y="12413"/>
                  <a:pt x="6323" y="12413"/>
                </a:cubicBezTo>
                <a:cubicBezTo>
                  <a:pt x="6346" y="12413"/>
                  <a:pt x="6370" y="12402"/>
                  <a:pt x="6390" y="12378"/>
                </a:cubicBezTo>
                <a:cubicBezTo>
                  <a:pt x="7101" y="11557"/>
                  <a:pt x="7780" y="10712"/>
                  <a:pt x="8426" y="9843"/>
                </a:cubicBezTo>
                <a:lnTo>
                  <a:pt x="8426" y="9843"/>
                </a:lnTo>
                <a:cubicBezTo>
                  <a:pt x="9473" y="8519"/>
                  <a:pt x="10495" y="7175"/>
                  <a:pt x="11492" y="5811"/>
                </a:cubicBezTo>
                <a:lnTo>
                  <a:pt x="11492" y="5811"/>
                </a:lnTo>
                <a:cubicBezTo>
                  <a:pt x="10007" y="8222"/>
                  <a:pt x="8423" y="10572"/>
                  <a:pt x="6750" y="12857"/>
                </a:cubicBezTo>
                <a:cubicBezTo>
                  <a:pt x="6695" y="12936"/>
                  <a:pt x="6770" y="13006"/>
                  <a:pt x="6846" y="13006"/>
                </a:cubicBezTo>
                <a:cubicBezTo>
                  <a:pt x="6876" y="13006"/>
                  <a:pt x="6905" y="12996"/>
                  <a:pt x="6927" y="12970"/>
                </a:cubicBezTo>
                <a:lnTo>
                  <a:pt x="6927" y="12970"/>
                </a:lnTo>
                <a:lnTo>
                  <a:pt x="6938" y="12976"/>
                </a:lnTo>
                <a:cubicBezTo>
                  <a:pt x="7032" y="12848"/>
                  <a:pt x="7125" y="12720"/>
                  <a:pt x="7219" y="12591"/>
                </a:cubicBezTo>
                <a:lnTo>
                  <a:pt x="7219" y="12591"/>
                </a:lnTo>
                <a:lnTo>
                  <a:pt x="11001" y="7670"/>
                </a:lnTo>
                <a:lnTo>
                  <a:pt x="11001" y="7670"/>
                </a:lnTo>
                <a:cubicBezTo>
                  <a:pt x="9827" y="9454"/>
                  <a:pt x="8614" y="11214"/>
                  <a:pt x="7357" y="12942"/>
                </a:cubicBezTo>
                <a:cubicBezTo>
                  <a:pt x="7311" y="13014"/>
                  <a:pt x="7384" y="13100"/>
                  <a:pt x="7456" y="13100"/>
                </a:cubicBezTo>
                <a:cubicBezTo>
                  <a:pt x="7478" y="13100"/>
                  <a:pt x="7501" y="13091"/>
                  <a:pt x="7519" y="13071"/>
                </a:cubicBezTo>
                <a:cubicBezTo>
                  <a:pt x="7524" y="13065"/>
                  <a:pt x="7530" y="13059"/>
                  <a:pt x="7535" y="13053"/>
                </a:cubicBezTo>
                <a:lnTo>
                  <a:pt x="7535" y="13053"/>
                </a:lnTo>
                <a:lnTo>
                  <a:pt x="7545" y="13062"/>
                </a:lnTo>
                <a:cubicBezTo>
                  <a:pt x="7576" y="13019"/>
                  <a:pt x="7608" y="12976"/>
                  <a:pt x="7639" y="12933"/>
                </a:cubicBezTo>
                <a:lnTo>
                  <a:pt x="7639" y="12933"/>
                </a:lnTo>
                <a:cubicBezTo>
                  <a:pt x="9321" y="10984"/>
                  <a:pt x="10907" y="8957"/>
                  <a:pt x="12401" y="6868"/>
                </a:cubicBezTo>
                <a:lnTo>
                  <a:pt x="12401" y="6868"/>
                </a:lnTo>
                <a:cubicBezTo>
                  <a:pt x="11413" y="8672"/>
                  <a:pt x="10293" y="10403"/>
                  <a:pt x="9059" y="12053"/>
                </a:cubicBezTo>
                <a:lnTo>
                  <a:pt x="9080" y="12064"/>
                </a:lnTo>
                <a:lnTo>
                  <a:pt x="9080" y="12064"/>
                </a:lnTo>
                <a:cubicBezTo>
                  <a:pt x="9079" y="12066"/>
                  <a:pt x="9078" y="12068"/>
                  <a:pt x="9076" y="12070"/>
                </a:cubicBezTo>
                <a:cubicBezTo>
                  <a:pt x="9022" y="12142"/>
                  <a:pt x="9092" y="12215"/>
                  <a:pt x="9164" y="12215"/>
                </a:cubicBezTo>
                <a:cubicBezTo>
                  <a:pt x="9194" y="12215"/>
                  <a:pt x="9225" y="12202"/>
                  <a:pt x="9248" y="12172"/>
                </a:cubicBezTo>
                <a:cubicBezTo>
                  <a:pt x="9664" y="11617"/>
                  <a:pt x="10068" y="11051"/>
                  <a:pt x="10457" y="10476"/>
                </a:cubicBezTo>
                <a:lnTo>
                  <a:pt x="10457" y="10476"/>
                </a:lnTo>
                <a:cubicBezTo>
                  <a:pt x="11315" y="9312"/>
                  <a:pt x="12189" y="8161"/>
                  <a:pt x="13078" y="7019"/>
                </a:cubicBezTo>
                <a:lnTo>
                  <a:pt x="13078" y="7019"/>
                </a:lnTo>
                <a:cubicBezTo>
                  <a:pt x="12448" y="8613"/>
                  <a:pt x="11670" y="10150"/>
                  <a:pt x="10745" y="11599"/>
                </a:cubicBezTo>
                <a:cubicBezTo>
                  <a:pt x="10725" y="11671"/>
                  <a:pt x="10781" y="11739"/>
                  <a:pt x="10847" y="11739"/>
                </a:cubicBezTo>
                <a:cubicBezTo>
                  <a:pt x="10867" y="11739"/>
                  <a:pt x="10887" y="11733"/>
                  <a:pt x="10907" y="11719"/>
                </a:cubicBezTo>
                <a:cubicBezTo>
                  <a:pt x="10913" y="11714"/>
                  <a:pt x="10918" y="11708"/>
                  <a:pt x="10923" y="11703"/>
                </a:cubicBezTo>
                <a:lnTo>
                  <a:pt x="10923" y="11703"/>
                </a:lnTo>
                <a:lnTo>
                  <a:pt x="10933" y="11710"/>
                </a:lnTo>
                <a:cubicBezTo>
                  <a:pt x="10943" y="11694"/>
                  <a:pt x="10953" y="11678"/>
                  <a:pt x="10963" y="11662"/>
                </a:cubicBezTo>
                <a:lnTo>
                  <a:pt x="10963" y="11662"/>
                </a:lnTo>
                <a:cubicBezTo>
                  <a:pt x="11814" y="10797"/>
                  <a:pt x="12600" y="9867"/>
                  <a:pt x="13311" y="8887"/>
                </a:cubicBezTo>
                <a:cubicBezTo>
                  <a:pt x="13366" y="8808"/>
                  <a:pt x="13291" y="8734"/>
                  <a:pt x="13216" y="8734"/>
                </a:cubicBezTo>
                <a:cubicBezTo>
                  <a:pt x="13185" y="8734"/>
                  <a:pt x="13154" y="8746"/>
                  <a:pt x="13131" y="8776"/>
                </a:cubicBezTo>
                <a:lnTo>
                  <a:pt x="13149" y="8793"/>
                </a:lnTo>
                <a:cubicBezTo>
                  <a:pt x="12607" y="9526"/>
                  <a:pt x="12033" y="10234"/>
                  <a:pt x="11421" y="10909"/>
                </a:cubicBezTo>
                <a:lnTo>
                  <a:pt x="11421" y="10909"/>
                </a:lnTo>
                <a:cubicBezTo>
                  <a:pt x="12251" y="9495"/>
                  <a:pt x="12956" y="8012"/>
                  <a:pt x="13516" y="6475"/>
                </a:cubicBezTo>
                <a:cubicBezTo>
                  <a:pt x="13541" y="6406"/>
                  <a:pt x="13476" y="6342"/>
                  <a:pt x="13415" y="6342"/>
                </a:cubicBezTo>
                <a:cubicBezTo>
                  <a:pt x="13392" y="6342"/>
                  <a:pt x="13370" y="6351"/>
                  <a:pt x="13354" y="6372"/>
                </a:cubicBezTo>
                <a:cubicBezTo>
                  <a:pt x="13343" y="6386"/>
                  <a:pt x="13333" y="6399"/>
                  <a:pt x="13322" y="6412"/>
                </a:cubicBezTo>
                <a:lnTo>
                  <a:pt x="13322" y="6412"/>
                </a:lnTo>
                <a:lnTo>
                  <a:pt x="13311" y="6406"/>
                </a:lnTo>
                <a:cubicBezTo>
                  <a:pt x="13307" y="6419"/>
                  <a:pt x="13302" y="6431"/>
                  <a:pt x="13297" y="6444"/>
                </a:cubicBezTo>
                <a:lnTo>
                  <a:pt x="13297" y="6444"/>
                </a:lnTo>
                <a:cubicBezTo>
                  <a:pt x="12783" y="7097"/>
                  <a:pt x="12274" y="7754"/>
                  <a:pt x="11770" y="8415"/>
                </a:cubicBezTo>
                <a:lnTo>
                  <a:pt x="11770" y="8415"/>
                </a:lnTo>
                <a:cubicBezTo>
                  <a:pt x="12320" y="7496"/>
                  <a:pt x="12837" y="6557"/>
                  <a:pt x="13320" y="5602"/>
                </a:cubicBezTo>
                <a:cubicBezTo>
                  <a:pt x="13339" y="5527"/>
                  <a:pt x="13279" y="5465"/>
                  <a:pt x="13212" y="5465"/>
                </a:cubicBezTo>
                <a:cubicBezTo>
                  <a:pt x="13191" y="5465"/>
                  <a:pt x="13169" y="5471"/>
                  <a:pt x="13148" y="5485"/>
                </a:cubicBezTo>
                <a:lnTo>
                  <a:pt x="13148" y="5485"/>
                </a:lnTo>
                <a:lnTo>
                  <a:pt x="13131" y="5474"/>
                </a:lnTo>
                <a:cubicBezTo>
                  <a:pt x="13113" y="5510"/>
                  <a:pt x="13095" y="5546"/>
                  <a:pt x="13077" y="5582"/>
                </a:cubicBezTo>
                <a:lnTo>
                  <a:pt x="13077" y="5582"/>
                </a:lnTo>
                <a:cubicBezTo>
                  <a:pt x="11787" y="7450"/>
                  <a:pt x="10426" y="9269"/>
                  <a:pt x="8992" y="11028"/>
                </a:cubicBezTo>
                <a:lnTo>
                  <a:pt x="8992" y="11028"/>
                </a:lnTo>
                <a:cubicBezTo>
                  <a:pt x="10206" y="9289"/>
                  <a:pt x="11379" y="7525"/>
                  <a:pt x="12516" y="5730"/>
                </a:cubicBezTo>
                <a:cubicBezTo>
                  <a:pt x="12563" y="5653"/>
                  <a:pt x="12494" y="5587"/>
                  <a:pt x="12422" y="5587"/>
                </a:cubicBezTo>
                <a:cubicBezTo>
                  <a:pt x="12392" y="5587"/>
                  <a:pt x="12361" y="5599"/>
                  <a:pt x="12338" y="5626"/>
                </a:cubicBezTo>
                <a:lnTo>
                  <a:pt x="12338" y="5626"/>
                </a:lnTo>
                <a:lnTo>
                  <a:pt x="12327" y="5619"/>
                </a:lnTo>
                <a:cubicBezTo>
                  <a:pt x="12303" y="5657"/>
                  <a:pt x="12279" y="5696"/>
                  <a:pt x="12255" y="5734"/>
                </a:cubicBezTo>
                <a:lnTo>
                  <a:pt x="12255" y="5734"/>
                </a:lnTo>
                <a:lnTo>
                  <a:pt x="9524" y="9287"/>
                </a:lnTo>
                <a:lnTo>
                  <a:pt x="9524" y="9287"/>
                </a:lnTo>
                <a:cubicBezTo>
                  <a:pt x="10741" y="7468"/>
                  <a:pt x="11902" y="5612"/>
                  <a:pt x="13003" y="3720"/>
                </a:cubicBezTo>
                <a:cubicBezTo>
                  <a:pt x="13051" y="3643"/>
                  <a:pt x="12986" y="3573"/>
                  <a:pt x="12917" y="3573"/>
                </a:cubicBezTo>
                <a:cubicBezTo>
                  <a:pt x="12888" y="3573"/>
                  <a:pt x="12858" y="3585"/>
                  <a:pt x="12835" y="3613"/>
                </a:cubicBezTo>
                <a:lnTo>
                  <a:pt x="12835" y="3613"/>
                </a:lnTo>
                <a:lnTo>
                  <a:pt x="12815" y="3600"/>
                </a:lnTo>
                <a:cubicBezTo>
                  <a:pt x="12768" y="3681"/>
                  <a:pt x="12721" y="3762"/>
                  <a:pt x="12673" y="3843"/>
                </a:cubicBezTo>
                <a:lnTo>
                  <a:pt x="12673" y="3843"/>
                </a:lnTo>
                <a:cubicBezTo>
                  <a:pt x="11911" y="4923"/>
                  <a:pt x="11134" y="5991"/>
                  <a:pt x="10342" y="7048"/>
                </a:cubicBezTo>
                <a:lnTo>
                  <a:pt x="10342" y="7048"/>
                </a:lnTo>
                <a:cubicBezTo>
                  <a:pt x="10864" y="6218"/>
                  <a:pt x="11358" y="5371"/>
                  <a:pt x="11823" y="4507"/>
                </a:cubicBezTo>
                <a:cubicBezTo>
                  <a:pt x="11848" y="4432"/>
                  <a:pt x="11785" y="4370"/>
                  <a:pt x="11719" y="4370"/>
                </a:cubicBezTo>
                <a:cubicBezTo>
                  <a:pt x="11696" y="4370"/>
                  <a:pt x="11672" y="4378"/>
                  <a:pt x="11651" y="4396"/>
                </a:cubicBezTo>
                <a:cubicBezTo>
                  <a:pt x="11650" y="4398"/>
                  <a:pt x="11648" y="4401"/>
                  <a:pt x="11646" y="4403"/>
                </a:cubicBezTo>
                <a:lnTo>
                  <a:pt x="11646" y="4403"/>
                </a:lnTo>
                <a:lnTo>
                  <a:pt x="11634" y="4396"/>
                </a:lnTo>
                <a:cubicBezTo>
                  <a:pt x="11618" y="4426"/>
                  <a:pt x="11602" y="4455"/>
                  <a:pt x="11586" y="4485"/>
                </a:cubicBezTo>
                <a:lnTo>
                  <a:pt x="11586" y="4485"/>
                </a:lnTo>
                <a:cubicBezTo>
                  <a:pt x="10191" y="6390"/>
                  <a:pt x="8735" y="8247"/>
                  <a:pt x="7221" y="10059"/>
                </a:cubicBezTo>
                <a:lnTo>
                  <a:pt x="7221" y="10059"/>
                </a:lnTo>
                <a:cubicBezTo>
                  <a:pt x="8853" y="7859"/>
                  <a:pt x="10387" y="5587"/>
                  <a:pt x="11917" y="3318"/>
                </a:cubicBezTo>
                <a:lnTo>
                  <a:pt x="11914" y="3317"/>
                </a:lnTo>
                <a:lnTo>
                  <a:pt x="11914" y="3317"/>
                </a:lnTo>
                <a:cubicBezTo>
                  <a:pt x="11956" y="3241"/>
                  <a:pt x="11885" y="3173"/>
                  <a:pt x="11816" y="3173"/>
                </a:cubicBezTo>
                <a:cubicBezTo>
                  <a:pt x="11786" y="3173"/>
                  <a:pt x="11757" y="3186"/>
                  <a:pt x="11737" y="3215"/>
                </a:cubicBezTo>
                <a:cubicBezTo>
                  <a:pt x="11575" y="3454"/>
                  <a:pt x="11414" y="3693"/>
                  <a:pt x="11252" y="3932"/>
                </a:cubicBezTo>
                <a:lnTo>
                  <a:pt x="11252" y="3932"/>
                </a:lnTo>
                <a:cubicBezTo>
                  <a:pt x="10063" y="5659"/>
                  <a:pt x="8800" y="7327"/>
                  <a:pt x="7507" y="8973"/>
                </a:cubicBezTo>
                <a:lnTo>
                  <a:pt x="7507" y="8973"/>
                </a:lnTo>
                <a:cubicBezTo>
                  <a:pt x="8810" y="7082"/>
                  <a:pt x="10049" y="5149"/>
                  <a:pt x="11226" y="3174"/>
                </a:cubicBezTo>
                <a:lnTo>
                  <a:pt x="11226" y="3174"/>
                </a:lnTo>
                <a:cubicBezTo>
                  <a:pt x="11231" y="3168"/>
                  <a:pt x="11236" y="3162"/>
                  <a:pt x="11241" y="3155"/>
                </a:cubicBezTo>
                <a:lnTo>
                  <a:pt x="11239" y="3154"/>
                </a:lnTo>
                <a:lnTo>
                  <a:pt x="11239" y="3154"/>
                </a:lnTo>
                <a:cubicBezTo>
                  <a:pt x="11245" y="3143"/>
                  <a:pt x="11251" y="3132"/>
                  <a:pt x="11258" y="3121"/>
                </a:cubicBezTo>
                <a:cubicBezTo>
                  <a:pt x="11302" y="3051"/>
                  <a:pt x="11234" y="2967"/>
                  <a:pt x="11164" y="2967"/>
                </a:cubicBezTo>
                <a:cubicBezTo>
                  <a:pt x="11140" y="2967"/>
                  <a:pt x="11115" y="2977"/>
                  <a:pt x="11095" y="3001"/>
                </a:cubicBezTo>
                <a:cubicBezTo>
                  <a:pt x="8870" y="5884"/>
                  <a:pt x="6549" y="8691"/>
                  <a:pt x="4144" y="11432"/>
                </a:cubicBezTo>
                <a:lnTo>
                  <a:pt x="4144" y="11432"/>
                </a:lnTo>
                <a:cubicBezTo>
                  <a:pt x="6245" y="8415"/>
                  <a:pt x="8365" y="5412"/>
                  <a:pt x="10505" y="2428"/>
                </a:cubicBezTo>
                <a:cubicBezTo>
                  <a:pt x="10557" y="2357"/>
                  <a:pt x="10481" y="2271"/>
                  <a:pt x="10407" y="2271"/>
                </a:cubicBezTo>
                <a:cubicBezTo>
                  <a:pt x="10384" y="2271"/>
                  <a:pt x="10361" y="2279"/>
                  <a:pt x="10343" y="2300"/>
                </a:cubicBezTo>
                <a:cubicBezTo>
                  <a:pt x="8624" y="4500"/>
                  <a:pt x="6891" y="6685"/>
                  <a:pt x="5140" y="8855"/>
                </a:cubicBezTo>
                <a:lnTo>
                  <a:pt x="5140" y="8855"/>
                </a:lnTo>
                <a:cubicBezTo>
                  <a:pt x="6830" y="6390"/>
                  <a:pt x="8480" y="3900"/>
                  <a:pt x="10090" y="1385"/>
                </a:cubicBezTo>
                <a:lnTo>
                  <a:pt x="10090" y="1385"/>
                </a:lnTo>
                <a:lnTo>
                  <a:pt x="10112" y="1359"/>
                </a:lnTo>
                <a:lnTo>
                  <a:pt x="10108" y="1356"/>
                </a:lnTo>
                <a:lnTo>
                  <a:pt x="10108" y="1356"/>
                </a:lnTo>
                <a:cubicBezTo>
                  <a:pt x="10115" y="1346"/>
                  <a:pt x="10122" y="1335"/>
                  <a:pt x="10129" y="1325"/>
                </a:cubicBezTo>
                <a:cubicBezTo>
                  <a:pt x="10173" y="1255"/>
                  <a:pt x="10104" y="1171"/>
                  <a:pt x="10038" y="1171"/>
                </a:cubicBezTo>
                <a:cubicBezTo>
                  <a:pt x="10015" y="1171"/>
                  <a:pt x="9992" y="1181"/>
                  <a:pt x="9975" y="1205"/>
                </a:cubicBezTo>
                <a:cubicBezTo>
                  <a:pt x="9967" y="1214"/>
                  <a:pt x="9959" y="1224"/>
                  <a:pt x="9952" y="1233"/>
                </a:cubicBezTo>
                <a:lnTo>
                  <a:pt x="9952" y="1233"/>
                </a:lnTo>
                <a:lnTo>
                  <a:pt x="9949" y="1231"/>
                </a:lnTo>
                <a:cubicBezTo>
                  <a:pt x="9944" y="1239"/>
                  <a:pt x="9939" y="1247"/>
                  <a:pt x="9933" y="1255"/>
                </a:cubicBezTo>
                <a:lnTo>
                  <a:pt x="9933" y="1255"/>
                </a:lnTo>
                <a:cubicBezTo>
                  <a:pt x="7926" y="3696"/>
                  <a:pt x="5918" y="6136"/>
                  <a:pt x="3916" y="8576"/>
                </a:cubicBezTo>
                <a:lnTo>
                  <a:pt x="3916" y="8576"/>
                </a:lnTo>
                <a:cubicBezTo>
                  <a:pt x="5324" y="6397"/>
                  <a:pt x="6678" y="4183"/>
                  <a:pt x="7976" y="1931"/>
                </a:cubicBezTo>
                <a:lnTo>
                  <a:pt x="7976" y="1931"/>
                </a:lnTo>
                <a:lnTo>
                  <a:pt x="7981" y="1924"/>
                </a:lnTo>
                <a:lnTo>
                  <a:pt x="7980" y="1923"/>
                </a:lnTo>
                <a:lnTo>
                  <a:pt x="7980" y="1923"/>
                </a:lnTo>
                <a:cubicBezTo>
                  <a:pt x="7984" y="1917"/>
                  <a:pt x="7987" y="1912"/>
                  <a:pt x="7990" y="1906"/>
                </a:cubicBezTo>
                <a:cubicBezTo>
                  <a:pt x="8038" y="1822"/>
                  <a:pt x="7968" y="1755"/>
                  <a:pt x="7895" y="1755"/>
                </a:cubicBezTo>
                <a:cubicBezTo>
                  <a:pt x="7865" y="1755"/>
                  <a:pt x="7833" y="1767"/>
                  <a:pt x="7810" y="1795"/>
                </a:cubicBezTo>
                <a:lnTo>
                  <a:pt x="2424" y="8872"/>
                </a:lnTo>
                <a:lnTo>
                  <a:pt x="7460" y="1000"/>
                </a:lnTo>
                <a:lnTo>
                  <a:pt x="7456" y="997"/>
                </a:lnTo>
                <a:lnTo>
                  <a:pt x="7456" y="997"/>
                </a:lnTo>
                <a:cubicBezTo>
                  <a:pt x="7457" y="995"/>
                  <a:pt x="7458" y="993"/>
                  <a:pt x="7460" y="991"/>
                </a:cubicBezTo>
                <a:cubicBezTo>
                  <a:pt x="7508" y="912"/>
                  <a:pt x="7432" y="838"/>
                  <a:pt x="7359" y="838"/>
                </a:cubicBezTo>
                <a:cubicBezTo>
                  <a:pt x="7329" y="838"/>
                  <a:pt x="7300" y="850"/>
                  <a:pt x="7280" y="880"/>
                </a:cubicBezTo>
                <a:lnTo>
                  <a:pt x="6455" y="2173"/>
                </a:lnTo>
                <a:lnTo>
                  <a:pt x="6455" y="2173"/>
                </a:lnTo>
                <a:cubicBezTo>
                  <a:pt x="5324" y="3892"/>
                  <a:pt x="4135" y="5571"/>
                  <a:pt x="2889" y="7207"/>
                </a:cubicBezTo>
                <a:lnTo>
                  <a:pt x="2889" y="7207"/>
                </a:lnTo>
                <a:cubicBezTo>
                  <a:pt x="4005" y="5477"/>
                  <a:pt x="5045" y="3701"/>
                  <a:pt x="6011" y="1884"/>
                </a:cubicBezTo>
                <a:lnTo>
                  <a:pt x="6011" y="1884"/>
                </a:lnTo>
                <a:cubicBezTo>
                  <a:pt x="6018" y="1874"/>
                  <a:pt x="6024" y="1865"/>
                  <a:pt x="6031" y="1855"/>
                </a:cubicBezTo>
                <a:lnTo>
                  <a:pt x="6028" y="1853"/>
                </a:lnTo>
                <a:lnTo>
                  <a:pt x="6028" y="1853"/>
                </a:lnTo>
                <a:cubicBezTo>
                  <a:pt x="6029" y="1851"/>
                  <a:pt x="6030" y="1849"/>
                  <a:pt x="6031" y="1847"/>
                </a:cubicBezTo>
                <a:cubicBezTo>
                  <a:pt x="6049" y="1773"/>
                  <a:pt x="5988" y="1716"/>
                  <a:pt x="5923" y="1716"/>
                </a:cubicBezTo>
                <a:cubicBezTo>
                  <a:pt x="5898" y="1716"/>
                  <a:pt x="5873" y="1725"/>
                  <a:pt x="5851" y="1744"/>
                </a:cubicBezTo>
                <a:cubicBezTo>
                  <a:pt x="4588" y="3582"/>
                  <a:pt x="3285" y="5393"/>
                  <a:pt x="1939" y="7174"/>
                </a:cubicBezTo>
                <a:lnTo>
                  <a:pt x="1939" y="7174"/>
                </a:lnTo>
                <a:cubicBezTo>
                  <a:pt x="3144" y="5343"/>
                  <a:pt x="4312" y="3485"/>
                  <a:pt x="5436" y="1603"/>
                </a:cubicBezTo>
                <a:lnTo>
                  <a:pt x="5436" y="1603"/>
                </a:lnTo>
                <a:lnTo>
                  <a:pt x="5475" y="1547"/>
                </a:lnTo>
                <a:lnTo>
                  <a:pt x="5471" y="1545"/>
                </a:lnTo>
                <a:lnTo>
                  <a:pt x="5471" y="1545"/>
                </a:lnTo>
                <a:cubicBezTo>
                  <a:pt x="5472" y="1543"/>
                  <a:pt x="5474" y="1541"/>
                  <a:pt x="5475" y="1539"/>
                </a:cubicBezTo>
                <a:cubicBezTo>
                  <a:pt x="5523" y="1461"/>
                  <a:pt x="5454" y="1392"/>
                  <a:pt x="5385" y="1392"/>
                </a:cubicBezTo>
                <a:cubicBezTo>
                  <a:pt x="5355" y="1392"/>
                  <a:pt x="5324" y="1405"/>
                  <a:pt x="5304" y="1436"/>
                </a:cubicBezTo>
                <a:lnTo>
                  <a:pt x="2529" y="5469"/>
                </a:lnTo>
                <a:lnTo>
                  <a:pt x="2529" y="5469"/>
                </a:lnTo>
                <a:cubicBezTo>
                  <a:pt x="3401" y="3940"/>
                  <a:pt x="4257" y="2399"/>
                  <a:pt x="5098" y="854"/>
                </a:cubicBezTo>
                <a:cubicBezTo>
                  <a:pt x="5124" y="779"/>
                  <a:pt x="5061" y="717"/>
                  <a:pt x="4995" y="717"/>
                </a:cubicBezTo>
                <a:cubicBezTo>
                  <a:pt x="4972" y="717"/>
                  <a:pt x="4948" y="725"/>
                  <a:pt x="4927" y="743"/>
                </a:cubicBezTo>
                <a:cubicBezTo>
                  <a:pt x="4927" y="744"/>
                  <a:pt x="4926" y="745"/>
                  <a:pt x="4925" y="747"/>
                </a:cubicBezTo>
                <a:lnTo>
                  <a:pt x="4925" y="747"/>
                </a:lnTo>
                <a:lnTo>
                  <a:pt x="4919" y="743"/>
                </a:lnTo>
                <a:cubicBezTo>
                  <a:pt x="4900" y="777"/>
                  <a:pt x="4882" y="811"/>
                  <a:pt x="4863" y="845"/>
                </a:cubicBezTo>
                <a:lnTo>
                  <a:pt x="4863" y="845"/>
                </a:lnTo>
                <a:cubicBezTo>
                  <a:pt x="4136" y="2000"/>
                  <a:pt x="3381" y="3142"/>
                  <a:pt x="2603" y="4267"/>
                </a:cubicBezTo>
                <a:lnTo>
                  <a:pt x="2603" y="4267"/>
                </a:lnTo>
                <a:cubicBezTo>
                  <a:pt x="3393" y="2922"/>
                  <a:pt x="4134" y="1550"/>
                  <a:pt x="4825" y="153"/>
                </a:cubicBezTo>
                <a:cubicBezTo>
                  <a:pt x="4866" y="71"/>
                  <a:pt x="4802" y="0"/>
                  <a:pt x="473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27"/>
          <p:cNvSpPr/>
          <p:nvPr/>
        </p:nvSpPr>
        <p:spPr>
          <a:xfrm>
            <a:off x="821289" y="4972354"/>
            <a:ext cx="75073" cy="84408"/>
          </a:xfrm>
          <a:custGeom>
            <a:avLst/>
            <a:gdLst/>
            <a:ahLst/>
            <a:cxnLst/>
            <a:rect l="l" t="t" r="r" b="b"/>
            <a:pathLst>
              <a:path w="772" h="868" extrusionOk="0">
                <a:moveTo>
                  <a:pt x="294" y="1"/>
                </a:moveTo>
                <a:cubicBezTo>
                  <a:pt x="182" y="1"/>
                  <a:pt x="80" y="112"/>
                  <a:pt x="73" y="224"/>
                </a:cubicBezTo>
                <a:cubicBezTo>
                  <a:pt x="73" y="236"/>
                  <a:pt x="73" y="248"/>
                  <a:pt x="73" y="260"/>
                </a:cubicBezTo>
                <a:lnTo>
                  <a:pt x="73" y="260"/>
                </a:lnTo>
                <a:cubicBezTo>
                  <a:pt x="52" y="303"/>
                  <a:pt x="37" y="349"/>
                  <a:pt x="31" y="395"/>
                </a:cubicBezTo>
                <a:cubicBezTo>
                  <a:pt x="0" y="599"/>
                  <a:pt x="138" y="817"/>
                  <a:pt x="341" y="817"/>
                </a:cubicBezTo>
                <a:cubicBezTo>
                  <a:pt x="344" y="817"/>
                  <a:pt x="347" y="817"/>
                  <a:pt x="350" y="817"/>
                </a:cubicBezTo>
                <a:lnTo>
                  <a:pt x="350" y="817"/>
                </a:lnTo>
                <a:cubicBezTo>
                  <a:pt x="360" y="825"/>
                  <a:pt x="371" y="832"/>
                  <a:pt x="381" y="840"/>
                </a:cubicBezTo>
                <a:cubicBezTo>
                  <a:pt x="418" y="859"/>
                  <a:pt x="456" y="868"/>
                  <a:pt x="493" y="868"/>
                </a:cubicBezTo>
                <a:cubicBezTo>
                  <a:pt x="588" y="868"/>
                  <a:pt x="676" y="809"/>
                  <a:pt x="706" y="711"/>
                </a:cubicBezTo>
                <a:cubicBezTo>
                  <a:pt x="708" y="708"/>
                  <a:pt x="709" y="705"/>
                  <a:pt x="710" y="701"/>
                </a:cubicBezTo>
                <a:lnTo>
                  <a:pt x="710" y="701"/>
                </a:lnTo>
                <a:cubicBezTo>
                  <a:pt x="752" y="654"/>
                  <a:pt x="772" y="586"/>
                  <a:pt x="749" y="506"/>
                </a:cubicBezTo>
                <a:cubicBezTo>
                  <a:pt x="748" y="501"/>
                  <a:pt x="746" y="496"/>
                  <a:pt x="744" y="490"/>
                </a:cubicBezTo>
                <a:lnTo>
                  <a:pt x="744" y="490"/>
                </a:lnTo>
                <a:cubicBezTo>
                  <a:pt x="750" y="315"/>
                  <a:pt x="700" y="129"/>
                  <a:pt x="552" y="52"/>
                </a:cubicBezTo>
                <a:cubicBezTo>
                  <a:pt x="503" y="25"/>
                  <a:pt x="454" y="13"/>
                  <a:pt x="407" y="13"/>
                </a:cubicBezTo>
                <a:cubicBezTo>
                  <a:pt x="393" y="13"/>
                  <a:pt x="379" y="14"/>
                  <a:pt x="366" y="16"/>
                </a:cubicBezTo>
                <a:lnTo>
                  <a:pt x="366" y="16"/>
                </a:lnTo>
                <a:cubicBezTo>
                  <a:pt x="342" y="6"/>
                  <a:pt x="318" y="1"/>
                  <a:pt x="29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27"/>
          <p:cNvSpPr/>
          <p:nvPr/>
        </p:nvSpPr>
        <p:spPr>
          <a:xfrm>
            <a:off x="680966" y="5050635"/>
            <a:ext cx="91799" cy="83241"/>
          </a:xfrm>
          <a:custGeom>
            <a:avLst/>
            <a:gdLst/>
            <a:ahLst/>
            <a:cxnLst/>
            <a:rect l="l" t="t" r="r" b="b"/>
            <a:pathLst>
              <a:path w="944" h="856" extrusionOk="0">
                <a:moveTo>
                  <a:pt x="330" y="0"/>
                </a:moveTo>
                <a:cubicBezTo>
                  <a:pt x="326" y="0"/>
                  <a:pt x="323" y="0"/>
                  <a:pt x="319" y="0"/>
                </a:cubicBezTo>
                <a:cubicBezTo>
                  <a:pt x="297" y="2"/>
                  <a:pt x="276" y="5"/>
                  <a:pt x="256" y="10"/>
                </a:cubicBezTo>
                <a:lnTo>
                  <a:pt x="256" y="10"/>
                </a:lnTo>
                <a:cubicBezTo>
                  <a:pt x="188" y="17"/>
                  <a:pt x="125" y="58"/>
                  <a:pt x="90" y="119"/>
                </a:cubicBezTo>
                <a:lnTo>
                  <a:pt x="90" y="119"/>
                </a:lnTo>
                <a:cubicBezTo>
                  <a:pt x="4" y="234"/>
                  <a:pt x="1" y="412"/>
                  <a:pt x="88" y="548"/>
                </a:cubicBezTo>
                <a:cubicBezTo>
                  <a:pt x="233" y="745"/>
                  <a:pt x="456" y="856"/>
                  <a:pt x="695" y="856"/>
                </a:cubicBezTo>
                <a:cubicBezTo>
                  <a:pt x="841" y="856"/>
                  <a:pt x="943" y="719"/>
                  <a:pt x="909" y="573"/>
                </a:cubicBezTo>
                <a:cubicBezTo>
                  <a:pt x="871" y="397"/>
                  <a:pt x="770" y="243"/>
                  <a:pt x="628" y="141"/>
                </a:cubicBezTo>
                <a:lnTo>
                  <a:pt x="628" y="141"/>
                </a:lnTo>
                <a:cubicBezTo>
                  <a:pt x="547" y="57"/>
                  <a:pt x="440" y="0"/>
                  <a:pt x="33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27"/>
          <p:cNvSpPr/>
          <p:nvPr/>
        </p:nvSpPr>
        <p:spPr>
          <a:xfrm>
            <a:off x="518861" y="5158770"/>
            <a:ext cx="88103" cy="89465"/>
          </a:xfrm>
          <a:custGeom>
            <a:avLst/>
            <a:gdLst/>
            <a:ahLst/>
            <a:cxnLst/>
            <a:rect l="l" t="t" r="r" b="b"/>
            <a:pathLst>
              <a:path w="906" h="920" extrusionOk="0">
                <a:moveTo>
                  <a:pt x="431" y="0"/>
                </a:moveTo>
                <a:cubicBezTo>
                  <a:pt x="376" y="0"/>
                  <a:pt x="320" y="11"/>
                  <a:pt x="266" y="35"/>
                </a:cubicBezTo>
                <a:cubicBezTo>
                  <a:pt x="69" y="120"/>
                  <a:pt x="1" y="360"/>
                  <a:pt x="121" y="539"/>
                </a:cubicBezTo>
                <a:cubicBezTo>
                  <a:pt x="135" y="566"/>
                  <a:pt x="151" y="592"/>
                  <a:pt x="168" y="617"/>
                </a:cubicBezTo>
                <a:lnTo>
                  <a:pt x="168" y="617"/>
                </a:lnTo>
                <a:cubicBezTo>
                  <a:pt x="195" y="673"/>
                  <a:pt x="237" y="719"/>
                  <a:pt x="287" y="753"/>
                </a:cubicBezTo>
                <a:lnTo>
                  <a:pt x="287" y="753"/>
                </a:lnTo>
                <a:cubicBezTo>
                  <a:pt x="352" y="810"/>
                  <a:pt x="426" y="856"/>
                  <a:pt x="506" y="890"/>
                </a:cubicBezTo>
                <a:cubicBezTo>
                  <a:pt x="540" y="910"/>
                  <a:pt x="578" y="920"/>
                  <a:pt x="616" y="920"/>
                </a:cubicBezTo>
                <a:cubicBezTo>
                  <a:pt x="691" y="920"/>
                  <a:pt x="765" y="882"/>
                  <a:pt x="805" y="813"/>
                </a:cubicBezTo>
                <a:cubicBezTo>
                  <a:pt x="814" y="798"/>
                  <a:pt x="821" y="782"/>
                  <a:pt x="826" y="766"/>
                </a:cubicBezTo>
                <a:lnTo>
                  <a:pt x="826" y="766"/>
                </a:lnTo>
                <a:cubicBezTo>
                  <a:pt x="855" y="729"/>
                  <a:pt x="875" y="684"/>
                  <a:pt x="882" y="633"/>
                </a:cubicBezTo>
                <a:cubicBezTo>
                  <a:pt x="892" y="571"/>
                  <a:pt x="889" y="509"/>
                  <a:pt x="876" y="450"/>
                </a:cubicBezTo>
                <a:lnTo>
                  <a:pt x="876" y="450"/>
                </a:lnTo>
                <a:cubicBezTo>
                  <a:pt x="905" y="202"/>
                  <a:pt x="672" y="0"/>
                  <a:pt x="43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27"/>
          <p:cNvSpPr/>
          <p:nvPr/>
        </p:nvSpPr>
        <p:spPr>
          <a:xfrm>
            <a:off x="382428" y="5208656"/>
            <a:ext cx="104149" cy="105024"/>
          </a:xfrm>
          <a:custGeom>
            <a:avLst/>
            <a:gdLst/>
            <a:ahLst/>
            <a:cxnLst/>
            <a:rect l="l" t="t" r="r" b="b"/>
            <a:pathLst>
              <a:path w="1071" h="1080" extrusionOk="0">
                <a:moveTo>
                  <a:pt x="215" y="1"/>
                </a:moveTo>
                <a:cubicBezTo>
                  <a:pt x="95" y="9"/>
                  <a:pt x="1" y="103"/>
                  <a:pt x="1" y="215"/>
                </a:cubicBezTo>
                <a:cubicBezTo>
                  <a:pt x="1" y="668"/>
                  <a:pt x="343" y="1044"/>
                  <a:pt x="788" y="1079"/>
                </a:cubicBezTo>
                <a:cubicBezTo>
                  <a:pt x="794" y="1079"/>
                  <a:pt x="800" y="1079"/>
                  <a:pt x="805" y="1079"/>
                </a:cubicBezTo>
                <a:cubicBezTo>
                  <a:pt x="900" y="1079"/>
                  <a:pt x="978" y="1013"/>
                  <a:pt x="1002" y="925"/>
                </a:cubicBezTo>
                <a:cubicBezTo>
                  <a:pt x="1070" y="596"/>
                  <a:pt x="871" y="251"/>
                  <a:pt x="565" y="153"/>
                </a:cubicBezTo>
                <a:lnTo>
                  <a:pt x="565" y="153"/>
                </a:lnTo>
                <a:cubicBezTo>
                  <a:pt x="475" y="62"/>
                  <a:pt x="351" y="5"/>
                  <a:pt x="215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27"/>
          <p:cNvSpPr/>
          <p:nvPr/>
        </p:nvSpPr>
        <p:spPr>
          <a:xfrm>
            <a:off x="547645" y="4954850"/>
            <a:ext cx="92771" cy="86256"/>
          </a:xfrm>
          <a:custGeom>
            <a:avLst/>
            <a:gdLst/>
            <a:ahLst/>
            <a:cxnLst/>
            <a:rect l="l" t="t" r="r" b="b"/>
            <a:pathLst>
              <a:path w="954" h="887" extrusionOk="0">
                <a:moveTo>
                  <a:pt x="534" y="1"/>
                </a:moveTo>
                <a:cubicBezTo>
                  <a:pt x="494" y="1"/>
                  <a:pt x="454" y="7"/>
                  <a:pt x="415" y="19"/>
                </a:cubicBezTo>
                <a:cubicBezTo>
                  <a:pt x="270" y="78"/>
                  <a:pt x="158" y="181"/>
                  <a:pt x="73" y="309"/>
                </a:cubicBezTo>
                <a:cubicBezTo>
                  <a:pt x="1" y="430"/>
                  <a:pt x="56" y="580"/>
                  <a:pt x="177" y="627"/>
                </a:cubicBezTo>
                <a:lnTo>
                  <a:pt x="177" y="627"/>
                </a:lnTo>
                <a:cubicBezTo>
                  <a:pt x="162" y="750"/>
                  <a:pt x="265" y="886"/>
                  <a:pt x="396" y="886"/>
                </a:cubicBezTo>
                <a:cubicBezTo>
                  <a:pt x="429" y="886"/>
                  <a:pt x="465" y="877"/>
                  <a:pt x="501" y="857"/>
                </a:cubicBezTo>
                <a:lnTo>
                  <a:pt x="509" y="848"/>
                </a:lnTo>
                <a:cubicBezTo>
                  <a:pt x="655" y="771"/>
                  <a:pt x="774" y="669"/>
                  <a:pt x="868" y="540"/>
                </a:cubicBezTo>
                <a:cubicBezTo>
                  <a:pt x="954" y="404"/>
                  <a:pt x="937" y="224"/>
                  <a:pt x="817" y="113"/>
                </a:cubicBezTo>
                <a:cubicBezTo>
                  <a:pt x="737" y="39"/>
                  <a:pt x="635" y="1"/>
                  <a:pt x="53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27"/>
          <p:cNvSpPr/>
          <p:nvPr/>
        </p:nvSpPr>
        <p:spPr>
          <a:xfrm>
            <a:off x="657044" y="4871999"/>
            <a:ext cx="88201" cy="83727"/>
          </a:xfrm>
          <a:custGeom>
            <a:avLst/>
            <a:gdLst/>
            <a:ahLst/>
            <a:cxnLst/>
            <a:rect l="l" t="t" r="r" b="b"/>
            <a:pathLst>
              <a:path w="907" h="861" extrusionOk="0">
                <a:moveTo>
                  <a:pt x="482" y="382"/>
                </a:moveTo>
                <a:cubicBezTo>
                  <a:pt x="482" y="382"/>
                  <a:pt x="482" y="382"/>
                  <a:pt x="483" y="383"/>
                </a:cubicBezTo>
                <a:lnTo>
                  <a:pt x="482" y="383"/>
                </a:lnTo>
                <a:cubicBezTo>
                  <a:pt x="482" y="382"/>
                  <a:pt x="482" y="382"/>
                  <a:pt x="482" y="382"/>
                </a:cubicBezTo>
                <a:close/>
                <a:moveTo>
                  <a:pt x="483" y="384"/>
                </a:moveTo>
                <a:cubicBezTo>
                  <a:pt x="483" y="384"/>
                  <a:pt x="483" y="384"/>
                  <a:pt x="484" y="384"/>
                </a:cubicBezTo>
                <a:lnTo>
                  <a:pt x="484" y="384"/>
                </a:lnTo>
                <a:cubicBezTo>
                  <a:pt x="484" y="385"/>
                  <a:pt x="485" y="386"/>
                  <a:pt x="485" y="387"/>
                </a:cubicBezTo>
                <a:lnTo>
                  <a:pt x="485" y="387"/>
                </a:lnTo>
                <a:cubicBezTo>
                  <a:pt x="485" y="387"/>
                  <a:pt x="485" y="387"/>
                  <a:pt x="485" y="387"/>
                </a:cubicBezTo>
                <a:lnTo>
                  <a:pt x="485" y="387"/>
                </a:lnTo>
                <a:cubicBezTo>
                  <a:pt x="484" y="386"/>
                  <a:pt x="483" y="384"/>
                  <a:pt x="483" y="384"/>
                </a:cubicBezTo>
                <a:close/>
                <a:moveTo>
                  <a:pt x="396" y="0"/>
                </a:moveTo>
                <a:cubicBezTo>
                  <a:pt x="358" y="0"/>
                  <a:pt x="319" y="10"/>
                  <a:pt x="282" y="32"/>
                </a:cubicBezTo>
                <a:cubicBezTo>
                  <a:pt x="51" y="161"/>
                  <a:pt x="0" y="477"/>
                  <a:pt x="171" y="682"/>
                </a:cubicBezTo>
                <a:cubicBezTo>
                  <a:pt x="229" y="746"/>
                  <a:pt x="302" y="790"/>
                  <a:pt x="381" y="809"/>
                </a:cubicBezTo>
                <a:lnTo>
                  <a:pt x="381" y="809"/>
                </a:lnTo>
                <a:cubicBezTo>
                  <a:pt x="420" y="844"/>
                  <a:pt x="469" y="861"/>
                  <a:pt x="519" y="861"/>
                </a:cubicBezTo>
                <a:cubicBezTo>
                  <a:pt x="597" y="861"/>
                  <a:pt x="677" y="820"/>
                  <a:pt x="718" y="751"/>
                </a:cubicBezTo>
                <a:lnTo>
                  <a:pt x="718" y="751"/>
                </a:lnTo>
                <a:cubicBezTo>
                  <a:pt x="769" y="718"/>
                  <a:pt x="813" y="675"/>
                  <a:pt x="847" y="622"/>
                </a:cubicBezTo>
                <a:cubicBezTo>
                  <a:pt x="907" y="520"/>
                  <a:pt x="873" y="392"/>
                  <a:pt x="770" y="323"/>
                </a:cubicBezTo>
                <a:cubicBezTo>
                  <a:pt x="738" y="307"/>
                  <a:pt x="703" y="299"/>
                  <a:pt x="668" y="299"/>
                </a:cubicBezTo>
                <a:cubicBezTo>
                  <a:pt x="664" y="299"/>
                  <a:pt x="659" y="300"/>
                  <a:pt x="655" y="300"/>
                </a:cubicBezTo>
                <a:lnTo>
                  <a:pt x="655" y="300"/>
                </a:lnTo>
                <a:lnTo>
                  <a:pt x="607" y="161"/>
                </a:lnTo>
                <a:cubicBezTo>
                  <a:pt x="577" y="63"/>
                  <a:pt x="490" y="0"/>
                  <a:pt x="3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27"/>
          <p:cNvSpPr/>
          <p:nvPr/>
        </p:nvSpPr>
        <p:spPr>
          <a:xfrm>
            <a:off x="408295" y="5065027"/>
            <a:ext cx="74295" cy="69238"/>
          </a:xfrm>
          <a:custGeom>
            <a:avLst/>
            <a:gdLst/>
            <a:ahLst/>
            <a:cxnLst/>
            <a:rect l="l" t="t" r="r" b="b"/>
            <a:pathLst>
              <a:path w="764" h="712" extrusionOk="0">
                <a:moveTo>
                  <a:pt x="396" y="1"/>
                </a:moveTo>
                <a:cubicBezTo>
                  <a:pt x="308" y="1"/>
                  <a:pt x="220" y="36"/>
                  <a:pt x="154" y="109"/>
                </a:cubicBezTo>
                <a:cubicBezTo>
                  <a:pt x="0" y="263"/>
                  <a:pt x="17" y="520"/>
                  <a:pt x="205" y="648"/>
                </a:cubicBezTo>
                <a:cubicBezTo>
                  <a:pt x="266" y="691"/>
                  <a:pt x="337" y="711"/>
                  <a:pt x="409" y="711"/>
                </a:cubicBezTo>
                <a:cubicBezTo>
                  <a:pt x="509" y="711"/>
                  <a:pt x="610" y="671"/>
                  <a:pt x="685" y="597"/>
                </a:cubicBezTo>
                <a:cubicBezTo>
                  <a:pt x="751" y="530"/>
                  <a:pt x="764" y="452"/>
                  <a:pt x="743" y="385"/>
                </a:cubicBezTo>
                <a:lnTo>
                  <a:pt x="743" y="385"/>
                </a:lnTo>
                <a:cubicBezTo>
                  <a:pt x="744" y="382"/>
                  <a:pt x="744" y="378"/>
                  <a:pt x="744" y="374"/>
                </a:cubicBezTo>
                <a:cubicBezTo>
                  <a:pt x="744" y="289"/>
                  <a:pt x="727" y="212"/>
                  <a:pt x="685" y="152"/>
                </a:cubicBezTo>
                <a:cubicBezTo>
                  <a:pt x="614" y="53"/>
                  <a:pt x="505" y="1"/>
                  <a:pt x="39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27"/>
          <p:cNvSpPr/>
          <p:nvPr/>
        </p:nvSpPr>
        <p:spPr>
          <a:xfrm>
            <a:off x="714612" y="4739942"/>
            <a:ext cx="75559" cy="85089"/>
          </a:xfrm>
          <a:custGeom>
            <a:avLst/>
            <a:gdLst/>
            <a:ahLst/>
            <a:cxnLst/>
            <a:rect l="l" t="t" r="r" b="b"/>
            <a:pathLst>
              <a:path w="777" h="875" extrusionOk="0">
                <a:moveTo>
                  <a:pt x="228" y="445"/>
                </a:moveTo>
                <a:cubicBezTo>
                  <a:pt x="226" y="447"/>
                  <a:pt x="224" y="449"/>
                  <a:pt x="221" y="449"/>
                </a:cubicBezTo>
                <a:cubicBezTo>
                  <a:pt x="224" y="448"/>
                  <a:pt x="226" y="446"/>
                  <a:pt x="228" y="445"/>
                </a:cubicBezTo>
                <a:close/>
                <a:moveTo>
                  <a:pt x="383" y="0"/>
                </a:moveTo>
                <a:cubicBezTo>
                  <a:pt x="328" y="0"/>
                  <a:pt x="272" y="21"/>
                  <a:pt x="229" y="64"/>
                </a:cubicBezTo>
                <a:cubicBezTo>
                  <a:pt x="103" y="199"/>
                  <a:pt x="1" y="385"/>
                  <a:pt x="106" y="554"/>
                </a:cubicBezTo>
                <a:lnTo>
                  <a:pt x="106" y="554"/>
                </a:lnTo>
                <a:cubicBezTo>
                  <a:pt x="79" y="602"/>
                  <a:pt x="71" y="659"/>
                  <a:pt x="84" y="714"/>
                </a:cubicBezTo>
                <a:cubicBezTo>
                  <a:pt x="113" y="816"/>
                  <a:pt x="203" y="874"/>
                  <a:pt x="298" y="874"/>
                </a:cubicBezTo>
                <a:cubicBezTo>
                  <a:pt x="315" y="874"/>
                  <a:pt x="332" y="872"/>
                  <a:pt x="349" y="868"/>
                </a:cubicBezTo>
                <a:cubicBezTo>
                  <a:pt x="683" y="749"/>
                  <a:pt x="777" y="321"/>
                  <a:pt x="537" y="64"/>
                </a:cubicBezTo>
                <a:cubicBezTo>
                  <a:pt x="495" y="21"/>
                  <a:pt x="439" y="0"/>
                  <a:pt x="38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27"/>
          <p:cNvSpPr/>
          <p:nvPr/>
        </p:nvSpPr>
        <p:spPr>
          <a:xfrm>
            <a:off x="421617" y="4775436"/>
            <a:ext cx="81588" cy="84603"/>
          </a:xfrm>
          <a:custGeom>
            <a:avLst/>
            <a:gdLst/>
            <a:ahLst/>
            <a:cxnLst/>
            <a:rect l="l" t="t" r="r" b="b"/>
            <a:pathLst>
              <a:path w="839" h="870" extrusionOk="0">
                <a:moveTo>
                  <a:pt x="390" y="0"/>
                </a:moveTo>
                <a:cubicBezTo>
                  <a:pt x="325" y="0"/>
                  <a:pt x="260" y="20"/>
                  <a:pt x="205" y="59"/>
                </a:cubicBezTo>
                <a:cubicBezTo>
                  <a:pt x="68" y="144"/>
                  <a:pt x="0" y="298"/>
                  <a:pt x="26" y="452"/>
                </a:cubicBezTo>
                <a:cubicBezTo>
                  <a:pt x="60" y="597"/>
                  <a:pt x="137" y="717"/>
                  <a:pt x="257" y="811"/>
                </a:cubicBezTo>
                <a:cubicBezTo>
                  <a:pt x="299" y="849"/>
                  <a:pt x="355" y="869"/>
                  <a:pt x="412" y="869"/>
                </a:cubicBezTo>
                <a:cubicBezTo>
                  <a:pt x="446" y="869"/>
                  <a:pt x="481" y="862"/>
                  <a:pt x="513" y="846"/>
                </a:cubicBezTo>
                <a:cubicBezTo>
                  <a:pt x="607" y="803"/>
                  <a:pt x="693" y="734"/>
                  <a:pt x="753" y="666"/>
                </a:cubicBezTo>
                <a:cubicBezTo>
                  <a:pt x="838" y="572"/>
                  <a:pt x="838" y="443"/>
                  <a:pt x="753" y="358"/>
                </a:cubicBezTo>
                <a:cubicBezTo>
                  <a:pt x="744" y="348"/>
                  <a:pt x="734" y="339"/>
                  <a:pt x="725" y="331"/>
                </a:cubicBezTo>
                <a:lnTo>
                  <a:pt x="725" y="331"/>
                </a:lnTo>
                <a:cubicBezTo>
                  <a:pt x="724" y="321"/>
                  <a:pt x="722" y="310"/>
                  <a:pt x="719" y="298"/>
                </a:cubicBezTo>
                <a:cubicBezTo>
                  <a:pt x="710" y="213"/>
                  <a:pt x="667" y="144"/>
                  <a:pt x="607" y="84"/>
                </a:cubicBezTo>
                <a:cubicBezTo>
                  <a:pt x="547" y="28"/>
                  <a:pt x="468" y="0"/>
                  <a:pt x="39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27"/>
          <p:cNvSpPr/>
          <p:nvPr/>
        </p:nvSpPr>
        <p:spPr>
          <a:xfrm>
            <a:off x="349171" y="4938999"/>
            <a:ext cx="84992" cy="74198"/>
          </a:xfrm>
          <a:custGeom>
            <a:avLst/>
            <a:gdLst/>
            <a:ahLst/>
            <a:cxnLst/>
            <a:rect l="l" t="t" r="r" b="b"/>
            <a:pathLst>
              <a:path w="874" h="763" extrusionOk="0">
                <a:moveTo>
                  <a:pt x="385" y="423"/>
                </a:moveTo>
                <a:cubicBezTo>
                  <a:pt x="385" y="425"/>
                  <a:pt x="385" y="426"/>
                  <a:pt x="385" y="428"/>
                </a:cubicBezTo>
                <a:lnTo>
                  <a:pt x="385" y="428"/>
                </a:lnTo>
                <a:cubicBezTo>
                  <a:pt x="385" y="429"/>
                  <a:pt x="384" y="431"/>
                  <a:pt x="383" y="433"/>
                </a:cubicBezTo>
                <a:lnTo>
                  <a:pt x="383" y="433"/>
                </a:lnTo>
                <a:cubicBezTo>
                  <a:pt x="384" y="430"/>
                  <a:pt x="385" y="427"/>
                  <a:pt x="385" y="423"/>
                </a:cubicBezTo>
                <a:close/>
                <a:moveTo>
                  <a:pt x="434" y="0"/>
                </a:moveTo>
                <a:cubicBezTo>
                  <a:pt x="347" y="0"/>
                  <a:pt x="260" y="28"/>
                  <a:pt x="189" y="87"/>
                </a:cubicBezTo>
                <a:cubicBezTo>
                  <a:pt x="18" y="207"/>
                  <a:pt x="1" y="455"/>
                  <a:pt x="146" y="601"/>
                </a:cubicBezTo>
                <a:cubicBezTo>
                  <a:pt x="218" y="677"/>
                  <a:pt x="313" y="715"/>
                  <a:pt x="408" y="715"/>
                </a:cubicBezTo>
                <a:cubicBezTo>
                  <a:pt x="418" y="715"/>
                  <a:pt x="428" y="715"/>
                  <a:pt x="439" y="714"/>
                </a:cubicBezTo>
                <a:lnTo>
                  <a:pt x="439" y="714"/>
                </a:lnTo>
                <a:cubicBezTo>
                  <a:pt x="479" y="744"/>
                  <a:pt x="529" y="762"/>
                  <a:pt x="580" y="762"/>
                </a:cubicBezTo>
                <a:cubicBezTo>
                  <a:pt x="648" y="762"/>
                  <a:pt x="716" y="730"/>
                  <a:pt x="762" y="652"/>
                </a:cubicBezTo>
                <a:lnTo>
                  <a:pt x="779" y="652"/>
                </a:lnTo>
                <a:cubicBezTo>
                  <a:pt x="873" y="472"/>
                  <a:pt x="848" y="259"/>
                  <a:pt x="719" y="113"/>
                </a:cubicBezTo>
                <a:cubicBezTo>
                  <a:pt x="641" y="39"/>
                  <a:pt x="537" y="0"/>
                  <a:pt x="43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27"/>
          <p:cNvSpPr/>
          <p:nvPr/>
        </p:nvSpPr>
        <p:spPr>
          <a:xfrm>
            <a:off x="222754" y="5125318"/>
            <a:ext cx="79157" cy="74003"/>
          </a:xfrm>
          <a:custGeom>
            <a:avLst/>
            <a:gdLst/>
            <a:ahLst/>
            <a:cxnLst/>
            <a:rect l="l" t="t" r="r" b="b"/>
            <a:pathLst>
              <a:path w="814" h="761" extrusionOk="0">
                <a:moveTo>
                  <a:pt x="328" y="353"/>
                </a:moveTo>
                <a:cubicBezTo>
                  <a:pt x="328" y="353"/>
                  <a:pt x="328" y="354"/>
                  <a:pt x="328" y="356"/>
                </a:cubicBezTo>
                <a:lnTo>
                  <a:pt x="328" y="356"/>
                </a:lnTo>
                <a:cubicBezTo>
                  <a:pt x="328" y="355"/>
                  <a:pt x="328" y="355"/>
                  <a:pt x="327" y="354"/>
                </a:cubicBezTo>
                <a:lnTo>
                  <a:pt x="327" y="354"/>
                </a:lnTo>
                <a:cubicBezTo>
                  <a:pt x="328" y="354"/>
                  <a:pt x="328" y="353"/>
                  <a:pt x="328" y="353"/>
                </a:cubicBezTo>
                <a:close/>
                <a:moveTo>
                  <a:pt x="418" y="0"/>
                </a:moveTo>
                <a:cubicBezTo>
                  <a:pt x="299" y="0"/>
                  <a:pt x="181" y="59"/>
                  <a:pt x="112" y="173"/>
                </a:cubicBezTo>
                <a:cubicBezTo>
                  <a:pt x="1" y="361"/>
                  <a:pt x="94" y="607"/>
                  <a:pt x="305" y="660"/>
                </a:cubicBezTo>
                <a:lnTo>
                  <a:pt x="305" y="660"/>
                </a:lnTo>
                <a:cubicBezTo>
                  <a:pt x="349" y="721"/>
                  <a:pt x="423" y="761"/>
                  <a:pt x="498" y="761"/>
                </a:cubicBezTo>
                <a:cubicBezTo>
                  <a:pt x="564" y="761"/>
                  <a:pt x="631" y="729"/>
                  <a:pt x="676" y="652"/>
                </a:cubicBezTo>
                <a:lnTo>
                  <a:pt x="676" y="661"/>
                </a:lnTo>
                <a:cubicBezTo>
                  <a:pt x="770" y="490"/>
                  <a:pt x="813" y="250"/>
                  <a:pt x="659" y="96"/>
                </a:cubicBezTo>
                <a:cubicBezTo>
                  <a:pt x="591" y="31"/>
                  <a:pt x="504" y="0"/>
                  <a:pt x="418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27"/>
          <p:cNvSpPr/>
          <p:nvPr/>
        </p:nvSpPr>
        <p:spPr>
          <a:xfrm>
            <a:off x="58023" y="5274587"/>
            <a:ext cx="79157" cy="72447"/>
          </a:xfrm>
          <a:custGeom>
            <a:avLst/>
            <a:gdLst/>
            <a:ahLst/>
            <a:cxnLst/>
            <a:rect l="l" t="t" r="r" b="b"/>
            <a:pathLst>
              <a:path w="814" h="745" extrusionOk="0">
                <a:moveTo>
                  <a:pt x="492" y="388"/>
                </a:moveTo>
                <a:cubicBezTo>
                  <a:pt x="491" y="390"/>
                  <a:pt x="491" y="392"/>
                  <a:pt x="490" y="394"/>
                </a:cubicBezTo>
                <a:lnTo>
                  <a:pt x="490" y="394"/>
                </a:lnTo>
                <a:cubicBezTo>
                  <a:pt x="489" y="396"/>
                  <a:pt x="488" y="397"/>
                  <a:pt x="487" y="399"/>
                </a:cubicBezTo>
                <a:lnTo>
                  <a:pt x="487" y="399"/>
                </a:lnTo>
                <a:cubicBezTo>
                  <a:pt x="487" y="397"/>
                  <a:pt x="488" y="395"/>
                  <a:pt x="488" y="392"/>
                </a:cubicBezTo>
                <a:lnTo>
                  <a:pt x="488" y="392"/>
                </a:lnTo>
                <a:cubicBezTo>
                  <a:pt x="488" y="392"/>
                  <a:pt x="488" y="392"/>
                  <a:pt x="488" y="392"/>
                </a:cubicBezTo>
                <a:cubicBezTo>
                  <a:pt x="490" y="391"/>
                  <a:pt x="491" y="389"/>
                  <a:pt x="492" y="388"/>
                </a:cubicBezTo>
                <a:close/>
                <a:moveTo>
                  <a:pt x="426" y="1"/>
                </a:moveTo>
                <a:cubicBezTo>
                  <a:pt x="360" y="1"/>
                  <a:pt x="293" y="19"/>
                  <a:pt x="232" y="58"/>
                </a:cubicBezTo>
                <a:cubicBezTo>
                  <a:pt x="26" y="195"/>
                  <a:pt x="1" y="478"/>
                  <a:pt x="172" y="649"/>
                </a:cubicBezTo>
                <a:cubicBezTo>
                  <a:pt x="247" y="714"/>
                  <a:pt x="338" y="744"/>
                  <a:pt x="429" y="744"/>
                </a:cubicBezTo>
                <a:cubicBezTo>
                  <a:pt x="565" y="744"/>
                  <a:pt x="699" y="675"/>
                  <a:pt x="770" y="546"/>
                </a:cubicBezTo>
                <a:cubicBezTo>
                  <a:pt x="772" y="543"/>
                  <a:pt x="773" y="540"/>
                  <a:pt x="775" y="537"/>
                </a:cubicBezTo>
                <a:lnTo>
                  <a:pt x="775" y="537"/>
                </a:lnTo>
                <a:cubicBezTo>
                  <a:pt x="784" y="521"/>
                  <a:pt x="791" y="504"/>
                  <a:pt x="796" y="486"/>
                </a:cubicBezTo>
                <a:cubicBezTo>
                  <a:pt x="813" y="418"/>
                  <a:pt x="813" y="349"/>
                  <a:pt x="796" y="289"/>
                </a:cubicBezTo>
                <a:cubicBezTo>
                  <a:pt x="747" y="113"/>
                  <a:pt x="590" y="1"/>
                  <a:pt x="42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27"/>
          <p:cNvSpPr/>
          <p:nvPr/>
        </p:nvSpPr>
        <p:spPr>
          <a:xfrm>
            <a:off x="269820" y="5244150"/>
            <a:ext cx="55332" cy="61458"/>
          </a:xfrm>
          <a:custGeom>
            <a:avLst/>
            <a:gdLst/>
            <a:ahLst/>
            <a:cxnLst/>
            <a:rect l="l" t="t" r="r" b="b"/>
            <a:pathLst>
              <a:path w="569" h="632" extrusionOk="0">
                <a:moveTo>
                  <a:pt x="115" y="337"/>
                </a:moveTo>
                <a:lnTo>
                  <a:pt x="115" y="337"/>
                </a:lnTo>
                <a:cubicBezTo>
                  <a:pt x="118" y="346"/>
                  <a:pt x="121" y="354"/>
                  <a:pt x="124" y="362"/>
                </a:cubicBezTo>
                <a:lnTo>
                  <a:pt x="124" y="362"/>
                </a:lnTo>
                <a:cubicBezTo>
                  <a:pt x="124" y="362"/>
                  <a:pt x="124" y="362"/>
                  <a:pt x="124" y="363"/>
                </a:cubicBezTo>
                <a:lnTo>
                  <a:pt x="122" y="361"/>
                </a:lnTo>
                <a:lnTo>
                  <a:pt x="122" y="361"/>
                </a:lnTo>
                <a:lnTo>
                  <a:pt x="115" y="337"/>
                </a:lnTo>
                <a:close/>
                <a:moveTo>
                  <a:pt x="132" y="346"/>
                </a:moveTo>
                <a:lnTo>
                  <a:pt x="132" y="354"/>
                </a:lnTo>
                <a:cubicBezTo>
                  <a:pt x="131" y="357"/>
                  <a:pt x="130" y="361"/>
                  <a:pt x="130" y="364"/>
                </a:cubicBezTo>
                <a:lnTo>
                  <a:pt x="130" y="364"/>
                </a:lnTo>
                <a:cubicBezTo>
                  <a:pt x="129" y="361"/>
                  <a:pt x="129" y="359"/>
                  <a:pt x="128" y="357"/>
                </a:cubicBezTo>
                <a:lnTo>
                  <a:pt x="128" y="357"/>
                </a:lnTo>
                <a:cubicBezTo>
                  <a:pt x="129" y="353"/>
                  <a:pt x="131" y="349"/>
                  <a:pt x="132" y="346"/>
                </a:cubicBezTo>
                <a:close/>
                <a:moveTo>
                  <a:pt x="273" y="0"/>
                </a:moveTo>
                <a:cubicBezTo>
                  <a:pt x="186" y="0"/>
                  <a:pt x="109" y="50"/>
                  <a:pt x="64" y="132"/>
                </a:cubicBezTo>
                <a:cubicBezTo>
                  <a:pt x="0" y="235"/>
                  <a:pt x="33" y="368"/>
                  <a:pt x="127" y="448"/>
                </a:cubicBezTo>
                <a:lnTo>
                  <a:pt x="127" y="448"/>
                </a:lnTo>
                <a:cubicBezTo>
                  <a:pt x="131" y="472"/>
                  <a:pt x="139" y="495"/>
                  <a:pt x="149" y="517"/>
                </a:cubicBezTo>
                <a:cubicBezTo>
                  <a:pt x="190" y="592"/>
                  <a:pt x="265" y="632"/>
                  <a:pt x="341" y="632"/>
                </a:cubicBezTo>
                <a:cubicBezTo>
                  <a:pt x="378" y="632"/>
                  <a:pt x="415" y="622"/>
                  <a:pt x="449" y="602"/>
                </a:cubicBezTo>
                <a:cubicBezTo>
                  <a:pt x="500" y="568"/>
                  <a:pt x="534" y="525"/>
                  <a:pt x="552" y="466"/>
                </a:cubicBezTo>
                <a:lnTo>
                  <a:pt x="552" y="457"/>
                </a:lnTo>
                <a:cubicBezTo>
                  <a:pt x="569" y="371"/>
                  <a:pt x="560" y="294"/>
                  <a:pt x="534" y="217"/>
                </a:cubicBezTo>
                <a:cubicBezTo>
                  <a:pt x="509" y="106"/>
                  <a:pt x="423" y="21"/>
                  <a:pt x="312" y="4"/>
                </a:cubicBezTo>
                <a:cubicBezTo>
                  <a:pt x="299" y="1"/>
                  <a:pt x="286" y="0"/>
                  <a:pt x="27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27"/>
          <p:cNvSpPr/>
          <p:nvPr/>
        </p:nvSpPr>
        <p:spPr>
          <a:xfrm>
            <a:off x="672020" y="4570641"/>
            <a:ext cx="93257" cy="77601"/>
          </a:xfrm>
          <a:custGeom>
            <a:avLst/>
            <a:gdLst/>
            <a:ahLst/>
            <a:cxnLst/>
            <a:rect l="l" t="t" r="r" b="b"/>
            <a:pathLst>
              <a:path w="959" h="798" extrusionOk="0">
                <a:moveTo>
                  <a:pt x="451" y="375"/>
                </a:moveTo>
                <a:lnTo>
                  <a:pt x="451" y="375"/>
                </a:lnTo>
                <a:cubicBezTo>
                  <a:pt x="450" y="377"/>
                  <a:pt x="449" y="379"/>
                  <a:pt x="447" y="381"/>
                </a:cubicBezTo>
                <a:lnTo>
                  <a:pt x="447" y="381"/>
                </a:lnTo>
                <a:cubicBezTo>
                  <a:pt x="448" y="380"/>
                  <a:pt x="448" y="379"/>
                  <a:pt x="449" y="378"/>
                </a:cubicBezTo>
                <a:lnTo>
                  <a:pt x="449" y="378"/>
                </a:lnTo>
                <a:cubicBezTo>
                  <a:pt x="449" y="377"/>
                  <a:pt x="450" y="376"/>
                  <a:pt x="451" y="375"/>
                </a:cubicBezTo>
                <a:close/>
                <a:moveTo>
                  <a:pt x="471" y="0"/>
                </a:moveTo>
                <a:cubicBezTo>
                  <a:pt x="180" y="0"/>
                  <a:pt x="0" y="342"/>
                  <a:pt x="128" y="590"/>
                </a:cubicBezTo>
                <a:cubicBezTo>
                  <a:pt x="129" y="592"/>
                  <a:pt x="130" y="593"/>
                  <a:pt x="131" y="594"/>
                </a:cubicBezTo>
                <a:lnTo>
                  <a:pt x="131" y="594"/>
                </a:lnTo>
                <a:cubicBezTo>
                  <a:pt x="141" y="625"/>
                  <a:pt x="160" y="656"/>
                  <a:pt x="188" y="685"/>
                </a:cubicBezTo>
                <a:cubicBezTo>
                  <a:pt x="268" y="761"/>
                  <a:pt x="370" y="798"/>
                  <a:pt x="470" y="798"/>
                </a:cubicBezTo>
                <a:cubicBezTo>
                  <a:pt x="626" y="798"/>
                  <a:pt x="779" y="709"/>
                  <a:pt x="847" y="548"/>
                </a:cubicBezTo>
                <a:cubicBezTo>
                  <a:pt x="958" y="282"/>
                  <a:pt x="761" y="0"/>
                  <a:pt x="47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27"/>
          <p:cNvSpPr/>
          <p:nvPr/>
        </p:nvSpPr>
        <p:spPr>
          <a:xfrm>
            <a:off x="277697" y="4820459"/>
            <a:ext cx="85283" cy="76726"/>
          </a:xfrm>
          <a:custGeom>
            <a:avLst/>
            <a:gdLst/>
            <a:ahLst/>
            <a:cxnLst/>
            <a:rect l="l" t="t" r="r" b="b"/>
            <a:pathLst>
              <a:path w="877" h="789" extrusionOk="0">
                <a:moveTo>
                  <a:pt x="526" y="0"/>
                </a:moveTo>
                <a:cubicBezTo>
                  <a:pt x="420" y="0"/>
                  <a:pt x="316" y="25"/>
                  <a:pt x="222" y="75"/>
                </a:cubicBezTo>
                <a:cubicBezTo>
                  <a:pt x="77" y="160"/>
                  <a:pt x="0" y="323"/>
                  <a:pt x="26" y="485"/>
                </a:cubicBezTo>
                <a:cubicBezTo>
                  <a:pt x="51" y="656"/>
                  <a:pt x="205" y="785"/>
                  <a:pt x="376" y="785"/>
                </a:cubicBezTo>
                <a:cubicBezTo>
                  <a:pt x="383" y="784"/>
                  <a:pt x="389" y="783"/>
                  <a:pt x="395" y="782"/>
                </a:cubicBezTo>
                <a:lnTo>
                  <a:pt x="395" y="782"/>
                </a:lnTo>
                <a:cubicBezTo>
                  <a:pt x="412" y="786"/>
                  <a:pt x="429" y="788"/>
                  <a:pt x="446" y="788"/>
                </a:cubicBezTo>
                <a:cubicBezTo>
                  <a:pt x="484" y="788"/>
                  <a:pt x="522" y="779"/>
                  <a:pt x="556" y="759"/>
                </a:cubicBezTo>
                <a:lnTo>
                  <a:pt x="556" y="776"/>
                </a:lnTo>
                <a:cubicBezTo>
                  <a:pt x="589" y="754"/>
                  <a:pt x="620" y="729"/>
                  <a:pt x="649" y="701"/>
                </a:cubicBezTo>
                <a:lnTo>
                  <a:pt x="649" y="701"/>
                </a:lnTo>
                <a:cubicBezTo>
                  <a:pt x="702" y="672"/>
                  <a:pt x="752" y="637"/>
                  <a:pt x="796" y="596"/>
                </a:cubicBezTo>
                <a:cubicBezTo>
                  <a:pt x="861" y="531"/>
                  <a:pt x="877" y="429"/>
                  <a:pt x="841" y="351"/>
                </a:cubicBezTo>
                <a:lnTo>
                  <a:pt x="841" y="351"/>
                </a:lnTo>
                <a:cubicBezTo>
                  <a:pt x="849" y="314"/>
                  <a:pt x="854" y="276"/>
                  <a:pt x="856" y="237"/>
                </a:cubicBezTo>
                <a:cubicBezTo>
                  <a:pt x="864" y="134"/>
                  <a:pt x="796" y="49"/>
                  <a:pt x="702" y="23"/>
                </a:cubicBezTo>
                <a:cubicBezTo>
                  <a:pt x="643" y="8"/>
                  <a:pt x="584" y="0"/>
                  <a:pt x="52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27"/>
          <p:cNvSpPr/>
          <p:nvPr/>
        </p:nvSpPr>
        <p:spPr>
          <a:xfrm>
            <a:off x="866993" y="4790314"/>
            <a:ext cx="65446" cy="68266"/>
          </a:xfrm>
          <a:custGeom>
            <a:avLst/>
            <a:gdLst/>
            <a:ahLst/>
            <a:cxnLst/>
            <a:rect l="l" t="t" r="r" b="b"/>
            <a:pathLst>
              <a:path w="673" h="702" extrusionOk="0">
                <a:moveTo>
                  <a:pt x="254" y="282"/>
                </a:moveTo>
                <a:cubicBezTo>
                  <a:pt x="253" y="283"/>
                  <a:pt x="252" y="283"/>
                  <a:pt x="252" y="284"/>
                </a:cubicBezTo>
                <a:lnTo>
                  <a:pt x="252" y="284"/>
                </a:lnTo>
                <a:cubicBezTo>
                  <a:pt x="252" y="284"/>
                  <a:pt x="251" y="284"/>
                  <a:pt x="251" y="284"/>
                </a:cubicBezTo>
                <a:lnTo>
                  <a:pt x="251" y="284"/>
                </a:lnTo>
                <a:lnTo>
                  <a:pt x="254" y="282"/>
                </a:lnTo>
                <a:close/>
                <a:moveTo>
                  <a:pt x="235" y="312"/>
                </a:moveTo>
                <a:lnTo>
                  <a:pt x="235" y="312"/>
                </a:lnTo>
                <a:cubicBezTo>
                  <a:pt x="235" y="313"/>
                  <a:pt x="235" y="313"/>
                  <a:pt x="235" y="314"/>
                </a:cubicBezTo>
                <a:lnTo>
                  <a:pt x="235" y="314"/>
                </a:lnTo>
                <a:cubicBezTo>
                  <a:pt x="235" y="314"/>
                  <a:pt x="235" y="315"/>
                  <a:pt x="235" y="315"/>
                </a:cubicBezTo>
                <a:lnTo>
                  <a:pt x="235" y="315"/>
                </a:lnTo>
                <a:cubicBezTo>
                  <a:pt x="235" y="315"/>
                  <a:pt x="235" y="314"/>
                  <a:pt x="235" y="314"/>
                </a:cubicBezTo>
                <a:lnTo>
                  <a:pt x="235" y="314"/>
                </a:lnTo>
                <a:cubicBezTo>
                  <a:pt x="235" y="313"/>
                  <a:pt x="235" y="313"/>
                  <a:pt x="235" y="312"/>
                </a:cubicBezTo>
                <a:close/>
                <a:moveTo>
                  <a:pt x="236" y="317"/>
                </a:moveTo>
                <a:lnTo>
                  <a:pt x="236" y="317"/>
                </a:lnTo>
                <a:cubicBezTo>
                  <a:pt x="236" y="320"/>
                  <a:pt x="236" y="323"/>
                  <a:pt x="236" y="325"/>
                </a:cubicBezTo>
                <a:cubicBezTo>
                  <a:pt x="236" y="322"/>
                  <a:pt x="236" y="320"/>
                  <a:pt x="235" y="318"/>
                </a:cubicBezTo>
                <a:lnTo>
                  <a:pt x="235" y="318"/>
                </a:lnTo>
                <a:cubicBezTo>
                  <a:pt x="235" y="318"/>
                  <a:pt x="236" y="317"/>
                  <a:pt x="236" y="317"/>
                </a:cubicBezTo>
                <a:close/>
                <a:moveTo>
                  <a:pt x="239" y="316"/>
                </a:moveTo>
                <a:cubicBezTo>
                  <a:pt x="242" y="318"/>
                  <a:pt x="243" y="329"/>
                  <a:pt x="243" y="336"/>
                </a:cubicBezTo>
                <a:lnTo>
                  <a:pt x="243" y="336"/>
                </a:lnTo>
                <a:lnTo>
                  <a:pt x="239" y="334"/>
                </a:lnTo>
                <a:lnTo>
                  <a:pt x="239" y="334"/>
                </a:lnTo>
                <a:cubicBezTo>
                  <a:pt x="238" y="333"/>
                  <a:pt x="238" y="331"/>
                  <a:pt x="237" y="329"/>
                </a:cubicBezTo>
                <a:lnTo>
                  <a:pt x="237" y="329"/>
                </a:lnTo>
                <a:cubicBezTo>
                  <a:pt x="238" y="327"/>
                  <a:pt x="238" y="321"/>
                  <a:pt x="239" y="316"/>
                </a:cubicBezTo>
                <a:close/>
                <a:moveTo>
                  <a:pt x="412" y="1"/>
                </a:moveTo>
                <a:cubicBezTo>
                  <a:pt x="393" y="1"/>
                  <a:pt x="375" y="3"/>
                  <a:pt x="356" y="8"/>
                </a:cubicBezTo>
                <a:cubicBezTo>
                  <a:pt x="202" y="42"/>
                  <a:pt x="74" y="162"/>
                  <a:pt x="31" y="308"/>
                </a:cubicBezTo>
                <a:cubicBezTo>
                  <a:pt x="1" y="411"/>
                  <a:pt x="48" y="511"/>
                  <a:pt x="131" y="556"/>
                </a:cubicBezTo>
                <a:lnTo>
                  <a:pt x="131" y="556"/>
                </a:lnTo>
                <a:cubicBezTo>
                  <a:pt x="164" y="645"/>
                  <a:pt x="246" y="701"/>
                  <a:pt x="337" y="701"/>
                </a:cubicBezTo>
                <a:cubicBezTo>
                  <a:pt x="357" y="701"/>
                  <a:pt x="378" y="699"/>
                  <a:pt x="399" y="693"/>
                </a:cubicBezTo>
                <a:lnTo>
                  <a:pt x="382" y="684"/>
                </a:lnTo>
                <a:cubicBezTo>
                  <a:pt x="502" y="641"/>
                  <a:pt x="596" y="547"/>
                  <a:pt x="639" y="427"/>
                </a:cubicBezTo>
                <a:cubicBezTo>
                  <a:pt x="673" y="316"/>
                  <a:pt x="656" y="205"/>
                  <a:pt x="596" y="102"/>
                </a:cubicBezTo>
                <a:cubicBezTo>
                  <a:pt x="555" y="40"/>
                  <a:pt x="486" y="1"/>
                  <a:pt x="41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27"/>
          <p:cNvSpPr/>
          <p:nvPr/>
        </p:nvSpPr>
        <p:spPr>
          <a:xfrm>
            <a:off x="830040" y="4601467"/>
            <a:ext cx="88298" cy="77407"/>
          </a:xfrm>
          <a:custGeom>
            <a:avLst/>
            <a:gdLst/>
            <a:ahLst/>
            <a:cxnLst/>
            <a:rect l="l" t="t" r="r" b="b"/>
            <a:pathLst>
              <a:path w="908" h="796" extrusionOk="0">
                <a:moveTo>
                  <a:pt x="414" y="374"/>
                </a:moveTo>
                <a:cubicBezTo>
                  <a:pt x="414" y="374"/>
                  <a:pt x="414" y="374"/>
                  <a:pt x="414" y="374"/>
                </a:cubicBezTo>
                <a:lnTo>
                  <a:pt x="414" y="374"/>
                </a:lnTo>
                <a:cubicBezTo>
                  <a:pt x="413" y="374"/>
                  <a:pt x="413" y="374"/>
                  <a:pt x="413" y="374"/>
                </a:cubicBezTo>
                <a:lnTo>
                  <a:pt x="413" y="374"/>
                </a:lnTo>
                <a:cubicBezTo>
                  <a:pt x="413" y="374"/>
                  <a:pt x="413" y="374"/>
                  <a:pt x="414" y="374"/>
                </a:cubicBezTo>
                <a:close/>
                <a:moveTo>
                  <a:pt x="455" y="1"/>
                </a:moveTo>
                <a:cubicBezTo>
                  <a:pt x="385" y="1"/>
                  <a:pt x="314" y="19"/>
                  <a:pt x="249" y="60"/>
                </a:cubicBezTo>
                <a:cubicBezTo>
                  <a:pt x="35" y="196"/>
                  <a:pt x="0" y="539"/>
                  <a:pt x="231" y="675"/>
                </a:cubicBezTo>
                <a:cubicBezTo>
                  <a:pt x="247" y="686"/>
                  <a:pt x="263" y="695"/>
                  <a:pt x="280" y="702"/>
                </a:cubicBezTo>
                <a:lnTo>
                  <a:pt x="280" y="702"/>
                </a:lnTo>
                <a:cubicBezTo>
                  <a:pt x="318" y="759"/>
                  <a:pt x="379" y="795"/>
                  <a:pt x="454" y="795"/>
                </a:cubicBezTo>
                <a:lnTo>
                  <a:pt x="462" y="795"/>
                </a:lnTo>
                <a:cubicBezTo>
                  <a:pt x="719" y="795"/>
                  <a:pt x="907" y="539"/>
                  <a:pt x="839" y="291"/>
                </a:cubicBezTo>
                <a:cubicBezTo>
                  <a:pt x="784" y="109"/>
                  <a:pt x="623" y="1"/>
                  <a:pt x="455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27"/>
          <p:cNvSpPr/>
          <p:nvPr/>
        </p:nvSpPr>
        <p:spPr>
          <a:xfrm>
            <a:off x="330111" y="4636669"/>
            <a:ext cx="82366" cy="79643"/>
          </a:xfrm>
          <a:custGeom>
            <a:avLst/>
            <a:gdLst/>
            <a:ahLst/>
            <a:cxnLst/>
            <a:rect l="l" t="t" r="r" b="b"/>
            <a:pathLst>
              <a:path w="847" h="819" extrusionOk="0">
                <a:moveTo>
                  <a:pt x="379" y="407"/>
                </a:moveTo>
                <a:cubicBezTo>
                  <a:pt x="380" y="407"/>
                  <a:pt x="381" y="409"/>
                  <a:pt x="384" y="414"/>
                </a:cubicBezTo>
                <a:lnTo>
                  <a:pt x="384" y="414"/>
                </a:lnTo>
                <a:cubicBezTo>
                  <a:pt x="380" y="409"/>
                  <a:pt x="379" y="407"/>
                  <a:pt x="379" y="407"/>
                </a:cubicBezTo>
                <a:close/>
                <a:moveTo>
                  <a:pt x="432" y="414"/>
                </a:moveTo>
                <a:cubicBezTo>
                  <a:pt x="428" y="417"/>
                  <a:pt x="426" y="419"/>
                  <a:pt x="425" y="419"/>
                </a:cubicBezTo>
                <a:lnTo>
                  <a:pt x="425" y="419"/>
                </a:lnTo>
                <a:cubicBezTo>
                  <a:pt x="425" y="419"/>
                  <a:pt x="425" y="419"/>
                  <a:pt x="425" y="419"/>
                </a:cubicBezTo>
                <a:lnTo>
                  <a:pt x="425" y="419"/>
                </a:lnTo>
                <a:cubicBezTo>
                  <a:pt x="425" y="419"/>
                  <a:pt x="426" y="418"/>
                  <a:pt x="428" y="416"/>
                </a:cubicBezTo>
                <a:cubicBezTo>
                  <a:pt x="429" y="415"/>
                  <a:pt x="431" y="415"/>
                  <a:pt x="432" y="414"/>
                </a:cubicBezTo>
                <a:close/>
                <a:moveTo>
                  <a:pt x="407" y="0"/>
                </a:moveTo>
                <a:cubicBezTo>
                  <a:pt x="335" y="0"/>
                  <a:pt x="263" y="19"/>
                  <a:pt x="197" y="57"/>
                </a:cubicBezTo>
                <a:cubicBezTo>
                  <a:pt x="26" y="168"/>
                  <a:pt x="0" y="408"/>
                  <a:pt x="154" y="553"/>
                </a:cubicBezTo>
                <a:cubicBezTo>
                  <a:pt x="208" y="607"/>
                  <a:pt x="280" y="639"/>
                  <a:pt x="354" y="648"/>
                </a:cubicBezTo>
                <a:lnTo>
                  <a:pt x="354" y="648"/>
                </a:lnTo>
                <a:cubicBezTo>
                  <a:pt x="369" y="727"/>
                  <a:pt x="426" y="792"/>
                  <a:pt x="505" y="810"/>
                </a:cubicBezTo>
                <a:cubicBezTo>
                  <a:pt x="526" y="816"/>
                  <a:pt x="546" y="818"/>
                  <a:pt x="567" y="818"/>
                </a:cubicBezTo>
                <a:cubicBezTo>
                  <a:pt x="664" y="818"/>
                  <a:pt x="750" y="755"/>
                  <a:pt x="778" y="656"/>
                </a:cubicBezTo>
                <a:lnTo>
                  <a:pt x="778" y="656"/>
                </a:lnTo>
                <a:lnTo>
                  <a:pt x="770" y="664"/>
                </a:lnTo>
                <a:cubicBezTo>
                  <a:pt x="847" y="485"/>
                  <a:pt x="821" y="271"/>
                  <a:pt x="693" y="117"/>
                </a:cubicBezTo>
                <a:cubicBezTo>
                  <a:pt x="617" y="40"/>
                  <a:pt x="513" y="0"/>
                  <a:pt x="40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27"/>
          <p:cNvSpPr/>
          <p:nvPr/>
        </p:nvSpPr>
        <p:spPr>
          <a:xfrm>
            <a:off x="538893" y="4710088"/>
            <a:ext cx="82852" cy="81199"/>
          </a:xfrm>
          <a:custGeom>
            <a:avLst/>
            <a:gdLst/>
            <a:ahLst/>
            <a:cxnLst/>
            <a:rect l="l" t="t" r="r" b="b"/>
            <a:pathLst>
              <a:path w="852" h="835" extrusionOk="0">
                <a:moveTo>
                  <a:pt x="414" y="383"/>
                </a:moveTo>
                <a:cubicBezTo>
                  <a:pt x="415" y="383"/>
                  <a:pt x="413" y="391"/>
                  <a:pt x="412" y="401"/>
                </a:cubicBezTo>
                <a:lnTo>
                  <a:pt x="412" y="401"/>
                </a:lnTo>
                <a:cubicBezTo>
                  <a:pt x="411" y="399"/>
                  <a:pt x="411" y="398"/>
                  <a:pt x="411" y="397"/>
                </a:cubicBezTo>
                <a:cubicBezTo>
                  <a:pt x="411" y="397"/>
                  <a:pt x="408" y="402"/>
                  <a:pt x="407" y="402"/>
                </a:cubicBezTo>
                <a:cubicBezTo>
                  <a:pt x="407" y="402"/>
                  <a:pt x="407" y="399"/>
                  <a:pt x="411" y="388"/>
                </a:cubicBezTo>
                <a:cubicBezTo>
                  <a:pt x="413" y="384"/>
                  <a:pt x="414" y="383"/>
                  <a:pt x="414" y="383"/>
                </a:cubicBezTo>
                <a:close/>
                <a:moveTo>
                  <a:pt x="419" y="405"/>
                </a:moveTo>
                <a:lnTo>
                  <a:pt x="419" y="405"/>
                </a:lnTo>
                <a:cubicBezTo>
                  <a:pt x="419" y="405"/>
                  <a:pt x="419" y="405"/>
                  <a:pt x="419" y="405"/>
                </a:cubicBezTo>
                <a:lnTo>
                  <a:pt x="419" y="405"/>
                </a:lnTo>
                <a:cubicBezTo>
                  <a:pt x="419" y="405"/>
                  <a:pt x="419" y="405"/>
                  <a:pt x="419" y="405"/>
                </a:cubicBezTo>
                <a:close/>
                <a:moveTo>
                  <a:pt x="429" y="401"/>
                </a:moveTo>
                <a:lnTo>
                  <a:pt x="429" y="402"/>
                </a:lnTo>
                <a:lnTo>
                  <a:pt x="429" y="402"/>
                </a:lnTo>
                <a:cubicBezTo>
                  <a:pt x="427" y="403"/>
                  <a:pt x="423" y="404"/>
                  <a:pt x="419" y="405"/>
                </a:cubicBezTo>
                <a:cubicBezTo>
                  <a:pt x="419" y="405"/>
                  <a:pt x="419" y="405"/>
                  <a:pt x="419" y="405"/>
                </a:cubicBezTo>
                <a:lnTo>
                  <a:pt x="419" y="405"/>
                </a:lnTo>
                <a:cubicBezTo>
                  <a:pt x="418" y="405"/>
                  <a:pt x="417" y="406"/>
                  <a:pt x="416" y="406"/>
                </a:cubicBezTo>
                <a:lnTo>
                  <a:pt x="416" y="406"/>
                </a:lnTo>
                <a:cubicBezTo>
                  <a:pt x="415" y="406"/>
                  <a:pt x="415" y="406"/>
                  <a:pt x="415" y="406"/>
                </a:cubicBezTo>
                <a:lnTo>
                  <a:pt x="415" y="406"/>
                </a:lnTo>
                <a:cubicBezTo>
                  <a:pt x="419" y="404"/>
                  <a:pt x="424" y="403"/>
                  <a:pt x="429" y="401"/>
                </a:cubicBezTo>
                <a:close/>
                <a:moveTo>
                  <a:pt x="419" y="405"/>
                </a:moveTo>
                <a:cubicBezTo>
                  <a:pt x="418" y="406"/>
                  <a:pt x="417" y="406"/>
                  <a:pt x="416" y="406"/>
                </a:cubicBezTo>
                <a:lnTo>
                  <a:pt x="416" y="406"/>
                </a:lnTo>
                <a:cubicBezTo>
                  <a:pt x="416" y="406"/>
                  <a:pt x="416" y="406"/>
                  <a:pt x="416" y="406"/>
                </a:cubicBezTo>
                <a:lnTo>
                  <a:pt x="416" y="406"/>
                </a:lnTo>
                <a:cubicBezTo>
                  <a:pt x="415" y="406"/>
                  <a:pt x="415" y="406"/>
                  <a:pt x="415" y="407"/>
                </a:cubicBezTo>
                <a:lnTo>
                  <a:pt x="415" y="407"/>
                </a:lnTo>
                <a:cubicBezTo>
                  <a:pt x="415" y="406"/>
                  <a:pt x="415" y="406"/>
                  <a:pt x="416" y="406"/>
                </a:cubicBezTo>
                <a:lnTo>
                  <a:pt x="416" y="406"/>
                </a:lnTo>
                <a:cubicBezTo>
                  <a:pt x="416" y="406"/>
                  <a:pt x="416" y="406"/>
                  <a:pt x="416" y="406"/>
                </a:cubicBezTo>
                <a:lnTo>
                  <a:pt x="416" y="406"/>
                </a:lnTo>
                <a:cubicBezTo>
                  <a:pt x="417" y="406"/>
                  <a:pt x="418" y="406"/>
                  <a:pt x="419" y="405"/>
                </a:cubicBezTo>
                <a:close/>
                <a:moveTo>
                  <a:pt x="411" y="407"/>
                </a:moveTo>
                <a:cubicBezTo>
                  <a:pt x="411" y="407"/>
                  <a:pt x="411" y="407"/>
                  <a:pt x="411" y="407"/>
                </a:cubicBezTo>
                <a:lnTo>
                  <a:pt x="411" y="407"/>
                </a:lnTo>
                <a:cubicBezTo>
                  <a:pt x="411" y="407"/>
                  <a:pt x="411" y="407"/>
                  <a:pt x="411" y="407"/>
                </a:cubicBezTo>
                <a:close/>
                <a:moveTo>
                  <a:pt x="450" y="438"/>
                </a:moveTo>
                <a:lnTo>
                  <a:pt x="450" y="438"/>
                </a:lnTo>
                <a:cubicBezTo>
                  <a:pt x="450" y="438"/>
                  <a:pt x="450" y="438"/>
                  <a:pt x="450" y="438"/>
                </a:cubicBezTo>
                <a:lnTo>
                  <a:pt x="450" y="438"/>
                </a:lnTo>
                <a:cubicBezTo>
                  <a:pt x="450" y="438"/>
                  <a:pt x="450" y="438"/>
                  <a:pt x="450" y="438"/>
                </a:cubicBezTo>
                <a:lnTo>
                  <a:pt x="450" y="438"/>
                </a:lnTo>
                <a:cubicBezTo>
                  <a:pt x="450" y="438"/>
                  <a:pt x="450" y="438"/>
                  <a:pt x="450" y="438"/>
                </a:cubicBezTo>
                <a:close/>
                <a:moveTo>
                  <a:pt x="444" y="1"/>
                </a:moveTo>
                <a:cubicBezTo>
                  <a:pt x="250" y="1"/>
                  <a:pt x="51" y="123"/>
                  <a:pt x="17" y="328"/>
                </a:cubicBezTo>
                <a:cubicBezTo>
                  <a:pt x="0" y="423"/>
                  <a:pt x="34" y="525"/>
                  <a:pt x="120" y="577"/>
                </a:cubicBezTo>
                <a:cubicBezTo>
                  <a:pt x="163" y="602"/>
                  <a:pt x="209" y="621"/>
                  <a:pt x="256" y="634"/>
                </a:cubicBezTo>
                <a:lnTo>
                  <a:pt x="256" y="634"/>
                </a:lnTo>
                <a:cubicBezTo>
                  <a:pt x="266" y="737"/>
                  <a:pt x="343" y="834"/>
                  <a:pt x="464" y="834"/>
                </a:cubicBezTo>
                <a:cubicBezTo>
                  <a:pt x="485" y="834"/>
                  <a:pt x="507" y="831"/>
                  <a:pt x="531" y="825"/>
                </a:cubicBezTo>
                <a:lnTo>
                  <a:pt x="522" y="816"/>
                </a:lnTo>
                <a:cubicBezTo>
                  <a:pt x="733" y="758"/>
                  <a:pt x="852" y="563"/>
                  <a:pt x="837" y="369"/>
                </a:cubicBezTo>
                <a:lnTo>
                  <a:pt x="837" y="369"/>
                </a:lnTo>
                <a:cubicBezTo>
                  <a:pt x="837" y="346"/>
                  <a:pt x="833" y="323"/>
                  <a:pt x="826" y="301"/>
                </a:cubicBezTo>
                <a:lnTo>
                  <a:pt x="826" y="301"/>
                </a:lnTo>
                <a:cubicBezTo>
                  <a:pt x="810" y="235"/>
                  <a:pt x="778" y="171"/>
                  <a:pt x="727" y="115"/>
                </a:cubicBezTo>
                <a:cubicBezTo>
                  <a:pt x="652" y="36"/>
                  <a:pt x="549" y="1"/>
                  <a:pt x="44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27"/>
          <p:cNvSpPr/>
          <p:nvPr/>
        </p:nvSpPr>
        <p:spPr>
          <a:xfrm>
            <a:off x="978143" y="4621305"/>
            <a:ext cx="78185" cy="90826"/>
          </a:xfrm>
          <a:custGeom>
            <a:avLst/>
            <a:gdLst/>
            <a:ahLst/>
            <a:cxnLst/>
            <a:rect l="l" t="t" r="r" b="b"/>
            <a:pathLst>
              <a:path w="804" h="934" extrusionOk="0">
                <a:moveTo>
                  <a:pt x="219" y="0"/>
                </a:moveTo>
                <a:cubicBezTo>
                  <a:pt x="100" y="0"/>
                  <a:pt x="0" y="99"/>
                  <a:pt x="0" y="223"/>
                </a:cubicBezTo>
                <a:cubicBezTo>
                  <a:pt x="6" y="408"/>
                  <a:pt x="88" y="574"/>
                  <a:pt x="218" y="690"/>
                </a:cubicBezTo>
                <a:lnTo>
                  <a:pt x="218" y="690"/>
                </a:lnTo>
                <a:cubicBezTo>
                  <a:pt x="240" y="717"/>
                  <a:pt x="268" y="738"/>
                  <a:pt x="299" y="753"/>
                </a:cubicBezTo>
                <a:lnTo>
                  <a:pt x="299" y="753"/>
                </a:lnTo>
                <a:cubicBezTo>
                  <a:pt x="318" y="765"/>
                  <a:pt x="337" y="776"/>
                  <a:pt x="357" y="787"/>
                </a:cubicBezTo>
                <a:lnTo>
                  <a:pt x="357" y="787"/>
                </a:lnTo>
                <a:cubicBezTo>
                  <a:pt x="389" y="873"/>
                  <a:pt x="467" y="933"/>
                  <a:pt x="556" y="933"/>
                </a:cubicBezTo>
                <a:cubicBezTo>
                  <a:pt x="676" y="933"/>
                  <a:pt x="770" y="839"/>
                  <a:pt x="770" y="720"/>
                </a:cubicBezTo>
                <a:lnTo>
                  <a:pt x="779" y="711"/>
                </a:lnTo>
                <a:cubicBezTo>
                  <a:pt x="781" y="678"/>
                  <a:pt x="780" y="645"/>
                  <a:pt x="777" y="612"/>
                </a:cubicBezTo>
                <a:lnTo>
                  <a:pt x="777" y="612"/>
                </a:lnTo>
                <a:cubicBezTo>
                  <a:pt x="802" y="533"/>
                  <a:pt x="803" y="447"/>
                  <a:pt x="779" y="369"/>
                </a:cubicBezTo>
                <a:cubicBezTo>
                  <a:pt x="747" y="281"/>
                  <a:pt x="679" y="221"/>
                  <a:pt x="597" y="208"/>
                </a:cubicBezTo>
                <a:lnTo>
                  <a:pt x="597" y="208"/>
                </a:lnTo>
                <a:cubicBezTo>
                  <a:pt x="514" y="118"/>
                  <a:pt x="407" y="48"/>
                  <a:pt x="283" y="10"/>
                </a:cubicBezTo>
                <a:cubicBezTo>
                  <a:pt x="261" y="3"/>
                  <a:pt x="240" y="0"/>
                  <a:pt x="21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27"/>
          <p:cNvSpPr/>
          <p:nvPr/>
        </p:nvSpPr>
        <p:spPr>
          <a:xfrm>
            <a:off x="506414" y="4523964"/>
            <a:ext cx="76629" cy="76045"/>
          </a:xfrm>
          <a:custGeom>
            <a:avLst/>
            <a:gdLst/>
            <a:ahLst/>
            <a:cxnLst/>
            <a:rect l="l" t="t" r="r" b="b"/>
            <a:pathLst>
              <a:path w="788" h="782" extrusionOk="0">
                <a:moveTo>
                  <a:pt x="317" y="0"/>
                </a:moveTo>
                <a:cubicBezTo>
                  <a:pt x="308" y="0"/>
                  <a:pt x="300" y="1"/>
                  <a:pt x="292" y="1"/>
                </a:cubicBezTo>
                <a:cubicBezTo>
                  <a:pt x="197" y="1"/>
                  <a:pt x="112" y="61"/>
                  <a:pt x="78" y="155"/>
                </a:cubicBezTo>
                <a:cubicBezTo>
                  <a:pt x="1" y="463"/>
                  <a:pt x="223" y="762"/>
                  <a:pt x="531" y="780"/>
                </a:cubicBezTo>
                <a:cubicBezTo>
                  <a:pt x="539" y="781"/>
                  <a:pt x="547" y="781"/>
                  <a:pt x="555" y="781"/>
                </a:cubicBezTo>
                <a:cubicBezTo>
                  <a:pt x="606" y="781"/>
                  <a:pt x="648" y="759"/>
                  <a:pt x="679" y="725"/>
                </a:cubicBezTo>
                <a:lnTo>
                  <a:pt x="679" y="725"/>
                </a:lnTo>
                <a:cubicBezTo>
                  <a:pt x="742" y="688"/>
                  <a:pt x="788" y="620"/>
                  <a:pt x="788" y="540"/>
                </a:cubicBezTo>
                <a:cubicBezTo>
                  <a:pt x="784" y="491"/>
                  <a:pt x="763" y="445"/>
                  <a:pt x="732" y="408"/>
                </a:cubicBezTo>
                <a:lnTo>
                  <a:pt x="732" y="408"/>
                </a:lnTo>
                <a:cubicBezTo>
                  <a:pt x="728" y="393"/>
                  <a:pt x="724" y="378"/>
                  <a:pt x="719" y="363"/>
                </a:cubicBezTo>
                <a:lnTo>
                  <a:pt x="719" y="363"/>
                </a:lnTo>
                <a:cubicBezTo>
                  <a:pt x="696" y="164"/>
                  <a:pt x="528" y="0"/>
                  <a:pt x="31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27"/>
          <p:cNvSpPr/>
          <p:nvPr/>
        </p:nvSpPr>
        <p:spPr>
          <a:xfrm>
            <a:off x="941482" y="4432263"/>
            <a:ext cx="80907" cy="87909"/>
          </a:xfrm>
          <a:custGeom>
            <a:avLst/>
            <a:gdLst/>
            <a:ahLst/>
            <a:cxnLst/>
            <a:rect l="l" t="t" r="r" b="b"/>
            <a:pathLst>
              <a:path w="832" h="904" extrusionOk="0">
                <a:moveTo>
                  <a:pt x="376" y="0"/>
                </a:moveTo>
                <a:cubicBezTo>
                  <a:pt x="314" y="0"/>
                  <a:pt x="250" y="17"/>
                  <a:pt x="189" y="54"/>
                </a:cubicBezTo>
                <a:cubicBezTo>
                  <a:pt x="58" y="138"/>
                  <a:pt x="12" y="279"/>
                  <a:pt x="31" y="414"/>
                </a:cubicBezTo>
                <a:lnTo>
                  <a:pt x="31" y="414"/>
                </a:lnTo>
                <a:cubicBezTo>
                  <a:pt x="1" y="546"/>
                  <a:pt x="24" y="685"/>
                  <a:pt x="103" y="799"/>
                </a:cubicBezTo>
                <a:cubicBezTo>
                  <a:pt x="148" y="873"/>
                  <a:pt x="216" y="903"/>
                  <a:pt x="282" y="903"/>
                </a:cubicBezTo>
                <a:cubicBezTo>
                  <a:pt x="376" y="903"/>
                  <a:pt x="469" y="844"/>
                  <a:pt x="501" y="759"/>
                </a:cubicBezTo>
                <a:lnTo>
                  <a:pt x="501" y="759"/>
                </a:lnTo>
                <a:cubicBezTo>
                  <a:pt x="589" y="736"/>
                  <a:pt x="665" y="677"/>
                  <a:pt x="709" y="593"/>
                </a:cubicBezTo>
                <a:lnTo>
                  <a:pt x="709" y="593"/>
                </a:lnTo>
                <a:cubicBezTo>
                  <a:pt x="738" y="566"/>
                  <a:pt x="760" y="531"/>
                  <a:pt x="771" y="491"/>
                </a:cubicBezTo>
                <a:cubicBezTo>
                  <a:pt x="832" y="240"/>
                  <a:pt x="614" y="0"/>
                  <a:pt x="37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27"/>
          <p:cNvSpPr/>
          <p:nvPr/>
        </p:nvSpPr>
        <p:spPr>
          <a:xfrm>
            <a:off x="679507" y="4427303"/>
            <a:ext cx="94035" cy="82658"/>
          </a:xfrm>
          <a:custGeom>
            <a:avLst/>
            <a:gdLst/>
            <a:ahLst/>
            <a:cxnLst/>
            <a:rect l="l" t="t" r="r" b="b"/>
            <a:pathLst>
              <a:path w="967" h="850" extrusionOk="0">
                <a:moveTo>
                  <a:pt x="484" y="401"/>
                </a:moveTo>
                <a:cubicBezTo>
                  <a:pt x="484" y="401"/>
                  <a:pt x="484" y="402"/>
                  <a:pt x="485" y="402"/>
                </a:cubicBezTo>
                <a:lnTo>
                  <a:pt x="485" y="402"/>
                </a:lnTo>
                <a:cubicBezTo>
                  <a:pt x="484" y="402"/>
                  <a:pt x="484" y="403"/>
                  <a:pt x="484" y="403"/>
                </a:cubicBezTo>
                <a:lnTo>
                  <a:pt x="484" y="403"/>
                </a:lnTo>
                <a:cubicBezTo>
                  <a:pt x="484" y="402"/>
                  <a:pt x="484" y="401"/>
                  <a:pt x="484" y="401"/>
                </a:cubicBezTo>
                <a:close/>
                <a:moveTo>
                  <a:pt x="500" y="1"/>
                </a:moveTo>
                <a:cubicBezTo>
                  <a:pt x="377" y="1"/>
                  <a:pt x="255" y="50"/>
                  <a:pt x="171" y="148"/>
                </a:cubicBezTo>
                <a:cubicBezTo>
                  <a:pt x="0" y="345"/>
                  <a:pt x="51" y="653"/>
                  <a:pt x="274" y="790"/>
                </a:cubicBezTo>
                <a:cubicBezTo>
                  <a:pt x="341" y="829"/>
                  <a:pt x="416" y="850"/>
                  <a:pt x="493" y="850"/>
                </a:cubicBezTo>
                <a:cubicBezTo>
                  <a:pt x="534" y="850"/>
                  <a:pt x="575" y="844"/>
                  <a:pt x="616" y="833"/>
                </a:cubicBezTo>
                <a:cubicBezTo>
                  <a:pt x="634" y="825"/>
                  <a:pt x="651" y="817"/>
                  <a:pt x="668" y="808"/>
                </a:cubicBezTo>
                <a:lnTo>
                  <a:pt x="668" y="808"/>
                </a:lnTo>
                <a:cubicBezTo>
                  <a:pt x="709" y="802"/>
                  <a:pt x="750" y="783"/>
                  <a:pt x="787" y="747"/>
                </a:cubicBezTo>
                <a:lnTo>
                  <a:pt x="804" y="738"/>
                </a:lnTo>
                <a:cubicBezTo>
                  <a:pt x="967" y="559"/>
                  <a:pt x="958" y="276"/>
                  <a:pt x="787" y="105"/>
                </a:cubicBezTo>
                <a:cubicBezTo>
                  <a:pt x="705" y="35"/>
                  <a:pt x="602" y="1"/>
                  <a:pt x="50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0" name="Google Shape;3760;p27"/>
          <p:cNvGrpSpPr/>
          <p:nvPr/>
        </p:nvGrpSpPr>
        <p:grpSpPr>
          <a:xfrm>
            <a:off x="-53527" y="-414111"/>
            <a:ext cx="2243764" cy="2243839"/>
            <a:chOff x="-53525" y="-261700"/>
            <a:chExt cx="1781048" cy="1781107"/>
          </a:xfrm>
        </p:grpSpPr>
        <p:sp>
          <p:nvSpPr>
            <p:cNvPr id="3761" name="Google Shape;3761;p27"/>
            <p:cNvSpPr/>
            <p:nvPr/>
          </p:nvSpPr>
          <p:spPr>
            <a:xfrm>
              <a:off x="168549" y="-66023"/>
              <a:ext cx="1558973" cy="432625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11407" y="0"/>
                  </a:moveTo>
                  <a:cubicBezTo>
                    <a:pt x="9697" y="0"/>
                    <a:pt x="7995" y="259"/>
                    <a:pt x="6354" y="773"/>
                  </a:cubicBezTo>
                  <a:cubicBezTo>
                    <a:pt x="4849" y="1252"/>
                    <a:pt x="3454" y="1988"/>
                    <a:pt x="2077" y="2767"/>
                  </a:cubicBezTo>
                  <a:cubicBezTo>
                    <a:pt x="1872" y="2767"/>
                    <a:pt x="1666" y="2784"/>
                    <a:pt x="1461" y="2827"/>
                  </a:cubicBezTo>
                  <a:lnTo>
                    <a:pt x="169" y="3023"/>
                  </a:lnTo>
                  <a:cubicBezTo>
                    <a:pt x="0" y="3056"/>
                    <a:pt x="51" y="3300"/>
                    <a:pt x="207" y="3300"/>
                  </a:cubicBezTo>
                  <a:cubicBezTo>
                    <a:pt x="217" y="3300"/>
                    <a:pt x="227" y="3299"/>
                    <a:pt x="238" y="3297"/>
                  </a:cubicBezTo>
                  <a:lnTo>
                    <a:pt x="1350" y="3126"/>
                  </a:lnTo>
                  <a:cubicBezTo>
                    <a:pt x="1538" y="3100"/>
                    <a:pt x="1735" y="3058"/>
                    <a:pt x="1923" y="3040"/>
                  </a:cubicBezTo>
                  <a:cubicBezTo>
                    <a:pt x="1944" y="3078"/>
                    <a:pt x="1986" y="3098"/>
                    <a:pt x="2028" y="3098"/>
                  </a:cubicBezTo>
                  <a:cubicBezTo>
                    <a:pt x="2054" y="3098"/>
                    <a:pt x="2080" y="3091"/>
                    <a:pt x="2103" y="3075"/>
                  </a:cubicBezTo>
                  <a:lnTo>
                    <a:pt x="2145" y="3049"/>
                  </a:lnTo>
                  <a:cubicBezTo>
                    <a:pt x="2299" y="3092"/>
                    <a:pt x="2436" y="3152"/>
                    <a:pt x="2573" y="3237"/>
                  </a:cubicBezTo>
                  <a:cubicBezTo>
                    <a:pt x="3181" y="3562"/>
                    <a:pt x="3805" y="3853"/>
                    <a:pt x="4438" y="4118"/>
                  </a:cubicBezTo>
                  <a:cubicBezTo>
                    <a:pt x="5747" y="4649"/>
                    <a:pt x="7099" y="5068"/>
                    <a:pt x="8476" y="5350"/>
                  </a:cubicBezTo>
                  <a:cubicBezTo>
                    <a:pt x="9819" y="5624"/>
                    <a:pt x="11179" y="5787"/>
                    <a:pt x="12548" y="5838"/>
                  </a:cubicBezTo>
                  <a:cubicBezTo>
                    <a:pt x="12799" y="5848"/>
                    <a:pt x="13049" y="5853"/>
                    <a:pt x="13297" y="5853"/>
                  </a:cubicBezTo>
                  <a:cubicBezTo>
                    <a:pt x="14523" y="5853"/>
                    <a:pt x="15722" y="5720"/>
                    <a:pt x="16903" y="5350"/>
                  </a:cubicBezTo>
                  <a:cubicBezTo>
                    <a:pt x="18383" y="4880"/>
                    <a:pt x="19769" y="4161"/>
                    <a:pt x="21009" y="3229"/>
                  </a:cubicBezTo>
                  <a:cubicBezTo>
                    <a:pt x="21095" y="3169"/>
                    <a:pt x="21095" y="3040"/>
                    <a:pt x="21009" y="2981"/>
                  </a:cubicBezTo>
                  <a:cubicBezTo>
                    <a:pt x="18904" y="1518"/>
                    <a:pt x="16483" y="560"/>
                    <a:pt x="13951" y="192"/>
                  </a:cubicBezTo>
                  <a:cubicBezTo>
                    <a:pt x="13106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7"/>
            <p:cNvSpPr/>
            <p:nvPr/>
          </p:nvSpPr>
          <p:spPr>
            <a:xfrm>
              <a:off x="321378" y="111047"/>
              <a:ext cx="1222791" cy="45154"/>
            </a:xfrm>
            <a:custGeom>
              <a:avLst/>
              <a:gdLst/>
              <a:ahLst/>
              <a:cxnLst/>
              <a:rect l="l" t="t" r="r" b="b"/>
              <a:pathLst>
                <a:path w="16546" h="611" extrusionOk="0">
                  <a:moveTo>
                    <a:pt x="9685" y="0"/>
                  </a:moveTo>
                  <a:cubicBezTo>
                    <a:pt x="6480" y="0"/>
                    <a:pt x="3277" y="157"/>
                    <a:pt x="86" y="473"/>
                  </a:cubicBezTo>
                  <a:cubicBezTo>
                    <a:pt x="3" y="482"/>
                    <a:pt x="1" y="611"/>
                    <a:pt x="78" y="611"/>
                  </a:cubicBezTo>
                  <a:cubicBezTo>
                    <a:pt x="81" y="611"/>
                    <a:pt x="83" y="611"/>
                    <a:pt x="86" y="610"/>
                  </a:cubicBezTo>
                  <a:cubicBezTo>
                    <a:pt x="3284" y="293"/>
                    <a:pt x="6494" y="133"/>
                    <a:pt x="9706" y="133"/>
                  </a:cubicBezTo>
                  <a:cubicBezTo>
                    <a:pt x="11958" y="133"/>
                    <a:pt x="14210" y="212"/>
                    <a:pt x="16460" y="371"/>
                  </a:cubicBezTo>
                  <a:cubicBezTo>
                    <a:pt x="16546" y="371"/>
                    <a:pt x="16546" y="242"/>
                    <a:pt x="16460" y="234"/>
                  </a:cubicBezTo>
                  <a:cubicBezTo>
                    <a:pt x="14203" y="78"/>
                    <a:pt x="11944" y="0"/>
                    <a:pt x="96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7"/>
            <p:cNvSpPr/>
            <p:nvPr/>
          </p:nvSpPr>
          <p:spPr>
            <a:xfrm>
              <a:off x="726292" y="120433"/>
              <a:ext cx="289550" cy="115879"/>
            </a:xfrm>
            <a:custGeom>
              <a:avLst/>
              <a:gdLst/>
              <a:ahLst/>
              <a:cxnLst/>
              <a:rect l="l" t="t" r="r" b="b"/>
              <a:pathLst>
                <a:path w="3918" h="1568" extrusionOk="0">
                  <a:moveTo>
                    <a:pt x="90" y="1"/>
                  </a:moveTo>
                  <a:cubicBezTo>
                    <a:pt x="21" y="1"/>
                    <a:pt x="0" y="109"/>
                    <a:pt x="78" y="132"/>
                  </a:cubicBezTo>
                  <a:cubicBezTo>
                    <a:pt x="1353" y="492"/>
                    <a:pt x="2593" y="971"/>
                    <a:pt x="3782" y="1561"/>
                  </a:cubicBezTo>
                  <a:cubicBezTo>
                    <a:pt x="3792" y="1566"/>
                    <a:pt x="3802" y="1568"/>
                    <a:pt x="3812" y="1568"/>
                  </a:cubicBezTo>
                  <a:cubicBezTo>
                    <a:pt x="3875" y="1568"/>
                    <a:pt x="3918" y="1479"/>
                    <a:pt x="3851" y="1441"/>
                  </a:cubicBezTo>
                  <a:cubicBezTo>
                    <a:pt x="2653" y="851"/>
                    <a:pt x="1395" y="372"/>
                    <a:pt x="112" y="4"/>
                  </a:cubicBezTo>
                  <a:cubicBezTo>
                    <a:pt x="105" y="2"/>
                    <a:pt x="97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7"/>
            <p:cNvSpPr/>
            <p:nvPr/>
          </p:nvSpPr>
          <p:spPr>
            <a:xfrm>
              <a:off x="1205686" y="119880"/>
              <a:ext cx="147129" cy="79393"/>
            </a:xfrm>
            <a:custGeom>
              <a:avLst/>
              <a:gdLst/>
              <a:ahLst/>
              <a:cxnLst/>
              <a:rect l="l" t="t" r="r" b="b"/>
              <a:pathLst>
                <a:path w="2398" h="1294" extrusionOk="0">
                  <a:moveTo>
                    <a:pt x="99" y="0"/>
                  </a:moveTo>
                  <a:cubicBezTo>
                    <a:pt x="39" y="0"/>
                    <a:pt x="0" y="85"/>
                    <a:pt x="65" y="121"/>
                  </a:cubicBezTo>
                  <a:lnTo>
                    <a:pt x="2264" y="1284"/>
                  </a:lnTo>
                  <a:cubicBezTo>
                    <a:pt x="2275" y="1291"/>
                    <a:pt x="2286" y="1294"/>
                    <a:pt x="2297" y="1294"/>
                  </a:cubicBezTo>
                  <a:cubicBezTo>
                    <a:pt x="2358" y="1294"/>
                    <a:pt x="2398" y="1202"/>
                    <a:pt x="2332" y="1173"/>
                  </a:cubicBezTo>
                  <a:lnTo>
                    <a:pt x="134" y="10"/>
                  </a:lnTo>
                  <a:cubicBezTo>
                    <a:pt x="121" y="3"/>
                    <a:pt x="110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7"/>
            <p:cNvSpPr/>
            <p:nvPr/>
          </p:nvSpPr>
          <p:spPr>
            <a:xfrm>
              <a:off x="967308" y="113453"/>
              <a:ext cx="152529" cy="91848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1"/>
                  </a:moveTo>
                  <a:cubicBezTo>
                    <a:pt x="40" y="1"/>
                    <a:pt x="1" y="87"/>
                    <a:pt x="66" y="130"/>
                  </a:cubicBezTo>
                  <a:cubicBezTo>
                    <a:pt x="810" y="609"/>
                    <a:pt x="1572" y="1062"/>
                    <a:pt x="2350" y="1490"/>
                  </a:cubicBezTo>
                  <a:cubicBezTo>
                    <a:pt x="2360" y="1495"/>
                    <a:pt x="2370" y="1497"/>
                    <a:pt x="2379" y="1497"/>
                  </a:cubicBezTo>
                  <a:cubicBezTo>
                    <a:pt x="2442" y="1497"/>
                    <a:pt x="2486" y="1408"/>
                    <a:pt x="2419" y="1370"/>
                  </a:cubicBezTo>
                  <a:cubicBezTo>
                    <a:pt x="1640" y="943"/>
                    <a:pt x="879" y="489"/>
                    <a:pt x="126" y="10"/>
                  </a:cubicBezTo>
                  <a:cubicBezTo>
                    <a:pt x="115" y="4"/>
                    <a:pt x="105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7"/>
            <p:cNvSpPr/>
            <p:nvPr/>
          </p:nvSpPr>
          <p:spPr>
            <a:xfrm>
              <a:off x="451519" y="127380"/>
              <a:ext cx="144258" cy="64000"/>
            </a:xfrm>
            <a:custGeom>
              <a:avLst/>
              <a:gdLst/>
              <a:ahLst/>
              <a:cxnLst/>
              <a:rect l="l" t="t" r="r" b="b"/>
              <a:pathLst>
                <a:path w="1952" h="866" extrusionOk="0">
                  <a:moveTo>
                    <a:pt x="91" y="1"/>
                  </a:moveTo>
                  <a:cubicBezTo>
                    <a:pt x="22" y="1"/>
                    <a:pt x="0" y="109"/>
                    <a:pt x="70" y="133"/>
                  </a:cubicBezTo>
                  <a:lnTo>
                    <a:pt x="1850" y="860"/>
                  </a:lnTo>
                  <a:cubicBezTo>
                    <a:pt x="1859" y="864"/>
                    <a:pt x="1867" y="866"/>
                    <a:pt x="1875" y="866"/>
                  </a:cubicBezTo>
                  <a:cubicBezTo>
                    <a:pt x="1933" y="866"/>
                    <a:pt x="1952" y="762"/>
                    <a:pt x="1884" y="731"/>
                  </a:cubicBezTo>
                  <a:lnTo>
                    <a:pt x="113" y="4"/>
                  </a:lnTo>
                  <a:cubicBezTo>
                    <a:pt x="105" y="2"/>
                    <a:pt x="98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7"/>
            <p:cNvSpPr/>
            <p:nvPr/>
          </p:nvSpPr>
          <p:spPr>
            <a:xfrm>
              <a:off x="829378" y="-10375"/>
              <a:ext cx="116249" cy="129403"/>
            </a:xfrm>
            <a:custGeom>
              <a:avLst/>
              <a:gdLst/>
              <a:ahLst/>
              <a:cxnLst/>
              <a:rect l="l" t="t" r="r" b="b"/>
              <a:pathLst>
                <a:path w="1573" h="1751" extrusionOk="0">
                  <a:moveTo>
                    <a:pt x="1476" y="1"/>
                  </a:moveTo>
                  <a:cubicBezTo>
                    <a:pt x="1456" y="1"/>
                    <a:pt x="1437" y="9"/>
                    <a:pt x="1425" y="29"/>
                  </a:cubicBezTo>
                  <a:cubicBezTo>
                    <a:pt x="1006" y="594"/>
                    <a:pt x="544" y="1133"/>
                    <a:pt x="47" y="1637"/>
                  </a:cubicBezTo>
                  <a:cubicBezTo>
                    <a:pt x="1" y="1684"/>
                    <a:pt x="47" y="1751"/>
                    <a:pt x="98" y="1751"/>
                  </a:cubicBezTo>
                  <a:cubicBezTo>
                    <a:pt x="113" y="1751"/>
                    <a:pt x="128" y="1745"/>
                    <a:pt x="141" y="1731"/>
                  </a:cubicBezTo>
                  <a:lnTo>
                    <a:pt x="150" y="1731"/>
                  </a:lnTo>
                  <a:cubicBezTo>
                    <a:pt x="646" y="1218"/>
                    <a:pt x="1108" y="671"/>
                    <a:pt x="1536" y="97"/>
                  </a:cubicBezTo>
                  <a:cubicBezTo>
                    <a:pt x="1572" y="49"/>
                    <a:pt x="1523" y="1"/>
                    <a:pt x="14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7"/>
            <p:cNvSpPr/>
            <p:nvPr/>
          </p:nvSpPr>
          <p:spPr>
            <a:xfrm>
              <a:off x="978334" y="16014"/>
              <a:ext cx="88167" cy="95346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6" y="0"/>
                  </a:moveTo>
                  <a:cubicBezTo>
                    <a:pt x="1331" y="0"/>
                    <a:pt x="1316" y="7"/>
                    <a:pt x="1303" y="24"/>
                  </a:cubicBezTo>
                  <a:cubicBezTo>
                    <a:pt x="884" y="494"/>
                    <a:pt x="465" y="965"/>
                    <a:pt x="46" y="1436"/>
                  </a:cubicBezTo>
                  <a:cubicBezTo>
                    <a:pt x="0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30"/>
                  </a:cubicBezTo>
                  <a:lnTo>
                    <a:pt x="1397" y="118"/>
                  </a:lnTo>
                  <a:cubicBezTo>
                    <a:pt x="1436" y="66"/>
                    <a:pt x="1392" y="0"/>
                    <a:pt x="13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7"/>
            <p:cNvSpPr/>
            <p:nvPr/>
          </p:nvSpPr>
          <p:spPr>
            <a:xfrm>
              <a:off x="1120986" y="43241"/>
              <a:ext cx="77062" cy="64852"/>
            </a:xfrm>
            <a:custGeom>
              <a:avLst/>
              <a:gdLst/>
              <a:ahLst/>
              <a:cxnLst/>
              <a:rect l="l" t="t" r="r" b="b"/>
              <a:pathLst>
                <a:path w="1256" h="1057" extrusionOk="0">
                  <a:moveTo>
                    <a:pt x="1150" y="0"/>
                  </a:moveTo>
                  <a:cubicBezTo>
                    <a:pt x="1136" y="0"/>
                    <a:pt x="1121" y="5"/>
                    <a:pt x="1107" y="15"/>
                  </a:cubicBezTo>
                  <a:lnTo>
                    <a:pt x="55" y="948"/>
                  </a:lnTo>
                  <a:cubicBezTo>
                    <a:pt x="0" y="989"/>
                    <a:pt x="54" y="1057"/>
                    <a:pt x="109" y="1057"/>
                  </a:cubicBezTo>
                  <a:cubicBezTo>
                    <a:pt x="123" y="1057"/>
                    <a:pt x="136" y="1052"/>
                    <a:pt x="149" y="1042"/>
                  </a:cubicBezTo>
                  <a:lnTo>
                    <a:pt x="1201" y="109"/>
                  </a:lnTo>
                  <a:cubicBezTo>
                    <a:pt x="1255" y="68"/>
                    <a:pt x="1207" y="0"/>
                    <a:pt x="115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7"/>
            <p:cNvSpPr/>
            <p:nvPr/>
          </p:nvSpPr>
          <p:spPr>
            <a:xfrm>
              <a:off x="558602" y="10540"/>
              <a:ext cx="123491" cy="119131"/>
            </a:xfrm>
            <a:custGeom>
              <a:avLst/>
              <a:gdLst/>
              <a:ahLst/>
              <a:cxnLst/>
              <a:rect l="l" t="t" r="r" b="b"/>
              <a:pathLst>
                <a:path w="1671" h="1612" extrusionOk="0">
                  <a:moveTo>
                    <a:pt x="1573" y="1"/>
                  </a:moveTo>
                  <a:cubicBezTo>
                    <a:pt x="1559" y="1"/>
                    <a:pt x="1543" y="6"/>
                    <a:pt x="1530" y="20"/>
                  </a:cubicBezTo>
                  <a:lnTo>
                    <a:pt x="863" y="764"/>
                  </a:lnTo>
                  <a:cubicBezTo>
                    <a:pt x="781" y="854"/>
                    <a:pt x="312" y="1470"/>
                    <a:pt x="149" y="1470"/>
                  </a:cubicBezTo>
                  <a:cubicBezTo>
                    <a:pt x="141" y="1470"/>
                    <a:pt x="133" y="1469"/>
                    <a:pt x="127" y="1466"/>
                  </a:cubicBezTo>
                  <a:cubicBezTo>
                    <a:pt x="118" y="1461"/>
                    <a:pt x="109" y="1459"/>
                    <a:pt x="100" y="1459"/>
                  </a:cubicBezTo>
                  <a:cubicBezTo>
                    <a:pt x="43" y="1459"/>
                    <a:pt x="0" y="1548"/>
                    <a:pt x="67" y="1585"/>
                  </a:cubicBezTo>
                  <a:cubicBezTo>
                    <a:pt x="102" y="1604"/>
                    <a:pt x="135" y="1612"/>
                    <a:pt x="168" y="1612"/>
                  </a:cubicBezTo>
                  <a:cubicBezTo>
                    <a:pt x="364" y="1612"/>
                    <a:pt x="530" y="1325"/>
                    <a:pt x="640" y="1200"/>
                  </a:cubicBezTo>
                  <a:lnTo>
                    <a:pt x="1624" y="114"/>
                  </a:lnTo>
                  <a:cubicBezTo>
                    <a:pt x="1670" y="67"/>
                    <a:pt x="1624" y="1"/>
                    <a:pt x="157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7"/>
            <p:cNvSpPr/>
            <p:nvPr/>
          </p:nvSpPr>
          <p:spPr>
            <a:xfrm>
              <a:off x="-24482" y="-33137"/>
              <a:ext cx="450288" cy="1552544"/>
            </a:xfrm>
            <a:custGeom>
              <a:avLst/>
              <a:gdLst/>
              <a:ahLst/>
              <a:cxnLst/>
              <a:rect l="l" t="t" r="r" b="b"/>
              <a:pathLst>
                <a:path w="6093" h="21008" extrusionOk="0">
                  <a:moveTo>
                    <a:pt x="2751" y="1"/>
                  </a:moveTo>
                  <a:cubicBezTo>
                    <a:pt x="2669" y="1"/>
                    <a:pt x="2581" y="68"/>
                    <a:pt x="2602" y="174"/>
                  </a:cubicBezTo>
                  <a:lnTo>
                    <a:pt x="2773" y="1287"/>
                  </a:lnTo>
                  <a:cubicBezTo>
                    <a:pt x="2807" y="1475"/>
                    <a:pt x="2850" y="1672"/>
                    <a:pt x="2858" y="1860"/>
                  </a:cubicBezTo>
                  <a:cubicBezTo>
                    <a:pt x="2798" y="1894"/>
                    <a:pt x="2781" y="1980"/>
                    <a:pt x="2824" y="2039"/>
                  </a:cubicBezTo>
                  <a:lnTo>
                    <a:pt x="2850" y="2082"/>
                  </a:lnTo>
                  <a:cubicBezTo>
                    <a:pt x="2807" y="2236"/>
                    <a:pt x="2747" y="2373"/>
                    <a:pt x="2662" y="2510"/>
                  </a:cubicBezTo>
                  <a:cubicBezTo>
                    <a:pt x="2345" y="3117"/>
                    <a:pt x="2046" y="3742"/>
                    <a:pt x="1789" y="4383"/>
                  </a:cubicBezTo>
                  <a:cubicBezTo>
                    <a:pt x="1250" y="5684"/>
                    <a:pt x="831" y="7035"/>
                    <a:pt x="548" y="8421"/>
                  </a:cubicBezTo>
                  <a:cubicBezTo>
                    <a:pt x="275" y="9764"/>
                    <a:pt x="112" y="11125"/>
                    <a:pt x="61" y="12493"/>
                  </a:cubicBezTo>
                  <a:cubicBezTo>
                    <a:pt x="1" y="13965"/>
                    <a:pt x="112" y="15419"/>
                    <a:pt x="557" y="16831"/>
                  </a:cubicBezTo>
                  <a:cubicBezTo>
                    <a:pt x="1019" y="18311"/>
                    <a:pt x="1738" y="19697"/>
                    <a:pt x="2670" y="20937"/>
                  </a:cubicBezTo>
                  <a:cubicBezTo>
                    <a:pt x="2700" y="20984"/>
                    <a:pt x="2747" y="21008"/>
                    <a:pt x="2794" y="21008"/>
                  </a:cubicBezTo>
                  <a:cubicBezTo>
                    <a:pt x="2841" y="21008"/>
                    <a:pt x="2888" y="20984"/>
                    <a:pt x="2918" y="20937"/>
                  </a:cubicBezTo>
                  <a:cubicBezTo>
                    <a:pt x="4381" y="18833"/>
                    <a:pt x="5339" y="16412"/>
                    <a:pt x="5707" y="13871"/>
                  </a:cubicBezTo>
                  <a:cubicBezTo>
                    <a:pt x="6092" y="11339"/>
                    <a:pt x="5895" y="8738"/>
                    <a:pt x="5125" y="6291"/>
                  </a:cubicBezTo>
                  <a:cubicBezTo>
                    <a:pt x="4646" y="4777"/>
                    <a:pt x="3911" y="3391"/>
                    <a:pt x="3132" y="2014"/>
                  </a:cubicBezTo>
                  <a:cubicBezTo>
                    <a:pt x="3132" y="1808"/>
                    <a:pt x="3115" y="1603"/>
                    <a:pt x="3072" y="1398"/>
                  </a:cubicBezTo>
                  <a:cubicBezTo>
                    <a:pt x="3012" y="970"/>
                    <a:pt x="2944" y="534"/>
                    <a:pt x="2875" y="106"/>
                  </a:cubicBezTo>
                  <a:cubicBezTo>
                    <a:pt x="2861" y="33"/>
                    <a:pt x="2808" y="1"/>
                    <a:pt x="275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7"/>
            <p:cNvSpPr/>
            <p:nvPr/>
          </p:nvSpPr>
          <p:spPr>
            <a:xfrm>
              <a:off x="189537" y="116590"/>
              <a:ext cx="56018" cy="1219022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3" y="1"/>
                  </a:moveTo>
                  <a:cubicBezTo>
                    <a:pt x="31" y="1"/>
                    <a:pt x="1" y="22"/>
                    <a:pt x="5" y="65"/>
                  </a:cubicBezTo>
                  <a:cubicBezTo>
                    <a:pt x="544" y="5506"/>
                    <a:pt x="621" y="10981"/>
                    <a:pt x="245" y="16430"/>
                  </a:cubicBezTo>
                  <a:cubicBezTo>
                    <a:pt x="240" y="16473"/>
                    <a:pt x="272" y="16494"/>
                    <a:pt x="307" y="16494"/>
                  </a:cubicBezTo>
                  <a:cubicBezTo>
                    <a:pt x="341" y="16494"/>
                    <a:pt x="377" y="16473"/>
                    <a:pt x="381" y="16430"/>
                  </a:cubicBezTo>
                  <a:cubicBezTo>
                    <a:pt x="758" y="10981"/>
                    <a:pt x="672" y="5506"/>
                    <a:pt x="133" y="65"/>
                  </a:cubicBezTo>
                  <a:cubicBezTo>
                    <a:pt x="129" y="22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7"/>
            <p:cNvSpPr/>
            <p:nvPr/>
          </p:nvSpPr>
          <p:spPr>
            <a:xfrm>
              <a:off x="107802" y="445457"/>
              <a:ext cx="117653" cy="284746"/>
            </a:xfrm>
            <a:custGeom>
              <a:avLst/>
              <a:gdLst/>
              <a:ahLst/>
              <a:cxnLst/>
              <a:rect l="l" t="t" r="r" b="b"/>
              <a:pathLst>
                <a:path w="1592" h="3853" extrusionOk="0">
                  <a:moveTo>
                    <a:pt x="1516" y="0"/>
                  </a:moveTo>
                  <a:cubicBezTo>
                    <a:pt x="1490" y="0"/>
                    <a:pt x="1464" y="15"/>
                    <a:pt x="1453" y="46"/>
                  </a:cubicBezTo>
                  <a:cubicBezTo>
                    <a:pt x="1094" y="1321"/>
                    <a:pt x="615" y="2561"/>
                    <a:pt x="25" y="3750"/>
                  </a:cubicBezTo>
                  <a:cubicBezTo>
                    <a:pt x="1" y="3804"/>
                    <a:pt x="47" y="3853"/>
                    <a:pt x="91" y="3853"/>
                  </a:cubicBezTo>
                  <a:cubicBezTo>
                    <a:pt x="111" y="3853"/>
                    <a:pt x="131" y="3843"/>
                    <a:pt x="144" y="3819"/>
                  </a:cubicBezTo>
                  <a:cubicBezTo>
                    <a:pt x="735" y="2621"/>
                    <a:pt x="1214" y="1364"/>
                    <a:pt x="1582" y="80"/>
                  </a:cubicBezTo>
                  <a:cubicBezTo>
                    <a:pt x="1592" y="30"/>
                    <a:pt x="1554" y="0"/>
                    <a:pt x="151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7"/>
            <p:cNvSpPr/>
            <p:nvPr/>
          </p:nvSpPr>
          <p:spPr>
            <a:xfrm>
              <a:off x="133298" y="978074"/>
              <a:ext cx="98882" cy="172562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30" y="2232"/>
                  </a:lnTo>
                  <a:cubicBezTo>
                    <a:pt x="1" y="2286"/>
                    <a:pt x="49" y="2335"/>
                    <a:pt x="92" y="2335"/>
                  </a:cubicBezTo>
                  <a:cubicBezTo>
                    <a:pt x="112" y="2335"/>
                    <a:pt x="131" y="2325"/>
                    <a:pt x="142" y="2301"/>
                  </a:cubicBezTo>
                  <a:lnTo>
                    <a:pt x="1314" y="102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7"/>
            <p:cNvSpPr/>
            <p:nvPr/>
          </p:nvSpPr>
          <p:spPr>
            <a:xfrm>
              <a:off x="119405" y="769077"/>
              <a:ext cx="113662" cy="178622"/>
            </a:xfrm>
            <a:custGeom>
              <a:avLst/>
              <a:gdLst/>
              <a:ahLst/>
              <a:cxnLst/>
              <a:rect l="l" t="t" r="r" b="b"/>
              <a:pathLst>
                <a:path w="1538" h="2417" extrusionOk="0">
                  <a:moveTo>
                    <a:pt x="1444" y="0"/>
                  </a:moveTo>
                  <a:cubicBezTo>
                    <a:pt x="1424" y="0"/>
                    <a:pt x="1404" y="9"/>
                    <a:pt x="1390" y="30"/>
                  </a:cubicBezTo>
                  <a:cubicBezTo>
                    <a:pt x="903" y="774"/>
                    <a:pt x="449" y="1536"/>
                    <a:pt x="30" y="2314"/>
                  </a:cubicBezTo>
                  <a:cubicBezTo>
                    <a:pt x="1" y="2367"/>
                    <a:pt x="44" y="2416"/>
                    <a:pt x="88" y="2416"/>
                  </a:cubicBezTo>
                  <a:cubicBezTo>
                    <a:pt x="108" y="2416"/>
                    <a:pt x="128" y="2407"/>
                    <a:pt x="141" y="2383"/>
                  </a:cubicBezTo>
                  <a:cubicBezTo>
                    <a:pt x="569" y="1604"/>
                    <a:pt x="1022" y="843"/>
                    <a:pt x="1502" y="99"/>
                  </a:cubicBezTo>
                  <a:cubicBezTo>
                    <a:pt x="1537" y="45"/>
                    <a:pt x="1491" y="0"/>
                    <a:pt x="144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7"/>
            <p:cNvSpPr/>
            <p:nvPr/>
          </p:nvSpPr>
          <p:spPr>
            <a:xfrm>
              <a:off x="152956" y="247102"/>
              <a:ext cx="66364" cy="140193"/>
            </a:xfrm>
            <a:custGeom>
              <a:avLst/>
              <a:gdLst/>
              <a:ahLst/>
              <a:cxnLst/>
              <a:rect l="l" t="t" r="r" b="b"/>
              <a:pathLst>
                <a:path w="898" h="1897" extrusionOk="0">
                  <a:moveTo>
                    <a:pt x="817" y="1"/>
                  </a:moveTo>
                  <a:cubicBezTo>
                    <a:pt x="790" y="1"/>
                    <a:pt x="762" y="14"/>
                    <a:pt x="748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2"/>
                    <a:pt x="40" y="1896"/>
                    <a:pt x="82" y="1896"/>
                  </a:cubicBezTo>
                  <a:cubicBezTo>
                    <a:pt x="108" y="1896"/>
                    <a:pt x="136" y="1882"/>
                    <a:pt x="149" y="1849"/>
                  </a:cubicBezTo>
                  <a:cubicBezTo>
                    <a:pt x="389" y="1259"/>
                    <a:pt x="628" y="668"/>
                    <a:pt x="876" y="78"/>
                  </a:cubicBezTo>
                  <a:cubicBezTo>
                    <a:pt x="897" y="31"/>
                    <a:pt x="858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7"/>
            <p:cNvSpPr/>
            <p:nvPr/>
          </p:nvSpPr>
          <p:spPr>
            <a:xfrm>
              <a:off x="224345" y="625041"/>
              <a:ext cx="133542" cy="112480"/>
            </a:xfrm>
            <a:custGeom>
              <a:avLst/>
              <a:gdLst/>
              <a:ahLst/>
              <a:cxnLst/>
              <a:rect l="l" t="t" r="r" b="b"/>
              <a:pathLst>
                <a:path w="1807" h="1522" extrusionOk="0">
                  <a:moveTo>
                    <a:pt x="102" y="1"/>
                  </a:moveTo>
                  <a:cubicBezTo>
                    <a:pt x="47" y="1"/>
                    <a:pt x="1" y="68"/>
                    <a:pt x="47" y="114"/>
                  </a:cubicBezTo>
                  <a:cubicBezTo>
                    <a:pt x="561" y="619"/>
                    <a:pt x="1108" y="1081"/>
                    <a:pt x="1681" y="1509"/>
                  </a:cubicBezTo>
                  <a:cubicBezTo>
                    <a:pt x="1693" y="1517"/>
                    <a:pt x="1705" y="1521"/>
                    <a:pt x="1716" y="1521"/>
                  </a:cubicBezTo>
                  <a:cubicBezTo>
                    <a:pt x="1769" y="1521"/>
                    <a:pt x="1807" y="1431"/>
                    <a:pt x="1750" y="1389"/>
                  </a:cubicBezTo>
                  <a:cubicBezTo>
                    <a:pt x="1185" y="970"/>
                    <a:pt x="646" y="516"/>
                    <a:pt x="150" y="20"/>
                  </a:cubicBezTo>
                  <a:cubicBezTo>
                    <a:pt x="135" y="7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7"/>
            <p:cNvSpPr/>
            <p:nvPr/>
          </p:nvSpPr>
          <p:spPr>
            <a:xfrm>
              <a:off x="221759" y="892790"/>
              <a:ext cx="118909" cy="102503"/>
            </a:xfrm>
            <a:custGeom>
              <a:avLst/>
              <a:gdLst/>
              <a:ahLst/>
              <a:cxnLst/>
              <a:rect l="l" t="t" r="r" b="b"/>
              <a:pathLst>
                <a:path w="1609" h="1387" extrusionOk="0">
                  <a:moveTo>
                    <a:pt x="103" y="1"/>
                  </a:moveTo>
                  <a:cubicBezTo>
                    <a:pt x="50" y="1"/>
                    <a:pt x="0" y="69"/>
                    <a:pt x="48" y="110"/>
                  </a:cubicBezTo>
                  <a:lnTo>
                    <a:pt x="1468" y="1367"/>
                  </a:lnTo>
                  <a:cubicBezTo>
                    <a:pt x="1482" y="1381"/>
                    <a:pt x="1497" y="1387"/>
                    <a:pt x="1512" y="1387"/>
                  </a:cubicBezTo>
                  <a:cubicBezTo>
                    <a:pt x="1563" y="1387"/>
                    <a:pt x="1609" y="1320"/>
                    <a:pt x="1562" y="1273"/>
                  </a:cubicBezTo>
                  <a:lnTo>
                    <a:pt x="142" y="16"/>
                  </a:lnTo>
                  <a:cubicBezTo>
                    <a:pt x="130" y="5"/>
                    <a:pt x="116" y="1"/>
                    <a:pt x="10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7"/>
            <p:cNvSpPr/>
            <p:nvPr/>
          </p:nvSpPr>
          <p:spPr>
            <a:xfrm>
              <a:off x="208826" y="354631"/>
              <a:ext cx="128073" cy="119057"/>
            </a:xfrm>
            <a:custGeom>
              <a:avLst/>
              <a:gdLst/>
              <a:ahLst/>
              <a:cxnLst/>
              <a:rect l="l" t="t" r="r" b="b"/>
              <a:pathLst>
                <a:path w="1733" h="1611" extrusionOk="0">
                  <a:moveTo>
                    <a:pt x="176" y="1"/>
                  </a:moveTo>
                  <a:cubicBezTo>
                    <a:pt x="155" y="1"/>
                    <a:pt x="134" y="11"/>
                    <a:pt x="120" y="35"/>
                  </a:cubicBezTo>
                  <a:lnTo>
                    <a:pt x="120" y="26"/>
                  </a:lnTo>
                  <a:lnTo>
                    <a:pt x="120" y="26"/>
                  </a:lnTo>
                  <a:cubicBezTo>
                    <a:pt x="1" y="266"/>
                    <a:pt x="360" y="471"/>
                    <a:pt x="505" y="608"/>
                  </a:cubicBezTo>
                  <a:lnTo>
                    <a:pt x="1592" y="1592"/>
                  </a:lnTo>
                  <a:cubicBezTo>
                    <a:pt x="1605" y="1605"/>
                    <a:pt x="1621" y="1611"/>
                    <a:pt x="1635" y="1611"/>
                  </a:cubicBezTo>
                  <a:cubicBezTo>
                    <a:pt x="1686" y="1611"/>
                    <a:pt x="1732" y="1544"/>
                    <a:pt x="1686" y="1498"/>
                  </a:cubicBezTo>
                  <a:lnTo>
                    <a:pt x="942" y="830"/>
                  </a:lnTo>
                  <a:cubicBezTo>
                    <a:pt x="848" y="745"/>
                    <a:pt x="172" y="231"/>
                    <a:pt x="240" y="95"/>
                  </a:cubicBezTo>
                  <a:cubicBezTo>
                    <a:pt x="270" y="48"/>
                    <a:pt x="222" y="1"/>
                    <a:pt x="17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7"/>
            <p:cNvSpPr/>
            <p:nvPr/>
          </p:nvSpPr>
          <p:spPr>
            <a:xfrm>
              <a:off x="-53525" y="-136601"/>
              <a:ext cx="880770" cy="890377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6211" y="0"/>
                  </a:moveTo>
                  <a:cubicBezTo>
                    <a:pt x="5515" y="0"/>
                    <a:pt x="4820" y="23"/>
                    <a:pt x="4124" y="69"/>
                  </a:cubicBezTo>
                  <a:cubicBezTo>
                    <a:pt x="3080" y="137"/>
                    <a:pt x="2036" y="248"/>
                    <a:pt x="1010" y="411"/>
                  </a:cubicBezTo>
                  <a:cubicBezTo>
                    <a:pt x="969" y="400"/>
                    <a:pt x="928" y="394"/>
                    <a:pt x="887" y="394"/>
                  </a:cubicBezTo>
                  <a:cubicBezTo>
                    <a:pt x="797" y="394"/>
                    <a:pt x="709" y="421"/>
                    <a:pt x="633" y="479"/>
                  </a:cubicBezTo>
                  <a:lnTo>
                    <a:pt x="625" y="479"/>
                  </a:lnTo>
                  <a:cubicBezTo>
                    <a:pt x="351" y="522"/>
                    <a:pt x="189" y="813"/>
                    <a:pt x="291" y="1078"/>
                  </a:cubicBezTo>
                  <a:cubicBezTo>
                    <a:pt x="249" y="1352"/>
                    <a:pt x="291" y="1660"/>
                    <a:pt x="266" y="1942"/>
                  </a:cubicBezTo>
                  <a:cubicBezTo>
                    <a:pt x="206" y="2558"/>
                    <a:pt x="172" y="3174"/>
                    <a:pt x="146" y="3790"/>
                  </a:cubicBezTo>
                  <a:cubicBezTo>
                    <a:pt x="95" y="5039"/>
                    <a:pt x="0" y="6297"/>
                    <a:pt x="120" y="7546"/>
                  </a:cubicBezTo>
                  <a:cubicBezTo>
                    <a:pt x="172" y="8136"/>
                    <a:pt x="257" y="8726"/>
                    <a:pt x="385" y="9308"/>
                  </a:cubicBezTo>
                  <a:cubicBezTo>
                    <a:pt x="505" y="9881"/>
                    <a:pt x="625" y="10489"/>
                    <a:pt x="847" y="11028"/>
                  </a:cubicBezTo>
                  <a:cubicBezTo>
                    <a:pt x="1053" y="11549"/>
                    <a:pt x="1446" y="12020"/>
                    <a:pt x="2028" y="12046"/>
                  </a:cubicBezTo>
                  <a:cubicBezTo>
                    <a:pt x="2053" y="12047"/>
                    <a:pt x="2078" y="12048"/>
                    <a:pt x="2102" y="12048"/>
                  </a:cubicBezTo>
                  <a:cubicBezTo>
                    <a:pt x="2633" y="12048"/>
                    <a:pt x="3067" y="11700"/>
                    <a:pt x="3328" y="11259"/>
                  </a:cubicBezTo>
                  <a:cubicBezTo>
                    <a:pt x="3542" y="10874"/>
                    <a:pt x="3670" y="10446"/>
                    <a:pt x="3722" y="10010"/>
                  </a:cubicBezTo>
                  <a:cubicBezTo>
                    <a:pt x="3782" y="10095"/>
                    <a:pt x="3842" y="10189"/>
                    <a:pt x="3919" y="10266"/>
                  </a:cubicBezTo>
                  <a:cubicBezTo>
                    <a:pt x="4255" y="10647"/>
                    <a:pt x="4738" y="10892"/>
                    <a:pt x="5222" y="10892"/>
                  </a:cubicBezTo>
                  <a:cubicBezTo>
                    <a:pt x="5488" y="10892"/>
                    <a:pt x="5754" y="10818"/>
                    <a:pt x="5997" y="10651"/>
                  </a:cubicBezTo>
                  <a:cubicBezTo>
                    <a:pt x="6716" y="10146"/>
                    <a:pt x="6502" y="9180"/>
                    <a:pt x="6288" y="8461"/>
                  </a:cubicBezTo>
                  <a:cubicBezTo>
                    <a:pt x="6271" y="8393"/>
                    <a:pt x="6245" y="8324"/>
                    <a:pt x="6220" y="8247"/>
                  </a:cubicBezTo>
                  <a:lnTo>
                    <a:pt x="6220" y="8247"/>
                  </a:lnTo>
                  <a:cubicBezTo>
                    <a:pt x="6588" y="8470"/>
                    <a:pt x="6964" y="8666"/>
                    <a:pt x="7358" y="8838"/>
                  </a:cubicBezTo>
                  <a:cubicBezTo>
                    <a:pt x="7686" y="8981"/>
                    <a:pt x="8163" y="9118"/>
                    <a:pt x="8599" y="9118"/>
                  </a:cubicBezTo>
                  <a:cubicBezTo>
                    <a:pt x="9128" y="9118"/>
                    <a:pt x="9597" y="8915"/>
                    <a:pt x="9667" y="8273"/>
                  </a:cubicBezTo>
                  <a:cubicBezTo>
                    <a:pt x="9719" y="7828"/>
                    <a:pt x="9548" y="7332"/>
                    <a:pt x="9385" y="6930"/>
                  </a:cubicBezTo>
                  <a:cubicBezTo>
                    <a:pt x="9223" y="6519"/>
                    <a:pt x="9009" y="6143"/>
                    <a:pt x="8744" y="5792"/>
                  </a:cubicBezTo>
                  <a:cubicBezTo>
                    <a:pt x="8701" y="5732"/>
                    <a:pt x="8658" y="5681"/>
                    <a:pt x="8615" y="5629"/>
                  </a:cubicBezTo>
                  <a:lnTo>
                    <a:pt x="8615" y="5629"/>
                  </a:lnTo>
                  <a:cubicBezTo>
                    <a:pt x="8718" y="5647"/>
                    <a:pt x="8829" y="5672"/>
                    <a:pt x="8940" y="5689"/>
                  </a:cubicBezTo>
                  <a:cubicBezTo>
                    <a:pt x="9268" y="5748"/>
                    <a:pt x="9714" y="5828"/>
                    <a:pt x="10148" y="5828"/>
                  </a:cubicBezTo>
                  <a:cubicBezTo>
                    <a:pt x="10725" y="5828"/>
                    <a:pt x="11281" y="5688"/>
                    <a:pt x="11515" y="5176"/>
                  </a:cubicBezTo>
                  <a:cubicBezTo>
                    <a:pt x="11917" y="4312"/>
                    <a:pt x="10968" y="3285"/>
                    <a:pt x="10326" y="2823"/>
                  </a:cubicBezTo>
                  <a:cubicBezTo>
                    <a:pt x="10121" y="2678"/>
                    <a:pt x="9907" y="2550"/>
                    <a:pt x="9685" y="2447"/>
                  </a:cubicBezTo>
                  <a:cubicBezTo>
                    <a:pt x="9993" y="2413"/>
                    <a:pt x="10292" y="2336"/>
                    <a:pt x="10583" y="2233"/>
                  </a:cubicBezTo>
                  <a:cubicBezTo>
                    <a:pt x="10993" y="2062"/>
                    <a:pt x="11532" y="1677"/>
                    <a:pt x="11387" y="1164"/>
                  </a:cubicBezTo>
                  <a:cubicBezTo>
                    <a:pt x="11250" y="719"/>
                    <a:pt x="10660" y="471"/>
                    <a:pt x="10258" y="343"/>
                  </a:cubicBezTo>
                  <a:cubicBezTo>
                    <a:pt x="9308" y="43"/>
                    <a:pt x="8239" y="52"/>
                    <a:pt x="7255" y="17"/>
                  </a:cubicBezTo>
                  <a:cubicBezTo>
                    <a:pt x="6907" y="6"/>
                    <a:pt x="6559" y="0"/>
                    <a:pt x="62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7"/>
            <p:cNvSpPr/>
            <p:nvPr/>
          </p:nvSpPr>
          <p:spPr>
            <a:xfrm>
              <a:off x="448415" y="604644"/>
              <a:ext cx="93043" cy="79297"/>
            </a:xfrm>
            <a:custGeom>
              <a:avLst/>
              <a:gdLst/>
              <a:ahLst/>
              <a:cxnLst/>
              <a:rect l="l" t="t" r="r" b="b"/>
              <a:pathLst>
                <a:path w="1259" h="1073" extrusionOk="0">
                  <a:moveTo>
                    <a:pt x="655" y="1"/>
                  </a:moveTo>
                  <a:cubicBezTo>
                    <a:pt x="576" y="1"/>
                    <a:pt x="496" y="19"/>
                    <a:pt x="420" y="57"/>
                  </a:cubicBezTo>
                  <a:cubicBezTo>
                    <a:pt x="292" y="134"/>
                    <a:pt x="206" y="253"/>
                    <a:pt x="181" y="399"/>
                  </a:cubicBezTo>
                  <a:cubicBezTo>
                    <a:pt x="129" y="467"/>
                    <a:pt x="121" y="544"/>
                    <a:pt x="146" y="621"/>
                  </a:cubicBezTo>
                  <a:cubicBezTo>
                    <a:pt x="1" y="732"/>
                    <a:pt x="18" y="1023"/>
                    <a:pt x="249" y="1040"/>
                  </a:cubicBezTo>
                  <a:lnTo>
                    <a:pt x="523" y="1040"/>
                  </a:lnTo>
                  <a:cubicBezTo>
                    <a:pt x="587" y="1062"/>
                    <a:pt x="654" y="1072"/>
                    <a:pt x="722" y="1072"/>
                  </a:cubicBezTo>
                  <a:cubicBezTo>
                    <a:pt x="843" y="1072"/>
                    <a:pt x="966" y="1038"/>
                    <a:pt x="1070" y="972"/>
                  </a:cubicBezTo>
                  <a:cubicBezTo>
                    <a:pt x="1156" y="912"/>
                    <a:pt x="1216" y="809"/>
                    <a:pt x="1216" y="707"/>
                  </a:cubicBezTo>
                  <a:cubicBezTo>
                    <a:pt x="1259" y="613"/>
                    <a:pt x="1241" y="493"/>
                    <a:pt x="1173" y="424"/>
                  </a:cubicBezTo>
                  <a:cubicBezTo>
                    <a:pt x="1121" y="166"/>
                    <a:pt x="895" y="1"/>
                    <a:pt x="6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7"/>
            <p:cNvSpPr/>
            <p:nvPr/>
          </p:nvSpPr>
          <p:spPr>
            <a:xfrm>
              <a:off x="622970" y="505614"/>
              <a:ext cx="100360" cy="76046"/>
            </a:xfrm>
            <a:custGeom>
              <a:avLst/>
              <a:gdLst/>
              <a:ahLst/>
              <a:cxnLst/>
              <a:rect l="l" t="t" r="r" b="b"/>
              <a:pathLst>
                <a:path w="1358" h="1029" extrusionOk="0">
                  <a:moveTo>
                    <a:pt x="1047" y="1"/>
                  </a:moveTo>
                  <a:cubicBezTo>
                    <a:pt x="1023" y="1"/>
                    <a:pt x="999" y="4"/>
                    <a:pt x="975" y="11"/>
                  </a:cubicBezTo>
                  <a:cubicBezTo>
                    <a:pt x="796" y="71"/>
                    <a:pt x="590" y="28"/>
                    <a:pt x="402" y="96"/>
                  </a:cubicBezTo>
                  <a:cubicBezTo>
                    <a:pt x="248" y="156"/>
                    <a:pt x="128" y="276"/>
                    <a:pt x="69" y="430"/>
                  </a:cubicBezTo>
                  <a:cubicBezTo>
                    <a:pt x="0" y="575"/>
                    <a:pt x="17" y="746"/>
                    <a:pt x="120" y="875"/>
                  </a:cubicBezTo>
                  <a:cubicBezTo>
                    <a:pt x="220" y="1000"/>
                    <a:pt x="370" y="1029"/>
                    <a:pt x="520" y="1029"/>
                  </a:cubicBezTo>
                  <a:cubicBezTo>
                    <a:pt x="576" y="1029"/>
                    <a:pt x="631" y="1025"/>
                    <a:pt x="685" y="1020"/>
                  </a:cubicBezTo>
                  <a:cubicBezTo>
                    <a:pt x="881" y="1012"/>
                    <a:pt x="1061" y="926"/>
                    <a:pt x="1181" y="772"/>
                  </a:cubicBezTo>
                  <a:cubicBezTo>
                    <a:pt x="1258" y="652"/>
                    <a:pt x="1283" y="515"/>
                    <a:pt x="1249" y="378"/>
                  </a:cubicBezTo>
                  <a:cubicBezTo>
                    <a:pt x="1258" y="361"/>
                    <a:pt x="1275" y="336"/>
                    <a:pt x="1283" y="319"/>
                  </a:cubicBezTo>
                  <a:cubicBezTo>
                    <a:pt x="1358" y="140"/>
                    <a:pt x="1206" y="1"/>
                    <a:pt x="10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7"/>
            <p:cNvSpPr/>
            <p:nvPr/>
          </p:nvSpPr>
          <p:spPr>
            <a:xfrm>
              <a:off x="279624" y="514408"/>
              <a:ext cx="117727" cy="87648"/>
            </a:xfrm>
            <a:custGeom>
              <a:avLst/>
              <a:gdLst/>
              <a:ahLst/>
              <a:cxnLst/>
              <a:rect l="l" t="t" r="r" b="b"/>
              <a:pathLst>
                <a:path w="1593" h="1186" extrusionOk="0">
                  <a:moveTo>
                    <a:pt x="1004" y="1"/>
                  </a:moveTo>
                  <a:cubicBezTo>
                    <a:pt x="878" y="1"/>
                    <a:pt x="755" y="24"/>
                    <a:pt x="642" y="97"/>
                  </a:cubicBezTo>
                  <a:cubicBezTo>
                    <a:pt x="591" y="123"/>
                    <a:pt x="548" y="165"/>
                    <a:pt x="523" y="200"/>
                  </a:cubicBezTo>
                  <a:cubicBezTo>
                    <a:pt x="352" y="200"/>
                    <a:pt x="180" y="268"/>
                    <a:pt x="69" y="396"/>
                  </a:cubicBezTo>
                  <a:cubicBezTo>
                    <a:pt x="1" y="473"/>
                    <a:pt x="1" y="593"/>
                    <a:pt x="69" y="679"/>
                  </a:cubicBezTo>
                  <a:lnTo>
                    <a:pt x="103" y="721"/>
                  </a:lnTo>
                  <a:cubicBezTo>
                    <a:pt x="103" y="893"/>
                    <a:pt x="189" y="1047"/>
                    <a:pt x="334" y="1132"/>
                  </a:cubicBezTo>
                  <a:cubicBezTo>
                    <a:pt x="400" y="1168"/>
                    <a:pt x="470" y="1185"/>
                    <a:pt x="539" y="1185"/>
                  </a:cubicBezTo>
                  <a:cubicBezTo>
                    <a:pt x="651" y="1185"/>
                    <a:pt x="760" y="1140"/>
                    <a:pt x="839" y="1055"/>
                  </a:cubicBezTo>
                  <a:lnTo>
                    <a:pt x="916" y="1055"/>
                  </a:lnTo>
                  <a:cubicBezTo>
                    <a:pt x="957" y="1100"/>
                    <a:pt x="1012" y="1122"/>
                    <a:pt x="1067" y="1122"/>
                  </a:cubicBezTo>
                  <a:cubicBezTo>
                    <a:pt x="1117" y="1122"/>
                    <a:pt x="1167" y="1105"/>
                    <a:pt x="1207" y="1072"/>
                  </a:cubicBezTo>
                  <a:cubicBezTo>
                    <a:pt x="1481" y="867"/>
                    <a:pt x="1592" y="499"/>
                    <a:pt x="1481" y="165"/>
                  </a:cubicBezTo>
                  <a:cubicBezTo>
                    <a:pt x="1447" y="88"/>
                    <a:pt x="1378" y="37"/>
                    <a:pt x="1293" y="29"/>
                  </a:cubicBezTo>
                  <a:cubicBezTo>
                    <a:pt x="1197" y="14"/>
                    <a:pt x="1100" y="1"/>
                    <a:pt x="10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7"/>
            <p:cNvSpPr/>
            <p:nvPr/>
          </p:nvSpPr>
          <p:spPr>
            <a:xfrm>
              <a:off x="440212" y="451222"/>
              <a:ext cx="95556" cy="65921"/>
            </a:xfrm>
            <a:custGeom>
              <a:avLst/>
              <a:gdLst/>
              <a:ahLst/>
              <a:cxnLst/>
              <a:rect l="l" t="t" r="r" b="b"/>
              <a:pathLst>
                <a:path w="1293" h="892" extrusionOk="0">
                  <a:moveTo>
                    <a:pt x="454" y="342"/>
                  </a:moveTo>
                  <a:cubicBezTo>
                    <a:pt x="463" y="342"/>
                    <a:pt x="471" y="349"/>
                    <a:pt x="480" y="362"/>
                  </a:cubicBezTo>
                  <a:lnTo>
                    <a:pt x="429" y="362"/>
                  </a:lnTo>
                  <a:cubicBezTo>
                    <a:pt x="437" y="349"/>
                    <a:pt x="446" y="342"/>
                    <a:pt x="454" y="342"/>
                  </a:cubicBezTo>
                  <a:close/>
                  <a:moveTo>
                    <a:pt x="846" y="0"/>
                  </a:moveTo>
                  <a:cubicBezTo>
                    <a:pt x="768" y="0"/>
                    <a:pt x="691" y="15"/>
                    <a:pt x="617" y="45"/>
                  </a:cubicBezTo>
                  <a:cubicBezTo>
                    <a:pt x="446" y="105"/>
                    <a:pt x="198" y="165"/>
                    <a:pt x="95" y="319"/>
                  </a:cubicBezTo>
                  <a:cubicBezTo>
                    <a:pt x="1" y="481"/>
                    <a:pt x="61" y="687"/>
                    <a:pt x="223" y="772"/>
                  </a:cubicBezTo>
                  <a:cubicBezTo>
                    <a:pt x="261" y="848"/>
                    <a:pt x="341" y="891"/>
                    <a:pt x="425" y="891"/>
                  </a:cubicBezTo>
                  <a:cubicBezTo>
                    <a:pt x="455" y="891"/>
                    <a:pt x="485" y="886"/>
                    <a:pt x="514" y="875"/>
                  </a:cubicBezTo>
                  <a:cubicBezTo>
                    <a:pt x="642" y="832"/>
                    <a:pt x="813" y="789"/>
                    <a:pt x="950" y="721"/>
                  </a:cubicBezTo>
                  <a:cubicBezTo>
                    <a:pt x="1121" y="661"/>
                    <a:pt x="1293" y="550"/>
                    <a:pt x="1267" y="353"/>
                  </a:cubicBezTo>
                  <a:cubicBezTo>
                    <a:pt x="1275" y="242"/>
                    <a:pt x="1224" y="139"/>
                    <a:pt x="1139" y="79"/>
                  </a:cubicBezTo>
                  <a:cubicBezTo>
                    <a:pt x="1047" y="26"/>
                    <a:pt x="946" y="0"/>
                    <a:pt x="84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7"/>
            <p:cNvSpPr/>
            <p:nvPr/>
          </p:nvSpPr>
          <p:spPr>
            <a:xfrm>
              <a:off x="624227" y="629475"/>
              <a:ext cx="92452" cy="77745"/>
            </a:xfrm>
            <a:custGeom>
              <a:avLst/>
              <a:gdLst/>
              <a:ahLst/>
              <a:cxnLst/>
              <a:rect l="l" t="t" r="r" b="b"/>
              <a:pathLst>
                <a:path w="1251" h="1052" extrusionOk="0">
                  <a:moveTo>
                    <a:pt x="599" y="1"/>
                  </a:moveTo>
                  <a:cubicBezTo>
                    <a:pt x="505" y="1"/>
                    <a:pt x="410" y="23"/>
                    <a:pt x="325" y="71"/>
                  </a:cubicBezTo>
                  <a:cubicBezTo>
                    <a:pt x="94" y="225"/>
                    <a:pt x="0" y="516"/>
                    <a:pt x="111" y="773"/>
                  </a:cubicBezTo>
                  <a:cubicBezTo>
                    <a:pt x="111" y="850"/>
                    <a:pt x="163" y="918"/>
                    <a:pt x="240" y="944"/>
                  </a:cubicBezTo>
                  <a:cubicBezTo>
                    <a:pt x="300" y="995"/>
                    <a:pt x="377" y="1029"/>
                    <a:pt x="462" y="1047"/>
                  </a:cubicBezTo>
                  <a:cubicBezTo>
                    <a:pt x="490" y="1050"/>
                    <a:pt x="520" y="1052"/>
                    <a:pt x="549" y="1052"/>
                  </a:cubicBezTo>
                  <a:cubicBezTo>
                    <a:pt x="601" y="1052"/>
                    <a:pt x="653" y="1046"/>
                    <a:pt x="702" y="1029"/>
                  </a:cubicBezTo>
                  <a:cubicBezTo>
                    <a:pt x="958" y="1021"/>
                    <a:pt x="1198" y="918"/>
                    <a:pt x="1224" y="610"/>
                  </a:cubicBezTo>
                  <a:cubicBezTo>
                    <a:pt x="1250" y="259"/>
                    <a:pt x="923" y="1"/>
                    <a:pt x="5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7"/>
            <p:cNvSpPr/>
            <p:nvPr/>
          </p:nvSpPr>
          <p:spPr>
            <a:xfrm>
              <a:off x="820805" y="487730"/>
              <a:ext cx="74715" cy="68212"/>
            </a:xfrm>
            <a:custGeom>
              <a:avLst/>
              <a:gdLst/>
              <a:ahLst/>
              <a:cxnLst/>
              <a:rect l="l" t="t" r="r" b="b"/>
              <a:pathLst>
                <a:path w="1011" h="923" extrusionOk="0">
                  <a:moveTo>
                    <a:pt x="574" y="432"/>
                  </a:moveTo>
                  <a:lnTo>
                    <a:pt x="565" y="441"/>
                  </a:lnTo>
                  <a:cubicBezTo>
                    <a:pt x="557" y="441"/>
                    <a:pt x="565" y="432"/>
                    <a:pt x="574" y="432"/>
                  </a:cubicBezTo>
                  <a:close/>
                  <a:moveTo>
                    <a:pt x="572" y="1"/>
                  </a:moveTo>
                  <a:cubicBezTo>
                    <a:pt x="507" y="1"/>
                    <a:pt x="441" y="15"/>
                    <a:pt x="377" y="47"/>
                  </a:cubicBezTo>
                  <a:cubicBezTo>
                    <a:pt x="69" y="167"/>
                    <a:pt x="1" y="561"/>
                    <a:pt x="240" y="783"/>
                  </a:cubicBezTo>
                  <a:cubicBezTo>
                    <a:pt x="275" y="817"/>
                    <a:pt x="317" y="843"/>
                    <a:pt x="360" y="860"/>
                  </a:cubicBezTo>
                  <a:cubicBezTo>
                    <a:pt x="394" y="894"/>
                    <a:pt x="446" y="911"/>
                    <a:pt x="497" y="920"/>
                  </a:cubicBezTo>
                  <a:cubicBezTo>
                    <a:pt x="511" y="921"/>
                    <a:pt x="526" y="922"/>
                    <a:pt x="540" y="922"/>
                  </a:cubicBezTo>
                  <a:cubicBezTo>
                    <a:pt x="613" y="922"/>
                    <a:pt x="689" y="904"/>
                    <a:pt x="754" y="869"/>
                  </a:cubicBezTo>
                  <a:cubicBezTo>
                    <a:pt x="856" y="817"/>
                    <a:pt x="942" y="740"/>
                    <a:pt x="993" y="638"/>
                  </a:cubicBezTo>
                  <a:cubicBezTo>
                    <a:pt x="1010" y="595"/>
                    <a:pt x="1010" y="552"/>
                    <a:pt x="1002" y="509"/>
                  </a:cubicBezTo>
                  <a:cubicBezTo>
                    <a:pt x="1010" y="467"/>
                    <a:pt x="1010" y="432"/>
                    <a:pt x="1002" y="390"/>
                  </a:cubicBezTo>
                  <a:cubicBezTo>
                    <a:pt x="975" y="160"/>
                    <a:pt x="783" y="1"/>
                    <a:pt x="5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7"/>
            <p:cNvSpPr/>
            <p:nvPr/>
          </p:nvSpPr>
          <p:spPr>
            <a:xfrm>
              <a:off x="658517" y="355444"/>
              <a:ext cx="78928" cy="66291"/>
            </a:xfrm>
            <a:custGeom>
              <a:avLst/>
              <a:gdLst/>
              <a:ahLst/>
              <a:cxnLst/>
              <a:rect l="l" t="t" r="r" b="b"/>
              <a:pathLst>
                <a:path w="1068" h="897" extrusionOk="0">
                  <a:moveTo>
                    <a:pt x="524" y="0"/>
                  </a:moveTo>
                  <a:cubicBezTo>
                    <a:pt x="437" y="0"/>
                    <a:pt x="349" y="28"/>
                    <a:pt x="272" y="84"/>
                  </a:cubicBezTo>
                  <a:cubicBezTo>
                    <a:pt x="212" y="118"/>
                    <a:pt x="169" y="186"/>
                    <a:pt x="161" y="255"/>
                  </a:cubicBezTo>
                  <a:cubicBezTo>
                    <a:pt x="144" y="280"/>
                    <a:pt x="127" y="306"/>
                    <a:pt x="118" y="332"/>
                  </a:cubicBezTo>
                  <a:cubicBezTo>
                    <a:pt x="101" y="392"/>
                    <a:pt x="92" y="460"/>
                    <a:pt x="101" y="520"/>
                  </a:cubicBezTo>
                  <a:cubicBezTo>
                    <a:pt x="0" y="688"/>
                    <a:pt x="122" y="897"/>
                    <a:pt x="312" y="897"/>
                  </a:cubicBezTo>
                  <a:cubicBezTo>
                    <a:pt x="316" y="897"/>
                    <a:pt x="319" y="896"/>
                    <a:pt x="323" y="896"/>
                  </a:cubicBezTo>
                  <a:cubicBezTo>
                    <a:pt x="392" y="888"/>
                    <a:pt x="452" y="871"/>
                    <a:pt x="520" y="845"/>
                  </a:cubicBezTo>
                  <a:cubicBezTo>
                    <a:pt x="580" y="845"/>
                    <a:pt x="640" y="836"/>
                    <a:pt x="700" y="819"/>
                  </a:cubicBezTo>
                  <a:cubicBezTo>
                    <a:pt x="1025" y="700"/>
                    <a:pt x="1068" y="263"/>
                    <a:pt x="777" y="84"/>
                  </a:cubicBezTo>
                  <a:cubicBezTo>
                    <a:pt x="700" y="28"/>
                    <a:pt x="612" y="0"/>
                    <a:pt x="5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7"/>
            <p:cNvSpPr/>
            <p:nvPr/>
          </p:nvSpPr>
          <p:spPr>
            <a:xfrm>
              <a:off x="830930" y="335860"/>
              <a:ext cx="74050" cy="65478"/>
            </a:xfrm>
            <a:custGeom>
              <a:avLst/>
              <a:gdLst/>
              <a:ahLst/>
              <a:cxnLst/>
              <a:rect l="l" t="t" r="r" b="b"/>
              <a:pathLst>
                <a:path w="1002" h="886" extrusionOk="0">
                  <a:moveTo>
                    <a:pt x="489" y="0"/>
                  </a:moveTo>
                  <a:cubicBezTo>
                    <a:pt x="461" y="0"/>
                    <a:pt x="432" y="5"/>
                    <a:pt x="403" y="15"/>
                  </a:cubicBezTo>
                  <a:cubicBezTo>
                    <a:pt x="146" y="135"/>
                    <a:pt x="1" y="408"/>
                    <a:pt x="43" y="682"/>
                  </a:cubicBezTo>
                  <a:cubicBezTo>
                    <a:pt x="57" y="806"/>
                    <a:pt x="165" y="885"/>
                    <a:pt x="282" y="885"/>
                  </a:cubicBezTo>
                  <a:cubicBezTo>
                    <a:pt x="311" y="885"/>
                    <a:pt x="340" y="881"/>
                    <a:pt x="369" y="870"/>
                  </a:cubicBezTo>
                  <a:lnTo>
                    <a:pt x="831" y="716"/>
                  </a:lnTo>
                  <a:cubicBezTo>
                    <a:pt x="950" y="674"/>
                    <a:pt x="1002" y="537"/>
                    <a:pt x="959" y="417"/>
                  </a:cubicBezTo>
                  <a:cubicBezTo>
                    <a:pt x="919" y="329"/>
                    <a:pt x="834" y="271"/>
                    <a:pt x="746" y="271"/>
                  </a:cubicBezTo>
                  <a:cubicBezTo>
                    <a:pt x="740" y="271"/>
                    <a:pt x="734" y="271"/>
                    <a:pt x="728" y="272"/>
                  </a:cubicBezTo>
                  <a:cubicBezTo>
                    <a:pt x="728" y="272"/>
                    <a:pt x="728" y="263"/>
                    <a:pt x="728" y="263"/>
                  </a:cubicBezTo>
                  <a:cubicBezTo>
                    <a:pt x="742" y="114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7"/>
            <p:cNvSpPr/>
            <p:nvPr/>
          </p:nvSpPr>
          <p:spPr>
            <a:xfrm>
              <a:off x="789840" y="611664"/>
              <a:ext cx="56388" cy="53579"/>
            </a:xfrm>
            <a:custGeom>
              <a:avLst/>
              <a:gdLst/>
              <a:ahLst/>
              <a:cxnLst/>
              <a:rect l="l" t="t" r="r" b="b"/>
              <a:pathLst>
                <a:path w="763" h="725" extrusionOk="0">
                  <a:moveTo>
                    <a:pt x="401" y="0"/>
                  </a:moveTo>
                  <a:cubicBezTo>
                    <a:pt x="259" y="0"/>
                    <a:pt x="132" y="91"/>
                    <a:pt x="86" y="235"/>
                  </a:cubicBezTo>
                  <a:cubicBezTo>
                    <a:pt x="78" y="269"/>
                    <a:pt x="69" y="304"/>
                    <a:pt x="69" y="338"/>
                  </a:cubicBezTo>
                  <a:cubicBezTo>
                    <a:pt x="18" y="389"/>
                    <a:pt x="1" y="458"/>
                    <a:pt x="9" y="526"/>
                  </a:cubicBezTo>
                  <a:cubicBezTo>
                    <a:pt x="33" y="636"/>
                    <a:pt x="129" y="725"/>
                    <a:pt x="244" y="725"/>
                  </a:cubicBezTo>
                  <a:cubicBezTo>
                    <a:pt x="254" y="725"/>
                    <a:pt x="264" y="724"/>
                    <a:pt x="274" y="723"/>
                  </a:cubicBezTo>
                  <a:cubicBezTo>
                    <a:pt x="403" y="714"/>
                    <a:pt x="514" y="646"/>
                    <a:pt x="582" y="543"/>
                  </a:cubicBezTo>
                  <a:lnTo>
                    <a:pt x="599" y="518"/>
                  </a:lnTo>
                  <a:cubicBezTo>
                    <a:pt x="625" y="483"/>
                    <a:pt x="659" y="449"/>
                    <a:pt x="685" y="423"/>
                  </a:cubicBezTo>
                  <a:cubicBezTo>
                    <a:pt x="762" y="321"/>
                    <a:pt x="736" y="167"/>
                    <a:pt x="642" y="90"/>
                  </a:cubicBezTo>
                  <a:cubicBezTo>
                    <a:pt x="625" y="81"/>
                    <a:pt x="608" y="73"/>
                    <a:pt x="591" y="64"/>
                  </a:cubicBezTo>
                  <a:cubicBezTo>
                    <a:pt x="548" y="30"/>
                    <a:pt x="505" y="13"/>
                    <a:pt x="454" y="4"/>
                  </a:cubicBezTo>
                  <a:cubicBezTo>
                    <a:pt x="436" y="1"/>
                    <a:pt x="418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7"/>
            <p:cNvSpPr/>
            <p:nvPr/>
          </p:nvSpPr>
          <p:spPr>
            <a:xfrm>
              <a:off x="432156" y="29163"/>
              <a:ext cx="97699" cy="92304"/>
            </a:xfrm>
            <a:custGeom>
              <a:avLst/>
              <a:gdLst/>
              <a:ahLst/>
              <a:cxnLst/>
              <a:rect l="l" t="t" r="r" b="b"/>
              <a:pathLst>
                <a:path w="1322" h="1249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5" y="144"/>
                    <a:pt x="786" y="255"/>
                    <a:pt x="734" y="367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1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3" y="20"/>
                  </a:cubicBezTo>
                  <a:cubicBezTo>
                    <a:pt x="51" y="20"/>
                    <a:pt x="0" y="112"/>
                    <a:pt x="50" y="161"/>
                  </a:cubicBezTo>
                  <a:lnTo>
                    <a:pt x="153" y="255"/>
                  </a:lnTo>
                  <a:cubicBezTo>
                    <a:pt x="144" y="281"/>
                    <a:pt x="153" y="315"/>
                    <a:pt x="170" y="332"/>
                  </a:cubicBezTo>
                  <a:lnTo>
                    <a:pt x="178" y="332"/>
                  </a:lnTo>
                  <a:cubicBezTo>
                    <a:pt x="178" y="349"/>
                    <a:pt x="187" y="375"/>
                    <a:pt x="204" y="384"/>
                  </a:cubicBezTo>
                  <a:cubicBezTo>
                    <a:pt x="289" y="486"/>
                    <a:pt x="384" y="580"/>
                    <a:pt x="486" y="675"/>
                  </a:cubicBezTo>
                  <a:cubicBezTo>
                    <a:pt x="418" y="786"/>
                    <a:pt x="366" y="914"/>
                    <a:pt x="332" y="1042"/>
                  </a:cubicBezTo>
                  <a:cubicBezTo>
                    <a:pt x="332" y="1068"/>
                    <a:pt x="332" y="1094"/>
                    <a:pt x="349" y="1111"/>
                  </a:cubicBezTo>
                  <a:cubicBezTo>
                    <a:pt x="332" y="1162"/>
                    <a:pt x="358" y="1222"/>
                    <a:pt x="409" y="1231"/>
                  </a:cubicBezTo>
                  <a:cubicBezTo>
                    <a:pt x="421" y="1243"/>
                    <a:pt x="437" y="1249"/>
                    <a:pt x="453" y="1249"/>
                  </a:cubicBezTo>
                  <a:cubicBezTo>
                    <a:pt x="471" y="1249"/>
                    <a:pt x="490" y="1240"/>
                    <a:pt x="503" y="1222"/>
                  </a:cubicBezTo>
                  <a:cubicBezTo>
                    <a:pt x="597" y="1128"/>
                    <a:pt x="683" y="1017"/>
                    <a:pt x="751" y="906"/>
                  </a:cubicBezTo>
                  <a:cubicBezTo>
                    <a:pt x="786" y="931"/>
                    <a:pt x="811" y="957"/>
                    <a:pt x="845" y="974"/>
                  </a:cubicBezTo>
                  <a:cubicBezTo>
                    <a:pt x="880" y="1000"/>
                    <a:pt x="905" y="1042"/>
                    <a:pt x="931" y="1085"/>
                  </a:cubicBezTo>
                  <a:cubicBezTo>
                    <a:pt x="942" y="1102"/>
                    <a:pt x="960" y="1111"/>
                    <a:pt x="979" y="1111"/>
                  </a:cubicBezTo>
                  <a:cubicBezTo>
                    <a:pt x="989" y="1111"/>
                    <a:pt x="999" y="1108"/>
                    <a:pt x="1008" y="1102"/>
                  </a:cubicBezTo>
                  <a:cubicBezTo>
                    <a:pt x="1068" y="1145"/>
                    <a:pt x="1119" y="1179"/>
                    <a:pt x="1171" y="1214"/>
                  </a:cubicBezTo>
                  <a:cubicBezTo>
                    <a:pt x="1184" y="1222"/>
                    <a:pt x="1197" y="1226"/>
                    <a:pt x="1210" y="1226"/>
                  </a:cubicBezTo>
                  <a:cubicBezTo>
                    <a:pt x="1272" y="1226"/>
                    <a:pt x="1322" y="1135"/>
                    <a:pt x="1265" y="1085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2" y="546"/>
                    <a:pt x="940" y="461"/>
                  </a:cubicBezTo>
                  <a:cubicBezTo>
                    <a:pt x="948" y="444"/>
                    <a:pt x="948" y="435"/>
                    <a:pt x="940" y="418"/>
                  </a:cubicBezTo>
                  <a:cubicBezTo>
                    <a:pt x="957" y="384"/>
                    <a:pt x="965" y="349"/>
                    <a:pt x="982" y="315"/>
                  </a:cubicBezTo>
                  <a:cubicBezTo>
                    <a:pt x="991" y="290"/>
                    <a:pt x="991" y="272"/>
                    <a:pt x="982" y="255"/>
                  </a:cubicBezTo>
                  <a:cubicBezTo>
                    <a:pt x="999" y="213"/>
                    <a:pt x="1025" y="161"/>
                    <a:pt x="1042" y="118"/>
                  </a:cubicBez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7"/>
            <p:cNvSpPr/>
            <p:nvPr/>
          </p:nvSpPr>
          <p:spPr>
            <a:xfrm>
              <a:off x="286718" y="15196"/>
              <a:ext cx="101468" cy="87796"/>
            </a:xfrm>
            <a:custGeom>
              <a:avLst/>
              <a:gdLst/>
              <a:ahLst/>
              <a:cxnLst/>
              <a:rect l="l" t="t" r="r" b="b"/>
              <a:pathLst>
                <a:path w="1373" h="1188" extrusionOk="0">
                  <a:moveTo>
                    <a:pt x="989" y="1"/>
                  </a:moveTo>
                  <a:cubicBezTo>
                    <a:pt x="958" y="1"/>
                    <a:pt x="930" y="18"/>
                    <a:pt x="923" y="59"/>
                  </a:cubicBezTo>
                  <a:lnTo>
                    <a:pt x="906" y="128"/>
                  </a:lnTo>
                  <a:cubicBezTo>
                    <a:pt x="887" y="109"/>
                    <a:pt x="862" y="97"/>
                    <a:pt x="838" y="97"/>
                  </a:cubicBezTo>
                  <a:cubicBezTo>
                    <a:pt x="819" y="97"/>
                    <a:pt x="801" y="104"/>
                    <a:pt x="786" y="119"/>
                  </a:cubicBezTo>
                  <a:lnTo>
                    <a:pt x="760" y="145"/>
                  </a:lnTo>
                  <a:cubicBezTo>
                    <a:pt x="675" y="222"/>
                    <a:pt x="606" y="325"/>
                    <a:pt x="564" y="436"/>
                  </a:cubicBezTo>
                  <a:cubicBezTo>
                    <a:pt x="427" y="350"/>
                    <a:pt x="290" y="256"/>
                    <a:pt x="153" y="171"/>
                  </a:cubicBezTo>
                  <a:cubicBezTo>
                    <a:pt x="141" y="165"/>
                    <a:pt x="129" y="162"/>
                    <a:pt x="117" y="162"/>
                  </a:cubicBezTo>
                  <a:cubicBezTo>
                    <a:pt x="43" y="162"/>
                    <a:pt x="1" y="273"/>
                    <a:pt x="67" y="325"/>
                  </a:cubicBezTo>
                  <a:lnTo>
                    <a:pt x="341" y="521"/>
                  </a:lnTo>
                  <a:cubicBezTo>
                    <a:pt x="324" y="564"/>
                    <a:pt x="350" y="607"/>
                    <a:pt x="392" y="624"/>
                  </a:cubicBezTo>
                  <a:cubicBezTo>
                    <a:pt x="427" y="641"/>
                    <a:pt x="469" y="658"/>
                    <a:pt x="504" y="667"/>
                  </a:cubicBezTo>
                  <a:cubicBezTo>
                    <a:pt x="504" y="710"/>
                    <a:pt x="504" y="752"/>
                    <a:pt x="504" y="795"/>
                  </a:cubicBezTo>
                  <a:cubicBezTo>
                    <a:pt x="495" y="846"/>
                    <a:pt x="487" y="898"/>
                    <a:pt x="478" y="949"/>
                  </a:cubicBezTo>
                  <a:cubicBezTo>
                    <a:pt x="444" y="983"/>
                    <a:pt x="401" y="1026"/>
                    <a:pt x="367" y="1060"/>
                  </a:cubicBezTo>
                  <a:cubicBezTo>
                    <a:pt x="301" y="1106"/>
                    <a:pt x="357" y="1188"/>
                    <a:pt x="421" y="1188"/>
                  </a:cubicBezTo>
                  <a:cubicBezTo>
                    <a:pt x="440" y="1188"/>
                    <a:pt x="460" y="1181"/>
                    <a:pt x="478" y="1163"/>
                  </a:cubicBezTo>
                  <a:cubicBezTo>
                    <a:pt x="491" y="1171"/>
                    <a:pt x="507" y="1175"/>
                    <a:pt x="523" y="1175"/>
                  </a:cubicBezTo>
                  <a:cubicBezTo>
                    <a:pt x="559" y="1175"/>
                    <a:pt x="597" y="1156"/>
                    <a:pt x="615" y="1120"/>
                  </a:cubicBezTo>
                  <a:lnTo>
                    <a:pt x="623" y="1103"/>
                  </a:lnTo>
                  <a:cubicBezTo>
                    <a:pt x="628" y="1105"/>
                    <a:pt x="633" y="1105"/>
                    <a:pt x="638" y="1105"/>
                  </a:cubicBezTo>
                  <a:cubicBezTo>
                    <a:pt x="661" y="1105"/>
                    <a:pt x="686" y="1090"/>
                    <a:pt x="700" y="1069"/>
                  </a:cubicBezTo>
                  <a:cubicBezTo>
                    <a:pt x="743" y="1000"/>
                    <a:pt x="777" y="923"/>
                    <a:pt x="812" y="855"/>
                  </a:cubicBezTo>
                  <a:lnTo>
                    <a:pt x="1120" y="1069"/>
                  </a:lnTo>
                  <a:cubicBezTo>
                    <a:pt x="1130" y="1076"/>
                    <a:pt x="1144" y="1080"/>
                    <a:pt x="1158" y="1080"/>
                  </a:cubicBezTo>
                  <a:cubicBezTo>
                    <a:pt x="1178" y="1080"/>
                    <a:pt x="1199" y="1072"/>
                    <a:pt x="1214" y="1052"/>
                  </a:cubicBezTo>
                  <a:lnTo>
                    <a:pt x="1222" y="1069"/>
                  </a:lnTo>
                  <a:cubicBezTo>
                    <a:pt x="1236" y="1079"/>
                    <a:pt x="1250" y="1083"/>
                    <a:pt x="1263" y="1083"/>
                  </a:cubicBezTo>
                  <a:cubicBezTo>
                    <a:pt x="1329" y="1083"/>
                    <a:pt x="1372" y="973"/>
                    <a:pt x="1308" y="923"/>
                  </a:cubicBezTo>
                  <a:lnTo>
                    <a:pt x="1197" y="855"/>
                  </a:lnTo>
                  <a:lnTo>
                    <a:pt x="1120" y="795"/>
                  </a:lnTo>
                  <a:cubicBezTo>
                    <a:pt x="1111" y="787"/>
                    <a:pt x="1111" y="778"/>
                    <a:pt x="1103" y="778"/>
                  </a:cubicBezTo>
                  <a:cubicBezTo>
                    <a:pt x="1043" y="735"/>
                    <a:pt x="991" y="701"/>
                    <a:pt x="940" y="667"/>
                  </a:cubicBezTo>
                  <a:lnTo>
                    <a:pt x="906" y="650"/>
                  </a:lnTo>
                  <a:cubicBezTo>
                    <a:pt x="974" y="470"/>
                    <a:pt x="1034" y="290"/>
                    <a:pt x="1068" y="102"/>
                  </a:cubicBezTo>
                  <a:cubicBezTo>
                    <a:pt x="1084" y="41"/>
                    <a:pt x="1034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7"/>
            <p:cNvSpPr/>
            <p:nvPr/>
          </p:nvSpPr>
          <p:spPr>
            <a:xfrm>
              <a:off x="353451" y="-85977"/>
              <a:ext cx="101025" cy="86983"/>
            </a:xfrm>
            <a:custGeom>
              <a:avLst/>
              <a:gdLst/>
              <a:ahLst/>
              <a:cxnLst/>
              <a:rect l="l" t="t" r="r" b="b"/>
              <a:pathLst>
                <a:path w="1367" h="1177" extrusionOk="0">
                  <a:moveTo>
                    <a:pt x="988" y="1"/>
                  </a:moveTo>
                  <a:cubicBezTo>
                    <a:pt x="958" y="1"/>
                    <a:pt x="928" y="19"/>
                    <a:pt x="918" y="60"/>
                  </a:cubicBezTo>
                  <a:cubicBezTo>
                    <a:pt x="918" y="85"/>
                    <a:pt x="910" y="111"/>
                    <a:pt x="901" y="128"/>
                  </a:cubicBezTo>
                  <a:cubicBezTo>
                    <a:pt x="887" y="109"/>
                    <a:pt x="861" y="98"/>
                    <a:pt x="836" y="98"/>
                  </a:cubicBezTo>
                  <a:cubicBezTo>
                    <a:pt x="816" y="98"/>
                    <a:pt x="796" y="104"/>
                    <a:pt x="781" y="120"/>
                  </a:cubicBezTo>
                  <a:lnTo>
                    <a:pt x="756" y="145"/>
                  </a:lnTo>
                  <a:cubicBezTo>
                    <a:pt x="679" y="222"/>
                    <a:pt x="610" y="325"/>
                    <a:pt x="567" y="436"/>
                  </a:cubicBezTo>
                  <a:lnTo>
                    <a:pt x="148" y="179"/>
                  </a:lnTo>
                  <a:cubicBezTo>
                    <a:pt x="133" y="169"/>
                    <a:pt x="119" y="165"/>
                    <a:pt x="105" y="165"/>
                  </a:cubicBezTo>
                  <a:cubicBezTo>
                    <a:pt x="41" y="165"/>
                    <a:pt x="0" y="267"/>
                    <a:pt x="71" y="316"/>
                  </a:cubicBezTo>
                  <a:lnTo>
                    <a:pt x="336" y="504"/>
                  </a:lnTo>
                  <a:cubicBezTo>
                    <a:pt x="319" y="547"/>
                    <a:pt x="345" y="599"/>
                    <a:pt x="388" y="616"/>
                  </a:cubicBezTo>
                  <a:cubicBezTo>
                    <a:pt x="431" y="624"/>
                    <a:pt x="465" y="641"/>
                    <a:pt x="507" y="658"/>
                  </a:cubicBezTo>
                  <a:cubicBezTo>
                    <a:pt x="499" y="701"/>
                    <a:pt x="499" y="744"/>
                    <a:pt x="507" y="787"/>
                  </a:cubicBezTo>
                  <a:cubicBezTo>
                    <a:pt x="499" y="830"/>
                    <a:pt x="490" y="881"/>
                    <a:pt x="482" y="932"/>
                  </a:cubicBezTo>
                  <a:cubicBezTo>
                    <a:pt x="439" y="975"/>
                    <a:pt x="405" y="1009"/>
                    <a:pt x="362" y="1043"/>
                  </a:cubicBezTo>
                  <a:cubicBezTo>
                    <a:pt x="302" y="1097"/>
                    <a:pt x="356" y="1176"/>
                    <a:pt x="420" y="1176"/>
                  </a:cubicBezTo>
                  <a:cubicBezTo>
                    <a:pt x="438" y="1176"/>
                    <a:pt x="456" y="1170"/>
                    <a:pt x="473" y="1155"/>
                  </a:cubicBezTo>
                  <a:lnTo>
                    <a:pt x="482" y="1146"/>
                  </a:lnTo>
                  <a:cubicBezTo>
                    <a:pt x="497" y="1158"/>
                    <a:pt x="515" y="1164"/>
                    <a:pt x="534" y="1164"/>
                  </a:cubicBezTo>
                  <a:cubicBezTo>
                    <a:pt x="567" y="1164"/>
                    <a:pt x="599" y="1145"/>
                    <a:pt x="610" y="1112"/>
                  </a:cubicBezTo>
                  <a:lnTo>
                    <a:pt x="610" y="1095"/>
                  </a:lnTo>
                  <a:cubicBezTo>
                    <a:pt x="644" y="1095"/>
                    <a:pt x="679" y="1078"/>
                    <a:pt x="696" y="1052"/>
                  </a:cubicBezTo>
                  <a:cubicBezTo>
                    <a:pt x="738" y="984"/>
                    <a:pt x="773" y="915"/>
                    <a:pt x="807" y="838"/>
                  </a:cubicBezTo>
                  <a:lnTo>
                    <a:pt x="1115" y="1052"/>
                  </a:lnTo>
                  <a:cubicBezTo>
                    <a:pt x="1126" y="1063"/>
                    <a:pt x="1139" y="1067"/>
                    <a:pt x="1154" y="1067"/>
                  </a:cubicBezTo>
                  <a:cubicBezTo>
                    <a:pt x="1173" y="1067"/>
                    <a:pt x="1194" y="1058"/>
                    <a:pt x="1209" y="1043"/>
                  </a:cubicBezTo>
                  <a:lnTo>
                    <a:pt x="1218" y="1052"/>
                  </a:lnTo>
                  <a:cubicBezTo>
                    <a:pt x="1232" y="1062"/>
                    <a:pt x="1247" y="1067"/>
                    <a:pt x="1260" y="1067"/>
                  </a:cubicBezTo>
                  <a:cubicBezTo>
                    <a:pt x="1325" y="1067"/>
                    <a:pt x="1367" y="965"/>
                    <a:pt x="1303" y="915"/>
                  </a:cubicBezTo>
                  <a:cubicBezTo>
                    <a:pt x="1269" y="889"/>
                    <a:pt x="1226" y="864"/>
                    <a:pt x="1192" y="838"/>
                  </a:cubicBezTo>
                  <a:lnTo>
                    <a:pt x="1115" y="787"/>
                  </a:lnTo>
                  <a:cubicBezTo>
                    <a:pt x="1106" y="778"/>
                    <a:pt x="1106" y="770"/>
                    <a:pt x="1098" y="761"/>
                  </a:cubicBezTo>
                  <a:cubicBezTo>
                    <a:pt x="1038" y="727"/>
                    <a:pt x="987" y="693"/>
                    <a:pt x="935" y="658"/>
                  </a:cubicBezTo>
                  <a:lnTo>
                    <a:pt x="901" y="633"/>
                  </a:lnTo>
                  <a:cubicBezTo>
                    <a:pt x="969" y="462"/>
                    <a:pt x="1029" y="282"/>
                    <a:pt x="1072" y="102"/>
                  </a:cubicBezTo>
                  <a:cubicBezTo>
                    <a:pt x="1082" y="41"/>
                    <a:pt x="1034" y="1"/>
                    <a:pt x="98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7"/>
            <p:cNvSpPr/>
            <p:nvPr/>
          </p:nvSpPr>
          <p:spPr>
            <a:xfrm>
              <a:off x="250487" y="-160771"/>
              <a:ext cx="67675" cy="72092"/>
            </a:xfrm>
            <a:custGeom>
              <a:avLst/>
              <a:gdLst/>
              <a:ahLst/>
              <a:cxnLst/>
              <a:rect l="l" t="t" r="r" b="b"/>
              <a:pathLst>
                <a:path w="1103" h="1175" extrusionOk="0">
                  <a:moveTo>
                    <a:pt x="654" y="1"/>
                  </a:moveTo>
                  <a:cubicBezTo>
                    <a:pt x="630" y="1"/>
                    <a:pt x="605" y="13"/>
                    <a:pt x="589" y="44"/>
                  </a:cubicBezTo>
                  <a:cubicBezTo>
                    <a:pt x="538" y="129"/>
                    <a:pt x="503" y="215"/>
                    <a:pt x="461" y="309"/>
                  </a:cubicBezTo>
                  <a:cubicBezTo>
                    <a:pt x="452" y="334"/>
                    <a:pt x="444" y="352"/>
                    <a:pt x="435" y="377"/>
                  </a:cubicBezTo>
                  <a:cubicBezTo>
                    <a:pt x="401" y="360"/>
                    <a:pt x="358" y="352"/>
                    <a:pt x="315" y="343"/>
                  </a:cubicBezTo>
                  <a:cubicBezTo>
                    <a:pt x="308" y="341"/>
                    <a:pt x="300" y="339"/>
                    <a:pt x="293" y="339"/>
                  </a:cubicBezTo>
                  <a:cubicBezTo>
                    <a:pt x="275" y="339"/>
                    <a:pt x="259" y="346"/>
                    <a:pt x="247" y="352"/>
                  </a:cubicBezTo>
                  <a:lnTo>
                    <a:pt x="144" y="309"/>
                  </a:lnTo>
                  <a:cubicBezTo>
                    <a:pt x="133" y="304"/>
                    <a:pt x="122" y="302"/>
                    <a:pt x="112" y="302"/>
                  </a:cubicBezTo>
                  <a:cubicBezTo>
                    <a:pt x="43" y="302"/>
                    <a:pt x="0" y="394"/>
                    <a:pt x="67" y="446"/>
                  </a:cubicBezTo>
                  <a:cubicBezTo>
                    <a:pt x="161" y="506"/>
                    <a:pt x="264" y="557"/>
                    <a:pt x="375" y="608"/>
                  </a:cubicBezTo>
                  <a:cubicBezTo>
                    <a:pt x="375" y="617"/>
                    <a:pt x="375" y="617"/>
                    <a:pt x="375" y="617"/>
                  </a:cubicBezTo>
                  <a:cubicBezTo>
                    <a:pt x="341" y="762"/>
                    <a:pt x="324" y="908"/>
                    <a:pt x="324" y="1053"/>
                  </a:cubicBezTo>
                  <a:cubicBezTo>
                    <a:pt x="324" y="1079"/>
                    <a:pt x="332" y="1096"/>
                    <a:pt x="349" y="1113"/>
                  </a:cubicBezTo>
                  <a:cubicBezTo>
                    <a:pt x="362" y="1151"/>
                    <a:pt x="393" y="1174"/>
                    <a:pt x="429" y="1174"/>
                  </a:cubicBezTo>
                  <a:cubicBezTo>
                    <a:pt x="442" y="1174"/>
                    <a:pt x="455" y="1171"/>
                    <a:pt x="469" y="1164"/>
                  </a:cubicBezTo>
                  <a:cubicBezTo>
                    <a:pt x="598" y="1130"/>
                    <a:pt x="615" y="976"/>
                    <a:pt x="640" y="856"/>
                  </a:cubicBezTo>
                  <a:cubicBezTo>
                    <a:pt x="649" y="814"/>
                    <a:pt x="657" y="771"/>
                    <a:pt x="666" y="728"/>
                  </a:cubicBezTo>
                  <a:lnTo>
                    <a:pt x="752" y="762"/>
                  </a:lnTo>
                  <a:lnTo>
                    <a:pt x="897" y="831"/>
                  </a:lnTo>
                  <a:cubicBezTo>
                    <a:pt x="873" y="887"/>
                    <a:pt x="917" y="951"/>
                    <a:pt x="979" y="951"/>
                  </a:cubicBezTo>
                  <a:cubicBezTo>
                    <a:pt x="983" y="951"/>
                    <a:pt x="987" y="951"/>
                    <a:pt x="991" y="950"/>
                  </a:cubicBezTo>
                  <a:cubicBezTo>
                    <a:pt x="1094" y="933"/>
                    <a:pt x="1102" y="848"/>
                    <a:pt x="1068" y="779"/>
                  </a:cubicBezTo>
                  <a:cubicBezTo>
                    <a:pt x="1068" y="754"/>
                    <a:pt x="1051" y="728"/>
                    <a:pt x="1025" y="719"/>
                  </a:cubicBezTo>
                  <a:cubicBezTo>
                    <a:pt x="1017" y="702"/>
                    <a:pt x="1008" y="694"/>
                    <a:pt x="1000" y="685"/>
                  </a:cubicBezTo>
                  <a:cubicBezTo>
                    <a:pt x="914" y="625"/>
                    <a:pt x="829" y="574"/>
                    <a:pt x="743" y="531"/>
                  </a:cubicBezTo>
                  <a:lnTo>
                    <a:pt x="700" y="506"/>
                  </a:lnTo>
                  <a:cubicBezTo>
                    <a:pt x="709" y="463"/>
                    <a:pt x="717" y="411"/>
                    <a:pt x="726" y="369"/>
                  </a:cubicBezTo>
                  <a:cubicBezTo>
                    <a:pt x="726" y="343"/>
                    <a:pt x="717" y="326"/>
                    <a:pt x="709" y="300"/>
                  </a:cubicBezTo>
                  <a:lnTo>
                    <a:pt x="709" y="172"/>
                  </a:lnTo>
                  <a:cubicBezTo>
                    <a:pt x="717" y="155"/>
                    <a:pt x="717" y="138"/>
                    <a:pt x="726" y="121"/>
                  </a:cubicBezTo>
                  <a:cubicBezTo>
                    <a:pt x="755" y="57"/>
                    <a:pt x="705" y="1"/>
                    <a:pt x="6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7"/>
            <p:cNvSpPr/>
            <p:nvPr/>
          </p:nvSpPr>
          <p:spPr>
            <a:xfrm>
              <a:off x="168272" y="-261700"/>
              <a:ext cx="67981" cy="72215"/>
            </a:xfrm>
            <a:custGeom>
              <a:avLst/>
              <a:gdLst/>
              <a:ahLst/>
              <a:cxnLst/>
              <a:rect l="l" t="t" r="r" b="b"/>
              <a:pathLst>
                <a:path w="1108" h="1177" extrusionOk="0">
                  <a:moveTo>
                    <a:pt x="664" y="0"/>
                  </a:moveTo>
                  <a:cubicBezTo>
                    <a:pt x="641" y="0"/>
                    <a:pt x="619" y="11"/>
                    <a:pt x="603" y="38"/>
                  </a:cubicBezTo>
                  <a:cubicBezTo>
                    <a:pt x="552" y="123"/>
                    <a:pt x="517" y="217"/>
                    <a:pt x="475" y="311"/>
                  </a:cubicBezTo>
                  <a:cubicBezTo>
                    <a:pt x="466" y="328"/>
                    <a:pt x="458" y="354"/>
                    <a:pt x="449" y="380"/>
                  </a:cubicBezTo>
                  <a:cubicBezTo>
                    <a:pt x="415" y="363"/>
                    <a:pt x="372" y="345"/>
                    <a:pt x="329" y="337"/>
                  </a:cubicBezTo>
                  <a:cubicBezTo>
                    <a:pt x="304" y="337"/>
                    <a:pt x="278" y="337"/>
                    <a:pt x="261" y="354"/>
                  </a:cubicBezTo>
                  <a:lnTo>
                    <a:pt x="158" y="311"/>
                  </a:lnTo>
                  <a:cubicBezTo>
                    <a:pt x="144" y="305"/>
                    <a:pt x="131" y="302"/>
                    <a:pt x="118" y="302"/>
                  </a:cubicBezTo>
                  <a:cubicBezTo>
                    <a:pt x="45" y="302"/>
                    <a:pt x="1" y="397"/>
                    <a:pt x="81" y="448"/>
                  </a:cubicBezTo>
                  <a:cubicBezTo>
                    <a:pt x="175" y="508"/>
                    <a:pt x="278" y="559"/>
                    <a:pt x="389" y="611"/>
                  </a:cubicBezTo>
                  <a:lnTo>
                    <a:pt x="389" y="619"/>
                  </a:lnTo>
                  <a:cubicBezTo>
                    <a:pt x="355" y="765"/>
                    <a:pt x="338" y="910"/>
                    <a:pt x="338" y="1056"/>
                  </a:cubicBezTo>
                  <a:cubicBezTo>
                    <a:pt x="338" y="1073"/>
                    <a:pt x="346" y="1098"/>
                    <a:pt x="363" y="1115"/>
                  </a:cubicBezTo>
                  <a:cubicBezTo>
                    <a:pt x="376" y="1153"/>
                    <a:pt x="407" y="1177"/>
                    <a:pt x="443" y="1177"/>
                  </a:cubicBezTo>
                  <a:cubicBezTo>
                    <a:pt x="456" y="1177"/>
                    <a:pt x="469" y="1174"/>
                    <a:pt x="483" y="1167"/>
                  </a:cubicBezTo>
                  <a:cubicBezTo>
                    <a:pt x="612" y="1133"/>
                    <a:pt x="629" y="979"/>
                    <a:pt x="654" y="850"/>
                  </a:cubicBezTo>
                  <a:cubicBezTo>
                    <a:pt x="663" y="816"/>
                    <a:pt x="671" y="773"/>
                    <a:pt x="680" y="730"/>
                  </a:cubicBezTo>
                  <a:lnTo>
                    <a:pt x="766" y="765"/>
                  </a:lnTo>
                  <a:lnTo>
                    <a:pt x="911" y="833"/>
                  </a:lnTo>
                  <a:cubicBezTo>
                    <a:pt x="879" y="890"/>
                    <a:pt x="930" y="954"/>
                    <a:pt x="993" y="954"/>
                  </a:cubicBezTo>
                  <a:cubicBezTo>
                    <a:pt x="997" y="954"/>
                    <a:pt x="1001" y="953"/>
                    <a:pt x="1005" y="953"/>
                  </a:cubicBezTo>
                  <a:cubicBezTo>
                    <a:pt x="1108" y="927"/>
                    <a:pt x="1108" y="850"/>
                    <a:pt x="1082" y="773"/>
                  </a:cubicBezTo>
                  <a:cubicBezTo>
                    <a:pt x="1082" y="748"/>
                    <a:pt x="1065" y="730"/>
                    <a:pt x="1039" y="713"/>
                  </a:cubicBezTo>
                  <a:cubicBezTo>
                    <a:pt x="1031" y="705"/>
                    <a:pt x="1022" y="696"/>
                    <a:pt x="1014" y="688"/>
                  </a:cubicBezTo>
                  <a:cubicBezTo>
                    <a:pt x="928" y="628"/>
                    <a:pt x="843" y="576"/>
                    <a:pt x="757" y="534"/>
                  </a:cubicBezTo>
                  <a:lnTo>
                    <a:pt x="714" y="499"/>
                  </a:lnTo>
                  <a:cubicBezTo>
                    <a:pt x="723" y="457"/>
                    <a:pt x="731" y="414"/>
                    <a:pt x="740" y="371"/>
                  </a:cubicBezTo>
                  <a:cubicBezTo>
                    <a:pt x="740" y="345"/>
                    <a:pt x="731" y="320"/>
                    <a:pt x="723" y="303"/>
                  </a:cubicBezTo>
                  <a:lnTo>
                    <a:pt x="723" y="174"/>
                  </a:lnTo>
                  <a:cubicBezTo>
                    <a:pt x="731" y="157"/>
                    <a:pt x="731" y="140"/>
                    <a:pt x="740" y="123"/>
                  </a:cubicBezTo>
                  <a:cubicBezTo>
                    <a:pt x="770" y="58"/>
                    <a:pt x="717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7"/>
            <p:cNvSpPr/>
            <p:nvPr/>
          </p:nvSpPr>
          <p:spPr>
            <a:xfrm>
              <a:off x="203948" y="-70014"/>
              <a:ext cx="91713" cy="75011"/>
            </a:xfrm>
            <a:custGeom>
              <a:avLst/>
              <a:gdLst/>
              <a:ahLst/>
              <a:cxnLst/>
              <a:rect l="l" t="t" r="r" b="b"/>
              <a:pathLst>
                <a:path w="1241" h="1015" extrusionOk="0">
                  <a:moveTo>
                    <a:pt x="876" y="0"/>
                  </a:moveTo>
                  <a:cubicBezTo>
                    <a:pt x="850" y="0"/>
                    <a:pt x="822" y="13"/>
                    <a:pt x="802" y="40"/>
                  </a:cubicBezTo>
                  <a:cubicBezTo>
                    <a:pt x="785" y="75"/>
                    <a:pt x="768" y="109"/>
                    <a:pt x="760" y="143"/>
                  </a:cubicBezTo>
                  <a:cubicBezTo>
                    <a:pt x="708" y="177"/>
                    <a:pt x="674" y="220"/>
                    <a:pt x="640" y="271"/>
                  </a:cubicBezTo>
                  <a:cubicBezTo>
                    <a:pt x="520" y="211"/>
                    <a:pt x="409" y="160"/>
                    <a:pt x="289" y="109"/>
                  </a:cubicBezTo>
                  <a:cubicBezTo>
                    <a:pt x="281" y="106"/>
                    <a:pt x="274" y="104"/>
                    <a:pt x="266" y="104"/>
                  </a:cubicBezTo>
                  <a:cubicBezTo>
                    <a:pt x="232" y="104"/>
                    <a:pt x="204" y="134"/>
                    <a:pt x="204" y="169"/>
                  </a:cubicBezTo>
                  <a:lnTo>
                    <a:pt x="101" y="152"/>
                  </a:lnTo>
                  <a:cubicBezTo>
                    <a:pt x="98" y="151"/>
                    <a:pt x="96" y="151"/>
                    <a:pt x="94" y="151"/>
                  </a:cubicBezTo>
                  <a:cubicBezTo>
                    <a:pt x="14" y="151"/>
                    <a:pt x="1" y="289"/>
                    <a:pt x="84" y="314"/>
                  </a:cubicBezTo>
                  <a:cubicBezTo>
                    <a:pt x="238" y="348"/>
                    <a:pt x="400" y="391"/>
                    <a:pt x="546" y="460"/>
                  </a:cubicBezTo>
                  <a:cubicBezTo>
                    <a:pt x="520" y="537"/>
                    <a:pt x="512" y="622"/>
                    <a:pt x="520" y="708"/>
                  </a:cubicBezTo>
                  <a:cubicBezTo>
                    <a:pt x="512" y="725"/>
                    <a:pt x="503" y="733"/>
                    <a:pt x="494" y="750"/>
                  </a:cubicBezTo>
                  <a:cubicBezTo>
                    <a:pt x="469" y="776"/>
                    <a:pt x="477" y="827"/>
                    <a:pt x="512" y="845"/>
                  </a:cubicBezTo>
                  <a:lnTo>
                    <a:pt x="494" y="913"/>
                  </a:lnTo>
                  <a:cubicBezTo>
                    <a:pt x="482" y="971"/>
                    <a:pt x="531" y="1014"/>
                    <a:pt x="582" y="1014"/>
                  </a:cubicBezTo>
                  <a:cubicBezTo>
                    <a:pt x="599" y="1014"/>
                    <a:pt x="616" y="1009"/>
                    <a:pt x="631" y="999"/>
                  </a:cubicBezTo>
                  <a:cubicBezTo>
                    <a:pt x="657" y="999"/>
                    <a:pt x="683" y="990"/>
                    <a:pt x="700" y="973"/>
                  </a:cubicBezTo>
                  <a:cubicBezTo>
                    <a:pt x="785" y="870"/>
                    <a:pt x="854" y="759"/>
                    <a:pt x="897" y="631"/>
                  </a:cubicBezTo>
                  <a:lnTo>
                    <a:pt x="914" y="639"/>
                  </a:lnTo>
                  <a:cubicBezTo>
                    <a:pt x="965" y="682"/>
                    <a:pt x="1016" y="725"/>
                    <a:pt x="1068" y="768"/>
                  </a:cubicBezTo>
                  <a:cubicBezTo>
                    <a:pt x="1085" y="783"/>
                    <a:pt x="1103" y="789"/>
                    <a:pt x="1121" y="789"/>
                  </a:cubicBezTo>
                  <a:cubicBezTo>
                    <a:pt x="1185" y="789"/>
                    <a:pt x="1241" y="710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4"/>
                    <a:pt x="1085" y="537"/>
                  </a:cubicBezTo>
                  <a:cubicBezTo>
                    <a:pt x="1042" y="511"/>
                    <a:pt x="991" y="485"/>
                    <a:pt x="948" y="460"/>
                  </a:cubicBezTo>
                  <a:cubicBezTo>
                    <a:pt x="965" y="383"/>
                    <a:pt x="965" y="297"/>
                    <a:pt x="965" y="220"/>
                  </a:cubicBezTo>
                  <a:cubicBezTo>
                    <a:pt x="974" y="203"/>
                    <a:pt x="982" y="186"/>
                    <a:pt x="991" y="169"/>
                  </a:cubicBezTo>
                  <a:cubicBezTo>
                    <a:pt x="1008" y="134"/>
                    <a:pt x="991" y="83"/>
                    <a:pt x="956" y="66"/>
                  </a:cubicBezTo>
                  <a:cubicBezTo>
                    <a:pt x="956" y="66"/>
                    <a:pt x="956" y="57"/>
                    <a:pt x="948" y="57"/>
                  </a:cubicBezTo>
                  <a:cubicBezTo>
                    <a:pt x="938" y="20"/>
                    <a:pt x="908" y="0"/>
                    <a:pt x="8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7"/>
            <p:cNvSpPr/>
            <p:nvPr/>
          </p:nvSpPr>
          <p:spPr>
            <a:xfrm>
              <a:off x="173205" y="72175"/>
              <a:ext cx="86909" cy="70429"/>
            </a:xfrm>
            <a:custGeom>
              <a:avLst/>
              <a:gdLst/>
              <a:ahLst/>
              <a:cxnLst/>
              <a:rect l="l" t="t" r="r" b="b"/>
              <a:pathLst>
                <a:path w="1176" h="953" extrusionOk="0">
                  <a:moveTo>
                    <a:pt x="805" y="0"/>
                  </a:moveTo>
                  <a:cubicBezTo>
                    <a:pt x="778" y="0"/>
                    <a:pt x="752" y="16"/>
                    <a:pt x="739" y="41"/>
                  </a:cubicBezTo>
                  <a:cubicBezTo>
                    <a:pt x="688" y="118"/>
                    <a:pt x="645" y="195"/>
                    <a:pt x="602" y="272"/>
                  </a:cubicBezTo>
                  <a:cubicBezTo>
                    <a:pt x="602" y="272"/>
                    <a:pt x="602" y="272"/>
                    <a:pt x="602" y="281"/>
                  </a:cubicBezTo>
                  <a:lnTo>
                    <a:pt x="397" y="135"/>
                  </a:lnTo>
                  <a:cubicBezTo>
                    <a:pt x="383" y="128"/>
                    <a:pt x="369" y="125"/>
                    <a:pt x="355" y="125"/>
                  </a:cubicBezTo>
                  <a:cubicBezTo>
                    <a:pt x="317" y="125"/>
                    <a:pt x="284" y="149"/>
                    <a:pt x="277" y="187"/>
                  </a:cubicBezTo>
                  <a:lnTo>
                    <a:pt x="140" y="161"/>
                  </a:lnTo>
                  <a:cubicBezTo>
                    <a:pt x="135" y="160"/>
                    <a:pt x="129" y="159"/>
                    <a:pt x="124" y="159"/>
                  </a:cubicBezTo>
                  <a:cubicBezTo>
                    <a:pt x="60" y="159"/>
                    <a:pt x="1" y="242"/>
                    <a:pt x="64" y="289"/>
                  </a:cubicBezTo>
                  <a:lnTo>
                    <a:pt x="106" y="332"/>
                  </a:lnTo>
                  <a:cubicBezTo>
                    <a:pt x="120" y="341"/>
                    <a:pt x="140" y="348"/>
                    <a:pt x="158" y="348"/>
                  </a:cubicBezTo>
                  <a:cubicBezTo>
                    <a:pt x="174" y="348"/>
                    <a:pt x="189" y="344"/>
                    <a:pt x="200" y="332"/>
                  </a:cubicBezTo>
                  <a:cubicBezTo>
                    <a:pt x="312" y="358"/>
                    <a:pt x="423" y="392"/>
                    <a:pt x="525" y="435"/>
                  </a:cubicBezTo>
                  <a:cubicBezTo>
                    <a:pt x="474" y="546"/>
                    <a:pt x="431" y="657"/>
                    <a:pt x="389" y="768"/>
                  </a:cubicBezTo>
                  <a:lnTo>
                    <a:pt x="329" y="820"/>
                  </a:lnTo>
                  <a:cubicBezTo>
                    <a:pt x="269" y="873"/>
                    <a:pt x="323" y="952"/>
                    <a:pt x="386" y="952"/>
                  </a:cubicBezTo>
                  <a:cubicBezTo>
                    <a:pt x="404" y="952"/>
                    <a:pt x="423" y="946"/>
                    <a:pt x="440" y="931"/>
                  </a:cubicBezTo>
                  <a:cubicBezTo>
                    <a:pt x="568" y="828"/>
                    <a:pt x="671" y="700"/>
                    <a:pt x="748" y="563"/>
                  </a:cubicBezTo>
                  <a:lnTo>
                    <a:pt x="979" y="726"/>
                  </a:lnTo>
                  <a:cubicBezTo>
                    <a:pt x="990" y="733"/>
                    <a:pt x="1005" y="738"/>
                    <a:pt x="1020" y="738"/>
                  </a:cubicBezTo>
                  <a:cubicBezTo>
                    <a:pt x="1038" y="738"/>
                    <a:pt x="1055" y="731"/>
                    <a:pt x="1064" y="717"/>
                  </a:cubicBezTo>
                  <a:cubicBezTo>
                    <a:pt x="1075" y="723"/>
                    <a:pt x="1084" y="725"/>
                    <a:pt x="1093" y="725"/>
                  </a:cubicBezTo>
                  <a:cubicBezTo>
                    <a:pt x="1151" y="725"/>
                    <a:pt x="1175" y="617"/>
                    <a:pt x="1116" y="580"/>
                  </a:cubicBezTo>
                  <a:cubicBezTo>
                    <a:pt x="1022" y="512"/>
                    <a:pt x="919" y="452"/>
                    <a:pt x="816" y="401"/>
                  </a:cubicBezTo>
                  <a:cubicBezTo>
                    <a:pt x="859" y="298"/>
                    <a:pt x="885" y="187"/>
                    <a:pt x="902" y="84"/>
                  </a:cubicBezTo>
                  <a:cubicBezTo>
                    <a:pt x="902" y="45"/>
                    <a:pt x="880" y="6"/>
                    <a:pt x="844" y="6"/>
                  </a:cubicBezTo>
                  <a:cubicBezTo>
                    <a:pt x="841" y="6"/>
                    <a:pt x="837" y="6"/>
                    <a:pt x="833" y="7"/>
                  </a:cubicBezTo>
                  <a:cubicBezTo>
                    <a:pt x="824" y="2"/>
                    <a:pt x="814" y="0"/>
                    <a:pt x="80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7"/>
            <p:cNvSpPr/>
            <p:nvPr/>
          </p:nvSpPr>
          <p:spPr>
            <a:xfrm>
              <a:off x="355342" y="-154329"/>
              <a:ext cx="70006" cy="67184"/>
            </a:xfrm>
            <a:custGeom>
              <a:avLst/>
              <a:gdLst/>
              <a:ahLst/>
              <a:cxnLst/>
              <a:rect l="l" t="t" r="r" b="b"/>
              <a:pathLst>
                <a:path w="1141" h="1095" extrusionOk="0">
                  <a:moveTo>
                    <a:pt x="751" y="0"/>
                  </a:moveTo>
                  <a:cubicBezTo>
                    <a:pt x="734" y="0"/>
                    <a:pt x="717" y="7"/>
                    <a:pt x="702" y="24"/>
                  </a:cubicBezTo>
                  <a:lnTo>
                    <a:pt x="685" y="41"/>
                  </a:lnTo>
                  <a:lnTo>
                    <a:pt x="642" y="101"/>
                  </a:lnTo>
                  <a:cubicBezTo>
                    <a:pt x="626" y="85"/>
                    <a:pt x="606" y="77"/>
                    <a:pt x="587" y="77"/>
                  </a:cubicBezTo>
                  <a:cubicBezTo>
                    <a:pt x="554" y="77"/>
                    <a:pt x="521" y="98"/>
                    <a:pt x="505" y="135"/>
                  </a:cubicBezTo>
                  <a:cubicBezTo>
                    <a:pt x="488" y="187"/>
                    <a:pt x="480" y="247"/>
                    <a:pt x="463" y="306"/>
                  </a:cubicBezTo>
                  <a:lnTo>
                    <a:pt x="437" y="298"/>
                  </a:lnTo>
                  <a:lnTo>
                    <a:pt x="240" y="144"/>
                  </a:lnTo>
                  <a:cubicBezTo>
                    <a:pt x="229" y="135"/>
                    <a:pt x="215" y="132"/>
                    <a:pt x="202" y="132"/>
                  </a:cubicBezTo>
                  <a:cubicBezTo>
                    <a:pt x="176" y="132"/>
                    <a:pt x="149" y="147"/>
                    <a:pt x="138" y="170"/>
                  </a:cubicBezTo>
                  <a:cubicBezTo>
                    <a:pt x="127" y="166"/>
                    <a:pt x="117" y="164"/>
                    <a:pt x="108" y="164"/>
                  </a:cubicBezTo>
                  <a:cubicBezTo>
                    <a:pt x="34" y="164"/>
                    <a:pt x="1" y="277"/>
                    <a:pt x="69" y="315"/>
                  </a:cubicBezTo>
                  <a:cubicBezTo>
                    <a:pt x="180" y="375"/>
                    <a:pt x="300" y="443"/>
                    <a:pt x="411" y="520"/>
                  </a:cubicBezTo>
                  <a:cubicBezTo>
                    <a:pt x="343" y="674"/>
                    <a:pt x="300" y="828"/>
                    <a:pt x="274" y="999"/>
                  </a:cubicBezTo>
                  <a:cubicBezTo>
                    <a:pt x="264" y="1057"/>
                    <a:pt x="314" y="1095"/>
                    <a:pt x="360" y="1095"/>
                  </a:cubicBezTo>
                  <a:cubicBezTo>
                    <a:pt x="390" y="1095"/>
                    <a:pt x="418" y="1079"/>
                    <a:pt x="428" y="1042"/>
                  </a:cubicBezTo>
                  <a:cubicBezTo>
                    <a:pt x="440" y="1049"/>
                    <a:pt x="453" y="1052"/>
                    <a:pt x="465" y="1052"/>
                  </a:cubicBezTo>
                  <a:cubicBezTo>
                    <a:pt x="496" y="1052"/>
                    <a:pt x="525" y="1030"/>
                    <a:pt x="531" y="999"/>
                  </a:cubicBezTo>
                  <a:cubicBezTo>
                    <a:pt x="557" y="880"/>
                    <a:pt x="582" y="760"/>
                    <a:pt x="617" y="649"/>
                  </a:cubicBezTo>
                  <a:cubicBezTo>
                    <a:pt x="711" y="700"/>
                    <a:pt x="796" y="760"/>
                    <a:pt x="882" y="820"/>
                  </a:cubicBezTo>
                  <a:lnTo>
                    <a:pt x="933" y="854"/>
                  </a:lnTo>
                  <a:cubicBezTo>
                    <a:pt x="933" y="863"/>
                    <a:pt x="942" y="863"/>
                    <a:pt x="950" y="863"/>
                  </a:cubicBezTo>
                  <a:lnTo>
                    <a:pt x="993" y="897"/>
                  </a:lnTo>
                  <a:cubicBezTo>
                    <a:pt x="1006" y="907"/>
                    <a:pt x="1020" y="912"/>
                    <a:pt x="1033" y="912"/>
                  </a:cubicBezTo>
                  <a:cubicBezTo>
                    <a:pt x="1095" y="912"/>
                    <a:pt x="1141" y="809"/>
                    <a:pt x="1070" y="760"/>
                  </a:cubicBezTo>
                  <a:lnTo>
                    <a:pt x="1027" y="726"/>
                  </a:lnTo>
                  <a:lnTo>
                    <a:pt x="1019" y="717"/>
                  </a:lnTo>
                  <a:cubicBezTo>
                    <a:pt x="1036" y="709"/>
                    <a:pt x="1044" y="709"/>
                    <a:pt x="1053" y="700"/>
                  </a:cubicBezTo>
                  <a:cubicBezTo>
                    <a:pt x="1113" y="657"/>
                    <a:pt x="1104" y="572"/>
                    <a:pt x="1036" y="555"/>
                  </a:cubicBezTo>
                  <a:lnTo>
                    <a:pt x="702" y="409"/>
                  </a:lnTo>
                  <a:cubicBezTo>
                    <a:pt x="736" y="315"/>
                    <a:pt x="779" y="221"/>
                    <a:pt x="822" y="127"/>
                  </a:cubicBezTo>
                  <a:cubicBezTo>
                    <a:pt x="854" y="69"/>
                    <a:pt x="803" y="0"/>
                    <a:pt x="75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7"/>
            <p:cNvSpPr/>
            <p:nvPr/>
          </p:nvSpPr>
          <p:spPr>
            <a:xfrm>
              <a:off x="112316" y="-183656"/>
              <a:ext cx="65282" cy="63686"/>
            </a:xfrm>
            <a:custGeom>
              <a:avLst/>
              <a:gdLst/>
              <a:ahLst/>
              <a:cxnLst/>
              <a:rect l="l" t="t" r="r" b="b"/>
              <a:pathLst>
                <a:path w="1064" h="1038" extrusionOk="0">
                  <a:moveTo>
                    <a:pt x="687" y="0"/>
                  </a:moveTo>
                  <a:cubicBezTo>
                    <a:pt x="659" y="0"/>
                    <a:pt x="633" y="13"/>
                    <a:pt x="617" y="40"/>
                  </a:cubicBezTo>
                  <a:cubicBezTo>
                    <a:pt x="582" y="117"/>
                    <a:pt x="557" y="194"/>
                    <a:pt x="523" y="280"/>
                  </a:cubicBezTo>
                  <a:lnTo>
                    <a:pt x="514" y="280"/>
                  </a:lnTo>
                  <a:cubicBezTo>
                    <a:pt x="429" y="228"/>
                    <a:pt x="343" y="177"/>
                    <a:pt x="257" y="134"/>
                  </a:cubicBezTo>
                  <a:cubicBezTo>
                    <a:pt x="246" y="130"/>
                    <a:pt x="235" y="128"/>
                    <a:pt x="223" y="128"/>
                  </a:cubicBezTo>
                  <a:cubicBezTo>
                    <a:pt x="190" y="128"/>
                    <a:pt x="159" y="145"/>
                    <a:pt x="146" y="177"/>
                  </a:cubicBezTo>
                  <a:lnTo>
                    <a:pt x="103" y="169"/>
                  </a:lnTo>
                  <a:cubicBezTo>
                    <a:pt x="26" y="169"/>
                    <a:pt x="1" y="271"/>
                    <a:pt x="61" y="314"/>
                  </a:cubicBezTo>
                  <a:lnTo>
                    <a:pt x="454" y="459"/>
                  </a:lnTo>
                  <a:cubicBezTo>
                    <a:pt x="420" y="571"/>
                    <a:pt x="386" y="673"/>
                    <a:pt x="360" y="784"/>
                  </a:cubicBezTo>
                  <a:cubicBezTo>
                    <a:pt x="352" y="810"/>
                    <a:pt x="360" y="844"/>
                    <a:pt x="386" y="861"/>
                  </a:cubicBezTo>
                  <a:cubicBezTo>
                    <a:pt x="377" y="887"/>
                    <a:pt x="377" y="913"/>
                    <a:pt x="369" y="938"/>
                  </a:cubicBezTo>
                  <a:cubicBezTo>
                    <a:pt x="363" y="990"/>
                    <a:pt x="411" y="1038"/>
                    <a:pt x="456" y="1038"/>
                  </a:cubicBezTo>
                  <a:cubicBezTo>
                    <a:pt x="479" y="1038"/>
                    <a:pt x="500" y="1026"/>
                    <a:pt x="514" y="998"/>
                  </a:cubicBezTo>
                  <a:cubicBezTo>
                    <a:pt x="591" y="861"/>
                    <a:pt x="642" y="716"/>
                    <a:pt x="685" y="571"/>
                  </a:cubicBezTo>
                  <a:cubicBezTo>
                    <a:pt x="754" y="622"/>
                    <a:pt x="831" y="682"/>
                    <a:pt x="890" y="733"/>
                  </a:cubicBezTo>
                  <a:cubicBezTo>
                    <a:pt x="907" y="748"/>
                    <a:pt x="926" y="755"/>
                    <a:pt x="944" y="755"/>
                  </a:cubicBezTo>
                  <a:cubicBezTo>
                    <a:pt x="1008" y="755"/>
                    <a:pt x="1064" y="675"/>
                    <a:pt x="1010" y="622"/>
                  </a:cubicBezTo>
                  <a:lnTo>
                    <a:pt x="959" y="588"/>
                  </a:lnTo>
                  <a:cubicBezTo>
                    <a:pt x="985" y="553"/>
                    <a:pt x="976" y="502"/>
                    <a:pt x="933" y="476"/>
                  </a:cubicBezTo>
                  <a:cubicBezTo>
                    <a:pt x="865" y="442"/>
                    <a:pt x="796" y="408"/>
                    <a:pt x="728" y="374"/>
                  </a:cubicBezTo>
                  <a:lnTo>
                    <a:pt x="745" y="322"/>
                  </a:lnTo>
                  <a:lnTo>
                    <a:pt x="762" y="271"/>
                  </a:lnTo>
                  <a:cubicBezTo>
                    <a:pt x="762" y="271"/>
                    <a:pt x="762" y="271"/>
                    <a:pt x="762" y="263"/>
                  </a:cubicBezTo>
                  <a:cubicBezTo>
                    <a:pt x="788" y="220"/>
                    <a:pt x="813" y="169"/>
                    <a:pt x="839" y="126"/>
                  </a:cubicBezTo>
                  <a:cubicBezTo>
                    <a:pt x="861" y="67"/>
                    <a:pt x="814" y="9"/>
                    <a:pt x="763" y="9"/>
                  </a:cubicBezTo>
                  <a:cubicBezTo>
                    <a:pt x="754" y="9"/>
                    <a:pt x="745" y="11"/>
                    <a:pt x="736" y="15"/>
                  </a:cubicBezTo>
                  <a:cubicBezTo>
                    <a:pt x="720" y="5"/>
                    <a:pt x="703" y="0"/>
                    <a:pt x="68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7"/>
            <p:cNvSpPr/>
            <p:nvPr/>
          </p:nvSpPr>
          <p:spPr>
            <a:xfrm>
              <a:off x="88588" y="-40453"/>
              <a:ext cx="88387" cy="88166"/>
            </a:xfrm>
            <a:custGeom>
              <a:avLst/>
              <a:gdLst/>
              <a:ahLst/>
              <a:cxnLst/>
              <a:rect l="l" t="t" r="r" b="b"/>
              <a:pathLst>
                <a:path w="1196" h="1193" extrusionOk="0">
                  <a:moveTo>
                    <a:pt x="845" y="1"/>
                  </a:moveTo>
                  <a:cubicBezTo>
                    <a:pt x="822" y="1"/>
                    <a:pt x="799" y="11"/>
                    <a:pt x="781" y="34"/>
                  </a:cubicBezTo>
                  <a:cubicBezTo>
                    <a:pt x="747" y="85"/>
                    <a:pt x="721" y="137"/>
                    <a:pt x="687" y="179"/>
                  </a:cubicBezTo>
                  <a:cubicBezTo>
                    <a:pt x="661" y="188"/>
                    <a:pt x="635" y="205"/>
                    <a:pt x="627" y="239"/>
                  </a:cubicBezTo>
                  <a:cubicBezTo>
                    <a:pt x="593" y="325"/>
                    <a:pt x="558" y="410"/>
                    <a:pt x="524" y="496"/>
                  </a:cubicBezTo>
                  <a:lnTo>
                    <a:pt x="524" y="504"/>
                  </a:lnTo>
                  <a:lnTo>
                    <a:pt x="413" y="470"/>
                  </a:lnTo>
                  <a:cubicBezTo>
                    <a:pt x="362" y="462"/>
                    <a:pt x="199" y="445"/>
                    <a:pt x="165" y="410"/>
                  </a:cubicBezTo>
                  <a:cubicBezTo>
                    <a:pt x="147" y="389"/>
                    <a:pt x="127" y="380"/>
                    <a:pt x="108" y="380"/>
                  </a:cubicBezTo>
                  <a:cubicBezTo>
                    <a:pt x="51" y="380"/>
                    <a:pt x="0" y="458"/>
                    <a:pt x="45" y="522"/>
                  </a:cubicBezTo>
                  <a:cubicBezTo>
                    <a:pt x="122" y="616"/>
                    <a:pt x="344" y="624"/>
                    <a:pt x="456" y="658"/>
                  </a:cubicBezTo>
                  <a:cubicBezTo>
                    <a:pt x="439" y="718"/>
                    <a:pt x="421" y="770"/>
                    <a:pt x="404" y="830"/>
                  </a:cubicBezTo>
                  <a:cubicBezTo>
                    <a:pt x="362" y="915"/>
                    <a:pt x="319" y="992"/>
                    <a:pt x="267" y="1069"/>
                  </a:cubicBezTo>
                  <a:cubicBezTo>
                    <a:pt x="235" y="1133"/>
                    <a:pt x="285" y="1193"/>
                    <a:pt x="341" y="1193"/>
                  </a:cubicBezTo>
                  <a:cubicBezTo>
                    <a:pt x="360" y="1193"/>
                    <a:pt x="379" y="1187"/>
                    <a:pt x="396" y="1172"/>
                  </a:cubicBezTo>
                  <a:cubicBezTo>
                    <a:pt x="403" y="1173"/>
                    <a:pt x="410" y="1174"/>
                    <a:pt x="417" y="1174"/>
                  </a:cubicBezTo>
                  <a:cubicBezTo>
                    <a:pt x="452" y="1174"/>
                    <a:pt x="484" y="1156"/>
                    <a:pt x="498" y="1120"/>
                  </a:cubicBezTo>
                  <a:cubicBezTo>
                    <a:pt x="550" y="992"/>
                    <a:pt x="601" y="855"/>
                    <a:pt x="644" y="727"/>
                  </a:cubicBezTo>
                  <a:cubicBezTo>
                    <a:pt x="781" y="778"/>
                    <a:pt x="909" y="838"/>
                    <a:pt x="1037" y="915"/>
                  </a:cubicBezTo>
                  <a:cubicBezTo>
                    <a:pt x="1052" y="923"/>
                    <a:pt x="1066" y="926"/>
                    <a:pt x="1079" y="926"/>
                  </a:cubicBezTo>
                  <a:cubicBezTo>
                    <a:pt x="1151" y="926"/>
                    <a:pt x="1195" y="822"/>
                    <a:pt x="1123" y="778"/>
                  </a:cubicBezTo>
                  <a:cubicBezTo>
                    <a:pt x="986" y="701"/>
                    <a:pt x="849" y="633"/>
                    <a:pt x="704" y="581"/>
                  </a:cubicBezTo>
                  <a:cubicBezTo>
                    <a:pt x="781" y="427"/>
                    <a:pt x="849" y="273"/>
                    <a:pt x="918" y="119"/>
                  </a:cubicBezTo>
                  <a:cubicBezTo>
                    <a:pt x="947" y="54"/>
                    <a:pt x="898" y="1"/>
                    <a:pt x="84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509162" y="-61368"/>
              <a:ext cx="81662" cy="82845"/>
            </a:xfrm>
            <a:custGeom>
              <a:avLst/>
              <a:gdLst/>
              <a:ahLst/>
              <a:cxnLst/>
              <a:rect l="l" t="t" r="r" b="b"/>
              <a:pathLst>
                <a:path w="1105" h="1121" extrusionOk="0">
                  <a:moveTo>
                    <a:pt x="588" y="0"/>
                  </a:moveTo>
                  <a:cubicBezTo>
                    <a:pt x="548" y="0"/>
                    <a:pt x="509" y="26"/>
                    <a:pt x="514" y="77"/>
                  </a:cubicBezTo>
                  <a:cubicBezTo>
                    <a:pt x="471" y="77"/>
                    <a:pt x="437" y="112"/>
                    <a:pt x="445" y="154"/>
                  </a:cubicBezTo>
                  <a:cubicBezTo>
                    <a:pt x="445" y="214"/>
                    <a:pt x="454" y="266"/>
                    <a:pt x="454" y="325"/>
                  </a:cubicBezTo>
                  <a:cubicBezTo>
                    <a:pt x="370" y="306"/>
                    <a:pt x="282" y="297"/>
                    <a:pt x="193" y="297"/>
                  </a:cubicBezTo>
                  <a:cubicBezTo>
                    <a:pt x="163" y="297"/>
                    <a:pt x="133" y="298"/>
                    <a:pt x="103" y="300"/>
                  </a:cubicBezTo>
                  <a:cubicBezTo>
                    <a:pt x="3" y="300"/>
                    <a:pt x="0" y="454"/>
                    <a:pt x="95" y="454"/>
                  </a:cubicBezTo>
                  <a:cubicBezTo>
                    <a:pt x="98" y="454"/>
                    <a:pt x="100" y="454"/>
                    <a:pt x="103" y="454"/>
                  </a:cubicBezTo>
                  <a:cubicBezTo>
                    <a:pt x="111" y="462"/>
                    <a:pt x="129" y="471"/>
                    <a:pt x="137" y="479"/>
                  </a:cubicBezTo>
                  <a:lnTo>
                    <a:pt x="462" y="591"/>
                  </a:lnTo>
                  <a:lnTo>
                    <a:pt x="462" y="745"/>
                  </a:lnTo>
                  <a:cubicBezTo>
                    <a:pt x="454" y="770"/>
                    <a:pt x="471" y="796"/>
                    <a:pt x="496" y="813"/>
                  </a:cubicBezTo>
                  <a:cubicBezTo>
                    <a:pt x="479" y="882"/>
                    <a:pt x="471" y="950"/>
                    <a:pt x="454" y="1018"/>
                  </a:cubicBezTo>
                  <a:cubicBezTo>
                    <a:pt x="438" y="1080"/>
                    <a:pt x="488" y="1120"/>
                    <a:pt x="535" y="1120"/>
                  </a:cubicBezTo>
                  <a:cubicBezTo>
                    <a:pt x="567" y="1120"/>
                    <a:pt x="597" y="1102"/>
                    <a:pt x="608" y="1061"/>
                  </a:cubicBezTo>
                  <a:cubicBezTo>
                    <a:pt x="633" y="933"/>
                    <a:pt x="650" y="796"/>
                    <a:pt x="650" y="668"/>
                  </a:cubicBezTo>
                  <a:cubicBezTo>
                    <a:pt x="710" y="710"/>
                    <a:pt x="779" y="753"/>
                    <a:pt x="839" y="805"/>
                  </a:cubicBezTo>
                  <a:cubicBezTo>
                    <a:pt x="852" y="818"/>
                    <a:pt x="871" y="825"/>
                    <a:pt x="891" y="825"/>
                  </a:cubicBezTo>
                  <a:cubicBezTo>
                    <a:pt x="921" y="825"/>
                    <a:pt x="952" y="810"/>
                    <a:pt x="967" y="779"/>
                  </a:cubicBezTo>
                  <a:lnTo>
                    <a:pt x="976" y="779"/>
                  </a:lnTo>
                  <a:cubicBezTo>
                    <a:pt x="985" y="783"/>
                    <a:pt x="995" y="785"/>
                    <a:pt x="1004" y="785"/>
                  </a:cubicBezTo>
                  <a:cubicBezTo>
                    <a:pt x="1066" y="785"/>
                    <a:pt x="1105" y="695"/>
                    <a:pt x="1053" y="651"/>
                  </a:cubicBezTo>
                  <a:cubicBezTo>
                    <a:pt x="941" y="548"/>
                    <a:pt x="813" y="462"/>
                    <a:pt x="676" y="402"/>
                  </a:cubicBezTo>
                  <a:cubicBezTo>
                    <a:pt x="685" y="291"/>
                    <a:pt x="685" y="189"/>
                    <a:pt x="676" y="77"/>
                  </a:cubicBezTo>
                  <a:cubicBezTo>
                    <a:pt x="672" y="26"/>
                    <a:pt x="629" y="0"/>
                    <a:pt x="58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1" name="Google Shape;3801;p27"/>
          <p:cNvGrpSpPr/>
          <p:nvPr/>
        </p:nvGrpSpPr>
        <p:grpSpPr>
          <a:xfrm>
            <a:off x="6997052" y="3046575"/>
            <a:ext cx="2243737" cy="2276051"/>
            <a:chOff x="7203951" y="3294297"/>
            <a:chExt cx="2113145" cy="2143578"/>
          </a:xfrm>
        </p:grpSpPr>
        <p:sp>
          <p:nvSpPr>
            <p:cNvPr id="3802" name="Google Shape;3802;p27"/>
            <p:cNvSpPr/>
            <p:nvPr/>
          </p:nvSpPr>
          <p:spPr>
            <a:xfrm>
              <a:off x="7203951" y="4662058"/>
              <a:ext cx="1849662" cy="51329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00" y="1"/>
                  </a:moveTo>
                  <a:cubicBezTo>
                    <a:pt x="6573" y="1"/>
                    <a:pt x="5374" y="135"/>
                    <a:pt x="4192" y="512"/>
                  </a:cubicBezTo>
                  <a:cubicBezTo>
                    <a:pt x="2712" y="974"/>
                    <a:pt x="1326" y="1693"/>
                    <a:pt x="86" y="2626"/>
                  </a:cubicBezTo>
                  <a:cubicBezTo>
                    <a:pt x="0" y="2685"/>
                    <a:pt x="0" y="2814"/>
                    <a:pt x="86" y="2874"/>
                  </a:cubicBezTo>
                  <a:cubicBezTo>
                    <a:pt x="2190" y="4337"/>
                    <a:pt x="4611" y="5295"/>
                    <a:pt x="7152" y="5663"/>
                  </a:cubicBezTo>
                  <a:cubicBezTo>
                    <a:pt x="7995" y="5790"/>
                    <a:pt x="8843" y="5854"/>
                    <a:pt x="9691" y="5854"/>
                  </a:cubicBezTo>
                  <a:cubicBezTo>
                    <a:pt x="11398" y="5854"/>
                    <a:pt x="13100" y="5595"/>
                    <a:pt x="14740" y="5081"/>
                  </a:cubicBezTo>
                  <a:cubicBezTo>
                    <a:pt x="16246" y="4602"/>
                    <a:pt x="17641" y="3866"/>
                    <a:pt x="19018" y="3088"/>
                  </a:cubicBezTo>
                  <a:cubicBezTo>
                    <a:pt x="19223" y="3088"/>
                    <a:pt x="19428" y="3070"/>
                    <a:pt x="19625" y="3028"/>
                  </a:cubicBezTo>
                  <a:lnTo>
                    <a:pt x="20926" y="2831"/>
                  </a:lnTo>
                  <a:cubicBezTo>
                    <a:pt x="21095" y="2799"/>
                    <a:pt x="21044" y="2554"/>
                    <a:pt x="20880" y="2554"/>
                  </a:cubicBezTo>
                  <a:cubicBezTo>
                    <a:pt x="20870" y="2554"/>
                    <a:pt x="20860" y="2555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63" y="2814"/>
                  </a:cubicBezTo>
                  <a:cubicBezTo>
                    <a:pt x="19142" y="2776"/>
                    <a:pt x="19104" y="2756"/>
                    <a:pt x="19062" y="2756"/>
                  </a:cubicBezTo>
                  <a:cubicBezTo>
                    <a:pt x="19037" y="2756"/>
                    <a:pt x="19009" y="2763"/>
                    <a:pt x="18984" y="2780"/>
                  </a:cubicBezTo>
                  <a:lnTo>
                    <a:pt x="18941" y="2805"/>
                  </a:lnTo>
                  <a:cubicBezTo>
                    <a:pt x="18795" y="2762"/>
                    <a:pt x="18650" y="2703"/>
                    <a:pt x="18522" y="2617"/>
                  </a:cubicBezTo>
                  <a:cubicBezTo>
                    <a:pt x="17906" y="2292"/>
                    <a:pt x="17290" y="2001"/>
                    <a:pt x="16648" y="1744"/>
                  </a:cubicBezTo>
                  <a:cubicBezTo>
                    <a:pt x="15348" y="1205"/>
                    <a:pt x="13996" y="786"/>
                    <a:pt x="12619" y="504"/>
                  </a:cubicBezTo>
                  <a:cubicBezTo>
                    <a:pt x="11276" y="230"/>
                    <a:pt x="9915" y="59"/>
                    <a:pt x="8547" y="16"/>
                  </a:cubicBezTo>
                  <a:cubicBezTo>
                    <a:pt x="8297" y="6"/>
                    <a:pt x="8048" y="1"/>
                    <a:pt x="780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7"/>
            <p:cNvSpPr/>
            <p:nvPr/>
          </p:nvSpPr>
          <p:spPr>
            <a:xfrm>
              <a:off x="7421491" y="4912480"/>
              <a:ext cx="1450006" cy="53311"/>
            </a:xfrm>
            <a:custGeom>
              <a:avLst/>
              <a:gdLst/>
              <a:ahLst/>
              <a:cxnLst/>
              <a:rect l="l" t="t" r="r" b="b"/>
              <a:pathLst>
                <a:path w="16537" h="608" extrusionOk="0">
                  <a:moveTo>
                    <a:pt x="16467" y="0"/>
                  </a:moveTo>
                  <a:cubicBezTo>
                    <a:pt x="16465" y="0"/>
                    <a:pt x="16462" y="0"/>
                    <a:pt x="16460" y="1"/>
                  </a:cubicBezTo>
                  <a:cubicBezTo>
                    <a:pt x="13253" y="313"/>
                    <a:pt x="10033" y="471"/>
                    <a:pt x="6813" y="471"/>
                  </a:cubicBezTo>
                  <a:cubicBezTo>
                    <a:pt x="4570" y="471"/>
                    <a:pt x="2326" y="395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7"/>
                    <a:pt x="16460" y="129"/>
                  </a:cubicBezTo>
                  <a:cubicBezTo>
                    <a:pt x="16534" y="121"/>
                    <a:pt x="16537" y="0"/>
                    <a:pt x="164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7"/>
            <p:cNvSpPr/>
            <p:nvPr/>
          </p:nvSpPr>
          <p:spPr>
            <a:xfrm>
              <a:off x="8138731" y="4816643"/>
              <a:ext cx="343277" cy="137223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6" y="1"/>
                  </a:moveTo>
                  <a:cubicBezTo>
                    <a:pt x="43" y="1"/>
                    <a:pt x="0" y="90"/>
                    <a:pt x="67" y="127"/>
                  </a:cubicBezTo>
                  <a:cubicBezTo>
                    <a:pt x="1265" y="717"/>
                    <a:pt x="2522" y="1196"/>
                    <a:pt x="3806" y="1564"/>
                  </a:cubicBezTo>
                  <a:cubicBezTo>
                    <a:pt x="3809" y="1564"/>
                    <a:pt x="3812" y="1565"/>
                    <a:pt x="3815" y="1565"/>
                  </a:cubicBezTo>
                  <a:cubicBezTo>
                    <a:pt x="3893" y="1565"/>
                    <a:pt x="3914" y="1460"/>
                    <a:pt x="3840" y="1436"/>
                  </a:cubicBezTo>
                  <a:cubicBezTo>
                    <a:pt x="2565" y="1076"/>
                    <a:pt x="1325" y="597"/>
                    <a:pt x="136" y="7"/>
                  </a:cubicBezTo>
                  <a:cubicBezTo>
                    <a:pt x="126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7"/>
            <p:cNvSpPr/>
            <p:nvPr/>
          </p:nvSpPr>
          <p:spPr>
            <a:xfrm>
              <a:off x="7640784" y="4847156"/>
              <a:ext cx="209649" cy="113549"/>
            </a:xfrm>
            <a:custGeom>
              <a:avLst/>
              <a:gdLst/>
              <a:ahLst/>
              <a:cxnLst/>
              <a:rect l="l" t="t" r="r" b="b"/>
              <a:pathLst>
                <a:path w="2391" h="1295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4"/>
                  </a:lnTo>
                  <a:cubicBezTo>
                    <a:pt x="2276" y="1291"/>
                    <a:pt x="2288" y="1294"/>
                    <a:pt x="2299" y="1294"/>
                  </a:cubicBezTo>
                  <a:cubicBezTo>
                    <a:pt x="2357" y="1294"/>
                    <a:pt x="2390" y="1209"/>
                    <a:pt x="2333" y="1173"/>
                  </a:cubicBezTo>
                  <a:lnTo>
                    <a:pt x="134" y="10"/>
                  </a:ln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7"/>
            <p:cNvSpPr/>
            <p:nvPr/>
          </p:nvSpPr>
          <p:spPr>
            <a:xfrm>
              <a:off x="7881296" y="4830146"/>
              <a:ext cx="217453" cy="131261"/>
            </a:xfrm>
            <a:custGeom>
              <a:avLst/>
              <a:gdLst/>
              <a:ahLst/>
              <a:cxnLst/>
              <a:rect l="l" t="t" r="r" b="b"/>
              <a:pathLst>
                <a:path w="2480" h="1497" extrusionOk="0">
                  <a:moveTo>
                    <a:pt x="100" y="1"/>
                  </a:moveTo>
                  <a:cubicBezTo>
                    <a:pt x="38" y="1"/>
                    <a:pt x="1" y="90"/>
                    <a:pt x="60" y="127"/>
                  </a:cubicBezTo>
                  <a:cubicBezTo>
                    <a:pt x="839" y="555"/>
                    <a:pt x="1600" y="1008"/>
                    <a:pt x="2353" y="1487"/>
                  </a:cubicBezTo>
                  <a:cubicBezTo>
                    <a:pt x="2364" y="1494"/>
                    <a:pt x="2374" y="1497"/>
                    <a:pt x="2384" y="1497"/>
                  </a:cubicBezTo>
                  <a:cubicBezTo>
                    <a:pt x="2439" y="1497"/>
                    <a:pt x="2479" y="1411"/>
                    <a:pt x="2421" y="1367"/>
                  </a:cubicBezTo>
                  <a:cubicBezTo>
                    <a:pt x="1669" y="888"/>
                    <a:pt x="907" y="435"/>
                    <a:pt x="129" y="7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7"/>
            <p:cNvSpPr/>
            <p:nvPr/>
          </p:nvSpPr>
          <p:spPr>
            <a:xfrm>
              <a:off x="8546629" y="4869954"/>
              <a:ext cx="171244" cy="7593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78" y="1"/>
                  </a:moveTo>
                  <a:cubicBezTo>
                    <a:pt x="20" y="1"/>
                    <a:pt x="1" y="105"/>
                    <a:pt x="69" y="135"/>
                  </a:cubicBezTo>
                  <a:lnTo>
                    <a:pt x="1840" y="862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3" y="757"/>
                    <a:pt x="1883" y="734"/>
                  </a:cubicBezTo>
                  <a:lnTo>
                    <a:pt x="103" y="6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7"/>
            <p:cNvSpPr/>
            <p:nvPr/>
          </p:nvSpPr>
          <p:spPr>
            <a:xfrm>
              <a:off x="8131629" y="4955795"/>
              <a:ext cx="137837" cy="153532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5" y="1"/>
                  </a:moveTo>
                  <a:cubicBezTo>
                    <a:pt x="1460" y="1"/>
                    <a:pt x="1445" y="6"/>
                    <a:pt x="1431" y="20"/>
                  </a:cubicBezTo>
                  <a:lnTo>
                    <a:pt x="1423" y="20"/>
                  </a:lnTo>
                  <a:cubicBezTo>
                    <a:pt x="927" y="533"/>
                    <a:pt x="456" y="1081"/>
                    <a:pt x="37" y="1654"/>
                  </a:cubicBezTo>
                  <a:cubicBezTo>
                    <a:pt x="1" y="1702"/>
                    <a:pt x="46" y="1751"/>
                    <a:pt x="93" y="1751"/>
                  </a:cubicBezTo>
                  <a:cubicBezTo>
                    <a:pt x="113" y="1751"/>
                    <a:pt x="133" y="1742"/>
                    <a:pt x="148" y="1722"/>
                  </a:cubicBezTo>
                  <a:cubicBezTo>
                    <a:pt x="567" y="1158"/>
                    <a:pt x="1029" y="619"/>
                    <a:pt x="1525" y="114"/>
                  </a:cubicBezTo>
                  <a:cubicBezTo>
                    <a:pt x="1572" y="68"/>
                    <a:pt x="1526" y="1"/>
                    <a:pt x="14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7"/>
            <p:cNvSpPr/>
            <p:nvPr/>
          </p:nvSpPr>
          <p:spPr>
            <a:xfrm>
              <a:off x="7825355" y="4952376"/>
              <a:ext cx="126000" cy="136346"/>
            </a:xfrm>
            <a:custGeom>
              <a:avLst/>
              <a:gdLst/>
              <a:ahLst/>
              <a:cxnLst/>
              <a:rect l="l" t="t" r="r" b="b"/>
              <a:pathLst>
                <a:path w="1437" h="1555" extrusionOk="0">
                  <a:moveTo>
                    <a:pt x="1345" y="1"/>
                  </a:moveTo>
                  <a:cubicBezTo>
                    <a:pt x="1329" y="1"/>
                    <a:pt x="1312" y="8"/>
                    <a:pt x="1297" y="25"/>
                  </a:cubicBezTo>
                  <a:lnTo>
                    <a:pt x="40" y="1436"/>
                  </a:ln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9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7"/>
            <p:cNvSpPr/>
            <p:nvPr/>
          </p:nvSpPr>
          <p:spPr>
            <a:xfrm>
              <a:off x="8444391" y="4943169"/>
              <a:ext cx="146430" cy="140993"/>
            </a:xfrm>
            <a:custGeom>
              <a:avLst/>
              <a:gdLst/>
              <a:ahLst/>
              <a:cxnLst/>
              <a:rect l="l" t="t" r="r" b="b"/>
              <a:pathLst>
                <a:path w="1670" h="1608" extrusionOk="0">
                  <a:moveTo>
                    <a:pt x="1501" y="0"/>
                  </a:moveTo>
                  <a:cubicBezTo>
                    <a:pt x="1305" y="0"/>
                    <a:pt x="1138" y="287"/>
                    <a:pt x="1021" y="412"/>
                  </a:cubicBezTo>
                  <a:lnTo>
                    <a:pt x="46" y="1490"/>
                  </a:lnTo>
                  <a:cubicBezTo>
                    <a:pt x="1" y="1541"/>
                    <a:pt x="43" y="1608"/>
                    <a:pt x="93" y="1608"/>
                  </a:cubicBezTo>
                  <a:cubicBezTo>
                    <a:pt x="109" y="1608"/>
                    <a:pt x="125" y="1601"/>
                    <a:pt x="140" y="1584"/>
                  </a:cubicBezTo>
                  <a:lnTo>
                    <a:pt x="807" y="848"/>
                  </a:lnTo>
                  <a:cubicBezTo>
                    <a:pt x="889" y="759"/>
                    <a:pt x="1358" y="142"/>
                    <a:pt x="1513" y="142"/>
                  </a:cubicBezTo>
                  <a:cubicBezTo>
                    <a:pt x="1521" y="142"/>
                    <a:pt x="1528" y="143"/>
                    <a:pt x="1534" y="147"/>
                  </a:cubicBezTo>
                  <a:cubicBezTo>
                    <a:pt x="1544" y="151"/>
                    <a:pt x="1554" y="153"/>
                    <a:pt x="1564" y="153"/>
                  </a:cubicBezTo>
                  <a:cubicBezTo>
                    <a:pt x="1627" y="153"/>
                    <a:pt x="1670" y="64"/>
                    <a:pt x="1603" y="27"/>
                  </a:cubicBezTo>
                  <a:cubicBezTo>
                    <a:pt x="1568" y="8"/>
                    <a:pt x="1534" y="0"/>
                    <a:pt x="15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7"/>
            <p:cNvSpPr/>
            <p:nvPr/>
          </p:nvSpPr>
          <p:spPr>
            <a:xfrm>
              <a:off x="8748386" y="3294297"/>
              <a:ext cx="534162" cy="1842209"/>
            </a:xfrm>
            <a:custGeom>
              <a:avLst/>
              <a:gdLst/>
              <a:ahLst/>
              <a:cxnLst/>
              <a:rect l="l" t="t" r="r" b="b"/>
              <a:pathLst>
                <a:path w="6092" h="21010" extrusionOk="0">
                  <a:moveTo>
                    <a:pt x="3299" y="1"/>
                  </a:moveTo>
                  <a:cubicBezTo>
                    <a:pt x="3252" y="1"/>
                    <a:pt x="3205" y="24"/>
                    <a:pt x="3175" y="71"/>
                  </a:cubicBezTo>
                  <a:cubicBezTo>
                    <a:pt x="1712" y="2176"/>
                    <a:pt x="754" y="4597"/>
                    <a:pt x="386" y="7137"/>
                  </a:cubicBezTo>
                  <a:cubicBezTo>
                    <a:pt x="1" y="9670"/>
                    <a:pt x="198" y="12270"/>
                    <a:pt x="968" y="14717"/>
                  </a:cubicBezTo>
                  <a:cubicBezTo>
                    <a:pt x="1447" y="16231"/>
                    <a:pt x="2182" y="17617"/>
                    <a:pt x="2961" y="18994"/>
                  </a:cubicBezTo>
                  <a:cubicBezTo>
                    <a:pt x="2961" y="19200"/>
                    <a:pt x="2978" y="19405"/>
                    <a:pt x="3021" y="19610"/>
                  </a:cubicBezTo>
                  <a:cubicBezTo>
                    <a:pt x="3089" y="20047"/>
                    <a:pt x="3158" y="20474"/>
                    <a:pt x="3226" y="20911"/>
                  </a:cubicBezTo>
                  <a:cubicBezTo>
                    <a:pt x="3236" y="20979"/>
                    <a:pt x="3286" y="21009"/>
                    <a:pt x="3341" y="21009"/>
                  </a:cubicBezTo>
                  <a:cubicBezTo>
                    <a:pt x="3423" y="21009"/>
                    <a:pt x="3515" y="20942"/>
                    <a:pt x="3500" y="20834"/>
                  </a:cubicBezTo>
                  <a:cubicBezTo>
                    <a:pt x="3440" y="20457"/>
                    <a:pt x="3380" y="20090"/>
                    <a:pt x="3320" y="19722"/>
                  </a:cubicBezTo>
                  <a:cubicBezTo>
                    <a:pt x="3294" y="19533"/>
                    <a:pt x="3252" y="19345"/>
                    <a:pt x="3235" y="19148"/>
                  </a:cubicBezTo>
                  <a:cubicBezTo>
                    <a:pt x="3294" y="19114"/>
                    <a:pt x="3312" y="19029"/>
                    <a:pt x="3277" y="18969"/>
                  </a:cubicBezTo>
                  <a:cubicBezTo>
                    <a:pt x="3269" y="18952"/>
                    <a:pt x="3260" y="18943"/>
                    <a:pt x="3252" y="18926"/>
                  </a:cubicBezTo>
                  <a:cubicBezTo>
                    <a:pt x="3286" y="18772"/>
                    <a:pt x="3354" y="18627"/>
                    <a:pt x="3431" y="18498"/>
                  </a:cubicBezTo>
                  <a:cubicBezTo>
                    <a:pt x="3756" y="17891"/>
                    <a:pt x="4047" y="17266"/>
                    <a:pt x="4312" y="16625"/>
                  </a:cubicBezTo>
                  <a:cubicBezTo>
                    <a:pt x="4851" y="15324"/>
                    <a:pt x="5262" y="13973"/>
                    <a:pt x="5544" y="12587"/>
                  </a:cubicBezTo>
                  <a:cubicBezTo>
                    <a:pt x="5827" y="11244"/>
                    <a:pt x="5989" y="9884"/>
                    <a:pt x="6041" y="8515"/>
                  </a:cubicBezTo>
                  <a:cubicBezTo>
                    <a:pt x="6092" y="7043"/>
                    <a:pt x="5981" y="5589"/>
                    <a:pt x="5536" y="4177"/>
                  </a:cubicBezTo>
                  <a:cubicBezTo>
                    <a:pt x="5074" y="2697"/>
                    <a:pt x="4355" y="1303"/>
                    <a:pt x="3423" y="71"/>
                  </a:cubicBezTo>
                  <a:cubicBezTo>
                    <a:pt x="3393" y="24"/>
                    <a:pt x="3346" y="1"/>
                    <a:pt x="32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7"/>
            <p:cNvSpPr/>
            <p:nvPr/>
          </p:nvSpPr>
          <p:spPr>
            <a:xfrm>
              <a:off x="8962155" y="3512363"/>
              <a:ext cx="66551" cy="1446323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52" y="1"/>
                  </a:moveTo>
                  <a:cubicBezTo>
                    <a:pt x="418" y="1"/>
                    <a:pt x="382" y="22"/>
                    <a:pt x="377" y="65"/>
                  </a:cubicBezTo>
                  <a:cubicBezTo>
                    <a:pt x="1" y="5514"/>
                    <a:pt x="87" y="10990"/>
                    <a:pt x="625" y="16430"/>
                  </a:cubicBezTo>
                  <a:cubicBezTo>
                    <a:pt x="630" y="16473"/>
                    <a:pt x="664" y="16495"/>
                    <a:pt x="696" y="16495"/>
                  </a:cubicBezTo>
                  <a:cubicBezTo>
                    <a:pt x="728" y="16495"/>
                    <a:pt x="758" y="16473"/>
                    <a:pt x="754" y="16430"/>
                  </a:cubicBezTo>
                  <a:cubicBezTo>
                    <a:pt x="215" y="10990"/>
                    <a:pt x="138" y="5514"/>
                    <a:pt x="514" y="65"/>
                  </a:cubicBezTo>
                  <a:cubicBezTo>
                    <a:pt x="519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8985566" y="4229958"/>
              <a:ext cx="140029" cy="338893"/>
            </a:xfrm>
            <a:custGeom>
              <a:avLst/>
              <a:gdLst/>
              <a:ahLst/>
              <a:cxnLst/>
              <a:rect l="l" t="t" r="r" b="b"/>
              <a:pathLst>
                <a:path w="1597" h="3865" extrusionOk="0">
                  <a:moveTo>
                    <a:pt x="1507" y="0"/>
                  </a:moveTo>
                  <a:cubicBezTo>
                    <a:pt x="1487" y="0"/>
                    <a:pt x="1467" y="10"/>
                    <a:pt x="1454" y="34"/>
                  </a:cubicBezTo>
                  <a:cubicBezTo>
                    <a:pt x="863" y="1240"/>
                    <a:pt x="384" y="2489"/>
                    <a:pt x="16" y="3781"/>
                  </a:cubicBezTo>
                  <a:cubicBezTo>
                    <a:pt x="1" y="3832"/>
                    <a:pt x="40" y="3865"/>
                    <a:pt x="80" y="3865"/>
                  </a:cubicBezTo>
                  <a:cubicBezTo>
                    <a:pt x="107" y="3865"/>
                    <a:pt x="134" y="3850"/>
                    <a:pt x="145" y="3815"/>
                  </a:cubicBezTo>
                  <a:cubicBezTo>
                    <a:pt x="504" y="2540"/>
                    <a:pt x="983" y="1291"/>
                    <a:pt x="1573" y="102"/>
                  </a:cubicBezTo>
                  <a:cubicBezTo>
                    <a:pt x="1597" y="49"/>
                    <a:pt x="1551" y="0"/>
                    <a:pt x="15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8978113" y="3731833"/>
              <a:ext cx="117319" cy="204826"/>
            </a:xfrm>
            <a:custGeom>
              <a:avLst/>
              <a:gdLst/>
              <a:ahLst/>
              <a:cxnLst/>
              <a:rect l="l" t="t" r="r" b="b"/>
              <a:pathLst>
                <a:path w="1338" h="2336" extrusionOk="0">
                  <a:moveTo>
                    <a:pt x="1245" y="1"/>
                  </a:moveTo>
                  <a:cubicBezTo>
                    <a:pt x="1226" y="1"/>
                    <a:pt x="1207" y="11"/>
                    <a:pt x="1196" y="34"/>
                  </a:cubicBezTo>
                  <a:lnTo>
                    <a:pt x="24" y="2233"/>
                  </a:ln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lnTo>
                    <a:pt x="1308" y="103"/>
                  </a:lnTo>
                  <a:cubicBezTo>
                    <a:pt x="1337" y="50"/>
                    <a:pt x="1289" y="1"/>
                    <a:pt x="12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8977587" y="3972610"/>
              <a:ext cx="134330" cy="212279"/>
            </a:xfrm>
            <a:custGeom>
              <a:avLst/>
              <a:gdLst/>
              <a:ahLst/>
              <a:cxnLst/>
              <a:rect l="l" t="t" r="r" b="b"/>
              <a:pathLst>
                <a:path w="1532" h="2421" extrusionOk="0">
                  <a:moveTo>
                    <a:pt x="1443" y="1"/>
                  </a:moveTo>
                  <a:cubicBezTo>
                    <a:pt x="1424" y="1"/>
                    <a:pt x="1404" y="11"/>
                    <a:pt x="1391" y="35"/>
                  </a:cubicBezTo>
                  <a:cubicBezTo>
                    <a:pt x="963" y="813"/>
                    <a:pt x="509" y="1574"/>
                    <a:pt x="30" y="2319"/>
                  </a:cubicBezTo>
                  <a:cubicBezTo>
                    <a:pt x="1" y="2372"/>
                    <a:pt x="45" y="2421"/>
                    <a:pt x="89" y="2421"/>
                  </a:cubicBezTo>
                  <a:cubicBezTo>
                    <a:pt x="108" y="2421"/>
                    <a:pt x="128" y="2411"/>
                    <a:pt x="142" y="2387"/>
                  </a:cubicBezTo>
                  <a:cubicBezTo>
                    <a:pt x="621" y="1643"/>
                    <a:pt x="1074" y="881"/>
                    <a:pt x="1502" y="103"/>
                  </a:cubicBezTo>
                  <a:cubicBezTo>
                    <a:pt x="1531" y="50"/>
                    <a:pt x="1487" y="1"/>
                    <a:pt x="14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8993370" y="4637858"/>
              <a:ext cx="78739" cy="165983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1"/>
                  </a:moveTo>
                  <a:cubicBezTo>
                    <a:pt x="790" y="1"/>
                    <a:pt x="762" y="14"/>
                    <a:pt x="749" y="44"/>
                  </a:cubicBezTo>
                  <a:lnTo>
                    <a:pt x="21" y="1815"/>
                  </a:lnTo>
                  <a:cubicBezTo>
                    <a:pt x="1" y="1862"/>
                    <a:pt x="40" y="1893"/>
                    <a:pt x="81" y="1893"/>
                  </a:cubicBezTo>
                  <a:cubicBezTo>
                    <a:pt x="108" y="1893"/>
                    <a:pt x="136" y="1880"/>
                    <a:pt x="150" y="1849"/>
                  </a:cubicBezTo>
                  <a:cubicBezTo>
                    <a:pt x="398" y="1259"/>
                    <a:pt x="637" y="669"/>
                    <a:pt x="877" y="78"/>
                  </a:cubicBezTo>
                  <a:cubicBezTo>
                    <a:pt x="898" y="32"/>
                    <a:pt x="859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8828966" y="4222681"/>
              <a:ext cx="158355" cy="132751"/>
            </a:xfrm>
            <a:custGeom>
              <a:avLst/>
              <a:gdLst/>
              <a:ahLst/>
              <a:cxnLst/>
              <a:rect l="l" t="t" r="r" b="b"/>
              <a:pathLst>
                <a:path w="1806" h="1514" extrusionOk="0">
                  <a:moveTo>
                    <a:pt x="89" y="1"/>
                  </a:moveTo>
                  <a:cubicBezTo>
                    <a:pt x="37" y="1"/>
                    <a:pt x="1" y="83"/>
                    <a:pt x="57" y="125"/>
                  </a:cubicBezTo>
                  <a:cubicBezTo>
                    <a:pt x="622" y="545"/>
                    <a:pt x="1161" y="998"/>
                    <a:pt x="1657" y="1494"/>
                  </a:cubicBezTo>
                  <a:cubicBezTo>
                    <a:pt x="1672" y="1508"/>
                    <a:pt x="1689" y="1513"/>
                    <a:pt x="1705" y="1513"/>
                  </a:cubicBezTo>
                  <a:cubicBezTo>
                    <a:pt x="1760" y="1513"/>
                    <a:pt x="1806" y="1446"/>
                    <a:pt x="1760" y="1400"/>
                  </a:cubicBezTo>
                  <a:cubicBezTo>
                    <a:pt x="1246" y="895"/>
                    <a:pt x="699" y="433"/>
                    <a:pt x="126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7"/>
            <p:cNvSpPr/>
            <p:nvPr/>
          </p:nvSpPr>
          <p:spPr>
            <a:xfrm>
              <a:off x="8849571" y="3916142"/>
              <a:ext cx="140818" cy="121966"/>
            </a:xfrm>
            <a:custGeom>
              <a:avLst/>
              <a:gdLst/>
              <a:ahLst/>
              <a:cxnLst/>
              <a:rect l="l" t="t" r="r" b="b"/>
              <a:pathLst>
                <a:path w="1606" h="1391" extrusionOk="0">
                  <a:moveTo>
                    <a:pt x="99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1465" y="1371"/>
                  </a:lnTo>
                  <a:cubicBezTo>
                    <a:pt x="1478" y="1385"/>
                    <a:pt x="1493" y="1391"/>
                    <a:pt x="1508" y="1391"/>
                  </a:cubicBezTo>
                  <a:cubicBezTo>
                    <a:pt x="1559" y="1391"/>
                    <a:pt x="1605" y="1324"/>
                    <a:pt x="1559" y="1277"/>
                  </a:cubicBezTo>
                  <a:lnTo>
                    <a:pt x="147" y="20"/>
                  </a:lnTo>
                  <a:cubicBezTo>
                    <a:pt x="132" y="6"/>
                    <a:pt x="115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7"/>
            <p:cNvSpPr/>
            <p:nvPr/>
          </p:nvSpPr>
          <p:spPr>
            <a:xfrm>
              <a:off x="8901829" y="3619862"/>
              <a:ext cx="97678" cy="104693"/>
            </a:xfrm>
            <a:custGeom>
              <a:avLst/>
              <a:gdLst/>
              <a:ahLst/>
              <a:cxnLst/>
              <a:rect l="l" t="t" r="r" b="b"/>
              <a:pathLst>
                <a:path w="1114" h="1194" extrusionOk="0">
                  <a:moveTo>
                    <a:pt x="98" y="0"/>
                  </a:moveTo>
                  <a:cubicBezTo>
                    <a:pt x="47" y="0"/>
                    <a:pt x="1" y="67"/>
                    <a:pt x="47" y="114"/>
                  </a:cubicBezTo>
                  <a:lnTo>
                    <a:pt x="971" y="1175"/>
                  </a:lnTo>
                  <a:cubicBezTo>
                    <a:pt x="985" y="1188"/>
                    <a:pt x="1000" y="1194"/>
                    <a:pt x="1015" y="1194"/>
                  </a:cubicBezTo>
                  <a:cubicBezTo>
                    <a:pt x="1066" y="1194"/>
                    <a:pt x="1114" y="1125"/>
                    <a:pt x="1074" y="1072"/>
                  </a:cubicBezTo>
                  <a:lnTo>
                    <a:pt x="141" y="20"/>
                  </a:lnTo>
                  <a:cubicBezTo>
                    <a:pt x="128" y="6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7"/>
            <p:cNvSpPr/>
            <p:nvPr/>
          </p:nvSpPr>
          <p:spPr>
            <a:xfrm>
              <a:off x="8853867" y="4535708"/>
              <a:ext cx="152655" cy="141257"/>
            </a:xfrm>
            <a:custGeom>
              <a:avLst/>
              <a:gdLst/>
              <a:ahLst/>
              <a:cxnLst/>
              <a:rect l="l" t="t" r="r" b="b"/>
              <a:pathLst>
                <a:path w="1741" h="1611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791" y="773"/>
                  </a:lnTo>
                  <a:cubicBezTo>
                    <a:pt x="885" y="867"/>
                    <a:pt x="1561" y="1372"/>
                    <a:pt x="1493" y="1509"/>
                  </a:cubicBezTo>
                  <a:cubicBezTo>
                    <a:pt x="1463" y="1562"/>
                    <a:pt x="1511" y="1611"/>
                    <a:pt x="1558" y="1611"/>
                  </a:cubicBezTo>
                  <a:cubicBezTo>
                    <a:pt x="1578" y="1611"/>
                    <a:pt x="1599" y="1601"/>
                    <a:pt x="1612" y="1577"/>
                  </a:cubicBezTo>
                  <a:cubicBezTo>
                    <a:pt x="1741" y="1338"/>
                    <a:pt x="1373" y="1132"/>
                    <a:pt x="1227" y="995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7"/>
            <p:cNvSpPr/>
            <p:nvPr/>
          </p:nvSpPr>
          <p:spPr>
            <a:xfrm>
              <a:off x="8272096" y="4202689"/>
              <a:ext cx="1045000" cy="1055697"/>
            </a:xfrm>
            <a:custGeom>
              <a:avLst/>
              <a:gdLst/>
              <a:ahLst/>
              <a:cxnLst/>
              <a:rect l="l" t="t" r="r" b="b"/>
              <a:pathLst>
                <a:path w="11918" h="12040" extrusionOk="0">
                  <a:moveTo>
                    <a:pt x="9816" y="0"/>
                  </a:moveTo>
                  <a:cubicBezTo>
                    <a:pt x="9285" y="0"/>
                    <a:pt x="8851" y="348"/>
                    <a:pt x="8590" y="790"/>
                  </a:cubicBezTo>
                  <a:cubicBezTo>
                    <a:pt x="8376" y="1175"/>
                    <a:pt x="8239" y="1602"/>
                    <a:pt x="8196" y="2039"/>
                  </a:cubicBezTo>
                  <a:cubicBezTo>
                    <a:pt x="8136" y="1953"/>
                    <a:pt x="8076" y="1859"/>
                    <a:pt x="7999" y="1773"/>
                  </a:cubicBezTo>
                  <a:cubicBezTo>
                    <a:pt x="7663" y="1399"/>
                    <a:pt x="7185" y="1152"/>
                    <a:pt x="6701" y="1152"/>
                  </a:cubicBezTo>
                  <a:cubicBezTo>
                    <a:pt x="6435" y="1152"/>
                    <a:pt x="6167" y="1227"/>
                    <a:pt x="5920" y="1397"/>
                  </a:cubicBezTo>
                  <a:cubicBezTo>
                    <a:pt x="5202" y="1893"/>
                    <a:pt x="5416" y="2869"/>
                    <a:pt x="5630" y="3587"/>
                  </a:cubicBezTo>
                  <a:cubicBezTo>
                    <a:pt x="5647" y="3656"/>
                    <a:pt x="5672" y="3724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32" y="3068"/>
                    <a:pt x="3755" y="2930"/>
                    <a:pt x="3319" y="2930"/>
                  </a:cubicBezTo>
                  <a:cubicBezTo>
                    <a:pt x="2790" y="2930"/>
                    <a:pt x="2321" y="3133"/>
                    <a:pt x="2250" y="3775"/>
                  </a:cubicBezTo>
                  <a:cubicBezTo>
                    <a:pt x="2199" y="4212"/>
                    <a:pt x="2370" y="4716"/>
                    <a:pt x="2533" y="5118"/>
                  </a:cubicBezTo>
                  <a:cubicBezTo>
                    <a:pt x="2695" y="5521"/>
                    <a:pt x="2909" y="5905"/>
                    <a:pt x="3174" y="6256"/>
                  </a:cubicBezTo>
                  <a:cubicBezTo>
                    <a:pt x="3217" y="6308"/>
                    <a:pt x="3260" y="6359"/>
                    <a:pt x="3303" y="6419"/>
                  </a:cubicBezTo>
                  <a:cubicBezTo>
                    <a:pt x="3200" y="6393"/>
                    <a:pt x="3089" y="6376"/>
                    <a:pt x="2986" y="6350"/>
                  </a:cubicBezTo>
                  <a:cubicBezTo>
                    <a:pt x="2660" y="6295"/>
                    <a:pt x="2214" y="6218"/>
                    <a:pt x="1779" y="6218"/>
                  </a:cubicBezTo>
                  <a:cubicBezTo>
                    <a:pt x="1199" y="6218"/>
                    <a:pt x="637" y="6355"/>
                    <a:pt x="403" y="6864"/>
                  </a:cubicBezTo>
                  <a:cubicBezTo>
                    <a:pt x="0" y="7728"/>
                    <a:pt x="959" y="8763"/>
                    <a:pt x="1592" y="9216"/>
                  </a:cubicBezTo>
                  <a:cubicBezTo>
                    <a:pt x="1797" y="9362"/>
                    <a:pt x="2011" y="9490"/>
                    <a:pt x="2233" y="9601"/>
                  </a:cubicBezTo>
                  <a:cubicBezTo>
                    <a:pt x="1925" y="9635"/>
                    <a:pt x="1626" y="9704"/>
                    <a:pt x="1335" y="9815"/>
                  </a:cubicBezTo>
                  <a:cubicBezTo>
                    <a:pt x="924" y="9978"/>
                    <a:pt x="385" y="10363"/>
                    <a:pt x="539" y="10884"/>
                  </a:cubicBezTo>
                  <a:cubicBezTo>
                    <a:pt x="668" y="11329"/>
                    <a:pt x="1258" y="11577"/>
                    <a:pt x="1660" y="11697"/>
                  </a:cubicBezTo>
                  <a:cubicBezTo>
                    <a:pt x="2610" y="11997"/>
                    <a:pt x="3679" y="11988"/>
                    <a:pt x="4671" y="12022"/>
                  </a:cubicBezTo>
                  <a:cubicBezTo>
                    <a:pt x="5019" y="12034"/>
                    <a:pt x="5367" y="12039"/>
                    <a:pt x="5715" y="12039"/>
                  </a:cubicBezTo>
                  <a:cubicBezTo>
                    <a:pt x="6411" y="12039"/>
                    <a:pt x="7107" y="12017"/>
                    <a:pt x="7803" y="11971"/>
                  </a:cubicBezTo>
                  <a:cubicBezTo>
                    <a:pt x="8846" y="11911"/>
                    <a:pt x="9881" y="11791"/>
                    <a:pt x="10917" y="11629"/>
                  </a:cubicBezTo>
                  <a:cubicBezTo>
                    <a:pt x="10958" y="11643"/>
                    <a:pt x="11001" y="11649"/>
                    <a:pt x="11043" y="11649"/>
                  </a:cubicBezTo>
                  <a:cubicBezTo>
                    <a:pt x="11131" y="11649"/>
                    <a:pt x="11218" y="11621"/>
                    <a:pt x="11293" y="11569"/>
                  </a:cubicBezTo>
                  <a:cubicBezTo>
                    <a:pt x="11575" y="11517"/>
                    <a:pt x="11729" y="11227"/>
                    <a:pt x="11627" y="10970"/>
                  </a:cubicBezTo>
                  <a:cubicBezTo>
                    <a:pt x="11669" y="10688"/>
                    <a:pt x="11627" y="10380"/>
                    <a:pt x="11661" y="10097"/>
                  </a:cubicBezTo>
                  <a:cubicBezTo>
                    <a:pt x="11712" y="9481"/>
                    <a:pt x="11746" y="8865"/>
                    <a:pt x="11772" y="8250"/>
                  </a:cubicBezTo>
                  <a:cubicBezTo>
                    <a:pt x="11832" y="7001"/>
                    <a:pt x="11917" y="5743"/>
                    <a:pt x="11806" y="4494"/>
                  </a:cubicBezTo>
                  <a:cubicBezTo>
                    <a:pt x="11746" y="3904"/>
                    <a:pt x="11661" y="3322"/>
                    <a:pt x="11541" y="2740"/>
                  </a:cubicBezTo>
                  <a:cubicBezTo>
                    <a:pt x="11413" y="2167"/>
                    <a:pt x="11293" y="1568"/>
                    <a:pt x="11071" y="1021"/>
                  </a:cubicBezTo>
                  <a:cubicBezTo>
                    <a:pt x="10865" y="499"/>
                    <a:pt x="10480" y="28"/>
                    <a:pt x="9890" y="3"/>
                  </a:cubicBezTo>
                  <a:cubicBezTo>
                    <a:pt x="9865" y="1"/>
                    <a:pt x="9840" y="0"/>
                    <a:pt x="98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7"/>
            <p:cNvSpPr/>
            <p:nvPr/>
          </p:nvSpPr>
          <p:spPr>
            <a:xfrm>
              <a:off x="8474642" y="4265908"/>
              <a:ext cx="102676" cy="100221"/>
            </a:xfrm>
            <a:custGeom>
              <a:avLst/>
              <a:gdLst/>
              <a:ahLst/>
              <a:cxnLst/>
              <a:rect l="l" t="t" r="r" b="b"/>
              <a:pathLst>
                <a:path w="1171" h="1143" extrusionOk="0">
                  <a:moveTo>
                    <a:pt x="912" y="0"/>
                  </a:moveTo>
                  <a:cubicBezTo>
                    <a:pt x="892" y="0"/>
                    <a:pt x="870" y="3"/>
                    <a:pt x="847" y="9"/>
                  </a:cubicBezTo>
                  <a:cubicBezTo>
                    <a:pt x="753" y="26"/>
                    <a:pt x="668" y="60"/>
                    <a:pt x="591" y="94"/>
                  </a:cubicBezTo>
                  <a:cubicBezTo>
                    <a:pt x="394" y="94"/>
                    <a:pt x="214" y="180"/>
                    <a:pt x="94" y="325"/>
                  </a:cubicBezTo>
                  <a:cubicBezTo>
                    <a:pt x="26" y="411"/>
                    <a:pt x="0" y="522"/>
                    <a:pt x="35" y="625"/>
                  </a:cubicBezTo>
                  <a:cubicBezTo>
                    <a:pt x="17" y="727"/>
                    <a:pt x="69" y="830"/>
                    <a:pt x="163" y="881"/>
                  </a:cubicBezTo>
                  <a:cubicBezTo>
                    <a:pt x="260" y="1052"/>
                    <a:pt x="436" y="1142"/>
                    <a:pt x="613" y="1142"/>
                  </a:cubicBezTo>
                  <a:cubicBezTo>
                    <a:pt x="746" y="1142"/>
                    <a:pt x="881" y="1091"/>
                    <a:pt x="984" y="984"/>
                  </a:cubicBezTo>
                  <a:cubicBezTo>
                    <a:pt x="1087" y="881"/>
                    <a:pt x="1130" y="736"/>
                    <a:pt x="1112" y="591"/>
                  </a:cubicBezTo>
                  <a:cubicBezTo>
                    <a:pt x="1130" y="514"/>
                    <a:pt x="1121" y="437"/>
                    <a:pt x="1078" y="368"/>
                  </a:cubicBezTo>
                  <a:cubicBezTo>
                    <a:pt x="1171" y="229"/>
                    <a:pt x="1096" y="0"/>
                    <a:pt x="91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7"/>
            <p:cNvSpPr/>
            <p:nvPr/>
          </p:nvSpPr>
          <p:spPr>
            <a:xfrm>
              <a:off x="8314885" y="4446797"/>
              <a:ext cx="106534" cy="104781"/>
            </a:xfrm>
            <a:custGeom>
              <a:avLst/>
              <a:gdLst/>
              <a:ahLst/>
              <a:cxnLst/>
              <a:rect l="l" t="t" r="r" b="b"/>
              <a:pathLst>
                <a:path w="1215" h="1195" extrusionOk="0">
                  <a:moveTo>
                    <a:pt x="798" y="1"/>
                  </a:moveTo>
                  <a:cubicBezTo>
                    <a:pt x="670" y="1"/>
                    <a:pt x="541" y="48"/>
                    <a:pt x="428" y="102"/>
                  </a:cubicBezTo>
                  <a:cubicBezTo>
                    <a:pt x="248" y="162"/>
                    <a:pt x="103" y="307"/>
                    <a:pt x="43" y="487"/>
                  </a:cubicBezTo>
                  <a:cubicBezTo>
                    <a:pt x="0" y="623"/>
                    <a:pt x="26" y="760"/>
                    <a:pt x="94" y="880"/>
                  </a:cubicBezTo>
                  <a:cubicBezTo>
                    <a:pt x="94" y="906"/>
                    <a:pt x="86" y="931"/>
                    <a:pt x="86" y="957"/>
                  </a:cubicBezTo>
                  <a:cubicBezTo>
                    <a:pt x="68" y="1107"/>
                    <a:pt x="189" y="1194"/>
                    <a:pt x="316" y="1194"/>
                  </a:cubicBezTo>
                  <a:cubicBezTo>
                    <a:pt x="370" y="1194"/>
                    <a:pt x="425" y="1178"/>
                    <a:pt x="471" y="1145"/>
                  </a:cubicBezTo>
                  <a:cubicBezTo>
                    <a:pt x="616" y="1043"/>
                    <a:pt x="830" y="1017"/>
                    <a:pt x="984" y="889"/>
                  </a:cubicBezTo>
                  <a:cubicBezTo>
                    <a:pt x="1112" y="786"/>
                    <a:pt x="1189" y="632"/>
                    <a:pt x="1198" y="469"/>
                  </a:cubicBezTo>
                  <a:cubicBezTo>
                    <a:pt x="1215" y="307"/>
                    <a:pt x="1146" y="153"/>
                    <a:pt x="1018" y="59"/>
                  </a:cubicBezTo>
                  <a:cubicBezTo>
                    <a:pt x="948" y="17"/>
                    <a:pt x="873" y="1"/>
                    <a:pt x="7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7"/>
            <p:cNvSpPr/>
            <p:nvPr/>
          </p:nvSpPr>
          <p:spPr>
            <a:xfrm>
              <a:off x="8674119" y="4300280"/>
              <a:ext cx="133628" cy="119599"/>
            </a:xfrm>
            <a:custGeom>
              <a:avLst/>
              <a:gdLst/>
              <a:ahLst/>
              <a:cxnLst/>
              <a:rect l="l" t="t" r="r" b="b"/>
              <a:pathLst>
                <a:path w="1524" h="1364" extrusionOk="0">
                  <a:moveTo>
                    <a:pt x="919" y="0"/>
                  </a:moveTo>
                  <a:cubicBezTo>
                    <a:pt x="764" y="0"/>
                    <a:pt x="620" y="89"/>
                    <a:pt x="548" y="233"/>
                  </a:cubicBezTo>
                  <a:cubicBezTo>
                    <a:pt x="523" y="241"/>
                    <a:pt x="506" y="250"/>
                    <a:pt x="480" y="258"/>
                  </a:cubicBezTo>
                  <a:cubicBezTo>
                    <a:pt x="448" y="242"/>
                    <a:pt x="414" y="235"/>
                    <a:pt x="380" y="235"/>
                  </a:cubicBezTo>
                  <a:cubicBezTo>
                    <a:pt x="308" y="235"/>
                    <a:pt x="239" y="271"/>
                    <a:pt x="198" y="335"/>
                  </a:cubicBezTo>
                  <a:cubicBezTo>
                    <a:pt x="1" y="618"/>
                    <a:pt x="9" y="1003"/>
                    <a:pt x="215" y="1285"/>
                  </a:cubicBezTo>
                  <a:cubicBezTo>
                    <a:pt x="267" y="1337"/>
                    <a:pt x="333" y="1364"/>
                    <a:pt x="406" y="1364"/>
                  </a:cubicBezTo>
                  <a:cubicBezTo>
                    <a:pt x="416" y="1364"/>
                    <a:pt x="427" y="1363"/>
                    <a:pt x="437" y="1362"/>
                  </a:cubicBezTo>
                  <a:cubicBezTo>
                    <a:pt x="660" y="1328"/>
                    <a:pt x="891" y="1268"/>
                    <a:pt x="1045" y="1088"/>
                  </a:cubicBezTo>
                  <a:cubicBezTo>
                    <a:pt x="1079" y="1045"/>
                    <a:pt x="1104" y="1003"/>
                    <a:pt x="1122" y="951"/>
                  </a:cubicBezTo>
                  <a:cubicBezTo>
                    <a:pt x="1293" y="900"/>
                    <a:pt x="1421" y="780"/>
                    <a:pt x="1489" y="626"/>
                  </a:cubicBezTo>
                  <a:cubicBezTo>
                    <a:pt x="1524" y="524"/>
                    <a:pt x="1489" y="421"/>
                    <a:pt x="1404" y="361"/>
                  </a:cubicBezTo>
                  <a:lnTo>
                    <a:pt x="1361" y="327"/>
                  </a:lnTo>
                  <a:cubicBezTo>
                    <a:pt x="1301" y="164"/>
                    <a:pt x="1173" y="45"/>
                    <a:pt x="1010" y="10"/>
                  </a:cubicBezTo>
                  <a:cubicBezTo>
                    <a:pt x="980" y="3"/>
                    <a:pt x="949" y="0"/>
                    <a:pt x="9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7"/>
            <p:cNvSpPr/>
            <p:nvPr/>
          </p:nvSpPr>
          <p:spPr>
            <a:xfrm>
              <a:off x="8539877" y="4452497"/>
              <a:ext cx="110392" cy="88647"/>
            </a:xfrm>
            <a:custGeom>
              <a:avLst/>
              <a:gdLst/>
              <a:ahLst/>
              <a:cxnLst/>
              <a:rect l="l" t="t" r="r" b="b"/>
              <a:pathLst>
                <a:path w="1259" h="1011" extrusionOk="0">
                  <a:moveTo>
                    <a:pt x="890" y="524"/>
                  </a:moveTo>
                  <a:cubicBezTo>
                    <a:pt x="881" y="538"/>
                    <a:pt x="874" y="545"/>
                    <a:pt x="866" y="545"/>
                  </a:cubicBezTo>
                  <a:cubicBezTo>
                    <a:pt x="859" y="545"/>
                    <a:pt x="850" y="540"/>
                    <a:pt x="839" y="533"/>
                  </a:cubicBezTo>
                  <a:lnTo>
                    <a:pt x="848" y="533"/>
                  </a:lnTo>
                  <a:lnTo>
                    <a:pt x="864" y="524"/>
                  </a:lnTo>
                  <a:lnTo>
                    <a:pt x="864" y="524"/>
                  </a:lnTo>
                  <a:cubicBezTo>
                    <a:pt x="859" y="527"/>
                    <a:pt x="857" y="528"/>
                    <a:pt x="858" y="528"/>
                  </a:cubicBezTo>
                  <a:cubicBezTo>
                    <a:pt x="860" y="528"/>
                    <a:pt x="873" y="524"/>
                    <a:pt x="890" y="524"/>
                  </a:cubicBezTo>
                  <a:close/>
                  <a:moveTo>
                    <a:pt x="795" y="0"/>
                  </a:moveTo>
                  <a:cubicBezTo>
                    <a:pt x="743" y="0"/>
                    <a:pt x="691" y="17"/>
                    <a:pt x="651" y="54"/>
                  </a:cubicBezTo>
                  <a:cubicBezTo>
                    <a:pt x="540" y="139"/>
                    <a:pt x="394" y="233"/>
                    <a:pt x="274" y="336"/>
                  </a:cubicBezTo>
                  <a:cubicBezTo>
                    <a:pt x="137" y="447"/>
                    <a:pt x="1" y="601"/>
                    <a:pt x="86" y="781"/>
                  </a:cubicBezTo>
                  <a:cubicBezTo>
                    <a:pt x="120" y="884"/>
                    <a:pt x="197" y="969"/>
                    <a:pt x="300" y="995"/>
                  </a:cubicBezTo>
                  <a:cubicBezTo>
                    <a:pt x="345" y="1006"/>
                    <a:pt x="392" y="1011"/>
                    <a:pt x="437" y="1011"/>
                  </a:cubicBezTo>
                  <a:cubicBezTo>
                    <a:pt x="572" y="1011"/>
                    <a:pt x="703" y="964"/>
                    <a:pt x="805" y="875"/>
                  </a:cubicBezTo>
                  <a:cubicBezTo>
                    <a:pt x="950" y="764"/>
                    <a:pt x="1164" y="635"/>
                    <a:pt x="1215" y="447"/>
                  </a:cubicBezTo>
                  <a:cubicBezTo>
                    <a:pt x="1258" y="268"/>
                    <a:pt x="1138" y="97"/>
                    <a:pt x="950" y="62"/>
                  </a:cubicBezTo>
                  <a:cubicBezTo>
                    <a:pt x="910" y="22"/>
                    <a:pt x="852" y="0"/>
                    <a:pt x="7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7"/>
            <p:cNvSpPr/>
            <p:nvPr/>
          </p:nvSpPr>
          <p:spPr>
            <a:xfrm>
              <a:off x="8266133" y="4307645"/>
              <a:ext cx="110305" cy="94171"/>
            </a:xfrm>
            <a:custGeom>
              <a:avLst/>
              <a:gdLst/>
              <a:ahLst/>
              <a:cxnLst/>
              <a:rect l="l" t="t" r="r" b="b"/>
              <a:pathLst>
                <a:path w="1258" h="1074" extrusionOk="0">
                  <a:moveTo>
                    <a:pt x="718" y="0"/>
                  </a:moveTo>
                  <a:cubicBezTo>
                    <a:pt x="698" y="0"/>
                    <a:pt x="678" y="1"/>
                    <a:pt x="659" y="3"/>
                  </a:cubicBezTo>
                  <a:cubicBezTo>
                    <a:pt x="573" y="20"/>
                    <a:pt x="496" y="46"/>
                    <a:pt x="428" y="97"/>
                  </a:cubicBezTo>
                  <a:cubicBezTo>
                    <a:pt x="188" y="183"/>
                    <a:pt x="0" y="354"/>
                    <a:pt x="68" y="653"/>
                  </a:cubicBezTo>
                  <a:cubicBezTo>
                    <a:pt x="131" y="926"/>
                    <a:pt x="388" y="1074"/>
                    <a:pt x="644" y="1074"/>
                  </a:cubicBezTo>
                  <a:cubicBezTo>
                    <a:pt x="805" y="1074"/>
                    <a:pt x="966" y="1015"/>
                    <a:pt x="1078" y="893"/>
                  </a:cubicBezTo>
                  <a:cubicBezTo>
                    <a:pt x="1258" y="679"/>
                    <a:pt x="1258" y="363"/>
                    <a:pt x="1069" y="157"/>
                  </a:cubicBezTo>
                  <a:cubicBezTo>
                    <a:pt x="1044" y="80"/>
                    <a:pt x="975" y="38"/>
                    <a:pt x="898" y="29"/>
                  </a:cubicBezTo>
                  <a:cubicBezTo>
                    <a:pt x="841" y="10"/>
                    <a:pt x="778" y="0"/>
                    <a:pt x="71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7"/>
            <p:cNvSpPr/>
            <p:nvPr/>
          </p:nvSpPr>
          <p:spPr>
            <a:xfrm>
              <a:off x="8119792" y="4550877"/>
              <a:ext cx="88647" cy="81106"/>
            </a:xfrm>
            <a:custGeom>
              <a:avLst/>
              <a:gdLst/>
              <a:ahLst/>
              <a:cxnLst/>
              <a:rect l="l" t="t" r="r" b="b"/>
              <a:pathLst>
                <a:path w="1011" h="925" extrusionOk="0">
                  <a:moveTo>
                    <a:pt x="497" y="446"/>
                  </a:moveTo>
                  <a:cubicBezTo>
                    <a:pt x="506" y="446"/>
                    <a:pt x="506" y="446"/>
                    <a:pt x="506" y="454"/>
                  </a:cubicBezTo>
                  <a:lnTo>
                    <a:pt x="497" y="454"/>
                  </a:lnTo>
                  <a:cubicBezTo>
                    <a:pt x="497" y="454"/>
                    <a:pt x="497" y="446"/>
                    <a:pt x="497" y="446"/>
                  </a:cubicBezTo>
                  <a:close/>
                  <a:moveTo>
                    <a:pt x="480" y="489"/>
                  </a:moveTo>
                  <a:cubicBezTo>
                    <a:pt x="480" y="493"/>
                    <a:pt x="478" y="495"/>
                    <a:pt x="476" y="495"/>
                  </a:cubicBezTo>
                  <a:cubicBezTo>
                    <a:pt x="474" y="495"/>
                    <a:pt x="471" y="493"/>
                    <a:pt x="471" y="489"/>
                  </a:cubicBezTo>
                  <a:close/>
                  <a:moveTo>
                    <a:pt x="444" y="0"/>
                  </a:moveTo>
                  <a:cubicBezTo>
                    <a:pt x="425" y="0"/>
                    <a:pt x="405" y="3"/>
                    <a:pt x="386" y="10"/>
                  </a:cubicBezTo>
                  <a:cubicBezTo>
                    <a:pt x="300" y="27"/>
                    <a:pt x="223" y="70"/>
                    <a:pt x="163" y="138"/>
                  </a:cubicBezTo>
                  <a:cubicBezTo>
                    <a:pt x="78" y="215"/>
                    <a:pt x="18" y="318"/>
                    <a:pt x="1" y="429"/>
                  </a:cubicBezTo>
                  <a:cubicBezTo>
                    <a:pt x="1" y="472"/>
                    <a:pt x="9" y="514"/>
                    <a:pt x="35" y="557"/>
                  </a:cubicBezTo>
                  <a:cubicBezTo>
                    <a:pt x="35" y="591"/>
                    <a:pt x="44" y="634"/>
                    <a:pt x="61" y="668"/>
                  </a:cubicBezTo>
                  <a:cubicBezTo>
                    <a:pt x="138" y="834"/>
                    <a:pt x="301" y="925"/>
                    <a:pt x="464" y="925"/>
                  </a:cubicBezTo>
                  <a:cubicBezTo>
                    <a:pt x="571" y="925"/>
                    <a:pt x="678" y="886"/>
                    <a:pt x="762" y="805"/>
                  </a:cubicBezTo>
                  <a:cubicBezTo>
                    <a:pt x="1010" y="591"/>
                    <a:pt x="993" y="189"/>
                    <a:pt x="677" y="52"/>
                  </a:cubicBezTo>
                  <a:cubicBezTo>
                    <a:pt x="625" y="35"/>
                    <a:pt x="583" y="27"/>
                    <a:pt x="531" y="18"/>
                  </a:cubicBezTo>
                  <a:cubicBezTo>
                    <a:pt x="505" y="8"/>
                    <a:pt x="475" y="0"/>
                    <a:pt x="4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7"/>
            <p:cNvSpPr/>
            <p:nvPr/>
          </p:nvSpPr>
          <p:spPr>
            <a:xfrm>
              <a:off x="8347853" y="4637332"/>
              <a:ext cx="85578" cy="83298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693" y="0"/>
                  </a:moveTo>
                  <a:cubicBezTo>
                    <a:pt x="665" y="0"/>
                    <a:pt x="636" y="5"/>
                    <a:pt x="608" y="16"/>
                  </a:cubicBezTo>
                  <a:cubicBezTo>
                    <a:pt x="548" y="42"/>
                    <a:pt x="488" y="76"/>
                    <a:pt x="437" y="119"/>
                  </a:cubicBezTo>
                  <a:cubicBezTo>
                    <a:pt x="377" y="144"/>
                    <a:pt x="326" y="170"/>
                    <a:pt x="274" y="213"/>
                  </a:cubicBezTo>
                  <a:cubicBezTo>
                    <a:pt x="1" y="418"/>
                    <a:pt x="95" y="854"/>
                    <a:pt x="428" y="931"/>
                  </a:cubicBezTo>
                  <a:cubicBezTo>
                    <a:pt x="471" y="944"/>
                    <a:pt x="515" y="950"/>
                    <a:pt x="558" y="950"/>
                  </a:cubicBezTo>
                  <a:cubicBezTo>
                    <a:pt x="694" y="950"/>
                    <a:pt x="825" y="890"/>
                    <a:pt x="916" y="786"/>
                  </a:cubicBezTo>
                  <a:cubicBezTo>
                    <a:pt x="959" y="726"/>
                    <a:pt x="976" y="649"/>
                    <a:pt x="959" y="581"/>
                  </a:cubicBezTo>
                  <a:cubicBezTo>
                    <a:pt x="967" y="546"/>
                    <a:pt x="967" y="521"/>
                    <a:pt x="967" y="487"/>
                  </a:cubicBezTo>
                  <a:cubicBezTo>
                    <a:pt x="967" y="418"/>
                    <a:pt x="959" y="358"/>
                    <a:pt x="924" y="307"/>
                  </a:cubicBezTo>
                  <a:cubicBezTo>
                    <a:pt x="968" y="141"/>
                    <a:pt x="841" y="0"/>
                    <a:pt x="69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7"/>
            <p:cNvSpPr/>
            <p:nvPr/>
          </p:nvSpPr>
          <p:spPr>
            <a:xfrm>
              <a:off x="8166351" y="4722472"/>
              <a:ext cx="87069" cy="81545"/>
            </a:xfrm>
            <a:custGeom>
              <a:avLst/>
              <a:gdLst/>
              <a:ahLst/>
              <a:cxnLst/>
              <a:rect l="l" t="t" r="r" b="b"/>
              <a:pathLst>
                <a:path w="993" h="930" extrusionOk="0">
                  <a:moveTo>
                    <a:pt x="658" y="1"/>
                  </a:moveTo>
                  <a:cubicBezTo>
                    <a:pt x="605" y="1"/>
                    <a:pt x="551" y="18"/>
                    <a:pt x="505" y="54"/>
                  </a:cubicBezTo>
                  <a:lnTo>
                    <a:pt x="111" y="337"/>
                  </a:lnTo>
                  <a:cubicBezTo>
                    <a:pt x="9" y="422"/>
                    <a:pt x="0" y="568"/>
                    <a:pt x="86" y="670"/>
                  </a:cubicBezTo>
                  <a:cubicBezTo>
                    <a:pt x="128" y="718"/>
                    <a:pt x="195" y="745"/>
                    <a:pt x="261" y="745"/>
                  </a:cubicBezTo>
                  <a:cubicBezTo>
                    <a:pt x="289" y="745"/>
                    <a:pt x="317" y="741"/>
                    <a:pt x="342" y="730"/>
                  </a:cubicBezTo>
                  <a:cubicBezTo>
                    <a:pt x="342" y="730"/>
                    <a:pt x="342" y="739"/>
                    <a:pt x="342" y="739"/>
                  </a:cubicBezTo>
                  <a:cubicBezTo>
                    <a:pt x="365" y="859"/>
                    <a:pt x="469" y="930"/>
                    <a:pt x="576" y="930"/>
                  </a:cubicBezTo>
                  <a:cubicBezTo>
                    <a:pt x="629" y="930"/>
                    <a:pt x="682" y="912"/>
                    <a:pt x="727" y="876"/>
                  </a:cubicBezTo>
                  <a:cubicBezTo>
                    <a:pt x="933" y="688"/>
                    <a:pt x="993" y="380"/>
                    <a:pt x="864" y="123"/>
                  </a:cubicBezTo>
                  <a:cubicBezTo>
                    <a:pt x="822" y="44"/>
                    <a:pt x="742" y="1"/>
                    <a:pt x="65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7"/>
            <p:cNvSpPr/>
            <p:nvPr/>
          </p:nvSpPr>
          <p:spPr>
            <a:xfrm>
              <a:off x="8137854" y="4408743"/>
              <a:ext cx="59273" cy="66989"/>
            </a:xfrm>
            <a:custGeom>
              <a:avLst/>
              <a:gdLst/>
              <a:ahLst/>
              <a:cxnLst/>
              <a:rect l="l" t="t" r="r" b="b"/>
              <a:pathLst>
                <a:path w="676" h="764" extrusionOk="0">
                  <a:moveTo>
                    <a:pt x="441" y="1"/>
                  </a:moveTo>
                  <a:cubicBezTo>
                    <a:pt x="408" y="1"/>
                    <a:pt x="374" y="8"/>
                    <a:pt x="342" y="22"/>
                  </a:cubicBezTo>
                  <a:cubicBezTo>
                    <a:pt x="223" y="74"/>
                    <a:pt x="137" y="168"/>
                    <a:pt x="103" y="296"/>
                  </a:cubicBezTo>
                  <a:cubicBezTo>
                    <a:pt x="94" y="305"/>
                    <a:pt x="94" y="313"/>
                    <a:pt x="94" y="322"/>
                  </a:cubicBezTo>
                  <a:lnTo>
                    <a:pt x="43" y="433"/>
                  </a:lnTo>
                  <a:cubicBezTo>
                    <a:pt x="0" y="561"/>
                    <a:pt x="69" y="690"/>
                    <a:pt x="188" y="732"/>
                  </a:cubicBezTo>
                  <a:cubicBezTo>
                    <a:pt x="205" y="741"/>
                    <a:pt x="223" y="741"/>
                    <a:pt x="240" y="741"/>
                  </a:cubicBezTo>
                  <a:cubicBezTo>
                    <a:pt x="272" y="757"/>
                    <a:pt x="305" y="763"/>
                    <a:pt x="337" y="763"/>
                  </a:cubicBezTo>
                  <a:cubicBezTo>
                    <a:pt x="356" y="763"/>
                    <a:pt x="375" y="761"/>
                    <a:pt x="394" y="758"/>
                  </a:cubicBezTo>
                  <a:cubicBezTo>
                    <a:pt x="548" y="732"/>
                    <a:pt x="667" y="596"/>
                    <a:pt x="667" y="424"/>
                  </a:cubicBezTo>
                  <a:cubicBezTo>
                    <a:pt x="667" y="390"/>
                    <a:pt x="659" y="356"/>
                    <a:pt x="650" y="322"/>
                  </a:cubicBezTo>
                  <a:cubicBezTo>
                    <a:pt x="676" y="262"/>
                    <a:pt x="676" y="193"/>
                    <a:pt x="650" y="125"/>
                  </a:cubicBezTo>
                  <a:cubicBezTo>
                    <a:pt x="607" y="4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7"/>
            <p:cNvSpPr/>
            <p:nvPr/>
          </p:nvSpPr>
          <p:spPr>
            <a:xfrm>
              <a:off x="8624929" y="4952376"/>
              <a:ext cx="115829" cy="110042"/>
            </a:xfrm>
            <a:custGeom>
              <a:avLst/>
              <a:gdLst/>
              <a:ahLst/>
              <a:cxnLst/>
              <a:rect l="l" t="t" r="r" b="b"/>
              <a:pathLst>
                <a:path w="1321" h="1255" extrusionOk="0">
                  <a:moveTo>
                    <a:pt x="874" y="1"/>
                  </a:moveTo>
                  <a:cubicBezTo>
                    <a:pt x="854" y="1"/>
                    <a:pt x="833" y="10"/>
                    <a:pt x="819" y="25"/>
                  </a:cubicBezTo>
                  <a:cubicBezTo>
                    <a:pt x="724" y="127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1" y="238"/>
                    <a:pt x="416" y="204"/>
                    <a:pt x="391" y="161"/>
                  </a:cubicBezTo>
                  <a:cubicBezTo>
                    <a:pt x="378" y="149"/>
                    <a:pt x="357" y="141"/>
                    <a:pt x="336" y="141"/>
                  </a:cubicBezTo>
                  <a:cubicBezTo>
                    <a:pt x="328" y="141"/>
                    <a:pt x="321" y="142"/>
                    <a:pt x="314" y="144"/>
                  </a:cubicBezTo>
                  <a:cubicBezTo>
                    <a:pt x="262" y="110"/>
                    <a:pt x="203" y="67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9" y="29"/>
                    <a:pt x="1" y="112"/>
                    <a:pt x="57" y="161"/>
                  </a:cubicBezTo>
                  <a:lnTo>
                    <a:pt x="185" y="290"/>
                  </a:lnTo>
                  <a:cubicBezTo>
                    <a:pt x="280" y="384"/>
                    <a:pt x="365" y="469"/>
                    <a:pt x="459" y="555"/>
                  </a:cubicBezTo>
                  <a:cubicBezTo>
                    <a:pt x="425" y="632"/>
                    <a:pt x="399" y="718"/>
                    <a:pt x="382" y="795"/>
                  </a:cubicBezTo>
                  <a:cubicBezTo>
                    <a:pt x="374" y="812"/>
                    <a:pt x="374" y="820"/>
                    <a:pt x="382" y="837"/>
                  </a:cubicBezTo>
                  <a:cubicBezTo>
                    <a:pt x="365" y="872"/>
                    <a:pt x="348" y="906"/>
                    <a:pt x="339" y="949"/>
                  </a:cubicBezTo>
                  <a:cubicBezTo>
                    <a:pt x="331" y="966"/>
                    <a:pt x="331" y="983"/>
                    <a:pt x="339" y="1000"/>
                  </a:cubicBezTo>
                  <a:cubicBezTo>
                    <a:pt x="322" y="1051"/>
                    <a:pt x="297" y="1094"/>
                    <a:pt x="280" y="1137"/>
                  </a:cubicBezTo>
                  <a:cubicBezTo>
                    <a:pt x="244" y="1196"/>
                    <a:pt x="298" y="1255"/>
                    <a:pt x="352" y="1255"/>
                  </a:cubicBezTo>
                  <a:cubicBezTo>
                    <a:pt x="376" y="1255"/>
                    <a:pt x="401" y="1243"/>
                    <a:pt x="416" y="1214"/>
                  </a:cubicBezTo>
                  <a:cubicBezTo>
                    <a:pt x="476" y="1111"/>
                    <a:pt x="528" y="1000"/>
                    <a:pt x="588" y="889"/>
                  </a:cubicBezTo>
                  <a:cubicBezTo>
                    <a:pt x="622" y="880"/>
                    <a:pt x="639" y="863"/>
                    <a:pt x="656" y="837"/>
                  </a:cubicBezTo>
                  <a:lnTo>
                    <a:pt x="673" y="795"/>
                  </a:lnTo>
                  <a:cubicBezTo>
                    <a:pt x="819" y="949"/>
                    <a:pt x="990" y="1094"/>
                    <a:pt x="1169" y="1222"/>
                  </a:cubicBezTo>
                  <a:cubicBezTo>
                    <a:pt x="1182" y="1231"/>
                    <a:pt x="1196" y="1235"/>
                    <a:pt x="1208" y="1235"/>
                  </a:cubicBezTo>
                  <a:cubicBezTo>
                    <a:pt x="1271" y="1235"/>
                    <a:pt x="1320" y="1144"/>
                    <a:pt x="1263" y="1094"/>
                  </a:cubicBezTo>
                  <a:lnTo>
                    <a:pt x="1169" y="1000"/>
                  </a:lnTo>
                  <a:cubicBezTo>
                    <a:pt x="1178" y="966"/>
                    <a:pt x="1169" y="940"/>
                    <a:pt x="1152" y="923"/>
                  </a:cubicBezTo>
                  <a:lnTo>
                    <a:pt x="1144" y="914"/>
                  </a:lnTo>
                  <a:cubicBezTo>
                    <a:pt x="1144" y="897"/>
                    <a:pt x="1135" y="880"/>
                    <a:pt x="1118" y="863"/>
                  </a:cubicBezTo>
                  <a:cubicBezTo>
                    <a:pt x="1032" y="760"/>
                    <a:pt x="938" y="666"/>
                    <a:pt x="836" y="581"/>
                  </a:cubicBezTo>
                  <a:cubicBezTo>
                    <a:pt x="904" y="461"/>
                    <a:pt x="955" y="333"/>
                    <a:pt x="990" y="204"/>
                  </a:cubicBezTo>
                  <a:cubicBezTo>
                    <a:pt x="990" y="179"/>
                    <a:pt x="981" y="153"/>
                    <a:pt x="973" y="136"/>
                  </a:cubicBezTo>
                  <a:cubicBezTo>
                    <a:pt x="990" y="84"/>
                    <a:pt x="964" y="33"/>
                    <a:pt x="913" y="16"/>
                  </a:cubicBezTo>
                  <a:cubicBezTo>
                    <a:pt x="902" y="5"/>
                    <a:pt x="888" y="1"/>
                    <a:pt x="8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7"/>
            <p:cNvSpPr/>
            <p:nvPr/>
          </p:nvSpPr>
          <p:spPr>
            <a:xfrm>
              <a:off x="8793191" y="4974735"/>
              <a:ext cx="120037" cy="103553"/>
            </a:xfrm>
            <a:custGeom>
              <a:avLst/>
              <a:gdLst/>
              <a:ahLst/>
              <a:cxnLst/>
              <a:rect l="l" t="t" r="r" b="b"/>
              <a:pathLst>
                <a:path w="1369" h="1181" extrusionOk="0">
                  <a:moveTo>
                    <a:pt x="947" y="1"/>
                  </a:moveTo>
                  <a:cubicBezTo>
                    <a:pt x="931" y="1"/>
                    <a:pt x="915" y="6"/>
                    <a:pt x="901" y="18"/>
                  </a:cubicBezTo>
                  <a:lnTo>
                    <a:pt x="893" y="26"/>
                  </a:lnTo>
                  <a:cubicBezTo>
                    <a:pt x="875" y="14"/>
                    <a:pt x="855" y="8"/>
                    <a:pt x="837" y="8"/>
                  </a:cubicBezTo>
                  <a:cubicBezTo>
                    <a:pt x="803" y="8"/>
                    <a:pt x="773" y="27"/>
                    <a:pt x="756" y="60"/>
                  </a:cubicBezTo>
                  <a:lnTo>
                    <a:pt x="756" y="78"/>
                  </a:lnTo>
                  <a:cubicBezTo>
                    <a:pt x="722" y="78"/>
                    <a:pt x="696" y="86"/>
                    <a:pt x="679" y="120"/>
                  </a:cubicBezTo>
                  <a:cubicBezTo>
                    <a:pt x="636" y="189"/>
                    <a:pt x="593" y="257"/>
                    <a:pt x="559" y="334"/>
                  </a:cubicBezTo>
                  <a:lnTo>
                    <a:pt x="260" y="120"/>
                  </a:lnTo>
                  <a:cubicBezTo>
                    <a:pt x="245" y="110"/>
                    <a:pt x="230" y="105"/>
                    <a:pt x="215" y="105"/>
                  </a:cubicBezTo>
                  <a:cubicBezTo>
                    <a:pt x="194" y="105"/>
                    <a:pt x="176" y="114"/>
                    <a:pt x="166" y="129"/>
                  </a:cubicBezTo>
                  <a:lnTo>
                    <a:pt x="149" y="120"/>
                  </a:lnTo>
                  <a:cubicBezTo>
                    <a:pt x="134" y="110"/>
                    <a:pt x="119" y="106"/>
                    <a:pt x="106" y="106"/>
                  </a:cubicBezTo>
                  <a:cubicBezTo>
                    <a:pt x="41" y="106"/>
                    <a:pt x="1" y="208"/>
                    <a:pt x="72" y="257"/>
                  </a:cubicBezTo>
                  <a:cubicBezTo>
                    <a:pt x="106" y="283"/>
                    <a:pt x="140" y="309"/>
                    <a:pt x="174" y="334"/>
                  </a:cubicBezTo>
                  <a:lnTo>
                    <a:pt x="251" y="386"/>
                  </a:lnTo>
                  <a:cubicBezTo>
                    <a:pt x="260" y="394"/>
                    <a:pt x="268" y="403"/>
                    <a:pt x="277" y="411"/>
                  </a:cubicBezTo>
                  <a:cubicBezTo>
                    <a:pt x="328" y="445"/>
                    <a:pt x="380" y="480"/>
                    <a:pt x="439" y="514"/>
                  </a:cubicBezTo>
                  <a:lnTo>
                    <a:pt x="474" y="540"/>
                  </a:lnTo>
                  <a:cubicBezTo>
                    <a:pt x="397" y="711"/>
                    <a:pt x="337" y="899"/>
                    <a:pt x="303" y="1087"/>
                  </a:cubicBezTo>
                  <a:cubicBezTo>
                    <a:pt x="292" y="1143"/>
                    <a:pt x="343" y="1181"/>
                    <a:pt x="389" y="1181"/>
                  </a:cubicBezTo>
                  <a:cubicBezTo>
                    <a:pt x="420" y="1181"/>
                    <a:pt x="450" y="1163"/>
                    <a:pt x="457" y="1121"/>
                  </a:cubicBezTo>
                  <a:lnTo>
                    <a:pt x="474" y="1053"/>
                  </a:lnTo>
                  <a:cubicBezTo>
                    <a:pt x="489" y="1078"/>
                    <a:pt x="515" y="1091"/>
                    <a:pt x="542" y="1091"/>
                  </a:cubicBezTo>
                  <a:cubicBezTo>
                    <a:pt x="560" y="1091"/>
                    <a:pt x="579" y="1084"/>
                    <a:pt x="593" y="1070"/>
                  </a:cubicBezTo>
                  <a:lnTo>
                    <a:pt x="619" y="1044"/>
                  </a:lnTo>
                  <a:cubicBezTo>
                    <a:pt x="696" y="959"/>
                    <a:pt x="765" y="865"/>
                    <a:pt x="807" y="753"/>
                  </a:cubicBezTo>
                  <a:lnTo>
                    <a:pt x="1226" y="1010"/>
                  </a:lnTo>
                  <a:cubicBezTo>
                    <a:pt x="1240" y="1018"/>
                    <a:pt x="1252" y="1021"/>
                    <a:pt x="1264" y="1021"/>
                  </a:cubicBezTo>
                  <a:cubicBezTo>
                    <a:pt x="1330" y="1021"/>
                    <a:pt x="1369" y="915"/>
                    <a:pt x="1303" y="865"/>
                  </a:cubicBezTo>
                  <a:lnTo>
                    <a:pt x="1030" y="676"/>
                  </a:lnTo>
                  <a:cubicBezTo>
                    <a:pt x="1047" y="634"/>
                    <a:pt x="1021" y="582"/>
                    <a:pt x="978" y="565"/>
                  </a:cubicBezTo>
                  <a:lnTo>
                    <a:pt x="867" y="522"/>
                  </a:lnTo>
                  <a:cubicBezTo>
                    <a:pt x="867" y="480"/>
                    <a:pt x="867" y="437"/>
                    <a:pt x="867" y="394"/>
                  </a:cubicBezTo>
                  <a:cubicBezTo>
                    <a:pt x="876" y="343"/>
                    <a:pt x="884" y="291"/>
                    <a:pt x="893" y="249"/>
                  </a:cubicBezTo>
                  <a:cubicBezTo>
                    <a:pt x="927" y="206"/>
                    <a:pt x="961" y="163"/>
                    <a:pt x="1004" y="129"/>
                  </a:cubicBezTo>
                  <a:cubicBezTo>
                    <a:pt x="1072" y="81"/>
                    <a:pt x="1010" y="1"/>
                    <a:pt x="9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7"/>
            <p:cNvSpPr/>
            <p:nvPr/>
          </p:nvSpPr>
          <p:spPr>
            <a:xfrm>
              <a:off x="8713751" y="5095474"/>
              <a:ext cx="120651" cy="104342"/>
            </a:xfrm>
            <a:custGeom>
              <a:avLst/>
              <a:gdLst/>
              <a:ahLst/>
              <a:cxnLst/>
              <a:rect l="l" t="t" r="r" b="b"/>
              <a:pathLst>
                <a:path w="1376" h="1190" extrusionOk="0">
                  <a:moveTo>
                    <a:pt x="949" y="1"/>
                  </a:moveTo>
                  <a:cubicBezTo>
                    <a:pt x="933" y="1"/>
                    <a:pt x="916" y="6"/>
                    <a:pt x="901" y="18"/>
                  </a:cubicBezTo>
                  <a:lnTo>
                    <a:pt x="892" y="27"/>
                  </a:lnTo>
                  <a:cubicBezTo>
                    <a:pt x="879" y="16"/>
                    <a:pt x="863" y="11"/>
                    <a:pt x="847" y="11"/>
                  </a:cubicBezTo>
                  <a:cubicBezTo>
                    <a:pt x="811" y="11"/>
                    <a:pt x="775" y="34"/>
                    <a:pt x="764" y="69"/>
                  </a:cubicBezTo>
                  <a:lnTo>
                    <a:pt x="755" y="86"/>
                  </a:lnTo>
                  <a:cubicBezTo>
                    <a:pt x="749" y="85"/>
                    <a:pt x="743" y="84"/>
                    <a:pt x="738" y="84"/>
                  </a:cubicBezTo>
                  <a:cubicBezTo>
                    <a:pt x="712" y="84"/>
                    <a:pt x="692" y="100"/>
                    <a:pt x="678" y="121"/>
                  </a:cubicBezTo>
                  <a:cubicBezTo>
                    <a:pt x="635" y="189"/>
                    <a:pt x="593" y="258"/>
                    <a:pt x="558" y="335"/>
                  </a:cubicBezTo>
                  <a:lnTo>
                    <a:pt x="259" y="121"/>
                  </a:lnTo>
                  <a:cubicBezTo>
                    <a:pt x="245" y="110"/>
                    <a:pt x="229" y="105"/>
                    <a:pt x="214" y="105"/>
                  </a:cubicBezTo>
                  <a:cubicBezTo>
                    <a:pt x="193" y="105"/>
                    <a:pt x="175" y="114"/>
                    <a:pt x="165" y="129"/>
                  </a:cubicBezTo>
                  <a:lnTo>
                    <a:pt x="148" y="121"/>
                  </a:lnTo>
                  <a:cubicBezTo>
                    <a:pt x="133" y="110"/>
                    <a:pt x="118" y="106"/>
                    <a:pt x="105" y="106"/>
                  </a:cubicBezTo>
                  <a:cubicBezTo>
                    <a:pt x="40" y="106"/>
                    <a:pt x="0" y="208"/>
                    <a:pt x="71" y="258"/>
                  </a:cubicBezTo>
                  <a:cubicBezTo>
                    <a:pt x="105" y="283"/>
                    <a:pt x="139" y="309"/>
                    <a:pt x="173" y="335"/>
                  </a:cubicBezTo>
                  <a:lnTo>
                    <a:pt x="250" y="394"/>
                  </a:lnTo>
                  <a:cubicBezTo>
                    <a:pt x="259" y="403"/>
                    <a:pt x="268" y="403"/>
                    <a:pt x="276" y="412"/>
                  </a:cubicBezTo>
                  <a:cubicBezTo>
                    <a:pt x="327" y="446"/>
                    <a:pt x="379" y="480"/>
                    <a:pt x="439" y="523"/>
                  </a:cubicBezTo>
                  <a:lnTo>
                    <a:pt x="464" y="540"/>
                  </a:lnTo>
                  <a:cubicBezTo>
                    <a:pt x="396" y="720"/>
                    <a:pt x="336" y="899"/>
                    <a:pt x="302" y="1087"/>
                  </a:cubicBezTo>
                  <a:cubicBezTo>
                    <a:pt x="291" y="1149"/>
                    <a:pt x="340" y="1189"/>
                    <a:pt x="386" y="1189"/>
                  </a:cubicBezTo>
                  <a:cubicBezTo>
                    <a:pt x="416" y="1189"/>
                    <a:pt x="445" y="1171"/>
                    <a:pt x="456" y="1130"/>
                  </a:cubicBezTo>
                  <a:cubicBezTo>
                    <a:pt x="456" y="1104"/>
                    <a:pt x="464" y="1079"/>
                    <a:pt x="473" y="1062"/>
                  </a:cubicBezTo>
                  <a:cubicBezTo>
                    <a:pt x="487" y="1081"/>
                    <a:pt x="512" y="1092"/>
                    <a:pt x="538" y="1092"/>
                  </a:cubicBezTo>
                  <a:cubicBezTo>
                    <a:pt x="558" y="1092"/>
                    <a:pt x="578" y="1085"/>
                    <a:pt x="593" y="1070"/>
                  </a:cubicBezTo>
                  <a:lnTo>
                    <a:pt x="618" y="1045"/>
                  </a:lnTo>
                  <a:cubicBezTo>
                    <a:pt x="695" y="968"/>
                    <a:pt x="764" y="865"/>
                    <a:pt x="806" y="754"/>
                  </a:cubicBezTo>
                  <a:lnTo>
                    <a:pt x="1226" y="1010"/>
                  </a:lnTo>
                  <a:cubicBezTo>
                    <a:pt x="1239" y="1018"/>
                    <a:pt x="1252" y="1022"/>
                    <a:pt x="1264" y="1022"/>
                  </a:cubicBezTo>
                  <a:cubicBezTo>
                    <a:pt x="1331" y="1022"/>
                    <a:pt x="1375" y="917"/>
                    <a:pt x="1303" y="874"/>
                  </a:cubicBezTo>
                  <a:lnTo>
                    <a:pt x="1037" y="677"/>
                  </a:lnTo>
                  <a:cubicBezTo>
                    <a:pt x="1055" y="634"/>
                    <a:pt x="1029" y="583"/>
                    <a:pt x="986" y="566"/>
                  </a:cubicBezTo>
                  <a:lnTo>
                    <a:pt x="866" y="523"/>
                  </a:lnTo>
                  <a:cubicBezTo>
                    <a:pt x="866" y="480"/>
                    <a:pt x="866" y="437"/>
                    <a:pt x="866" y="394"/>
                  </a:cubicBezTo>
                  <a:cubicBezTo>
                    <a:pt x="875" y="352"/>
                    <a:pt x="883" y="300"/>
                    <a:pt x="892" y="249"/>
                  </a:cubicBezTo>
                  <a:cubicBezTo>
                    <a:pt x="926" y="206"/>
                    <a:pt x="969" y="172"/>
                    <a:pt x="1012" y="138"/>
                  </a:cubicBezTo>
                  <a:cubicBezTo>
                    <a:pt x="1073" y="83"/>
                    <a:pt x="1015" y="1"/>
                    <a:pt x="94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7"/>
            <p:cNvSpPr/>
            <p:nvPr/>
          </p:nvSpPr>
          <p:spPr>
            <a:xfrm>
              <a:off x="8785914" y="5190609"/>
              <a:ext cx="97941" cy="103290"/>
            </a:xfrm>
            <a:custGeom>
              <a:avLst/>
              <a:gdLst/>
              <a:ahLst/>
              <a:cxnLst/>
              <a:rect l="l" t="t" r="r" b="b"/>
              <a:pathLst>
                <a:path w="1117" h="1178" extrusionOk="0">
                  <a:moveTo>
                    <a:pt x="674" y="1"/>
                  </a:moveTo>
                  <a:cubicBezTo>
                    <a:pt x="661" y="1"/>
                    <a:pt x="647" y="4"/>
                    <a:pt x="634" y="11"/>
                  </a:cubicBezTo>
                  <a:cubicBezTo>
                    <a:pt x="505" y="45"/>
                    <a:pt x="488" y="199"/>
                    <a:pt x="463" y="327"/>
                  </a:cubicBezTo>
                  <a:cubicBezTo>
                    <a:pt x="454" y="362"/>
                    <a:pt x="445" y="404"/>
                    <a:pt x="437" y="447"/>
                  </a:cubicBezTo>
                  <a:lnTo>
                    <a:pt x="351" y="413"/>
                  </a:lnTo>
                  <a:lnTo>
                    <a:pt x="206" y="345"/>
                  </a:lnTo>
                  <a:cubicBezTo>
                    <a:pt x="230" y="288"/>
                    <a:pt x="186" y="224"/>
                    <a:pt x="123" y="224"/>
                  </a:cubicBezTo>
                  <a:cubicBezTo>
                    <a:pt x="120" y="224"/>
                    <a:pt x="116" y="224"/>
                    <a:pt x="112" y="225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30"/>
                    <a:pt x="52" y="447"/>
                    <a:pt x="78" y="464"/>
                  </a:cubicBezTo>
                  <a:cubicBezTo>
                    <a:pt x="86" y="473"/>
                    <a:pt x="95" y="481"/>
                    <a:pt x="103" y="490"/>
                  </a:cubicBezTo>
                  <a:cubicBezTo>
                    <a:pt x="189" y="550"/>
                    <a:pt x="274" y="601"/>
                    <a:pt x="360" y="644"/>
                  </a:cubicBezTo>
                  <a:lnTo>
                    <a:pt x="403" y="678"/>
                  </a:lnTo>
                  <a:cubicBezTo>
                    <a:pt x="394" y="721"/>
                    <a:pt x="386" y="764"/>
                    <a:pt x="377" y="807"/>
                  </a:cubicBezTo>
                  <a:cubicBezTo>
                    <a:pt x="377" y="832"/>
                    <a:pt x="386" y="858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6" y="1038"/>
                    <a:pt x="377" y="1055"/>
                  </a:cubicBezTo>
                  <a:cubicBezTo>
                    <a:pt x="347" y="1120"/>
                    <a:pt x="400" y="1177"/>
                    <a:pt x="453" y="1177"/>
                  </a:cubicBezTo>
                  <a:cubicBezTo>
                    <a:pt x="475" y="1177"/>
                    <a:pt x="498" y="1166"/>
                    <a:pt x="514" y="1140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1" y="815"/>
                    <a:pt x="745" y="824"/>
                    <a:pt x="796" y="841"/>
                  </a:cubicBezTo>
                  <a:cubicBezTo>
                    <a:pt x="813" y="841"/>
                    <a:pt x="839" y="841"/>
                    <a:pt x="856" y="824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4"/>
                    <a:pt x="1036" y="730"/>
                  </a:cubicBezTo>
                  <a:cubicBezTo>
                    <a:pt x="942" y="670"/>
                    <a:pt x="839" y="618"/>
                    <a:pt x="728" y="567"/>
                  </a:cubicBezTo>
                  <a:lnTo>
                    <a:pt x="728" y="558"/>
                  </a:ln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62" y="79"/>
                    <a:pt x="753" y="62"/>
                  </a:cubicBezTo>
                  <a:cubicBezTo>
                    <a:pt x="741" y="25"/>
                    <a:pt x="710" y="1"/>
                    <a:pt x="6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7"/>
            <p:cNvSpPr/>
            <p:nvPr/>
          </p:nvSpPr>
          <p:spPr>
            <a:xfrm>
              <a:off x="8902969" y="5335110"/>
              <a:ext cx="97152" cy="102764"/>
            </a:xfrm>
            <a:custGeom>
              <a:avLst/>
              <a:gdLst/>
              <a:ahLst/>
              <a:cxnLst/>
              <a:rect l="l" t="t" r="r" b="b"/>
              <a:pathLst>
                <a:path w="1108" h="1172" extrusionOk="0">
                  <a:moveTo>
                    <a:pt x="661" y="0"/>
                  </a:moveTo>
                  <a:cubicBezTo>
                    <a:pt x="652" y="0"/>
                    <a:pt x="642" y="2"/>
                    <a:pt x="633" y="5"/>
                  </a:cubicBezTo>
                  <a:cubicBezTo>
                    <a:pt x="505" y="40"/>
                    <a:pt x="488" y="194"/>
                    <a:pt x="462" y="322"/>
                  </a:cubicBezTo>
                  <a:cubicBezTo>
                    <a:pt x="454" y="356"/>
                    <a:pt x="445" y="399"/>
                    <a:pt x="436" y="442"/>
                  </a:cubicBezTo>
                  <a:lnTo>
                    <a:pt x="351" y="408"/>
                  </a:lnTo>
                  <a:lnTo>
                    <a:pt x="205" y="339"/>
                  </a:lnTo>
                  <a:cubicBezTo>
                    <a:pt x="230" y="283"/>
                    <a:pt x="185" y="219"/>
                    <a:pt x="123" y="219"/>
                  </a:cubicBezTo>
                  <a:cubicBezTo>
                    <a:pt x="119" y="219"/>
                    <a:pt x="115" y="219"/>
                    <a:pt x="111" y="219"/>
                  </a:cubicBezTo>
                  <a:cubicBezTo>
                    <a:pt x="9" y="245"/>
                    <a:pt x="0" y="322"/>
                    <a:pt x="34" y="390"/>
                  </a:cubicBezTo>
                  <a:cubicBezTo>
                    <a:pt x="34" y="425"/>
                    <a:pt x="51" y="442"/>
                    <a:pt x="77" y="459"/>
                  </a:cubicBezTo>
                  <a:cubicBezTo>
                    <a:pt x="86" y="467"/>
                    <a:pt x="94" y="476"/>
                    <a:pt x="103" y="485"/>
                  </a:cubicBezTo>
                  <a:cubicBezTo>
                    <a:pt x="180" y="544"/>
                    <a:pt x="265" y="596"/>
                    <a:pt x="359" y="639"/>
                  </a:cubicBezTo>
                  <a:lnTo>
                    <a:pt x="402" y="673"/>
                  </a:lnTo>
                  <a:cubicBezTo>
                    <a:pt x="394" y="716"/>
                    <a:pt x="385" y="758"/>
                    <a:pt x="377" y="801"/>
                  </a:cubicBezTo>
                  <a:cubicBezTo>
                    <a:pt x="377" y="827"/>
                    <a:pt x="377" y="852"/>
                    <a:pt x="394" y="870"/>
                  </a:cubicBezTo>
                  <a:lnTo>
                    <a:pt x="394" y="998"/>
                  </a:lnTo>
                  <a:lnTo>
                    <a:pt x="368" y="1049"/>
                  </a:lnTo>
                  <a:cubicBezTo>
                    <a:pt x="344" y="1115"/>
                    <a:pt x="395" y="1172"/>
                    <a:pt x="448" y="1172"/>
                  </a:cubicBezTo>
                  <a:cubicBezTo>
                    <a:pt x="471" y="1172"/>
                    <a:pt x="495" y="1161"/>
                    <a:pt x="513" y="1135"/>
                  </a:cubicBezTo>
                  <a:cubicBezTo>
                    <a:pt x="556" y="1041"/>
                    <a:pt x="599" y="955"/>
                    <a:pt x="633" y="861"/>
                  </a:cubicBezTo>
                  <a:cubicBezTo>
                    <a:pt x="642" y="844"/>
                    <a:pt x="650" y="818"/>
                    <a:pt x="659" y="793"/>
                  </a:cubicBezTo>
                  <a:cubicBezTo>
                    <a:pt x="702" y="810"/>
                    <a:pt x="744" y="818"/>
                    <a:pt x="787" y="835"/>
                  </a:cubicBezTo>
                  <a:cubicBezTo>
                    <a:pt x="813" y="835"/>
                    <a:pt x="839" y="835"/>
                    <a:pt x="856" y="818"/>
                  </a:cubicBezTo>
                  <a:lnTo>
                    <a:pt x="958" y="861"/>
                  </a:lnTo>
                  <a:cubicBezTo>
                    <a:pt x="970" y="867"/>
                    <a:pt x="982" y="870"/>
                    <a:pt x="993" y="870"/>
                  </a:cubicBezTo>
                  <a:cubicBezTo>
                    <a:pt x="1062" y="870"/>
                    <a:pt x="1108" y="768"/>
                    <a:pt x="1027" y="724"/>
                  </a:cubicBezTo>
                  <a:cubicBezTo>
                    <a:pt x="933" y="664"/>
                    <a:pt x="830" y="613"/>
                    <a:pt x="719" y="562"/>
                  </a:cubicBezTo>
                  <a:lnTo>
                    <a:pt x="719" y="553"/>
                  </a:lnTo>
                  <a:cubicBezTo>
                    <a:pt x="753" y="408"/>
                    <a:pt x="770" y="262"/>
                    <a:pt x="770" y="117"/>
                  </a:cubicBezTo>
                  <a:cubicBezTo>
                    <a:pt x="770" y="91"/>
                    <a:pt x="753" y="74"/>
                    <a:pt x="744" y="57"/>
                  </a:cubicBezTo>
                  <a:cubicBezTo>
                    <a:pt x="731" y="23"/>
                    <a:pt x="696" y="0"/>
                    <a:pt x="66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7"/>
            <p:cNvSpPr/>
            <p:nvPr/>
          </p:nvSpPr>
          <p:spPr>
            <a:xfrm>
              <a:off x="8902969" y="5091177"/>
              <a:ext cx="108639" cy="88735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655" y="0"/>
                  </a:moveTo>
                  <a:cubicBezTo>
                    <a:pt x="639" y="0"/>
                    <a:pt x="623" y="5"/>
                    <a:pt x="608" y="16"/>
                  </a:cubicBezTo>
                  <a:cubicBezTo>
                    <a:pt x="582" y="16"/>
                    <a:pt x="556" y="24"/>
                    <a:pt x="539" y="41"/>
                  </a:cubicBezTo>
                  <a:cubicBezTo>
                    <a:pt x="454" y="144"/>
                    <a:pt x="385" y="255"/>
                    <a:pt x="342" y="384"/>
                  </a:cubicBezTo>
                  <a:lnTo>
                    <a:pt x="325" y="375"/>
                  </a:lnTo>
                  <a:cubicBezTo>
                    <a:pt x="274" y="332"/>
                    <a:pt x="223" y="289"/>
                    <a:pt x="171" y="247"/>
                  </a:cubicBezTo>
                  <a:cubicBezTo>
                    <a:pt x="154" y="232"/>
                    <a:pt x="136" y="225"/>
                    <a:pt x="118" y="225"/>
                  </a:cubicBezTo>
                  <a:cubicBezTo>
                    <a:pt x="54" y="225"/>
                    <a:pt x="0" y="305"/>
                    <a:pt x="60" y="358"/>
                  </a:cubicBezTo>
                  <a:cubicBezTo>
                    <a:pt x="77" y="375"/>
                    <a:pt x="103" y="392"/>
                    <a:pt x="120" y="401"/>
                  </a:cubicBezTo>
                  <a:cubicBezTo>
                    <a:pt x="120" y="435"/>
                    <a:pt x="137" y="452"/>
                    <a:pt x="154" y="469"/>
                  </a:cubicBezTo>
                  <a:cubicBezTo>
                    <a:pt x="205" y="495"/>
                    <a:pt x="248" y="520"/>
                    <a:pt x="300" y="546"/>
                  </a:cubicBezTo>
                  <a:cubicBezTo>
                    <a:pt x="282" y="623"/>
                    <a:pt x="274" y="709"/>
                    <a:pt x="274" y="794"/>
                  </a:cubicBezTo>
                  <a:cubicBezTo>
                    <a:pt x="274" y="803"/>
                    <a:pt x="265" y="820"/>
                    <a:pt x="257" y="837"/>
                  </a:cubicBezTo>
                  <a:cubicBezTo>
                    <a:pt x="240" y="880"/>
                    <a:pt x="257" y="923"/>
                    <a:pt x="291" y="948"/>
                  </a:cubicBezTo>
                  <a:lnTo>
                    <a:pt x="291" y="957"/>
                  </a:lnTo>
                  <a:cubicBezTo>
                    <a:pt x="306" y="991"/>
                    <a:pt x="340" y="1011"/>
                    <a:pt x="373" y="1011"/>
                  </a:cubicBezTo>
                  <a:cubicBezTo>
                    <a:pt x="398" y="1011"/>
                    <a:pt x="422" y="1000"/>
                    <a:pt x="436" y="974"/>
                  </a:cubicBezTo>
                  <a:lnTo>
                    <a:pt x="488" y="863"/>
                  </a:lnTo>
                  <a:cubicBezTo>
                    <a:pt x="531" y="828"/>
                    <a:pt x="573" y="786"/>
                    <a:pt x="599" y="734"/>
                  </a:cubicBezTo>
                  <a:cubicBezTo>
                    <a:pt x="719" y="803"/>
                    <a:pt x="830" y="854"/>
                    <a:pt x="950" y="897"/>
                  </a:cubicBezTo>
                  <a:cubicBezTo>
                    <a:pt x="957" y="901"/>
                    <a:pt x="965" y="902"/>
                    <a:pt x="972" y="902"/>
                  </a:cubicBezTo>
                  <a:cubicBezTo>
                    <a:pt x="1001" y="902"/>
                    <a:pt x="1029" y="879"/>
                    <a:pt x="1035" y="846"/>
                  </a:cubicBezTo>
                  <a:lnTo>
                    <a:pt x="1138" y="863"/>
                  </a:lnTo>
                  <a:cubicBezTo>
                    <a:pt x="1140" y="863"/>
                    <a:pt x="1143" y="863"/>
                    <a:pt x="1145" y="863"/>
                  </a:cubicBezTo>
                  <a:cubicBezTo>
                    <a:pt x="1224" y="863"/>
                    <a:pt x="1238" y="725"/>
                    <a:pt x="1155" y="700"/>
                  </a:cubicBezTo>
                  <a:cubicBezTo>
                    <a:pt x="1001" y="666"/>
                    <a:pt x="839" y="623"/>
                    <a:pt x="693" y="563"/>
                  </a:cubicBezTo>
                  <a:cubicBezTo>
                    <a:pt x="719" y="478"/>
                    <a:pt x="727" y="392"/>
                    <a:pt x="719" y="307"/>
                  </a:cubicBezTo>
                  <a:lnTo>
                    <a:pt x="744" y="264"/>
                  </a:lnTo>
                  <a:cubicBezTo>
                    <a:pt x="770" y="230"/>
                    <a:pt x="762" y="187"/>
                    <a:pt x="727" y="170"/>
                  </a:cubicBezTo>
                  <a:lnTo>
                    <a:pt x="744" y="101"/>
                  </a:lnTo>
                  <a:cubicBezTo>
                    <a:pt x="751" y="43"/>
                    <a:pt x="704" y="0"/>
                    <a:pt x="6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7"/>
            <p:cNvSpPr/>
            <p:nvPr/>
          </p:nvSpPr>
          <p:spPr>
            <a:xfrm>
              <a:off x="8944969" y="4927825"/>
              <a:ext cx="102413" cy="83561"/>
            </a:xfrm>
            <a:custGeom>
              <a:avLst/>
              <a:gdLst/>
              <a:ahLst/>
              <a:cxnLst/>
              <a:rect l="l" t="t" r="r" b="b"/>
              <a:pathLst>
                <a:path w="1168" h="953" extrusionOk="0">
                  <a:moveTo>
                    <a:pt x="794" y="1"/>
                  </a:moveTo>
                  <a:cubicBezTo>
                    <a:pt x="777" y="1"/>
                    <a:pt x="760" y="7"/>
                    <a:pt x="744" y="22"/>
                  </a:cubicBezTo>
                  <a:cubicBezTo>
                    <a:pt x="616" y="125"/>
                    <a:pt x="514" y="253"/>
                    <a:pt x="437" y="390"/>
                  </a:cubicBezTo>
                  <a:lnTo>
                    <a:pt x="206" y="228"/>
                  </a:lnTo>
                  <a:cubicBezTo>
                    <a:pt x="194" y="220"/>
                    <a:pt x="179" y="216"/>
                    <a:pt x="164" y="216"/>
                  </a:cubicBezTo>
                  <a:cubicBezTo>
                    <a:pt x="147" y="216"/>
                    <a:pt x="129" y="222"/>
                    <a:pt x="120" y="236"/>
                  </a:cubicBezTo>
                  <a:cubicBezTo>
                    <a:pt x="109" y="230"/>
                    <a:pt x="98" y="228"/>
                    <a:pt x="88" y="228"/>
                  </a:cubicBezTo>
                  <a:cubicBezTo>
                    <a:pt x="25" y="228"/>
                    <a:pt x="1" y="336"/>
                    <a:pt x="60" y="373"/>
                  </a:cubicBezTo>
                  <a:cubicBezTo>
                    <a:pt x="154" y="441"/>
                    <a:pt x="257" y="501"/>
                    <a:pt x="360" y="553"/>
                  </a:cubicBezTo>
                  <a:cubicBezTo>
                    <a:pt x="317" y="655"/>
                    <a:pt x="291" y="758"/>
                    <a:pt x="274" y="869"/>
                  </a:cubicBezTo>
                  <a:cubicBezTo>
                    <a:pt x="265" y="912"/>
                    <a:pt x="300" y="946"/>
                    <a:pt x="342" y="946"/>
                  </a:cubicBezTo>
                  <a:cubicBezTo>
                    <a:pt x="352" y="951"/>
                    <a:pt x="361" y="953"/>
                    <a:pt x="371" y="953"/>
                  </a:cubicBezTo>
                  <a:cubicBezTo>
                    <a:pt x="398" y="953"/>
                    <a:pt x="424" y="937"/>
                    <a:pt x="437" y="912"/>
                  </a:cubicBezTo>
                  <a:cubicBezTo>
                    <a:pt x="488" y="835"/>
                    <a:pt x="531" y="758"/>
                    <a:pt x="573" y="681"/>
                  </a:cubicBezTo>
                  <a:lnTo>
                    <a:pt x="573" y="672"/>
                  </a:lnTo>
                  <a:lnTo>
                    <a:pt x="779" y="818"/>
                  </a:lnTo>
                  <a:cubicBezTo>
                    <a:pt x="792" y="825"/>
                    <a:pt x="807" y="828"/>
                    <a:pt x="821" y="828"/>
                  </a:cubicBezTo>
                  <a:cubicBezTo>
                    <a:pt x="858" y="828"/>
                    <a:pt x="892" y="804"/>
                    <a:pt x="898" y="767"/>
                  </a:cubicBezTo>
                  <a:cubicBezTo>
                    <a:pt x="941" y="775"/>
                    <a:pt x="984" y="784"/>
                    <a:pt x="1035" y="792"/>
                  </a:cubicBezTo>
                  <a:cubicBezTo>
                    <a:pt x="1041" y="794"/>
                    <a:pt x="1047" y="794"/>
                    <a:pt x="1052" y="794"/>
                  </a:cubicBezTo>
                  <a:cubicBezTo>
                    <a:pt x="1114" y="794"/>
                    <a:pt x="1167" y="711"/>
                    <a:pt x="1112" y="664"/>
                  </a:cubicBezTo>
                  <a:lnTo>
                    <a:pt x="1070" y="621"/>
                  </a:lnTo>
                  <a:cubicBezTo>
                    <a:pt x="1054" y="611"/>
                    <a:pt x="1031" y="603"/>
                    <a:pt x="1008" y="603"/>
                  </a:cubicBezTo>
                  <a:cubicBezTo>
                    <a:pt x="994" y="603"/>
                    <a:pt x="980" y="606"/>
                    <a:pt x="967" y="613"/>
                  </a:cubicBezTo>
                  <a:cubicBezTo>
                    <a:pt x="864" y="595"/>
                    <a:pt x="762" y="561"/>
                    <a:pt x="659" y="518"/>
                  </a:cubicBezTo>
                  <a:cubicBezTo>
                    <a:pt x="710" y="407"/>
                    <a:pt x="753" y="296"/>
                    <a:pt x="787" y="185"/>
                  </a:cubicBezTo>
                  <a:cubicBezTo>
                    <a:pt x="804" y="168"/>
                    <a:pt x="830" y="151"/>
                    <a:pt x="847" y="134"/>
                  </a:cubicBezTo>
                  <a:cubicBezTo>
                    <a:pt x="907" y="80"/>
                    <a:pt x="853" y="1"/>
                    <a:pt x="7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7"/>
            <p:cNvSpPr/>
            <p:nvPr/>
          </p:nvSpPr>
          <p:spPr>
            <a:xfrm>
              <a:off x="8632733" y="5187891"/>
              <a:ext cx="100046" cy="96275"/>
            </a:xfrm>
            <a:custGeom>
              <a:avLst/>
              <a:gdLst/>
              <a:ahLst/>
              <a:cxnLst/>
              <a:rect l="l" t="t" r="r" b="b"/>
              <a:pathLst>
                <a:path w="1141" h="1098" extrusionOk="0">
                  <a:moveTo>
                    <a:pt x="776" y="1"/>
                  </a:moveTo>
                  <a:cubicBezTo>
                    <a:pt x="748" y="1"/>
                    <a:pt x="722" y="15"/>
                    <a:pt x="712" y="50"/>
                  </a:cubicBezTo>
                  <a:cubicBezTo>
                    <a:pt x="703" y="47"/>
                    <a:pt x="694" y="45"/>
                    <a:pt x="684" y="45"/>
                  </a:cubicBezTo>
                  <a:cubicBezTo>
                    <a:pt x="650" y="45"/>
                    <a:pt x="617" y="68"/>
                    <a:pt x="610" y="102"/>
                  </a:cubicBezTo>
                  <a:cubicBezTo>
                    <a:pt x="584" y="222"/>
                    <a:pt x="558" y="341"/>
                    <a:pt x="524" y="453"/>
                  </a:cubicBezTo>
                  <a:cubicBezTo>
                    <a:pt x="430" y="401"/>
                    <a:pt x="345" y="341"/>
                    <a:pt x="259" y="281"/>
                  </a:cubicBezTo>
                  <a:lnTo>
                    <a:pt x="208" y="239"/>
                  </a:lnTo>
                  <a:lnTo>
                    <a:pt x="191" y="230"/>
                  </a:lnTo>
                  <a:lnTo>
                    <a:pt x="148" y="204"/>
                  </a:lnTo>
                  <a:cubicBezTo>
                    <a:pt x="133" y="194"/>
                    <a:pt x="118" y="190"/>
                    <a:pt x="105" y="190"/>
                  </a:cubicBezTo>
                  <a:cubicBezTo>
                    <a:pt x="40" y="190"/>
                    <a:pt x="0" y="292"/>
                    <a:pt x="71" y="341"/>
                  </a:cubicBezTo>
                  <a:lnTo>
                    <a:pt x="114" y="376"/>
                  </a:lnTo>
                  <a:lnTo>
                    <a:pt x="122" y="384"/>
                  </a:lnTo>
                  <a:cubicBezTo>
                    <a:pt x="105" y="393"/>
                    <a:pt x="96" y="393"/>
                    <a:pt x="79" y="401"/>
                  </a:cubicBezTo>
                  <a:cubicBezTo>
                    <a:pt x="28" y="444"/>
                    <a:pt x="37" y="530"/>
                    <a:pt x="105" y="547"/>
                  </a:cubicBezTo>
                  <a:lnTo>
                    <a:pt x="439" y="692"/>
                  </a:lnTo>
                  <a:cubicBezTo>
                    <a:pt x="404" y="786"/>
                    <a:pt x="362" y="880"/>
                    <a:pt x="319" y="974"/>
                  </a:cubicBezTo>
                  <a:cubicBezTo>
                    <a:pt x="287" y="1031"/>
                    <a:pt x="335" y="1097"/>
                    <a:pt x="386" y="1097"/>
                  </a:cubicBezTo>
                  <a:cubicBezTo>
                    <a:pt x="404" y="1097"/>
                    <a:pt x="423" y="1089"/>
                    <a:pt x="439" y="1069"/>
                  </a:cubicBezTo>
                  <a:lnTo>
                    <a:pt x="456" y="1051"/>
                  </a:lnTo>
                  <a:cubicBezTo>
                    <a:pt x="464" y="1034"/>
                    <a:pt x="481" y="1017"/>
                    <a:pt x="499" y="1000"/>
                  </a:cubicBezTo>
                  <a:cubicBezTo>
                    <a:pt x="511" y="1016"/>
                    <a:pt x="531" y="1024"/>
                    <a:pt x="551" y="1024"/>
                  </a:cubicBezTo>
                  <a:cubicBezTo>
                    <a:pt x="584" y="1024"/>
                    <a:pt x="619" y="1003"/>
                    <a:pt x="635" y="966"/>
                  </a:cubicBezTo>
                  <a:cubicBezTo>
                    <a:pt x="653" y="915"/>
                    <a:pt x="661" y="855"/>
                    <a:pt x="678" y="795"/>
                  </a:cubicBezTo>
                  <a:lnTo>
                    <a:pt x="704" y="803"/>
                  </a:lnTo>
                  <a:lnTo>
                    <a:pt x="909" y="957"/>
                  </a:lnTo>
                  <a:cubicBezTo>
                    <a:pt x="922" y="967"/>
                    <a:pt x="937" y="972"/>
                    <a:pt x="952" y="972"/>
                  </a:cubicBezTo>
                  <a:cubicBezTo>
                    <a:pt x="977" y="972"/>
                    <a:pt x="1001" y="958"/>
                    <a:pt x="1012" y="932"/>
                  </a:cubicBezTo>
                  <a:cubicBezTo>
                    <a:pt x="1021" y="935"/>
                    <a:pt x="1030" y="937"/>
                    <a:pt x="1039" y="937"/>
                  </a:cubicBezTo>
                  <a:cubicBezTo>
                    <a:pt x="1107" y="937"/>
                    <a:pt x="1140" y="824"/>
                    <a:pt x="1072" y="786"/>
                  </a:cubicBezTo>
                  <a:cubicBezTo>
                    <a:pt x="961" y="718"/>
                    <a:pt x="841" y="658"/>
                    <a:pt x="730" y="589"/>
                  </a:cubicBezTo>
                  <a:cubicBezTo>
                    <a:pt x="798" y="427"/>
                    <a:pt x="841" y="264"/>
                    <a:pt x="866" y="102"/>
                  </a:cubicBezTo>
                  <a:cubicBezTo>
                    <a:pt x="877" y="43"/>
                    <a:pt x="824" y="1"/>
                    <a:pt x="77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7"/>
            <p:cNvSpPr/>
            <p:nvPr/>
          </p:nvSpPr>
          <p:spPr>
            <a:xfrm>
              <a:off x="8986969" y="5235152"/>
              <a:ext cx="93820" cy="90488"/>
            </a:xfrm>
            <a:custGeom>
              <a:avLst/>
              <a:gdLst/>
              <a:ahLst/>
              <a:cxnLst/>
              <a:rect l="l" t="t" r="r" b="b"/>
              <a:pathLst>
                <a:path w="1070" h="1032" extrusionOk="0">
                  <a:moveTo>
                    <a:pt x="608" y="0"/>
                  </a:moveTo>
                  <a:cubicBezTo>
                    <a:pt x="585" y="0"/>
                    <a:pt x="562" y="13"/>
                    <a:pt x="548" y="42"/>
                  </a:cubicBezTo>
                  <a:cubicBezTo>
                    <a:pt x="471" y="179"/>
                    <a:pt x="419" y="324"/>
                    <a:pt x="377" y="470"/>
                  </a:cubicBezTo>
                  <a:cubicBezTo>
                    <a:pt x="300" y="418"/>
                    <a:pt x="231" y="358"/>
                    <a:pt x="171" y="299"/>
                  </a:cubicBezTo>
                  <a:cubicBezTo>
                    <a:pt x="154" y="283"/>
                    <a:pt x="136" y="277"/>
                    <a:pt x="118" y="277"/>
                  </a:cubicBezTo>
                  <a:cubicBezTo>
                    <a:pt x="54" y="277"/>
                    <a:pt x="0" y="356"/>
                    <a:pt x="60" y="410"/>
                  </a:cubicBezTo>
                  <a:lnTo>
                    <a:pt x="103" y="453"/>
                  </a:lnTo>
                  <a:cubicBezTo>
                    <a:pt x="86" y="487"/>
                    <a:pt x="94" y="538"/>
                    <a:pt x="129" y="555"/>
                  </a:cubicBezTo>
                  <a:cubicBezTo>
                    <a:pt x="197" y="589"/>
                    <a:pt x="265" y="624"/>
                    <a:pt x="334" y="658"/>
                  </a:cubicBezTo>
                  <a:cubicBezTo>
                    <a:pt x="334" y="675"/>
                    <a:pt x="325" y="692"/>
                    <a:pt x="325" y="718"/>
                  </a:cubicBezTo>
                  <a:lnTo>
                    <a:pt x="308" y="761"/>
                  </a:lnTo>
                  <a:cubicBezTo>
                    <a:pt x="300" y="769"/>
                    <a:pt x="300" y="769"/>
                    <a:pt x="308" y="769"/>
                  </a:cubicBezTo>
                  <a:cubicBezTo>
                    <a:pt x="283" y="820"/>
                    <a:pt x="257" y="863"/>
                    <a:pt x="231" y="914"/>
                  </a:cubicBezTo>
                  <a:cubicBezTo>
                    <a:pt x="203" y="970"/>
                    <a:pt x="244" y="1026"/>
                    <a:pt x="297" y="1026"/>
                  </a:cubicBezTo>
                  <a:cubicBezTo>
                    <a:pt x="309" y="1026"/>
                    <a:pt x="321" y="1023"/>
                    <a:pt x="334" y="1017"/>
                  </a:cubicBezTo>
                  <a:cubicBezTo>
                    <a:pt x="347" y="1027"/>
                    <a:pt x="362" y="1032"/>
                    <a:pt x="377" y="1032"/>
                  </a:cubicBezTo>
                  <a:cubicBezTo>
                    <a:pt x="403" y="1032"/>
                    <a:pt x="429" y="1018"/>
                    <a:pt x="445" y="991"/>
                  </a:cubicBezTo>
                  <a:cubicBezTo>
                    <a:pt x="479" y="914"/>
                    <a:pt x="505" y="837"/>
                    <a:pt x="539" y="761"/>
                  </a:cubicBezTo>
                  <a:lnTo>
                    <a:pt x="548" y="761"/>
                  </a:lnTo>
                  <a:cubicBezTo>
                    <a:pt x="633" y="812"/>
                    <a:pt x="719" y="855"/>
                    <a:pt x="804" y="897"/>
                  </a:cubicBezTo>
                  <a:cubicBezTo>
                    <a:pt x="816" y="902"/>
                    <a:pt x="828" y="904"/>
                    <a:pt x="840" y="904"/>
                  </a:cubicBezTo>
                  <a:cubicBezTo>
                    <a:pt x="872" y="904"/>
                    <a:pt x="903" y="888"/>
                    <a:pt x="916" y="863"/>
                  </a:cubicBezTo>
                  <a:lnTo>
                    <a:pt x="950" y="872"/>
                  </a:lnTo>
                  <a:cubicBezTo>
                    <a:pt x="1035" y="872"/>
                    <a:pt x="1070" y="769"/>
                    <a:pt x="1001" y="726"/>
                  </a:cubicBezTo>
                  <a:lnTo>
                    <a:pt x="608" y="572"/>
                  </a:lnTo>
                  <a:cubicBezTo>
                    <a:pt x="642" y="470"/>
                    <a:pt x="668" y="358"/>
                    <a:pt x="702" y="256"/>
                  </a:cubicBezTo>
                  <a:cubicBezTo>
                    <a:pt x="710" y="230"/>
                    <a:pt x="702" y="196"/>
                    <a:pt x="676" y="179"/>
                  </a:cubicBezTo>
                  <a:cubicBezTo>
                    <a:pt x="676" y="153"/>
                    <a:pt x="685" y="127"/>
                    <a:pt x="693" y="102"/>
                  </a:cubicBezTo>
                  <a:cubicBezTo>
                    <a:pt x="699" y="46"/>
                    <a:pt x="653" y="0"/>
                    <a:pt x="60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7"/>
            <p:cNvSpPr/>
            <p:nvPr/>
          </p:nvSpPr>
          <p:spPr>
            <a:xfrm>
              <a:off x="9043699" y="5040847"/>
              <a:ext cx="104868" cy="105044"/>
            </a:xfrm>
            <a:custGeom>
              <a:avLst/>
              <a:gdLst/>
              <a:ahLst/>
              <a:cxnLst/>
              <a:rect l="l" t="t" r="r" b="b"/>
              <a:pathLst>
                <a:path w="1196" h="1198" extrusionOk="0">
                  <a:moveTo>
                    <a:pt x="856" y="0"/>
                  </a:moveTo>
                  <a:cubicBezTo>
                    <a:pt x="837" y="0"/>
                    <a:pt x="817" y="7"/>
                    <a:pt x="799" y="25"/>
                  </a:cubicBezTo>
                  <a:cubicBezTo>
                    <a:pt x="790" y="21"/>
                    <a:pt x="781" y="20"/>
                    <a:pt x="772" y="20"/>
                  </a:cubicBezTo>
                  <a:cubicBezTo>
                    <a:pt x="740" y="20"/>
                    <a:pt x="712" y="43"/>
                    <a:pt x="705" y="76"/>
                  </a:cubicBezTo>
                  <a:cubicBezTo>
                    <a:pt x="645" y="205"/>
                    <a:pt x="594" y="333"/>
                    <a:pt x="560" y="470"/>
                  </a:cubicBezTo>
                  <a:cubicBezTo>
                    <a:pt x="423" y="410"/>
                    <a:pt x="286" y="350"/>
                    <a:pt x="157" y="282"/>
                  </a:cubicBezTo>
                  <a:cubicBezTo>
                    <a:pt x="144" y="274"/>
                    <a:pt x="131" y="270"/>
                    <a:pt x="119" y="270"/>
                  </a:cubicBezTo>
                  <a:cubicBezTo>
                    <a:pt x="50" y="270"/>
                    <a:pt x="1" y="375"/>
                    <a:pt x="80" y="419"/>
                  </a:cubicBezTo>
                  <a:cubicBezTo>
                    <a:pt x="209" y="487"/>
                    <a:pt x="346" y="555"/>
                    <a:pt x="491" y="615"/>
                  </a:cubicBezTo>
                  <a:cubicBezTo>
                    <a:pt x="423" y="769"/>
                    <a:pt x="346" y="923"/>
                    <a:pt x="277" y="1077"/>
                  </a:cubicBezTo>
                  <a:cubicBezTo>
                    <a:pt x="242" y="1141"/>
                    <a:pt x="294" y="1197"/>
                    <a:pt x="347" y="1197"/>
                  </a:cubicBezTo>
                  <a:cubicBezTo>
                    <a:pt x="372" y="1197"/>
                    <a:pt x="398" y="1185"/>
                    <a:pt x="414" y="1154"/>
                  </a:cubicBezTo>
                  <a:cubicBezTo>
                    <a:pt x="448" y="1112"/>
                    <a:pt x="474" y="1060"/>
                    <a:pt x="508" y="1009"/>
                  </a:cubicBezTo>
                  <a:cubicBezTo>
                    <a:pt x="534" y="1009"/>
                    <a:pt x="560" y="983"/>
                    <a:pt x="577" y="958"/>
                  </a:cubicBezTo>
                  <a:cubicBezTo>
                    <a:pt x="611" y="872"/>
                    <a:pt x="637" y="786"/>
                    <a:pt x="671" y="701"/>
                  </a:cubicBezTo>
                  <a:lnTo>
                    <a:pt x="679" y="684"/>
                  </a:lnTo>
                  <a:cubicBezTo>
                    <a:pt x="714" y="701"/>
                    <a:pt x="748" y="709"/>
                    <a:pt x="782" y="718"/>
                  </a:cubicBezTo>
                  <a:cubicBezTo>
                    <a:pt x="816" y="735"/>
                    <a:pt x="996" y="744"/>
                    <a:pt x="1030" y="786"/>
                  </a:cubicBezTo>
                  <a:cubicBezTo>
                    <a:pt x="1046" y="805"/>
                    <a:pt x="1065" y="812"/>
                    <a:pt x="1083" y="812"/>
                  </a:cubicBezTo>
                  <a:cubicBezTo>
                    <a:pt x="1142" y="812"/>
                    <a:pt x="1195" y="734"/>
                    <a:pt x="1150" y="675"/>
                  </a:cubicBezTo>
                  <a:cubicBezTo>
                    <a:pt x="1073" y="581"/>
                    <a:pt x="850" y="573"/>
                    <a:pt x="739" y="538"/>
                  </a:cubicBezTo>
                  <a:cubicBezTo>
                    <a:pt x="765" y="478"/>
                    <a:pt x="782" y="419"/>
                    <a:pt x="799" y="359"/>
                  </a:cubicBezTo>
                  <a:cubicBezTo>
                    <a:pt x="842" y="282"/>
                    <a:pt x="885" y="196"/>
                    <a:pt x="927" y="119"/>
                  </a:cubicBezTo>
                  <a:cubicBezTo>
                    <a:pt x="959" y="62"/>
                    <a:pt x="911" y="0"/>
                    <a:pt x="8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7"/>
            <p:cNvSpPr/>
            <p:nvPr/>
          </p:nvSpPr>
          <p:spPr>
            <a:xfrm>
              <a:off x="8551539" y="5071624"/>
              <a:ext cx="97941" cy="98204"/>
            </a:xfrm>
            <a:custGeom>
              <a:avLst/>
              <a:gdLst/>
              <a:ahLst/>
              <a:cxnLst/>
              <a:rect l="l" t="t" r="r" b="b"/>
              <a:pathLst>
                <a:path w="1117" h="1120" extrusionOk="0">
                  <a:moveTo>
                    <a:pt x="573" y="0"/>
                  </a:moveTo>
                  <a:cubicBezTo>
                    <a:pt x="542" y="0"/>
                    <a:pt x="511" y="18"/>
                    <a:pt x="501" y="59"/>
                  </a:cubicBezTo>
                  <a:cubicBezTo>
                    <a:pt x="475" y="187"/>
                    <a:pt x="458" y="324"/>
                    <a:pt x="458" y="453"/>
                  </a:cubicBezTo>
                  <a:cubicBezTo>
                    <a:pt x="389" y="410"/>
                    <a:pt x="330" y="367"/>
                    <a:pt x="270" y="316"/>
                  </a:cubicBezTo>
                  <a:cubicBezTo>
                    <a:pt x="256" y="302"/>
                    <a:pt x="237" y="295"/>
                    <a:pt x="217" y="295"/>
                  </a:cubicBezTo>
                  <a:cubicBezTo>
                    <a:pt x="188" y="295"/>
                    <a:pt x="157" y="311"/>
                    <a:pt x="141" y="341"/>
                  </a:cubicBezTo>
                  <a:lnTo>
                    <a:pt x="133" y="333"/>
                  </a:lnTo>
                  <a:cubicBezTo>
                    <a:pt x="127" y="331"/>
                    <a:pt x="120" y="331"/>
                    <a:pt x="114" y="331"/>
                  </a:cubicBezTo>
                  <a:cubicBezTo>
                    <a:pt x="47" y="331"/>
                    <a:pt x="1" y="415"/>
                    <a:pt x="56" y="470"/>
                  </a:cubicBezTo>
                  <a:cubicBezTo>
                    <a:pt x="167" y="572"/>
                    <a:pt x="295" y="658"/>
                    <a:pt x="432" y="718"/>
                  </a:cubicBezTo>
                  <a:cubicBezTo>
                    <a:pt x="424" y="829"/>
                    <a:pt x="424" y="932"/>
                    <a:pt x="432" y="1043"/>
                  </a:cubicBezTo>
                  <a:cubicBezTo>
                    <a:pt x="441" y="1094"/>
                    <a:pt x="484" y="1120"/>
                    <a:pt x="523" y="1120"/>
                  </a:cubicBezTo>
                  <a:cubicBezTo>
                    <a:pt x="563" y="1120"/>
                    <a:pt x="599" y="1094"/>
                    <a:pt x="595" y="1043"/>
                  </a:cubicBezTo>
                  <a:cubicBezTo>
                    <a:pt x="638" y="1043"/>
                    <a:pt x="672" y="1009"/>
                    <a:pt x="672" y="966"/>
                  </a:cubicBezTo>
                  <a:cubicBezTo>
                    <a:pt x="672" y="906"/>
                    <a:pt x="663" y="855"/>
                    <a:pt x="655" y="795"/>
                  </a:cubicBezTo>
                  <a:lnTo>
                    <a:pt x="655" y="795"/>
                  </a:lnTo>
                  <a:cubicBezTo>
                    <a:pt x="744" y="814"/>
                    <a:pt x="834" y="824"/>
                    <a:pt x="924" y="824"/>
                  </a:cubicBezTo>
                  <a:cubicBezTo>
                    <a:pt x="954" y="824"/>
                    <a:pt x="984" y="823"/>
                    <a:pt x="1014" y="820"/>
                  </a:cubicBezTo>
                  <a:cubicBezTo>
                    <a:pt x="1114" y="820"/>
                    <a:pt x="1117" y="666"/>
                    <a:pt x="1022" y="666"/>
                  </a:cubicBezTo>
                  <a:cubicBezTo>
                    <a:pt x="1019" y="666"/>
                    <a:pt x="1017" y="666"/>
                    <a:pt x="1014" y="666"/>
                  </a:cubicBezTo>
                  <a:cubicBezTo>
                    <a:pt x="1005" y="649"/>
                    <a:pt x="988" y="649"/>
                    <a:pt x="980" y="641"/>
                  </a:cubicBezTo>
                  <a:lnTo>
                    <a:pt x="655" y="521"/>
                  </a:lnTo>
                  <a:lnTo>
                    <a:pt x="655" y="367"/>
                  </a:lnTo>
                  <a:cubicBezTo>
                    <a:pt x="663" y="341"/>
                    <a:pt x="646" y="324"/>
                    <a:pt x="629" y="307"/>
                  </a:cubicBezTo>
                  <a:cubicBezTo>
                    <a:pt x="629" y="239"/>
                    <a:pt x="638" y="170"/>
                    <a:pt x="655" y="102"/>
                  </a:cubicBezTo>
                  <a:cubicBezTo>
                    <a:pt x="670" y="40"/>
                    <a:pt x="621" y="0"/>
                    <a:pt x="5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2" name="Google Shape;3842;p27"/>
          <p:cNvSpPr/>
          <p:nvPr/>
        </p:nvSpPr>
        <p:spPr>
          <a:xfrm>
            <a:off x="8194236" y="-364165"/>
            <a:ext cx="1604891" cy="1278393"/>
          </a:xfrm>
          <a:custGeom>
            <a:avLst/>
            <a:gdLst/>
            <a:ahLst/>
            <a:cxnLst/>
            <a:rect l="l" t="t" r="r" b="b"/>
            <a:pathLst>
              <a:path w="19421" h="15470" extrusionOk="0">
                <a:moveTo>
                  <a:pt x="10158" y="1"/>
                </a:moveTo>
                <a:cubicBezTo>
                  <a:pt x="3133" y="1"/>
                  <a:pt x="409" y="4015"/>
                  <a:pt x="223" y="5353"/>
                </a:cubicBezTo>
                <a:cubicBezTo>
                  <a:pt x="1" y="6944"/>
                  <a:pt x="959" y="6208"/>
                  <a:pt x="1874" y="7278"/>
                </a:cubicBezTo>
                <a:cubicBezTo>
                  <a:pt x="2789" y="8339"/>
                  <a:pt x="1267" y="8758"/>
                  <a:pt x="1900" y="10991"/>
                </a:cubicBezTo>
                <a:cubicBezTo>
                  <a:pt x="2271" y="12314"/>
                  <a:pt x="3145" y="12644"/>
                  <a:pt x="3899" y="12644"/>
                </a:cubicBezTo>
                <a:cubicBezTo>
                  <a:pt x="4412" y="12644"/>
                  <a:pt x="4869" y="12491"/>
                  <a:pt x="5074" y="12394"/>
                </a:cubicBezTo>
                <a:cubicBezTo>
                  <a:pt x="5246" y="12309"/>
                  <a:pt x="5565" y="12231"/>
                  <a:pt x="5925" y="12231"/>
                </a:cubicBezTo>
                <a:cubicBezTo>
                  <a:pt x="6620" y="12231"/>
                  <a:pt x="7463" y="12521"/>
                  <a:pt x="7683" y="13608"/>
                </a:cubicBezTo>
                <a:cubicBezTo>
                  <a:pt x="7885" y="14605"/>
                  <a:pt x="9011" y="15469"/>
                  <a:pt x="10273" y="15469"/>
                </a:cubicBezTo>
                <a:cubicBezTo>
                  <a:pt x="11092" y="15469"/>
                  <a:pt x="11968" y="15106"/>
                  <a:pt x="12687" y="14181"/>
                </a:cubicBezTo>
                <a:cubicBezTo>
                  <a:pt x="13288" y="13409"/>
                  <a:pt x="13796" y="13233"/>
                  <a:pt x="14278" y="13233"/>
                </a:cubicBezTo>
                <a:cubicBezTo>
                  <a:pt x="14680" y="13233"/>
                  <a:pt x="15063" y="13355"/>
                  <a:pt x="15467" y="13355"/>
                </a:cubicBezTo>
                <a:cubicBezTo>
                  <a:pt x="16048" y="13355"/>
                  <a:pt x="16671" y="13102"/>
                  <a:pt x="17452" y="11872"/>
                </a:cubicBezTo>
                <a:cubicBezTo>
                  <a:pt x="19420" y="8758"/>
                  <a:pt x="14783" y="511"/>
                  <a:pt x="14783" y="511"/>
                </a:cubicBezTo>
                <a:cubicBezTo>
                  <a:pt x="13068" y="154"/>
                  <a:pt x="11531" y="1"/>
                  <a:pt x="1015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27"/>
          <p:cNvSpPr/>
          <p:nvPr/>
        </p:nvSpPr>
        <p:spPr>
          <a:xfrm>
            <a:off x="9058847" y="-257068"/>
            <a:ext cx="83133" cy="68423"/>
          </a:xfrm>
          <a:custGeom>
            <a:avLst/>
            <a:gdLst/>
            <a:ahLst/>
            <a:cxnLst/>
            <a:rect l="l" t="t" r="r" b="b"/>
            <a:pathLst>
              <a:path w="1006" h="828" extrusionOk="0">
                <a:moveTo>
                  <a:pt x="757" y="1"/>
                </a:moveTo>
                <a:cubicBezTo>
                  <a:pt x="750" y="1"/>
                  <a:pt x="743" y="1"/>
                  <a:pt x="736" y="2"/>
                </a:cubicBezTo>
                <a:cubicBezTo>
                  <a:pt x="667" y="2"/>
                  <a:pt x="590" y="10"/>
                  <a:pt x="522" y="28"/>
                </a:cubicBezTo>
                <a:cubicBezTo>
                  <a:pt x="478" y="15"/>
                  <a:pt x="434" y="9"/>
                  <a:pt x="390" y="9"/>
                </a:cubicBezTo>
                <a:cubicBezTo>
                  <a:pt x="282" y="9"/>
                  <a:pt x="180" y="46"/>
                  <a:pt x="94" y="113"/>
                </a:cubicBezTo>
                <a:cubicBezTo>
                  <a:pt x="26" y="164"/>
                  <a:pt x="0" y="250"/>
                  <a:pt x="26" y="327"/>
                </a:cubicBezTo>
                <a:cubicBezTo>
                  <a:pt x="0" y="413"/>
                  <a:pt x="34" y="498"/>
                  <a:pt x="103" y="541"/>
                </a:cubicBezTo>
                <a:cubicBezTo>
                  <a:pt x="174" y="713"/>
                  <a:pt x="372" y="827"/>
                  <a:pt x="556" y="827"/>
                </a:cubicBezTo>
                <a:cubicBezTo>
                  <a:pt x="637" y="827"/>
                  <a:pt x="716" y="805"/>
                  <a:pt x="779" y="755"/>
                </a:cubicBezTo>
                <a:cubicBezTo>
                  <a:pt x="873" y="695"/>
                  <a:pt x="924" y="592"/>
                  <a:pt x="916" y="481"/>
                </a:cubicBezTo>
                <a:cubicBezTo>
                  <a:pt x="941" y="421"/>
                  <a:pt x="933" y="361"/>
                  <a:pt x="898" y="310"/>
                </a:cubicBezTo>
                <a:cubicBezTo>
                  <a:pt x="1005" y="187"/>
                  <a:pt x="915" y="1"/>
                  <a:pt x="75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27"/>
          <p:cNvSpPr/>
          <p:nvPr/>
        </p:nvSpPr>
        <p:spPr>
          <a:xfrm>
            <a:off x="8918863" y="-155509"/>
            <a:ext cx="86273" cy="69332"/>
          </a:xfrm>
          <a:custGeom>
            <a:avLst/>
            <a:gdLst/>
            <a:ahLst/>
            <a:cxnLst/>
            <a:rect l="l" t="t" r="r" b="b"/>
            <a:pathLst>
              <a:path w="1044" h="839" extrusionOk="0">
                <a:moveTo>
                  <a:pt x="609" y="0"/>
                </a:moveTo>
                <a:cubicBezTo>
                  <a:pt x="538" y="0"/>
                  <a:pt x="467" y="11"/>
                  <a:pt x="402" y="22"/>
                </a:cubicBezTo>
                <a:cubicBezTo>
                  <a:pt x="248" y="39"/>
                  <a:pt x="120" y="125"/>
                  <a:pt x="43" y="253"/>
                </a:cubicBezTo>
                <a:cubicBezTo>
                  <a:pt x="0" y="347"/>
                  <a:pt x="9" y="467"/>
                  <a:pt x="60" y="552"/>
                </a:cubicBezTo>
                <a:cubicBezTo>
                  <a:pt x="52" y="569"/>
                  <a:pt x="52" y="595"/>
                  <a:pt x="43" y="612"/>
                </a:cubicBezTo>
                <a:cubicBezTo>
                  <a:pt x="15" y="740"/>
                  <a:pt x="152" y="839"/>
                  <a:pt x="278" y="839"/>
                </a:cubicBezTo>
                <a:cubicBezTo>
                  <a:pt x="303" y="839"/>
                  <a:pt x="328" y="835"/>
                  <a:pt x="351" y="826"/>
                </a:cubicBezTo>
                <a:cubicBezTo>
                  <a:pt x="488" y="775"/>
                  <a:pt x="668" y="783"/>
                  <a:pt x="804" y="715"/>
                </a:cubicBezTo>
                <a:cubicBezTo>
                  <a:pt x="907" y="663"/>
                  <a:pt x="993" y="561"/>
                  <a:pt x="1018" y="441"/>
                </a:cubicBezTo>
                <a:cubicBezTo>
                  <a:pt x="1044" y="304"/>
                  <a:pt x="993" y="176"/>
                  <a:pt x="890" y="90"/>
                </a:cubicBezTo>
                <a:cubicBezTo>
                  <a:pt x="806" y="21"/>
                  <a:pt x="707" y="0"/>
                  <a:pt x="60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27"/>
          <p:cNvSpPr/>
          <p:nvPr/>
        </p:nvSpPr>
        <p:spPr>
          <a:xfrm>
            <a:off x="9210069" y="-202115"/>
            <a:ext cx="107593" cy="79166"/>
          </a:xfrm>
          <a:custGeom>
            <a:avLst/>
            <a:gdLst/>
            <a:ahLst/>
            <a:cxnLst/>
            <a:rect l="l" t="t" r="r" b="b"/>
            <a:pathLst>
              <a:path w="1302" h="958" extrusionOk="0">
                <a:moveTo>
                  <a:pt x="770" y="1"/>
                </a:moveTo>
                <a:cubicBezTo>
                  <a:pt x="673" y="1"/>
                  <a:pt x="578" y="43"/>
                  <a:pt x="514" y="124"/>
                </a:cubicBezTo>
                <a:lnTo>
                  <a:pt x="446" y="132"/>
                </a:lnTo>
                <a:cubicBezTo>
                  <a:pt x="413" y="108"/>
                  <a:pt x="372" y="95"/>
                  <a:pt x="332" y="95"/>
                </a:cubicBezTo>
                <a:cubicBezTo>
                  <a:pt x="288" y="95"/>
                  <a:pt x="246" y="110"/>
                  <a:pt x="215" y="141"/>
                </a:cubicBezTo>
                <a:cubicBezTo>
                  <a:pt x="18" y="329"/>
                  <a:pt x="1" y="612"/>
                  <a:pt x="155" y="860"/>
                </a:cubicBezTo>
                <a:cubicBezTo>
                  <a:pt x="189" y="920"/>
                  <a:pt x="258" y="954"/>
                  <a:pt x="335" y="954"/>
                </a:cubicBezTo>
                <a:cubicBezTo>
                  <a:pt x="374" y="956"/>
                  <a:pt x="413" y="957"/>
                  <a:pt x="453" y="957"/>
                </a:cubicBezTo>
                <a:cubicBezTo>
                  <a:pt x="597" y="957"/>
                  <a:pt x="743" y="938"/>
                  <a:pt x="856" y="851"/>
                </a:cubicBezTo>
                <a:cubicBezTo>
                  <a:pt x="882" y="825"/>
                  <a:pt x="908" y="791"/>
                  <a:pt x="933" y="757"/>
                </a:cubicBezTo>
                <a:cubicBezTo>
                  <a:pt x="1062" y="748"/>
                  <a:pt x="1190" y="680"/>
                  <a:pt x="1267" y="577"/>
                </a:cubicBezTo>
                <a:cubicBezTo>
                  <a:pt x="1301" y="500"/>
                  <a:pt x="1276" y="415"/>
                  <a:pt x="1216" y="363"/>
                </a:cubicBezTo>
                <a:lnTo>
                  <a:pt x="1173" y="329"/>
                </a:lnTo>
                <a:cubicBezTo>
                  <a:pt x="1139" y="192"/>
                  <a:pt x="1036" y="81"/>
                  <a:pt x="908" y="30"/>
                </a:cubicBezTo>
                <a:cubicBezTo>
                  <a:pt x="863" y="10"/>
                  <a:pt x="817" y="1"/>
                  <a:pt x="77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27"/>
          <p:cNvSpPr/>
          <p:nvPr/>
        </p:nvSpPr>
        <p:spPr>
          <a:xfrm>
            <a:off x="9095537" y="-116587"/>
            <a:ext cx="89165" cy="59581"/>
          </a:xfrm>
          <a:custGeom>
            <a:avLst/>
            <a:gdLst/>
            <a:ahLst/>
            <a:cxnLst/>
            <a:rect l="l" t="t" r="r" b="b"/>
            <a:pathLst>
              <a:path w="1079" h="721" extrusionOk="0">
                <a:moveTo>
                  <a:pt x="745" y="415"/>
                </a:moveTo>
                <a:cubicBezTo>
                  <a:pt x="741" y="423"/>
                  <a:pt x="735" y="428"/>
                  <a:pt x="728" y="428"/>
                </a:cubicBezTo>
                <a:cubicBezTo>
                  <a:pt x="722" y="428"/>
                  <a:pt x="715" y="423"/>
                  <a:pt x="711" y="415"/>
                </a:cubicBezTo>
                <a:close/>
                <a:moveTo>
                  <a:pt x="672" y="1"/>
                </a:moveTo>
                <a:cubicBezTo>
                  <a:pt x="641" y="1"/>
                  <a:pt x="611" y="7"/>
                  <a:pt x="583" y="21"/>
                </a:cubicBezTo>
                <a:cubicBezTo>
                  <a:pt x="480" y="73"/>
                  <a:pt x="352" y="115"/>
                  <a:pt x="249" y="175"/>
                </a:cubicBezTo>
                <a:cubicBezTo>
                  <a:pt x="129" y="235"/>
                  <a:pt x="1" y="329"/>
                  <a:pt x="61" y="483"/>
                </a:cubicBezTo>
                <a:cubicBezTo>
                  <a:pt x="78" y="569"/>
                  <a:pt x="138" y="646"/>
                  <a:pt x="223" y="680"/>
                </a:cubicBezTo>
                <a:cubicBezTo>
                  <a:pt x="287" y="708"/>
                  <a:pt x="354" y="721"/>
                  <a:pt x="422" y="721"/>
                </a:cubicBezTo>
                <a:cubicBezTo>
                  <a:pt x="500" y="721"/>
                  <a:pt x="578" y="704"/>
                  <a:pt x="651" y="672"/>
                </a:cubicBezTo>
                <a:cubicBezTo>
                  <a:pt x="779" y="612"/>
                  <a:pt x="968" y="543"/>
                  <a:pt x="1028" y="415"/>
                </a:cubicBezTo>
                <a:cubicBezTo>
                  <a:pt x="1079" y="287"/>
                  <a:pt x="985" y="141"/>
                  <a:pt x="839" y="81"/>
                </a:cubicBezTo>
                <a:cubicBezTo>
                  <a:pt x="799" y="29"/>
                  <a:pt x="735" y="1"/>
                  <a:pt x="67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27"/>
          <p:cNvSpPr/>
          <p:nvPr/>
        </p:nvSpPr>
        <p:spPr>
          <a:xfrm>
            <a:off x="8892667" y="-262770"/>
            <a:ext cx="87017" cy="67349"/>
          </a:xfrm>
          <a:custGeom>
            <a:avLst/>
            <a:gdLst/>
            <a:ahLst/>
            <a:cxnLst/>
            <a:rect l="l" t="t" r="r" b="b"/>
            <a:pathLst>
              <a:path w="1053" h="815" extrusionOk="0">
                <a:moveTo>
                  <a:pt x="537" y="0"/>
                </a:moveTo>
                <a:cubicBezTo>
                  <a:pt x="483" y="0"/>
                  <a:pt x="435" y="14"/>
                  <a:pt x="386" y="28"/>
                </a:cubicBezTo>
                <a:cubicBezTo>
                  <a:pt x="172" y="54"/>
                  <a:pt x="1" y="156"/>
                  <a:pt x="35" y="396"/>
                </a:cubicBezTo>
                <a:cubicBezTo>
                  <a:pt x="72" y="650"/>
                  <a:pt x="347" y="814"/>
                  <a:pt x="599" y="814"/>
                </a:cubicBezTo>
                <a:cubicBezTo>
                  <a:pt x="696" y="814"/>
                  <a:pt x="789" y="790"/>
                  <a:pt x="865" y="738"/>
                </a:cubicBezTo>
                <a:cubicBezTo>
                  <a:pt x="1027" y="593"/>
                  <a:pt x="1053" y="353"/>
                  <a:pt x="916" y="182"/>
                </a:cubicBezTo>
                <a:cubicBezTo>
                  <a:pt x="890" y="122"/>
                  <a:pt x="839" y="71"/>
                  <a:pt x="771" y="62"/>
                </a:cubicBezTo>
                <a:cubicBezTo>
                  <a:pt x="711" y="28"/>
                  <a:pt x="642" y="2"/>
                  <a:pt x="574" y="2"/>
                </a:cubicBezTo>
                <a:cubicBezTo>
                  <a:pt x="561" y="1"/>
                  <a:pt x="549" y="0"/>
                  <a:pt x="537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27"/>
          <p:cNvSpPr/>
          <p:nvPr/>
        </p:nvSpPr>
        <p:spPr>
          <a:xfrm>
            <a:off x="8759790" y="-116257"/>
            <a:ext cx="69332" cy="58672"/>
          </a:xfrm>
          <a:custGeom>
            <a:avLst/>
            <a:gdLst/>
            <a:ahLst/>
            <a:cxnLst/>
            <a:rect l="l" t="t" r="r" b="b"/>
            <a:pathLst>
              <a:path w="839" h="710" extrusionOk="0">
                <a:moveTo>
                  <a:pt x="420" y="360"/>
                </a:moveTo>
                <a:cubicBezTo>
                  <a:pt x="420" y="360"/>
                  <a:pt x="416" y="363"/>
                  <a:pt x="413" y="363"/>
                </a:cubicBezTo>
                <a:cubicBezTo>
                  <a:pt x="412" y="363"/>
                  <a:pt x="411" y="362"/>
                  <a:pt x="411" y="360"/>
                </a:cubicBezTo>
                <a:close/>
                <a:moveTo>
                  <a:pt x="360" y="0"/>
                </a:moveTo>
                <a:cubicBezTo>
                  <a:pt x="291" y="0"/>
                  <a:pt x="214" y="17"/>
                  <a:pt x="163" y="60"/>
                </a:cubicBezTo>
                <a:cubicBezTo>
                  <a:pt x="86" y="103"/>
                  <a:pt x="26" y="171"/>
                  <a:pt x="9" y="257"/>
                </a:cubicBezTo>
                <a:cubicBezTo>
                  <a:pt x="0" y="291"/>
                  <a:pt x="0" y="325"/>
                  <a:pt x="18" y="360"/>
                </a:cubicBezTo>
                <a:cubicBezTo>
                  <a:pt x="18" y="385"/>
                  <a:pt x="26" y="419"/>
                  <a:pt x="35" y="445"/>
                </a:cubicBezTo>
                <a:cubicBezTo>
                  <a:pt x="102" y="610"/>
                  <a:pt x="256" y="709"/>
                  <a:pt x="420" y="709"/>
                </a:cubicBezTo>
                <a:cubicBezTo>
                  <a:pt x="485" y="709"/>
                  <a:pt x="553" y="693"/>
                  <a:pt x="616" y="659"/>
                </a:cubicBezTo>
                <a:cubicBezTo>
                  <a:pt x="839" y="531"/>
                  <a:pt x="822" y="197"/>
                  <a:pt x="591" y="86"/>
                </a:cubicBezTo>
                <a:cubicBezTo>
                  <a:pt x="556" y="60"/>
                  <a:pt x="522" y="43"/>
                  <a:pt x="479" y="35"/>
                </a:cubicBezTo>
                <a:cubicBezTo>
                  <a:pt x="445" y="17"/>
                  <a:pt x="402" y="0"/>
                  <a:pt x="3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27"/>
          <p:cNvSpPr/>
          <p:nvPr/>
        </p:nvSpPr>
        <p:spPr>
          <a:xfrm>
            <a:off x="8932250" y="-16846"/>
            <a:ext cx="68423" cy="58920"/>
          </a:xfrm>
          <a:custGeom>
            <a:avLst/>
            <a:gdLst/>
            <a:ahLst/>
            <a:cxnLst/>
            <a:rect l="l" t="t" r="r" b="b"/>
            <a:pathLst>
              <a:path w="828" h="713" extrusionOk="0">
                <a:moveTo>
                  <a:pt x="569" y="1"/>
                </a:moveTo>
                <a:cubicBezTo>
                  <a:pt x="556" y="1"/>
                  <a:pt x="544" y="2"/>
                  <a:pt x="531" y="4"/>
                </a:cubicBezTo>
                <a:cubicBezTo>
                  <a:pt x="480" y="21"/>
                  <a:pt x="437" y="38"/>
                  <a:pt x="386" y="55"/>
                </a:cubicBezTo>
                <a:cubicBezTo>
                  <a:pt x="334" y="63"/>
                  <a:pt x="292" y="72"/>
                  <a:pt x="240" y="98"/>
                </a:cubicBezTo>
                <a:cubicBezTo>
                  <a:pt x="1" y="217"/>
                  <a:pt x="52" y="542"/>
                  <a:pt x="317" y="671"/>
                </a:cubicBezTo>
                <a:cubicBezTo>
                  <a:pt x="370" y="699"/>
                  <a:pt x="428" y="712"/>
                  <a:pt x="486" y="712"/>
                </a:cubicBezTo>
                <a:cubicBezTo>
                  <a:pt x="571" y="712"/>
                  <a:pt x="657" y="684"/>
                  <a:pt x="728" y="628"/>
                </a:cubicBezTo>
                <a:cubicBezTo>
                  <a:pt x="771" y="594"/>
                  <a:pt x="788" y="542"/>
                  <a:pt x="788" y="491"/>
                </a:cubicBezTo>
                <a:cubicBezTo>
                  <a:pt x="796" y="465"/>
                  <a:pt x="805" y="448"/>
                  <a:pt x="805" y="423"/>
                </a:cubicBezTo>
                <a:cubicBezTo>
                  <a:pt x="814" y="371"/>
                  <a:pt x="805" y="320"/>
                  <a:pt x="788" y="277"/>
                </a:cubicBezTo>
                <a:cubicBezTo>
                  <a:pt x="827" y="135"/>
                  <a:pt x="714" y="1"/>
                  <a:pt x="56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27"/>
          <p:cNvSpPr/>
          <p:nvPr/>
        </p:nvSpPr>
        <p:spPr>
          <a:xfrm>
            <a:off x="8783093" y="15713"/>
            <a:ext cx="69415" cy="57102"/>
          </a:xfrm>
          <a:custGeom>
            <a:avLst/>
            <a:gdLst/>
            <a:ahLst/>
            <a:cxnLst/>
            <a:rect l="l" t="t" r="r" b="b"/>
            <a:pathLst>
              <a:path w="840" h="691" extrusionOk="0">
                <a:moveTo>
                  <a:pt x="553" y="0"/>
                </a:moveTo>
                <a:cubicBezTo>
                  <a:pt x="523" y="0"/>
                  <a:pt x="492" y="7"/>
                  <a:pt x="463" y="20"/>
                </a:cubicBezTo>
                <a:lnTo>
                  <a:pt x="112" y="166"/>
                </a:lnTo>
                <a:cubicBezTo>
                  <a:pt x="18" y="217"/>
                  <a:pt x="1" y="337"/>
                  <a:pt x="61" y="414"/>
                </a:cubicBezTo>
                <a:cubicBezTo>
                  <a:pt x="103" y="470"/>
                  <a:pt x="163" y="504"/>
                  <a:pt x="231" y="504"/>
                </a:cubicBezTo>
                <a:cubicBezTo>
                  <a:pt x="245" y="504"/>
                  <a:pt x="260" y="502"/>
                  <a:pt x="274" y="499"/>
                </a:cubicBezTo>
                <a:lnTo>
                  <a:pt x="274" y="508"/>
                </a:lnTo>
                <a:cubicBezTo>
                  <a:pt x="294" y="619"/>
                  <a:pt x="384" y="691"/>
                  <a:pt x="487" y="691"/>
                </a:cubicBezTo>
                <a:cubicBezTo>
                  <a:pt x="518" y="691"/>
                  <a:pt x="551" y="684"/>
                  <a:pt x="582" y="670"/>
                </a:cubicBezTo>
                <a:cubicBezTo>
                  <a:pt x="771" y="568"/>
                  <a:pt x="839" y="337"/>
                  <a:pt x="754" y="140"/>
                </a:cubicBezTo>
                <a:cubicBezTo>
                  <a:pt x="722" y="51"/>
                  <a:pt x="639" y="0"/>
                  <a:pt x="553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27"/>
          <p:cNvSpPr/>
          <p:nvPr/>
        </p:nvSpPr>
        <p:spPr>
          <a:xfrm>
            <a:off x="8783837" y="-214759"/>
            <a:ext cx="48838" cy="47681"/>
          </a:xfrm>
          <a:custGeom>
            <a:avLst/>
            <a:gdLst/>
            <a:ahLst/>
            <a:cxnLst/>
            <a:rect l="l" t="t" r="r" b="b"/>
            <a:pathLst>
              <a:path w="591" h="577" extrusionOk="0">
                <a:moveTo>
                  <a:pt x="361" y="0"/>
                </a:moveTo>
                <a:cubicBezTo>
                  <a:pt x="349" y="0"/>
                  <a:pt x="337" y="1"/>
                  <a:pt x="325" y="3"/>
                </a:cubicBezTo>
                <a:cubicBezTo>
                  <a:pt x="223" y="20"/>
                  <a:pt x="146" y="80"/>
                  <a:pt x="103" y="174"/>
                </a:cubicBezTo>
                <a:lnTo>
                  <a:pt x="94" y="191"/>
                </a:lnTo>
                <a:lnTo>
                  <a:pt x="43" y="268"/>
                </a:lnTo>
                <a:cubicBezTo>
                  <a:pt x="0" y="362"/>
                  <a:pt x="43" y="474"/>
                  <a:pt x="137" y="516"/>
                </a:cubicBezTo>
                <a:cubicBezTo>
                  <a:pt x="154" y="525"/>
                  <a:pt x="171" y="534"/>
                  <a:pt x="180" y="534"/>
                </a:cubicBezTo>
                <a:cubicBezTo>
                  <a:pt x="223" y="559"/>
                  <a:pt x="265" y="568"/>
                  <a:pt x="308" y="576"/>
                </a:cubicBezTo>
                <a:cubicBezTo>
                  <a:pt x="314" y="577"/>
                  <a:pt x="320" y="577"/>
                  <a:pt x="326" y="577"/>
                </a:cubicBezTo>
                <a:cubicBezTo>
                  <a:pt x="447" y="577"/>
                  <a:pt x="549" y="493"/>
                  <a:pt x="565" y="371"/>
                </a:cubicBezTo>
                <a:cubicBezTo>
                  <a:pt x="565" y="345"/>
                  <a:pt x="565" y="311"/>
                  <a:pt x="565" y="285"/>
                </a:cubicBezTo>
                <a:cubicBezTo>
                  <a:pt x="591" y="243"/>
                  <a:pt x="591" y="191"/>
                  <a:pt x="573" y="140"/>
                </a:cubicBezTo>
                <a:cubicBezTo>
                  <a:pt x="536" y="57"/>
                  <a:pt x="451" y="0"/>
                  <a:pt x="36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27"/>
          <p:cNvSpPr/>
          <p:nvPr/>
        </p:nvSpPr>
        <p:spPr>
          <a:xfrm>
            <a:off x="7196252" y="527395"/>
            <a:ext cx="59746" cy="64953"/>
          </a:xfrm>
          <a:custGeom>
            <a:avLst/>
            <a:gdLst/>
            <a:ahLst/>
            <a:cxnLst/>
            <a:rect l="l" t="t" r="r" b="b"/>
            <a:pathLst>
              <a:path w="723" h="786" extrusionOk="0">
                <a:moveTo>
                  <a:pt x="336" y="0"/>
                </a:moveTo>
                <a:cubicBezTo>
                  <a:pt x="271" y="0"/>
                  <a:pt x="205" y="22"/>
                  <a:pt x="143" y="73"/>
                </a:cubicBezTo>
                <a:cubicBezTo>
                  <a:pt x="136" y="80"/>
                  <a:pt x="128" y="87"/>
                  <a:pt x="121" y="94"/>
                </a:cubicBezTo>
                <a:lnTo>
                  <a:pt x="121" y="94"/>
                </a:lnTo>
                <a:cubicBezTo>
                  <a:pt x="83" y="121"/>
                  <a:pt x="55" y="161"/>
                  <a:pt x="49" y="214"/>
                </a:cubicBezTo>
                <a:lnTo>
                  <a:pt x="49" y="214"/>
                </a:lnTo>
                <a:cubicBezTo>
                  <a:pt x="0" y="369"/>
                  <a:pt x="85" y="550"/>
                  <a:pt x="195" y="672"/>
                </a:cubicBezTo>
                <a:cubicBezTo>
                  <a:pt x="222" y="705"/>
                  <a:pt x="256" y="723"/>
                  <a:pt x="290" y="730"/>
                </a:cubicBezTo>
                <a:lnTo>
                  <a:pt x="290" y="730"/>
                </a:lnTo>
                <a:cubicBezTo>
                  <a:pt x="326" y="757"/>
                  <a:pt x="365" y="776"/>
                  <a:pt x="409" y="783"/>
                </a:cubicBezTo>
                <a:cubicBezTo>
                  <a:pt x="421" y="785"/>
                  <a:pt x="433" y="786"/>
                  <a:pt x="445" y="786"/>
                </a:cubicBezTo>
                <a:cubicBezTo>
                  <a:pt x="686" y="786"/>
                  <a:pt x="723" y="458"/>
                  <a:pt x="674" y="279"/>
                </a:cubicBezTo>
                <a:cubicBezTo>
                  <a:pt x="632" y="122"/>
                  <a:pt x="489" y="0"/>
                  <a:pt x="33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27"/>
          <p:cNvSpPr/>
          <p:nvPr/>
        </p:nvSpPr>
        <p:spPr>
          <a:xfrm>
            <a:off x="7250212" y="364519"/>
            <a:ext cx="71068" cy="62887"/>
          </a:xfrm>
          <a:custGeom>
            <a:avLst/>
            <a:gdLst/>
            <a:ahLst/>
            <a:cxnLst/>
            <a:rect l="l" t="t" r="r" b="b"/>
            <a:pathLst>
              <a:path w="860" h="761" extrusionOk="0">
                <a:moveTo>
                  <a:pt x="378" y="1"/>
                </a:moveTo>
                <a:cubicBezTo>
                  <a:pt x="236" y="1"/>
                  <a:pt x="98" y="79"/>
                  <a:pt x="29" y="222"/>
                </a:cubicBezTo>
                <a:cubicBezTo>
                  <a:pt x="0" y="290"/>
                  <a:pt x="1" y="365"/>
                  <a:pt x="22" y="434"/>
                </a:cubicBezTo>
                <a:lnTo>
                  <a:pt x="22" y="434"/>
                </a:lnTo>
                <a:cubicBezTo>
                  <a:pt x="24" y="491"/>
                  <a:pt x="52" y="545"/>
                  <a:pt x="98" y="581"/>
                </a:cubicBezTo>
                <a:lnTo>
                  <a:pt x="98" y="598"/>
                </a:lnTo>
                <a:cubicBezTo>
                  <a:pt x="195" y="686"/>
                  <a:pt x="348" y="760"/>
                  <a:pt x="488" y="760"/>
                </a:cubicBezTo>
                <a:cubicBezTo>
                  <a:pt x="581" y="760"/>
                  <a:pt x="669" y="727"/>
                  <a:pt x="731" y="641"/>
                </a:cubicBezTo>
                <a:cubicBezTo>
                  <a:pt x="859" y="453"/>
                  <a:pt x="765" y="179"/>
                  <a:pt x="585" y="59"/>
                </a:cubicBezTo>
                <a:cubicBezTo>
                  <a:pt x="520" y="20"/>
                  <a:pt x="449" y="1"/>
                  <a:pt x="3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27"/>
          <p:cNvSpPr/>
          <p:nvPr/>
        </p:nvSpPr>
        <p:spPr>
          <a:xfrm>
            <a:off x="7135763" y="431620"/>
            <a:ext cx="73795" cy="60325"/>
          </a:xfrm>
          <a:custGeom>
            <a:avLst/>
            <a:gdLst/>
            <a:ahLst/>
            <a:cxnLst/>
            <a:rect l="l" t="t" r="r" b="b"/>
            <a:pathLst>
              <a:path w="893" h="730" extrusionOk="0">
                <a:moveTo>
                  <a:pt x="394" y="0"/>
                </a:moveTo>
                <a:cubicBezTo>
                  <a:pt x="246" y="0"/>
                  <a:pt x="104" y="77"/>
                  <a:pt x="54" y="231"/>
                </a:cubicBezTo>
                <a:cubicBezTo>
                  <a:pt x="0" y="431"/>
                  <a:pt x="140" y="666"/>
                  <a:pt x="344" y="680"/>
                </a:cubicBezTo>
                <a:lnTo>
                  <a:pt x="344" y="680"/>
                </a:lnTo>
                <a:cubicBezTo>
                  <a:pt x="352" y="685"/>
                  <a:pt x="361" y="689"/>
                  <a:pt x="371" y="693"/>
                </a:cubicBezTo>
                <a:cubicBezTo>
                  <a:pt x="413" y="718"/>
                  <a:pt x="459" y="729"/>
                  <a:pt x="505" y="729"/>
                </a:cubicBezTo>
                <a:cubicBezTo>
                  <a:pt x="572" y="729"/>
                  <a:pt x="640" y="705"/>
                  <a:pt x="696" y="659"/>
                </a:cubicBezTo>
                <a:cubicBezTo>
                  <a:pt x="893" y="505"/>
                  <a:pt x="824" y="189"/>
                  <a:pt x="627" y="69"/>
                </a:cubicBezTo>
                <a:cubicBezTo>
                  <a:pt x="558" y="23"/>
                  <a:pt x="475" y="0"/>
                  <a:pt x="39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27"/>
          <p:cNvSpPr/>
          <p:nvPr/>
        </p:nvSpPr>
        <p:spPr>
          <a:xfrm>
            <a:off x="7158488" y="292048"/>
            <a:ext cx="62391" cy="53962"/>
          </a:xfrm>
          <a:custGeom>
            <a:avLst/>
            <a:gdLst/>
            <a:ahLst/>
            <a:cxnLst/>
            <a:rect l="l" t="t" r="r" b="b"/>
            <a:pathLst>
              <a:path w="755" h="653" extrusionOk="0">
                <a:moveTo>
                  <a:pt x="342" y="1"/>
                </a:moveTo>
                <a:cubicBezTo>
                  <a:pt x="325" y="1"/>
                  <a:pt x="309" y="2"/>
                  <a:pt x="292" y="4"/>
                </a:cubicBezTo>
                <a:cubicBezTo>
                  <a:pt x="259" y="9"/>
                  <a:pt x="227" y="19"/>
                  <a:pt x="198" y="34"/>
                </a:cubicBezTo>
                <a:lnTo>
                  <a:pt x="198" y="34"/>
                </a:lnTo>
                <a:cubicBezTo>
                  <a:pt x="198" y="34"/>
                  <a:pt x="198" y="34"/>
                  <a:pt x="198" y="34"/>
                </a:cubicBezTo>
                <a:cubicBezTo>
                  <a:pt x="99" y="34"/>
                  <a:pt x="1" y="107"/>
                  <a:pt x="10" y="235"/>
                </a:cubicBezTo>
                <a:lnTo>
                  <a:pt x="10" y="252"/>
                </a:lnTo>
                <a:cubicBezTo>
                  <a:pt x="15" y="275"/>
                  <a:pt x="21" y="297"/>
                  <a:pt x="28" y="319"/>
                </a:cubicBezTo>
                <a:lnTo>
                  <a:pt x="28" y="319"/>
                </a:lnTo>
                <a:cubicBezTo>
                  <a:pt x="28" y="417"/>
                  <a:pt x="73" y="511"/>
                  <a:pt x="156" y="569"/>
                </a:cubicBezTo>
                <a:cubicBezTo>
                  <a:pt x="188" y="588"/>
                  <a:pt x="225" y="598"/>
                  <a:pt x="261" y="598"/>
                </a:cubicBezTo>
                <a:cubicBezTo>
                  <a:pt x="265" y="598"/>
                  <a:pt x="269" y="598"/>
                  <a:pt x="273" y="598"/>
                </a:cubicBezTo>
                <a:lnTo>
                  <a:pt x="273" y="598"/>
                </a:lnTo>
                <a:cubicBezTo>
                  <a:pt x="343" y="633"/>
                  <a:pt x="421" y="652"/>
                  <a:pt x="502" y="652"/>
                </a:cubicBezTo>
                <a:cubicBezTo>
                  <a:pt x="529" y="652"/>
                  <a:pt x="556" y="650"/>
                  <a:pt x="583" y="646"/>
                </a:cubicBezTo>
                <a:cubicBezTo>
                  <a:pt x="669" y="637"/>
                  <a:pt x="729" y="569"/>
                  <a:pt x="746" y="483"/>
                </a:cubicBezTo>
                <a:cubicBezTo>
                  <a:pt x="754" y="355"/>
                  <a:pt x="712" y="226"/>
                  <a:pt x="626" y="124"/>
                </a:cubicBezTo>
                <a:cubicBezTo>
                  <a:pt x="552" y="49"/>
                  <a:pt x="451" y="1"/>
                  <a:pt x="34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27"/>
          <p:cNvSpPr/>
          <p:nvPr/>
        </p:nvSpPr>
        <p:spPr>
          <a:xfrm>
            <a:off x="7142869" y="169168"/>
            <a:ext cx="60903" cy="59003"/>
          </a:xfrm>
          <a:custGeom>
            <a:avLst/>
            <a:gdLst/>
            <a:ahLst/>
            <a:cxnLst/>
            <a:rect l="l" t="t" r="r" b="b"/>
            <a:pathLst>
              <a:path w="737" h="714" extrusionOk="0">
                <a:moveTo>
                  <a:pt x="524" y="293"/>
                </a:moveTo>
                <a:cubicBezTo>
                  <a:pt x="542" y="299"/>
                  <a:pt x="536" y="310"/>
                  <a:pt x="522" y="322"/>
                </a:cubicBezTo>
                <a:lnTo>
                  <a:pt x="522" y="322"/>
                </a:lnTo>
                <a:cubicBezTo>
                  <a:pt x="520" y="308"/>
                  <a:pt x="519" y="293"/>
                  <a:pt x="524" y="293"/>
                </a:cubicBezTo>
                <a:close/>
                <a:moveTo>
                  <a:pt x="412" y="0"/>
                </a:moveTo>
                <a:cubicBezTo>
                  <a:pt x="401" y="0"/>
                  <a:pt x="390" y="1"/>
                  <a:pt x="379" y="2"/>
                </a:cubicBezTo>
                <a:cubicBezTo>
                  <a:pt x="357" y="8"/>
                  <a:pt x="335" y="17"/>
                  <a:pt x="315" y="27"/>
                </a:cubicBezTo>
                <a:lnTo>
                  <a:pt x="315" y="27"/>
                </a:lnTo>
                <a:cubicBezTo>
                  <a:pt x="290" y="15"/>
                  <a:pt x="264" y="9"/>
                  <a:pt x="237" y="9"/>
                </a:cubicBezTo>
                <a:cubicBezTo>
                  <a:pt x="119" y="9"/>
                  <a:pt x="1" y="122"/>
                  <a:pt x="62" y="268"/>
                </a:cubicBezTo>
                <a:lnTo>
                  <a:pt x="147" y="451"/>
                </a:lnTo>
                <a:lnTo>
                  <a:pt x="147" y="451"/>
                </a:lnTo>
                <a:cubicBezTo>
                  <a:pt x="136" y="533"/>
                  <a:pt x="186" y="615"/>
                  <a:pt x="267" y="652"/>
                </a:cubicBezTo>
                <a:lnTo>
                  <a:pt x="267" y="652"/>
                </a:lnTo>
                <a:cubicBezTo>
                  <a:pt x="302" y="681"/>
                  <a:pt x="343" y="701"/>
                  <a:pt x="387" y="712"/>
                </a:cubicBezTo>
                <a:cubicBezTo>
                  <a:pt x="396" y="713"/>
                  <a:pt x="405" y="714"/>
                  <a:pt x="413" y="714"/>
                </a:cubicBezTo>
                <a:cubicBezTo>
                  <a:pt x="590" y="714"/>
                  <a:pt x="737" y="549"/>
                  <a:pt x="712" y="362"/>
                </a:cubicBezTo>
                <a:cubicBezTo>
                  <a:pt x="704" y="200"/>
                  <a:pt x="597" y="0"/>
                  <a:pt x="412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27"/>
          <p:cNvSpPr/>
          <p:nvPr/>
        </p:nvSpPr>
        <p:spPr>
          <a:xfrm>
            <a:off x="7379784" y="271058"/>
            <a:ext cx="61647" cy="68754"/>
          </a:xfrm>
          <a:custGeom>
            <a:avLst/>
            <a:gdLst/>
            <a:ahLst/>
            <a:cxnLst/>
            <a:rect l="l" t="t" r="r" b="b"/>
            <a:pathLst>
              <a:path w="746" h="832" extrusionOk="0">
                <a:moveTo>
                  <a:pt x="324" y="0"/>
                </a:moveTo>
                <a:cubicBezTo>
                  <a:pt x="275" y="0"/>
                  <a:pt x="223" y="18"/>
                  <a:pt x="172" y="61"/>
                </a:cubicBezTo>
                <a:cubicBezTo>
                  <a:pt x="111" y="111"/>
                  <a:pt x="77" y="182"/>
                  <a:pt x="63" y="260"/>
                </a:cubicBezTo>
                <a:lnTo>
                  <a:pt x="63" y="260"/>
                </a:lnTo>
                <a:cubicBezTo>
                  <a:pt x="15" y="322"/>
                  <a:pt x="0" y="410"/>
                  <a:pt x="61" y="489"/>
                </a:cubicBezTo>
                <a:cubicBezTo>
                  <a:pt x="63" y="492"/>
                  <a:pt x="64" y="496"/>
                  <a:pt x="65" y="500"/>
                </a:cubicBezTo>
                <a:lnTo>
                  <a:pt x="65" y="500"/>
                </a:lnTo>
                <a:cubicBezTo>
                  <a:pt x="78" y="577"/>
                  <a:pt x="99" y="651"/>
                  <a:pt x="121" y="711"/>
                </a:cubicBezTo>
                <a:cubicBezTo>
                  <a:pt x="157" y="792"/>
                  <a:pt x="222" y="826"/>
                  <a:pt x="287" y="826"/>
                </a:cubicBezTo>
                <a:cubicBezTo>
                  <a:pt x="296" y="826"/>
                  <a:pt x="305" y="825"/>
                  <a:pt x="314" y="824"/>
                </a:cubicBezTo>
                <a:lnTo>
                  <a:pt x="314" y="824"/>
                </a:lnTo>
                <a:cubicBezTo>
                  <a:pt x="337" y="829"/>
                  <a:pt x="359" y="832"/>
                  <a:pt x="382" y="832"/>
                </a:cubicBezTo>
                <a:cubicBezTo>
                  <a:pt x="389" y="832"/>
                  <a:pt x="396" y="832"/>
                  <a:pt x="403" y="831"/>
                </a:cubicBezTo>
                <a:cubicBezTo>
                  <a:pt x="651" y="797"/>
                  <a:pt x="746" y="532"/>
                  <a:pt x="669" y="326"/>
                </a:cubicBezTo>
                <a:cubicBezTo>
                  <a:pt x="616" y="183"/>
                  <a:pt x="480" y="0"/>
                  <a:pt x="3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27"/>
          <p:cNvSpPr/>
          <p:nvPr/>
        </p:nvSpPr>
        <p:spPr>
          <a:xfrm>
            <a:off x="7319791" y="555987"/>
            <a:ext cx="64126" cy="73464"/>
          </a:xfrm>
          <a:custGeom>
            <a:avLst/>
            <a:gdLst/>
            <a:ahLst/>
            <a:cxnLst/>
            <a:rect l="l" t="t" r="r" b="b"/>
            <a:pathLst>
              <a:path w="776" h="889" extrusionOk="0">
                <a:moveTo>
                  <a:pt x="357" y="0"/>
                </a:moveTo>
                <a:cubicBezTo>
                  <a:pt x="316" y="0"/>
                  <a:pt x="278" y="9"/>
                  <a:pt x="245" y="26"/>
                </a:cubicBezTo>
                <a:lnTo>
                  <a:pt x="245" y="26"/>
                </a:lnTo>
                <a:cubicBezTo>
                  <a:pt x="236" y="25"/>
                  <a:pt x="228" y="24"/>
                  <a:pt x="219" y="24"/>
                </a:cubicBezTo>
                <a:cubicBezTo>
                  <a:pt x="134" y="24"/>
                  <a:pt x="45" y="75"/>
                  <a:pt x="26" y="181"/>
                </a:cubicBezTo>
                <a:lnTo>
                  <a:pt x="34" y="181"/>
                </a:lnTo>
                <a:cubicBezTo>
                  <a:pt x="0" y="412"/>
                  <a:pt x="77" y="651"/>
                  <a:pt x="257" y="805"/>
                </a:cubicBezTo>
                <a:cubicBezTo>
                  <a:pt x="317" y="863"/>
                  <a:pt x="389" y="888"/>
                  <a:pt x="460" y="888"/>
                </a:cubicBezTo>
                <a:cubicBezTo>
                  <a:pt x="621" y="888"/>
                  <a:pt x="776" y="756"/>
                  <a:pt x="770" y="566"/>
                </a:cubicBezTo>
                <a:cubicBezTo>
                  <a:pt x="770" y="369"/>
                  <a:pt x="599" y="18"/>
                  <a:pt x="377" y="1"/>
                </a:cubicBezTo>
                <a:cubicBezTo>
                  <a:pt x="370" y="0"/>
                  <a:pt x="363" y="0"/>
                  <a:pt x="357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27"/>
          <p:cNvSpPr/>
          <p:nvPr/>
        </p:nvSpPr>
        <p:spPr>
          <a:xfrm>
            <a:off x="7385734" y="650274"/>
            <a:ext cx="82554" cy="57763"/>
          </a:xfrm>
          <a:custGeom>
            <a:avLst/>
            <a:gdLst/>
            <a:ahLst/>
            <a:cxnLst/>
            <a:rect l="l" t="t" r="r" b="b"/>
            <a:pathLst>
              <a:path w="999" h="699" extrusionOk="0">
                <a:moveTo>
                  <a:pt x="609" y="283"/>
                </a:moveTo>
                <a:cubicBezTo>
                  <a:pt x="611" y="283"/>
                  <a:pt x="606" y="288"/>
                  <a:pt x="595" y="290"/>
                </a:cubicBezTo>
                <a:lnTo>
                  <a:pt x="595" y="290"/>
                </a:lnTo>
                <a:lnTo>
                  <a:pt x="597" y="289"/>
                </a:lnTo>
                <a:cubicBezTo>
                  <a:pt x="603" y="284"/>
                  <a:pt x="607" y="283"/>
                  <a:pt x="609" y="283"/>
                </a:cubicBezTo>
                <a:close/>
                <a:moveTo>
                  <a:pt x="394" y="0"/>
                </a:moveTo>
                <a:cubicBezTo>
                  <a:pt x="181" y="0"/>
                  <a:pt x="0" y="183"/>
                  <a:pt x="23" y="408"/>
                </a:cubicBezTo>
                <a:cubicBezTo>
                  <a:pt x="41" y="511"/>
                  <a:pt x="118" y="605"/>
                  <a:pt x="220" y="639"/>
                </a:cubicBezTo>
                <a:cubicBezTo>
                  <a:pt x="306" y="674"/>
                  <a:pt x="408" y="639"/>
                  <a:pt x="485" y="682"/>
                </a:cubicBezTo>
                <a:cubicBezTo>
                  <a:pt x="511" y="693"/>
                  <a:pt x="535" y="698"/>
                  <a:pt x="558" y="698"/>
                </a:cubicBezTo>
                <a:cubicBezTo>
                  <a:pt x="600" y="698"/>
                  <a:pt x="637" y="681"/>
                  <a:pt x="666" y="653"/>
                </a:cubicBezTo>
                <a:lnTo>
                  <a:pt x="666" y="653"/>
                </a:lnTo>
                <a:cubicBezTo>
                  <a:pt x="758" y="636"/>
                  <a:pt x="838" y="582"/>
                  <a:pt x="887" y="502"/>
                </a:cubicBezTo>
                <a:cubicBezTo>
                  <a:pt x="999" y="254"/>
                  <a:pt x="665" y="41"/>
                  <a:pt x="460" y="6"/>
                </a:cubicBezTo>
                <a:cubicBezTo>
                  <a:pt x="438" y="2"/>
                  <a:pt x="415" y="0"/>
                  <a:pt x="39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27"/>
          <p:cNvSpPr/>
          <p:nvPr/>
        </p:nvSpPr>
        <p:spPr>
          <a:xfrm>
            <a:off x="7488036" y="623005"/>
            <a:ext cx="73547" cy="56606"/>
          </a:xfrm>
          <a:custGeom>
            <a:avLst/>
            <a:gdLst/>
            <a:ahLst/>
            <a:cxnLst/>
            <a:rect l="l" t="t" r="r" b="b"/>
            <a:pathLst>
              <a:path w="890" h="685" extrusionOk="0">
                <a:moveTo>
                  <a:pt x="471" y="319"/>
                </a:moveTo>
                <a:lnTo>
                  <a:pt x="471" y="319"/>
                </a:lnTo>
                <a:cubicBezTo>
                  <a:pt x="475" y="319"/>
                  <a:pt x="479" y="321"/>
                  <a:pt x="483" y="323"/>
                </a:cubicBezTo>
                <a:lnTo>
                  <a:pt x="483" y="323"/>
                </a:lnTo>
                <a:cubicBezTo>
                  <a:pt x="479" y="322"/>
                  <a:pt x="475" y="320"/>
                  <a:pt x="471" y="319"/>
                </a:cubicBezTo>
                <a:close/>
                <a:moveTo>
                  <a:pt x="494" y="328"/>
                </a:moveTo>
                <a:cubicBezTo>
                  <a:pt x="495" y="328"/>
                  <a:pt x="496" y="328"/>
                  <a:pt x="496" y="328"/>
                </a:cubicBezTo>
                <a:cubicBezTo>
                  <a:pt x="496" y="328"/>
                  <a:pt x="496" y="328"/>
                  <a:pt x="496" y="328"/>
                </a:cubicBezTo>
                <a:lnTo>
                  <a:pt x="496" y="328"/>
                </a:lnTo>
                <a:cubicBezTo>
                  <a:pt x="496" y="328"/>
                  <a:pt x="495" y="328"/>
                  <a:pt x="494" y="328"/>
                </a:cubicBezTo>
                <a:close/>
                <a:moveTo>
                  <a:pt x="462" y="0"/>
                </a:moveTo>
                <a:cubicBezTo>
                  <a:pt x="381" y="0"/>
                  <a:pt x="303" y="29"/>
                  <a:pt x="241" y="83"/>
                </a:cubicBezTo>
                <a:lnTo>
                  <a:pt x="241" y="83"/>
                </a:lnTo>
                <a:cubicBezTo>
                  <a:pt x="231" y="82"/>
                  <a:pt x="222" y="81"/>
                  <a:pt x="213" y="81"/>
                </a:cubicBezTo>
                <a:cubicBezTo>
                  <a:pt x="154" y="81"/>
                  <a:pt x="97" y="109"/>
                  <a:pt x="60" y="157"/>
                </a:cubicBezTo>
                <a:cubicBezTo>
                  <a:pt x="0" y="242"/>
                  <a:pt x="17" y="353"/>
                  <a:pt x="94" y="413"/>
                </a:cubicBezTo>
                <a:lnTo>
                  <a:pt x="103" y="405"/>
                </a:lnTo>
                <a:cubicBezTo>
                  <a:pt x="115" y="413"/>
                  <a:pt x="129" y="423"/>
                  <a:pt x="142" y="432"/>
                </a:cubicBezTo>
                <a:lnTo>
                  <a:pt x="142" y="432"/>
                </a:lnTo>
                <a:cubicBezTo>
                  <a:pt x="169" y="531"/>
                  <a:pt x="236" y="617"/>
                  <a:pt x="334" y="661"/>
                </a:cubicBezTo>
                <a:cubicBezTo>
                  <a:pt x="366" y="677"/>
                  <a:pt x="396" y="684"/>
                  <a:pt x="424" y="684"/>
                </a:cubicBezTo>
                <a:cubicBezTo>
                  <a:pt x="475" y="684"/>
                  <a:pt x="519" y="661"/>
                  <a:pt x="550" y="626"/>
                </a:cubicBezTo>
                <a:lnTo>
                  <a:pt x="550" y="626"/>
                </a:lnTo>
                <a:cubicBezTo>
                  <a:pt x="552" y="626"/>
                  <a:pt x="555" y="626"/>
                  <a:pt x="557" y="626"/>
                </a:cubicBezTo>
                <a:cubicBezTo>
                  <a:pt x="613" y="626"/>
                  <a:pt x="668" y="609"/>
                  <a:pt x="719" y="567"/>
                </a:cubicBezTo>
                <a:cubicBezTo>
                  <a:pt x="890" y="422"/>
                  <a:pt x="813" y="157"/>
                  <a:pt x="642" y="54"/>
                </a:cubicBezTo>
                <a:cubicBezTo>
                  <a:pt x="586" y="18"/>
                  <a:pt x="523" y="0"/>
                  <a:pt x="462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27"/>
          <p:cNvSpPr/>
          <p:nvPr/>
        </p:nvSpPr>
        <p:spPr>
          <a:xfrm>
            <a:off x="7480269" y="506157"/>
            <a:ext cx="72142" cy="64622"/>
          </a:xfrm>
          <a:custGeom>
            <a:avLst/>
            <a:gdLst/>
            <a:ahLst/>
            <a:cxnLst/>
            <a:rect l="l" t="t" r="r" b="b"/>
            <a:pathLst>
              <a:path w="873" h="782" extrusionOk="0">
                <a:moveTo>
                  <a:pt x="511" y="415"/>
                </a:moveTo>
                <a:cubicBezTo>
                  <a:pt x="518" y="418"/>
                  <a:pt x="522" y="423"/>
                  <a:pt x="520" y="423"/>
                </a:cubicBezTo>
                <a:cubicBezTo>
                  <a:pt x="519" y="423"/>
                  <a:pt x="516" y="421"/>
                  <a:pt x="511" y="415"/>
                </a:cubicBezTo>
                <a:close/>
                <a:moveTo>
                  <a:pt x="422" y="0"/>
                </a:moveTo>
                <a:cubicBezTo>
                  <a:pt x="330" y="0"/>
                  <a:pt x="237" y="33"/>
                  <a:pt x="163" y="99"/>
                </a:cubicBezTo>
                <a:cubicBezTo>
                  <a:pt x="0" y="253"/>
                  <a:pt x="26" y="527"/>
                  <a:pt x="214" y="647"/>
                </a:cubicBezTo>
                <a:cubicBezTo>
                  <a:pt x="228" y="657"/>
                  <a:pt x="244" y="665"/>
                  <a:pt x="259" y="671"/>
                </a:cubicBezTo>
                <a:lnTo>
                  <a:pt x="259" y="671"/>
                </a:lnTo>
                <a:cubicBezTo>
                  <a:pt x="275" y="686"/>
                  <a:pt x="291" y="701"/>
                  <a:pt x="308" y="715"/>
                </a:cubicBezTo>
                <a:cubicBezTo>
                  <a:pt x="363" y="760"/>
                  <a:pt x="433" y="782"/>
                  <a:pt x="503" y="782"/>
                </a:cubicBezTo>
                <a:cubicBezTo>
                  <a:pt x="553" y="782"/>
                  <a:pt x="604" y="771"/>
                  <a:pt x="650" y="749"/>
                </a:cubicBezTo>
                <a:cubicBezTo>
                  <a:pt x="873" y="647"/>
                  <a:pt x="864" y="305"/>
                  <a:pt x="719" y="133"/>
                </a:cubicBezTo>
                <a:cubicBezTo>
                  <a:pt x="640" y="45"/>
                  <a:pt x="531" y="0"/>
                  <a:pt x="422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27"/>
          <p:cNvSpPr/>
          <p:nvPr/>
        </p:nvSpPr>
        <p:spPr>
          <a:xfrm>
            <a:off x="7466055" y="378815"/>
            <a:ext cx="63713" cy="65696"/>
          </a:xfrm>
          <a:custGeom>
            <a:avLst/>
            <a:gdLst/>
            <a:ahLst/>
            <a:cxnLst/>
            <a:rect l="l" t="t" r="r" b="b"/>
            <a:pathLst>
              <a:path w="771" h="795" extrusionOk="0">
                <a:moveTo>
                  <a:pt x="353" y="1"/>
                </a:moveTo>
                <a:cubicBezTo>
                  <a:pt x="336" y="1"/>
                  <a:pt x="319" y="3"/>
                  <a:pt x="300" y="6"/>
                </a:cubicBezTo>
                <a:cubicBezTo>
                  <a:pt x="52" y="49"/>
                  <a:pt x="1" y="297"/>
                  <a:pt x="18" y="502"/>
                </a:cubicBezTo>
                <a:cubicBezTo>
                  <a:pt x="36" y="582"/>
                  <a:pt x="87" y="628"/>
                  <a:pt x="145" y="645"/>
                </a:cubicBezTo>
                <a:lnTo>
                  <a:pt x="145" y="645"/>
                </a:lnTo>
                <a:cubicBezTo>
                  <a:pt x="202" y="733"/>
                  <a:pt x="301" y="794"/>
                  <a:pt x="414" y="794"/>
                </a:cubicBezTo>
                <a:cubicBezTo>
                  <a:pt x="422" y="794"/>
                  <a:pt x="429" y="794"/>
                  <a:pt x="437" y="793"/>
                </a:cubicBezTo>
                <a:cubicBezTo>
                  <a:pt x="643" y="759"/>
                  <a:pt x="771" y="562"/>
                  <a:pt x="711" y="366"/>
                </a:cubicBezTo>
                <a:cubicBezTo>
                  <a:pt x="664" y="201"/>
                  <a:pt x="538" y="1"/>
                  <a:pt x="353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27"/>
          <p:cNvSpPr/>
          <p:nvPr/>
        </p:nvSpPr>
        <p:spPr>
          <a:xfrm>
            <a:off x="7319047" y="174952"/>
            <a:ext cx="67266" cy="59912"/>
          </a:xfrm>
          <a:custGeom>
            <a:avLst/>
            <a:gdLst/>
            <a:ahLst/>
            <a:cxnLst/>
            <a:rect l="l" t="t" r="r" b="b"/>
            <a:pathLst>
              <a:path w="814" h="725" extrusionOk="0">
                <a:moveTo>
                  <a:pt x="394" y="326"/>
                </a:moveTo>
                <a:cubicBezTo>
                  <a:pt x="394" y="329"/>
                  <a:pt x="393" y="332"/>
                  <a:pt x="391" y="335"/>
                </a:cubicBezTo>
                <a:lnTo>
                  <a:pt x="391" y="335"/>
                </a:lnTo>
                <a:cubicBezTo>
                  <a:pt x="391" y="335"/>
                  <a:pt x="391" y="335"/>
                  <a:pt x="390" y="334"/>
                </a:cubicBezTo>
                <a:lnTo>
                  <a:pt x="390" y="334"/>
                </a:lnTo>
                <a:cubicBezTo>
                  <a:pt x="391" y="333"/>
                  <a:pt x="392" y="330"/>
                  <a:pt x="394" y="326"/>
                </a:cubicBezTo>
                <a:close/>
                <a:moveTo>
                  <a:pt x="337" y="1"/>
                </a:moveTo>
                <a:cubicBezTo>
                  <a:pt x="258" y="1"/>
                  <a:pt x="182" y="30"/>
                  <a:pt x="120" y="95"/>
                </a:cubicBezTo>
                <a:cubicBezTo>
                  <a:pt x="33" y="182"/>
                  <a:pt x="1" y="332"/>
                  <a:pt x="51" y="443"/>
                </a:cubicBezTo>
                <a:lnTo>
                  <a:pt x="51" y="443"/>
                </a:lnTo>
                <a:cubicBezTo>
                  <a:pt x="48" y="499"/>
                  <a:pt x="70" y="556"/>
                  <a:pt x="129" y="600"/>
                </a:cubicBezTo>
                <a:lnTo>
                  <a:pt x="120" y="600"/>
                </a:lnTo>
                <a:cubicBezTo>
                  <a:pt x="216" y="669"/>
                  <a:pt x="331" y="724"/>
                  <a:pt x="443" y="724"/>
                </a:cubicBezTo>
                <a:cubicBezTo>
                  <a:pt x="512" y="724"/>
                  <a:pt x="580" y="703"/>
                  <a:pt x="642" y="651"/>
                </a:cubicBezTo>
                <a:cubicBezTo>
                  <a:pt x="813" y="514"/>
                  <a:pt x="753" y="266"/>
                  <a:pt x="608" y="121"/>
                </a:cubicBezTo>
                <a:cubicBezTo>
                  <a:pt x="532" y="45"/>
                  <a:pt x="433" y="1"/>
                  <a:pt x="33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27"/>
          <p:cNvSpPr/>
          <p:nvPr/>
        </p:nvSpPr>
        <p:spPr>
          <a:xfrm>
            <a:off x="7235669" y="32901"/>
            <a:ext cx="67762" cy="62391"/>
          </a:xfrm>
          <a:custGeom>
            <a:avLst/>
            <a:gdLst/>
            <a:ahLst/>
            <a:cxnLst/>
            <a:rect l="l" t="t" r="r" b="b"/>
            <a:pathLst>
              <a:path w="820" h="755" extrusionOk="0">
                <a:moveTo>
                  <a:pt x="454" y="0"/>
                </a:moveTo>
                <a:cubicBezTo>
                  <a:pt x="416" y="0"/>
                  <a:pt x="376" y="8"/>
                  <a:pt x="334" y="26"/>
                </a:cubicBezTo>
                <a:cubicBezTo>
                  <a:pt x="327" y="29"/>
                  <a:pt x="320" y="31"/>
                  <a:pt x="314" y="34"/>
                </a:cubicBezTo>
                <a:lnTo>
                  <a:pt x="314" y="34"/>
                </a:lnTo>
                <a:cubicBezTo>
                  <a:pt x="282" y="15"/>
                  <a:pt x="246" y="4"/>
                  <a:pt x="209" y="4"/>
                </a:cubicBezTo>
                <a:cubicBezTo>
                  <a:pt x="185" y="4"/>
                  <a:pt x="161" y="9"/>
                  <a:pt x="137" y="17"/>
                </a:cubicBezTo>
                <a:cubicBezTo>
                  <a:pt x="43" y="60"/>
                  <a:pt x="0" y="171"/>
                  <a:pt x="43" y="266"/>
                </a:cubicBezTo>
                <a:lnTo>
                  <a:pt x="43" y="257"/>
                </a:lnTo>
                <a:cubicBezTo>
                  <a:pt x="71" y="305"/>
                  <a:pt x="100" y="351"/>
                  <a:pt x="131" y="395"/>
                </a:cubicBezTo>
                <a:lnTo>
                  <a:pt x="131" y="395"/>
                </a:lnTo>
                <a:cubicBezTo>
                  <a:pt x="136" y="475"/>
                  <a:pt x="160" y="551"/>
                  <a:pt x="197" y="625"/>
                </a:cubicBezTo>
                <a:cubicBezTo>
                  <a:pt x="235" y="696"/>
                  <a:pt x="298" y="726"/>
                  <a:pt x="360" y="726"/>
                </a:cubicBezTo>
                <a:cubicBezTo>
                  <a:pt x="381" y="726"/>
                  <a:pt x="401" y="722"/>
                  <a:pt x="421" y="716"/>
                </a:cubicBezTo>
                <a:lnTo>
                  <a:pt x="421" y="716"/>
                </a:lnTo>
                <a:cubicBezTo>
                  <a:pt x="452" y="735"/>
                  <a:pt x="485" y="748"/>
                  <a:pt x="522" y="753"/>
                </a:cubicBezTo>
                <a:cubicBezTo>
                  <a:pt x="532" y="754"/>
                  <a:pt x="542" y="755"/>
                  <a:pt x="552" y="755"/>
                </a:cubicBezTo>
                <a:cubicBezTo>
                  <a:pt x="774" y="755"/>
                  <a:pt x="820" y="480"/>
                  <a:pt x="779" y="308"/>
                </a:cubicBezTo>
                <a:cubicBezTo>
                  <a:pt x="737" y="149"/>
                  <a:pt x="616" y="0"/>
                  <a:pt x="45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27"/>
          <p:cNvSpPr/>
          <p:nvPr/>
        </p:nvSpPr>
        <p:spPr>
          <a:xfrm>
            <a:off x="7418953" y="159004"/>
            <a:ext cx="93875" cy="66275"/>
          </a:xfrm>
          <a:custGeom>
            <a:avLst/>
            <a:gdLst/>
            <a:ahLst/>
            <a:cxnLst/>
            <a:rect l="l" t="t" r="r" b="b"/>
            <a:pathLst>
              <a:path w="1136" h="802" extrusionOk="0">
                <a:moveTo>
                  <a:pt x="689" y="0"/>
                </a:moveTo>
                <a:cubicBezTo>
                  <a:pt x="618" y="0"/>
                  <a:pt x="548" y="23"/>
                  <a:pt x="485" y="74"/>
                </a:cubicBezTo>
                <a:cubicBezTo>
                  <a:pt x="443" y="106"/>
                  <a:pt x="411" y="144"/>
                  <a:pt x="389" y="187"/>
                </a:cubicBezTo>
                <a:lnTo>
                  <a:pt x="389" y="187"/>
                </a:lnTo>
                <a:cubicBezTo>
                  <a:pt x="384" y="184"/>
                  <a:pt x="379" y="180"/>
                  <a:pt x="374" y="177"/>
                </a:cubicBezTo>
                <a:cubicBezTo>
                  <a:pt x="337" y="150"/>
                  <a:pt x="300" y="138"/>
                  <a:pt x="265" y="138"/>
                </a:cubicBezTo>
                <a:cubicBezTo>
                  <a:pt x="112" y="138"/>
                  <a:pt x="0" y="358"/>
                  <a:pt x="160" y="476"/>
                </a:cubicBezTo>
                <a:lnTo>
                  <a:pt x="152" y="476"/>
                </a:lnTo>
                <a:cubicBezTo>
                  <a:pt x="231" y="529"/>
                  <a:pt x="306" y="582"/>
                  <a:pt x="387" y="631"/>
                </a:cubicBezTo>
                <a:lnTo>
                  <a:pt x="387" y="631"/>
                </a:lnTo>
                <a:cubicBezTo>
                  <a:pt x="422" y="709"/>
                  <a:pt x="497" y="745"/>
                  <a:pt x="570" y="745"/>
                </a:cubicBezTo>
                <a:cubicBezTo>
                  <a:pt x="572" y="745"/>
                  <a:pt x="573" y="745"/>
                  <a:pt x="575" y="745"/>
                </a:cubicBezTo>
                <a:lnTo>
                  <a:pt x="575" y="745"/>
                </a:lnTo>
                <a:cubicBezTo>
                  <a:pt x="643" y="777"/>
                  <a:pt x="718" y="796"/>
                  <a:pt x="793" y="801"/>
                </a:cubicBezTo>
                <a:cubicBezTo>
                  <a:pt x="1067" y="784"/>
                  <a:pt x="1136" y="451"/>
                  <a:pt x="1042" y="237"/>
                </a:cubicBezTo>
                <a:cubicBezTo>
                  <a:pt x="973" y="94"/>
                  <a:pt x="831" y="0"/>
                  <a:pt x="68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27"/>
          <p:cNvSpPr/>
          <p:nvPr/>
        </p:nvSpPr>
        <p:spPr>
          <a:xfrm>
            <a:off x="7640333" y="453766"/>
            <a:ext cx="63382" cy="71316"/>
          </a:xfrm>
          <a:custGeom>
            <a:avLst/>
            <a:gdLst/>
            <a:ahLst/>
            <a:cxnLst/>
            <a:rect l="l" t="t" r="r" b="b"/>
            <a:pathLst>
              <a:path w="767" h="863" extrusionOk="0">
                <a:moveTo>
                  <a:pt x="296" y="0"/>
                </a:moveTo>
                <a:cubicBezTo>
                  <a:pt x="186" y="0"/>
                  <a:pt x="87" y="85"/>
                  <a:pt x="73" y="203"/>
                </a:cubicBezTo>
                <a:cubicBezTo>
                  <a:pt x="73" y="205"/>
                  <a:pt x="73" y="207"/>
                  <a:pt x="73" y="209"/>
                </a:cubicBezTo>
                <a:lnTo>
                  <a:pt x="73" y="209"/>
                </a:lnTo>
                <a:cubicBezTo>
                  <a:pt x="1" y="333"/>
                  <a:pt x="3" y="497"/>
                  <a:pt x="108" y="622"/>
                </a:cubicBezTo>
                <a:cubicBezTo>
                  <a:pt x="117" y="634"/>
                  <a:pt x="126" y="645"/>
                  <a:pt x="135" y="656"/>
                </a:cubicBezTo>
                <a:lnTo>
                  <a:pt x="135" y="656"/>
                </a:lnTo>
                <a:cubicBezTo>
                  <a:pt x="159" y="716"/>
                  <a:pt x="204" y="751"/>
                  <a:pt x="254" y="765"/>
                </a:cubicBezTo>
                <a:lnTo>
                  <a:pt x="254" y="765"/>
                </a:lnTo>
                <a:cubicBezTo>
                  <a:pt x="301" y="798"/>
                  <a:pt x="352" y="825"/>
                  <a:pt x="407" y="844"/>
                </a:cubicBezTo>
                <a:cubicBezTo>
                  <a:pt x="437" y="857"/>
                  <a:pt x="468" y="863"/>
                  <a:pt x="498" y="863"/>
                </a:cubicBezTo>
                <a:cubicBezTo>
                  <a:pt x="611" y="863"/>
                  <a:pt x="712" y="778"/>
                  <a:pt x="732" y="656"/>
                </a:cubicBezTo>
                <a:cubicBezTo>
                  <a:pt x="766" y="434"/>
                  <a:pt x="595" y="92"/>
                  <a:pt x="373" y="15"/>
                </a:cubicBezTo>
                <a:cubicBezTo>
                  <a:pt x="347" y="5"/>
                  <a:pt x="321" y="0"/>
                  <a:pt x="29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27"/>
          <p:cNvSpPr/>
          <p:nvPr/>
        </p:nvSpPr>
        <p:spPr>
          <a:xfrm>
            <a:off x="7549682" y="420051"/>
            <a:ext cx="51400" cy="60408"/>
          </a:xfrm>
          <a:custGeom>
            <a:avLst/>
            <a:gdLst/>
            <a:ahLst/>
            <a:cxnLst/>
            <a:rect l="l" t="t" r="r" b="b"/>
            <a:pathLst>
              <a:path w="622" h="731" extrusionOk="0">
                <a:moveTo>
                  <a:pt x="258" y="0"/>
                </a:moveTo>
                <a:cubicBezTo>
                  <a:pt x="171" y="0"/>
                  <a:pt x="87" y="64"/>
                  <a:pt x="75" y="166"/>
                </a:cubicBezTo>
                <a:cubicBezTo>
                  <a:pt x="75" y="176"/>
                  <a:pt x="74" y="185"/>
                  <a:pt x="74" y="195"/>
                </a:cubicBezTo>
                <a:lnTo>
                  <a:pt x="74" y="195"/>
                </a:lnTo>
                <a:cubicBezTo>
                  <a:pt x="20" y="261"/>
                  <a:pt x="0" y="346"/>
                  <a:pt x="16" y="431"/>
                </a:cubicBezTo>
                <a:cubicBezTo>
                  <a:pt x="24" y="585"/>
                  <a:pt x="144" y="713"/>
                  <a:pt x="306" y="731"/>
                </a:cubicBezTo>
                <a:cubicBezTo>
                  <a:pt x="311" y="731"/>
                  <a:pt x="316" y="731"/>
                  <a:pt x="320" y="731"/>
                </a:cubicBezTo>
                <a:cubicBezTo>
                  <a:pt x="485" y="731"/>
                  <a:pt x="622" y="580"/>
                  <a:pt x="580" y="405"/>
                </a:cubicBezTo>
                <a:cubicBezTo>
                  <a:pt x="555" y="260"/>
                  <a:pt x="478" y="132"/>
                  <a:pt x="366" y="38"/>
                </a:cubicBezTo>
                <a:cubicBezTo>
                  <a:pt x="333" y="12"/>
                  <a:pt x="295" y="0"/>
                  <a:pt x="25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27"/>
          <p:cNvSpPr/>
          <p:nvPr/>
        </p:nvSpPr>
        <p:spPr>
          <a:xfrm>
            <a:off x="7626781" y="562267"/>
            <a:ext cx="57846" cy="74952"/>
          </a:xfrm>
          <a:custGeom>
            <a:avLst/>
            <a:gdLst/>
            <a:ahLst/>
            <a:cxnLst/>
            <a:rect l="l" t="t" r="r" b="b"/>
            <a:pathLst>
              <a:path w="700" h="907" extrusionOk="0">
                <a:moveTo>
                  <a:pt x="260" y="1"/>
                </a:moveTo>
                <a:cubicBezTo>
                  <a:pt x="203" y="1"/>
                  <a:pt x="145" y="27"/>
                  <a:pt x="109" y="79"/>
                </a:cubicBezTo>
                <a:cubicBezTo>
                  <a:pt x="60" y="153"/>
                  <a:pt x="38" y="239"/>
                  <a:pt x="43" y="325"/>
                </a:cubicBezTo>
                <a:lnTo>
                  <a:pt x="43" y="325"/>
                </a:lnTo>
                <a:cubicBezTo>
                  <a:pt x="11" y="371"/>
                  <a:pt x="0" y="432"/>
                  <a:pt x="32" y="498"/>
                </a:cubicBezTo>
                <a:lnTo>
                  <a:pt x="41" y="498"/>
                </a:lnTo>
                <a:cubicBezTo>
                  <a:pt x="109" y="652"/>
                  <a:pt x="229" y="780"/>
                  <a:pt x="374" y="875"/>
                </a:cubicBezTo>
                <a:cubicBezTo>
                  <a:pt x="406" y="897"/>
                  <a:pt x="442" y="907"/>
                  <a:pt x="478" y="907"/>
                </a:cubicBezTo>
                <a:cubicBezTo>
                  <a:pt x="567" y="907"/>
                  <a:pt x="653" y="844"/>
                  <a:pt x="665" y="746"/>
                </a:cubicBezTo>
                <a:cubicBezTo>
                  <a:pt x="699" y="472"/>
                  <a:pt x="580" y="207"/>
                  <a:pt x="366" y="36"/>
                </a:cubicBezTo>
                <a:cubicBezTo>
                  <a:pt x="335" y="12"/>
                  <a:pt x="298" y="1"/>
                  <a:pt x="26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27"/>
          <p:cNvSpPr/>
          <p:nvPr/>
        </p:nvSpPr>
        <p:spPr>
          <a:xfrm>
            <a:off x="7684377" y="676883"/>
            <a:ext cx="69498" cy="64787"/>
          </a:xfrm>
          <a:custGeom>
            <a:avLst/>
            <a:gdLst/>
            <a:ahLst/>
            <a:cxnLst/>
            <a:rect l="l" t="t" r="r" b="b"/>
            <a:pathLst>
              <a:path w="841" h="784" extrusionOk="0">
                <a:moveTo>
                  <a:pt x="510" y="247"/>
                </a:moveTo>
                <a:cubicBezTo>
                  <a:pt x="519" y="247"/>
                  <a:pt x="537" y="261"/>
                  <a:pt x="528" y="285"/>
                </a:cubicBezTo>
                <a:lnTo>
                  <a:pt x="528" y="285"/>
                </a:lnTo>
                <a:cubicBezTo>
                  <a:pt x="524" y="278"/>
                  <a:pt x="520" y="272"/>
                  <a:pt x="516" y="266"/>
                </a:cubicBezTo>
                <a:cubicBezTo>
                  <a:pt x="503" y="253"/>
                  <a:pt x="505" y="247"/>
                  <a:pt x="510" y="247"/>
                </a:cubicBezTo>
                <a:close/>
                <a:moveTo>
                  <a:pt x="391" y="0"/>
                </a:moveTo>
                <a:cubicBezTo>
                  <a:pt x="297" y="0"/>
                  <a:pt x="213" y="52"/>
                  <a:pt x="168" y="128"/>
                </a:cubicBezTo>
                <a:lnTo>
                  <a:pt x="168" y="128"/>
                </a:lnTo>
                <a:cubicBezTo>
                  <a:pt x="67" y="170"/>
                  <a:pt x="0" y="296"/>
                  <a:pt x="79" y="411"/>
                </a:cubicBezTo>
                <a:cubicBezTo>
                  <a:pt x="142" y="496"/>
                  <a:pt x="216" y="570"/>
                  <a:pt x="300" y="631"/>
                </a:cubicBezTo>
                <a:lnTo>
                  <a:pt x="300" y="631"/>
                </a:lnTo>
                <a:cubicBezTo>
                  <a:pt x="306" y="641"/>
                  <a:pt x="313" y="650"/>
                  <a:pt x="319" y="660"/>
                </a:cubicBezTo>
                <a:cubicBezTo>
                  <a:pt x="350" y="722"/>
                  <a:pt x="418" y="762"/>
                  <a:pt x="489" y="762"/>
                </a:cubicBezTo>
                <a:cubicBezTo>
                  <a:pt x="500" y="762"/>
                  <a:pt x="511" y="761"/>
                  <a:pt x="522" y="759"/>
                </a:cubicBezTo>
                <a:lnTo>
                  <a:pt x="522" y="759"/>
                </a:lnTo>
                <a:cubicBezTo>
                  <a:pt x="531" y="763"/>
                  <a:pt x="541" y="767"/>
                  <a:pt x="550" y="771"/>
                </a:cubicBezTo>
                <a:cubicBezTo>
                  <a:pt x="573" y="779"/>
                  <a:pt x="596" y="784"/>
                  <a:pt x="619" y="784"/>
                </a:cubicBezTo>
                <a:cubicBezTo>
                  <a:pt x="709" y="784"/>
                  <a:pt x="793" y="721"/>
                  <a:pt x="807" y="625"/>
                </a:cubicBezTo>
                <a:cubicBezTo>
                  <a:pt x="841" y="369"/>
                  <a:pt x="695" y="9"/>
                  <a:pt x="405" y="1"/>
                </a:cubicBezTo>
                <a:cubicBezTo>
                  <a:pt x="400" y="1"/>
                  <a:pt x="395" y="0"/>
                  <a:pt x="39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27"/>
          <p:cNvSpPr/>
          <p:nvPr/>
        </p:nvSpPr>
        <p:spPr>
          <a:xfrm>
            <a:off x="7772879" y="552186"/>
            <a:ext cx="85612" cy="52722"/>
          </a:xfrm>
          <a:custGeom>
            <a:avLst/>
            <a:gdLst/>
            <a:ahLst/>
            <a:cxnLst/>
            <a:rect l="l" t="t" r="r" b="b"/>
            <a:pathLst>
              <a:path w="1036" h="638" extrusionOk="0">
                <a:moveTo>
                  <a:pt x="681" y="0"/>
                </a:moveTo>
                <a:cubicBezTo>
                  <a:pt x="663" y="0"/>
                  <a:pt x="644" y="2"/>
                  <a:pt x="625" y="4"/>
                </a:cubicBezTo>
                <a:cubicBezTo>
                  <a:pt x="438" y="4"/>
                  <a:pt x="172" y="76"/>
                  <a:pt x="143" y="279"/>
                </a:cubicBezTo>
                <a:lnTo>
                  <a:pt x="143" y="279"/>
                </a:lnTo>
                <a:cubicBezTo>
                  <a:pt x="76" y="300"/>
                  <a:pt x="24" y="357"/>
                  <a:pt x="18" y="432"/>
                </a:cubicBezTo>
                <a:cubicBezTo>
                  <a:pt x="1" y="535"/>
                  <a:pt x="78" y="629"/>
                  <a:pt x="180" y="637"/>
                </a:cubicBezTo>
                <a:cubicBezTo>
                  <a:pt x="411" y="637"/>
                  <a:pt x="779" y="637"/>
                  <a:pt x="950" y="440"/>
                </a:cubicBezTo>
                <a:cubicBezTo>
                  <a:pt x="1027" y="346"/>
                  <a:pt x="1036" y="218"/>
                  <a:pt x="968" y="115"/>
                </a:cubicBezTo>
                <a:cubicBezTo>
                  <a:pt x="887" y="42"/>
                  <a:pt x="788" y="0"/>
                  <a:pt x="68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27"/>
          <p:cNvSpPr/>
          <p:nvPr/>
        </p:nvSpPr>
        <p:spPr>
          <a:xfrm>
            <a:off x="7870471" y="683081"/>
            <a:ext cx="81397" cy="49582"/>
          </a:xfrm>
          <a:custGeom>
            <a:avLst/>
            <a:gdLst/>
            <a:ahLst/>
            <a:cxnLst/>
            <a:rect l="l" t="t" r="r" b="b"/>
            <a:pathLst>
              <a:path w="985" h="600" extrusionOk="0">
                <a:moveTo>
                  <a:pt x="570" y="207"/>
                </a:moveTo>
                <a:lnTo>
                  <a:pt x="570" y="207"/>
                </a:lnTo>
                <a:cubicBezTo>
                  <a:pt x="571" y="207"/>
                  <a:pt x="572" y="207"/>
                  <a:pt x="574" y="208"/>
                </a:cubicBezTo>
                <a:cubicBezTo>
                  <a:pt x="572" y="208"/>
                  <a:pt x="570" y="207"/>
                  <a:pt x="569" y="207"/>
                </a:cubicBezTo>
                <a:lnTo>
                  <a:pt x="569" y="207"/>
                </a:lnTo>
                <a:cubicBezTo>
                  <a:pt x="569" y="207"/>
                  <a:pt x="569" y="207"/>
                  <a:pt x="570" y="207"/>
                </a:cubicBezTo>
                <a:close/>
                <a:moveTo>
                  <a:pt x="495" y="1"/>
                </a:moveTo>
                <a:cubicBezTo>
                  <a:pt x="356" y="1"/>
                  <a:pt x="219" y="49"/>
                  <a:pt x="144" y="161"/>
                </a:cubicBezTo>
                <a:lnTo>
                  <a:pt x="144" y="161"/>
                </a:lnTo>
                <a:cubicBezTo>
                  <a:pt x="97" y="180"/>
                  <a:pt x="57" y="218"/>
                  <a:pt x="35" y="268"/>
                </a:cubicBezTo>
                <a:cubicBezTo>
                  <a:pt x="0" y="362"/>
                  <a:pt x="52" y="465"/>
                  <a:pt x="146" y="508"/>
                </a:cubicBezTo>
                <a:cubicBezTo>
                  <a:pt x="154" y="510"/>
                  <a:pt x="162" y="512"/>
                  <a:pt x="171" y="514"/>
                </a:cubicBezTo>
                <a:lnTo>
                  <a:pt x="171" y="514"/>
                </a:lnTo>
                <a:cubicBezTo>
                  <a:pt x="223" y="567"/>
                  <a:pt x="297" y="600"/>
                  <a:pt x="373" y="600"/>
                </a:cubicBezTo>
                <a:cubicBezTo>
                  <a:pt x="408" y="600"/>
                  <a:pt x="442" y="594"/>
                  <a:pt x="477" y="580"/>
                </a:cubicBezTo>
                <a:lnTo>
                  <a:pt x="477" y="580"/>
                </a:lnTo>
                <a:cubicBezTo>
                  <a:pt x="502" y="582"/>
                  <a:pt x="526" y="583"/>
                  <a:pt x="551" y="583"/>
                </a:cubicBezTo>
                <a:cubicBezTo>
                  <a:pt x="638" y="583"/>
                  <a:pt x="721" y="566"/>
                  <a:pt x="787" y="516"/>
                </a:cubicBezTo>
                <a:cubicBezTo>
                  <a:pt x="984" y="362"/>
                  <a:pt x="890" y="97"/>
                  <a:pt x="676" y="28"/>
                </a:cubicBezTo>
                <a:cubicBezTo>
                  <a:pt x="619" y="10"/>
                  <a:pt x="557" y="1"/>
                  <a:pt x="495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27"/>
          <p:cNvSpPr/>
          <p:nvPr/>
        </p:nvSpPr>
        <p:spPr>
          <a:xfrm>
            <a:off x="7946083" y="614080"/>
            <a:ext cx="66523" cy="76439"/>
          </a:xfrm>
          <a:custGeom>
            <a:avLst/>
            <a:gdLst/>
            <a:ahLst/>
            <a:cxnLst/>
            <a:rect l="l" t="t" r="r" b="b"/>
            <a:pathLst>
              <a:path w="805" h="925" extrusionOk="0">
                <a:moveTo>
                  <a:pt x="294" y="0"/>
                </a:moveTo>
                <a:cubicBezTo>
                  <a:pt x="230" y="0"/>
                  <a:pt x="165" y="22"/>
                  <a:pt x="112" y="68"/>
                </a:cubicBezTo>
                <a:cubicBezTo>
                  <a:pt x="1" y="171"/>
                  <a:pt x="1" y="342"/>
                  <a:pt x="26" y="479"/>
                </a:cubicBezTo>
                <a:cubicBezTo>
                  <a:pt x="49" y="571"/>
                  <a:pt x="88" y="686"/>
                  <a:pt x="155" y="764"/>
                </a:cubicBezTo>
                <a:lnTo>
                  <a:pt x="155" y="764"/>
                </a:lnTo>
                <a:cubicBezTo>
                  <a:pt x="206" y="857"/>
                  <a:pt x="276" y="925"/>
                  <a:pt x="374" y="925"/>
                </a:cubicBezTo>
                <a:cubicBezTo>
                  <a:pt x="417" y="925"/>
                  <a:pt x="467" y="911"/>
                  <a:pt x="523" y="881"/>
                </a:cubicBezTo>
                <a:cubicBezTo>
                  <a:pt x="805" y="735"/>
                  <a:pt x="677" y="290"/>
                  <a:pt x="505" y="102"/>
                </a:cubicBezTo>
                <a:cubicBezTo>
                  <a:pt x="453" y="35"/>
                  <a:pt x="374" y="0"/>
                  <a:pt x="29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27"/>
          <p:cNvSpPr/>
          <p:nvPr/>
        </p:nvSpPr>
        <p:spPr>
          <a:xfrm>
            <a:off x="7939059" y="461121"/>
            <a:ext cx="60160" cy="73712"/>
          </a:xfrm>
          <a:custGeom>
            <a:avLst/>
            <a:gdLst/>
            <a:ahLst/>
            <a:cxnLst/>
            <a:rect l="l" t="t" r="r" b="b"/>
            <a:pathLst>
              <a:path w="728" h="892" extrusionOk="0">
                <a:moveTo>
                  <a:pt x="335" y="559"/>
                </a:moveTo>
                <a:cubicBezTo>
                  <a:pt x="336" y="568"/>
                  <a:pt x="335" y="572"/>
                  <a:pt x="333" y="572"/>
                </a:cubicBezTo>
                <a:cubicBezTo>
                  <a:pt x="329" y="572"/>
                  <a:pt x="323" y="559"/>
                  <a:pt x="334" y="559"/>
                </a:cubicBezTo>
                <a:cubicBezTo>
                  <a:pt x="334" y="559"/>
                  <a:pt x="335" y="559"/>
                  <a:pt x="335" y="559"/>
                </a:cubicBezTo>
                <a:close/>
                <a:moveTo>
                  <a:pt x="264" y="1"/>
                </a:moveTo>
                <a:cubicBezTo>
                  <a:pt x="178" y="1"/>
                  <a:pt x="101" y="48"/>
                  <a:pt x="60" y="122"/>
                </a:cubicBezTo>
                <a:cubicBezTo>
                  <a:pt x="9" y="208"/>
                  <a:pt x="0" y="319"/>
                  <a:pt x="43" y="405"/>
                </a:cubicBezTo>
                <a:cubicBezTo>
                  <a:pt x="54" y="434"/>
                  <a:pt x="72" y="459"/>
                  <a:pt x="95" y="477"/>
                </a:cubicBezTo>
                <a:lnTo>
                  <a:pt x="95" y="477"/>
                </a:lnTo>
                <a:cubicBezTo>
                  <a:pt x="72" y="518"/>
                  <a:pt x="65" y="570"/>
                  <a:pt x="86" y="627"/>
                </a:cubicBezTo>
                <a:cubicBezTo>
                  <a:pt x="150" y="762"/>
                  <a:pt x="267" y="892"/>
                  <a:pt x="414" y="892"/>
                </a:cubicBezTo>
                <a:cubicBezTo>
                  <a:pt x="443" y="892"/>
                  <a:pt x="473" y="887"/>
                  <a:pt x="505" y="875"/>
                </a:cubicBezTo>
                <a:cubicBezTo>
                  <a:pt x="693" y="807"/>
                  <a:pt x="727" y="601"/>
                  <a:pt x="685" y="430"/>
                </a:cubicBezTo>
                <a:cubicBezTo>
                  <a:pt x="633" y="242"/>
                  <a:pt x="505" y="88"/>
                  <a:pt x="334" y="11"/>
                </a:cubicBezTo>
                <a:cubicBezTo>
                  <a:pt x="310" y="4"/>
                  <a:pt x="287" y="1"/>
                  <a:pt x="26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27"/>
          <p:cNvSpPr/>
          <p:nvPr/>
        </p:nvSpPr>
        <p:spPr>
          <a:xfrm>
            <a:off x="7710903" y="260894"/>
            <a:ext cx="58590" cy="76852"/>
          </a:xfrm>
          <a:custGeom>
            <a:avLst/>
            <a:gdLst/>
            <a:ahLst/>
            <a:cxnLst/>
            <a:rect l="l" t="t" r="r" b="b"/>
            <a:pathLst>
              <a:path w="709" h="930" extrusionOk="0">
                <a:moveTo>
                  <a:pt x="291" y="1"/>
                </a:moveTo>
                <a:cubicBezTo>
                  <a:pt x="243" y="1"/>
                  <a:pt x="194" y="17"/>
                  <a:pt x="143" y="56"/>
                </a:cubicBezTo>
                <a:cubicBezTo>
                  <a:pt x="30" y="149"/>
                  <a:pt x="1" y="285"/>
                  <a:pt x="17" y="418"/>
                </a:cubicBezTo>
                <a:lnTo>
                  <a:pt x="17" y="418"/>
                </a:lnTo>
                <a:cubicBezTo>
                  <a:pt x="16" y="435"/>
                  <a:pt x="18" y="455"/>
                  <a:pt x="24" y="475"/>
                </a:cubicBezTo>
                <a:lnTo>
                  <a:pt x="15" y="475"/>
                </a:lnTo>
                <a:cubicBezTo>
                  <a:pt x="62" y="653"/>
                  <a:pt x="171" y="929"/>
                  <a:pt x="382" y="929"/>
                </a:cubicBezTo>
                <a:cubicBezTo>
                  <a:pt x="404" y="929"/>
                  <a:pt x="427" y="926"/>
                  <a:pt x="451" y="920"/>
                </a:cubicBezTo>
                <a:cubicBezTo>
                  <a:pt x="708" y="860"/>
                  <a:pt x="682" y="518"/>
                  <a:pt x="622" y="330"/>
                </a:cubicBezTo>
                <a:cubicBezTo>
                  <a:pt x="583" y="191"/>
                  <a:pt x="451" y="1"/>
                  <a:pt x="29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27"/>
          <p:cNvSpPr/>
          <p:nvPr/>
        </p:nvSpPr>
        <p:spPr>
          <a:xfrm>
            <a:off x="7578522" y="128098"/>
            <a:ext cx="75034" cy="70324"/>
          </a:xfrm>
          <a:custGeom>
            <a:avLst/>
            <a:gdLst/>
            <a:ahLst/>
            <a:cxnLst/>
            <a:rect l="l" t="t" r="r" b="b"/>
            <a:pathLst>
              <a:path w="908" h="851" extrusionOk="0">
                <a:moveTo>
                  <a:pt x="381" y="0"/>
                </a:moveTo>
                <a:cubicBezTo>
                  <a:pt x="321" y="0"/>
                  <a:pt x="262" y="21"/>
                  <a:pt x="206" y="72"/>
                </a:cubicBezTo>
                <a:cubicBezTo>
                  <a:pt x="179" y="95"/>
                  <a:pt x="159" y="120"/>
                  <a:pt x="144" y="147"/>
                </a:cubicBezTo>
                <a:lnTo>
                  <a:pt x="144" y="147"/>
                </a:lnTo>
                <a:cubicBezTo>
                  <a:pt x="127" y="153"/>
                  <a:pt x="110" y="162"/>
                  <a:pt x="94" y="174"/>
                </a:cubicBezTo>
                <a:cubicBezTo>
                  <a:pt x="17" y="243"/>
                  <a:pt x="0" y="354"/>
                  <a:pt x="69" y="440"/>
                </a:cubicBezTo>
                <a:lnTo>
                  <a:pt x="69" y="431"/>
                </a:lnTo>
                <a:cubicBezTo>
                  <a:pt x="107" y="471"/>
                  <a:pt x="148" y="508"/>
                  <a:pt x="191" y="541"/>
                </a:cubicBezTo>
                <a:lnTo>
                  <a:pt x="191" y="541"/>
                </a:lnTo>
                <a:cubicBezTo>
                  <a:pt x="227" y="616"/>
                  <a:pt x="270" y="688"/>
                  <a:pt x="300" y="748"/>
                </a:cubicBezTo>
                <a:cubicBezTo>
                  <a:pt x="337" y="820"/>
                  <a:pt x="401" y="850"/>
                  <a:pt x="464" y="850"/>
                </a:cubicBezTo>
                <a:cubicBezTo>
                  <a:pt x="543" y="850"/>
                  <a:pt x="622" y="803"/>
                  <a:pt x="650" y="731"/>
                </a:cubicBezTo>
                <a:lnTo>
                  <a:pt x="650" y="731"/>
                </a:lnTo>
                <a:cubicBezTo>
                  <a:pt x="657" y="732"/>
                  <a:pt x="663" y="732"/>
                  <a:pt x="670" y="732"/>
                </a:cubicBezTo>
                <a:cubicBezTo>
                  <a:pt x="787" y="732"/>
                  <a:pt x="891" y="635"/>
                  <a:pt x="907" y="517"/>
                </a:cubicBezTo>
                <a:cubicBezTo>
                  <a:pt x="907" y="405"/>
                  <a:pt x="856" y="294"/>
                  <a:pt x="762" y="217"/>
                </a:cubicBezTo>
                <a:cubicBezTo>
                  <a:pt x="665" y="115"/>
                  <a:pt x="523" y="0"/>
                  <a:pt x="38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27"/>
          <p:cNvSpPr/>
          <p:nvPr/>
        </p:nvSpPr>
        <p:spPr>
          <a:xfrm>
            <a:off x="7482169" y="258249"/>
            <a:ext cx="62473" cy="73629"/>
          </a:xfrm>
          <a:custGeom>
            <a:avLst/>
            <a:gdLst/>
            <a:ahLst/>
            <a:cxnLst/>
            <a:rect l="l" t="t" r="r" b="b"/>
            <a:pathLst>
              <a:path w="756" h="891" extrusionOk="0">
                <a:moveTo>
                  <a:pt x="310" y="0"/>
                </a:moveTo>
                <a:cubicBezTo>
                  <a:pt x="240" y="0"/>
                  <a:pt x="170" y="39"/>
                  <a:pt x="140" y="114"/>
                </a:cubicBezTo>
                <a:cubicBezTo>
                  <a:pt x="121" y="164"/>
                  <a:pt x="109" y="215"/>
                  <a:pt x="104" y="267"/>
                </a:cubicBezTo>
                <a:lnTo>
                  <a:pt x="104" y="267"/>
                </a:lnTo>
                <a:cubicBezTo>
                  <a:pt x="42" y="296"/>
                  <a:pt x="0" y="359"/>
                  <a:pt x="20" y="447"/>
                </a:cubicBezTo>
                <a:lnTo>
                  <a:pt x="28" y="456"/>
                </a:lnTo>
                <a:cubicBezTo>
                  <a:pt x="72" y="645"/>
                  <a:pt x="246" y="890"/>
                  <a:pt x="461" y="890"/>
                </a:cubicBezTo>
                <a:cubicBezTo>
                  <a:pt x="498" y="890"/>
                  <a:pt x="537" y="883"/>
                  <a:pt x="576" y="866"/>
                </a:cubicBezTo>
                <a:cubicBezTo>
                  <a:pt x="704" y="798"/>
                  <a:pt x="756" y="644"/>
                  <a:pt x="687" y="516"/>
                </a:cubicBezTo>
                <a:cubicBezTo>
                  <a:pt x="627" y="379"/>
                  <a:pt x="550" y="242"/>
                  <a:pt x="482" y="105"/>
                </a:cubicBezTo>
                <a:cubicBezTo>
                  <a:pt x="444" y="34"/>
                  <a:pt x="377" y="0"/>
                  <a:pt x="31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27"/>
          <p:cNvSpPr/>
          <p:nvPr/>
        </p:nvSpPr>
        <p:spPr>
          <a:xfrm>
            <a:off x="7400443" y="-6764"/>
            <a:ext cx="65035" cy="77513"/>
          </a:xfrm>
          <a:custGeom>
            <a:avLst/>
            <a:gdLst/>
            <a:ahLst/>
            <a:cxnLst/>
            <a:rect l="l" t="t" r="r" b="b"/>
            <a:pathLst>
              <a:path w="787" h="938" extrusionOk="0">
                <a:moveTo>
                  <a:pt x="426" y="1"/>
                </a:moveTo>
                <a:cubicBezTo>
                  <a:pt x="115" y="1"/>
                  <a:pt x="1" y="442"/>
                  <a:pt x="68" y="686"/>
                </a:cubicBezTo>
                <a:cubicBezTo>
                  <a:pt x="99" y="819"/>
                  <a:pt x="195" y="937"/>
                  <a:pt x="335" y="937"/>
                </a:cubicBezTo>
                <a:cubicBezTo>
                  <a:pt x="348" y="937"/>
                  <a:pt x="362" y="936"/>
                  <a:pt x="376" y="934"/>
                </a:cubicBezTo>
                <a:cubicBezTo>
                  <a:pt x="400" y="929"/>
                  <a:pt x="422" y="920"/>
                  <a:pt x="443" y="909"/>
                </a:cubicBezTo>
                <a:lnTo>
                  <a:pt x="443" y="909"/>
                </a:lnTo>
                <a:cubicBezTo>
                  <a:pt x="529" y="894"/>
                  <a:pt x="606" y="836"/>
                  <a:pt x="641" y="746"/>
                </a:cubicBezTo>
                <a:cubicBezTo>
                  <a:pt x="752" y="532"/>
                  <a:pt x="786" y="10"/>
                  <a:pt x="444" y="1"/>
                </a:cubicBezTo>
                <a:cubicBezTo>
                  <a:pt x="438" y="1"/>
                  <a:pt x="432" y="1"/>
                  <a:pt x="4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27"/>
          <p:cNvSpPr/>
          <p:nvPr/>
        </p:nvSpPr>
        <p:spPr>
          <a:xfrm>
            <a:off x="7322601" y="-177986"/>
            <a:ext cx="70076" cy="64539"/>
          </a:xfrm>
          <a:custGeom>
            <a:avLst/>
            <a:gdLst/>
            <a:ahLst/>
            <a:cxnLst/>
            <a:rect l="l" t="t" r="r" b="b"/>
            <a:pathLst>
              <a:path w="848" h="781" extrusionOk="0">
                <a:moveTo>
                  <a:pt x="203" y="0"/>
                </a:moveTo>
                <a:cubicBezTo>
                  <a:pt x="193" y="0"/>
                  <a:pt x="182" y="1"/>
                  <a:pt x="171" y="3"/>
                </a:cubicBezTo>
                <a:cubicBezTo>
                  <a:pt x="69" y="20"/>
                  <a:pt x="0" y="114"/>
                  <a:pt x="17" y="217"/>
                </a:cubicBezTo>
                <a:lnTo>
                  <a:pt x="9" y="208"/>
                </a:lnTo>
                <a:lnTo>
                  <a:pt x="9" y="208"/>
                </a:lnTo>
                <a:cubicBezTo>
                  <a:pt x="17" y="365"/>
                  <a:pt x="101" y="486"/>
                  <a:pt x="218" y="559"/>
                </a:cubicBezTo>
                <a:lnTo>
                  <a:pt x="218" y="559"/>
                </a:lnTo>
                <a:cubicBezTo>
                  <a:pt x="267" y="648"/>
                  <a:pt x="345" y="721"/>
                  <a:pt x="445" y="764"/>
                </a:cubicBezTo>
                <a:cubicBezTo>
                  <a:pt x="479" y="776"/>
                  <a:pt x="512" y="781"/>
                  <a:pt x="543" y="781"/>
                </a:cubicBezTo>
                <a:cubicBezTo>
                  <a:pt x="723" y="781"/>
                  <a:pt x="847" y="605"/>
                  <a:pt x="847" y="422"/>
                </a:cubicBezTo>
                <a:cubicBezTo>
                  <a:pt x="847" y="302"/>
                  <a:pt x="830" y="157"/>
                  <a:pt x="693" y="114"/>
                </a:cubicBezTo>
                <a:cubicBezTo>
                  <a:pt x="671" y="107"/>
                  <a:pt x="648" y="104"/>
                  <a:pt x="626" y="104"/>
                </a:cubicBezTo>
                <a:cubicBezTo>
                  <a:pt x="582" y="104"/>
                  <a:pt x="541" y="116"/>
                  <a:pt x="505" y="138"/>
                </a:cubicBezTo>
                <a:lnTo>
                  <a:pt x="505" y="138"/>
                </a:lnTo>
                <a:cubicBezTo>
                  <a:pt x="499" y="136"/>
                  <a:pt x="494" y="134"/>
                  <a:pt x="488" y="131"/>
                </a:cubicBezTo>
                <a:cubicBezTo>
                  <a:pt x="454" y="113"/>
                  <a:pt x="417" y="104"/>
                  <a:pt x="382" y="104"/>
                </a:cubicBezTo>
                <a:cubicBezTo>
                  <a:pt x="378" y="104"/>
                  <a:pt x="373" y="105"/>
                  <a:pt x="369" y="105"/>
                </a:cubicBezTo>
                <a:lnTo>
                  <a:pt x="369" y="105"/>
                </a:lnTo>
                <a:cubicBezTo>
                  <a:pt x="338" y="41"/>
                  <a:pt x="275" y="0"/>
                  <a:pt x="203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27"/>
          <p:cNvSpPr/>
          <p:nvPr/>
        </p:nvSpPr>
        <p:spPr>
          <a:xfrm>
            <a:off x="7485392" y="-92044"/>
            <a:ext cx="67762" cy="63052"/>
          </a:xfrm>
          <a:custGeom>
            <a:avLst/>
            <a:gdLst/>
            <a:ahLst/>
            <a:cxnLst/>
            <a:rect l="l" t="t" r="r" b="b"/>
            <a:pathLst>
              <a:path w="820" h="763" extrusionOk="0">
                <a:moveTo>
                  <a:pt x="452" y="0"/>
                </a:moveTo>
                <a:cubicBezTo>
                  <a:pt x="357" y="0"/>
                  <a:pt x="263" y="45"/>
                  <a:pt x="203" y="135"/>
                </a:cubicBezTo>
                <a:cubicBezTo>
                  <a:pt x="196" y="145"/>
                  <a:pt x="189" y="156"/>
                  <a:pt x="183" y="166"/>
                </a:cubicBezTo>
                <a:lnTo>
                  <a:pt x="183" y="166"/>
                </a:lnTo>
                <a:cubicBezTo>
                  <a:pt x="82" y="193"/>
                  <a:pt x="1" y="293"/>
                  <a:pt x="58" y="417"/>
                </a:cubicBezTo>
                <a:lnTo>
                  <a:pt x="66" y="417"/>
                </a:lnTo>
                <a:cubicBezTo>
                  <a:pt x="97" y="496"/>
                  <a:pt x="151" y="557"/>
                  <a:pt x="216" y="599"/>
                </a:cubicBezTo>
                <a:lnTo>
                  <a:pt x="216" y="599"/>
                </a:lnTo>
                <a:cubicBezTo>
                  <a:pt x="236" y="634"/>
                  <a:pt x="258" y="667"/>
                  <a:pt x="280" y="700"/>
                </a:cubicBezTo>
                <a:cubicBezTo>
                  <a:pt x="320" y="744"/>
                  <a:pt x="367" y="762"/>
                  <a:pt x="413" y="762"/>
                </a:cubicBezTo>
                <a:cubicBezTo>
                  <a:pt x="499" y="762"/>
                  <a:pt x="581" y="698"/>
                  <a:pt x="600" y="614"/>
                </a:cubicBezTo>
                <a:lnTo>
                  <a:pt x="600" y="614"/>
                </a:lnTo>
                <a:cubicBezTo>
                  <a:pt x="768" y="522"/>
                  <a:pt x="820" y="295"/>
                  <a:pt x="708" y="135"/>
                </a:cubicBezTo>
                <a:cubicBezTo>
                  <a:pt x="644" y="45"/>
                  <a:pt x="548" y="0"/>
                  <a:pt x="452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27"/>
          <p:cNvSpPr/>
          <p:nvPr/>
        </p:nvSpPr>
        <p:spPr>
          <a:xfrm>
            <a:off x="7496465" y="95"/>
            <a:ext cx="70737" cy="70985"/>
          </a:xfrm>
          <a:custGeom>
            <a:avLst/>
            <a:gdLst/>
            <a:ahLst/>
            <a:cxnLst/>
            <a:rect l="l" t="t" r="r" b="b"/>
            <a:pathLst>
              <a:path w="856" h="859" extrusionOk="0">
                <a:moveTo>
                  <a:pt x="400" y="0"/>
                </a:moveTo>
                <a:cubicBezTo>
                  <a:pt x="384" y="0"/>
                  <a:pt x="368" y="1"/>
                  <a:pt x="352" y="4"/>
                </a:cubicBezTo>
                <a:cubicBezTo>
                  <a:pt x="208" y="29"/>
                  <a:pt x="97" y="147"/>
                  <a:pt x="78" y="290"/>
                </a:cubicBezTo>
                <a:lnTo>
                  <a:pt x="78" y="290"/>
                </a:lnTo>
                <a:cubicBezTo>
                  <a:pt x="38" y="338"/>
                  <a:pt x="14" y="399"/>
                  <a:pt x="9" y="466"/>
                </a:cubicBezTo>
                <a:cubicBezTo>
                  <a:pt x="1" y="586"/>
                  <a:pt x="61" y="705"/>
                  <a:pt x="163" y="782"/>
                </a:cubicBezTo>
                <a:cubicBezTo>
                  <a:pt x="240" y="831"/>
                  <a:pt x="346" y="858"/>
                  <a:pt x="452" y="858"/>
                </a:cubicBezTo>
                <a:cubicBezTo>
                  <a:pt x="641" y="858"/>
                  <a:pt x="828" y="772"/>
                  <a:pt x="839" y="568"/>
                </a:cubicBezTo>
                <a:cubicBezTo>
                  <a:pt x="855" y="326"/>
                  <a:pt x="666" y="0"/>
                  <a:pt x="40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27"/>
          <p:cNvSpPr/>
          <p:nvPr/>
        </p:nvSpPr>
        <p:spPr>
          <a:xfrm>
            <a:off x="7866918" y="397326"/>
            <a:ext cx="77844" cy="49004"/>
          </a:xfrm>
          <a:custGeom>
            <a:avLst/>
            <a:gdLst/>
            <a:ahLst/>
            <a:cxnLst/>
            <a:rect l="l" t="t" r="r" b="b"/>
            <a:pathLst>
              <a:path w="942" h="593" extrusionOk="0">
                <a:moveTo>
                  <a:pt x="512" y="0"/>
                </a:moveTo>
                <a:cubicBezTo>
                  <a:pt x="421" y="0"/>
                  <a:pt x="331" y="27"/>
                  <a:pt x="255" y="79"/>
                </a:cubicBezTo>
                <a:lnTo>
                  <a:pt x="255" y="79"/>
                </a:lnTo>
                <a:cubicBezTo>
                  <a:pt x="251" y="79"/>
                  <a:pt x="248" y="79"/>
                  <a:pt x="245" y="79"/>
                </a:cubicBezTo>
                <a:cubicBezTo>
                  <a:pt x="226" y="79"/>
                  <a:pt x="207" y="80"/>
                  <a:pt x="189" y="82"/>
                </a:cubicBezTo>
                <a:cubicBezTo>
                  <a:pt x="69" y="99"/>
                  <a:pt x="1" y="227"/>
                  <a:pt x="43" y="347"/>
                </a:cubicBezTo>
                <a:cubicBezTo>
                  <a:pt x="120" y="484"/>
                  <a:pt x="266" y="569"/>
                  <a:pt x="428" y="586"/>
                </a:cubicBezTo>
                <a:cubicBezTo>
                  <a:pt x="463" y="590"/>
                  <a:pt x="499" y="593"/>
                  <a:pt x="536" y="593"/>
                </a:cubicBezTo>
                <a:cubicBezTo>
                  <a:pt x="672" y="593"/>
                  <a:pt x="811" y="559"/>
                  <a:pt x="865" y="424"/>
                </a:cubicBezTo>
                <a:cubicBezTo>
                  <a:pt x="942" y="244"/>
                  <a:pt x="805" y="73"/>
                  <a:pt x="651" y="22"/>
                </a:cubicBezTo>
                <a:cubicBezTo>
                  <a:pt x="605" y="7"/>
                  <a:pt x="558" y="0"/>
                  <a:pt x="512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27"/>
          <p:cNvSpPr/>
          <p:nvPr/>
        </p:nvSpPr>
        <p:spPr>
          <a:xfrm>
            <a:off x="7720819" y="390550"/>
            <a:ext cx="69828" cy="49499"/>
          </a:xfrm>
          <a:custGeom>
            <a:avLst/>
            <a:gdLst/>
            <a:ahLst/>
            <a:cxnLst/>
            <a:rect l="l" t="t" r="r" b="b"/>
            <a:pathLst>
              <a:path w="845" h="599" extrusionOk="0">
                <a:moveTo>
                  <a:pt x="412" y="1"/>
                </a:moveTo>
                <a:cubicBezTo>
                  <a:pt x="298" y="1"/>
                  <a:pt x="186" y="47"/>
                  <a:pt x="118" y="155"/>
                </a:cubicBezTo>
                <a:cubicBezTo>
                  <a:pt x="115" y="159"/>
                  <a:pt x="113" y="163"/>
                  <a:pt x="110" y="167"/>
                </a:cubicBezTo>
                <a:lnTo>
                  <a:pt x="110" y="167"/>
                </a:lnTo>
                <a:cubicBezTo>
                  <a:pt x="27" y="241"/>
                  <a:pt x="1" y="386"/>
                  <a:pt x="127" y="467"/>
                </a:cubicBezTo>
                <a:lnTo>
                  <a:pt x="127" y="467"/>
                </a:lnTo>
                <a:cubicBezTo>
                  <a:pt x="173" y="539"/>
                  <a:pt x="248" y="591"/>
                  <a:pt x="338" y="591"/>
                </a:cubicBezTo>
                <a:cubicBezTo>
                  <a:pt x="352" y="591"/>
                  <a:pt x="366" y="589"/>
                  <a:pt x="380" y="587"/>
                </a:cubicBezTo>
                <a:lnTo>
                  <a:pt x="380" y="587"/>
                </a:lnTo>
                <a:cubicBezTo>
                  <a:pt x="415" y="595"/>
                  <a:pt x="451" y="598"/>
                  <a:pt x="487" y="598"/>
                </a:cubicBezTo>
                <a:cubicBezTo>
                  <a:pt x="547" y="598"/>
                  <a:pt x="607" y="588"/>
                  <a:pt x="665" y="566"/>
                </a:cubicBezTo>
                <a:cubicBezTo>
                  <a:pt x="776" y="532"/>
                  <a:pt x="845" y="420"/>
                  <a:pt x="836" y="309"/>
                </a:cubicBezTo>
                <a:cubicBezTo>
                  <a:pt x="819" y="206"/>
                  <a:pt x="751" y="112"/>
                  <a:pt x="656" y="70"/>
                </a:cubicBezTo>
                <a:cubicBezTo>
                  <a:pt x="584" y="26"/>
                  <a:pt x="497" y="1"/>
                  <a:pt x="41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27"/>
          <p:cNvSpPr/>
          <p:nvPr/>
        </p:nvSpPr>
        <p:spPr>
          <a:xfrm>
            <a:off x="7633639" y="345348"/>
            <a:ext cx="38922" cy="35534"/>
          </a:xfrm>
          <a:custGeom>
            <a:avLst/>
            <a:gdLst/>
            <a:ahLst/>
            <a:cxnLst/>
            <a:rect l="l" t="t" r="r" b="b"/>
            <a:pathLst>
              <a:path w="471" h="430" extrusionOk="0">
                <a:moveTo>
                  <a:pt x="245" y="1"/>
                </a:moveTo>
                <a:cubicBezTo>
                  <a:pt x="157" y="1"/>
                  <a:pt x="73" y="57"/>
                  <a:pt x="43" y="146"/>
                </a:cubicBezTo>
                <a:cubicBezTo>
                  <a:pt x="0" y="266"/>
                  <a:pt x="77" y="394"/>
                  <a:pt x="197" y="428"/>
                </a:cubicBezTo>
                <a:cubicBezTo>
                  <a:pt x="207" y="429"/>
                  <a:pt x="216" y="430"/>
                  <a:pt x="225" y="430"/>
                </a:cubicBezTo>
                <a:cubicBezTo>
                  <a:pt x="359" y="430"/>
                  <a:pt x="470" y="316"/>
                  <a:pt x="462" y="180"/>
                </a:cubicBezTo>
                <a:cubicBezTo>
                  <a:pt x="459" y="160"/>
                  <a:pt x="449" y="142"/>
                  <a:pt x="434" y="128"/>
                </a:cubicBezTo>
                <a:lnTo>
                  <a:pt x="434" y="128"/>
                </a:lnTo>
                <a:cubicBezTo>
                  <a:pt x="421" y="92"/>
                  <a:pt x="396" y="59"/>
                  <a:pt x="360" y="35"/>
                </a:cubicBezTo>
                <a:cubicBezTo>
                  <a:pt x="323" y="11"/>
                  <a:pt x="284" y="1"/>
                  <a:pt x="245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27"/>
          <p:cNvSpPr/>
          <p:nvPr/>
        </p:nvSpPr>
        <p:spPr>
          <a:xfrm>
            <a:off x="7600420" y="237012"/>
            <a:ext cx="29584" cy="26196"/>
          </a:xfrm>
          <a:custGeom>
            <a:avLst/>
            <a:gdLst/>
            <a:ahLst/>
            <a:cxnLst/>
            <a:rect l="l" t="t" r="r" b="b"/>
            <a:pathLst>
              <a:path w="358" h="317" extrusionOk="0">
                <a:moveTo>
                  <a:pt x="171" y="0"/>
                </a:moveTo>
                <a:cubicBezTo>
                  <a:pt x="140" y="0"/>
                  <a:pt x="110" y="7"/>
                  <a:pt x="86" y="20"/>
                </a:cubicBezTo>
                <a:cubicBezTo>
                  <a:pt x="26" y="54"/>
                  <a:pt x="0" y="114"/>
                  <a:pt x="18" y="174"/>
                </a:cubicBezTo>
                <a:cubicBezTo>
                  <a:pt x="26" y="225"/>
                  <a:pt x="60" y="268"/>
                  <a:pt x="103" y="302"/>
                </a:cubicBezTo>
                <a:cubicBezTo>
                  <a:pt x="119" y="312"/>
                  <a:pt x="136" y="317"/>
                  <a:pt x="153" y="317"/>
                </a:cubicBezTo>
                <a:cubicBezTo>
                  <a:pt x="165" y="317"/>
                  <a:pt x="177" y="314"/>
                  <a:pt x="188" y="310"/>
                </a:cubicBezTo>
                <a:lnTo>
                  <a:pt x="188" y="310"/>
                </a:lnTo>
                <a:cubicBezTo>
                  <a:pt x="278" y="298"/>
                  <a:pt x="343" y="231"/>
                  <a:pt x="351" y="148"/>
                </a:cubicBezTo>
                <a:cubicBezTo>
                  <a:pt x="358" y="53"/>
                  <a:pt x="260" y="0"/>
                  <a:pt x="17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27"/>
          <p:cNvSpPr/>
          <p:nvPr/>
        </p:nvSpPr>
        <p:spPr>
          <a:xfrm>
            <a:off x="7617360" y="400135"/>
            <a:ext cx="35451" cy="28840"/>
          </a:xfrm>
          <a:custGeom>
            <a:avLst/>
            <a:gdLst/>
            <a:ahLst/>
            <a:cxnLst/>
            <a:rect l="l" t="t" r="r" b="b"/>
            <a:pathLst>
              <a:path w="429" h="349" extrusionOk="0">
                <a:moveTo>
                  <a:pt x="206" y="159"/>
                </a:moveTo>
                <a:cubicBezTo>
                  <a:pt x="206" y="159"/>
                  <a:pt x="206" y="159"/>
                  <a:pt x="206" y="159"/>
                </a:cubicBezTo>
                <a:lnTo>
                  <a:pt x="206" y="159"/>
                </a:lnTo>
                <a:cubicBezTo>
                  <a:pt x="206" y="159"/>
                  <a:pt x="206" y="159"/>
                  <a:pt x="206" y="159"/>
                </a:cubicBezTo>
                <a:close/>
                <a:moveTo>
                  <a:pt x="133" y="1"/>
                </a:moveTo>
                <a:cubicBezTo>
                  <a:pt x="106" y="1"/>
                  <a:pt x="81" y="14"/>
                  <a:pt x="61" y="39"/>
                </a:cubicBezTo>
                <a:lnTo>
                  <a:pt x="61" y="48"/>
                </a:lnTo>
                <a:cubicBezTo>
                  <a:pt x="1" y="125"/>
                  <a:pt x="9" y="227"/>
                  <a:pt x="78" y="296"/>
                </a:cubicBezTo>
                <a:cubicBezTo>
                  <a:pt x="113" y="331"/>
                  <a:pt x="160" y="349"/>
                  <a:pt x="206" y="349"/>
                </a:cubicBezTo>
                <a:cubicBezTo>
                  <a:pt x="260" y="349"/>
                  <a:pt x="315" y="325"/>
                  <a:pt x="351" y="279"/>
                </a:cubicBezTo>
                <a:cubicBezTo>
                  <a:pt x="428" y="193"/>
                  <a:pt x="394" y="22"/>
                  <a:pt x="257" y="22"/>
                </a:cubicBezTo>
                <a:cubicBezTo>
                  <a:pt x="238" y="22"/>
                  <a:pt x="219" y="26"/>
                  <a:pt x="203" y="32"/>
                </a:cubicBezTo>
                <a:lnTo>
                  <a:pt x="203" y="32"/>
                </a:lnTo>
                <a:cubicBezTo>
                  <a:pt x="199" y="29"/>
                  <a:pt x="194" y="25"/>
                  <a:pt x="189" y="22"/>
                </a:cubicBezTo>
                <a:cubicBezTo>
                  <a:pt x="171" y="8"/>
                  <a:pt x="152" y="1"/>
                  <a:pt x="133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27"/>
          <p:cNvSpPr/>
          <p:nvPr/>
        </p:nvSpPr>
        <p:spPr>
          <a:xfrm>
            <a:off x="7568688" y="315351"/>
            <a:ext cx="38178" cy="33303"/>
          </a:xfrm>
          <a:custGeom>
            <a:avLst/>
            <a:gdLst/>
            <a:ahLst/>
            <a:cxnLst/>
            <a:rect l="l" t="t" r="r" b="b"/>
            <a:pathLst>
              <a:path w="462" h="403" extrusionOk="0">
                <a:moveTo>
                  <a:pt x="232" y="180"/>
                </a:moveTo>
                <a:lnTo>
                  <a:pt x="232" y="180"/>
                </a:lnTo>
                <a:cubicBezTo>
                  <a:pt x="233" y="180"/>
                  <a:pt x="233" y="180"/>
                  <a:pt x="234" y="181"/>
                </a:cubicBezTo>
                <a:lnTo>
                  <a:pt x="234" y="181"/>
                </a:lnTo>
                <a:cubicBezTo>
                  <a:pt x="233" y="181"/>
                  <a:pt x="232" y="181"/>
                  <a:pt x="231" y="181"/>
                </a:cubicBezTo>
                <a:lnTo>
                  <a:pt x="231" y="181"/>
                </a:lnTo>
                <a:cubicBezTo>
                  <a:pt x="231" y="180"/>
                  <a:pt x="232" y="180"/>
                  <a:pt x="232" y="180"/>
                </a:cubicBezTo>
                <a:close/>
                <a:moveTo>
                  <a:pt x="229" y="180"/>
                </a:moveTo>
                <a:cubicBezTo>
                  <a:pt x="229" y="180"/>
                  <a:pt x="230" y="181"/>
                  <a:pt x="230" y="182"/>
                </a:cubicBezTo>
                <a:lnTo>
                  <a:pt x="230" y="182"/>
                </a:lnTo>
                <a:cubicBezTo>
                  <a:pt x="229" y="182"/>
                  <a:pt x="227" y="182"/>
                  <a:pt x="227" y="183"/>
                </a:cubicBezTo>
                <a:lnTo>
                  <a:pt x="227" y="183"/>
                </a:lnTo>
                <a:cubicBezTo>
                  <a:pt x="226" y="182"/>
                  <a:pt x="227" y="180"/>
                  <a:pt x="229" y="180"/>
                </a:cubicBezTo>
                <a:close/>
                <a:moveTo>
                  <a:pt x="233" y="191"/>
                </a:moveTo>
                <a:cubicBezTo>
                  <a:pt x="234" y="193"/>
                  <a:pt x="235" y="195"/>
                  <a:pt x="234" y="195"/>
                </a:cubicBezTo>
                <a:cubicBezTo>
                  <a:pt x="233" y="195"/>
                  <a:pt x="233" y="195"/>
                  <a:pt x="232" y="194"/>
                </a:cubicBezTo>
                <a:lnTo>
                  <a:pt x="232" y="194"/>
                </a:lnTo>
                <a:cubicBezTo>
                  <a:pt x="233" y="193"/>
                  <a:pt x="233" y="192"/>
                  <a:pt x="233" y="191"/>
                </a:cubicBezTo>
                <a:close/>
                <a:moveTo>
                  <a:pt x="231" y="1"/>
                </a:moveTo>
                <a:cubicBezTo>
                  <a:pt x="176" y="1"/>
                  <a:pt x="121" y="24"/>
                  <a:pt x="85" y="73"/>
                </a:cubicBezTo>
                <a:cubicBezTo>
                  <a:pt x="77" y="83"/>
                  <a:pt x="70" y="94"/>
                  <a:pt x="64" y="105"/>
                </a:cubicBezTo>
                <a:lnTo>
                  <a:pt x="64" y="105"/>
                </a:lnTo>
                <a:cubicBezTo>
                  <a:pt x="25" y="122"/>
                  <a:pt x="1" y="166"/>
                  <a:pt x="8" y="210"/>
                </a:cubicBezTo>
                <a:cubicBezTo>
                  <a:pt x="23" y="323"/>
                  <a:pt x="124" y="402"/>
                  <a:pt x="236" y="402"/>
                </a:cubicBezTo>
                <a:cubicBezTo>
                  <a:pt x="251" y="402"/>
                  <a:pt x="266" y="401"/>
                  <a:pt x="282" y="398"/>
                </a:cubicBezTo>
                <a:cubicBezTo>
                  <a:pt x="410" y="355"/>
                  <a:pt x="461" y="201"/>
                  <a:pt x="384" y="90"/>
                </a:cubicBezTo>
                <a:cubicBezTo>
                  <a:pt x="353" y="31"/>
                  <a:pt x="292" y="1"/>
                  <a:pt x="2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27"/>
          <p:cNvSpPr/>
          <p:nvPr/>
        </p:nvSpPr>
        <p:spPr>
          <a:xfrm>
            <a:off x="7654298" y="292709"/>
            <a:ext cx="39500" cy="32559"/>
          </a:xfrm>
          <a:custGeom>
            <a:avLst/>
            <a:gdLst/>
            <a:ahLst/>
            <a:cxnLst/>
            <a:rect l="l" t="t" r="r" b="b"/>
            <a:pathLst>
              <a:path w="478" h="394" extrusionOk="0">
                <a:moveTo>
                  <a:pt x="272" y="193"/>
                </a:moveTo>
                <a:cubicBezTo>
                  <a:pt x="270" y="195"/>
                  <a:pt x="269" y="196"/>
                  <a:pt x="267" y="197"/>
                </a:cubicBezTo>
                <a:lnTo>
                  <a:pt x="267" y="197"/>
                </a:lnTo>
                <a:cubicBezTo>
                  <a:pt x="267" y="196"/>
                  <a:pt x="267" y="194"/>
                  <a:pt x="267" y="193"/>
                </a:cubicBezTo>
                <a:close/>
                <a:moveTo>
                  <a:pt x="266" y="216"/>
                </a:moveTo>
                <a:cubicBezTo>
                  <a:pt x="267" y="218"/>
                  <a:pt x="268" y="220"/>
                  <a:pt x="268" y="221"/>
                </a:cubicBezTo>
                <a:lnTo>
                  <a:pt x="268" y="221"/>
                </a:lnTo>
                <a:cubicBezTo>
                  <a:pt x="269" y="219"/>
                  <a:pt x="270" y="218"/>
                  <a:pt x="270" y="218"/>
                </a:cubicBezTo>
                <a:lnTo>
                  <a:pt x="270" y="218"/>
                </a:lnTo>
                <a:cubicBezTo>
                  <a:pt x="270" y="218"/>
                  <a:pt x="269" y="220"/>
                  <a:pt x="268" y="222"/>
                </a:cubicBezTo>
                <a:lnTo>
                  <a:pt x="268" y="222"/>
                </a:lnTo>
                <a:cubicBezTo>
                  <a:pt x="268" y="222"/>
                  <a:pt x="268" y="222"/>
                  <a:pt x="268" y="221"/>
                </a:cubicBezTo>
                <a:lnTo>
                  <a:pt x="268" y="221"/>
                </a:lnTo>
                <a:cubicBezTo>
                  <a:pt x="267" y="222"/>
                  <a:pt x="267" y="222"/>
                  <a:pt x="267" y="223"/>
                </a:cubicBezTo>
                <a:lnTo>
                  <a:pt x="267" y="223"/>
                </a:lnTo>
                <a:cubicBezTo>
                  <a:pt x="266" y="222"/>
                  <a:pt x="265" y="221"/>
                  <a:pt x="265" y="218"/>
                </a:cubicBezTo>
                <a:lnTo>
                  <a:pt x="265" y="218"/>
                </a:lnTo>
                <a:cubicBezTo>
                  <a:pt x="265" y="217"/>
                  <a:pt x="266" y="216"/>
                  <a:pt x="266" y="216"/>
                </a:cubicBezTo>
                <a:close/>
                <a:moveTo>
                  <a:pt x="268" y="222"/>
                </a:moveTo>
                <a:cubicBezTo>
                  <a:pt x="267" y="222"/>
                  <a:pt x="267" y="223"/>
                  <a:pt x="267" y="223"/>
                </a:cubicBezTo>
                <a:cubicBezTo>
                  <a:pt x="266" y="224"/>
                  <a:pt x="266" y="224"/>
                  <a:pt x="265" y="225"/>
                </a:cubicBezTo>
                <a:lnTo>
                  <a:pt x="265" y="225"/>
                </a:lnTo>
                <a:cubicBezTo>
                  <a:pt x="266" y="224"/>
                  <a:pt x="266" y="223"/>
                  <a:pt x="267" y="223"/>
                </a:cubicBezTo>
                <a:lnTo>
                  <a:pt x="267" y="223"/>
                </a:lnTo>
                <a:cubicBezTo>
                  <a:pt x="267" y="223"/>
                  <a:pt x="267" y="223"/>
                  <a:pt x="267" y="223"/>
                </a:cubicBezTo>
                <a:cubicBezTo>
                  <a:pt x="267" y="222"/>
                  <a:pt x="267" y="222"/>
                  <a:pt x="268" y="222"/>
                </a:cubicBezTo>
                <a:close/>
                <a:moveTo>
                  <a:pt x="265" y="0"/>
                </a:moveTo>
                <a:cubicBezTo>
                  <a:pt x="212" y="0"/>
                  <a:pt x="161" y="22"/>
                  <a:pt x="127" y="64"/>
                </a:cubicBezTo>
                <a:cubicBezTo>
                  <a:pt x="117" y="77"/>
                  <a:pt x="108" y="91"/>
                  <a:pt x="101" y="105"/>
                </a:cubicBezTo>
                <a:lnTo>
                  <a:pt x="101" y="105"/>
                </a:lnTo>
                <a:cubicBezTo>
                  <a:pt x="43" y="120"/>
                  <a:pt x="0" y="192"/>
                  <a:pt x="50" y="253"/>
                </a:cubicBezTo>
                <a:lnTo>
                  <a:pt x="58" y="270"/>
                </a:lnTo>
                <a:cubicBezTo>
                  <a:pt x="68" y="282"/>
                  <a:pt x="80" y="291"/>
                  <a:pt x="93" y="298"/>
                </a:cubicBezTo>
                <a:lnTo>
                  <a:pt x="93" y="298"/>
                </a:lnTo>
                <a:cubicBezTo>
                  <a:pt x="101" y="318"/>
                  <a:pt x="113" y="337"/>
                  <a:pt x="127" y="355"/>
                </a:cubicBezTo>
                <a:cubicBezTo>
                  <a:pt x="147" y="380"/>
                  <a:pt x="175" y="394"/>
                  <a:pt x="203" y="394"/>
                </a:cubicBezTo>
                <a:cubicBezTo>
                  <a:pt x="222" y="394"/>
                  <a:pt x="241" y="387"/>
                  <a:pt x="255" y="372"/>
                </a:cubicBezTo>
                <a:cubicBezTo>
                  <a:pt x="259" y="369"/>
                  <a:pt x="263" y="365"/>
                  <a:pt x="267" y="362"/>
                </a:cubicBezTo>
                <a:lnTo>
                  <a:pt x="267" y="362"/>
                </a:lnTo>
                <a:cubicBezTo>
                  <a:pt x="275" y="363"/>
                  <a:pt x="283" y="363"/>
                  <a:pt x="291" y="363"/>
                </a:cubicBezTo>
                <a:cubicBezTo>
                  <a:pt x="325" y="363"/>
                  <a:pt x="359" y="353"/>
                  <a:pt x="392" y="330"/>
                </a:cubicBezTo>
                <a:cubicBezTo>
                  <a:pt x="469" y="261"/>
                  <a:pt x="478" y="141"/>
                  <a:pt x="409" y="64"/>
                </a:cubicBezTo>
                <a:cubicBezTo>
                  <a:pt x="371" y="22"/>
                  <a:pt x="317" y="0"/>
                  <a:pt x="26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27"/>
          <p:cNvSpPr/>
          <p:nvPr/>
        </p:nvSpPr>
        <p:spPr>
          <a:xfrm>
            <a:off x="7817089" y="478392"/>
            <a:ext cx="38591" cy="25700"/>
          </a:xfrm>
          <a:custGeom>
            <a:avLst/>
            <a:gdLst/>
            <a:ahLst/>
            <a:cxnLst/>
            <a:rect l="l" t="t" r="r" b="b"/>
            <a:pathLst>
              <a:path w="467" h="311" extrusionOk="0">
                <a:moveTo>
                  <a:pt x="197" y="1"/>
                </a:moveTo>
                <a:cubicBezTo>
                  <a:pt x="174" y="1"/>
                  <a:pt x="150" y="5"/>
                  <a:pt x="125" y="16"/>
                </a:cubicBezTo>
                <a:cubicBezTo>
                  <a:pt x="90" y="29"/>
                  <a:pt x="64" y="53"/>
                  <a:pt x="47" y="82"/>
                </a:cubicBezTo>
                <a:lnTo>
                  <a:pt x="47" y="82"/>
                </a:lnTo>
                <a:cubicBezTo>
                  <a:pt x="40" y="88"/>
                  <a:pt x="35" y="94"/>
                  <a:pt x="30" y="102"/>
                </a:cubicBezTo>
                <a:cubicBezTo>
                  <a:pt x="1" y="139"/>
                  <a:pt x="3" y="188"/>
                  <a:pt x="32" y="218"/>
                </a:cubicBezTo>
                <a:lnTo>
                  <a:pt x="32" y="218"/>
                </a:lnTo>
                <a:cubicBezTo>
                  <a:pt x="41" y="245"/>
                  <a:pt x="57" y="270"/>
                  <a:pt x="82" y="290"/>
                </a:cubicBezTo>
                <a:cubicBezTo>
                  <a:pt x="100" y="305"/>
                  <a:pt x="119" y="311"/>
                  <a:pt x="136" y="311"/>
                </a:cubicBezTo>
                <a:cubicBezTo>
                  <a:pt x="158" y="311"/>
                  <a:pt x="177" y="302"/>
                  <a:pt x="193" y="287"/>
                </a:cubicBezTo>
                <a:lnTo>
                  <a:pt x="193" y="287"/>
                </a:lnTo>
                <a:cubicBezTo>
                  <a:pt x="222" y="293"/>
                  <a:pt x="253" y="296"/>
                  <a:pt x="283" y="296"/>
                </a:cubicBezTo>
                <a:cubicBezTo>
                  <a:pt x="310" y="296"/>
                  <a:pt x="337" y="294"/>
                  <a:pt x="364" y="290"/>
                </a:cubicBezTo>
                <a:cubicBezTo>
                  <a:pt x="433" y="273"/>
                  <a:pt x="467" y="187"/>
                  <a:pt x="415" y="136"/>
                </a:cubicBezTo>
                <a:cubicBezTo>
                  <a:pt x="361" y="68"/>
                  <a:pt x="286" y="1"/>
                  <a:pt x="19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27"/>
          <p:cNvSpPr/>
          <p:nvPr/>
        </p:nvSpPr>
        <p:spPr>
          <a:xfrm>
            <a:off x="7707846" y="556648"/>
            <a:ext cx="40409" cy="26940"/>
          </a:xfrm>
          <a:custGeom>
            <a:avLst/>
            <a:gdLst/>
            <a:ahLst/>
            <a:cxnLst/>
            <a:rect l="l" t="t" r="r" b="b"/>
            <a:pathLst>
              <a:path w="489" h="326" extrusionOk="0">
                <a:moveTo>
                  <a:pt x="210" y="1"/>
                </a:moveTo>
                <a:cubicBezTo>
                  <a:pt x="176" y="1"/>
                  <a:pt x="148" y="17"/>
                  <a:pt x="131" y="40"/>
                </a:cubicBezTo>
                <a:lnTo>
                  <a:pt x="131" y="40"/>
                </a:lnTo>
                <a:cubicBezTo>
                  <a:pt x="123" y="39"/>
                  <a:pt x="115" y="38"/>
                  <a:pt x="108" y="38"/>
                </a:cubicBezTo>
                <a:cubicBezTo>
                  <a:pt x="79" y="38"/>
                  <a:pt x="51" y="49"/>
                  <a:pt x="35" y="70"/>
                </a:cubicBezTo>
                <a:cubicBezTo>
                  <a:pt x="1" y="113"/>
                  <a:pt x="18" y="173"/>
                  <a:pt x="52" y="198"/>
                </a:cubicBezTo>
                <a:lnTo>
                  <a:pt x="61" y="207"/>
                </a:lnTo>
                <a:cubicBezTo>
                  <a:pt x="94" y="234"/>
                  <a:pt x="134" y="255"/>
                  <a:pt x="178" y="269"/>
                </a:cubicBezTo>
                <a:lnTo>
                  <a:pt x="178" y="269"/>
                </a:lnTo>
                <a:lnTo>
                  <a:pt x="180" y="275"/>
                </a:lnTo>
                <a:cubicBezTo>
                  <a:pt x="195" y="311"/>
                  <a:pt x="225" y="326"/>
                  <a:pt x="256" y="326"/>
                </a:cubicBezTo>
                <a:cubicBezTo>
                  <a:pt x="290" y="326"/>
                  <a:pt x="325" y="308"/>
                  <a:pt x="344" y="280"/>
                </a:cubicBezTo>
                <a:lnTo>
                  <a:pt x="344" y="280"/>
                </a:lnTo>
                <a:cubicBezTo>
                  <a:pt x="370" y="276"/>
                  <a:pt x="395" y="269"/>
                  <a:pt x="420" y="258"/>
                </a:cubicBezTo>
                <a:cubicBezTo>
                  <a:pt x="471" y="232"/>
                  <a:pt x="488" y="164"/>
                  <a:pt x="454" y="121"/>
                </a:cubicBezTo>
                <a:cubicBezTo>
                  <a:pt x="394" y="44"/>
                  <a:pt x="309" y="2"/>
                  <a:pt x="223" y="2"/>
                </a:cubicBezTo>
                <a:cubicBezTo>
                  <a:pt x="219" y="1"/>
                  <a:pt x="214" y="1"/>
                  <a:pt x="21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27"/>
          <p:cNvSpPr/>
          <p:nvPr/>
        </p:nvSpPr>
        <p:spPr>
          <a:xfrm>
            <a:off x="7576373" y="503182"/>
            <a:ext cx="27849" cy="25865"/>
          </a:xfrm>
          <a:custGeom>
            <a:avLst/>
            <a:gdLst/>
            <a:ahLst/>
            <a:cxnLst/>
            <a:rect l="l" t="t" r="r" b="b"/>
            <a:pathLst>
              <a:path w="337" h="313" extrusionOk="0">
                <a:moveTo>
                  <a:pt x="147" y="0"/>
                </a:moveTo>
                <a:cubicBezTo>
                  <a:pt x="130" y="0"/>
                  <a:pt x="114" y="5"/>
                  <a:pt x="99" y="15"/>
                </a:cubicBezTo>
                <a:lnTo>
                  <a:pt x="99" y="15"/>
                </a:lnTo>
                <a:cubicBezTo>
                  <a:pt x="95" y="14"/>
                  <a:pt x="91" y="14"/>
                  <a:pt x="88" y="14"/>
                </a:cubicBezTo>
                <a:cubicBezTo>
                  <a:pt x="43" y="14"/>
                  <a:pt x="8" y="46"/>
                  <a:pt x="1" y="92"/>
                </a:cubicBezTo>
                <a:lnTo>
                  <a:pt x="26" y="127"/>
                </a:lnTo>
                <a:cubicBezTo>
                  <a:pt x="20" y="200"/>
                  <a:pt x="67" y="265"/>
                  <a:pt x="135" y="290"/>
                </a:cubicBezTo>
                <a:lnTo>
                  <a:pt x="135" y="290"/>
                </a:lnTo>
                <a:cubicBezTo>
                  <a:pt x="138" y="292"/>
                  <a:pt x="142" y="295"/>
                  <a:pt x="146" y="298"/>
                </a:cubicBezTo>
                <a:cubicBezTo>
                  <a:pt x="162" y="307"/>
                  <a:pt x="179" y="312"/>
                  <a:pt x="196" y="312"/>
                </a:cubicBezTo>
                <a:cubicBezTo>
                  <a:pt x="223" y="312"/>
                  <a:pt x="249" y="301"/>
                  <a:pt x="269" y="278"/>
                </a:cubicBezTo>
                <a:lnTo>
                  <a:pt x="269" y="278"/>
                </a:lnTo>
                <a:cubicBezTo>
                  <a:pt x="316" y="246"/>
                  <a:pt x="337" y="188"/>
                  <a:pt x="317" y="135"/>
                </a:cubicBezTo>
                <a:cubicBezTo>
                  <a:pt x="283" y="75"/>
                  <a:pt x="240" y="33"/>
                  <a:pt x="180" y="7"/>
                </a:cubicBezTo>
                <a:cubicBezTo>
                  <a:pt x="170" y="3"/>
                  <a:pt x="158" y="0"/>
                  <a:pt x="147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27"/>
          <p:cNvSpPr/>
          <p:nvPr/>
        </p:nvSpPr>
        <p:spPr>
          <a:xfrm>
            <a:off x="7413086" y="427570"/>
            <a:ext cx="40327" cy="26361"/>
          </a:xfrm>
          <a:custGeom>
            <a:avLst/>
            <a:gdLst/>
            <a:ahLst/>
            <a:cxnLst/>
            <a:rect l="l" t="t" r="r" b="b"/>
            <a:pathLst>
              <a:path w="488" h="319" extrusionOk="0">
                <a:moveTo>
                  <a:pt x="230" y="0"/>
                </a:moveTo>
                <a:cubicBezTo>
                  <a:pt x="164" y="0"/>
                  <a:pt x="98" y="24"/>
                  <a:pt x="43" y="75"/>
                </a:cubicBezTo>
                <a:cubicBezTo>
                  <a:pt x="9" y="109"/>
                  <a:pt x="0" y="169"/>
                  <a:pt x="35" y="203"/>
                </a:cubicBezTo>
                <a:cubicBezTo>
                  <a:pt x="77" y="255"/>
                  <a:pt x="129" y="289"/>
                  <a:pt x="197" y="314"/>
                </a:cubicBezTo>
                <a:cubicBezTo>
                  <a:pt x="207" y="318"/>
                  <a:pt x="217" y="319"/>
                  <a:pt x="226" y="319"/>
                </a:cubicBezTo>
                <a:cubicBezTo>
                  <a:pt x="260" y="319"/>
                  <a:pt x="288" y="300"/>
                  <a:pt x="305" y="273"/>
                </a:cubicBezTo>
                <a:lnTo>
                  <a:pt x="305" y="273"/>
                </a:lnTo>
                <a:cubicBezTo>
                  <a:pt x="341" y="270"/>
                  <a:pt x="377" y="261"/>
                  <a:pt x="411" y="246"/>
                </a:cubicBezTo>
                <a:cubicBezTo>
                  <a:pt x="471" y="220"/>
                  <a:pt x="488" y="152"/>
                  <a:pt x="445" y="101"/>
                </a:cubicBezTo>
                <a:cubicBezTo>
                  <a:pt x="389" y="35"/>
                  <a:pt x="310" y="0"/>
                  <a:pt x="23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27"/>
          <p:cNvSpPr/>
          <p:nvPr/>
        </p:nvSpPr>
        <p:spPr>
          <a:xfrm>
            <a:off x="7344912" y="343943"/>
            <a:ext cx="36443" cy="33881"/>
          </a:xfrm>
          <a:custGeom>
            <a:avLst/>
            <a:gdLst/>
            <a:ahLst/>
            <a:cxnLst/>
            <a:rect l="l" t="t" r="r" b="b"/>
            <a:pathLst>
              <a:path w="441" h="410" extrusionOk="0">
                <a:moveTo>
                  <a:pt x="141" y="0"/>
                </a:moveTo>
                <a:cubicBezTo>
                  <a:pt x="81" y="0"/>
                  <a:pt x="21" y="43"/>
                  <a:pt x="30" y="112"/>
                </a:cubicBezTo>
                <a:cubicBezTo>
                  <a:pt x="34" y="127"/>
                  <a:pt x="38" y="141"/>
                  <a:pt x="42" y="155"/>
                </a:cubicBezTo>
                <a:lnTo>
                  <a:pt x="42" y="155"/>
                </a:lnTo>
                <a:cubicBezTo>
                  <a:pt x="33" y="164"/>
                  <a:pt x="26" y="175"/>
                  <a:pt x="21" y="189"/>
                </a:cubicBezTo>
                <a:lnTo>
                  <a:pt x="30" y="189"/>
                </a:lnTo>
                <a:cubicBezTo>
                  <a:pt x="1" y="317"/>
                  <a:pt x="98" y="409"/>
                  <a:pt x="202" y="409"/>
                </a:cubicBezTo>
                <a:cubicBezTo>
                  <a:pt x="250" y="409"/>
                  <a:pt x="300" y="389"/>
                  <a:pt x="338" y="343"/>
                </a:cubicBezTo>
                <a:cubicBezTo>
                  <a:pt x="440" y="197"/>
                  <a:pt x="304" y="0"/>
                  <a:pt x="14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27"/>
          <p:cNvSpPr/>
          <p:nvPr/>
        </p:nvSpPr>
        <p:spPr>
          <a:xfrm>
            <a:off x="7283019" y="261555"/>
            <a:ext cx="34460" cy="33055"/>
          </a:xfrm>
          <a:custGeom>
            <a:avLst/>
            <a:gdLst/>
            <a:ahLst/>
            <a:cxnLst/>
            <a:rect l="l" t="t" r="r" b="b"/>
            <a:pathLst>
              <a:path w="417" h="400" extrusionOk="0">
                <a:moveTo>
                  <a:pt x="221" y="184"/>
                </a:moveTo>
                <a:cubicBezTo>
                  <a:pt x="221" y="184"/>
                  <a:pt x="222" y="184"/>
                  <a:pt x="223" y="185"/>
                </a:cubicBezTo>
                <a:cubicBezTo>
                  <a:pt x="221" y="185"/>
                  <a:pt x="221" y="184"/>
                  <a:pt x="221" y="184"/>
                </a:cubicBezTo>
                <a:close/>
                <a:moveTo>
                  <a:pt x="202" y="1"/>
                </a:moveTo>
                <a:cubicBezTo>
                  <a:pt x="178" y="1"/>
                  <a:pt x="153" y="5"/>
                  <a:pt x="129" y="14"/>
                </a:cubicBezTo>
                <a:cubicBezTo>
                  <a:pt x="116" y="19"/>
                  <a:pt x="105" y="27"/>
                  <a:pt x="96" y="35"/>
                </a:cubicBezTo>
                <a:lnTo>
                  <a:pt x="96" y="35"/>
                </a:lnTo>
                <a:cubicBezTo>
                  <a:pt x="49" y="39"/>
                  <a:pt x="4" y="74"/>
                  <a:pt x="9" y="133"/>
                </a:cubicBezTo>
                <a:lnTo>
                  <a:pt x="0" y="151"/>
                </a:lnTo>
                <a:cubicBezTo>
                  <a:pt x="16" y="266"/>
                  <a:pt x="72" y="374"/>
                  <a:pt x="182" y="383"/>
                </a:cubicBezTo>
                <a:lnTo>
                  <a:pt x="182" y="383"/>
                </a:lnTo>
                <a:cubicBezTo>
                  <a:pt x="199" y="394"/>
                  <a:pt x="218" y="399"/>
                  <a:pt x="237" y="399"/>
                </a:cubicBezTo>
                <a:cubicBezTo>
                  <a:pt x="259" y="399"/>
                  <a:pt x="281" y="393"/>
                  <a:pt x="300" y="382"/>
                </a:cubicBezTo>
                <a:cubicBezTo>
                  <a:pt x="307" y="374"/>
                  <a:pt x="313" y="365"/>
                  <a:pt x="318" y="356"/>
                </a:cubicBezTo>
                <a:lnTo>
                  <a:pt x="318" y="356"/>
                </a:lnTo>
                <a:cubicBezTo>
                  <a:pt x="381" y="318"/>
                  <a:pt x="417" y="243"/>
                  <a:pt x="411" y="159"/>
                </a:cubicBezTo>
                <a:cubicBezTo>
                  <a:pt x="384" y="64"/>
                  <a:pt x="297" y="1"/>
                  <a:pt x="20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27"/>
          <p:cNvSpPr/>
          <p:nvPr/>
        </p:nvSpPr>
        <p:spPr>
          <a:xfrm>
            <a:off x="7352267" y="90085"/>
            <a:ext cx="31237" cy="33798"/>
          </a:xfrm>
          <a:custGeom>
            <a:avLst/>
            <a:gdLst/>
            <a:ahLst/>
            <a:cxnLst/>
            <a:rect l="l" t="t" r="r" b="b"/>
            <a:pathLst>
              <a:path w="378" h="409" extrusionOk="0">
                <a:moveTo>
                  <a:pt x="99" y="0"/>
                </a:moveTo>
                <a:cubicBezTo>
                  <a:pt x="52" y="0"/>
                  <a:pt x="8" y="40"/>
                  <a:pt x="1" y="87"/>
                </a:cubicBezTo>
                <a:cubicBezTo>
                  <a:pt x="1" y="164"/>
                  <a:pt x="18" y="232"/>
                  <a:pt x="43" y="309"/>
                </a:cubicBezTo>
                <a:cubicBezTo>
                  <a:pt x="47" y="318"/>
                  <a:pt x="52" y="326"/>
                  <a:pt x="57" y="332"/>
                </a:cubicBezTo>
                <a:lnTo>
                  <a:pt x="57" y="332"/>
                </a:lnTo>
                <a:cubicBezTo>
                  <a:pt x="87" y="378"/>
                  <a:pt x="142" y="409"/>
                  <a:pt x="198" y="409"/>
                </a:cubicBezTo>
                <a:cubicBezTo>
                  <a:pt x="243" y="409"/>
                  <a:pt x="289" y="390"/>
                  <a:pt x="326" y="343"/>
                </a:cubicBezTo>
                <a:cubicBezTo>
                  <a:pt x="369" y="284"/>
                  <a:pt x="377" y="198"/>
                  <a:pt x="343" y="130"/>
                </a:cubicBezTo>
                <a:cubicBezTo>
                  <a:pt x="292" y="53"/>
                  <a:pt x="206" y="1"/>
                  <a:pt x="112" y="1"/>
                </a:cubicBezTo>
                <a:cubicBezTo>
                  <a:pt x="107" y="1"/>
                  <a:pt x="103" y="0"/>
                  <a:pt x="9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27"/>
          <p:cNvSpPr/>
          <p:nvPr/>
        </p:nvSpPr>
        <p:spPr>
          <a:xfrm>
            <a:off x="7451429" y="100663"/>
            <a:ext cx="45120" cy="32063"/>
          </a:xfrm>
          <a:custGeom>
            <a:avLst/>
            <a:gdLst/>
            <a:ahLst/>
            <a:cxnLst/>
            <a:rect l="l" t="t" r="r" b="b"/>
            <a:pathLst>
              <a:path w="546" h="388" extrusionOk="0">
                <a:moveTo>
                  <a:pt x="225" y="0"/>
                </a:moveTo>
                <a:cubicBezTo>
                  <a:pt x="145" y="0"/>
                  <a:pt x="68" y="44"/>
                  <a:pt x="33" y="121"/>
                </a:cubicBezTo>
                <a:cubicBezTo>
                  <a:pt x="1" y="241"/>
                  <a:pt x="81" y="354"/>
                  <a:pt x="196" y="354"/>
                </a:cubicBezTo>
                <a:cubicBezTo>
                  <a:pt x="204" y="354"/>
                  <a:pt x="212" y="353"/>
                  <a:pt x="221" y="352"/>
                </a:cubicBezTo>
                <a:cubicBezTo>
                  <a:pt x="227" y="352"/>
                  <a:pt x="234" y="351"/>
                  <a:pt x="240" y="350"/>
                </a:cubicBezTo>
                <a:lnTo>
                  <a:pt x="240" y="350"/>
                </a:lnTo>
                <a:cubicBezTo>
                  <a:pt x="281" y="371"/>
                  <a:pt x="326" y="388"/>
                  <a:pt x="367" y="388"/>
                </a:cubicBezTo>
                <a:cubicBezTo>
                  <a:pt x="408" y="388"/>
                  <a:pt x="447" y="371"/>
                  <a:pt x="477" y="327"/>
                </a:cubicBezTo>
                <a:cubicBezTo>
                  <a:pt x="546" y="224"/>
                  <a:pt x="426" y="70"/>
                  <a:pt x="332" y="27"/>
                </a:cubicBezTo>
                <a:cubicBezTo>
                  <a:pt x="298" y="9"/>
                  <a:pt x="261" y="0"/>
                  <a:pt x="22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27"/>
          <p:cNvSpPr/>
          <p:nvPr/>
        </p:nvSpPr>
        <p:spPr>
          <a:xfrm>
            <a:off x="7308718" y="-32216"/>
            <a:ext cx="42971" cy="35616"/>
          </a:xfrm>
          <a:custGeom>
            <a:avLst/>
            <a:gdLst/>
            <a:ahLst/>
            <a:cxnLst/>
            <a:rect l="l" t="t" r="r" b="b"/>
            <a:pathLst>
              <a:path w="520" h="431" extrusionOk="0">
                <a:moveTo>
                  <a:pt x="248" y="0"/>
                </a:moveTo>
                <a:cubicBezTo>
                  <a:pt x="207" y="0"/>
                  <a:pt x="174" y="22"/>
                  <a:pt x="159" y="56"/>
                </a:cubicBezTo>
                <a:lnTo>
                  <a:pt x="159" y="56"/>
                </a:lnTo>
                <a:cubicBezTo>
                  <a:pt x="147" y="52"/>
                  <a:pt x="136" y="50"/>
                  <a:pt x="124" y="50"/>
                </a:cubicBezTo>
                <a:cubicBezTo>
                  <a:pt x="61" y="50"/>
                  <a:pt x="1" y="108"/>
                  <a:pt x="40" y="181"/>
                </a:cubicBezTo>
                <a:cubicBezTo>
                  <a:pt x="80" y="262"/>
                  <a:pt x="145" y="325"/>
                  <a:pt x="222" y="363"/>
                </a:cubicBezTo>
                <a:lnTo>
                  <a:pt x="222" y="363"/>
                </a:lnTo>
                <a:cubicBezTo>
                  <a:pt x="234" y="403"/>
                  <a:pt x="273" y="430"/>
                  <a:pt x="315" y="430"/>
                </a:cubicBezTo>
                <a:cubicBezTo>
                  <a:pt x="320" y="430"/>
                  <a:pt x="326" y="430"/>
                  <a:pt x="331" y="429"/>
                </a:cubicBezTo>
                <a:cubicBezTo>
                  <a:pt x="352" y="426"/>
                  <a:pt x="370" y="416"/>
                  <a:pt x="384" y="403"/>
                </a:cubicBezTo>
                <a:lnTo>
                  <a:pt x="384" y="403"/>
                </a:lnTo>
                <a:cubicBezTo>
                  <a:pt x="389" y="403"/>
                  <a:pt x="394" y="403"/>
                  <a:pt x="399" y="403"/>
                </a:cubicBezTo>
                <a:cubicBezTo>
                  <a:pt x="405" y="404"/>
                  <a:pt x="410" y="405"/>
                  <a:pt x="415" y="405"/>
                </a:cubicBezTo>
                <a:cubicBezTo>
                  <a:pt x="461" y="405"/>
                  <a:pt x="503" y="372"/>
                  <a:pt x="511" y="326"/>
                </a:cubicBezTo>
                <a:cubicBezTo>
                  <a:pt x="519" y="172"/>
                  <a:pt x="408" y="27"/>
                  <a:pt x="262" y="1"/>
                </a:cubicBezTo>
                <a:cubicBezTo>
                  <a:pt x="257" y="1"/>
                  <a:pt x="253" y="0"/>
                  <a:pt x="24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27"/>
          <p:cNvSpPr/>
          <p:nvPr/>
        </p:nvSpPr>
        <p:spPr>
          <a:xfrm>
            <a:off x="7343342" y="27199"/>
            <a:ext cx="34460" cy="38013"/>
          </a:xfrm>
          <a:custGeom>
            <a:avLst/>
            <a:gdLst/>
            <a:ahLst/>
            <a:cxnLst/>
            <a:rect l="l" t="t" r="r" b="b"/>
            <a:pathLst>
              <a:path w="417" h="460" extrusionOk="0">
                <a:moveTo>
                  <a:pt x="221" y="0"/>
                </a:moveTo>
                <a:cubicBezTo>
                  <a:pt x="208" y="0"/>
                  <a:pt x="195" y="3"/>
                  <a:pt x="186" y="9"/>
                </a:cubicBezTo>
                <a:cubicBezTo>
                  <a:pt x="92" y="61"/>
                  <a:pt x="23" y="146"/>
                  <a:pt x="6" y="249"/>
                </a:cubicBezTo>
                <a:cubicBezTo>
                  <a:pt x="0" y="282"/>
                  <a:pt x="13" y="316"/>
                  <a:pt x="39" y="337"/>
                </a:cubicBezTo>
                <a:lnTo>
                  <a:pt x="39" y="337"/>
                </a:lnTo>
                <a:cubicBezTo>
                  <a:pt x="45" y="354"/>
                  <a:pt x="54" y="370"/>
                  <a:pt x="66" y="386"/>
                </a:cubicBezTo>
                <a:cubicBezTo>
                  <a:pt x="97" y="429"/>
                  <a:pt x="155" y="459"/>
                  <a:pt x="214" y="459"/>
                </a:cubicBezTo>
                <a:cubicBezTo>
                  <a:pt x="236" y="459"/>
                  <a:pt x="259" y="455"/>
                  <a:pt x="280" y="446"/>
                </a:cubicBezTo>
                <a:cubicBezTo>
                  <a:pt x="365" y="412"/>
                  <a:pt x="417" y="326"/>
                  <a:pt x="408" y="232"/>
                </a:cubicBezTo>
                <a:cubicBezTo>
                  <a:pt x="400" y="146"/>
                  <a:pt x="357" y="61"/>
                  <a:pt x="280" y="18"/>
                </a:cubicBezTo>
                <a:cubicBezTo>
                  <a:pt x="264" y="7"/>
                  <a:pt x="241" y="0"/>
                  <a:pt x="22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27"/>
          <p:cNvSpPr/>
          <p:nvPr/>
        </p:nvSpPr>
        <p:spPr>
          <a:xfrm>
            <a:off x="7228893" y="-46842"/>
            <a:ext cx="46938" cy="29667"/>
          </a:xfrm>
          <a:custGeom>
            <a:avLst/>
            <a:gdLst/>
            <a:ahLst/>
            <a:cxnLst/>
            <a:rect l="l" t="t" r="r" b="b"/>
            <a:pathLst>
              <a:path w="568" h="359" extrusionOk="0">
                <a:moveTo>
                  <a:pt x="355" y="1"/>
                </a:moveTo>
                <a:cubicBezTo>
                  <a:pt x="338" y="1"/>
                  <a:pt x="321" y="3"/>
                  <a:pt x="305" y="7"/>
                </a:cubicBezTo>
                <a:cubicBezTo>
                  <a:pt x="266" y="19"/>
                  <a:pt x="234" y="41"/>
                  <a:pt x="211" y="68"/>
                </a:cubicBezTo>
                <a:lnTo>
                  <a:pt x="211" y="68"/>
                </a:lnTo>
                <a:cubicBezTo>
                  <a:pt x="196" y="62"/>
                  <a:pt x="182" y="56"/>
                  <a:pt x="168" y="50"/>
                </a:cubicBezTo>
                <a:cubicBezTo>
                  <a:pt x="155" y="45"/>
                  <a:pt x="144" y="43"/>
                  <a:pt x="133" y="43"/>
                </a:cubicBezTo>
                <a:cubicBezTo>
                  <a:pt x="44" y="43"/>
                  <a:pt x="0" y="184"/>
                  <a:pt x="99" y="230"/>
                </a:cubicBezTo>
                <a:lnTo>
                  <a:pt x="91" y="230"/>
                </a:lnTo>
                <a:cubicBezTo>
                  <a:pt x="116" y="239"/>
                  <a:pt x="142" y="249"/>
                  <a:pt x="168" y="257"/>
                </a:cubicBezTo>
                <a:lnTo>
                  <a:pt x="168" y="257"/>
                </a:lnTo>
                <a:cubicBezTo>
                  <a:pt x="175" y="280"/>
                  <a:pt x="186" y="303"/>
                  <a:pt x="202" y="324"/>
                </a:cubicBezTo>
                <a:cubicBezTo>
                  <a:pt x="221" y="348"/>
                  <a:pt x="246" y="358"/>
                  <a:pt x="271" y="358"/>
                </a:cubicBezTo>
                <a:cubicBezTo>
                  <a:pt x="291" y="358"/>
                  <a:pt x="312" y="352"/>
                  <a:pt x="330" y="341"/>
                </a:cubicBezTo>
                <a:cubicBezTo>
                  <a:pt x="341" y="330"/>
                  <a:pt x="350" y="316"/>
                  <a:pt x="355" y="301"/>
                </a:cubicBezTo>
                <a:lnTo>
                  <a:pt x="355" y="301"/>
                </a:lnTo>
                <a:cubicBezTo>
                  <a:pt x="386" y="304"/>
                  <a:pt x="418" y="307"/>
                  <a:pt x="450" y="307"/>
                </a:cubicBezTo>
                <a:cubicBezTo>
                  <a:pt x="493" y="307"/>
                  <a:pt x="553" y="281"/>
                  <a:pt x="553" y="221"/>
                </a:cubicBezTo>
                <a:cubicBezTo>
                  <a:pt x="568" y="101"/>
                  <a:pt x="471" y="1"/>
                  <a:pt x="355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27"/>
          <p:cNvSpPr/>
          <p:nvPr/>
        </p:nvSpPr>
        <p:spPr>
          <a:xfrm>
            <a:off x="7252609" y="162805"/>
            <a:ext cx="39170" cy="42971"/>
          </a:xfrm>
          <a:custGeom>
            <a:avLst/>
            <a:gdLst/>
            <a:ahLst/>
            <a:cxnLst/>
            <a:rect l="l" t="t" r="r" b="b"/>
            <a:pathLst>
              <a:path w="474" h="520" extrusionOk="0">
                <a:moveTo>
                  <a:pt x="263" y="188"/>
                </a:moveTo>
                <a:cubicBezTo>
                  <a:pt x="263" y="190"/>
                  <a:pt x="263" y="191"/>
                  <a:pt x="266" y="191"/>
                </a:cubicBezTo>
                <a:cubicBezTo>
                  <a:pt x="265" y="190"/>
                  <a:pt x="264" y="189"/>
                  <a:pt x="263" y="188"/>
                </a:cubicBezTo>
                <a:close/>
                <a:moveTo>
                  <a:pt x="245" y="177"/>
                </a:moveTo>
                <a:lnTo>
                  <a:pt x="245" y="177"/>
                </a:lnTo>
                <a:cubicBezTo>
                  <a:pt x="245" y="177"/>
                  <a:pt x="249" y="185"/>
                  <a:pt x="249" y="191"/>
                </a:cubicBezTo>
                <a:cubicBezTo>
                  <a:pt x="253" y="186"/>
                  <a:pt x="255" y="184"/>
                  <a:pt x="257" y="184"/>
                </a:cubicBezTo>
                <a:cubicBezTo>
                  <a:pt x="259" y="184"/>
                  <a:pt x="260" y="186"/>
                  <a:pt x="263" y="188"/>
                </a:cubicBezTo>
                <a:lnTo>
                  <a:pt x="263" y="188"/>
                </a:lnTo>
                <a:cubicBezTo>
                  <a:pt x="264" y="187"/>
                  <a:pt x="265" y="185"/>
                  <a:pt x="267" y="185"/>
                </a:cubicBezTo>
                <a:lnTo>
                  <a:pt x="267" y="185"/>
                </a:lnTo>
                <a:cubicBezTo>
                  <a:pt x="268" y="185"/>
                  <a:pt x="269" y="188"/>
                  <a:pt x="266" y="199"/>
                </a:cubicBezTo>
                <a:cubicBezTo>
                  <a:pt x="263" y="207"/>
                  <a:pt x="261" y="212"/>
                  <a:pt x="260" y="215"/>
                </a:cubicBezTo>
                <a:lnTo>
                  <a:pt x="260" y="215"/>
                </a:lnTo>
                <a:cubicBezTo>
                  <a:pt x="256" y="207"/>
                  <a:pt x="252" y="199"/>
                  <a:pt x="249" y="191"/>
                </a:cubicBezTo>
                <a:cubicBezTo>
                  <a:pt x="245" y="181"/>
                  <a:pt x="244" y="177"/>
                  <a:pt x="245" y="177"/>
                </a:cubicBezTo>
                <a:close/>
                <a:moveTo>
                  <a:pt x="253" y="0"/>
                </a:moveTo>
                <a:cubicBezTo>
                  <a:pt x="195" y="0"/>
                  <a:pt x="137" y="24"/>
                  <a:pt x="95" y="71"/>
                </a:cubicBezTo>
                <a:cubicBezTo>
                  <a:pt x="91" y="76"/>
                  <a:pt x="88" y="81"/>
                  <a:pt x="85" y="86"/>
                </a:cubicBezTo>
                <a:lnTo>
                  <a:pt x="85" y="86"/>
                </a:lnTo>
                <a:cubicBezTo>
                  <a:pt x="43" y="97"/>
                  <a:pt x="5" y="134"/>
                  <a:pt x="9" y="191"/>
                </a:cubicBezTo>
                <a:lnTo>
                  <a:pt x="0" y="182"/>
                </a:lnTo>
                <a:lnTo>
                  <a:pt x="0" y="182"/>
                </a:lnTo>
                <a:cubicBezTo>
                  <a:pt x="6" y="270"/>
                  <a:pt x="61" y="341"/>
                  <a:pt x="139" y="375"/>
                </a:cubicBezTo>
                <a:lnTo>
                  <a:pt x="139" y="375"/>
                </a:lnTo>
                <a:cubicBezTo>
                  <a:pt x="165" y="414"/>
                  <a:pt x="192" y="450"/>
                  <a:pt x="214" y="482"/>
                </a:cubicBezTo>
                <a:cubicBezTo>
                  <a:pt x="229" y="506"/>
                  <a:pt x="256" y="520"/>
                  <a:pt x="284" y="520"/>
                </a:cubicBezTo>
                <a:cubicBezTo>
                  <a:pt x="304" y="520"/>
                  <a:pt x="325" y="513"/>
                  <a:pt x="343" y="499"/>
                </a:cubicBezTo>
                <a:cubicBezTo>
                  <a:pt x="376" y="465"/>
                  <a:pt x="385" y="406"/>
                  <a:pt x="353" y="364"/>
                </a:cubicBezTo>
                <a:lnTo>
                  <a:pt x="353" y="364"/>
                </a:lnTo>
                <a:cubicBezTo>
                  <a:pt x="440" y="301"/>
                  <a:pt x="473" y="175"/>
                  <a:pt x="411" y="71"/>
                </a:cubicBezTo>
                <a:cubicBezTo>
                  <a:pt x="368" y="24"/>
                  <a:pt x="311" y="0"/>
                  <a:pt x="253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27"/>
          <p:cNvSpPr/>
          <p:nvPr/>
        </p:nvSpPr>
        <p:spPr>
          <a:xfrm>
            <a:off x="7184022" y="55130"/>
            <a:ext cx="32642" cy="47681"/>
          </a:xfrm>
          <a:custGeom>
            <a:avLst/>
            <a:gdLst/>
            <a:ahLst/>
            <a:cxnLst/>
            <a:rect l="l" t="t" r="r" b="b"/>
            <a:pathLst>
              <a:path w="395" h="577" extrusionOk="0">
                <a:moveTo>
                  <a:pt x="229" y="0"/>
                </a:moveTo>
                <a:cubicBezTo>
                  <a:pt x="209" y="0"/>
                  <a:pt x="190" y="5"/>
                  <a:pt x="172" y="14"/>
                </a:cubicBezTo>
                <a:cubicBezTo>
                  <a:pt x="149" y="23"/>
                  <a:pt x="131" y="37"/>
                  <a:pt x="118" y="53"/>
                </a:cubicBezTo>
                <a:lnTo>
                  <a:pt x="118" y="53"/>
                </a:lnTo>
                <a:cubicBezTo>
                  <a:pt x="112" y="52"/>
                  <a:pt x="106" y="52"/>
                  <a:pt x="100" y="52"/>
                </a:cubicBezTo>
                <a:cubicBezTo>
                  <a:pt x="52" y="52"/>
                  <a:pt x="4" y="85"/>
                  <a:pt x="1" y="143"/>
                </a:cubicBezTo>
                <a:lnTo>
                  <a:pt x="1" y="143"/>
                </a:lnTo>
                <a:cubicBezTo>
                  <a:pt x="1" y="143"/>
                  <a:pt x="1" y="142"/>
                  <a:pt x="1" y="142"/>
                </a:cubicBezTo>
                <a:lnTo>
                  <a:pt x="1" y="151"/>
                </a:lnTo>
                <a:cubicBezTo>
                  <a:pt x="1" y="148"/>
                  <a:pt x="1" y="146"/>
                  <a:pt x="1" y="143"/>
                </a:cubicBezTo>
                <a:lnTo>
                  <a:pt x="1" y="143"/>
                </a:lnTo>
                <a:cubicBezTo>
                  <a:pt x="11" y="210"/>
                  <a:pt x="44" y="269"/>
                  <a:pt x="93" y="309"/>
                </a:cubicBezTo>
                <a:lnTo>
                  <a:pt x="93" y="309"/>
                </a:lnTo>
                <a:cubicBezTo>
                  <a:pt x="105" y="384"/>
                  <a:pt x="134" y="458"/>
                  <a:pt x="172" y="527"/>
                </a:cubicBezTo>
                <a:cubicBezTo>
                  <a:pt x="191" y="559"/>
                  <a:pt x="224" y="576"/>
                  <a:pt x="261" y="576"/>
                </a:cubicBezTo>
                <a:cubicBezTo>
                  <a:pt x="273" y="576"/>
                  <a:pt x="287" y="574"/>
                  <a:pt x="300" y="570"/>
                </a:cubicBezTo>
                <a:cubicBezTo>
                  <a:pt x="343" y="553"/>
                  <a:pt x="368" y="493"/>
                  <a:pt x="343" y="450"/>
                </a:cubicBezTo>
                <a:cubicBezTo>
                  <a:pt x="324" y="417"/>
                  <a:pt x="308" y="384"/>
                  <a:pt x="295" y="349"/>
                </a:cubicBezTo>
                <a:lnTo>
                  <a:pt x="295" y="349"/>
                </a:lnTo>
                <a:cubicBezTo>
                  <a:pt x="303" y="344"/>
                  <a:pt x="310" y="337"/>
                  <a:pt x="317" y="330"/>
                </a:cubicBezTo>
                <a:cubicBezTo>
                  <a:pt x="377" y="270"/>
                  <a:pt x="394" y="176"/>
                  <a:pt x="368" y="91"/>
                </a:cubicBezTo>
                <a:cubicBezTo>
                  <a:pt x="343" y="34"/>
                  <a:pt x="285" y="0"/>
                  <a:pt x="22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27"/>
          <p:cNvSpPr/>
          <p:nvPr/>
        </p:nvSpPr>
        <p:spPr>
          <a:xfrm>
            <a:off x="7240544" y="223956"/>
            <a:ext cx="26940" cy="37435"/>
          </a:xfrm>
          <a:custGeom>
            <a:avLst/>
            <a:gdLst/>
            <a:ahLst/>
            <a:cxnLst/>
            <a:rect l="l" t="t" r="r" b="b"/>
            <a:pathLst>
              <a:path w="326" h="453" extrusionOk="0">
                <a:moveTo>
                  <a:pt x="138" y="0"/>
                </a:moveTo>
                <a:cubicBezTo>
                  <a:pt x="104" y="0"/>
                  <a:pt x="69" y="20"/>
                  <a:pt x="52" y="58"/>
                </a:cubicBezTo>
                <a:cubicBezTo>
                  <a:pt x="35" y="92"/>
                  <a:pt x="25" y="131"/>
                  <a:pt x="21" y="171"/>
                </a:cubicBezTo>
                <a:lnTo>
                  <a:pt x="21" y="171"/>
                </a:lnTo>
                <a:cubicBezTo>
                  <a:pt x="9" y="188"/>
                  <a:pt x="4" y="210"/>
                  <a:pt x="10" y="238"/>
                </a:cubicBezTo>
                <a:lnTo>
                  <a:pt x="1" y="255"/>
                </a:lnTo>
                <a:cubicBezTo>
                  <a:pt x="8" y="296"/>
                  <a:pt x="26" y="333"/>
                  <a:pt x="52" y="364"/>
                </a:cubicBezTo>
                <a:lnTo>
                  <a:pt x="52" y="364"/>
                </a:lnTo>
                <a:cubicBezTo>
                  <a:pt x="56" y="370"/>
                  <a:pt x="62" y="376"/>
                  <a:pt x="68" y="381"/>
                </a:cubicBezTo>
                <a:lnTo>
                  <a:pt x="68" y="381"/>
                </a:lnTo>
                <a:cubicBezTo>
                  <a:pt x="106" y="418"/>
                  <a:pt x="157" y="443"/>
                  <a:pt x="215" y="452"/>
                </a:cubicBezTo>
                <a:cubicBezTo>
                  <a:pt x="219" y="452"/>
                  <a:pt x="224" y="453"/>
                  <a:pt x="228" y="453"/>
                </a:cubicBezTo>
                <a:cubicBezTo>
                  <a:pt x="282" y="453"/>
                  <a:pt x="325" y="404"/>
                  <a:pt x="318" y="340"/>
                </a:cubicBezTo>
                <a:cubicBezTo>
                  <a:pt x="309" y="238"/>
                  <a:pt x="275" y="144"/>
                  <a:pt x="223" y="58"/>
                </a:cubicBezTo>
                <a:cubicBezTo>
                  <a:pt x="206" y="20"/>
                  <a:pt x="172" y="0"/>
                  <a:pt x="1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27"/>
          <p:cNvSpPr/>
          <p:nvPr/>
        </p:nvSpPr>
        <p:spPr>
          <a:xfrm>
            <a:off x="7427217" y="536567"/>
            <a:ext cx="38261" cy="32063"/>
          </a:xfrm>
          <a:custGeom>
            <a:avLst/>
            <a:gdLst/>
            <a:ahLst/>
            <a:cxnLst/>
            <a:rect l="l" t="t" r="r" b="b"/>
            <a:pathLst>
              <a:path w="463" h="388" extrusionOk="0">
                <a:moveTo>
                  <a:pt x="250" y="0"/>
                </a:moveTo>
                <a:cubicBezTo>
                  <a:pt x="199" y="0"/>
                  <a:pt x="148" y="21"/>
                  <a:pt x="112" y="64"/>
                </a:cubicBezTo>
                <a:lnTo>
                  <a:pt x="112" y="64"/>
                </a:lnTo>
                <a:cubicBezTo>
                  <a:pt x="109" y="64"/>
                  <a:pt x="105" y="64"/>
                  <a:pt x="102" y="64"/>
                </a:cubicBezTo>
                <a:cubicBezTo>
                  <a:pt x="97" y="64"/>
                  <a:pt x="91" y="64"/>
                  <a:pt x="86" y="65"/>
                </a:cubicBezTo>
                <a:cubicBezTo>
                  <a:pt x="35" y="73"/>
                  <a:pt x="0" y="116"/>
                  <a:pt x="9" y="168"/>
                </a:cubicBezTo>
                <a:lnTo>
                  <a:pt x="26" y="176"/>
                </a:lnTo>
                <a:cubicBezTo>
                  <a:pt x="36" y="227"/>
                  <a:pt x="60" y="272"/>
                  <a:pt x="94" y="306"/>
                </a:cubicBezTo>
                <a:lnTo>
                  <a:pt x="94" y="306"/>
                </a:lnTo>
                <a:cubicBezTo>
                  <a:pt x="109" y="331"/>
                  <a:pt x="129" y="354"/>
                  <a:pt x="154" y="373"/>
                </a:cubicBezTo>
                <a:cubicBezTo>
                  <a:pt x="167" y="382"/>
                  <a:pt x="184" y="387"/>
                  <a:pt x="201" y="387"/>
                </a:cubicBezTo>
                <a:cubicBezTo>
                  <a:pt x="214" y="387"/>
                  <a:pt x="228" y="385"/>
                  <a:pt x="241" y="379"/>
                </a:cubicBezTo>
                <a:lnTo>
                  <a:pt x="241" y="379"/>
                </a:lnTo>
                <a:cubicBezTo>
                  <a:pt x="254" y="381"/>
                  <a:pt x="267" y="382"/>
                  <a:pt x="281" y="382"/>
                </a:cubicBezTo>
                <a:cubicBezTo>
                  <a:pt x="287" y="382"/>
                  <a:pt x="294" y="382"/>
                  <a:pt x="300" y="381"/>
                </a:cubicBezTo>
                <a:cubicBezTo>
                  <a:pt x="368" y="373"/>
                  <a:pt x="428" y="330"/>
                  <a:pt x="445" y="262"/>
                </a:cubicBezTo>
                <a:cubicBezTo>
                  <a:pt x="462" y="202"/>
                  <a:pt x="454" y="142"/>
                  <a:pt x="411" y="91"/>
                </a:cubicBezTo>
                <a:cubicBezTo>
                  <a:pt x="374" y="30"/>
                  <a:pt x="312" y="0"/>
                  <a:pt x="25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27"/>
          <p:cNvSpPr/>
          <p:nvPr/>
        </p:nvSpPr>
        <p:spPr>
          <a:xfrm>
            <a:off x="7319791" y="478557"/>
            <a:ext cx="41071" cy="29584"/>
          </a:xfrm>
          <a:custGeom>
            <a:avLst/>
            <a:gdLst/>
            <a:ahLst/>
            <a:cxnLst/>
            <a:rect l="l" t="t" r="r" b="b"/>
            <a:pathLst>
              <a:path w="497" h="358" extrusionOk="0">
                <a:moveTo>
                  <a:pt x="227" y="1"/>
                </a:moveTo>
                <a:cubicBezTo>
                  <a:pt x="187" y="1"/>
                  <a:pt x="147" y="15"/>
                  <a:pt x="111" y="48"/>
                </a:cubicBezTo>
                <a:cubicBezTo>
                  <a:pt x="105" y="53"/>
                  <a:pt x="99" y="59"/>
                  <a:pt x="94" y="65"/>
                </a:cubicBezTo>
                <a:lnTo>
                  <a:pt x="94" y="65"/>
                </a:lnTo>
                <a:cubicBezTo>
                  <a:pt x="70" y="69"/>
                  <a:pt x="48" y="82"/>
                  <a:pt x="34" y="100"/>
                </a:cubicBezTo>
                <a:cubicBezTo>
                  <a:pt x="0" y="142"/>
                  <a:pt x="9" y="202"/>
                  <a:pt x="51" y="228"/>
                </a:cubicBezTo>
                <a:lnTo>
                  <a:pt x="54" y="228"/>
                </a:lnTo>
                <a:cubicBezTo>
                  <a:pt x="66" y="292"/>
                  <a:pt x="111" y="348"/>
                  <a:pt x="188" y="356"/>
                </a:cubicBezTo>
                <a:cubicBezTo>
                  <a:pt x="194" y="357"/>
                  <a:pt x="199" y="357"/>
                  <a:pt x="203" y="357"/>
                </a:cubicBezTo>
                <a:cubicBezTo>
                  <a:pt x="237" y="357"/>
                  <a:pt x="261" y="341"/>
                  <a:pt x="276" y="317"/>
                </a:cubicBezTo>
                <a:lnTo>
                  <a:pt x="276" y="317"/>
                </a:lnTo>
                <a:cubicBezTo>
                  <a:pt x="306" y="324"/>
                  <a:pt x="337" y="328"/>
                  <a:pt x="368" y="331"/>
                </a:cubicBezTo>
                <a:cubicBezTo>
                  <a:pt x="445" y="331"/>
                  <a:pt x="496" y="262"/>
                  <a:pt x="471" y="194"/>
                </a:cubicBezTo>
                <a:cubicBezTo>
                  <a:pt x="434" y="95"/>
                  <a:pt x="330" y="1"/>
                  <a:pt x="22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27"/>
          <p:cNvSpPr/>
          <p:nvPr/>
        </p:nvSpPr>
        <p:spPr>
          <a:xfrm>
            <a:off x="7258228" y="478970"/>
            <a:ext cx="39666" cy="35534"/>
          </a:xfrm>
          <a:custGeom>
            <a:avLst/>
            <a:gdLst/>
            <a:ahLst/>
            <a:cxnLst/>
            <a:rect l="l" t="t" r="r" b="b"/>
            <a:pathLst>
              <a:path w="480" h="430" extrusionOk="0">
                <a:moveTo>
                  <a:pt x="279" y="1"/>
                </a:moveTo>
                <a:cubicBezTo>
                  <a:pt x="243" y="1"/>
                  <a:pt x="205" y="12"/>
                  <a:pt x="172" y="35"/>
                </a:cubicBezTo>
                <a:cubicBezTo>
                  <a:pt x="135" y="71"/>
                  <a:pt x="118" y="112"/>
                  <a:pt x="115" y="153"/>
                </a:cubicBezTo>
                <a:lnTo>
                  <a:pt x="115" y="153"/>
                </a:lnTo>
                <a:cubicBezTo>
                  <a:pt x="114" y="153"/>
                  <a:pt x="112" y="153"/>
                  <a:pt x="111" y="153"/>
                </a:cubicBezTo>
                <a:cubicBezTo>
                  <a:pt x="98" y="153"/>
                  <a:pt x="83" y="156"/>
                  <a:pt x="69" y="163"/>
                </a:cubicBezTo>
                <a:cubicBezTo>
                  <a:pt x="27" y="180"/>
                  <a:pt x="1" y="240"/>
                  <a:pt x="27" y="283"/>
                </a:cubicBezTo>
                <a:cubicBezTo>
                  <a:pt x="61" y="373"/>
                  <a:pt x="152" y="429"/>
                  <a:pt x="249" y="429"/>
                </a:cubicBezTo>
                <a:cubicBezTo>
                  <a:pt x="272" y="429"/>
                  <a:pt x="295" y="426"/>
                  <a:pt x="317" y="420"/>
                </a:cubicBezTo>
                <a:cubicBezTo>
                  <a:pt x="420" y="377"/>
                  <a:pt x="480" y="266"/>
                  <a:pt x="454" y="154"/>
                </a:cubicBezTo>
                <a:cubicBezTo>
                  <a:pt x="442" y="59"/>
                  <a:pt x="363" y="1"/>
                  <a:pt x="2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27"/>
          <p:cNvSpPr/>
          <p:nvPr/>
        </p:nvSpPr>
        <p:spPr>
          <a:xfrm>
            <a:off x="7433828" y="598627"/>
            <a:ext cx="54210" cy="31815"/>
          </a:xfrm>
          <a:custGeom>
            <a:avLst/>
            <a:gdLst/>
            <a:ahLst/>
            <a:cxnLst/>
            <a:rect l="l" t="t" r="r" b="b"/>
            <a:pathLst>
              <a:path w="656" h="385" extrusionOk="0">
                <a:moveTo>
                  <a:pt x="347" y="1"/>
                </a:moveTo>
                <a:cubicBezTo>
                  <a:pt x="328" y="1"/>
                  <a:pt x="308" y="3"/>
                  <a:pt x="288" y="7"/>
                </a:cubicBezTo>
                <a:cubicBezTo>
                  <a:pt x="262" y="11"/>
                  <a:pt x="241" y="27"/>
                  <a:pt x="227" y="47"/>
                </a:cubicBezTo>
                <a:lnTo>
                  <a:pt x="227" y="47"/>
                </a:lnTo>
                <a:cubicBezTo>
                  <a:pt x="222" y="42"/>
                  <a:pt x="216" y="38"/>
                  <a:pt x="211" y="32"/>
                </a:cubicBezTo>
                <a:cubicBezTo>
                  <a:pt x="191" y="14"/>
                  <a:pt x="168" y="7"/>
                  <a:pt x="145" y="7"/>
                </a:cubicBezTo>
                <a:cubicBezTo>
                  <a:pt x="70" y="7"/>
                  <a:pt x="1" y="87"/>
                  <a:pt x="66" y="152"/>
                </a:cubicBezTo>
                <a:lnTo>
                  <a:pt x="66" y="161"/>
                </a:lnTo>
                <a:cubicBezTo>
                  <a:pt x="135" y="230"/>
                  <a:pt x="213" y="284"/>
                  <a:pt x="300" y="322"/>
                </a:cubicBezTo>
                <a:lnTo>
                  <a:pt x="300" y="322"/>
                </a:lnTo>
                <a:cubicBezTo>
                  <a:pt x="305" y="328"/>
                  <a:pt x="309" y="334"/>
                  <a:pt x="314" y="340"/>
                </a:cubicBezTo>
                <a:cubicBezTo>
                  <a:pt x="335" y="366"/>
                  <a:pt x="360" y="376"/>
                  <a:pt x="384" y="376"/>
                </a:cubicBezTo>
                <a:cubicBezTo>
                  <a:pt x="399" y="376"/>
                  <a:pt x="415" y="372"/>
                  <a:pt x="428" y="364"/>
                </a:cubicBezTo>
                <a:lnTo>
                  <a:pt x="428" y="364"/>
                </a:lnTo>
                <a:cubicBezTo>
                  <a:pt x="466" y="373"/>
                  <a:pt x="505" y="380"/>
                  <a:pt x="545" y="383"/>
                </a:cubicBezTo>
                <a:cubicBezTo>
                  <a:pt x="549" y="384"/>
                  <a:pt x="554" y="384"/>
                  <a:pt x="558" y="384"/>
                </a:cubicBezTo>
                <a:cubicBezTo>
                  <a:pt x="612" y="384"/>
                  <a:pt x="656" y="335"/>
                  <a:pt x="648" y="272"/>
                </a:cubicBezTo>
                <a:cubicBezTo>
                  <a:pt x="632" y="113"/>
                  <a:pt x="497" y="1"/>
                  <a:pt x="34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27"/>
          <p:cNvSpPr/>
          <p:nvPr/>
        </p:nvSpPr>
        <p:spPr>
          <a:xfrm>
            <a:off x="7612237" y="676139"/>
            <a:ext cx="39831" cy="32642"/>
          </a:xfrm>
          <a:custGeom>
            <a:avLst/>
            <a:gdLst/>
            <a:ahLst/>
            <a:cxnLst/>
            <a:rect l="l" t="t" r="r" b="b"/>
            <a:pathLst>
              <a:path w="482" h="395" extrusionOk="0">
                <a:moveTo>
                  <a:pt x="289" y="178"/>
                </a:moveTo>
                <a:cubicBezTo>
                  <a:pt x="290" y="185"/>
                  <a:pt x="285" y="191"/>
                  <a:pt x="285" y="198"/>
                </a:cubicBezTo>
                <a:cubicBezTo>
                  <a:pt x="285" y="195"/>
                  <a:pt x="284" y="194"/>
                  <a:pt x="283" y="194"/>
                </a:cubicBezTo>
                <a:lnTo>
                  <a:pt x="283" y="194"/>
                </a:lnTo>
                <a:cubicBezTo>
                  <a:pt x="281" y="194"/>
                  <a:pt x="279" y="198"/>
                  <a:pt x="285" y="198"/>
                </a:cubicBezTo>
                <a:lnTo>
                  <a:pt x="268" y="198"/>
                </a:lnTo>
                <a:cubicBezTo>
                  <a:pt x="268" y="198"/>
                  <a:pt x="285" y="189"/>
                  <a:pt x="285" y="181"/>
                </a:cubicBezTo>
                <a:cubicBezTo>
                  <a:pt x="286" y="180"/>
                  <a:pt x="288" y="179"/>
                  <a:pt x="289" y="178"/>
                </a:cubicBezTo>
                <a:close/>
                <a:moveTo>
                  <a:pt x="285" y="1"/>
                </a:moveTo>
                <a:cubicBezTo>
                  <a:pt x="223" y="1"/>
                  <a:pt x="169" y="28"/>
                  <a:pt x="133" y="72"/>
                </a:cubicBezTo>
                <a:lnTo>
                  <a:pt x="133" y="72"/>
                </a:lnTo>
                <a:cubicBezTo>
                  <a:pt x="128" y="71"/>
                  <a:pt x="122" y="71"/>
                  <a:pt x="116" y="71"/>
                </a:cubicBezTo>
                <a:cubicBezTo>
                  <a:pt x="57" y="71"/>
                  <a:pt x="0" y="125"/>
                  <a:pt x="29" y="198"/>
                </a:cubicBezTo>
                <a:lnTo>
                  <a:pt x="29" y="207"/>
                </a:lnTo>
                <a:cubicBezTo>
                  <a:pt x="71" y="301"/>
                  <a:pt x="165" y="369"/>
                  <a:pt x="268" y="395"/>
                </a:cubicBezTo>
                <a:cubicBezTo>
                  <a:pt x="379" y="395"/>
                  <a:pt x="473" y="309"/>
                  <a:pt x="473" y="198"/>
                </a:cubicBezTo>
                <a:cubicBezTo>
                  <a:pt x="482" y="95"/>
                  <a:pt x="405" y="1"/>
                  <a:pt x="302" y="1"/>
                </a:cubicBezTo>
                <a:cubicBezTo>
                  <a:pt x="297" y="1"/>
                  <a:pt x="291" y="1"/>
                  <a:pt x="285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27"/>
          <p:cNvSpPr/>
          <p:nvPr/>
        </p:nvSpPr>
        <p:spPr>
          <a:xfrm>
            <a:off x="7525635" y="717457"/>
            <a:ext cx="48012" cy="34046"/>
          </a:xfrm>
          <a:custGeom>
            <a:avLst/>
            <a:gdLst/>
            <a:ahLst/>
            <a:cxnLst/>
            <a:rect l="l" t="t" r="r" b="b"/>
            <a:pathLst>
              <a:path w="581" h="412" extrusionOk="0">
                <a:moveTo>
                  <a:pt x="363" y="190"/>
                </a:moveTo>
                <a:cubicBezTo>
                  <a:pt x="377" y="190"/>
                  <a:pt x="390" y="201"/>
                  <a:pt x="366" y="220"/>
                </a:cubicBezTo>
                <a:cubicBezTo>
                  <a:pt x="363" y="224"/>
                  <a:pt x="359" y="227"/>
                  <a:pt x="354" y="229"/>
                </a:cubicBezTo>
                <a:lnTo>
                  <a:pt x="354" y="229"/>
                </a:lnTo>
                <a:cubicBezTo>
                  <a:pt x="353" y="223"/>
                  <a:pt x="352" y="217"/>
                  <a:pt x="349" y="211"/>
                </a:cubicBezTo>
                <a:cubicBezTo>
                  <a:pt x="342" y="196"/>
                  <a:pt x="352" y="190"/>
                  <a:pt x="363" y="190"/>
                </a:cubicBezTo>
                <a:close/>
                <a:moveTo>
                  <a:pt x="362" y="1"/>
                </a:moveTo>
                <a:cubicBezTo>
                  <a:pt x="347" y="1"/>
                  <a:pt x="331" y="2"/>
                  <a:pt x="315" y="6"/>
                </a:cubicBezTo>
                <a:cubicBezTo>
                  <a:pt x="245" y="31"/>
                  <a:pt x="196" y="85"/>
                  <a:pt x="175" y="148"/>
                </a:cubicBezTo>
                <a:lnTo>
                  <a:pt x="175" y="148"/>
                </a:lnTo>
                <a:cubicBezTo>
                  <a:pt x="158" y="133"/>
                  <a:pt x="141" y="126"/>
                  <a:pt x="124" y="126"/>
                </a:cubicBezTo>
                <a:cubicBezTo>
                  <a:pt x="55" y="126"/>
                  <a:pt x="1" y="236"/>
                  <a:pt x="76" y="297"/>
                </a:cubicBezTo>
                <a:lnTo>
                  <a:pt x="67" y="297"/>
                </a:lnTo>
                <a:cubicBezTo>
                  <a:pt x="133" y="370"/>
                  <a:pt x="230" y="412"/>
                  <a:pt x="331" y="412"/>
                </a:cubicBezTo>
                <a:cubicBezTo>
                  <a:pt x="349" y="412"/>
                  <a:pt x="366" y="411"/>
                  <a:pt x="384" y="408"/>
                </a:cubicBezTo>
                <a:cubicBezTo>
                  <a:pt x="503" y="391"/>
                  <a:pt x="580" y="280"/>
                  <a:pt x="563" y="160"/>
                </a:cubicBezTo>
                <a:cubicBezTo>
                  <a:pt x="541" y="65"/>
                  <a:pt x="456" y="1"/>
                  <a:pt x="3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27"/>
          <p:cNvSpPr/>
          <p:nvPr/>
        </p:nvSpPr>
        <p:spPr>
          <a:xfrm>
            <a:off x="7622318" y="750429"/>
            <a:ext cx="41814" cy="30493"/>
          </a:xfrm>
          <a:custGeom>
            <a:avLst/>
            <a:gdLst/>
            <a:ahLst/>
            <a:cxnLst/>
            <a:rect l="l" t="t" r="r" b="b"/>
            <a:pathLst>
              <a:path w="506" h="369" extrusionOk="0">
                <a:moveTo>
                  <a:pt x="234" y="0"/>
                </a:moveTo>
                <a:cubicBezTo>
                  <a:pt x="180" y="0"/>
                  <a:pt x="126" y="21"/>
                  <a:pt x="86" y="60"/>
                </a:cubicBezTo>
                <a:cubicBezTo>
                  <a:pt x="1" y="163"/>
                  <a:pt x="35" y="360"/>
                  <a:pt x="189" y="368"/>
                </a:cubicBezTo>
                <a:cubicBezTo>
                  <a:pt x="192" y="369"/>
                  <a:pt x="194" y="369"/>
                  <a:pt x="197" y="369"/>
                </a:cubicBezTo>
                <a:cubicBezTo>
                  <a:pt x="231" y="369"/>
                  <a:pt x="256" y="353"/>
                  <a:pt x="271" y="331"/>
                </a:cubicBezTo>
                <a:lnTo>
                  <a:pt x="271" y="331"/>
                </a:lnTo>
                <a:cubicBezTo>
                  <a:pt x="288" y="335"/>
                  <a:pt x="304" y="336"/>
                  <a:pt x="321" y="336"/>
                </a:cubicBezTo>
                <a:cubicBezTo>
                  <a:pt x="371" y="336"/>
                  <a:pt x="420" y="321"/>
                  <a:pt x="463" y="291"/>
                </a:cubicBezTo>
                <a:cubicBezTo>
                  <a:pt x="497" y="266"/>
                  <a:pt x="505" y="223"/>
                  <a:pt x="488" y="180"/>
                </a:cubicBezTo>
                <a:cubicBezTo>
                  <a:pt x="454" y="103"/>
                  <a:pt x="394" y="43"/>
                  <a:pt x="317" y="18"/>
                </a:cubicBezTo>
                <a:cubicBezTo>
                  <a:pt x="291" y="6"/>
                  <a:pt x="262" y="0"/>
                  <a:pt x="23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7"/>
          <p:cNvSpPr/>
          <p:nvPr/>
        </p:nvSpPr>
        <p:spPr>
          <a:xfrm>
            <a:off x="7703631" y="765304"/>
            <a:ext cx="48177" cy="28179"/>
          </a:xfrm>
          <a:custGeom>
            <a:avLst/>
            <a:gdLst/>
            <a:ahLst/>
            <a:cxnLst/>
            <a:rect l="l" t="t" r="r" b="b"/>
            <a:pathLst>
              <a:path w="583" h="341" extrusionOk="0">
                <a:moveTo>
                  <a:pt x="129" y="0"/>
                </a:moveTo>
                <a:cubicBezTo>
                  <a:pt x="86" y="0"/>
                  <a:pt x="52" y="17"/>
                  <a:pt x="35" y="60"/>
                </a:cubicBezTo>
                <a:cubicBezTo>
                  <a:pt x="0" y="154"/>
                  <a:pt x="35" y="265"/>
                  <a:pt x="129" y="317"/>
                </a:cubicBezTo>
                <a:cubicBezTo>
                  <a:pt x="143" y="331"/>
                  <a:pt x="162" y="338"/>
                  <a:pt x="181" y="338"/>
                </a:cubicBezTo>
                <a:cubicBezTo>
                  <a:pt x="204" y="338"/>
                  <a:pt x="227" y="329"/>
                  <a:pt x="246" y="312"/>
                </a:cubicBezTo>
                <a:lnTo>
                  <a:pt x="246" y="312"/>
                </a:lnTo>
                <a:cubicBezTo>
                  <a:pt x="249" y="314"/>
                  <a:pt x="253" y="315"/>
                  <a:pt x="257" y="317"/>
                </a:cubicBezTo>
                <a:lnTo>
                  <a:pt x="249" y="317"/>
                </a:lnTo>
                <a:cubicBezTo>
                  <a:pt x="284" y="333"/>
                  <a:pt x="322" y="340"/>
                  <a:pt x="360" y="340"/>
                </a:cubicBezTo>
                <a:cubicBezTo>
                  <a:pt x="422" y="340"/>
                  <a:pt x="483" y="320"/>
                  <a:pt x="531" y="282"/>
                </a:cubicBezTo>
                <a:cubicBezTo>
                  <a:pt x="582" y="240"/>
                  <a:pt x="582" y="171"/>
                  <a:pt x="531" y="137"/>
                </a:cubicBezTo>
                <a:cubicBezTo>
                  <a:pt x="420" y="52"/>
                  <a:pt x="274" y="0"/>
                  <a:pt x="12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27"/>
          <p:cNvSpPr/>
          <p:nvPr/>
        </p:nvSpPr>
        <p:spPr>
          <a:xfrm>
            <a:off x="7453412" y="734232"/>
            <a:ext cx="42475" cy="29336"/>
          </a:xfrm>
          <a:custGeom>
            <a:avLst/>
            <a:gdLst/>
            <a:ahLst/>
            <a:cxnLst/>
            <a:rect l="l" t="t" r="r" b="b"/>
            <a:pathLst>
              <a:path w="514" h="355" extrusionOk="0">
                <a:moveTo>
                  <a:pt x="312" y="171"/>
                </a:moveTo>
                <a:lnTo>
                  <a:pt x="312" y="171"/>
                </a:lnTo>
                <a:cubicBezTo>
                  <a:pt x="312" y="171"/>
                  <a:pt x="312" y="171"/>
                  <a:pt x="312" y="172"/>
                </a:cubicBezTo>
                <a:lnTo>
                  <a:pt x="312" y="172"/>
                </a:lnTo>
                <a:cubicBezTo>
                  <a:pt x="311" y="171"/>
                  <a:pt x="309" y="171"/>
                  <a:pt x="308" y="171"/>
                </a:cubicBezTo>
                <a:close/>
                <a:moveTo>
                  <a:pt x="293" y="0"/>
                </a:moveTo>
                <a:cubicBezTo>
                  <a:pt x="245" y="0"/>
                  <a:pt x="198" y="19"/>
                  <a:pt x="164" y="56"/>
                </a:cubicBezTo>
                <a:lnTo>
                  <a:pt x="164" y="56"/>
                </a:lnTo>
                <a:cubicBezTo>
                  <a:pt x="148" y="43"/>
                  <a:pt x="128" y="36"/>
                  <a:pt x="106" y="36"/>
                </a:cubicBezTo>
                <a:cubicBezTo>
                  <a:pt x="94" y="36"/>
                  <a:pt x="81" y="38"/>
                  <a:pt x="68" y="43"/>
                </a:cubicBezTo>
                <a:cubicBezTo>
                  <a:pt x="26" y="68"/>
                  <a:pt x="0" y="120"/>
                  <a:pt x="26" y="171"/>
                </a:cubicBezTo>
                <a:lnTo>
                  <a:pt x="26" y="162"/>
                </a:lnTo>
                <a:cubicBezTo>
                  <a:pt x="79" y="262"/>
                  <a:pt x="160" y="355"/>
                  <a:pt x="275" y="355"/>
                </a:cubicBezTo>
                <a:cubicBezTo>
                  <a:pt x="288" y="355"/>
                  <a:pt x="302" y="353"/>
                  <a:pt x="317" y="351"/>
                </a:cubicBezTo>
                <a:cubicBezTo>
                  <a:pt x="453" y="333"/>
                  <a:pt x="513" y="179"/>
                  <a:pt x="428" y="68"/>
                </a:cubicBezTo>
                <a:cubicBezTo>
                  <a:pt x="393" y="22"/>
                  <a:pt x="343" y="0"/>
                  <a:pt x="293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27"/>
          <p:cNvSpPr/>
          <p:nvPr/>
        </p:nvSpPr>
        <p:spPr>
          <a:xfrm>
            <a:off x="7273846" y="621765"/>
            <a:ext cx="31898" cy="27105"/>
          </a:xfrm>
          <a:custGeom>
            <a:avLst/>
            <a:gdLst/>
            <a:ahLst/>
            <a:cxnLst/>
            <a:rect l="l" t="t" r="r" b="b"/>
            <a:pathLst>
              <a:path w="386" h="328" extrusionOk="0">
                <a:moveTo>
                  <a:pt x="203" y="0"/>
                </a:moveTo>
                <a:cubicBezTo>
                  <a:pt x="177" y="0"/>
                  <a:pt x="152" y="6"/>
                  <a:pt x="128" y="18"/>
                </a:cubicBezTo>
                <a:cubicBezTo>
                  <a:pt x="123" y="20"/>
                  <a:pt x="119" y="23"/>
                  <a:pt x="114" y="26"/>
                </a:cubicBezTo>
                <a:lnTo>
                  <a:pt x="114" y="26"/>
                </a:lnTo>
                <a:cubicBezTo>
                  <a:pt x="110" y="25"/>
                  <a:pt x="106" y="25"/>
                  <a:pt x="101" y="25"/>
                </a:cubicBezTo>
                <a:cubicBezTo>
                  <a:pt x="96" y="25"/>
                  <a:pt x="91" y="25"/>
                  <a:pt x="86" y="26"/>
                </a:cubicBezTo>
                <a:cubicBezTo>
                  <a:pt x="34" y="35"/>
                  <a:pt x="0" y="78"/>
                  <a:pt x="9" y="129"/>
                </a:cubicBezTo>
                <a:lnTo>
                  <a:pt x="26" y="120"/>
                </a:lnTo>
                <a:lnTo>
                  <a:pt x="51" y="223"/>
                </a:lnTo>
                <a:cubicBezTo>
                  <a:pt x="69" y="266"/>
                  <a:pt x="94" y="300"/>
                  <a:pt x="137" y="317"/>
                </a:cubicBezTo>
                <a:cubicBezTo>
                  <a:pt x="158" y="324"/>
                  <a:pt x="178" y="327"/>
                  <a:pt x="197" y="327"/>
                </a:cubicBezTo>
                <a:cubicBezTo>
                  <a:pt x="249" y="327"/>
                  <a:pt x="296" y="303"/>
                  <a:pt x="334" y="266"/>
                </a:cubicBezTo>
                <a:cubicBezTo>
                  <a:pt x="385" y="206"/>
                  <a:pt x="385" y="120"/>
                  <a:pt x="334" y="60"/>
                </a:cubicBezTo>
                <a:cubicBezTo>
                  <a:pt x="300" y="21"/>
                  <a:pt x="252" y="0"/>
                  <a:pt x="203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27"/>
          <p:cNvSpPr/>
          <p:nvPr/>
        </p:nvSpPr>
        <p:spPr>
          <a:xfrm>
            <a:off x="7826510" y="628789"/>
            <a:ext cx="45450" cy="24874"/>
          </a:xfrm>
          <a:custGeom>
            <a:avLst/>
            <a:gdLst/>
            <a:ahLst/>
            <a:cxnLst/>
            <a:rect l="l" t="t" r="r" b="b"/>
            <a:pathLst>
              <a:path w="550" h="301" extrusionOk="0">
                <a:moveTo>
                  <a:pt x="323" y="1"/>
                </a:moveTo>
                <a:cubicBezTo>
                  <a:pt x="252" y="1"/>
                  <a:pt x="180" y="20"/>
                  <a:pt x="113" y="61"/>
                </a:cubicBezTo>
                <a:cubicBezTo>
                  <a:pt x="100" y="72"/>
                  <a:pt x="89" y="84"/>
                  <a:pt x="82" y="98"/>
                </a:cubicBezTo>
                <a:lnTo>
                  <a:pt x="82" y="98"/>
                </a:lnTo>
                <a:cubicBezTo>
                  <a:pt x="6" y="124"/>
                  <a:pt x="1" y="261"/>
                  <a:pt x="105" y="283"/>
                </a:cubicBezTo>
                <a:cubicBezTo>
                  <a:pt x="115" y="285"/>
                  <a:pt x="126" y="287"/>
                  <a:pt x="137" y="288"/>
                </a:cubicBezTo>
                <a:lnTo>
                  <a:pt x="137" y="288"/>
                </a:lnTo>
                <a:cubicBezTo>
                  <a:pt x="153" y="296"/>
                  <a:pt x="170" y="301"/>
                  <a:pt x="190" y="301"/>
                </a:cubicBezTo>
                <a:cubicBezTo>
                  <a:pt x="193" y="301"/>
                  <a:pt x="196" y="301"/>
                  <a:pt x="198" y="301"/>
                </a:cubicBezTo>
                <a:cubicBezTo>
                  <a:pt x="216" y="301"/>
                  <a:pt x="232" y="296"/>
                  <a:pt x="245" y="289"/>
                </a:cubicBezTo>
                <a:lnTo>
                  <a:pt x="245" y="289"/>
                </a:lnTo>
                <a:cubicBezTo>
                  <a:pt x="333" y="279"/>
                  <a:pt x="417" y="245"/>
                  <a:pt x="490" y="189"/>
                </a:cubicBezTo>
                <a:cubicBezTo>
                  <a:pt x="549" y="138"/>
                  <a:pt x="532" y="52"/>
                  <a:pt x="464" y="27"/>
                </a:cubicBezTo>
                <a:cubicBezTo>
                  <a:pt x="419" y="10"/>
                  <a:pt x="371" y="1"/>
                  <a:pt x="323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27"/>
          <p:cNvSpPr/>
          <p:nvPr/>
        </p:nvSpPr>
        <p:spPr>
          <a:xfrm>
            <a:off x="7722307" y="630276"/>
            <a:ext cx="48343" cy="35947"/>
          </a:xfrm>
          <a:custGeom>
            <a:avLst/>
            <a:gdLst/>
            <a:ahLst/>
            <a:cxnLst/>
            <a:rect l="l" t="t" r="r" b="b"/>
            <a:pathLst>
              <a:path w="585" h="435" extrusionOk="0">
                <a:moveTo>
                  <a:pt x="332" y="1"/>
                </a:moveTo>
                <a:cubicBezTo>
                  <a:pt x="278" y="1"/>
                  <a:pt x="224" y="21"/>
                  <a:pt x="177" y="69"/>
                </a:cubicBezTo>
                <a:cubicBezTo>
                  <a:pt x="158" y="85"/>
                  <a:pt x="144" y="104"/>
                  <a:pt x="133" y="124"/>
                </a:cubicBezTo>
                <a:lnTo>
                  <a:pt x="133" y="124"/>
                </a:lnTo>
                <a:cubicBezTo>
                  <a:pt x="44" y="130"/>
                  <a:pt x="0" y="270"/>
                  <a:pt x="100" y="308"/>
                </a:cubicBezTo>
                <a:cubicBezTo>
                  <a:pt x="109" y="311"/>
                  <a:pt x="119" y="313"/>
                  <a:pt x="129" y="316"/>
                </a:cubicBezTo>
                <a:lnTo>
                  <a:pt x="129" y="316"/>
                </a:lnTo>
                <a:cubicBezTo>
                  <a:pt x="133" y="325"/>
                  <a:pt x="137" y="334"/>
                  <a:pt x="142" y="342"/>
                </a:cubicBezTo>
                <a:cubicBezTo>
                  <a:pt x="183" y="401"/>
                  <a:pt x="251" y="435"/>
                  <a:pt x="320" y="435"/>
                </a:cubicBezTo>
                <a:cubicBezTo>
                  <a:pt x="353" y="435"/>
                  <a:pt x="386" y="427"/>
                  <a:pt x="416" y="411"/>
                </a:cubicBezTo>
                <a:cubicBezTo>
                  <a:pt x="442" y="399"/>
                  <a:pt x="457" y="381"/>
                  <a:pt x="465" y="361"/>
                </a:cubicBezTo>
                <a:lnTo>
                  <a:pt x="465" y="361"/>
                </a:lnTo>
                <a:cubicBezTo>
                  <a:pt x="474" y="361"/>
                  <a:pt x="484" y="360"/>
                  <a:pt x="493" y="360"/>
                </a:cubicBezTo>
                <a:cubicBezTo>
                  <a:pt x="536" y="351"/>
                  <a:pt x="570" y="317"/>
                  <a:pt x="579" y="274"/>
                </a:cubicBezTo>
                <a:cubicBezTo>
                  <a:pt x="585" y="122"/>
                  <a:pt x="462" y="1"/>
                  <a:pt x="33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27"/>
          <p:cNvSpPr/>
          <p:nvPr/>
        </p:nvSpPr>
        <p:spPr>
          <a:xfrm>
            <a:off x="7811883" y="719027"/>
            <a:ext cx="43798" cy="35782"/>
          </a:xfrm>
          <a:custGeom>
            <a:avLst/>
            <a:gdLst/>
            <a:ahLst/>
            <a:cxnLst/>
            <a:rect l="l" t="t" r="r" b="b"/>
            <a:pathLst>
              <a:path w="530" h="433" extrusionOk="0">
                <a:moveTo>
                  <a:pt x="333" y="1"/>
                </a:moveTo>
                <a:cubicBezTo>
                  <a:pt x="310" y="1"/>
                  <a:pt x="287" y="5"/>
                  <a:pt x="265" y="13"/>
                </a:cubicBezTo>
                <a:cubicBezTo>
                  <a:pt x="222" y="33"/>
                  <a:pt x="196" y="68"/>
                  <a:pt x="186" y="107"/>
                </a:cubicBezTo>
                <a:lnTo>
                  <a:pt x="119" y="107"/>
                </a:lnTo>
                <a:cubicBezTo>
                  <a:pt x="116" y="106"/>
                  <a:pt x="112" y="106"/>
                  <a:pt x="109" y="106"/>
                </a:cubicBezTo>
                <a:cubicBezTo>
                  <a:pt x="46" y="106"/>
                  <a:pt x="1" y="178"/>
                  <a:pt x="25" y="235"/>
                </a:cubicBezTo>
                <a:cubicBezTo>
                  <a:pt x="66" y="357"/>
                  <a:pt x="183" y="433"/>
                  <a:pt x="305" y="433"/>
                </a:cubicBezTo>
                <a:cubicBezTo>
                  <a:pt x="311" y="433"/>
                  <a:pt x="318" y="432"/>
                  <a:pt x="324" y="432"/>
                </a:cubicBezTo>
                <a:cubicBezTo>
                  <a:pt x="453" y="415"/>
                  <a:pt x="530" y="304"/>
                  <a:pt x="521" y="184"/>
                </a:cubicBezTo>
                <a:cubicBezTo>
                  <a:pt x="521" y="73"/>
                  <a:pt x="431" y="1"/>
                  <a:pt x="333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27"/>
          <p:cNvSpPr/>
          <p:nvPr/>
        </p:nvSpPr>
        <p:spPr>
          <a:xfrm>
            <a:off x="7898072" y="569456"/>
            <a:ext cx="43880" cy="36939"/>
          </a:xfrm>
          <a:custGeom>
            <a:avLst/>
            <a:gdLst/>
            <a:ahLst/>
            <a:cxnLst/>
            <a:rect l="l" t="t" r="r" b="b"/>
            <a:pathLst>
              <a:path w="531" h="447" extrusionOk="0">
                <a:moveTo>
                  <a:pt x="262" y="191"/>
                </a:moveTo>
                <a:cubicBezTo>
                  <a:pt x="267" y="191"/>
                  <a:pt x="273" y="193"/>
                  <a:pt x="282" y="197"/>
                </a:cubicBezTo>
                <a:cubicBezTo>
                  <a:pt x="303" y="197"/>
                  <a:pt x="307" y="224"/>
                  <a:pt x="295" y="239"/>
                </a:cubicBezTo>
                <a:lnTo>
                  <a:pt x="295" y="239"/>
                </a:lnTo>
                <a:cubicBezTo>
                  <a:pt x="286" y="236"/>
                  <a:pt x="276" y="233"/>
                  <a:pt x="265" y="231"/>
                </a:cubicBezTo>
                <a:cubicBezTo>
                  <a:pt x="258" y="231"/>
                  <a:pt x="240" y="191"/>
                  <a:pt x="262" y="191"/>
                </a:cubicBezTo>
                <a:close/>
                <a:moveTo>
                  <a:pt x="271" y="0"/>
                </a:moveTo>
                <a:cubicBezTo>
                  <a:pt x="179" y="0"/>
                  <a:pt x="92" y="64"/>
                  <a:pt x="68" y="163"/>
                </a:cubicBezTo>
                <a:cubicBezTo>
                  <a:pt x="67" y="169"/>
                  <a:pt x="66" y="175"/>
                  <a:pt x="65" y="181"/>
                </a:cubicBezTo>
                <a:lnTo>
                  <a:pt x="65" y="181"/>
                </a:lnTo>
                <a:cubicBezTo>
                  <a:pt x="16" y="200"/>
                  <a:pt x="0" y="258"/>
                  <a:pt x="17" y="300"/>
                </a:cubicBezTo>
                <a:lnTo>
                  <a:pt x="26" y="300"/>
                </a:lnTo>
                <a:cubicBezTo>
                  <a:pt x="70" y="395"/>
                  <a:pt x="163" y="446"/>
                  <a:pt x="258" y="446"/>
                </a:cubicBezTo>
                <a:cubicBezTo>
                  <a:pt x="307" y="446"/>
                  <a:pt x="358" y="432"/>
                  <a:pt x="402" y="403"/>
                </a:cubicBezTo>
                <a:cubicBezTo>
                  <a:pt x="530" y="317"/>
                  <a:pt x="522" y="129"/>
                  <a:pt x="394" y="43"/>
                </a:cubicBezTo>
                <a:cubicBezTo>
                  <a:pt x="356" y="14"/>
                  <a:pt x="313" y="0"/>
                  <a:pt x="27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27"/>
          <p:cNvSpPr/>
          <p:nvPr/>
        </p:nvSpPr>
        <p:spPr>
          <a:xfrm>
            <a:off x="8042931" y="606973"/>
            <a:ext cx="45120" cy="33964"/>
          </a:xfrm>
          <a:custGeom>
            <a:avLst/>
            <a:gdLst/>
            <a:ahLst/>
            <a:cxnLst/>
            <a:rect l="l" t="t" r="r" b="b"/>
            <a:pathLst>
              <a:path w="546" h="411" extrusionOk="0">
                <a:moveTo>
                  <a:pt x="254" y="0"/>
                </a:moveTo>
                <a:cubicBezTo>
                  <a:pt x="225" y="0"/>
                  <a:pt x="198" y="6"/>
                  <a:pt x="172" y="17"/>
                </a:cubicBezTo>
                <a:cubicBezTo>
                  <a:pt x="18" y="85"/>
                  <a:pt x="1" y="282"/>
                  <a:pt x="129" y="385"/>
                </a:cubicBezTo>
                <a:cubicBezTo>
                  <a:pt x="163" y="402"/>
                  <a:pt x="200" y="411"/>
                  <a:pt x="235" y="411"/>
                </a:cubicBezTo>
                <a:cubicBezTo>
                  <a:pt x="270" y="411"/>
                  <a:pt x="304" y="402"/>
                  <a:pt x="334" y="385"/>
                </a:cubicBezTo>
                <a:cubicBezTo>
                  <a:pt x="338" y="383"/>
                  <a:pt x="341" y="382"/>
                  <a:pt x="344" y="380"/>
                </a:cubicBezTo>
                <a:lnTo>
                  <a:pt x="344" y="380"/>
                </a:lnTo>
                <a:cubicBezTo>
                  <a:pt x="407" y="376"/>
                  <a:pt x="468" y="336"/>
                  <a:pt x="488" y="274"/>
                </a:cubicBezTo>
                <a:cubicBezTo>
                  <a:pt x="545" y="131"/>
                  <a:pt x="395" y="0"/>
                  <a:pt x="25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27"/>
          <p:cNvSpPr/>
          <p:nvPr/>
        </p:nvSpPr>
        <p:spPr>
          <a:xfrm>
            <a:off x="7989962" y="552516"/>
            <a:ext cx="53053" cy="46690"/>
          </a:xfrm>
          <a:custGeom>
            <a:avLst/>
            <a:gdLst/>
            <a:ahLst/>
            <a:cxnLst/>
            <a:rect l="l" t="t" r="r" b="b"/>
            <a:pathLst>
              <a:path w="642" h="565" extrusionOk="0">
                <a:moveTo>
                  <a:pt x="317" y="189"/>
                </a:moveTo>
                <a:cubicBezTo>
                  <a:pt x="334" y="189"/>
                  <a:pt x="351" y="194"/>
                  <a:pt x="368" y="205"/>
                </a:cubicBezTo>
                <a:cubicBezTo>
                  <a:pt x="411" y="231"/>
                  <a:pt x="428" y="282"/>
                  <a:pt x="402" y="325"/>
                </a:cubicBezTo>
                <a:cubicBezTo>
                  <a:pt x="391" y="337"/>
                  <a:pt x="379" y="349"/>
                  <a:pt x="364" y="358"/>
                </a:cubicBezTo>
                <a:lnTo>
                  <a:pt x="364" y="358"/>
                </a:lnTo>
                <a:cubicBezTo>
                  <a:pt x="366" y="344"/>
                  <a:pt x="364" y="330"/>
                  <a:pt x="359" y="317"/>
                </a:cubicBezTo>
                <a:cubicBezTo>
                  <a:pt x="341" y="286"/>
                  <a:pt x="309" y="264"/>
                  <a:pt x="273" y="264"/>
                </a:cubicBezTo>
                <a:cubicBezTo>
                  <a:pt x="259" y="264"/>
                  <a:pt x="245" y="267"/>
                  <a:pt x="231" y="274"/>
                </a:cubicBezTo>
                <a:lnTo>
                  <a:pt x="231" y="265"/>
                </a:lnTo>
                <a:cubicBezTo>
                  <a:pt x="229" y="267"/>
                  <a:pt x="226" y="268"/>
                  <a:pt x="223" y="270"/>
                </a:cubicBezTo>
                <a:lnTo>
                  <a:pt x="223" y="270"/>
                </a:lnTo>
                <a:cubicBezTo>
                  <a:pt x="232" y="225"/>
                  <a:pt x="272" y="189"/>
                  <a:pt x="317" y="189"/>
                </a:cubicBezTo>
                <a:close/>
                <a:moveTo>
                  <a:pt x="305" y="0"/>
                </a:moveTo>
                <a:cubicBezTo>
                  <a:pt x="254" y="0"/>
                  <a:pt x="202" y="14"/>
                  <a:pt x="154" y="43"/>
                </a:cubicBezTo>
                <a:cubicBezTo>
                  <a:pt x="26" y="146"/>
                  <a:pt x="0" y="325"/>
                  <a:pt x="94" y="462"/>
                </a:cubicBezTo>
                <a:cubicBezTo>
                  <a:pt x="114" y="486"/>
                  <a:pt x="138" y="496"/>
                  <a:pt x="161" y="496"/>
                </a:cubicBezTo>
                <a:cubicBezTo>
                  <a:pt x="163" y="496"/>
                  <a:pt x="166" y="496"/>
                  <a:pt x="168" y="496"/>
                </a:cubicBezTo>
                <a:lnTo>
                  <a:pt x="168" y="496"/>
                </a:lnTo>
                <a:cubicBezTo>
                  <a:pt x="207" y="539"/>
                  <a:pt x="261" y="565"/>
                  <a:pt x="315" y="565"/>
                </a:cubicBezTo>
                <a:cubicBezTo>
                  <a:pt x="333" y="565"/>
                  <a:pt x="351" y="562"/>
                  <a:pt x="368" y="556"/>
                </a:cubicBezTo>
                <a:cubicBezTo>
                  <a:pt x="539" y="522"/>
                  <a:pt x="642" y="342"/>
                  <a:pt x="582" y="180"/>
                </a:cubicBezTo>
                <a:cubicBezTo>
                  <a:pt x="529" y="68"/>
                  <a:pt x="419" y="0"/>
                  <a:pt x="30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27"/>
          <p:cNvSpPr/>
          <p:nvPr/>
        </p:nvSpPr>
        <p:spPr>
          <a:xfrm>
            <a:off x="7275251" y="-111546"/>
            <a:ext cx="44624" cy="43798"/>
          </a:xfrm>
          <a:custGeom>
            <a:avLst/>
            <a:gdLst/>
            <a:ahLst/>
            <a:cxnLst/>
            <a:rect l="l" t="t" r="r" b="b"/>
            <a:pathLst>
              <a:path w="540" h="530" extrusionOk="0">
                <a:moveTo>
                  <a:pt x="280" y="292"/>
                </a:moveTo>
                <a:cubicBezTo>
                  <a:pt x="276" y="310"/>
                  <a:pt x="276" y="327"/>
                  <a:pt x="282" y="343"/>
                </a:cubicBezTo>
                <a:lnTo>
                  <a:pt x="282" y="343"/>
                </a:lnTo>
                <a:cubicBezTo>
                  <a:pt x="262" y="337"/>
                  <a:pt x="246" y="325"/>
                  <a:pt x="234" y="310"/>
                </a:cubicBezTo>
                <a:lnTo>
                  <a:pt x="234" y="310"/>
                </a:lnTo>
                <a:cubicBezTo>
                  <a:pt x="250" y="305"/>
                  <a:pt x="265" y="299"/>
                  <a:pt x="280" y="292"/>
                </a:cubicBezTo>
                <a:close/>
                <a:moveTo>
                  <a:pt x="254" y="1"/>
                </a:moveTo>
                <a:cubicBezTo>
                  <a:pt x="196" y="1"/>
                  <a:pt x="139" y="22"/>
                  <a:pt x="94" y="63"/>
                </a:cubicBezTo>
                <a:cubicBezTo>
                  <a:pt x="0" y="157"/>
                  <a:pt x="0" y="311"/>
                  <a:pt x="77" y="414"/>
                </a:cubicBezTo>
                <a:cubicBezTo>
                  <a:pt x="132" y="487"/>
                  <a:pt x="222" y="530"/>
                  <a:pt x="312" y="530"/>
                </a:cubicBezTo>
                <a:cubicBezTo>
                  <a:pt x="348" y="530"/>
                  <a:pt x="385" y="523"/>
                  <a:pt x="419" y="508"/>
                </a:cubicBezTo>
                <a:cubicBezTo>
                  <a:pt x="539" y="439"/>
                  <a:pt x="531" y="268"/>
                  <a:pt x="402" y="208"/>
                </a:cubicBezTo>
                <a:cubicBezTo>
                  <a:pt x="401" y="208"/>
                  <a:pt x="399" y="208"/>
                  <a:pt x="398" y="208"/>
                </a:cubicBezTo>
                <a:lnTo>
                  <a:pt x="398" y="208"/>
                </a:lnTo>
                <a:cubicBezTo>
                  <a:pt x="406" y="200"/>
                  <a:pt x="413" y="191"/>
                  <a:pt x="419" y="183"/>
                </a:cubicBezTo>
                <a:cubicBezTo>
                  <a:pt x="454" y="140"/>
                  <a:pt x="445" y="80"/>
                  <a:pt x="402" y="54"/>
                </a:cubicBezTo>
                <a:cubicBezTo>
                  <a:pt x="358" y="18"/>
                  <a:pt x="306" y="1"/>
                  <a:pt x="254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27"/>
          <p:cNvSpPr/>
          <p:nvPr/>
        </p:nvSpPr>
        <p:spPr>
          <a:xfrm>
            <a:off x="7405319" y="-79732"/>
            <a:ext cx="50243" cy="50904"/>
          </a:xfrm>
          <a:custGeom>
            <a:avLst/>
            <a:gdLst/>
            <a:ahLst/>
            <a:cxnLst/>
            <a:rect l="l" t="t" r="r" b="b"/>
            <a:pathLst>
              <a:path w="608" h="616" extrusionOk="0">
                <a:moveTo>
                  <a:pt x="192" y="185"/>
                </a:moveTo>
                <a:cubicBezTo>
                  <a:pt x="193" y="185"/>
                  <a:pt x="197" y="187"/>
                  <a:pt x="206" y="191"/>
                </a:cubicBezTo>
                <a:lnTo>
                  <a:pt x="223" y="208"/>
                </a:lnTo>
                <a:cubicBezTo>
                  <a:pt x="227" y="213"/>
                  <a:pt x="231" y="218"/>
                  <a:pt x="235" y="222"/>
                </a:cubicBezTo>
                <a:lnTo>
                  <a:pt x="235" y="222"/>
                </a:lnTo>
                <a:cubicBezTo>
                  <a:pt x="224" y="210"/>
                  <a:pt x="211" y="202"/>
                  <a:pt x="197" y="198"/>
                </a:cubicBezTo>
                <a:lnTo>
                  <a:pt x="197" y="198"/>
                </a:lnTo>
                <a:cubicBezTo>
                  <a:pt x="197" y="196"/>
                  <a:pt x="197" y="194"/>
                  <a:pt x="197" y="191"/>
                </a:cubicBezTo>
                <a:cubicBezTo>
                  <a:pt x="193" y="187"/>
                  <a:pt x="191" y="185"/>
                  <a:pt x="192" y="185"/>
                </a:cubicBezTo>
                <a:close/>
                <a:moveTo>
                  <a:pt x="197" y="0"/>
                </a:moveTo>
                <a:cubicBezTo>
                  <a:pt x="97" y="0"/>
                  <a:pt x="39" y="107"/>
                  <a:pt x="17" y="208"/>
                </a:cubicBezTo>
                <a:cubicBezTo>
                  <a:pt x="0" y="337"/>
                  <a:pt x="34" y="474"/>
                  <a:pt x="129" y="585"/>
                </a:cubicBezTo>
                <a:cubicBezTo>
                  <a:pt x="148" y="606"/>
                  <a:pt x="171" y="615"/>
                  <a:pt x="194" y="615"/>
                </a:cubicBezTo>
                <a:cubicBezTo>
                  <a:pt x="221" y="615"/>
                  <a:pt x="248" y="602"/>
                  <a:pt x="266" y="581"/>
                </a:cubicBezTo>
                <a:lnTo>
                  <a:pt x="266" y="581"/>
                </a:lnTo>
                <a:cubicBezTo>
                  <a:pt x="277" y="584"/>
                  <a:pt x="288" y="585"/>
                  <a:pt x="300" y="585"/>
                </a:cubicBezTo>
                <a:cubicBezTo>
                  <a:pt x="608" y="551"/>
                  <a:pt x="471" y="80"/>
                  <a:pt x="257" y="12"/>
                </a:cubicBezTo>
                <a:cubicBezTo>
                  <a:pt x="236" y="4"/>
                  <a:pt x="216" y="0"/>
                  <a:pt x="197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27"/>
          <p:cNvSpPr/>
          <p:nvPr/>
        </p:nvSpPr>
        <p:spPr>
          <a:xfrm>
            <a:off x="7427961" y="-165260"/>
            <a:ext cx="42475" cy="40905"/>
          </a:xfrm>
          <a:custGeom>
            <a:avLst/>
            <a:gdLst/>
            <a:ahLst/>
            <a:cxnLst/>
            <a:rect l="l" t="t" r="r" b="b"/>
            <a:pathLst>
              <a:path w="514" h="495" extrusionOk="0">
                <a:moveTo>
                  <a:pt x="165" y="0"/>
                </a:moveTo>
                <a:cubicBezTo>
                  <a:pt x="109" y="0"/>
                  <a:pt x="69" y="53"/>
                  <a:pt x="77" y="106"/>
                </a:cubicBezTo>
                <a:lnTo>
                  <a:pt x="79" y="119"/>
                </a:lnTo>
                <a:lnTo>
                  <a:pt x="79" y="119"/>
                </a:lnTo>
                <a:cubicBezTo>
                  <a:pt x="75" y="120"/>
                  <a:pt x="72" y="121"/>
                  <a:pt x="68" y="123"/>
                </a:cubicBezTo>
                <a:cubicBezTo>
                  <a:pt x="26" y="140"/>
                  <a:pt x="0" y="200"/>
                  <a:pt x="26" y="243"/>
                </a:cubicBezTo>
                <a:cubicBezTo>
                  <a:pt x="49" y="282"/>
                  <a:pt x="77" y="318"/>
                  <a:pt x="109" y="350"/>
                </a:cubicBezTo>
                <a:lnTo>
                  <a:pt x="109" y="350"/>
                </a:lnTo>
                <a:lnTo>
                  <a:pt x="111" y="371"/>
                </a:lnTo>
                <a:cubicBezTo>
                  <a:pt x="115" y="424"/>
                  <a:pt x="153" y="449"/>
                  <a:pt x="193" y="449"/>
                </a:cubicBezTo>
                <a:cubicBezTo>
                  <a:pt x="205" y="449"/>
                  <a:pt x="218" y="447"/>
                  <a:pt x="229" y="442"/>
                </a:cubicBezTo>
                <a:lnTo>
                  <a:pt x="229" y="442"/>
                </a:lnTo>
                <a:cubicBezTo>
                  <a:pt x="272" y="465"/>
                  <a:pt x="319" y="482"/>
                  <a:pt x="368" y="491"/>
                </a:cubicBezTo>
                <a:cubicBezTo>
                  <a:pt x="376" y="493"/>
                  <a:pt x="384" y="494"/>
                  <a:pt x="391" y="494"/>
                </a:cubicBezTo>
                <a:cubicBezTo>
                  <a:pt x="437" y="494"/>
                  <a:pt x="464" y="451"/>
                  <a:pt x="479" y="414"/>
                </a:cubicBezTo>
                <a:cubicBezTo>
                  <a:pt x="513" y="217"/>
                  <a:pt x="385" y="29"/>
                  <a:pt x="188" y="3"/>
                </a:cubicBezTo>
                <a:cubicBezTo>
                  <a:pt x="180" y="1"/>
                  <a:pt x="172" y="0"/>
                  <a:pt x="16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27"/>
          <p:cNvSpPr/>
          <p:nvPr/>
        </p:nvSpPr>
        <p:spPr>
          <a:xfrm>
            <a:off x="7477376" y="-390608"/>
            <a:ext cx="876034" cy="945283"/>
          </a:xfrm>
          <a:custGeom>
            <a:avLst/>
            <a:gdLst/>
            <a:ahLst/>
            <a:cxnLst/>
            <a:rect l="l" t="t" r="r" b="b"/>
            <a:pathLst>
              <a:path w="10601" h="11439" extrusionOk="0">
                <a:moveTo>
                  <a:pt x="3887" y="1"/>
                </a:moveTo>
                <a:cubicBezTo>
                  <a:pt x="2914" y="1"/>
                  <a:pt x="1209" y="165"/>
                  <a:pt x="608" y="882"/>
                </a:cubicBezTo>
                <a:cubicBezTo>
                  <a:pt x="292" y="1276"/>
                  <a:pt x="1" y="1584"/>
                  <a:pt x="249" y="1661"/>
                </a:cubicBezTo>
                <a:lnTo>
                  <a:pt x="232" y="1695"/>
                </a:lnTo>
                <a:lnTo>
                  <a:pt x="2704" y="5245"/>
                </a:lnTo>
                <a:cubicBezTo>
                  <a:pt x="3252" y="6024"/>
                  <a:pt x="3799" y="6811"/>
                  <a:pt x="4441" y="7529"/>
                </a:cubicBezTo>
                <a:cubicBezTo>
                  <a:pt x="5579" y="8813"/>
                  <a:pt x="7007" y="9890"/>
                  <a:pt x="7726" y="11439"/>
                </a:cubicBezTo>
                <a:cubicBezTo>
                  <a:pt x="9326" y="10703"/>
                  <a:pt x="10395" y="8984"/>
                  <a:pt x="10498" y="7213"/>
                </a:cubicBezTo>
                <a:cubicBezTo>
                  <a:pt x="10600" y="5442"/>
                  <a:pt x="10284" y="3098"/>
                  <a:pt x="9009" y="1866"/>
                </a:cubicBezTo>
                <a:cubicBezTo>
                  <a:pt x="7538" y="446"/>
                  <a:pt x="6006" y="27"/>
                  <a:pt x="3962" y="1"/>
                </a:cubicBezTo>
                <a:cubicBezTo>
                  <a:pt x="3937" y="1"/>
                  <a:pt x="3912" y="1"/>
                  <a:pt x="388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 4 ">
  <p:cSld name="CUSTOM_40"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8"/>
          <p:cNvSpPr txBox="1">
            <a:spLocks noGrp="1"/>
          </p:cNvSpPr>
          <p:nvPr>
            <p:ph type="title"/>
          </p:nvPr>
        </p:nvSpPr>
        <p:spPr>
          <a:xfrm>
            <a:off x="3035550" y="3740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grpSp>
        <p:nvGrpSpPr>
          <p:cNvPr id="3924" name="Google Shape;3924;p28"/>
          <p:cNvGrpSpPr/>
          <p:nvPr/>
        </p:nvGrpSpPr>
        <p:grpSpPr>
          <a:xfrm rot="10800000">
            <a:off x="-98001" y="-284871"/>
            <a:ext cx="2243737" cy="2276051"/>
            <a:chOff x="7203951" y="3294297"/>
            <a:chExt cx="2113145" cy="2143578"/>
          </a:xfrm>
        </p:grpSpPr>
        <p:sp>
          <p:nvSpPr>
            <p:cNvPr id="3925" name="Google Shape;3925;p28"/>
            <p:cNvSpPr/>
            <p:nvPr/>
          </p:nvSpPr>
          <p:spPr>
            <a:xfrm>
              <a:off x="7203951" y="4662058"/>
              <a:ext cx="1849662" cy="51329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00" y="1"/>
                  </a:moveTo>
                  <a:cubicBezTo>
                    <a:pt x="6573" y="1"/>
                    <a:pt x="5374" y="135"/>
                    <a:pt x="4192" y="512"/>
                  </a:cubicBezTo>
                  <a:cubicBezTo>
                    <a:pt x="2712" y="974"/>
                    <a:pt x="1326" y="1693"/>
                    <a:pt x="86" y="2626"/>
                  </a:cubicBezTo>
                  <a:cubicBezTo>
                    <a:pt x="0" y="2685"/>
                    <a:pt x="0" y="2814"/>
                    <a:pt x="86" y="2874"/>
                  </a:cubicBezTo>
                  <a:cubicBezTo>
                    <a:pt x="2190" y="4337"/>
                    <a:pt x="4611" y="5295"/>
                    <a:pt x="7152" y="5663"/>
                  </a:cubicBezTo>
                  <a:cubicBezTo>
                    <a:pt x="7995" y="5790"/>
                    <a:pt x="8843" y="5854"/>
                    <a:pt x="9691" y="5854"/>
                  </a:cubicBezTo>
                  <a:cubicBezTo>
                    <a:pt x="11398" y="5854"/>
                    <a:pt x="13100" y="5595"/>
                    <a:pt x="14740" y="5081"/>
                  </a:cubicBezTo>
                  <a:cubicBezTo>
                    <a:pt x="16246" y="4602"/>
                    <a:pt x="17641" y="3866"/>
                    <a:pt x="19018" y="3088"/>
                  </a:cubicBezTo>
                  <a:cubicBezTo>
                    <a:pt x="19223" y="3088"/>
                    <a:pt x="19428" y="3070"/>
                    <a:pt x="19625" y="3028"/>
                  </a:cubicBezTo>
                  <a:lnTo>
                    <a:pt x="20926" y="2831"/>
                  </a:lnTo>
                  <a:cubicBezTo>
                    <a:pt x="21095" y="2799"/>
                    <a:pt x="21044" y="2554"/>
                    <a:pt x="20880" y="2554"/>
                  </a:cubicBezTo>
                  <a:cubicBezTo>
                    <a:pt x="20870" y="2554"/>
                    <a:pt x="20860" y="2555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63" y="2814"/>
                  </a:cubicBezTo>
                  <a:cubicBezTo>
                    <a:pt x="19142" y="2776"/>
                    <a:pt x="19104" y="2756"/>
                    <a:pt x="19062" y="2756"/>
                  </a:cubicBezTo>
                  <a:cubicBezTo>
                    <a:pt x="19037" y="2756"/>
                    <a:pt x="19009" y="2763"/>
                    <a:pt x="18984" y="2780"/>
                  </a:cubicBezTo>
                  <a:lnTo>
                    <a:pt x="18941" y="2805"/>
                  </a:lnTo>
                  <a:cubicBezTo>
                    <a:pt x="18795" y="2762"/>
                    <a:pt x="18650" y="2703"/>
                    <a:pt x="18522" y="2617"/>
                  </a:cubicBezTo>
                  <a:cubicBezTo>
                    <a:pt x="17906" y="2292"/>
                    <a:pt x="17290" y="2001"/>
                    <a:pt x="16648" y="1744"/>
                  </a:cubicBezTo>
                  <a:cubicBezTo>
                    <a:pt x="15348" y="1205"/>
                    <a:pt x="13996" y="786"/>
                    <a:pt x="12619" y="504"/>
                  </a:cubicBezTo>
                  <a:cubicBezTo>
                    <a:pt x="11276" y="230"/>
                    <a:pt x="9915" y="59"/>
                    <a:pt x="8547" y="16"/>
                  </a:cubicBezTo>
                  <a:cubicBezTo>
                    <a:pt x="8297" y="6"/>
                    <a:pt x="8048" y="1"/>
                    <a:pt x="780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8"/>
            <p:cNvSpPr/>
            <p:nvPr/>
          </p:nvSpPr>
          <p:spPr>
            <a:xfrm>
              <a:off x="7421491" y="4912480"/>
              <a:ext cx="1450006" cy="53311"/>
            </a:xfrm>
            <a:custGeom>
              <a:avLst/>
              <a:gdLst/>
              <a:ahLst/>
              <a:cxnLst/>
              <a:rect l="l" t="t" r="r" b="b"/>
              <a:pathLst>
                <a:path w="16537" h="608" extrusionOk="0">
                  <a:moveTo>
                    <a:pt x="16467" y="0"/>
                  </a:moveTo>
                  <a:cubicBezTo>
                    <a:pt x="16465" y="0"/>
                    <a:pt x="16462" y="0"/>
                    <a:pt x="16460" y="1"/>
                  </a:cubicBezTo>
                  <a:cubicBezTo>
                    <a:pt x="13253" y="313"/>
                    <a:pt x="10033" y="471"/>
                    <a:pt x="6813" y="471"/>
                  </a:cubicBezTo>
                  <a:cubicBezTo>
                    <a:pt x="4570" y="471"/>
                    <a:pt x="2326" y="395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7"/>
                    <a:pt x="16460" y="129"/>
                  </a:cubicBezTo>
                  <a:cubicBezTo>
                    <a:pt x="16534" y="121"/>
                    <a:pt x="16537" y="0"/>
                    <a:pt x="164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8"/>
            <p:cNvSpPr/>
            <p:nvPr/>
          </p:nvSpPr>
          <p:spPr>
            <a:xfrm>
              <a:off x="8138731" y="4816643"/>
              <a:ext cx="343277" cy="137223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6" y="1"/>
                  </a:moveTo>
                  <a:cubicBezTo>
                    <a:pt x="43" y="1"/>
                    <a:pt x="0" y="90"/>
                    <a:pt x="67" y="127"/>
                  </a:cubicBezTo>
                  <a:cubicBezTo>
                    <a:pt x="1265" y="717"/>
                    <a:pt x="2522" y="1196"/>
                    <a:pt x="3806" y="1564"/>
                  </a:cubicBezTo>
                  <a:cubicBezTo>
                    <a:pt x="3809" y="1564"/>
                    <a:pt x="3812" y="1565"/>
                    <a:pt x="3815" y="1565"/>
                  </a:cubicBezTo>
                  <a:cubicBezTo>
                    <a:pt x="3893" y="1565"/>
                    <a:pt x="3914" y="1460"/>
                    <a:pt x="3840" y="1436"/>
                  </a:cubicBezTo>
                  <a:cubicBezTo>
                    <a:pt x="2565" y="1076"/>
                    <a:pt x="1325" y="597"/>
                    <a:pt x="136" y="7"/>
                  </a:cubicBezTo>
                  <a:cubicBezTo>
                    <a:pt x="126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8"/>
            <p:cNvSpPr/>
            <p:nvPr/>
          </p:nvSpPr>
          <p:spPr>
            <a:xfrm>
              <a:off x="7640784" y="4847156"/>
              <a:ext cx="209649" cy="113549"/>
            </a:xfrm>
            <a:custGeom>
              <a:avLst/>
              <a:gdLst/>
              <a:ahLst/>
              <a:cxnLst/>
              <a:rect l="l" t="t" r="r" b="b"/>
              <a:pathLst>
                <a:path w="2391" h="1295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4"/>
                  </a:lnTo>
                  <a:cubicBezTo>
                    <a:pt x="2276" y="1291"/>
                    <a:pt x="2288" y="1294"/>
                    <a:pt x="2299" y="1294"/>
                  </a:cubicBezTo>
                  <a:cubicBezTo>
                    <a:pt x="2357" y="1294"/>
                    <a:pt x="2390" y="1209"/>
                    <a:pt x="2333" y="1173"/>
                  </a:cubicBezTo>
                  <a:lnTo>
                    <a:pt x="134" y="10"/>
                  </a:ln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8"/>
            <p:cNvSpPr/>
            <p:nvPr/>
          </p:nvSpPr>
          <p:spPr>
            <a:xfrm>
              <a:off x="7881296" y="4830146"/>
              <a:ext cx="217453" cy="131261"/>
            </a:xfrm>
            <a:custGeom>
              <a:avLst/>
              <a:gdLst/>
              <a:ahLst/>
              <a:cxnLst/>
              <a:rect l="l" t="t" r="r" b="b"/>
              <a:pathLst>
                <a:path w="2480" h="1497" extrusionOk="0">
                  <a:moveTo>
                    <a:pt x="100" y="1"/>
                  </a:moveTo>
                  <a:cubicBezTo>
                    <a:pt x="38" y="1"/>
                    <a:pt x="1" y="90"/>
                    <a:pt x="60" y="127"/>
                  </a:cubicBezTo>
                  <a:cubicBezTo>
                    <a:pt x="839" y="555"/>
                    <a:pt x="1600" y="1008"/>
                    <a:pt x="2353" y="1487"/>
                  </a:cubicBezTo>
                  <a:cubicBezTo>
                    <a:pt x="2364" y="1494"/>
                    <a:pt x="2374" y="1497"/>
                    <a:pt x="2384" y="1497"/>
                  </a:cubicBezTo>
                  <a:cubicBezTo>
                    <a:pt x="2439" y="1497"/>
                    <a:pt x="2479" y="1411"/>
                    <a:pt x="2421" y="1367"/>
                  </a:cubicBezTo>
                  <a:cubicBezTo>
                    <a:pt x="1669" y="888"/>
                    <a:pt x="907" y="435"/>
                    <a:pt x="129" y="7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8"/>
            <p:cNvSpPr/>
            <p:nvPr/>
          </p:nvSpPr>
          <p:spPr>
            <a:xfrm>
              <a:off x="8546629" y="4869954"/>
              <a:ext cx="171244" cy="7593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78" y="1"/>
                  </a:moveTo>
                  <a:cubicBezTo>
                    <a:pt x="20" y="1"/>
                    <a:pt x="1" y="105"/>
                    <a:pt x="69" y="135"/>
                  </a:cubicBezTo>
                  <a:lnTo>
                    <a:pt x="1840" y="862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3" y="757"/>
                    <a:pt x="1883" y="734"/>
                  </a:cubicBezTo>
                  <a:lnTo>
                    <a:pt x="103" y="6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8"/>
            <p:cNvSpPr/>
            <p:nvPr/>
          </p:nvSpPr>
          <p:spPr>
            <a:xfrm>
              <a:off x="8131629" y="4955795"/>
              <a:ext cx="137837" cy="153532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5" y="1"/>
                  </a:moveTo>
                  <a:cubicBezTo>
                    <a:pt x="1460" y="1"/>
                    <a:pt x="1445" y="6"/>
                    <a:pt x="1431" y="20"/>
                  </a:cubicBezTo>
                  <a:lnTo>
                    <a:pt x="1423" y="20"/>
                  </a:lnTo>
                  <a:cubicBezTo>
                    <a:pt x="927" y="533"/>
                    <a:pt x="456" y="1081"/>
                    <a:pt x="37" y="1654"/>
                  </a:cubicBezTo>
                  <a:cubicBezTo>
                    <a:pt x="1" y="1702"/>
                    <a:pt x="46" y="1751"/>
                    <a:pt x="93" y="1751"/>
                  </a:cubicBezTo>
                  <a:cubicBezTo>
                    <a:pt x="113" y="1751"/>
                    <a:pt x="133" y="1742"/>
                    <a:pt x="148" y="1722"/>
                  </a:cubicBezTo>
                  <a:cubicBezTo>
                    <a:pt x="567" y="1158"/>
                    <a:pt x="1029" y="619"/>
                    <a:pt x="1525" y="114"/>
                  </a:cubicBezTo>
                  <a:cubicBezTo>
                    <a:pt x="1572" y="68"/>
                    <a:pt x="1526" y="1"/>
                    <a:pt x="14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8"/>
            <p:cNvSpPr/>
            <p:nvPr/>
          </p:nvSpPr>
          <p:spPr>
            <a:xfrm>
              <a:off x="7825355" y="4952376"/>
              <a:ext cx="126000" cy="136346"/>
            </a:xfrm>
            <a:custGeom>
              <a:avLst/>
              <a:gdLst/>
              <a:ahLst/>
              <a:cxnLst/>
              <a:rect l="l" t="t" r="r" b="b"/>
              <a:pathLst>
                <a:path w="1437" h="1555" extrusionOk="0">
                  <a:moveTo>
                    <a:pt x="1345" y="1"/>
                  </a:moveTo>
                  <a:cubicBezTo>
                    <a:pt x="1329" y="1"/>
                    <a:pt x="1312" y="8"/>
                    <a:pt x="1297" y="25"/>
                  </a:cubicBezTo>
                  <a:lnTo>
                    <a:pt x="40" y="1436"/>
                  </a:ln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9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8"/>
            <p:cNvSpPr/>
            <p:nvPr/>
          </p:nvSpPr>
          <p:spPr>
            <a:xfrm>
              <a:off x="8444391" y="4943169"/>
              <a:ext cx="146430" cy="140993"/>
            </a:xfrm>
            <a:custGeom>
              <a:avLst/>
              <a:gdLst/>
              <a:ahLst/>
              <a:cxnLst/>
              <a:rect l="l" t="t" r="r" b="b"/>
              <a:pathLst>
                <a:path w="1670" h="1608" extrusionOk="0">
                  <a:moveTo>
                    <a:pt x="1501" y="0"/>
                  </a:moveTo>
                  <a:cubicBezTo>
                    <a:pt x="1305" y="0"/>
                    <a:pt x="1138" y="287"/>
                    <a:pt x="1021" y="412"/>
                  </a:cubicBezTo>
                  <a:lnTo>
                    <a:pt x="46" y="1490"/>
                  </a:lnTo>
                  <a:cubicBezTo>
                    <a:pt x="1" y="1541"/>
                    <a:pt x="43" y="1608"/>
                    <a:pt x="93" y="1608"/>
                  </a:cubicBezTo>
                  <a:cubicBezTo>
                    <a:pt x="109" y="1608"/>
                    <a:pt x="125" y="1601"/>
                    <a:pt x="140" y="1584"/>
                  </a:cubicBezTo>
                  <a:lnTo>
                    <a:pt x="807" y="848"/>
                  </a:lnTo>
                  <a:cubicBezTo>
                    <a:pt x="889" y="759"/>
                    <a:pt x="1358" y="142"/>
                    <a:pt x="1513" y="142"/>
                  </a:cubicBezTo>
                  <a:cubicBezTo>
                    <a:pt x="1521" y="142"/>
                    <a:pt x="1528" y="143"/>
                    <a:pt x="1534" y="147"/>
                  </a:cubicBezTo>
                  <a:cubicBezTo>
                    <a:pt x="1544" y="151"/>
                    <a:pt x="1554" y="153"/>
                    <a:pt x="1564" y="153"/>
                  </a:cubicBezTo>
                  <a:cubicBezTo>
                    <a:pt x="1627" y="153"/>
                    <a:pt x="1670" y="64"/>
                    <a:pt x="1603" y="27"/>
                  </a:cubicBezTo>
                  <a:cubicBezTo>
                    <a:pt x="1568" y="8"/>
                    <a:pt x="1534" y="0"/>
                    <a:pt x="15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8"/>
            <p:cNvSpPr/>
            <p:nvPr/>
          </p:nvSpPr>
          <p:spPr>
            <a:xfrm>
              <a:off x="8748386" y="3294297"/>
              <a:ext cx="534162" cy="1842209"/>
            </a:xfrm>
            <a:custGeom>
              <a:avLst/>
              <a:gdLst/>
              <a:ahLst/>
              <a:cxnLst/>
              <a:rect l="l" t="t" r="r" b="b"/>
              <a:pathLst>
                <a:path w="6092" h="21010" extrusionOk="0">
                  <a:moveTo>
                    <a:pt x="3299" y="1"/>
                  </a:moveTo>
                  <a:cubicBezTo>
                    <a:pt x="3252" y="1"/>
                    <a:pt x="3205" y="24"/>
                    <a:pt x="3175" y="71"/>
                  </a:cubicBezTo>
                  <a:cubicBezTo>
                    <a:pt x="1712" y="2176"/>
                    <a:pt x="754" y="4597"/>
                    <a:pt x="386" y="7137"/>
                  </a:cubicBezTo>
                  <a:cubicBezTo>
                    <a:pt x="1" y="9670"/>
                    <a:pt x="198" y="12270"/>
                    <a:pt x="968" y="14717"/>
                  </a:cubicBezTo>
                  <a:cubicBezTo>
                    <a:pt x="1447" y="16231"/>
                    <a:pt x="2182" y="17617"/>
                    <a:pt x="2961" y="18994"/>
                  </a:cubicBezTo>
                  <a:cubicBezTo>
                    <a:pt x="2961" y="19200"/>
                    <a:pt x="2978" y="19405"/>
                    <a:pt x="3021" y="19610"/>
                  </a:cubicBezTo>
                  <a:cubicBezTo>
                    <a:pt x="3089" y="20047"/>
                    <a:pt x="3158" y="20474"/>
                    <a:pt x="3226" y="20911"/>
                  </a:cubicBezTo>
                  <a:cubicBezTo>
                    <a:pt x="3236" y="20979"/>
                    <a:pt x="3286" y="21009"/>
                    <a:pt x="3341" y="21009"/>
                  </a:cubicBezTo>
                  <a:cubicBezTo>
                    <a:pt x="3423" y="21009"/>
                    <a:pt x="3515" y="20942"/>
                    <a:pt x="3500" y="20834"/>
                  </a:cubicBezTo>
                  <a:cubicBezTo>
                    <a:pt x="3440" y="20457"/>
                    <a:pt x="3380" y="20090"/>
                    <a:pt x="3320" y="19722"/>
                  </a:cubicBezTo>
                  <a:cubicBezTo>
                    <a:pt x="3294" y="19533"/>
                    <a:pt x="3252" y="19345"/>
                    <a:pt x="3235" y="19148"/>
                  </a:cubicBezTo>
                  <a:cubicBezTo>
                    <a:pt x="3294" y="19114"/>
                    <a:pt x="3312" y="19029"/>
                    <a:pt x="3277" y="18969"/>
                  </a:cubicBezTo>
                  <a:cubicBezTo>
                    <a:pt x="3269" y="18952"/>
                    <a:pt x="3260" y="18943"/>
                    <a:pt x="3252" y="18926"/>
                  </a:cubicBezTo>
                  <a:cubicBezTo>
                    <a:pt x="3286" y="18772"/>
                    <a:pt x="3354" y="18627"/>
                    <a:pt x="3431" y="18498"/>
                  </a:cubicBezTo>
                  <a:cubicBezTo>
                    <a:pt x="3756" y="17891"/>
                    <a:pt x="4047" y="17266"/>
                    <a:pt x="4312" y="16625"/>
                  </a:cubicBezTo>
                  <a:cubicBezTo>
                    <a:pt x="4851" y="15324"/>
                    <a:pt x="5262" y="13973"/>
                    <a:pt x="5544" y="12587"/>
                  </a:cubicBezTo>
                  <a:cubicBezTo>
                    <a:pt x="5827" y="11244"/>
                    <a:pt x="5989" y="9884"/>
                    <a:pt x="6041" y="8515"/>
                  </a:cubicBezTo>
                  <a:cubicBezTo>
                    <a:pt x="6092" y="7043"/>
                    <a:pt x="5981" y="5589"/>
                    <a:pt x="5536" y="4177"/>
                  </a:cubicBezTo>
                  <a:cubicBezTo>
                    <a:pt x="5074" y="2697"/>
                    <a:pt x="4355" y="1303"/>
                    <a:pt x="3423" y="71"/>
                  </a:cubicBezTo>
                  <a:cubicBezTo>
                    <a:pt x="3393" y="24"/>
                    <a:pt x="3346" y="1"/>
                    <a:pt x="32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8"/>
            <p:cNvSpPr/>
            <p:nvPr/>
          </p:nvSpPr>
          <p:spPr>
            <a:xfrm>
              <a:off x="8962155" y="3512363"/>
              <a:ext cx="66551" cy="1446323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52" y="1"/>
                  </a:moveTo>
                  <a:cubicBezTo>
                    <a:pt x="418" y="1"/>
                    <a:pt x="382" y="22"/>
                    <a:pt x="377" y="65"/>
                  </a:cubicBezTo>
                  <a:cubicBezTo>
                    <a:pt x="1" y="5514"/>
                    <a:pt x="87" y="10990"/>
                    <a:pt x="625" y="16430"/>
                  </a:cubicBezTo>
                  <a:cubicBezTo>
                    <a:pt x="630" y="16473"/>
                    <a:pt x="664" y="16495"/>
                    <a:pt x="696" y="16495"/>
                  </a:cubicBezTo>
                  <a:cubicBezTo>
                    <a:pt x="728" y="16495"/>
                    <a:pt x="758" y="16473"/>
                    <a:pt x="754" y="16430"/>
                  </a:cubicBezTo>
                  <a:cubicBezTo>
                    <a:pt x="215" y="10990"/>
                    <a:pt x="138" y="5514"/>
                    <a:pt x="514" y="65"/>
                  </a:cubicBezTo>
                  <a:cubicBezTo>
                    <a:pt x="519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8"/>
            <p:cNvSpPr/>
            <p:nvPr/>
          </p:nvSpPr>
          <p:spPr>
            <a:xfrm>
              <a:off x="8985566" y="4229958"/>
              <a:ext cx="140029" cy="338893"/>
            </a:xfrm>
            <a:custGeom>
              <a:avLst/>
              <a:gdLst/>
              <a:ahLst/>
              <a:cxnLst/>
              <a:rect l="l" t="t" r="r" b="b"/>
              <a:pathLst>
                <a:path w="1597" h="3865" extrusionOk="0">
                  <a:moveTo>
                    <a:pt x="1507" y="0"/>
                  </a:moveTo>
                  <a:cubicBezTo>
                    <a:pt x="1487" y="0"/>
                    <a:pt x="1467" y="10"/>
                    <a:pt x="1454" y="34"/>
                  </a:cubicBezTo>
                  <a:cubicBezTo>
                    <a:pt x="863" y="1240"/>
                    <a:pt x="384" y="2489"/>
                    <a:pt x="16" y="3781"/>
                  </a:cubicBezTo>
                  <a:cubicBezTo>
                    <a:pt x="1" y="3832"/>
                    <a:pt x="40" y="3865"/>
                    <a:pt x="80" y="3865"/>
                  </a:cubicBezTo>
                  <a:cubicBezTo>
                    <a:pt x="107" y="3865"/>
                    <a:pt x="134" y="3850"/>
                    <a:pt x="145" y="3815"/>
                  </a:cubicBezTo>
                  <a:cubicBezTo>
                    <a:pt x="504" y="2540"/>
                    <a:pt x="983" y="1291"/>
                    <a:pt x="1573" y="102"/>
                  </a:cubicBezTo>
                  <a:cubicBezTo>
                    <a:pt x="1597" y="49"/>
                    <a:pt x="1551" y="0"/>
                    <a:pt x="15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8"/>
            <p:cNvSpPr/>
            <p:nvPr/>
          </p:nvSpPr>
          <p:spPr>
            <a:xfrm>
              <a:off x="8978113" y="3731833"/>
              <a:ext cx="117319" cy="204826"/>
            </a:xfrm>
            <a:custGeom>
              <a:avLst/>
              <a:gdLst/>
              <a:ahLst/>
              <a:cxnLst/>
              <a:rect l="l" t="t" r="r" b="b"/>
              <a:pathLst>
                <a:path w="1338" h="2336" extrusionOk="0">
                  <a:moveTo>
                    <a:pt x="1245" y="1"/>
                  </a:moveTo>
                  <a:cubicBezTo>
                    <a:pt x="1226" y="1"/>
                    <a:pt x="1207" y="11"/>
                    <a:pt x="1196" y="34"/>
                  </a:cubicBezTo>
                  <a:lnTo>
                    <a:pt x="24" y="2233"/>
                  </a:ln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lnTo>
                    <a:pt x="1308" y="103"/>
                  </a:lnTo>
                  <a:cubicBezTo>
                    <a:pt x="1337" y="50"/>
                    <a:pt x="1289" y="1"/>
                    <a:pt x="12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8"/>
            <p:cNvSpPr/>
            <p:nvPr/>
          </p:nvSpPr>
          <p:spPr>
            <a:xfrm>
              <a:off x="8977587" y="3972610"/>
              <a:ext cx="134330" cy="212279"/>
            </a:xfrm>
            <a:custGeom>
              <a:avLst/>
              <a:gdLst/>
              <a:ahLst/>
              <a:cxnLst/>
              <a:rect l="l" t="t" r="r" b="b"/>
              <a:pathLst>
                <a:path w="1532" h="2421" extrusionOk="0">
                  <a:moveTo>
                    <a:pt x="1443" y="1"/>
                  </a:moveTo>
                  <a:cubicBezTo>
                    <a:pt x="1424" y="1"/>
                    <a:pt x="1404" y="11"/>
                    <a:pt x="1391" y="35"/>
                  </a:cubicBezTo>
                  <a:cubicBezTo>
                    <a:pt x="963" y="813"/>
                    <a:pt x="509" y="1574"/>
                    <a:pt x="30" y="2319"/>
                  </a:cubicBezTo>
                  <a:cubicBezTo>
                    <a:pt x="1" y="2372"/>
                    <a:pt x="45" y="2421"/>
                    <a:pt x="89" y="2421"/>
                  </a:cubicBezTo>
                  <a:cubicBezTo>
                    <a:pt x="108" y="2421"/>
                    <a:pt x="128" y="2411"/>
                    <a:pt x="142" y="2387"/>
                  </a:cubicBezTo>
                  <a:cubicBezTo>
                    <a:pt x="621" y="1643"/>
                    <a:pt x="1074" y="881"/>
                    <a:pt x="1502" y="103"/>
                  </a:cubicBezTo>
                  <a:cubicBezTo>
                    <a:pt x="1531" y="50"/>
                    <a:pt x="1487" y="1"/>
                    <a:pt x="14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8"/>
            <p:cNvSpPr/>
            <p:nvPr/>
          </p:nvSpPr>
          <p:spPr>
            <a:xfrm>
              <a:off x="8993370" y="4637858"/>
              <a:ext cx="78739" cy="165983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1"/>
                  </a:moveTo>
                  <a:cubicBezTo>
                    <a:pt x="790" y="1"/>
                    <a:pt x="762" y="14"/>
                    <a:pt x="749" y="44"/>
                  </a:cubicBezTo>
                  <a:lnTo>
                    <a:pt x="21" y="1815"/>
                  </a:lnTo>
                  <a:cubicBezTo>
                    <a:pt x="1" y="1862"/>
                    <a:pt x="40" y="1893"/>
                    <a:pt x="81" y="1893"/>
                  </a:cubicBezTo>
                  <a:cubicBezTo>
                    <a:pt x="108" y="1893"/>
                    <a:pt x="136" y="1880"/>
                    <a:pt x="150" y="1849"/>
                  </a:cubicBezTo>
                  <a:cubicBezTo>
                    <a:pt x="398" y="1259"/>
                    <a:pt x="637" y="669"/>
                    <a:pt x="877" y="78"/>
                  </a:cubicBezTo>
                  <a:cubicBezTo>
                    <a:pt x="898" y="32"/>
                    <a:pt x="859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8"/>
            <p:cNvSpPr/>
            <p:nvPr/>
          </p:nvSpPr>
          <p:spPr>
            <a:xfrm>
              <a:off x="8828966" y="4222681"/>
              <a:ext cx="158355" cy="132751"/>
            </a:xfrm>
            <a:custGeom>
              <a:avLst/>
              <a:gdLst/>
              <a:ahLst/>
              <a:cxnLst/>
              <a:rect l="l" t="t" r="r" b="b"/>
              <a:pathLst>
                <a:path w="1806" h="1514" extrusionOk="0">
                  <a:moveTo>
                    <a:pt x="89" y="1"/>
                  </a:moveTo>
                  <a:cubicBezTo>
                    <a:pt x="37" y="1"/>
                    <a:pt x="1" y="83"/>
                    <a:pt x="57" y="125"/>
                  </a:cubicBezTo>
                  <a:cubicBezTo>
                    <a:pt x="622" y="545"/>
                    <a:pt x="1161" y="998"/>
                    <a:pt x="1657" y="1494"/>
                  </a:cubicBezTo>
                  <a:cubicBezTo>
                    <a:pt x="1672" y="1508"/>
                    <a:pt x="1689" y="1513"/>
                    <a:pt x="1705" y="1513"/>
                  </a:cubicBezTo>
                  <a:cubicBezTo>
                    <a:pt x="1760" y="1513"/>
                    <a:pt x="1806" y="1446"/>
                    <a:pt x="1760" y="1400"/>
                  </a:cubicBezTo>
                  <a:cubicBezTo>
                    <a:pt x="1246" y="895"/>
                    <a:pt x="699" y="433"/>
                    <a:pt x="126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8"/>
            <p:cNvSpPr/>
            <p:nvPr/>
          </p:nvSpPr>
          <p:spPr>
            <a:xfrm>
              <a:off x="8849571" y="3916142"/>
              <a:ext cx="140818" cy="121966"/>
            </a:xfrm>
            <a:custGeom>
              <a:avLst/>
              <a:gdLst/>
              <a:ahLst/>
              <a:cxnLst/>
              <a:rect l="l" t="t" r="r" b="b"/>
              <a:pathLst>
                <a:path w="1606" h="1391" extrusionOk="0">
                  <a:moveTo>
                    <a:pt x="99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1465" y="1371"/>
                  </a:lnTo>
                  <a:cubicBezTo>
                    <a:pt x="1478" y="1385"/>
                    <a:pt x="1493" y="1391"/>
                    <a:pt x="1508" y="1391"/>
                  </a:cubicBezTo>
                  <a:cubicBezTo>
                    <a:pt x="1559" y="1391"/>
                    <a:pt x="1605" y="1324"/>
                    <a:pt x="1559" y="1277"/>
                  </a:cubicBezTo>
                  <a:lnTo>
                    <a:pt x="147" y="20"/>
                  </a:lnTo>
                  <a:cubicBezTo>
                    <a:pt x="132" y="6"/>
                    <a:pt x="115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8"/>
            <p:cNvSpPr/>
            <p:nvPr/>
          </p:nvSpPr>
          <p:spPr>
            <a:xfrm>
              <a:off x="8901829" y="3619862"/>
              <a:ext cx="97678" cy="104693"/>
            </a:xfrm>
            <a:custGeom>
              <a:avLst/>
              <a:gdLst/>
              <a:ahLst/>
              <a:cxnLst/>
              <a:rect l="l" t="t" r="r" b="b"/>
              <a:pathLst>
                <a:path w="1114" h="1194" extrusionOk="0">
                  <a:moveTo>
                    <a:pt x="98" y="0"/>
                  </a:moveTo>
                  <a:cubicBezTo>
                    <a:pt x="47" y="0"/>
                    <a:pt x="1" y="67"/>
                    <a:pt x="47" y="114"/>
                  </a:cubicBezTo>
                  <a:lnTo>
                    <a:pt x="971" y="1175"/>
                  </a:lnTo>
                  <a:cubicBezTo>
                    <a:pt x="985" y="1188"/>
                    <a:pt x="1000" y="1194"/>
                    <a:pt x="1015" y="1194"/>
                  </a:cubicBezTo>
                  <a:cubicBezTo>
                    <a:pt x="1066" y="1194"/>
                    <a:pt x="1114" y="1125"/>
                    <a:pt x="1074" y="1072"/>
                  </a:cubicBezTo>
                  <a:lnTo>
                    <a:pt x="141" y="20"/>
                  </a:lnTo>
                  <a:cubicBezTo>
                    <a:pt x="128" y="6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8"/>
            <p:cNvSpPr/>
            <p:nvPr/>
          </p:nvSpPr>
          <p:spPr>
            <a:xfrm>
              <a:off x="8853867" y="4535708"/>
              <a:ext cx="152655" cy="141257"/>
            </a:xfrm>
            <a:custGeom>
              <a:avLst/>
              <a:gdLst/>
              <a:ahLst/>
              <a:cxnLst/>
              <a:rect l="l" t="t" r="r" b="b"/>
              <a:pathLst>
                <a:path w="1741" h="1611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791" y="773"/>
                  </a:lnTo>
                  <a:cubicBezTo>
                    <a:pt x="885" y="867"/>
                    <a:pt x="1561" y="1372"/>
                    <a:pt x="1493" y="1509"/>
                  </a:cubicBezTo>
                  <a:cubicBezTo>
                    <a:pt x="1463" y="1562"/>
                    <a:pt x="1511" y="1611"/>
                    <a:pt x="1558" y="1611"/>
                  </a:cubicBezTo>
                  <a:cubicBezTo>
                    <a:pt x="1578" y="1611"/>
                    <a:pt x="1599" y="1601"/>
                    <a:pt x="1612" y="1577"/>
                  </a:cubicBezTo>
                  <a:cubicBezTo>
                    <a:pt x="1741" y="1338"/>
                    <a:pt x="1373" y="1132"/>
                    <a:pt x="1227" y="995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8"/>
            <p:cNvSpPr/>
            <p:nvPr/>
          </p:nvSpPr>
          <p:spPr>
            <a:xfrm>
              <a:off x="8272096" y="4202689"/>
              <a:ext cx="1045000" cy="1055697"/>
            </a:xfrm>
            <a:custGeom>
              <a:avLst/>
              <a:gdLst/>
              <a:ahLst/>
              <a:cxnLst/>
              <a:rect l="l" t="t" r="r" b="b"/>
              <a:pathLst>
                <a:path w="11918" h="12040" extrusionOk="0">
                  <a:moveTo>
                    <a:pt x="9816" y="0"/>
                  </a:moveTo>
                  <a:cubicBezTo>
                    <a:pt x="9285" y="0"/>
                    <a:pt x="8851" y="348"/>
                    <a:pt x="8590" y="790"/>
                  </a:cubicBezTo>
                  <a:cubicBezTo>
                    <a:pt x="8376" y="1175"/>
                    <a:pt x="8239" y="1602"/>
                    <a:pt x="8196" y="2039"/>
                  </a:cubicBezTo>
                  <a:cubicBezTo>
                    <a:pt x="8136" y="1953"/>
                    <a:pt x="8076" y="1859"/>
                    <a:pt x="7999" y="1773"/>
                  </a:cubicBezTo>
                  <a:cubicBezTo>
                    <a:pt x="7663" y="1399"/>
                    <a:pt x="7185" y="1152"/>
                    <a:pt x="6701" y="1152"/>
                  </a:cubicBezTo>
                  <a:cubicBezTo>
                    <a:pt x="6435" y="1152"/>
                    <a:pt x="6167" y="1227"/>
                    <a:pt x="5920" y="1397"/>
                  </a:cubicBezTo>
                  <a:cubicBezTo>
                    <a:pt x="5202" y="1893"/>
                    <a:pt x="5416" y="2869"/>
                    <a:pt x="5630" y="3587"/>
                  </a:cubicBezTo>
                  <a:cubicBezTo>
                    <a:pt x="5647" y="3656"/>
                    <a:pt x="5672" y="3724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32" y="3068"/>
                    <a:pt x="3755" y="2930"/>
                    <a:pt x="3319" y="2930"/>
                  </a:cubicBezTo>
                  <a:cubicBezTo>
                    <a:pt x="2790" y="2930"/>
                    <a:pt x="2321" y="3133"/>
                    <a:pt x="2250" y="3775"/>
                  </a:cubicBezTo>
                  <a:cubicBezTo>
                    <a:pt x="2199" y="4212"/>
                    <a:pt x="2370" y="4716"/>
                    <a:pt x="2533" y="5118"/>
                  </a:cubicBezTo>
                  <a:cubicBezTo>
                    <a:pt x="2695" y="5521"/>
                    <a:pt x="2909" y="5905"/>
                    <a:pt x="3174" y="6256"/>
                  </a:cubicBezTo>
                  <a:cubicBezTo>
                    <a:pt x="3217" y="6308"/>
                    <a:pt x="3260" y="6359"/>
                    <a:pt x="3303" y="6419"/>
                  </a:cubicBezTo>
                  <a:cubicBezTo>
                    <a:pt x="3200" y="6393"/>
                    <a:pt x="3089" y="6376"/>
                    <a:pt x="2986" y="6350"/>
                  </a:cubicBezTo>
                  <a:cubicBezTo>
                    <a:pt x="2660" y="6295"/>
                    <a:pt x="2214" y="6218"/>
                    <a:pt x="1779" y="6218"/>
                  </a:cubicBezTo>
                  <a:cubicBezTo>
                    <a:pt x="1199" y="6218"/>
                    <a:pt x="637" y="6355"/>
                    <a:pt x="403" y="6864"/>
                  </a:cubicBezTo>
                  <a:cubicBezTo>
                    <a:pt x="0" y="7728"/>
                    <a:pt x="959" y="8763"/>
                    <a:pt x="1592" y="9216"/>
                  </a:cubicBezTo>
                  <a:cubicBezTo>
                    <a:pt x="1797" y="9362"/>
                    <a:pt x="2011" y="9490"/>
                    <a:pt x="2233" y="9601"/>
                  </a:cubicBezTo>
                  <a:cubicBezTo>
                    <a:pt x="1925" y="9635"/>
                    <a:pt x="1626" y="9704"/>
                    <a:pt x="1335" y="9815"/>
                  </a:cubicBezTo>
                  <a:cubicBezTo>
                    <a:pt x="924" y="9978"/>
                    <a:pt x="385" y="10363"/>
                    <a:pt x="539" y="10884"/>
                  </a:cubicBezTo>
                  <a:cubicBezTo>
                    <a:pt x="668" y="11329"/>
                    <a:pt x="1258" y="11577"/>
                    <a:pt x="1660" y="11697"/>
                  </a:cubicBezTo>
                  <a:cubicBezTo>
                    <a:pt x="2610" y="11997"/>
                    <a:pt x="3679" y="11988"/>
                    <a:pt x="4671" y="12022"/>
                  </a:cubicBezTo>
                  <a:cubicBezTo>
                    <a:pt x="5019" y="12034"/>
                    <a:pt x="5367" y="12039"/>
                    <a:pt x="5715" y="12039"/>
                  </a:cubicBezTo>
                  <a:cubicBezTo>
                    <a:pt x="6411" y="12039"/>
                    <a:pt x="7107" y="12017"/>
                    <a:pt x="7803" y="11971"/>
                  </a:cubicBezTo>
                  <a:cubicBezTo>
                    <a:pt x="8846" y="11911"/>
                    <a:pt x="9881" y="11791"/>
                    <a:pt x="10917" y="11629"/>
                  </a:cubicBezTo>
                  <a:cubicBezTo>
                    <a:pt x="10958" y="11643"/>
                    <a:pt x="11001" y="11649"/>
                    <a:pt x="11043" y="11649"/>
                  </a:cubicBezTo>
                  <a:cubicBezTo>
                    <a:pt x="11131" y="11649"/>
                    <a:pt x="11218" y="11621"/>
                    <a:pt x="11293" y="11569"/>
                  </a:cubicBezTo>
                  <a:cubicBezTo>
                    <a:pt x="11575" y="11517"/>
                    <a:pt x="11729" y="11227"/>
                    <a:pt x="11627" y="10970"/>
                  </a:cubicBezTo>
                  <a:cubicBezTo>
                    <a:pt x="11669" y="10688"/>
                    <a:pt x="11627" y="10380"/>
                    <a:pt x="11661" y="10097"/>
                  </a:cubicBezTo>
                  <a:cubicBezTo>
                    <a:pt x="11712" y="9481"/>
                    <a:pt x="11746" y="8865"/>
                    <a:pt x="11772" y="8250"/>
                  </a:cubicBezTo>
                  <a:cubicBezTo>
                    <a:pt x="11832" y="7001"/>
                    <a:pt x="11917" y="5743"/>
                    <a:pt x="11806" y="4494"/>
                  </a:cubicBezTo>
                  <a:cubicBezTo>
                    <a:pt x="11746" y="3904"/>
                    <a:pt x="11661" y="3322"/>
                    <a:pt x="11541" y="2740"/>
                  </a:cubicBezTo>
                  <a:cubicBezTo>
                    <a:pt x="11413" y="2167"/>
                    <a:pt x="11293" y="1568"/>
                    <a:pt x="11071" y="1021"/>
                  </a:cubicBezTo>
                  <a:cubicBezTo>
                    <a:pt x="10865" y="499"/>
                    <a:pt x="10480" y="28"/>
                    <a:pt x="9890" y="3"/>
                  </a:cubicBezTo>
                  <a:cubicBezTo>
                    <a:pt x="9865" y="1"/>
                    <a:pt x="9840" y="0"/>
                    <a:pt x="98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8"/>
            <p:cNvSpPr/>
            <p:nvPr/>
          </p:nvSpPr>
          <p:spPr>
            <a:xfrm>
              <a:off x="8474642" y="4265908"/>
              <a:ext cx="102676" cy="100221"/>
            </a:xfrm>
            <a:custGeom>
              <a:avLst/>
              <a:gdLst/>
              <a:ahLst/>
              <a:cxnLst/>
              <a:rect l="l" t="t" r="r" b="b"/>
              <a:pathLst>
                <a:path w="1171" h="1143" extrusionOk="0">
                  <a:moveTo>
                    <a:pt x="912" y="0"/>
                  </a:moveTo>
                  <a:cubicBezTo>
                    <a:pt x="892" y="0"/>
                    <a:pt x="870" y="3"/>
                    <a:pt x="847" y="9"/>
                  </a:cubicBezTo>
                  <a:cubicBezTo>
                    <a:pt x="753" y="26"/>
                    <a:pt x="668" y="60"/>
                    <a:pt x="591" y="94"/>
                  </a:cubicBezTo>
                  <a:cubicBezTo>
                    <a:pt x="394" y="94"/>
                    <a:pt x="214" y="180"/>
                    <a:pt x="94" y="325"/>
                  </a:cubicBezTo>
                  <a:cubicBezTo>
                    <a:pt x="26" y="411"/>
                    <a:pt x="0" y="522"/>
                    <a:pt x="35" y="625"/>
                  </a:cubicBezTo>
                  <a:cubicBezTo>
                    <a:pt x="17" y="727"/>
                    <a:pt x="69" y="830"/>
                    <a:pt x="163" y="881"/>
                  </a:cubicBezTo>
                  <a:cubicBezTo>
                    <a:pt x="260" y="1052"/>
                    <a:pt x="436" y="1142"/>
                    <a:pt x="613" y="1142"/>
                  </a:cubicBezTo>
                  <a:cubicBezTo>
                    <a:pt x="746" y="1142"/>
                    <a:pt x="881" y="1091"/>
                    <a:pt x="984" y="984"/>
                  </a:cubicBezTo>
                  <a:cubicBezTo>
                    <a:pt x="1087" y="881"/>
                    <a:pt x="1130" y="736"/>
                    <a:pt x="1112" y="591"/>
                  </a:cubicBezTo>
                  <a:cubicBezTo>
                    <a:pt x="1130" y="514"/>
                    <a:pt x="1121" y="437"/>
                    <a:pt x="1078" y="368"/>
                  </a:cubicBezTo>
                  <a:cubicBezTo>
                    <a:pt x="1171" y="229"/>
                    <a:pt x="1096" y="0"/>
                    <a:pt x="91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8"/>
            <p:cNvSpPr/>
            <p:nvPr/>
          </p:nvSpPr>
          <p:spPr>
            <a:xfrm>
              <a:off x="8314885" y="4446797"/>
              <a:ext cx="106534" cy="104781"/>
            </a:xfrm>
            <a:custGeom>
              <a:avLst/>
              <a:gdLst/>
              <a:ahLst/>
              <a:cxnLst/>
              <a:rect l="l" t="t" r="r" b="b"/>
              <a:pathLst>
                <a:path w="1215" h="1195" extrusionOk="0">
                  <a:moveTo>
                    <a:pt x="798" y="1"/>
                  </a:moveTo>
                  <a:cubicBezTo>
                    <a:pt x="670" y="1"/>
                    <a:pt x="541" y="48"/>
                    <a:pt x="428" y="102"/>
                  </a:cubicBezTo>
                  <a:cubicBezTo>
                    <a:pt x="248" y="162"/>
                    <a:pt x="103" y="307"/>
                    <a:pt x="43" y="487"/>
                  </a:cubicBezTo>
                  <a:cubicBezTo>
                    <a:pt x="0" y="623"/>
                    <a:pt x="26" y="760"/>
                    <a:pt x="94" y="880"/>
                  </a:cubicBezTo>
                  <a:cubicBezTo>
                    <a:pt x="94" y="906"/>
                    <a:pt x="86" y="931"/>
                    <a:pt x="86" y="957"/>
                  </a:cubicBezTo>
                  <a:cubicBezTo>
                    <a:pt x="68" y="1107"/>
                    <a:pt x="189" y="1194"/>
                    <a:pt x="316" y="1194"/>
                  </a:cubicBezTo>
                  <a:cubicBezTo>
                    <a:pt x="370" y="1194"/>
                    <a:pt x="425" y="1178"/>
                    <a:pt x="471" y="1145"/>
                  </a:cubicBezTo>
                  <a:cubicBezTo>
                    <a:pt x="616" y="1043"/>
                    <a:pt x="830" y="1017"/>
                    <a:pt x="984" y="889"/>
                  </a:cubicBezTo>
                  <a:cubicBezTo>
                    <a:pt x="1112" y="786"/>
                    <a:pt x="1189" y="632"/>
                    <a:pt x="1198" y="469"/>
                  </a:cubicBezTo>
                  <a:cubicBezTo>
                    <a:pt x="1215" y="307"/>
                    <a:pt x="1146" y="153"/>
                    <a:pt x="1018" y="59"/>
                  </a:cubicBezTo>
                  <a:cubicBezTo>
                    <a:pt x="948" y="17"/>
                    <a:pt x="873" y="1"/>
                    <a:pt x="7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8"/>
            <p:cNvSpPr/>
            <p:nvPr/>
          </p:nvSpPr>
          <p:spPr>
            <a:xfrm>
              <a:off x="8674119" y="4300280"/>
              <a:ext cx="133628" cy="119599"/>
            </a:xfrm>
            <a:custGeom>
              <a:avLst/>
              <a:gdLst/>
              <a:ahLst/>
              <a:cxnLst/>
              <a:rect l="l" t="t" r="r" b="b"/>
              <a:pathLst>
                <a:path w="1524" h="1364" extrusionOk="0">
                  <a:moveTo>
                    <a:pt x="919" y="0"/>
                  </a:moveTo>
                  <a:cubicBezTo>
                    <a:pt x="764" y="0"/>
                    <a:pt x="620" y="89"/>
                    <a:pt x="548" y="233"/>
                  </a:cubicBezTo>
                  <a:cubicBezTo>
                    <a:pt x="523" y="241"/>
                    <a:pt x="506" y="250"/>
                    <a:pt x="480" y="258"/>
                  </a:cubicBezTo>
                  <a:cubicBezTo>
                    <a:pt x="448" y="242"/>
                    <a:pt x="414" y="235"/>
                    <a:pt x="380" y="235"/>
                  </a:cubicBezTo>
                  <a:cubicBezTo>
                    <a:pt x="308" y="235"/>
                    <a:pt x="239" y="271"/>
                    <a:pt x="198" y="335"/>
                  </a:cubicBezTo>
                  <a:cubicBezTo>
                    <a:pt x="1" y="618"/>
                    <a:pt x="9" y="1003"/>
                    <a:pt x="215" y="1285"/>
                  </a:cubicBezTo>
                  <a:cubicBezTo>
                    <a:pt x="267" y="1337"/>
                    <a:pt x="333" y="1364"/>
                    <a:pt x="406" y="1364"/>
                  </a:cubicBezTo>
                  <a:cubicBezTo>
                    <a:pt x="416" y="1364"/>
                    <a:pt x="427" y="1363"/>
                    <a:pt x="437" y="1362"/>
                  </a:cubicBezTo>
                  <a:cubicBezTo>
                    <a:pt x="660" y="1328"/>
                    <a:pt x="891" y="1268"/>
                    <a:pt x="1045" y="1088"/>
                  </a:cubicBezTo>
                  <a:cubicBezTo>
                    <a:pt x="1079" y="1045"/>
                    <a:pt x="1104" y="1003"/>
                    <a:pt x="1122" y="951"/>
                  </a:cubicBezTo>
                  <a:cubicBezTo>
                    <a:pt x="1293" y="900"/>
                    <a:pt x="1421" y="780"/>
                    <a:pt x="1489" y="626"/>
                  </a:cubicBezTo>
                  <a:cubicBezTo>
                    <a:pt x="1524" y="524"/>
                    <a:pt x="1489" y="421"/>
                    <a:pt x="1404" y="361"/>
                  </a:cubicBezTo>
                  <a:lnTo>
                    <a:pt x="1361" y="327"/>
                  </a:lnTo>
                  <a:cubicBezTo>
                    <a:pt x="1301" y="164"/>
                    <a:pt x="1173" y="45"/>
                    <a:pt x="1010" y="10"/>
                  </a:cubicBezTo>
                  <a:cubicBezTo>
                    <a:pt x="980" y="3"/>
                    <a:pt x="949" y="0"/>
                    <a:pt x="9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8"/>
            <p:cNvSpPr/>
            <p:nvPr/>
          </p:nvSpPr>
          <p:spPr>
            <a:xfrm>
              <a:off x="8539877" y="4452497"/>
              <a:ext cx="110392" cy="88647"/>
            </a:xfrm>
            <a:custGeom>
              <a:avLst/>
              <a:gdLst/>
              <a:ahLst/>
              <a:cxnLst/>
              <a:rect l="l" t="t" r="r" b="b"/>
              <a:pathLst>
                <a:path w="1259" h="1011" extrusionOk="0">
                  <a:moveTo>
                    <a:pt x="890" y="524"/>
                  </a:moveTo>
                  <a:cubicBezTo>
                    <a:pt x="881" y="538"/>
                    <a:pt x="874" y="545"/>
                    <a:pt x="866" y="545"/>
                  </a:cubicBezTo>
                  <a:cubicBezTo>
                    <a:pt x="859" y="545"/>
                    <a:pt x="850" y="540"/>
                    <a:pt x="839" y="533"/>
                  </a:cubicBezTo>
                  <a:lnTo>
                    <a:pt x="848" y="533"/>
                  </a:lnTo>
                  <a:lnTo>
                    <a:pt x="864" y="524"/>
                  </a:lnTo>
                  <a:lnTo>
                    <a:pt x="864" y="524"/>
                  </a:lnTo>
                  <a:cubicBezTo>
                    <a:pt x="859" y="527"/>
                    <a:pt x="857" y="528"/>
                    <a:pt x="858" y="528"/>
                  </a:cubicBezTo>
                  <a:cubicBezTo>
                    <a:pt x="860" y="528"/>
                    <a:pt x="873" y="524"/>
                    <a:pt x="890" y="524"/>
                  </a:cubicBezTo>
                  <a:close/>
                  <a:moveTo>
                    <a:pt x="795" y="0"/>
                  </a:moveTo>
                  <a:cubicBezTo>
                    <a:pt x="743" y="0"/>
                    <a:pt x="691" y="17"/>
                    <a:pt x="651" y="54"/>
                  </a:cubicBezTo>
                  <a:cubicBezTo>
                    <a:pt x="540" y="139"/>
                    <a:pt x="394" y="233"/>
                    <a:pt x="274" y="336"/>
                  </a:cubicBezTo>
                  <a:cubicBezTo>
                    <a:pt x="137" y="447"/>
                    <a:pt x="1" y="601"/>
                    <a:pt x="86" y="781"/>
                  </a:cubicBezTo>
                  <a:cubicBezTo>
                    <a:pt x="120" y="884"/>
                    <a:pt x="197" y="969"/>
                    <a:pt x="300" y="995"/>
                  </a:cubicBezTo>
                  <a:cubicBezTo>
                    <a:pt x="345" y="1006"/>
                    <a:pt x="392" y="1011"/>
                    <a:pt x="437" y="1011"/>
                  </a:cubicBezTo>
                  <a:cubicBezTo>
                    <a:pt x="572" y="1011"/>
                    <a:pt x="703" y="964"/>
                    <a:pt x="805" y="875"/>
                  </a:cubicBezTo>
                  <a:cubicBezTo>
                    <a:pt x="950" y="764"/>
                    <a:pt x="1164" y="635"/>
                    <a:pt x="1215" y="447"/>
                  </a:cubicBezTo>
                  <a:cubicBezTo>
                    <a:pt x="1258" y="268"/>
                    <a:pt x="1138" y="97"/>
                    <a:pt x="950" y="62"/>
                  </a:cubicBezTo>
                  <a:cubicBezTo>
                    <a:pt x="910" y="22"/>
                    <a:pt x="852" y="0"/>
                    <a:pt x="7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8"/>
            <p:cNvSpPr/>
            <p:nvPr/>
          </p:nvSpPr>
          <p:spPr>
            <a:xfrm>
              <a:off x="8266133" y="4307645"/>
              <a:ext cx="110305" cy="94171"/>
            </a:xfrm>
            <a:custGeom>
              <a:avLst/>
              <a:gdLst/>
              <a:ahLst/>
              <a:cxnLst/>
              <a:rect l="l" t="t" r="r" b="b"/>
              <a:pathLst>
                <a:path w="1258" h="1074" extrusionOk="0">
                  <a:moveTo>
                    <a:pt x="718" y="0"/>
                  </a:moveTo>
                  <a:cubicBezTo>
                    <a:pt x="698" y="0"/>
                    <a:pt x="678" y="1"/>
                    <a:pt x="659" y="3"/>
                  </a:cubicBezTo>
                  <a:cubicBezTo>
                    <a:pt x="573" y="20"/>
                    <a:pt x="496" y="46"/>
                    <a:pt x="428" y="97"/>
                  </a:cubicBezTo>
                  <a:cubicBezTo>
                    <a:pt x="188" y="183"/>
                    <a:pt x="0" y="354"/>
                    <a:pt x="68" y="653"/>
                  </a:cubicBezTo>
                  <a:cubicBezTo>
                    <a:pt x="131" y="926"/>
                    <a:pt x="388" y="1074"/>
                    <a:pt x="644" y="1074"/>
                  </a:cubicBezTo>
                  <a:cubicBezTo>
                    <a:pt x="805" y="1074"/>
                    <a:pt x="966" y="1015"/>
                    <a:pt x="1078" y="893"/>
                  </a:cubicBezTo>
                  <a:cubicBezTo>
                    <a:pt x="1258" y="679"/>
                    <a:pt x="1258" y="363"/>
                    <a:pt x="1069" y="157"/>
                  </a:cubicBezTo>
                  <a:cubicBezTo>
                    <a:pt x="1044" y="80"/>
                    <a:pt x="975" y="38"/>
                    <a:pt x="898" y="29"/>
                  </a:cubicBezTo>
                  <a:cubicBezTo>
                    <a:pt x="841" y="10"/>
                    <a:pt x="778" y="0"/>
                    <a:pt x="71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8"/>
            <p:cNvSpPr/>
            <p:nvPr/>
          </p:nvSpPr>
          <p:spPr>
            <a:xfrm>
              <a:off x="8119792" y="4550877"/>
              <a:ext cx="88647" cy="81106"/>
            </a:xfrm>
            <a:custGeom>
              <a:avLst/>
              <a:gdLst/>
              <a:ahLst/>
              <a:cxnLst/>
              <a:rect l="l" t="t" r="r" b="b"/>
              <a:pathLst>
                <a:path w="1011" h="925" extrusionOk="0">
                  <a:moveTo>
                    <a:pt x="497" y="446"/>
                  </a:moveTo>
                  <a:cubicBezTo>
                    <a:pt x="506" y="446"/>
                    <a:pt x="506" y="446"/>
                    <a:pt x="506" y="454"/>
                  </a:cubicBezTo>
                  <a:lnTo>
                    <a:pt x="497" y="454"/>
                  </a:lnTo>
                  <a:cubicBezTo>
                    <a:pt x="497" y="454"/>
                    <a:pt x="497" y="446"/>
                    <a:pt x="497" y="446"/>
                  </a:cubicBezTo>
                  <a:close/>
                  <a:moveTo>
                    <a:pt x="480" y="489"/>
                  </a:moveTo>
                  <a:cubicBezTo>
                    <a:pt x="480" y="493"/>
                    <a:pt x="478" y="495"/>
                    <a:pt x="476" y="495"/>
                  </a:cubicBezTo>
                  <a:cubicBezTo>
                    <a:pt x="474" y="495"/>
                    <a:pt x="471" y="493"/>
                    <a:pt x="471" y="489"/>
                  </a:cubicBezTo>
                  <a:close/>
                  <a:moveTo>
                    <a:pt x="444" y="0"/>
                  </a:moveTo>
                  <a:cubicBezTo>
                    <a:pt x="425" y="0"/>
                    <a:pt x="405" y="3"/>
                    <a:pt x="386" y="10"/>
                  </a:cubicBezTo>
                  <a:cubicBezTo>
                    <a:pt x="300" y="27"/>
                    <a:pt x="223" y="70"/>
                    <a:pt x="163" y="138"/>
                  </a:cubicBezTo>
                  <a:cubicBezTo>
                    <a:pt x="78" y="215"/>
                    <a:pt x="18" y="318"/>
                    <a:pt x="1" y="429"/>
                  </a:cubicBezTo>
                  <a:cubicBezTo>
                    <a:pt x="1" y="472"/>
                    <a:pt x="9" y="514"/>
                    <a:pt x="35" y="557"/>
                  </a:cubicBezTo>
                  <a:cubicBezTo>
                    <a:pt x="35" y="591"/>
                    <a:pt x="44" y="634"/>
                    <a:pt x="61" y="668"/>
                  </a:cubicBezTo>
                  <a:cubicBezTo>
                    <a:pt x="138" y="834"/>
                    <a:pt x="301" y="925"/>
                    <a:pt x="464" y="925"/>
                  </a:cubicBezTo>
                  <a:cubicBezTo>
                    <a:pt x="571" y="925"/>
                    <a:pt x="678" y="886"/>
                    <a:pt x="762" y="805"/>
                  </a:cubicBezTo>
                  <a:cubicBezTo>
                    <a:pt x="1010" y="591"/>
                    <a:pt x="993" y="189"/>
                    <a:pt x="677" y="52"/>
                  </a:cubicBezTo>
                  <a:cubicBezTo>
                    <a:pt x="625" y="35"/>
                    <a:pt x="583" y="27"/>
                    <a:pt x="531" y="18"/>
                  </a:cubicBezTo>
                  <a:cubicBezTo>
                    <a:pt x="505" y="8"/>
                    <a:pt x="475" y="0"/>
                    <a:pt x="4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8"/>
            <p:cNvSpPr/>
            <p:nvPr/>
          </p:nvSpPr>
          <p:spPr>
            <a:xfrm>
              <a:off x="8347853" y="4637332"/>
              <a:ext cx="85578" cy="83298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693" y="0"/>
                  </a:moveTo>
                  <a:cubicBezTo>
                    <a:pt x="665" y="0"/>
                    <a:pt x="636" y="5"/>
                    <a:pt x="608" y="16"/>
                  </a:cubicBezTo>
                  <a:cubicBezTo>
                    <a:pt x="548" y="42"/>
                    <a:pt x="488" y="76"/>
                    <a:pt x="437" y="119"/>
                  </a:cubicBezTo>
                  <a:cubicBezTo>
                    <a:pt x="377" y="144"/>
                    <a:pt x="326" y="170"/>
                    <a:pt x="274" y="213"/>
                  </a:cubicBezTo>
                  <a:cubicBezTo>
                    <a:pt x="1" y="418"/>
                    <a:pt x="95" y="854"/>
                    <a:pt x="428" y="931"/>
                  </a:cubicBezTo>
                  <a:cubicBezTo>
                    <a:pt x="471" y="944"/>
                    <a:pt x="515" y="950"/>
                    <a:pt x="558" y="950"/>
                  </a:cubicBezTo>
                  <a:cubicBezTo>
                    <a:pt x="694" y="950"/>
                    <a:pt x="825" y="890"/>
                    <a:pt x="916" y="786"/>
                  </a:cubicBezTo>
                  <a:cubicBezTo>
                    <a:pt x="959" y="726"/>
                    <a:pt x="976" y="649"/>
                    <a:pt x="959" y="581"/>
                  </a:cubicBezTo>
                  <a:cubicBezTo>
                    <a:pt x="967" y="546"/>
                    <a:pt x="967" y="521"/>
                    <a:pt x="967" y="487"/>
                  </a:cubicBezTo>
                  <a:cubicBezTo>
                    <a:pt x="967" y="418"/>
                    <a:pt x="959" y="358"/>
                    <a:pt x="924" y="307"/>
                  </a:cubicBezTo>
                  <a:cubicBezTo>
                    <a:pt x="968" y="141"/>
                    <a:pt x="841" y="0"/>
                    <a:pt x="69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8"/>
            <p:cNvSpPr/>
            <p:nvPr/>
          </p:nvSpPr>
          <p:spPr>
            <a:xfrm>
              <a:off x="8166351" y="4722472"/>
              <a:ext cx="87069" cy="81545"/>
            </a:xfrm>
            <a:custGeom>
              <a:avLst/>
              <a:gdLst/>
              <a:ahLst/>
              <a:cxnLst/>
              <a:rect l="l" t="t" r="r" b="b"/>
              <a:pathLst>
                <a:path w="993" h="930" extrusionOk="0">
                  <a:moveTo>
                    <a:pt x="658" y="1"/>
                  </a:moveTo>
                  <a:cubicBezTo>
                    <a:pt x="605" y="1"/>
                    <a:pt x="551" y="18"/>
                    <a:pt x="505" y="54"/>
                  </a:cubicBezTo>
                  <a:lnTo>
                    <a:pt x="111" y="337"/>
                  </a:lnTo>
                  <a:cubicBezTo>
                    <a:pt x="9" y="422"/>
                    <a:pt x="0" y="568"/>
                    <a:pt x="86" y="670"/>
                  </a:cubicBezTo>
                  <a:cubicBezTo>
                    <a:pt x="128" y="718"/>
                    <a:pt x="195" y="745"/>
                    <a:pt x="261" y="745"/>
                  </a:cubicBezTo>
                  <a:cubicBezTo>
                    <a:pt x="289" y="745"/>
                    <a:pt x="317" y="741"/>
                    <a:pt x="342" y="730"/>
                  </a:cubicBezTo>
                  <a:cubicBezTo>
                    <a:pt x="342" y="730"/>
                    <a:pt x="342" y="739"/>
                    <a:pt x="342" y="739"/>
                  </a:cubicBezTo>
                  <a:cubicBezTo>
                    <a:pt x="365" y="859"/>
                    <a:pt x="469" y="930"/>
                    <a:pt x="576" y="930"/>
                  </a:cubicBezTo>
                  <a:cubicBezTo>
                    <a:pt x="629" y="930"/>
                    <a:pt x="682" y="912"/>
                    <a:pt x="727" y="876"/>
                  </a:cubicBezTo>
                  <a:cubicBezTo>
                    <a:pt x="933" y="688"/>
                    <a:pt x="993" y="380"/>
                    <a:pt x="864" y="123"/>
                  </a:cubicBezTo>
                  <a:cubicBezTo>
                    <a:pt x="822" y="44"/>
                    <a:pt x="742" y="1"/>
                    <a:pt x="65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8"/>
            <p:cNvSpPr/>
            <p:nvPr/>
          </p:nvSpPr>
          <p:spPr>
            <a:xfrm>
              <a:off x="8137854" y="4408743"/>
              <a:ext cx="59273" cy="66989"/>
            </a:xfrm>
            <a:custGeom>
              <a:avLst/>
              <a:gdLst/>
              <a:ahLst/>
              <a:cxnLst/>
              <a:rect l="l" t="t" r="r" b="b"/>
              <a:pathLst>
                <a:path w="676" h="764" extrusionOk="0">
                  <a:moveTo>
                    <a:pt x="441" y="1"/>
                  </a:moveTo>
                  <a:cubicBezTo>
                    <a:pt x="408" y="1"/>
                    <a:pt x="374" y="8"/>
                    <a:pt x="342" y="22"/>
                  </a:cubicBezTo>
                  <a:cubicBezTo>
                    <a:pt x="223" y="74"/>
                    <a:pt x="137" y="168"/>
                    <a:pt x="103" y="296"/>
                  </a:cubicBezTo>
                  <a:cubicBezTo>
                    <a:pt x="94" y="305"/>
                    <a:pt x="94" y="313"/>
                    <a:pt x="94" y="322"/>
                  </a:cubicBezTo>
                  <a:lnTo>
                    <a:pt x="43" y="433"/>
                  </a:lnTo>
                  <a:cubicBezTo>
                    <a:pt x="0" y="561"/>
                    <a:pt x="69" y="690"/>
                    <a:pt x="188" y="732"/>
                  </a:cubicBezTo>
                  <a:cubicBezTo>
                    <a:pt x="205" y="741"/>
                    <a:pt x="223" y="741"/>
                    <a:pt x="240" y="741"/>
                  </a:cubicBezTo>
                  <a:cubicBezTo>
                    <a:pt x="272" y="757"/>
                    <a:pt x="305" y="763"/>
                    <a:pt x="337" y="763"/>
                  </a:cubicBezTo>
                  <a:cubicBezTo>
                    <a:pt x="356" y="763"/>
                    <a:pt x="375" y="761"/>
                    <a:pt x="394" y="758"/>
                  </a:cubicBezTo>
                  <a:cubicBezTo>
                    <a:pt x="548" y="732"/>
                    <a:pt x="667" y="596"/>
                    <a:pt x="667" y="424"/>
                  </a:cubicBezTo>
                  <a:cubicBezTo>
                    <a:pt x="667" y="390"/>
                    <a:pt x="659" y="356"/>
                    <a:pt x="650" y="322"/>
                  </a:cubicBezTo>
                  <a:cubicBezTo>
                    <a:pt x="676" y="262"/>
                    <a:pt x="676" y="193"/>
                    <a:pt x="650" y="125"/>
                  </a:cubicBezTo>
                  <a:cubicBezTo>
                    <a:pt x="607" y="4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8"/>
            <p:cNvSpPr/>
            <p:nvPr/>
          </p:nvSpPr>
          <p:spPr>
            <a:xfrm>
              <a:off x="8624929" y="4952376"/>
              <a:ext cx="115829" cy="110042"/>
            </a:xfrm>
            <a:custGeom>
              <a:avLst/>
              <a:gdLst/>
              <a:ahLst/>
              <a:cxnLst/>
              <a:rect l="l" t="t" r="r" b="b"/>
              <a:pathLst>
                <a:path w="1321" h="1255" extrusionOk="0">
                  <a:moveTo>
                    <a:pt x="874" y="1"/>
                  </a:moveTo>
                  <a:cubicBezTo>
                    <a:pt x="854" y="1"/>
                    <a:pt x="833" y="10"/>
                    <a:pt x="819" y="25"/>
                  </a:cubicBezTo>
                  <a:cubicBezTo>
                    <a:pt x="724" y="127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1" y="238"/>
                    <a:pt x="416" y="204"/>
                    <a:pt x="391" y="161"/>
                  </a:cubicBezTo>
                  <a:cubicBezTo>
                    <a:pt x="378" y="149"/>
                    <a:pt x="357" y="141"/>
                    <a:pt x="336" y="141"/>
                  </a:cubicBezTo>
                  <a:cubicBezTo>
                    <a:pt x="328" y="141"/>
                    <a:pt x="321" y="142"/>
                    <a:pt x="314" y="144"/>
                  </a:cubicBezTo>
                  <a:cubicBezTo>
                    <a:pt x="262" y="110"/>
                    <a:pt x="203" y="67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9" y="29"/>
                    <a:pt x="1" y="112"/>
                    <a:pt x="57" y="161"/>
                  </a:cubicBezTo>
                  <a:lnTo>
                    <a:pt x="185" y="290"/>
                  </a:lnTo>
                  <a:cubicBezTo>
                    <a:pt x="280" y="384"/>
                    <a:pt x="365" y="469"/>
                    <a:pt x="459" y="555"/>
                  </a:cubicBezTo>
                  <a:cubicBezTo>
                    <a:pt x="425" y="632"/>
                    <a:pt x="399" y="718"/>
                    <a:pt x="382" y="795"/>
                  </a:cubicBezTo>
                  <a:cubicBezTo>
                    <a:pt x="374" y="812"/>
                    <a:pt x="374" y="820"/>
                    <a:pt x="382" y="837"/>
                  </a:cubicBezTo>
                  <a:cubicBezTo>
                    <a:pt x="365" y="872"/>
                    <a:pt x="348" y="906"/>
                    <a:pt x="339" y="949"/>
                  </a:cubicBezTo>
                  <a:cubicBezTo>
                    <a:pt x="331" y="966"/>
                    <a:pt x="331" y="983"/>
                    <a:pt x="339" y="1000"/>
                  </a:cubicBezTo>
                  <a:cubicBezTo>
                    <a:pt x="322" y="1051"/>
                    <a:pt x="297" y="1094"/>
                    <a:pt x="280" y="1137"/>
                  </a:cubicBezTo>
                  <a:cubicBezTo>
                    <a:pt x="244" y="1196"/>
                    <a:pt x="298" y="1255"/>
                    <a:pt x="352" y="1255"/>
                  </a:cubicBezTo>
                  <a:cubicBezTo>
                    <a:pt x="376" y="1255"/>
                    <a:pt x="401" y="1243"/>
                    <a:pt x="416" y="1214"/>
                  </a:cubicBezTo>
                  <a:cubicBezTo>
                    <a:pt x="476" y="1111"/>
                    <a:pt x="528" y="1000"/>
                    <a:pt x="588" y="889"/>
                  </a:cubicBezTo>
                  <a:cubicBezTo>
                    <a:pt x="622" y="880"/>
                    <a:pt x="639" y="863"/>
                    <a:pt x="656" y="837"/>
                  </a:cubicBezTo>
                  <a:lnTo>
                    <a:pt x="673" y="795"/>
                  </a:lnTo>
                  <a:cubicBezTo>
                    <a:pt x="819" y="949"/>
                    <a:pt x="990" y="1094"/>
                    <a:pt x="1169" y="1222"/>
                  </a:cubicBezTo>
                  <a:cubicBezTo>
                    <a:pt x="1182" y="1231"/>
                    <a:pt x="1196" y="1235"/>
                    <a:pt x="1208" y="1235"/>
                  </a:cubicBezTo>
                  <a:cubicBezTo>
                    <a:pt x="1271" y="1235"/>
                    <a:pt x="1320" y="1144"/>
                    <a:pt x="1263" y="1094"/>
                  </a:cubicBezTo>
                  <a:lnTo>
                    <a:pt x="1169" y="1000"/>
                  </a:lnTo>
                  <a:cubicBezTo>
                    <a:pt x="1178" y="966"/>
                    <a:pt x="1169" y="940"/>
                    <a:pt x="1152" y="923"/>
                  </a:cubicBezTo>
                  <a:lnTo>
                    <a:pt x="1144" y="914"/>
                  </a:lnTo>
                  <a:cubicBezTo>
                    <a:pt x="1144" y="897"/>
                    <a:pt x="1135" y="880"/>
                    <a:pt x="1118" y="863"/>
                  </a:cubicBezTo>
                  <a:cubicBezTo>
                    <a:pt x="1032" y="760"/>
                    <a:pt x="938" y="666"/>
                    <a:pt x="836" y="581"/>
                  </a:cubicBezTo>
                  <a:cubicBezTo>
                    <a:pt x="904" y="461"/>
                    <a:pt x="955" y="333"/>
                    <a:pt x="990" y="204"/>
                  </a:cubicBezTo>
                  <a:cubicBezTo>
                    <a:pt x="990" y="179"/>
                    <a:pt x="981" y="153"/>
                    <a:pt x="973" y="136"/>
                  </a:cubicBezTo>
                  <a:cubicBezTo>
                    <a:pt x="990" y="84"/>
                    <a:pt x="964" y="33"/>
                    <a:pt x="913" y="16"/>
                  </a:cubicBezTo>
                  <a:cubicBezTo>
                    <a:pt x="902" y="5"/>
                    <a:pt x="888" y="1"/>
                    <a:pt x="8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8"/>
            <p:cNvSpPr/>
            <p:nvPr/>
          </p:nvSpPr>
          <p:spPr>
            <a:xfrm>
              <a:off x="8793191" y="4974735"/>
              <a:ext cx="120037" cy="103553"/>
            </a:xfrm>
            <a:custGeom>
              <a:avLst/>
              <a:gdLst/>
              <a:ahLst/>
              <a:cxnLst/>
              <a:rect l="l" t="t" r="r" b="b"/>
              <a:pathLst>
                <a:path w="1369" h="1181" extrusionOk="0">
                  <a:moveTo>
                    <a:pt x="947" y="1"/>
                  </a:moveTo>
                  <a:cubicBezTo>
                    <a:pt x="931" y="1"/>
                    <a:pt x="915" y="6"/>
                    <a:pt x="901" y="18"/>
                  </a:cubicBezTo>
                  <a:lnTo>
                    <a:pt x="893" y="26"/>
                  </a:lnTo>
                  <a:cubicBezTo>
                    <a:pt x="875" y="14"/>
                    <a:pt x="855" y="8"/>
                    <a:pt x="837" y="8"/>
                  </a:cubicBezTo>
                  <a:cubicBezTo>
                    <a:pt x="803" y="8"/>
                    <a:pt x="773" y="27"/>
                    <a:pt x="756" y="60"/>
                  </a:cubicBezTo>
                  <a:lnTo>
                    <a:pt x="756" y="78"/>
                  </a:lnTo>
                  <a:cubicBezTo>
                    <a:pt x="722" y="78"/>
                    <a:pt x="696" y="86"/>
                    <a:pt x="679" y="120"/>
                  </a:cubicBezTo>
                  <a:cubicBezTo>
                    <a:pt x="636" y="189"/>
                    <a:pt x="593" y="257"/>
                    <a:pt x="559" y="334"/>
                  </a:cubicBezTo>
                  <a:lnTo>
                    <a:pt x="260" y="120"/>
                  </a:lnTo>
                  <a:cubicBezTo>
                    <a:pt x="245" y="110"/>
                    <a:pt x="230" y="105"/>
                    <a:pt x="215" y="105"/>
                  </a:cubicBezTo>
                  <a:cubicBezTo>
                    <a:pt x="194" y="105"/>
                    <a:pt x="176" y="114"/>
                    <a:pt x="166" y="129"/>
                  </a:cubicBezTo>
                  <a:lnTo>
                    <a:pt x="149" y="120"/>
                  </a:lnTo>
                  <a:cubicBezTo>
                    <a:pt x="134" y="110"/>
                    <a:pt x="119" y="106"/>
                    <a:pt x="106" y="106"/>
                  </a:cubicBezTo>
                  <a:cubicBezTo>
                    <a:pt x="41" y="106"/>
                    <a:pt x="1" y="208"/>
                    <a:pt x="72" y="257"/>
                  </a:cubicBezTo>
                  <a:cubicBezTo>
                    <a:pt x="106" y="283"/>
                    <a:pt x="140" y="309"/>
                    <a:pt x="174" y="334"/>
                  </a:cubicBezTo>
                  <a:lnTo>
                    <a:pt x="251" y="386"/>
                  </a:lnTo>
                  <a:cubicBezTo>
                    <a:pt x="260" y="394"/>
                    <a:pt x="268" y="403"/>
                    <a:pt x="277" y="411"/>
                  </a:cubicBezTo>
                  <a:cubicBezTo>
                    <a:pt x="328" y="445"/>
                    <a:pt x="380" y="480"/>
                    <a:pt x="439" y="514"/>
                  </a:cubicBezTo>
                  <a:lnTo>
                    <a:pt x="474" y="540"/>
                  </a:lnTo>
                  <a:cubicBezTo>
                    <a:pt x="397" y="711"/>
                    <a:pt x="337" y="899"/>
                    <a:pt x="303" y="1087"/>
                  </a:cubicBezTo>
                  <a:cubicBezTo>
                    <a:pt x="292" y="1143"/>
                    <a:pt x="343" y="1181"/>
                    <a:pt x="389" y="1181"/>
                  </a:cubicBezTo>
                  <a:cubicBezTo>
                    <a:pt x="420" y="1181"/>
                    <a:pt x="450" y="1163"/>
                    <a:pt x="457" y="1121"/>
                  </a:cubicBezTo>
                  <a:lnTo>
                    <a:pt x="474" y="1053"/>
                  </a:lnTo>
                  <a:cubicBezTo>
                    <a:pt x="489" y="1078"/>
                    <a:pt x="515" y="1091"/>
                    <a:pt x="542" y="1091"/>
                  </a:cubicBezTo>
                  <a:cubicBezTo>
                    <a:pt x="560" y="1091"/>
                    <a:pt x="579" y="1084"/>
                    <a:pt x="593" y="1070"/>
                  </a:cubicBezTo>
                  <a:lnTo>
                    <a:pt x="619" y="1044"/>
                  </a:lnTo>
                  <a:cubicBezTo>
                    <a:pt x="696" y="959"/>
                    <a:pt x="765" y="865"/>
                    <a:pt x="807" y="753"/>
                  </a:cubicBezTo>
                  <a:lnTo>
                    <a:pt x="1226" y="1010"/>
                  </a:lnTo>
                  <a:cubicBezTo>
                    <a:pt x="1240" y="1018"/>
                    <a:pt x="1252" y="1021"/>
                    <a:pt x="1264" y="1021"/>
                  </a:cubicBezTo>
                  <a:cubicBezTo>
                    <a:pt x="1330" y="1021"/>
                    <a:pt x="1369" y="915"/>
                    <a:pt x="1303" y="865"/>
                  </a:cubicBezTo>
                  <a:lnTo>
                    <a:pt x="1030" y="676"/>
                  </a:lnTo>
                  <a:cubicBezTo>
                    <a:pt x="1047" y="634"/>
                    <a:pt x="1021" y="582"/>
                    <a:pt x="978" y="565"/>
                  </a:cubicBezTo>
                  <a:lnTo>
                    <a:pt x="867" y="522"/>
                  </a:lnTo>
                  <a:cubicBezTo>
                    <a:pt x="867" y="480"/>
                    <a:pt x="867" y="437"/>
                    <a:pt x="867" y="394"/>
                  </a:cubicBezTo>
                  <a:cubicBezTo>
                    <a:pt x="876" y="343"/>
                    <a:pt x="884" y="291"/>
                    <a:pt x="893" y="249"/>
                  </a:cubicBezTo>
                  <a:cubicBezTo>
                    <a:pt x="927" y="206"/>
                    <a:pt x="961" y="163"/>
                    <a:pt x="1004" y="129"/>
                  </a:cubicBezTo>
                  <a:cubicBezTo>
                    <a:pt x="1072" y="81"/>
                    <a:pt x="1010" y="1"/>
                    <a:pt x="9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8"/>
            <p:cNvSpPr/>
            <p:nvPr/>
          </p:nvSpPr>
          <p:spPr>
            <a:xfrm>
              <a:off x="8713751" y="5095474"/>
              <a:ext cx="120651" cy="104342"/>
            </a:xfrm>
            <a:custGeom>
              <a:avLst/>
              <a:gdLst/>
              <a:ahLst/>
              <a:cxnLst/>
              <a:rect l="l" t="t" r="r" b="b"/>
              <a:pathLst>
                <a:path w="1376" h="1190" extrusionOk="0">
                  <a:moveTo>
                    <a:pt x="949" y="1"/>
                  </a:moveTo>
                  <a:cubicBezTo>
                    <a:pt x="933" y="1"/>
                    <a:pt x="916" y="6"/>
                    <a:pt x="901" y="18"/>
                  </a:cubicBezTo>
                  <a:lnTo>
                    <a:pt x="892" y="27"/>
                  </a:lnTo>
                  <a:cubicBezTo>
                    <a:pt x="879" y="16"/>
                    <a:pt x="863" y="11"/>
                    <a:pt x="847" y="11"/>
                  </a:cubicBezTo>
                  <a:cubicBezTo>
                    <a:pt x="811" y="11"/>
                    <a:pt x="775" y="34"/>
                    <a:pt x="764" y="69"/>
                  </a:cubicBezTo>
                  <a:lnTo>
                    <a:pt x="755" y="86"/>
                  </a:lnTo>
                  <a:cubicBezTo>
                    <a:pt x="749" y="85"/>
                    <a:pt x="743" y="84"/>
                    <a:pt x="738" y="84"/>
                  </a:cubicBezTo>
                  <a:cubicBezTo>
                    <a:pt x="712" y="84"/>
                    <a:pt x="692" y="100"/>
                    <a:pt x="678" y="121"/>
                  </a:cubicBezTo>
                  <a:cubicBezTo>
                    <a:pt x="635" y="189"/>
                    <a:pt x="593" y="258"/>
                    <a:pt x="558" y="335"/>
                  </a:cubicBezTo>
                  <a:lnTo>
                    <a:pt x="259" y="121"/>
                  </a:lnTo>
                  <a:cubicBezTo>
                    <a:pt x="245" y="110"/>
                    <a:pt x="229" y="105"/>
                    <a:pt x="214" y="105"/>
                  </a:cubicBezTo>
                  <a:cubicBezTo>
                    <a:pt x="193" y="105"/>
                    <a:pt x="175" y="114"/>
                    <a:pt x="165" y="129"/>
                  </a:cubicBezTo>
                  <a:lnTo>
                    <a:pt x="148" y="121"/>
                  </a:lnTo>
                  <a:cubicBezTo>
                    <a:pt x="133" y="110"/>
                    <a:pt x="118" y="106"/>
                    <a:pt x="105" y="106"/>
                  </a:cubicBezTo>
                  <a:cubicBezTo>
                    <a:pt x="40" y="106"/>
                    <a:pt x="0" y="208"/>
                    <a:pt x="71" y="258"/>
                  </a:cubicBezTo>
                  <a:cubicBezTo>
                    <a:pt x="105" y="283"/>
                    <a:pt x="139" y="309"/>
                    <a:pt x="173" y="335"/>
                  </a:cubicBezTo>
                  <a:lnTo>
                    <a:pt x="250" y="394"/>
                  </a:lnTo>
                  <a:cubicBezTo>
                    <a:pt x="259" y="403"/>
                    <a:pt x="268" y="403"/>
                    <a:pt x="276" y="412"/>
                  </a:cubicBezTo>
                  <a:cubicBezTo>
                    <a:pt x="327" y="446"/>
                    <a:pt x="379" y="480"/>
                    <a:pt x="439" y="523"/>
                  </a:cubicBezTo>
                  <a:lnTo>
                    <a:pt x="464" y="540"/>
                  </a:lnTo>
                  <a:cubicBezTo>
                    <a:pt x="396" y="720"/>
                    <a:pt x="336" y="899"/>
                    <a:pt x="302" y="1087"/>
                  </a:cubicBezTo>
                  <a:cubicBezTo>
                    <a:pt x="291" y="1149"/>
                    <a:pt x="340" y="1189"/>
                    <a:pt x="386" y="1189"/>
                  </a:cubicBezTo>
                  <a:cubicBezTo>
                    <a:pt x="416" y="1189"/>
                    <a:pt x="445" y="1171"/>
                    <a:pt x="456" y="1130"/>
                  </a:cubicBezTo>
                  <a:cubicBezTo>
                    <a:pt x="456" y="1104"/>
                    <a:pt x="464" y="1079"/>
                    <a:pt x="473" y="1062"/>
                  </a:cubicBezTo>
                  <a:cubicBezTo>
                    <a:pt x="487" y="1081"/>
                    <a:pt x="512" y="1092"/>
                    <a:pt x="538" y="1092"/>
                  </a:cubicBezTo>
                  <a:cubicBezTo>
                    <a:pt x="558" y="1092"/>
                    <a:pt x="578" y="1085"/>
                    <a:pt x="593" y="1070"/>
                  </a:cubicBezTo>
                  <a:lnTo>
                    <a:pt x="618" y="1045"/>
                  </a:lnTo>
                  <a:cubicBezTo>
                    <a:pt x="695" y="968"/>
                    <a:pt x="764" y="865"/>
                    <a:pt x="806" y="754"/>
                  </a:cubicBezTo>
                  <a:lnTo>
                    <a:pt x="1226" y="1010"/>
                  </a:lnTo>
                  <a:cubicBezTo>
                    <a:pt x="1239" y="1018"/>
                    <a:pt x="1252" y="1022"/>
                    <a:pt x="1264" y="1022"/>
                  </a:cubicBezTo>
                  <a:cubicBezTo>
                    <a:pt x="1331" y="1022"/>
                    <a:pt x="1375" y="917"/>
                    <a:pt x="1303" y="874"/>
                  </a:cubicBezTo>
                  <a:lnTo>
                    <a:pt x="1037" y="677"/>
                  </a:lnTo>
                  <a:cubicBezTo>
                    <a:pt x="1055" y="634"/>
                    <a:pt x="1029" y="583"/>
                    <a:pt x="986" y="566"/>
                  </a:cubicBezTo>
                  <a:lnTo>
                    <a:pt x="866" y="523"/>
                  </a:lnTo>
                  <a:cubicBezTo>
                    <a:pt x="866" y="480"/>
                    <a:pt x="866" y="437"/>
                    <a:pt x="866" y="394"/>
                  </a:cubicBezTo>
                  <a:cubicBezTo>
                    <a:pt x="875" y="352"/>
                    <a:pt x="883" y="300"/>
                    <a:pt x="892" y="249"/>
                  </a:cubicBezTo>
                  <a:cubicBezTo>
                    <a:pt x="926" y="206"/>
                    <a:pt x="969" y="172"/>
                    <a:pt x="1012" y="138"/>
                  </a:cubicBezTo>
                  <a:cubicBezTo>
                    <a:pt x="1073" y="83"/>
                    <a:pt x="1015" y="1"/>
                    <a:pt x="94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8"/>
            <p:cNvSpPr/>
            <p:nvPr/>
          </p:nvSpPr>
          <p:spPr>
            <a:xfrm>
              <a:off x="8785914" y="5190609"/>
              <a:ext cx="97941" cy="103290"/>
            </a:xfrm>
            <a:custGeom>
              <a:avLst/>
              <a:gdLst/>
              <a:ahLst/>
              <a:cxnLst/>
              <a:rect l="l" t="t" r="r" b="b"/>
              <a:pathLst>
                <a:path w="1117" h="1178" extrusionOk="0">
                  <a:moveTo>
                    <a:pt x="674" y="1"/>
                  </a:moveTo>
                  <a:cubicBezTo>
                    <a:pt x="661" y="1"/>
                    <a:pt x="647" y="4"/>
                    <a:pt x="634" y="11"/>
                  </a:cubicBezTo>
                  <a:cubicBezTo>
                    <a:pt x="505" y="45"/>
                    <a:pt x="488" y="199"/>
                    <a:pt x="463" y="327"/>
                  </a:cubicBezTo>
                  <a:cubicBezTo>
                    <a:pt x="454" y="362"/>
                    <a:pt x="445" y="404"/>
                    <a:pt x="437" y="447"/>
                  </a:cubicBezTo>
                  <a:lnTo>
                    <a:pt x="351" y="413"/>
                  </a:lnTo>
                  <a:lnTo>
                    <a:pt x="206" y="345"/>
                  </a:lnTo>
                  <a:cubicBezTo>
                    <a:pt x="230" y="288"/>
                    <a:pt x="186" y="224"/>
                    <a:pt x="123" y="224"/>
                  </a:cubicBezTo>
                  <a:cubicBezTo>
                    <a:pt x="120" y="224"/>
                    <a:pt x="116" y="224"/>
                    <a:pt x="112" y="225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30"/>
                    <a:pt x="52" y="447"/>
                    <a:pt x="78" y="464"/>
                  </a:cubicBezTo>
                  <a:cubicBezTo>
                    <a:pt x="86" y="473"/>
                    <a:pt x="95" y="481"/>
                    <a:pt x="103" y="490"/>
                  </a:cubicBezTo>
                  <a:cubicBezTo>
                    <a:pt x="189" y="550"/>
                    <a:pt x="274" y="601"/>
                    <a:pt x="360" y="644"/>
                  </a:cubicBezTo>
                  <a:lnTo>
                    <a:pt x="403" y="678"/>
                  </a:lnTo>
                  <a:cubicBezTo>
                    <a:pt x="394" y="721"/>
                    <a:pt x="386" y="764"/>
                    <a:pt x="377" y="807"/>
                  </a:cubicBezTo>
                  <a:cubicBezTo>
                    <a:pt x="377" y="832"/>
                    <a:pt x="386" y="858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6" y="1038"/>
                    <a:pt x="377" y="1055"/>
                  </a:cubicBezTo>
                  <a:cubicBezTo>
                    <a:pt x="347" y="1120"/>
                    <a:pt x="400" y="1177"/>
                    <a:pt x="453" y="1177"/>
                  </a:cubicBezTo>
                  <a:cubicBezTo>
                    <a:pt x="475" y="1177"/>
                    <a:pt x="498" y="1166"/>
                    <a:pt x="514" y="1140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1" y="815"/>
                    <a:pt x="745" y="824"/>
                    <a:pt x="796" y="841"/>
                  </a:cubicBezTo>
                  <a:cubicBezTo>
                    <a:pt x="813" y="841"/>
                    <a:pt x="839" y="841"/>
                    <a:pt x="856" y="824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4"/>
                    <a:pt x="1036" y="730"/>
                  </a:cubicBezTo>
                  <a:cubicBezTo>
                    <a:pt x="942" y="670"/>
                    <a:pt x="839" y="618"/>
                    <a:pt x="728" y="567"/>
                  </a:cubicBezTo>
                  <a:lnTo>
                    <a:pt x="728" y="558"/>
                  </a:ln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62" y="79"/>
                    <a:pt x="753" y="62"/>
                  </a:cubicBezTo>
                  <a:cubicBezTo>
                    <a:pt x="741" y="25"/>
                    <a:pt x="710" y="1"/>
                    <a:pt x="6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8"/>
            <p:cNvSpPr/>
            <p:nvPr/>
          </p:nvSpPr>
          <p:spPr>
            <a:xfrm>
              <a:off x="8902969" y="5335110"/>
              <a:ext cx="97152" cy="102764"/>
            </a:xfrm>
            <a:custGeom>
              <a:avLst/>
              <a:gdLst/>
              <a:ahLst/>
              <a:cxnLst/>
              <a:rect l="l" t="t" r="r" b="b"/>
              <a:pathLst>
                <a:path w="1108" h="1172" extrusionOk="0">
                  <a:moveTo>
                    <a:pt x="661" y="0"/>
                  </a:moveTo>
                  <a:cubicBezTo>
                    <a:pt x="652" y="0"/>
                    <a:pt x="642" y="2"/>
                    <a:pt x="633" y="5"/>
                  </a:cubicBezTo>
                  <a:cubicBezTo>
                    <a:pt x="505" y="40"/>
                    <a:pt x="488" y="194"/>
                    <a:pt x="462" y="322"/>
                  </a:cubicBezTo>
                  <a:cubicBezTo>
                    <a:pt x="454" y="356"/>
                    <a:pt x="445" y="399"/>
                    <a:pt x="436" y="442"/>
                  </a:cubicBezTo>
                  <a:lnTo>
                    <a:pt x="351" y="408"/>
                  </a:lnTo>
                  <a:lnTo>
                    <a:pt x="205" y="339"/>
                  </a:lnTo>
                  <a:cubicBezTo>
                    <a:pt x="230" y="283"/>
                    <a:pt x="185" y="219"/>
                    <a:pt x="123" y="219"/>
                  </a:cubicBezTo>
                  <a:cubicBezTo>
                    <a:pt x="119" y="219"/>
                    <a:pt x="115" y="219"/>
                    <a:pt x="111" y="219"/>
                  </a:cubicBezTo>
                  <a:cubicBezTo>
                    <a:pt x="9" y="245"/>
                    <a:pt x="0" y="322"/>
                    <a:pt x="34" y="390"/>
                  </a:cubicBezTo>
                  <a:cubicBezTo>
                    <a:pt x="34" y="425"/>
                    <a:pt x="51" y="442"/>
                    <a:pt x="77" y="459"/>
                  </a:cubicBezTo>
                  <a:cubicBezTo>
                    <a:pt x="86" y="467"/>
                    <a:pt x="94" y="476"/>
                    <a:pt x="103" y="485"/>
                  </a:cubicBezTo>
                  <a:cubicBezTo>
                    <a:pt x="180" y="544"/>
                    <a:pt x="265" y="596"/>
                    <a:pt x="359" y="639"/>
                  </a:cubicBezTo>
                  <a:lnTo>
                    <a:pt x="402" y="673"/>
                  </a:lnTo>
                  <a:cubicBezTo>
                    <a:pt x="394" y="716"/>
                    <a:pt x="385" y="758"/>
                    <a:pt x="377" y="801"/>
                  </a:cubicBezTo>
                  <a:cubicBezTo>
                    <a:pt x="377" y="827"/>
                    <a:pt x="377" y="852"/>
                    <a:pt x="394" y="870"/>
                  </a:cubicBezTo>
                  <a:lnTo>
                    <a:pt x="394" y="998"/>
                  </a:lnTo>
                  <a:lnTo>
                    <a:pt x="368" y="1049"/>
                  </a:lnTo>
                  <a:cubicBezTo>
                    <a:pt x="344" y="1115"/>
                    <a:pt x="395" y="1172"/>
                    <a:pt x="448" y="1172"/>
                  </a:cubicBezTo>
                  <a:cubicBezTo>
                    <a:pt x="471" y="1172"/>
                    <a:pt x="495" y="1161"/>
                    <a:pt x="513" y="1135"/>
                  </a:cubicBezTo>
                  <a:cubicBezTo>
                    <a:pt x="556" y="1041"/>
                    <a:pt x="599" y="955"/>
                    <a:pt x="633" y="861"/>
                  </a:cubicBezTo>
                  <a:cubicBezTo>
                    <a:pt x="642" y="844"/>
                    <a:pt x="650" y="818"/>
                    <a:pt x="659" y="793"/>
                  </a:cubicBezTo>
                  <a:cubicBezTo>
                    <a:pt x="702" y="810"/>
                    <a:pt x="744" y="818"/>
                    <a:pt x="787" y="835"/>
                  </a:cubicBezTo>
                  <a:cubicBezTo>
                    <a:pt x="813" y="835"/>
                    <a:pt x="839" y="835"/>
                    <a:pt x="856" y="818"/>
                  </a:cubicBezTo>
                  <a:lnTo>
                    <a:pt x="958" y="861"/>
                  </a:lnTo>
                  <a:cubicBezTo>
                    <a:pt x="970" y="867"/>
                    <a:pt x="982" y="870"/>
                    <a:pt x="993" y="870"/>
                  </a:cubicBezTo>
                  <a:cubicBezTo>
                    <a:pt x="1062" y="870"/>
                    <a:pt x="1108" y="768"/>
                    <a:pt x="1027" y="724"/>
                  </a:cubicBezTo>
                  <a:cubicBezTo>
                    <a:pt x="933" y="664"/>
                    <a:pt x="830" y="613"/>
                    <a:pt x="719" y="562"/>
                  </a:cubicBezTo>
                  <a:lnTo>
                    <a:pt x="719" y="553"/>
                  </a:lnTo>
                  <a:cubicBezTo>
                    <a:pt x="753" y="408"/>
                    <a:pt x="770" y="262"/>
                    <a:pt x="770" y="117"/>
                  </a:cubicBezTo>
                  <a:cubicBezTo>
                    <a:pt x="770" y="91"/>
                    <a:pt x="753" y="74"/>
                    <a:pt x="744" y="57"/>
                  </a:cubicBezTo>
                  <a:cubicBezTo>
                    <a:pt x="731" y="23"/>
                    <a:pt x="696" y="0"/>
                    <a:pt x="66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8"/>
            <p:cNvSpPr/>
            <p:nvPr/>
          </p:nvSpPr>
          <p:spPr>
            <a:xfrm>
              <a:off x="8902969" y="5091177"/>
              <a:ext cx="108639" cy="88735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655" y="0"/>
                  </a:moveTo>
                  <a:cubicBezTo>
                    <a:pt x="639" y="0"/>
                    <a:pt x="623" y="5"/>
                    <a:pt x="608" y="16"/>
                  </a:cubicBezTo>
                  <a:cubicBezTo>
                    <a:pt x="582" y="16"/>
                    <a:pt x="556" y="24"/>
                    <a:pt x="539" y="41"/>
                  </a:cubicBezTo>
                  <a:cubicBezTo>
                    <a:pt x="454" y="144"/>
                    <a:pt x="385" y="255"/>
                    <a:pt x="342" y="384"/>
                  </a:cubicBezTo>
                  <a:lnTo>
                    <a:pt x="325" y="375"/>
                  </a:lnTo>
                  <a:cubicBezTo>
                    <a:pt x="274" y="332"/>
                    <a:pt x="223" y="289"/>
                    <a:pt x="171" y="247"/>
                  </a:cubicBezTo>
                  <a:cubicBezTo>
                    <a:pt x="154" y="232"/>
                    <a:pt x="136" y="225"/>
                    <a:pt x="118" y="225"/>
                  </a:cubicBezTo>
                  <a:cubicBezTo>
                    <a:pt x="54" y="225"/>
                    <a:pt x="0" y="305"/>
                    <a:pt x="60" y="358"/>
                  </a:cubicBezTo>
                  <a:cubicBezTo>
                    <a:pt x="77" y="375"/>
                    <a:pt x="103" y="392"/>
                    <a:pt x="120" y="401"/>
                  </a:cubicBezTo>
                  <a:cubicBezTo>
                    <a:pt x="120" y="435"/>
                    <a:pt x="137" y="452"/>
                    <a:pt x="154" y="469"/>
                  </a:cubicBezTo>
                  <a:cubicBezTo>
                    <a:pt x="205" y="495"/>
                    <a:pt x="248" y="520"/>
                    <a:pt x="300" y="546"/>
                  </a:cubicBezTo>
                  <a:cubicBezTo>
                    <a:pt x="282" y="623"/>
                    <a:pt x="274" y="709"/>
                    <a:pt x="274" y="794"/>
                  </a:cubicBezTo>
                  <a:cubicBezTo>
                    <a:pt x="274" y="803"/>
                    <a:pt x="265" y="820"/>
                    <a:pt x="257" y="837"/>
                  </a:cubicBezTo>
                  <a:cubicBezTo>
                    <a:pt x="240" y="880"/>
                    <a:pt x="257" y="923"/>
                    <a:pt x="291" y="948"/>
                  </a:cubicBezTo>
                  <a:lnTo>
                    <a:pt x="291" y="957"/>
                  </a:lnTo>
                  <a:cubicBezTo>
                    <a:pt x="306" y="991"/>
                    <a:pt x="340" y="1011"/>
                    <a:pt x="373" y="1011"/>
                  </a:cubicBezTo>
                  <a:cubicBezTo>
                    <a:pt x="398" y="1011"/>
                    <a:pt x="422" y="1000"/>
                    <a:pt x="436" y="974"/>
                  </a:cubicBezTo>
                  <a:lnTo>
                    <a:pt x="488" y="863"/>
                  </a:lnTo>
                  <a:cubicBezTo>
                    <a:pt x="531" y="828"/>
                    <a:pt x="573" y="786"/>
                    <a:pt x="599" y="734"/>
                  </a:cubicBezTo>
                  <a:cubicBezTo>
                    <a:pt x="719" y="803"/>
                    <a:pt x="830" y="854"/>
                    <a:pt x="950" y="897"/>
                  </a:cubicBezTo>
                  <a:cubicBezTo>
                    <a:pt x="957" y="901"/>
                    <a:pt x="965" y="902"/>
                    <a:pt x="972" y="902"/>
                  </a:cubicBezTo>
                  <a:cubicBezTo>
                    <a:pt x="1001" y="902"/>
                    <a:pt x="1029" y="879"/>
                    <a:pt x="1035" y="846"/>
                  </a:cubicBezTo>
                  <a:lnTo>
                    <a:pt x="1138" y="863"/>
                  </a:lnTo>
                  <a:cubicBezTo>
                    <a:pt x="1140" y="863"/>
                    <a:pt x="1143" y="863"/>
                    <a:pt x="1145" y="863"/>
                  </a:cubicBezTo>
                  <a:cubicBezTo>
                    <a:pt x="1224" y="863"/>
                    <a:pt x="1238" y="725"/>
                    <a:pt x="1155" y="700"/>
                  </a:cubicBezTo>
                  <a:cubicBezTo>
                    <a:pt x="1001" y="666"/>
                    <a:pt x="839" y="623"/>
                    <a:pt x="693" y="563"/>
                  </a:cubicBezTo>
                  <a:cubicBezTo>
                    <a:pt x="719" y="478"/>
                    <a:pt x="727" y="392"/>
                    <a:pt x="719" y="307"/>
                  </a:cubicBezTo>
                  <a:lnTo>
                    <a:pt x="744" y="264"/>
                  </a:lnTo>
                  <a:cubicBezTo>
                    <a:pt x="770" y="230"/>
                    <a:pt x="762" y="187"/>
                    <a:pt x="727" y="170"/>
                  </a:cubicBezTo>
                  <a:lnTo>
                    <a:pt x="744" y="101"/>
                  </a:lnTo>
                  <a:cubicBezTo>
                    <a:pt x="751" y="43"/>
                    <a:pt x="704" y="0"/>
                    <a:pt x="6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8"/>
            <p:cNvSpPr/>
            <p:nvPr/>
          </p:nvSpPr>
          <p:spPr>
            <a:xfrm>
              <a:off x="8944969" y="4927825"/>
              <a:ext cx="102413" cy="83561"/>
            </a:xfrm>
            <a:custGeom>
              <a:avLst/>
              <a:gdLst/>
              <a:ahLst/>
              <a:cxnLst/>
              <a:rect l="l" t="t" r="r" b="b"/>
              <a:pathLst>
                <a:path w="1168" h="953" extrusionOk="0">
                  <a:moveTo>
                    <a:pt x="794" y="1"/>
                  </a:moveTo>
                  <a:cubicBezTo>
                    <a:pt x="777" y="1"/>
                    <a:pt x="760" y="7"/>
                    <a:pt x="744" y="22"/>
                  </a:cubicBezTo>
                  <a:cubicBezTo>
                    <a:pt x="616" y="125"/>
                    <a:pt x="514" y="253"/>
                    <a:pt x="437" y="390"/>
                  </a:cubicBezTo>
                  <a:lnTo>
                    <a:pt x="206" y="228"/>
                  </a:lnTo>
                  <a:cubicBezTo>
                    <a:pt x="194" y="220"/>
                    <a:pt x="179" y="216"/>
                    <a:pt x="164" y="216"/>
                  </a:cubicBezTo>
                  <a:cubicBezTo>
                    <a:pt x="147" y="216"/>
                    <a:pt x="129" y="222"/>
                    <a:pt x="120" y="236"/>
                  </a:cubicBezTo>
                  <a:cubicBezTo>
                    <a:pt x="109" y="230"/>
                    <a:pt x="98" y="228"/>
                    <a:pt x="88" y="228"/>
                  </a:cubicBezTo>
                  <a:cubicBezTo>
                    <a:pt x="25" y="228"/>
                    <a:pt x="1" y="336"/>
                    <a:pt x="60" y="373"/>
                  </a:cubicBezTo>
                  <a:cubicBezTo>
                    <a:pt x="154" y="441"/>
                    <a:pt x="257" y="501"/>
                    <a:pt x="360" y="553"/>
                  </a:cubicBezTo>
                  <a:cubicBezTo>
                    <a:pt x="317" y="655"/>
                    <a:pt x="291" y="758"/>
                    <a:pt x="274" y="869"/>
                  </a:cubicBezTo>
                  <a:cubicBezTo>
                    <a:pt x="265" y="912"/>
                    <a:pt x="300" y="946"/>
                    <a:pt x="342" y="946"/>
                  </a:cubicBezTo>
                  <a:cubicBezTo>
                    <a:pt x="352" y="951"/>
                    <a:pt x="361" y="953"/>
                    <a:pt x="371" y="953"/>
                  </a:cubicBezTo>
                  <a:cubicBezTo>
                    <a:pt x="398" y="953"/>
                    <a:pt x="424" y="937"/>
                    <a:pt x="437" y="912"/>
                  </a:cubicBezTo>
                  <a:cubicBezTo>
                    <a:pt x="488" y="835"/>
                    <a:pt x="531" y="758"/>
                    <a:pt x="573" y="681"/>
                  </a:cubicBezTo>
                  <a:lnTo>
                    <a:pt x="573" y="672"/>
                  </a:lnTo>
                  <a:lnTo>
                    <a:pt x="779" y="818"/>
                  </a:lnTo>
                  <a:cubicBezTo>
                    <a:pt x="792" y="825"/>
                    <a:pt x="807" y="828"/>
                    <a:pt x="821" y="828"/>
                  </a:cubicBezTo>
                  <a:cubicBezTo>
                    <a:pt x="858" y="828"/>
                    <a:pt x="892" y="804"/>
                    <a:pt x="898" y="767"/>
                  </a:cubicBezTo>
                  <a:cubicBezTo>
                    <a:pt x="941" y="775"/>
                    <a:pt x="984" y="784"/>
                    <a:pt x="1035" y="792"/>
                  </a:cubicBezTo>
                  <a:cubicBezTo>
                    <a:pt x="1041" y="794"/>
                    <a:pt x="1047" y="794"/>
                    <a:pt x="1052" y="794"/>
                  </a:cubicBezTo>
                  <a:cubicBezTo>
                    <a:pt x="1114" y="794"/>
                    <a:pt x="1167" y="711"/>
                    <a:pt x="1112" y="664"/>
                  </a:cubicBezTo>
                  <a:lnTo>
                    <a:pt x="1070" y="621"/>
                  </a:lnTo>
                  <a:cubicBezTo>
                    <a:pt x="1054" y="611"/>
                    <a:pt x="1031" y="603"/>
                    <a:pt x="1008" y="603"/>
                  </a:cubicBezTo>
                  <a:cubicBezTo>
                    <a:pt x="994" y="603"/>
                    <a:pt x="980" y="606"/>
                    <a:pt x="967" y="613"/>
                  </a:cubicBezTo>
                  <a:cubicBezTo>
                    <a:pt x="864" y="595"/>
                    <a:pt x="762" y="561"/>
                    <a:pt x="659" y="518"/>
                  </a:cubicBezTo>
                  <a:cubicBezTo>
                    <a:pt x="710" y="407"/>
                    <a:pt x="753" y="296"/>
                    <a:pt x="787" y="185"/>
                  </a:cubicBezTo>
                  <a:cubicBezTo>
                    <a:pt x="804" y="168"/>
                    <a:pt x="830" y="151"/>
                    <a:pt x="847" y="134"/>
                  </a:cubicBezTo>
                  <a:cubicBezTo>
                    <a:pt x="907" y="80"/>
                    <a:pt x="853" y="1"/>
                    <a:pt x="7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8"/>
            <p:cNvSpPr/>
            <p:nvPr/>
          </p:nvSpPr>
          <p:spPr>
            <a:xfrm>
              <a:off x="8632733" y="5187891"/>
              <a:ext cx="100046" cy="96275"/>
            </a:xfrm>
            <a:custGeom>
              <a:avLst/>
              <a:gdLst/>
              <a:ahLst/>
              <a:cxnLst/>
              <a:rect l="l" t="t" r="r" b="b"/>
              <a:pathLst>
                <a:path w="1141" h="1098" extrusionOk="0">
                  <a:moveTo>
                    <a:pt x="776" y="1"/>
                  </a:moveTo>
                  <a:cubicBezTo>
                    <a:pt x="748" y="1"/>
                    <a:pt x="722" y="15"/>
                    <a:pt x="712" y="50"/>
                  </a:cubicBezTo>
                  <a:cubicBezTo>
                    <a:pt x="703" y="47"/>
                    <a:pt x="694" y="45"/>
                    <a:pt x="684" y="45"/>
                  </a:cubicBezTo>
                  <a:cubicBezTo>
                    <a:pt x="650" y="45"/>
                    <a:pt x="617" y="68"/>
                    <a:pt x="610" y="102"/>
                  </a:cubicBezTo>
                  <a:cubicBezTo>
                    <a:pt x="584" y="222"/>
                    <a:pt x="558" y="341"/>
                    <a:pt x="524" y="453"/>
                  </a:cubicBezTo>
                  <a:cubicBezTo>
                    <a:pt x="430" y="401"/>
                    <a:pt x="345" y="341"/>
                    <a:pt x="259" y="281"/>
                  </a:cubicBezTo>
                  <a:lnTo>
                    <a:pt x="208" y="239"/>
                  </a:lnTo>
                  <a:lnTo>
                    <a:pt x="191" y="230"/>
                  </a:lnTo>
                  <a:lnTo>
                    <a:pt x="148" y="204"/>
                  </a:lnTo>
                  <a:cubicBezTo>
                    <a:pt x="133" y="194"/>
                    <a:pt x="118" y="190"/>
                    <a:pt x="105" y="190"/>
                  </a:cubicBezTo>
                  <a:cubicBezTo>
                    <a:pt x="40" y="190"/>
                    <a:pt x="0" y="292"/>
                    <a:pt x="71" y="341"/>
                  </a:cubicBezTo>
                  <a:lnTo>
                    <a:pt x="114" y="376"/>
                  </a:lnTo>
                  <a:lnTo>
                    <a:pt x="122" y="384"/>
                  </a:lnTo>
                  <a:cubicBezTo>
                    <a:pt x="105" y="393"/>
                    <a:pt x="96" y="393"/>
                    <a:pt x="79" y="401"/>
                  </a:cubicBezTo>
                  <a:cubicBezTo>
                    <a:pt x="28" y="444"/>
                    <a:pt x="37" y="530"/>
                    <a:pt x="105" y="547"/>
                  </a:cubicBezTo>
                  <a:lnTo>
                    <a:pt x="439" y="692"/>
                  </a:lnTo>
                  <a:cubicBezTo>
                    <a:pt x="404" y="786"/>
                    <a:pt x="362" y="880"/>
                    <a:pt x="319" y="974"/>
                  </a:cubicBezTo>
                  <a:cubicBezTo>
                    <a:pt x="287" y="1031"/>
                    <a:pt x="335" y="1097"/>
                    <a:pt x="386" y="1097"/>
                  </a:cubicBezTo>
                  <a:cubicBezTo>
                    <a:pt x="404" y="1097"/>
                    <a:pt x="423" y="1089"/>
                    <a:pt x="439" y="1069"/>
                  </a:cubicBezTo>
                  <a:lnTo>
                    <a:pt x="456" y="1051"/>
                  </a:lnTo>
                  <a:cubicBezTo>
                    <a:pt x="464" y="1034"/>
                    <a:pt x="481" y="1017"/>
                    <a:pt x="499" y="1000"/>
                  </a:cubicBezTo>
                  <a:cubicBezTo>
                    <a:pt x="511" y="1016"/>
                    <a:pt x="531" y="1024"/>
                    <a:pt x="551" y="1024"/>
                  </a:cubicBezTo>
                  <a:cubicBezTo>
                    <a:pt x="584" y="1024"/>
                    <a:pt x="619" y="1003"/>
                    <a:pt x="635" y="966"/>
                  </a:cubicBezTo>
                  <a:cubicBezTo>
                    <a:pt x="653" y="915"/>
                    <a:pt x="661" y="855"/>
                    <a:pt x="678" y="795"/>
                  </a:cubicBezTo>
                  <a:lnTo>
                    <a:pt x="704" y="803"/>
                  </a:lnTo>
                  <a:lnTo>
                    <a:pt x="909" y="957"/>
                  </a:lnTo>
                  <a:cubicBezTo>
                    <a:pt x="922" y="967"/>
                    <a:pt x="937" y="972"/>
                    <a:pt x="952" y="972"/>
                  </a:cubicBezTo>
                  <a:cubicBezTo>
                    <a:pt x="977" y="972"/>
                    <a:pt x="1001" y="958"/>
                    <a:pt x="1012" y="932"/>
                  </a:cubicBezTo>
                  <a:cubicBezTo>
                    <a:pt x="1021" y="935"/>
                    <a:pt x="1030" y="937"/>
                    <a:pt x="1039" y="937"/>
                  </a:cubicBezTo>
                  <a:cubicBezTo>
                    <a:pt x="1107" y="937"/>
                    <a:pt x="1140" y="824"/>
                    <a:pt x="1072" y="786"/>
                  </a:cubicBezTo>
                  <a:cubicBezTo>
                    <a:pt x="961" y="718"/>
                    <a:pt x="841" y="658"/>
                    <a:pt x="730" y="589"/>
                  </a:cubicBezTo>
                  <a:cubicBezTo>
                    <a:pt x="798" y="427"/>
                    <a:pt x="841" y="264"/>
                    <a:pt x="866" y="102"/>
                  </a:cubicBezTo>
                  <a:cubicBezTo>
                    <a:pt x="877" y="43"/>
                    <a:pt x="824" y="1"/>
                    <a:pt x="77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8"/>
            <p:cNvSpPr/>
            <p:nvPr/>
          </p:nvSpPr>
          <p:spPr>
            <a:xfrm>
              <a:off x="8986969" y="5235152"/>
              <a:ext cx="93820" cy="90488"/>
            </a:xfrm>
            <a:custGeom>
              <a:avLst/>
              <a:gdLst/>
              <a:ahLst/>
              <a:cxnLst/>
              <a:rect l="l" t="t" r="r" b="b"/>
              <a:pathLst>
                <a:path w="1070" h="1032" extrusionOk="0">
                  <a:moveTo>
                    <a:pt x="608" y="0"/>
                  </a:moveTo>
                  <a:cubicBezTo>
                    <a:pt x="585" y="0"/>
                    <a:pt x="562" y="13"/>
                    <a:pt x="548" y="42"/>
                  </a:cubicBezTo>
                  <a:cubicBezTo>
                    <a:pt x="471" y="179"/>
                    <a:pt x="419" y="324"/>
                    <a:pt x="377" y="470"/>
                  </a:cubicBezTo>
                  <a:cubicBezTo>
                    <a:pt x="300" y="418"/>
                    <a:pt x="231" y="358"/>
                    <a:pt x="171" y="299"/>
                  </a:cubicBezTo>
                  <a:cubicBezTo>
                    <a:pt x="154" y="283"/>
                    <a:pt x="136" y="277"/>
                    <a:pt x="118" y="277"/>
                  </a:cubicBezTo>
                  <a:cubicBezTo>
                    <a:pt x="54" y="277"/>
                    <a:pt x="0" y="356"/>
                    <a:pt x="60" y="410"/>
                  </a:cubicBezTo>
                  <a:lnTo>
                    <a:pt x="103" y="453"/>
                  </a:lnTo>
                  <a:cubicBezTo>
                    <a:pt x="86" y="487"/>
                    <a:pt x="94" y="538"/>
                    <a:pt x="129" y="555"/>
                  </a:cubicBezTo>
                  <a:cubicBezTo>
                    <a:pt x="197" y="589"/>
                    <a:pt x="265" y="624"/>
                    <a:pt x="334" y="658"/>
                  </a:cubicBezTo>
                  <a:cubicBezTo>
                    <a:pt x="334" y="675"/>
                    <a:pt x="325" y="692"/>
                    <a:pt x="325" y="718"/>
                  </a:cubicBezTo>
                  <a:lnTo>
                    <a:pt x="308" y="761"/>
                  </a:lnTo>
                  <a:cubicBezTo>
                    <a:pt x="300" y="769"/>
                    <a:pt x="300" y="769"/>
                    <a:pt x="308" y="769"/>
                  </a:cubicBezTo>
                  <a:cubicBezTo>
                    <a:pt x="283" y="820"/>
                    <a:pt x="257" y="863"/>
                    <a:pt x="231" y="914"/>
                  </a:cubicBezTo>
                  <a:cubicBezTo>
                    <a:pt x="203" y="970"/>
                    <a:pt x="244" y="1026"/>
                    <a:pt x="297" y="1026"/>
                  </a:cubicBezTo>
                  <a:cubicBezTo>
                    <a:pt x="309" y="1026"/>
                    <a:pt x="321" y="1023"/>
                    <a:pt x="334" y="1017"/>
                  </a:cubicBezTo>
                  <a:cubicBezTo>
                    <a:pt x="347" y="1027"/>
                    <a:pt x="362" y="1032"/>
                    <a:pt x="377" y="1032"/>
                  </a:cubicBezTo>
                  <a:cubicBezTo>
                    <a:pt x="403" y="1032"/>
                    <a:pt x="429" y="1018"/>
                    <a:pt x="445" y="991"/>
                  </a:cubicBezTo>
                  <a:cubicBezTo>
                    <a:pt x="479" y="914"/>
                    <a:pt x="505" y="837"/>
                    <a:pt x="539" y="761"/>
                  </a:cubicBezTo>
                  <a:lnTo>
                    <a:pt x="548" y="761"/>
                  </a:lnTo>
                  <a:cubicBezTo>
                    <a:pt x="633" y="812"/>
                    <a:pt x="719" y="855"/>
                    <a:pt x="804" y="897"/>
                  </a:cubicBezTo>
                  <a:cubicBezTo>
                    <a:pt x="816" y="902"/>
                    <a:pt x="828" y="904"/>
                    <a:pt x="840" y="904"/>
                  </a:cubicBezTo>
                  <a:cubicBezTo>
                    <a:pt x="872" y="904"/>
                    <a:pt x="903" y="888"/>
                    <a:pt x="916" y="863"/>
                  </a:cubicBezTo>
                  <a:lnTo>
                    <a:pt x="950" y="872"/>
                  </a:lnTo>
                  <a:cubicBezTo>
                    <a:pt x="1035" y="872"/>
                    <a:pt x="1070" y="769"/>
                    <a:pt x="1001" y="726"/>
                  </a:cubicBezTo>
                  <a:lnTo>
                    <a:pt x="608" y="572"/>
                  </a:lnTo>
                  <a:cubicBezTo>
                    <a:pt x="642" y="470"/>
                    <a:pt x="668" y="358"/>
                    <a:pt x="702" y="256"/>
                  </a:cubicBezTo>
                  <a:cubicBezTo>
                    <a:pt x="710" y="230"/>
                    <a:pt x="702" y="196"/>
                    <a:pt x="676" y="179"/>
                  </a:cubicBezTo>
                  <a:cubicBezTo>
                    <a:pt x="676" y="153"/>
                    <a:pt x="685" y="127"/>
                    <a:pt x="693" y="102"/>
                  </a:cubicBezTo>
                  <a:cubicBezTo>
                    <a:pt x="699" y="46"/>
                    <a:pt x="653" y="0"/>
                    <a:pt x="60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8"/>
            <p:cNvSpPr/>
            <p:nvPr/>
          </p:nvSpPr>
          <p:spPr>
            <a:xfrm>
              <a:off x="9043699" y="5040847"/>
              <a:ext cx="104868" cy="105044"/>
            </a:xfrm>
            <a:custGeom>
              <a:avLst/>
              <a:gdLst/>
              <a:ahLst/>
              <a:cxnLst/>
              <a:rect l="l" t="t" r="r" b="b"/>
              <a:pathLst>
                <a:path w="1196" h="1198" extrusionOk="0">
                  <a:moveTo>
                    <a:pt x="856" y="0"/>
                  </a:moveTo>
                  <a:cubicBezTo>
                    <a:pt x="837" y="0"/>
                    <a:pt x="817" y="7"/>
                    <a:pt x="799" y="25"/>
                  </a:cubicBezTo>
                  <a:cubicBezTo>
                    <a:pt x="790" y="21"/>
                    <a:pt x="781" y="20"/>
                    <a:pt x="772" y="20"/>
                  </a:cubicBezTo>
                  <a:cubicBezTo>
                    <a:pt x="740" y="20"/>
                    <a:pt x="712" y="43"/>
                    <a:pt x="705" y="76"/>
                  </a:cubicBezTo>
                  <a:cubicBezTo>
                    <a:pt x="645" y="205"/>
                    <a:pt x="594" y="333"/>
                    <a:pt x="560" y="470"/>
                  </a:cubicBezTo>
                  <a:cubicBezTo>
                    <a:pt x="423" y="410"/>
                    <a:pt x="286" y="350"/>
                    <a:pt x="157" y="282"/>
                  </a:cubicBezTo>
                  <a:cubicBezTo>
                    <a:pt x="144" y="274"/>
                    <a:pt x="131" y="270"/>
                    <a:pt x="119" y="270"/>
                  </a:cubicBezTo>
                  <a:cubicBezTo>
                    <a:pt x="50" y="270"/>
                    <a:pt x="1" y="375"/>
                    <a:pt x="80" y="419"/>
                  </a:cubicBezTo>
                  <a:cubicBezTo>
                    <a:pt x="209" y="487"/>
                    <a:pt x="346" y="555"/>
                    <a:pt x="491" y="615"/>
                  </a:cubicBezTo>
                  <a:cubicBezTo>
                    <a:pt x="423" y="769"/>
                    <a:pt x="346" y="923"/>
                    <a:pt x="277" y="1077"/>
                  </a:cubicBezTo>
                  <a:cubicBezTo>
                    <a:pt x="242" y="1141"/>
                    <a:pt x="294" y="1197"/>
                    <a:pt x="347" y="1197"/>
                  </a:cubicBezTo>
                  <a:cubicBezTo>
                    <a:pt x="372" y="1197"/>
                    <a:pt x="398" y="1185"/>
                    <a:pt x="414" y="1154"/>
                  </a:cubicBezTo>
                  <a:cubicBezTo>
                    <a:pt x="448" y="1112"/>
                    <a:pt x="474" y="1060"/>
                    <a:pt x="508" y="1009"/>
                  </a:cubicBezTo>
                  <a:cubicBezTo>
                    <a:pt x="534" y="1009"/>
                    <a:pt x="560" y="983"/>
                    <a:pt x="577" y="958"/>
                  </a:cubicBezTo>
                  <a:cubicBezTo>
                    <a:pt x="611" y="872"/>
                    <a:pt x="637" y="786"/>
                    <a:pt x="671" y="701"/>
                  </a:cubicBezTo>
                  <a:lnTo>
                    <a:pt x="679" y="684"/>
                  </a:lnTo>
                  <a:cubicBezTo>
                    <a:pt x="714" y="701"/>
                    <a:pt x="748" y="709"/>
                    <a:pt x="782" y="718"/>
                  </a:cubicBezTo>
                  <a:cubicBezTo>
                    <a:pt x="816" y="735"/>
                    <a:pt x="996" y="744"/>
                    <a:pt x="1030" y="786"/>
                  </a:cubicBezTo>
                  <a:cubicBezTo>
                    <a:pt x="1046" y="805"/>
                    <a:pt x="1065" y="812"/>
                    <a:pt x="1083" y="812"/>
                  </a:cubicBezTo>
                  <a:cubicBezTo>
                    <a:pt x="1142" y="812"/>
                    <a:pt x="1195" y="734"/>
                    <a:pt x="1150" y="675"/>
                  </a:cubicBezTo>
                  <a:cubicBezTo>
                    <a:pt x="1073" y="581"/>
                    <a:pt x="850" y="573"/>
                    <a:pt x="739" y="538"/>
                  </a:cubicBezTo>
                  <a:cubicBezTo>
                    <a:pt x="765" y="478"/>
                    <a:pt x="782" y="419"/>
                    <a:pt x="799" y="359"/>
                  </a:cubicBezTo>
                  <a:cubicBezTo>
                    <a:pt x="842" y="282"/>
                    <a:pt x="885" y="196"/>
                    <a:pt x="927" y="119"/>
                  </a:cubicBezTo>
                  <a:cubicBezTo>
                    <a:pt x="959" y="62"/>
                    <a:pt x="911" y="0"/>
                    <a:pt x="8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8"/>
            <p:cNvSpPr/>
            <p:nvPr/>
          </p:nvSpPr>
          <p:spPr>
            <a:xfrm>
              <a:off x="8551539" y="5071624"/>
              <a:ext cx="97941" cy="98204"/>
            </a:xfrm>
            <a:custGeom>
              <a:avLst/>
              <a:gdLst/>
              <a:ahLst/>
              <a:cxnLst/>
              <a:rect l="l" t="t" r="r" b="b"/>
              <a:pathLst>
                <a:path w="1117" h="1120" extrusionOk="0">
                  <a:moveTo>
                    <a:pt x="573" y="0"/>
                  </a:moveTo>
                  <a:cubicBezTo>
                    <a:pt x="542" y="0"/>
                    <a:pt x="511" y="18"/>
                    <a:pt x="501" y="59"/>
                  </a:cubicBezTo>
                  <a:cubicBezTo>
                    <a:pt x="475" y="187"/>
                    <a:pt x="458" y="324"/>
                    <a:pt x="458" y="453"/>
                  </a:cubicBezTo>
                  <a:cubicBezTo>
                    <a:pt x="389" y="410"/>
                    <a:pt x="330" y="367"/>
                    <a:pt x="270" y="316"/>
                  </a:cubicBezTo>
                  <a:cubicBezTo>
                    <a:pt x="256" y="302"/>
                    <a:pt x="237" y="295"/>
                    <a:pt x="217" y="295"/>
                  </a:cubicBezTo>
                  <a:cubicBezTo>
                    <a:pt x="188" y="295"/>
                    <a:pt x="157" y="311"/>
                    <a:pt x="141" y="341"/>
                  </a:cubicBezTo>
                  <a:lnTo>
                    <a:pt x="133" y="333"/>
                  </a:lnTo>
                  <a:cubicBezTo>
                    <a:pt x="127" y="331"/>
                    <a:pt x="120" y="331"/>
                    <a:pt x="114" y="331"/>
                  </a:cubicBezTo>
                  <a:cubicBezTo>
                    <a:pt x="47" y="331"/>
                    <a:pt x="1" y="415"/>
                    <a:pt x="56" y="470"/>
                  </a:cubicBezTo>
                  <a:cubicBezTo>
                    <a:pt x="167" y="572"/>
                    <a:pt x="295" y="658"/>
                    <a:pt x="432" y="718"/>
                  </a:cubicBezTo>
                  <a:cubicBezTo>
                    <a:pt x="424" y="829"/>
                    <a:pt x="424" y="932"/>
                    <a:pt x="432" y="1043"/>
                  </a:cubicBezTo>
                  <a:cubicBezTo>
                    <a:pt x="441" y="1094"/>
                    <a:pt x="484" y="1120"/>
                    <a:pt x="523" y="1120"/>
                  </a:cubicBezTo>
                  <a:cubicBezTo>
                    <a:pt x="563" y="1120"/>
                    <a:pt x="599" y="1094"/>
                    <a:pt x="595" y="1043"/>
                  </a:cubicBezTo>
                  <a:cubicBezTo>
                    <a:pt x="638" y="1043"/>
                    <a:pt x="672" y="1009"/>
                    <a:pt x="672" y="966"/>
                  </a:cubicBezTo>
                  <a:cubicBezTo>
                    <a:pt x="672" y="906"/>
                    <a:pt x="663" y="855"/>
                    <a:pt x="655" y="795"/>
                  </a:cubicBezTo>
                  <a:lnTo>
                    <a:pt x="655" y="795"/>
                  </a:lnTo>
                  <a:cubicBezTo>
                    <a:pt x="744" y="814"/>
                    <a:pt x="834" y="824"/>
                    <a:pt x="924" y="824"/>
                  </a:cubicBezTo>
                  <a:cubicBezTo>
                    <a:pt x="954" y="824"/>
                    <a:pt x="984" y="823"/>
                    <a:pt x="1014" y="820"/>
                  </a:cubicBezTo>
                  <a:cubicBezTo>
                    <a:pt x="1114" y="820"/>
                    <a:pt x="1117" y="666"/>
                    <a:pt x="1022" y="666"/>
                  </a:cubicBezTo>
                  <a:cubicBezTo>
                    <a:pt x="1019" y="666"/>
                    <a:pt x="1017" y="666"/>
                    <a:pt x="1014" y="666"/>
                  </a:cubicBezTo>
                  <a:cubicBezTo>
                    <a:pt x="1005" y="649"/>
                    <a:pt x="988" y="649"/>
                    <a:pt x="980" y="641"/>
                  </a:cubicBezTo>
                  <a:lnTo>
                    <a:pt x="655" y="521"/>
                  </a:lnTo>
                  <a:lnTo>
                    <a:pt x="655" y="367"/>
                  </a:lnTo>
                  <a:cubicBezTo>
                    <a:pt x="663" y="341"/>
                    <a:pt x="646" y="324"/>
                    <a:pt x="629" y="307"/>
                  </a:cubicBezTo>
                  <a:cubicBezTo>
                    <a:pt x="629" y="239"/>
                    <a:pt x="638" y="170"/>
                    <a:pt x="655" y="102"/>
                  </a:cubicBezTo>
                  <a:cubicBezTo>
                    <a:pt x="670" y="40"/>
                    <a:pt x="621" y="0"/>
                    <a:pt x="5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5" name="Google Shape;3965;p28"/>
          <p:cNvGrpSpPr/>
          <p:nvPr/>
        </p:nvGrpSpPr>
        <p:grpSpPr>
          <a:xfrm rot="-5400000">
            <a:off x="7160774" y="-153796"/>
            <a:ext cx="2243737" cy="2276051"/>
            <a:chOff x="7203951" y="3294297"/>
            <a:chExt cx="2113145" cy="2143578"/>
          </a:xfrm>
        </p:grpSpPr>
        <p:sp>
          <p:nvSpPr>
            <p:cNvPr id="3966" name="Google Shape;3966;p28"/>
            <p:cNvSpPr/>
            <p:nvPr/>
          </p:nvSpPr>
          <p:spPr>
            <a:xfrm>
              <a:off x="7203951" y="4662058"/>
              <a:ext cx="1849662" cy="51329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00" y="1"/>
                  </a:moveTo>
                  <a:cubicBezTo>
                    <a:pt x="6573" y="1"/>
                    <a:pt x="5374" y="135"/>
                    <a:pt x="4192" y="512"/>
                  </a:cubicBezTo>
                  <a:cubicBezTo>
                    <a:pt x="2712" y="974"/>
                    <a:pt x="1326" y="1693"/>
                    <a:pt x="86" y="2626"/>
                  </a:cubicBezTo>
                  <a:cubicBezTo>
                    <a:pt x="0" y="2685"/>
                    <a:pt x="0" y="2814"/>
                    <a:pt x="86" y="2874"/>
                  </a:cubicBezTo>
                  <a:cubicBezTo>
                    <a:pt x="2190" y="4337"/>
                    <a:pt x="4611" y="5295"/>
                    <a:pt x="7152" y="5663"/>
                  </a:cubicBezTo>
                  <a:cubicBezTo>
                    <a:pt x="7995" y="5790"/>
                    <a:pt x="8843" y="5854"/>
                    <a:pt x="9691" y="5854"/>
                  </a:cubicBezTo>
                  <a:cubicBezTo>
                    <a:pt x="11398" y="5854"/>
                    <a:pt x="13100" y="5595"/>
                    <a:pt x="14740" y="5081"/>
                  </a:cubicBezTo>
                  <a:cubicBezTo>
                    <a:pt x="16246" y="4602"/>
                    <a:pt x="17641" y="3866"/>
                    <a:pt x="19018" y="3088"/>
                  </a:cubicBezTo>
                  <a:cubicBezTo>
                    <a:pt x="19223" y="3088"/>
                    <a:pt x="19428" y="3070"/>
                    <a:pt x="19625" y="3028"/>
                  </a:cubicBezTo>
                  <a:lnTo>
                    <a:pt x="20926" y="2831"/>
                  </a:lnTo>
                  <a:cubicBezTo>
                    <a:pt x="21095" y="2799"/>
                    <a:pt x="21044" y="2554"/>
                    <a:pt x="20880" y="2554"/>
                  </a:cubicBezTo>
                  <a:cubicBezTo>
                    <a:pt x="20870" y="2554"/>
                    <a:pt x="20860" y="2555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63" y="2814"/>
                  </a:cubicBezTo>
                  <a:cubicBezTo>
                    <a:pt x="19142" y="2776"/>
                    <a:pt x="19104" y="2756"/>
                    <a:pt x="19062" y="2756"/>
                  </a:cubicBezTo>
                  <a:cubicBezTo>
                    <a:pt x="19037" y="2756"/>
                    <a:pt x="19009" y="2763"/>
                    <a:pt x="18984" y="2780"/>
                  </a:cubicBezTo>
                  <a:lnTo>
                    <a:pt x="18941" y="2805"/>
                  </a:lnTo>
                  <a:cubicBezTo>
                    <a:pt x="18795" y="2762"/>
                    <a:pt x="18650" y="2703"/>
                    <a:pt x="18522" y="2617"/>
                  </a:cubicBezTo>
                  <a:cubicBezTo>
                    <a:pt x="17906" y="2292"/>
                    <a:pt x="17290" y="2001"/>
                    <a:pt x="16648" y="1744"/>
                  </a:cubicBezTo>
                  <a:cubicBezTo>
                    <a:pt x="15348" y="1205"/>
                    <a:pt x="13996" y="786"/>
                    <a:pt x="12619" y="504"/>
                  </a:cubicBezTo>
                  <a:cubicBezTo>
                    <a:pt x="11276" y="230"/>
                    <a:pt x="9915" y="59"/>
                    <a:pt x="8547" y="16"/>
                  </a:cubicBezTo>
                  <a:cubicBezTo>
                    <a:pt x="8297" y="6"/>
                    <a:pt x="8048" y="1"/>
                    <a:pt x="780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8"/>
            <p:cNvSpPr/>
            <p:nvPr/>
          </p:nvSpPr>
          <p:spPr>
            <a:xfrm>
              <a:off x="7421491" y="4912480"/>
              <a:ext cx="1450006" cy="53311"/>
            </a:xfrm>
            <a:custGeom>
              <a:avLst/>
              <a:gdLst/>
              <a:ahLst/>
              <a:cxnLst/>
              <a:rect l="l" t="t" r="r" b="b"/>
              <a:pathLst>
                <a:path w="16537" h="608" extrusionOk="0">
                  <a:moveTo>
                    <a:pt x="16467" y="0"/>
                  </a:moveTo>
                  <a:cubicBezTo>
                    <a:pt x="16465" y="0"/>
                    <a:pt x="16462" y="0"/>
                    <a:pt x="16460" y="1"/>
                  </a:cubicBezTo>
                  <a:cubicBezTo>
                    <a:pt x="13253" y="313"/>
                    <a:pt x="10033" y="471"/>
                    <a:pt x="6813" y="471"/>
                  </a:cubicBezTo>
                  <a:cubicBezTo>
                    <a:pt x="4570" y="471"/>
                    <a:pt x="2326" y="395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7"/>
                    <a:pt x="16460" y="129"/>
                  </a:cubicBezTo>
                  <a:cubicBezTo>
                    <a:pt x="16534" y="121"/>
                    <a:pt x="16537" y="0"/>
                    <a:pt x="164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8"/>
            <p:cNvSpPr/>
            <p:nvPr/>
          </p:nvSpPr>
          <p:spPr>
            <a:xfrm>
              <a:off x="8138731" y="4816643"/>
              <a:ext cx="343277" cy="137223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6" y="1"/>
                  </a:moveTo>
                  <a:cubicBezTo>
                    <a:pt x="43" y="1"/>
                    <a:pt x="0" y="90"/>
                    <a:pt x="67" y="127"/>
                  </a:cubicBezTo>
                  <a:cubicBezTo>
                    <a:pt x="1265" y="717"/>
                    <a:pt x="2522" y="1196"/>
                    <a:pt x="3806" y="1564"/>
                  </a:cubicBezTo>
                  <a:cubicBezTo>
                    <a:pt x="3809" y="1564"/>
                    <a:pt x="3812" y="1565"/>
                    <a:pt x="3815" y="1565"/>
                  </a:cubicBezTo>
                  <a:cubicBezTo>
                    <a:pt x="3893" y="1565"/>
                    <a:pt x="3914" y="1460"/>
                    <a:pt x="3840" y="1436"/>
                  </a:cubicBezTo>
                  <a:cubicBezTo>
                    <a:pt x="2565" y="1076"/>
                    <a:pt x="1325" y="597"/>
                    <a:pt x="136" y="7"/>
                  </a:cubicBezTo>
                  <a:cubicBezTo>
                    <a:pt x="126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8"/>
            <p:cNvSpPr/>
            <p:nvPr/>
          </p:nvSpPr>
          <p:spPr>
            <a:xfrm>
              <a:off x="7640784" y="4847156"/>
              <a:ext cx="209649" cy="113549"/>
            </a:xfrm>
            <a:custGeom>
              <a:avLst/>
              <a:gdLst/>
              <a:ahLst/>
              <a:cxnLst/>
              <a:rect l="l" t="t" r="r" b="b"/>
              <a:pathLst>
                <a:path w="2391" h="1295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4"/>
                  </a:lnTo>
                  <a:cubicBezTo>
                    <a:pt x="2276" y="1291"/>
                    <a:pt x="2288" y="1294"/>
                    <a:pt x="2299" y="1294"/>
                  </a:cubicBezTo>
                  <a:cubicBezTo>
                    <a:pt x="2357" y="1294"/>
                    <a:pt x="2390" y="1209"/>
                    <a:pt x="2333" y="1173"/>
                  </a:cubicBezTo>
                  <a:lnTo>
                    <a:pt x="134" y="10"/>
                  </a:ln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8"/>
            <p:cNvSpPr/>
            <p:nvPr/>
          </p:nvSpPr>
          <p:spPr>
            <a:xfrm>
              <a:off x="7881296" y="4830146"/>
              <a:ext cx="217453" cy="131261"/>
            </a:xfrm>
            <a:custGeom>
              <a:avLst/>
              <a:gdLst/>
              <a:ahLst/>
              <a:cxnLst/>
              <a:rect l="l" t="t" r="r" b="b"/>
              <a:pathLst>
                <a:path w="2480" h="1497" extrusionOk="0">
                  <a:moveTo>
                    <a:pt x="100" y="1"/>
                  </a:moveTo>
                  <a:cubicBezTo>
                    <a:pt x="38" y="1"/>
                    <a:pt x="1" y="90"/>
                    <a:pt x="60" y="127"/>
                  </a:cubicBezTo>
                  <a:cubicBezTo>
                    <a:pt x="839" y="555"/>
                    <a:pt x="1600" y="1008"/>
                    <a:pt x="2353" y="1487"/>
                  </a:cubicBezTo>
                  <a:cubicBezTo>
                    <a:pt x="2364" y="1494"/>
                    <a:pt x="2374" y="1497"/>
                    <a:pt x="2384" y="1497"/>
                  </a:cubicBezTo>
                  <a:cubicBezTo>
                    <a:pt x="2439" y="1497"/>
                    <a:pt x="2479" y="1411"/>
                    <a:pt x="2421" y="1367"/>
                  </a:cubicBezTo>
                  <a:cubicBezTo>
                    <a:pt x="1669" y="888"/>
                    <a:pt x="907" y="435"/>
                    <a:pt x="129" y="7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8"/>
            <p:cNvSpPr/>
            <p:nvPr/>
          </p:nvSpPr>
          <p:spPr>
            <a:xfrm>
              <a:off x="8546629" y="4869954"/>
              <a:ext cx="171244" cy="7593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78" y="1"/>
                  </a:moveTo>
                  <a:cubicBezTo>
                    <a:pt x="20" y="1"/>
                    <a:pt x="1" y="105"/>
                    <a:pt x="69" y="135"/>
                  </a:cubicBezTo>
                  <a:lnTo>
                    <a:pt x="1840" y="862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3" y="757"/>
                    <a:pt x="1883" y="734"/>
                  </a:cubicBezTo>
                  <a:lnTo>
                    <a:pt x="103" y="6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8"/>
            <p:cNvSpPr/>
            <p:nvPr/>
          </p:nvSpPr>
          <p:spPr>
            <a:xfrm>
              <a:off x="8131629" y="4955795"/>
              <a:ext cx="137837" cy="153532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5" y="1"/>
                  </a:moveTo>
                  <a:cubicBezTo>
                    <a:pt x="1460" y="1"/>
                    <a:pt x="1445" y="6"/>
                    <a:pt x="1431" y="20"/>
                  </a:cubicBezTo>
                  <a:lnTo>
                    <a:pt x="1423" y="20"/>
                  </a:lnTo>
                  <a:cubicBezTo>
                    <a:pt x="927" y="533"/>
                    <a:pt x="456" y="1081"/>
                    <a:pt x="37" y="1654"/>
                  </a:cubicBezTo>
                  <a:cubicBezTo>
                    <a:pt x="1" y="1702"/>
                    <a:pt x="46" y="1751"/>
                    <a:pt x="93" y="1751"/>
                  </a:cubicBezTo>
                  <a:cubicBezTo>
                    <a:pt x="113" y="1751"/>
                    <a:pt x="133" y="1742"/>
                    <a:pt x="148" y="1722"/>
                  </a:cubicBezTo>
                  <a:cubicBezTo>
                    <a:pt x="567" y="1158"/>
                    <a:pt x="1029" y="619"/>
                    <a:pt x="1525" y="114"/>
                  </a:cubicBezTo>
                  <a:cubicBezTo>
                    <a:pt x="1572" y="68"/>
                    <a:pt x="1526" y="1"/>
                    <a:pt x="14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8"/>
            <p:cNvSpPr/>
            <p:nvPr/>
          </p:nvSpPr>
          <p:spPr>
            <a:xfrm>
              <a:off x="7825355" y="4952376"/>
              <a:ext cx="126000" cy="136346"/>
            </a:xfrm>
            <a:custGeom>
              <a:avLst/>
              <a:gdLst/>
              <a:ahLst/>
              <a:cxnLst/>
              <a:rect l="l" t="t" r="r" b="b"/>
              <a:pathLst>
                <a:path w="1437" h="1555" extrusionOk="0">
                  <a:moveTo>
                    <a:pt x="1345" y="1"/>
                  </a:moveTo>
                  <a:cubicBezTo>
                    <a:pt x="1329" y="1"/>
                    <a:pt x="1312" y="8"/>
                    <a:pt x="1297" y="25"/>
                  </a:cubicBezTo>
                  <a:lnTo>
                    <a:pt x="40" y="1436"/>
                  </a:ln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9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8"/>
            <p:cNvSpPr/>
            <p:nvPr/>
          </p:nvSpPr>
          <p:spPr>
            <a:xfrm>
              <a:off x="8444391" y="4943169"/>
              <a:ext cx="146430" cy="140993"/>
            </a:xfrm>
            <a:custGeom>
              <a:avLst/>
              <a:gdLst/>
              <a:ahLst/>
              <a:cxnLst/>
              <a:rect l="l" t="t" r="r" b="b"/>
              <a:pathLst>
                <a:path w="1670" h="1608" extrusionOk="0">
                  <a:moveTo>
                    <a:pt x="1501" y="0"/>
                  </a:moveTo>
                  <a:cubicBezTo>
                    <a:pt x="1305" y="0"/>
                    <a:pt x="1138" y="287"/>
                    <a:pt x="1021" y="412"/>
                  </a:cubicBezTo>
                  <a:lnTo>
                    <a:pt x="46" y="1490"/>
                  </a:lnTo>
                  <a:cubicBezTo>
                    <a:pt x="1" y="1541"/>
                    <a:pt x="43" y="1608"/>
                    <a:pt x="93" y="1608"/>
                  </a:cubicBezTo>
                  <a:cubicBezTo>
                    <a:pt x="109" y="1608"/>
                    <a:pt x="125" y="1601"/>
                    <a:pt x="140" y="1584"/>
                  </a:cubicBezTo>
                  <a:lnTo>
                    <a:pt x="807" y="848"/>
                  </a:lnTo>
                  <a:cubicBezTo>
                    <a:pt x="889" y="759"/>
                    <a:pt x="1358" y="142"/>
                    <a:pt x="1513" y="142"/>
                  </a:cubicBezTo>
                  <a:cubicBezTo>
                    <a:pt x="1521" y="142"/>
                    <a:pt x="1528" y="143"/>
                    <a:pt x="1534" y="147"/>
                  </a:cubicBezTo>
                  <a:cubicBezTo>
                    <a:pt x="1544" y="151"/>
                    <a:pt x="1554" y="153"/>
                    <a:pt x="1564" y="153"/>
                  </a:cubicBezTo>
                  <a:cubicBezTo>
                    <a:pt x="1627" y="153"/>
                    <a:pt x="1670" y="64"/>
                    <a:pt x="1603" y="27"/>
                  </a:cubicBezTo>
                  <a:cubicBezTo>
                    <a:pt x="1568" y="8"/>
                    <a:pt x="1534" y="0"/>
                    <a:pt x="15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>
              <a:off x="8748386" y="3294297"/>
              <a:ext cx="534162" cy="1842209"/>
            </a:xfrm>
            <a:custGeom>
              <a:avLst/>
              <a:gdLst/>
              <a:ahLst/>
              <a:cxnLst/>
              <a:rect l="l" t="t" r="r" b="b"/>
              <a:pathLst>
                <a:path w="6092" h="21010" extrusionOk="0">
                  <a:moveTo>
                    <a:pt x="3299" y="1"/>
                  </a:moveTo>
                  <a:cubicBezTo>
                    <a:pt x="3252" y="1"/>
                    <a:pt x="3205" y="24"/>
                    <a:pt x="3175" y="71"/>
                  </a:cubicBezTo>
                  <a:cubicBezTo>
                    <a:pt x="1712" y="2176"/>
                    <a:pt x="754" y="4597"/>
                    <a:pt x="386" y="7137"/>
                  </a:cubicBezTo>
                  <a:cubicBezTo>
                    <a:pt x="1" y="9670"/>
                    <a:pt x="198" y="12270"/>
                    <a:pt x="968" y="14717"/>
                  </a:cubicBezTo>
                  <a:cubicBezTo>
                    <a:pt x="1447" y="16231"/>
                    <a:pt x="2182" y="17617"/>
                    <a:pt x="2961" y="18994"/>
                  </a:cubicBezTo>
                  <a:cubicBezTo>
                    <a:pt x="2961" y="19200"/>
                    <a:pt x="2978" y="19405"/>
                    <a:pt x="3021" y="19610"/>
                  </a:cubicBezTo>
                  <a:cubicBezTo>
                    <a:pt x="3089" y="20047"/>
                    <a:pt x="3158" y="20474"/>
                    <a:pt x="3226" y="20911"/>
                  </a:cubicBezTo>
                  <a:cubicBezTo>
                    <a:pt x="3236" y="20979"/>
                    <a:pt x="3286" y="21009"/>
                    <a:pt x="3341" y="21009"/>
                  </a:cubicBezTo>
                  <a:cubicBezTo>
                    <a:pt x="3423" y="21009"/>
                    <a:pt x="3515" y="20942"/>
                    <a:pt x="3500" y="20834"/>
                  </a:cubicBezTo>
                  <a:cubicBezTo>
                    <a:pt x="3440" y="20457"/>
                    <a:pt x="3380" y="20090"/>
                    <a:pt x="3320" y="19722"/>
                  </a:cubicBezTo>
                  <a:cubicBezTo>
                    <a:pt x="3294" y="19533"/>
                    <a:pt x="3252" y="19345"/>
                    <a:pt x="3235" y="19148"/>
                  </a:cubicBezTo>
                  <a:cubicBezTo>
                    <a:pt x="3294" y="19114"/>
                    <a:pt x="3312" y="19029"/>
                    <a:pt x="3277" y="18969"/>
                  </a:cubicBezTo>
                  <a:cubicBezTo>
                    <a:pt x="3269" y="18952"/>
                    <a:pt x="3260" y="18943"/>
                    <a:pt x="3252" y="18926"/>
                  </a:cubicBezTo>
                  <a:cubicBezTo>
                    <a:pt x="3286" y="18772"/>
                    <a:pt x="3354" y="18627"/>
                    <a:pt x="3431" y="18498"/>
                  </a:cubicBezTo>
                  <a:cubicBezTo>
                    <a:pt x="3756" y="17891"/>
                    <a:pt x="4047" y="17266"/>
                    <a:pt x="4312" y="16625"/>
                  </a:cubicBezTo>
                  <a:cubicBezTo>
                    <a:pt x="4851" y="15324"/>
                    <a:pt x="5262" y="13973"/>
                    <a:pt x="5544" y="12587"/>
                  </a:cubicBezTo>
                  <a:cubicBezTo>
                    <a:pt x="5827" y="11244"/>
                    <a:pt x="5989" y="9884"/>
                    <a:pt x="6041" y="8515"/>
                  </a:cubicBezTo>
                  <a:cubicBezTo>
                    <a:pt x="6092" y="7043"/>
                    <a:pt x="5981" y="5589"/>
                    <a:pt x="5536" y="4177"/>
                  </a:cubicBezTo>
                  <a:cubicBezTo>
                    <a:pt x="5074" y="2697"/>
                    <a:pt x="4355" y="1303"/>
                    <a:pt x="3423" y="71"/>
                  </a:cubicBezTo>
                  <a:cubicBezTo>
                    <a:pt x="3393" y="24"/>
                    <a:pt x="3346" y="1"/>
                    <a:pt x="32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8"/>
            <p:cNvSpPr/>
            <p:nvPr/>
          </p:nvSpPr>
          <p:spPr>
            <a:xfrm>
              <a:off x="8962155" y="3512363"/>
              <a:ext cx="66551" cy="1446323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52" y="1"/>
                  </a:moveTo>
                  <a:cubicBezTo>
                    <a:pt x="418" y="1"/>
                    <a:pt x="382" y="22"/>
                    <a:pt x="377" y="65"/>
                  </a:cubicBezTo>
                  <a:cubicBezTo>
                    <a:pt x="1" y="5514"/>
                    <a:pt x="87" y="10990"/>
                    <a:pt x="625" y="16430"/>
                  </a:cubicBezTo>
                  <a:cubicBezTo>
                    <a:pt x="630" y="16473"/>
                    <a:pt x="664" y="16495"/>
                    <a:pt x="696" y="16495"/>
                  </a:cubicBezTo>
                  <a:cubicBezTo>
                    <a:pt x="728" y="16495"/>
                    <a:pt x="758" y="16473"/>
                    <a:pt x="754" y="16430"/>
                  </a:cubicBezTo>
                  <a:cubicBezTo>
                    <a:pt x="215" y="10990"/>
                    <a:pt x="138" y="5514"/>
                    <a:pt x="514" y="65"/>
                  </a:cubicBezTo>
                  <a:cubicBezTo>
                    <a:pt x="519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8"/>
            <p:cNvSpPr/>
            <p:nvPr/>
          </p:nvSpPr>
          <p:spPr>
            <a:xfrm>
              <a:off x="8985566" y="4229958"/>
              <a:ext cx="140029" cy="338893"/>
            </a:xfrm>
            <a:custGeom>
              <a:avLst/>
              <a:gdLst/>
              <a:ahLst/>
              <a:cxnLst/>
              <a:rect l="l" t="t" r="r" b="b"/>
              <a:pathLst>
                <a:path w="1597" h="3865" extrusionOk="0">
                  <a:moveTo>
                    <a:pt x="1507" y="0"/>
                  </a:moveTo>
                  <a:cubicBezTo>
                    <a:pt x="1487" y="0"/>
                    <a:pt x="1467" y="10"/>
                    <a:pt x="1454" y="34"/>
                  </a:cubicBezTo>
                  <a:cubicBezTo>
                    <a:pt x="863" y="1240"/>
                    <a:pt x="384" y="2489"/>
                    <a:pt x="16" y="3781"/>
                  </a:cubicBezTo>
                  <a:cubicBezTo>
                    <a:pt x="1" y="3832"/>
                    <a:pt x="40" y="3865"/>
                    <a:pt x="80" y="3865"/>
                  </a:cubicBezTo>
                  <a:cubicBezTo>
                    <a:pt x="107" y="3865"/>
                    <a:pt x="134" y="3850"/>
                    <a:pt x="145" y="3815"/>
                  </a:cubicBezTo>
                  <a:cubicBezTo>
                    <a:pt x="504" y="2540"/>
                    <a:pt x="983" y="1291"/>
                    <a:pt x="1573" y="102"/>
                  </a:cubicBezTo>
                  <a:cubicBezTo>
                    <a:pt x="1597" y="49"/>
                    <a:pt x="1551" y="0"/>
                    <a:pt x="15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8"/>
            <p:cNvSpPr/>
            <p:nvPr/>
          </p:nvSpPr>
          <p:spPr>
            <a:xfrm>
              <a:off x="8978113" y="3731833"/>
              <a:ext cx="117319" cy="204826"/>
            </a:xfrm>
            <a:custGeom>
              <a:avLst/>
              <a:gdLst/>
              <a:ahLst/>
              <a:cxnLst/>
              <a:rect l="l" t="t" r="r" b="b"/>
              <a:pathLst>
                <a:path w="1338" h="2336" extrusionOk="0">
                  <a:moveTo>
                    <a:pt x="1245" y="1"/>
                  </a:moveTo>
                  <a:cubicBezTo>
                    <a:pt x="1226" y="1"/>
                    <a:pt x="1207" y="11"/>
                    <a:pt x="1196" y="34"/>
                  </a:cubicBezTo>
                  <a:lnTo>
                    <a:pt x="24" y="2233"/>
                  </a:ln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lnTo>
                    <a:pt x="1308" y="103"/>
                  </a:lnTo>
                  <a:cubicBezTo>
                    <a:pt x="1337" y="50"/>
                    <a:pt x="1289" y="1"/>
                    <a:pt x="12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8"/>
            <p:cNvSpPr/>
            <p:nvPr/>
          </p:nvSpPr>
          <p:spPr>
            <a:xfrm>
              <a:off x="8977587" y="3972610"/>
              <a:ext cx="134330" cy="212279"/>
            </a:xfrm>
            <a:custGeom>
              <a:avLst/>
              <a:gdLst/>
              <a:ahLst/>
              <a:cxnLst/>
              <a:rect l="l" t="t" r="r" b="b"/>
              <a:pathLst>
                <a:path w="1532" h="2421" extrusionOk="0">
                  <a:moveTo>
                    <a:pt x="1443" y="1"/>
                  </a:moveTo>
                  <a:cubicBezTo>
                    <a:pt x="1424" y="1"/>
                    <a:pt x="1404" y="11"/>
                    <a:pt x="1391" y="35"/>
                  </a:cubicBezTo>
                  <a:cubicBezTo>
                    <a:pt x="963" y="813"/>
                    <a:pt x="509" y="1574"/>
                    <a:pt x="30" y="2319"/>
                  </a:cubicBezTo>
                  <a:cubicBezTo>
                    <a:pt x="1" y="2372"/>
                    <a:pt x="45" y="2421"/>
                    <a:pt x="89" y="2421"/>
                  </a:cubicBezTo>
                  <a:cubicBezTo>
                    <a:pt x="108" y="2421"/>
                    <a:pt x="128" y="2411"/>
                    <a:pt x="142" y="2387"/>
                  </a:cubicBezTo>
                  <a:cubicBezTo>
                    <a:pt x="621" y="1643"/>
                    <a:pt x="1074" y="881"/>
                    <a:pt x="1502" y="103"/>
                  </a:cubicBezTo>
                  <a:cubicBezTo>
                    <a:pt x="1531" y="50"/>
                    <a:pt x="1487" y="1"/>
                    <a:pt x="14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8"/>
            <p:cNvSpPr/>
            <p:nvPr/>
          </p:nvSpPr>
          <p:spPr>
            <a:xfrm>
              <a:off x="8993370" y="4637858"/>
              <a:ext cx="78739" cy="165983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1"/>
                  </a:moveTo>
                  <a:cubicBezTo>
                    <a:pt x="790" y="1"/>
                    <a:pt x="762" y="14"/>
                    <a:pt x="749" y="44"/>
                  </a:cubicBezTo>
                  <a:lnTo>
                    <a:pt x="21" y="1815"/>
                  </a:lnTo>
                  <a:cubicBezTo>
                    <a:pt x="1" y="1862"/>
                    <a:pt x="40" y="1893"/>
                    <a:pt x="81" y="1893"/>
                  </a:cubicBezTo>
                  <a:cubicBezTo>
                    <a:pt x="108" y="1893"/>
                    <a:pt x="136" y="1880"/>
                    <a:pt x="150" y="1849"/>
                  </a:cubicBezTo>
                  <a:cubicBezTo>
                    <a:pt x="398" y="1259"/>
                    <a:pt x="637" y="669"/>
                    <a:pt x="877" y="78"/>
                  </a:cubicBezTo>
                  <a:cubicBezTo>
                    <a:pt x="898" y="32"/>
                    <a:pt x="859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8"/>
            <p:cNvSpPr/>
            <p:nvPr/>
          </p:nvSpPr>
          <p:spPr>
            <a:xfrm>
              <a:off x="8828966" y="4222681"/>
              <a:ext cx="158355" cy="132751"/>
            </a:xfrm>
            <a:custGeom>
              <a:avLst/>
              <a:gdLst/>
              <a:ahLst/>
              <a:cxnLst/>
              <a:rect l="l" t="t" r="r" b="b"/>
              <a:pathLst>
                <a:path w="1806" h="1514" extrusionOk="0">
                  <a:moveTo>
                    <a:pt x="89" y="1"/>
                  </a:moveTo>
                  <a:cubicBezTo>
                    <a:pt x="37" y="1"/>
                    <a:pt x="1" y="83"/>
                    <a:pt x="57" y="125"/>
                  </a:cubicBezTo>
                  <a:cubicBezTo>
                    <a:pt x="622" y="545"/>
                    <a:pt x="1161" y="998"/>
                    <a:pt x="1657" y="1494"/>
                  </a:cubicBezTo>
                  <a:cubicBezTo>
                    <a:pt x="1672" y="1508"/>
                    <a:pt x="1689" y="1513"/>
                    <a:pt x="1705" y="1513"/>
                  </a:cubicBezTo>
                  <a:cubicBezTo>
                    <a:pt x="1760" y="1513"/>
                    <a:pt x="1806" y="1446"/>
                    <a:pt x="1760" y="1400"/>
                  </a:cubicBezTo>
                  <a:cubicBezTo>
                    <a:pt x="1246" y="895"/>
                    <a:pt x="699" y="433"/>
                    <a:pt x="126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8"/>
            <p:cNvSpPr/>
            <p:nvPr/>
          </p:nvSpPr>
          <p:spPr>
            <a:xfrm>
              <a:off x="8849571" y="3916142"/>
              <a:ext cx="140818" cy="121966"/>
            </a:xfrm>
            <a:custGeom>
              <a:avLst/>
              <a:gdLst/>
              <a:ahLst/>
              <a:cxnLst/>
              <a:rect l="l" t="t" r="r" b="b"/>
              <a:pathLst>
                <a:path w="1606" h="1391" extrusionOk="0">
                  <a:moveTo>
                    <a:pt x="99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1465" y="1371"/>
                  </a:lnTo>
                  <a:cubicBezTo>
                    <a:pt x="1478" y="1385"/>
                    <a:pt x="1493" y="1391"/>
                    <a:pt x="1508" y="1391"/>
                  </a:cubicBezTo>
                  <a:cubicBezTo>
                    <a:pt x="1559" y="1391"/>
                    <a:pt x="1605" y="1324"/>
                    <a:pt x="1559" y="1277"/>
                  </a:cubicBezTo>
                  <a:lnTo>
                    <a:pt x="147" y="20"/>
                  </a:lnTo>
                  <a:cubicBezTo>
                    <a:pt x="132" y="6"/>
                    <a:pt x="115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8"/>
            <p:cNvSpPr/>
            <p:nvPr/>
          </p:nvSpPr>
          <p:spPr>
            <a:xfrm>
              <a:off x="8901829" y="3619862"/>
              <a:ext cx="97678" cy="104693"/>
            </a:xfrm>
            <a:custGeom>
              <a:avLst/>
              <a:gdLst/>
              <a:ahLst/>
              <a:cxnLst/>
              <a:rect l="l" t="t" r="r" b="b"/>
              <a:pathLst>
                <a:path w="1114" h="1194" extrusionOk="0">
                  <a:moveTo>
                    <a:pt x="98" y="0"/>
                  </a:moveTo>
                  <a:cubicBezTo>
                    <a:pt x="47" y="0"/>
                    <a:pt x="1" y="67"/>
                    <a:pt x="47" y="114"/>
                  </a:cubicBezTo>
                  <a:lnTo>
                    <a:pt x="971" y="1175"/>
                  </a:lnTo>
                  <a:cubicBezTo>
                    <a:pt x="985" y="1188"/>
                    <a:pt x="1000" y="1194"/>
                    <a:pt x="1015" y="1194"/>
                  </a:cubicBezTo>
                  <a:cubicBezTo>
                    <a:pt x="1066" y="1194"/>
                    <a:pt x="1114" y="1125"/>
                    <a:pt x="1074" y="1072"/>
                  </a:cubicBezTo>
                  <a:lnTo>
                    <a:pt x="141" y="20"/>
                  </a:lnTo>
                  <a:cubicBezTo>
                    <a:pt x="128" y="6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8"/>
            <p:cNvSpPr/>
            <p:nvPr/>
          </p:nvSpPr>
          <p:spPr>
            <a:xfrm>
              <a:off x="8853867" y="4535708"/>
              <a:ext cx="152655" cy="141257"/>
            </a:xfrm>
            <a:custGeom>
              <a:avLst/>
              <a:gdLst/>
              <a:ahLst/>
              <a:cxnLst/>
              <a:rect l="l" t="t" r="r" b="b"/>
              <a:pathLst>
                <a:path w="1741" h="1611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791" y="773"/>
                  </a:lnTo>
                  <a:cubicBezTo>
                    <a:pt x="885" y="867"/>
                    <a:pt x="1561" y="1372"/>
                    <a:pt x="1493" y="1509"/>
                  </a:cubicBezTo>
                  <a:cubicBezTo>
                    <a:pt x="1463" y="1562"/>
                    <a:pt x="1511" y="1611"/>
                    <a:pt x="1558" y="1611"/>
                  </a:cubicBezTo>
                  <a:cubicBezTo>
                    <a:pt x="1578" y="1611"/>
                    <a:pt x="1599" y="1601"/>
                    <a:pt x="1612" y="1577"/>
                  </a:cubicBezTo>
                  <a:cubicBezTo>
                    <a:pt x="1741" y="1338"/>
                    <a:pt x="1373" y="1132"/>
                    <a:pt x="1227" y="995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8"/>
            <p:cNvSpPr/>
            <p:nvPr/>
          </p:nvSpPr>
          <p:spPr>
            <a:xfrm>
              <a:off x="8272096" y="4202689"/>
              <a:ext cx="1045000" cy="1055697"/>
            </a:xfrm>
            <a:custGeom>
              <a:avLst/>
              <a:gdLst/>
              <a:ahLst/>
              <a:cxnLst/>
              <a:rect l="l" t="t" r="r" b="b"/>
              <a:pathLst>
                <a:path w="11918" h="12040" extrusionOk="0">
                  <a:moveTo>
                    <a:pt x="9816" y="0"/>
                  </a:moveTo>
                  <a:cubicBezTo>
                    <a:pt x="9285" y="0"/>
                    <a:pt x="8851" y="348"/>
                    <a:pt x="8590" y="790"/>
                  </a:cubicBezTo>
                  <a:cubicBezTo>
                    <a:pt x="8376" y="1175"/>
                    <a:pt x="8239" y="1602"/>
                    <a:pt x="8196" y="2039"/>
                  </a:cubicBezTo>
                  <a:cubicBezTo>
                    <a:pt x="8136" y="1953"/>
                    <a:pt x="8076" y="1859"/>
                    <a:pt x="7999" y="1773"/>
                  </a:cubicBezTo>
                  <a:cubicBezTo>
                    <a:pt x="7663" y="1399"/>
                    <a:pt x="7185" y="1152"/>
                    <a:pt x="6701" y="1152"/>
                  </a:cubicBezTo>
                  <a:cubicBezTo>
                    <a:pt x="6435" y="1152"/>
                    <a:pt x="6167" y="1227"/>
                    <a:pt x="5920" y="1397"/>
                  </a:cubicBezTo>
                  <a:cubicBezTo>
                    <a:pt x="5202" y="1893"/>
                    <a:pt x="5416" y="2869"/>
                    <a:pt x="5630" y="3587"/>
                  </a:cubicBezTo>
                  <a:cubicBezTo>
                    <a:pt x="5647" y="3656"/>
                    <a:pt x="5672" y="3724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32" y="3068"/>
                    <a:pt x="3755" y="2930"/>
                    <a:pt x="3319" y="2930"/>
                  </a:cubicBezTo>
                  <a:cubicBezTo>
                    <a:pt x="2790" y="2930"/>
                    <a:pt x="2321" y="3133"/>
                    <a:pt x="2250" y="3775"/>
                  </a:cubicBezTo>
                  <a:cubicBezTo>
                    <a:pt x="2199" y="4212"/>
                    <a:pt x="2370" y="4716"/>
                    <a:pt x="2533" y="5118"/>
                  </a:cubicBezTo>
                  <a:cubicBezTo>
                    <a:pt x="2695" y="5521"/>
                    <a:pt x="2909" y="5905"/>
                    <a:pt x="3174" y="6256"/>
                  </a:cubicBezTo>
                  <a:cubicBezTo>
                    <a:pt x="3217" y="6308"/>
                    <a:pt x="3260" y="6359"/>
                    <a:pt x="3303" y="6419"/>
                  </a:cubicBezTo>
                  <a:cubicBezTo>
                    <a:pt x="3200" y="6393"/>
                    <a:pt x="3089" y="6376"/>
                    <a:pt x="2986" y="6350"/>
                  </a:cubicBezTo>
                  <a:cubicBezTo>
                    <a:pt x="2660" y="6295"/>
                    <a:pt x="2214" y="6218"/>
                    <a:pt x="1779" y="6218"/>
                  </a:cubicBezTo>
                  <a:cubicBezTo>
                    <a:pt x="1199" y="6218"/>
                    <a:pt x="637" y="6355"/>
                    <a:pt x="403" y="6864"/>
                  </a:cubicBezTo>
                  <a:cubicBezTo>
                    <a:pt x="0" y="7728"/>
                    <a:pt x="959" y="8763"/>
                    <a:pt x="1592" y="9216"/>
                  </a:cubicBezTo>
                  <a:cubicBezTo>
                    <a:pt x="1797" y="9362"/>
                    <a:pt x="2011" y="9490"/>
                    <a:pt x="2233" y="9601"/>
                  </a:cubicBezTo>
                  <a:cubicBezTo>
                    <a:pt x="1925" y="9635"/>
                    <a:pt x="1626" y="9704"/>
                    <a:pt x="1335" y="9815"/>
                  </a:cubicBezTo>
                  <a:cubicBezTo>
                    <a:pt x="924" y="9978"/>
                    <a:pt x="385" y="10363"/>
                    <a:pt x="539" y="10884"/>
                  </a:cubicBezTo>
                  <a:cubicBezTo>
                    <a:pt x="668" y="11329"/>
                    <a:pt x="1258" y="11577"/>
                    <a:pt x="1660" y="11697"/>
                  </a:cubicBezTo>
                  <a:cubicBezTo>
                    <a:pt x="2610" y="11997"/>
                    <a:pt x="3679" y="11988"/>
                    <a:pt x="4671" y="12022"/>
                  </a:cubicBezTo>
                  <a:cubicBezTo>
                    <a:pt x="5019" y="12034"/>
                    <a:pt x="5367" y="12039"/>
                    <a:pt x="5715" y="12039"/>
                  </a:cubicBezTo>
                  <a:cubicBezTo>
                    <a:pt x="6411" y="12039"/>
                    <a:pt x="7107" y="12017"/>
                    <a:pt x="7803" y="11971"/>
                  </a:cubicBezTo>
                  <a:cubicBezTo>
                    <a:pt x="8846" y="11911"/>
                    <a:pt x="9881" y="11791"/>
                    <a:pt x="10917" y="11629"/>
                  </a:cubicBezTo>
                  <a:cubicBezTo>
                    <a:pt x="10958" y="11643"/>
                    <a:pt x="11001" y="11649"/>
                    <a:pt x="11043" y="11649"/>
                  </a:cubicBezTo>
                  <a:cubicBezTo>
                    <a:pt x="11131" y="11649"/>
                    <a:pt x="11218" y="11621"/>
                    <a:pt x="11293" y="11569"/>
                  </a:cubicBezTo>
                  <a:cubicBezTo>
                    <a:pt x="11575" y="11517"/>
                    <a:pt x="11729" y="11227"/>
                    <a:pt x="11627" y="10970"/>
                  </a:cubicBezTo>
                  <a:cubicBezTo>
                    <a:pt x="11669" y="10688"/>
                    <a:pt x="11627" y="10380"/>
                    <a:pt x="11661" y="10097"/>
                  </a:cubicBezTo>
                  <a:cubicBezTo>
                    <a:pt x="11712" y="9481"/>
                    <a:pt x="11746" y="8865"/>
                    <a:pt x="11772" y="8250"/>
                  </a:cubicBezTo>
                  <a:cubicBezTo>
                    <a:pt x="11832" y="7001"/>
                    <a:pt x="11917" y="5743"/>
                    <a:pt x="11806" y="4494"/>
                  </a:cubicBezTo>
                  <a:cubicBezTo>
                    <a:pt x="11746" y="3904"/>
                    <a:pt x="11661" y="3322"/>
                    <a:pt x="11541" y="2740"/>
                  </a:cubicBezTo>
                  <a:cubicBezTo>
                    <a:pt x="11413" y="2167"/>
                    <a:pt x="11293" y="1568"/>
                    <a:pt x="11071" y="1021"/>
                  </a:cubicBezTo>
                  <a:cubicBezTo>
                    <a:pt x="10865" y="499"/>
                    <a:pt x="10480" y="28"/>
                    <a:pt x="9890" y="3"/>
                  </a:cubicBezTo>
                  <a:cubicBezTo>
                    <a:pt x="9865" y="1"/>
                    <a:pt x="9840" y="0"/>
                    <a:pt x="9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8"/>
            <p:cNvSpPr/>
            <p:nvPr/>
          </p:nvSpPr>
          <p:spPr>
            <a:xfrm>
              <a:off x="8474642" y="4265908"/>
              <a:ext cx="102676" cy="100221"/>
            </a:xfrm>
            <a:custGeom>
              <a:avLst/>
              <a:gdLst/>
              <a:ahLst/>
              <a:cxnLst/>
              <a:rect l="l" t="t" r="r" b="b"/>
              <a:pathLst>
                <a:path w="1171" h="1143" extrusionOk="0">
                  <a:moveTo>
                    <a:pt x="912" y="0"/>
                  </a:moveTo>
                  <a:cubicBezTo>
                    <a:pt x="892" y="0"/>
                    <a:pt x="870" y="3"/>
                    <a:pt x="847" y="9"/>
                  </a:cubicBezTo>
                  <a:cubicBezTo>
                    <a:pt x="753" y="26"/>
                    <a:pt x="668" y="60"/>
                    <a:pt x="591" y="94"/>
                  </a:cubicBezTo>
                  <a:cubicBezTo>
                    <a:pt x="394" y="94"/>
                    <a:pt x="214" y="180"/>
                    <a:pt x="94" y="325"/>
                  </a:cubicBezTo>
                  <a:cubicBezTo>
                    <a:pt x="26" y="411"/>
                    <a:pt x="0" y="522"/>
                    <a:pt x="35" y="625"/>
                  </a:cubicBezTo>
                  <a:cubicBezTo>
                    <a:pt x="17" y="727"/>
                    <a:pt x="69" y="830"/>
                    <a:pt x="163" y="881"/>
                  </a:cubicBezTo>
                  <a:cubicBezTo>
                    <a:pt x="260" y="1052"/>
                    <a:pt x="436" y="1142"/>
                    <a:pt x="613" y="1142"/>
                  </a:cubicBezTo>
                  <a:cubicBezTo>
                    <a:pt x="746" y="1142"/>
                    <a:pt x="881" y="1091"/>
                    <a:pt x="984" y="984"/>
                  </a:cubicBezTo>
                  <a:cubicBezTo>
                    <a:pt x="1087" y="881"/>
                    <a:pt x="1130" y="736"/>
                    <a:pt x="1112" y="591"/>
                  </a:cubicBezTo>
                  <a:cubicBezTo>
                    <a:pt x="1130" y="514"/>
                    <a:pt x="1121" y="437"/>
                    <a:pt x="1078" y="368"/>
                  </a:cubicBezTo>
                  <a:cubicBezTo>
                    <a:pt x="1171" y="229"/>
                    <a:pt x="1096" y="0"/>
                    <a:pt x="91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8"/>
            <p:cNvSpPr/>
            <p:nvPr/>
          </p:nvSpPr>
          <p:spPr>
            <a:xfrm>
              <a:off x="8314885" y="4446797"/>
              <a:ext cx="106534" cy="104781"/>
            </a:xfrm>
            <a:custGeom>
              <a:avLst/>
              <a:gdLst/>
              <a:ahLst/>
              <a:cxnLst/>
              <a:rect l="l" t="t" r="r" b="b"/>
              <a:pathLst>
                <a:path w="1215" h="1195" extrusionOk="0">
                  <a:moveTo>
                    <a:pt x="798" y="1"/>
                  </a:moveTo>
                  <a:cubicBezTo>
                    <a:pt x="670" y="1"/>
                    <a:pt x="541" y="48"/>
                    <a:pt x="428" y="102"/>
                  </a:cubicBezTo>
                  <a:cubicBezTo>
                    <a:pt x="248" y="162"/>
                    <a:pt x="103" y="307"/>
                    <a:pt x="43" y="487"/>
                  </a:cubicBezTo>
                  <a:cubicBezTo>
                    <a:pt x="0" y="623"/>
                    <a:pt x="26" y="760"/>
                    <a:pt x="94" y="880"/>
                  </a:cubicBezTo>
                  <a:cubicBezTo>
                    <a:pt x="94" y="906"/>
                    <a:pt x="86" y="931"/>
                    <a:pt x="86" y="957"/>
                  </a:cubicBezTo>
                  <a:cubicBezTo>
                    <a:pt x="68" y="1107"/>
                    <a:pt x="189" y="1194"/>
                    <a:pt x="316" y="1194"/>
                  </a:cubicBezTo>
                  <a:cubicBezTo>
                    <a:pt x="370" y="1194"/>
                    <a:pt x="425" y="1178"/>
                    <a:pt x="471" y="1145"/>
                  </a:cubicBezTo>
                  <a:cubicBezTo>
                    <a:pt x="616" y="1043"/>
                    <a:pt x="830" y="1017"/>
                    <a:pt x="984" y="889"/>
                  </a:cubicBezTo>
                  <a:cubicBezTo>
                    <a:pt x="1112" y="786"/>
                    <a:pt x="1189" y="632"/>
                    <a:pt x="1198" y="469"/>
                  </a:cubicBezTo>
                  <a:cubicBezTo>
                    <a:pt x="1215" y="307"/>
                    <a:pt x="1146" y="153"/>
                    <a:pt x="1018" y="59"/>
                  </a:cubicBezTo>
                  <a:cubicBezTo>
                    <a:pt x="948" y="17"/>
                    <a:pt x="873" y="1"/>
                    <a:pt x="7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8"/>
            <p:cNvSpPr/>
            <p:nvPr/>
          </p:nvSpPr>
          <p:spPr>
            <a:xfrm>
              <a:off x="8674119" y="4300280"/>
              <a:ext cx="133628" cy="119599"/>
            </a:xfrm>
            <a:custGeom>
              <a:avLst/>
              <a:gdLst/>
              <a:ahLst/>
              <a:cxnLst/>
              <a:rect l="l" t="t" r="r" b="b"/>
              <a:pathLst>
                <a:path w="1524" h="1364" extrusionOk="0">
                  <a:moveTo>
                    <a:pt x="919" y="0"/>
                  </a:moveTo>
                  <a:cubicBezTo>
                    <a:pt x="764" y="0"/>
                    <a:pt x="620" y="89"/>
                    <a:pt x="548" y="233"/>
                  </a:cubicBezTo>
                  <a:cubicBezTo>
                    <a:pt x="523" y="241"/>
                    <a:pt x="506" y="250"/>
                    <a:pt x="480" y="258"/>
                  </a:cubicBezTo>
                  <a:cubicBezTo>
                    <a:pt x="448" y="242"/>
                    <a:pt x="414" y="235"/>
                    <a:pt x="380" y="235"/>
                  </a:cubicBezTo>
                  <a:cubicBezTo>
                    <a:pt x="308" y="235"/>
                    <a:pt x="239" y="271"/>
                    <a:pt x="198" y="335"/>
                  </a:cubicBezTo>
                  <a:cubicBezTo>
                    <a:pt x="1" y="618"/>
                    <a:pt x="9" y="1003"/>
                    <a:pt x="215" y="1285"/>
                  </a:cubicBezTo>
                  <a:cubicBezTo>
                    <a:pt x="267" y="1337"/>
                    <a:pt x="333" y="1364"/>
                    <a:pt x="406" y="1364"/>
                  </a:cubicBezTo>
                  <a:cubicBezTo>
                    <a:pt x="416" y="1364"/>
                    <a:pt x="427" y="1363"/>
                    <a:pt x="437" y="1362"/>
                  </a:cubicBezTo>
                  <a:cubicBezTo>
                    <a:pt x="660" y="1328"/>
                    <a:pt x="891" y="1268"/>
                    <a:pt x="1045" y="1088"/>
                  </a:cubicBezTo>
                  <a:cubicBezTo>
                    <a:pt x="1079" y="1045"/>
                    <a:pt x="1104" y="1003"/>
                    <a:pt x="1122" y="951"/>
                  </a:cubicBezTo>
                  <a:cubicBezTo>
                    <a:pt x="1293" y="900"/>
                    <a:pt x="1421" y="780"/>
                    <a:pt x="1489" y="626"/>
                  </a:cubicBezTo>
                  <a:cubicBezTo>
                    <a:pt x="1524" y="524"/>
                    <a:pt x="1489" y="421"/>
                    <a:pt x="1404" y="361"/>
                  </a:cubicBezTo>
                  <a:lnTo>
                    <a:pt x="1361" y="327"/>
                  </a:lnTo>
                  <a:cubicBezTo>
                    <a:pt x="1301" y="164"/>
                    <a:pt x="1173" y="45"/>
                    <a:pt x="1010" y="10"/>
                  </a:cubicBezTo>
                  <a:cubicBezTo>
                    <a:pt x="980" y="3"/>
                    <a:pt x="949" y="0"/>
                    <a:pt x="9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8"/>
            <p:cNvSpPr/>
            <p:nvPr/>
          </p:nvSpPr>
          <p:spPr>
            <a:xfrm>
              <a:off x="8539877" y="4452497"/>
              <a:ext cx="110392" cy="88647"/>
            </a:xfrm>
            <a:custGeom>
              <a:avLst/>
              <a:gdLst/>
              <a:ahLst/>
              <a:cxnLst/>
              <a:rect l="l" t="t" r="r" b="b"/>
              <a:pathLst>
                <a:path w="1259" h="1011" extrusionOk="0">
                  <a:moveTo>
                    <a:pt x="890" y="524"/>
                  </a:moveTo>
                  <a:cubicBezTo>
                    <a:pt x="881" y="538"/>
                    <a:pt x="874" y="545"/>
                    <a:pt x="866" y="545"/>
                  </a:cubicBezTo>
                  <a:cubicBezTo>
                    <a:pt x="859" y="545"/>
                    <a:pt x="850" y="540"/>
                    <a:pt x="839" y="533"/>
                  </a:cubicBezTo>
                  <a:lnTo>
                    <a:pt x="848" y="533"/>
                  </a:lnTo>
                  <a:lnTo>
                    <a:pt x="864" y="524"/>
                  </a:lnTo>
                  <a:lnTo>
                    <a:pt x="864" y="524"/>
                  </a:lnTo>
                  <a:cubicBezTo>
                    <a:pt x="859" y="527"/>
                    <a:pt x="857" y="528"/>
                    <a:pt x="858" y="528"/>
                  </a:cubicBezTo>
                  <a:cubicBezTo>
                    <a:pt x="860" y="528"/>
                    <a:pt x="873" y="524"/>
                    <a:pt x="890" y="524"/>
                  </a:cubicBezTo>
                  <a:close/>
                  <a:moveTo>
                    <a:pt x="795" y="0"/>
                  </a:moveTo>
                  <a:cubicBezTo>
                    <a:pt x="743" y="0"/>
                    <a:pt x="691" y="17"/>
                    <a:pt x="651" y="54"/>
                  </a:cubicBezTo>
                  <a:cubicBezTo>
                    <a:pt x="540" y="139"/>
                    <a:pt x="394" y="233"/>
                    <a:pt x="274" y="336"/>
                  </a:cubicBezTo>
                  <a:cubicBezTo>
                    <a:pt x="137" y="447"/>
                    <a:pt x="1" y="601"/>
                    <a:pt x="86" y="781"/>
                  </a:cubicBezTo>
                  <a:cubicBezTo>
                    <a:pt x="120" y="884"/>
                    <a:pt x="197" y="969"/>
                    <a:pt x="300" y="995"/>
                  </a:cubicBezTo>
                  <a:cubicBezTo>
                    <a:pt x="345" y="1006"/>
                    <a:pt x="392" y="1011"/>
                    <a:pt x="437" y="1011"/>
                  </a:cubicBezTo>
                  <a:cubicBezTo>
                    <a:pt x="572" y="1011"/>
                    <a:pt x="703" y="964"/>
                    <a:pt x="805" y="875"/>
                  </a:cubicBezTo>
                  <a:cubicBezTo>
                    <a:pt x="950" y="764"/>
                    <a:pt x="1164" y="635"/>
                    <a:pt x="1215" y="447"/>
                  </a:cubicBezTo>
                  <a:cubicBezTo>
                    <a:pt x="1258" y="268"/>
                    <a:pt x="1138" y="97"/>
                    <a:pt x="950" y="62"/>
                  </a:cubicBezTo>
                  <a:cubicBezTo>
                    <a:pt x="910" y="22"/>
                    <a:pt x="852" y="0"/>
                    <a:pt x="7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8"/>
            <p:cNvSpPr/>
            <p:nvPr/>
          </p:nvSpPr>
          <p:spPr>
            <a:xfrm>
              <a:off x="8266133" y="4307645"/>
              <a:ext cx="110305" cy="94171"/>
            </a:xfrm>
            <a:custGeom>
              <a:avLst/>
              <a:gdLst/>
              <a:ahLst/>
              <a:cxnLst/>
              <a:rect l="l" t="t" r="r" b="b"/>
              <a:pathLst>
                <a:path w="1258" h="1074" extrusionOk="0">
                  <a:moveTo>
                    <a:pt x="718" y="0"/>
                  </a:moveTo>
                  <a:cubicBezTo>
                    <a:pt x="698" y="0"/>
                    <a:pt x="678" y="1"/>
                    <a:pt x="659" y="3"/>
                  </a:cubicBezTo>
                  <a:cubicBezTo>
                    <a:pt x="573" y="20"/>
                    <a:pt x="496" y="46"/>
                    <a:pt x="428" y="97"/>
                  </a:cubicBezTo>
                  <a:cubicBezTo>
                    <a:pt x="188" y="183"/>
                    <a:pt x="0" y="354"/>
                    <a:pt x="68" y="653"/>
                  </a:cubicBezTo>
                  <a:cubicBezTo>
                    <a:pt x="131" y="926"/>
                    <a:pt x="388" y="1074"/>
                    <a:pt x="644" y="1074"/>
                  </a:cubicBezTo>
                  <a:cubicBezTo>
                    <a:pt x="805" y="1074"/>
                    <a:pt x="966" y="1015"/>
                    <a:pt x="1078" y="893"/>
                  </a:cubicBezTo>
                  <a:cubicBezTo>
                    <a:pt x="1258" y="679"/>
                    <a:pt x="1258" y="363"/>
                    <a:pt x="1069" y="157"/>
                  </a:cubicBezTo>
                  <a:cubicBezTo>
                    <a:pt x="1044" y="80"/>
                    <a:pt x="975" y="38"/>
                    <a:pt x="898" y="29"/>
                  </a:cubicBezTo>
                  <a:cubicBezTo>
                    <a:pt x="841" y="10"/>
                    <a:pt x="778" y="0"/>
                    <a:pt x="71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8"/>
            <p:cNvSpPr/>
            <p:nvPr/>
          </p:nvSpPr>
          <p:spPr>
            <a:xfrm>
              <a:off x="8119792" y="4550877"/>
              <a:ext cx="88647" cy="81106"/>
            </a:xfrm>
            <a:custGeom>
              <a:avLst/>
              <a:gdLst/>
              <a:ahLst/>
              <a:cxnLst/>
              <a:rect l="l" t="t" r="r" b="b"/>
              <a:pathLst>
                <a:path w="1011" h="925" extrusionOk="0">
                  <a:moveTo>
                    <a:pt x="497" y="446"/>
                  </a:moveTo>
                  <a:cubicBezTo>
                    <a:pt x="506" y="446"/>
                    <a:pt x="506" y="446"/>
                    <a:pt x="506" y="454"/>
                  </a:cubicBezTo>
                  <a:lnTo>
                    <a:pt x="497" y="454"/>
                  </a:lnTo>
                  <a:cubicBezTo>
                    <a:pt x="497" y="454"/>
                    <a:pt x="497" y="446"/>
                    <a:pt x="497" y="446"/>
                  </a:cubicBezTo>
                  <a:close/>
                  <a:moveTo>
                    <a:pt x="480" y="489"/>
                  </a:moveTo>
                  <a:cubicBezTo>
                    <a:pt x="480" y="493"/>
                    <a:pt x="478" y="495"/>
                    <a:pt x="476" y="495"/>
                  </a:cubicBezTo>
                  <a:cubicBezTo>
                    <a:pt x="474" y="495"/>
                    <a:pt x="471" y="493"/>
                    <a:pt x="471" y="489"/>
                  </a:cubicBezTo>
                  <a:close/>
                  <a:moveTo>
                    <a:pt x="444" y="0"/>
                  </a:moveTo>
                  <a:cubicBezTo>
                    <a:pt x="425" y="0"/>
                    <a:pt x="405" y="3"/>
                    <a:pt x="386" y="10"/>
                  </a:cubicBezTo>
                  <a:cubicBezTo>
                    <a:pt x="300" y="27"/>
                    <a:pt x="223" y="70"/>
                    <a:pt x="163" y="138"/>
                  </a:cubicBezTo>
                  <a:cubicBezTo>
                    <a:pt x="78" y="215"/>
                    <a:pt x="18" y="318"/>
                    <a:pt x="1" y="429"/>
                  </a:cubicBezTo>
                  <a:cubicBezTo>
                    <a:pt x="1" y="472"/>
                    <a:pt x="9" y="514"/>
                    <a:pt x="35" y="557"/>
                  </a:cubicBezTo>
                  <a:cubicBezTo>
                    <a:pt x="35" y="591"/>
                    <a:pt x="44" y="634"/>
                    <a:pt x="61" y="668"/>
                  </a:cubicBezTo>
                  <a:cubicBezTo>
                    <a:pt x="138" y="834"/>
                    <a:pt x="301" y="925"/>
                    <a:pt x="464" y="925"/>
                  </a:cubicBezTo>
                  <a:cubicBezTo>
                    <a:pt x="571" y="925"/>
                    <a:pt x="678" y="886"/>
                    <a:pt x="762" y="805"/>
                  </a:cubicBezTo>
                  <a:cubicBezTo>
                    <a:pt x="1010" y="591"/>
                    <a:pt x="993" y="189"/>
                    <a:pt x="677" y="52"/>
                  </a:cubicBezTo>
                  <a:cubicBezTo>
                    <a:pt x="625" y="35"/>
                    <a:pt x="583" y="27"/>
                    <a:pt x="531" y="18"/>
                  </a:cubicBezTo>
                  <a:cubicBezTo>
                    <a:pt x="505" y="8"/>
                    <a:pt x="475" y="0"/>
                    <a:pt x="4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8"/>
            <p:cNvSpPr/>
            <p:nvPr/>
          </p:nvSpPr>
          <p:spPr>
            <a:xfrm>
              <a:off x="8347853" y="4637332"/>
              <a:ext cx="85578" cy="83298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693" y="0"/>
                  </a:moveTo>
                  <a:cubicBezTo>
                    <a:pt x="665" y="0"/>
                    <a:pt x="636" y="5"/>
                    <a:pt x="608" y="16"/>
                  </a:cubicBezTo>
                  <a:cubicBezTo>
                    <a:pt x="548" y="42"/>
                    <a:pt x="488" y="76"/>
                    <a:pt x="437" y="119"/>
                  </a:cubicBezTo>
                  <a:cubicBezTo>
                    <a:pt x="377" y="144"/>
                    <a:pt x="326" y="170"/>
                    <a:pt x="274" y="213"/>
                  </a:cubicBezTo>
                  <a:cubicBezTo>
                    <a:pt x="1" y="418"/>
                    <a:pt x="95" y="854"/>
                    <a:pt x="428" y="931"/>
                  </a:cubicBezTo>
                  <a:cubicBezTo>
                    <a:pt x="471" y="944"/>
                    <a:pt x="515" y="950"/>
                    <a:pt x="558" y="950"/>
                  </a:cubicBezTo>
                  <a:cubicBezTo>
                    <a:pt x="694" y="950"/>
                    <a:pt x="825" y="890"/>
                    <a:pt x="916" y="786"/>
                  </a:cubicBezTo>
                  <a:cubicBezTo>
                    <a:pt x="959" y="726"/>
                    <a:pt x="976" y="649"/>
                    <a:pt x="959" y="581"/>
                  </a:cubicBezTo>
                  <a:cubicBezTo>
                    <a:pt x="967" y="546"/>
                    <a:pt x="967" y="521"/>
                    <a:pt x="967" y="487"/>
                  </a:cubicBezTo>
                  <a:cubicBezTo>
                    <a:pt x="967" y="418"/>
                    <a:pt x="959" y="358"/>
                    <a:pt x="924" y="307"/>
                  </a:cubicBezTo>
                  <a:cubicBezTo>
                    <a:pt x="968" y="141"/>
                    <a:pt x="841" y="0"/>
                    <a:pt x="69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8"/>
            <p:cNvSpPr/>
            <p:nvPr/>
          </p:nvSpPr>
          <p:spPr>
            <a:xfrm>
              <a:off x="8166351" y="4722472"/>
              <a:ext cx="87069" cy="81545"/>
            </a:xfrm>
            <a:custGeom>
              <a:avLst/>
              <a:gdLst/>
              <a:ahLst/>
              <a:cxnLst/>
              <a:rect l="l" t="t" r="r" b="b"/>
              <a:pathLst>
                <a:path w="993" h="930" extrusionOk="0">
                  <a:moveTo>
                    <a:pt x="658" y="1"/>
                  </a:moveTo>
                  <a:cubicBezTo>
                    <a:pt x="605" y="1"/>
                    <a:pt x="551" y="18"/>
                    <a:pt x="505" y="54"/>
                  </a:cubicBezTo>
                  <a:lnTo>
                    <a:pt x="111" y="337"/>
                  </a:lnTo>
                  <a:cubicBezTo>
                    <a:pt x="9" y="422"/>
                    <a:pt x="0" y="568"/>
                    <a:pt x="86" y="670"/>
                  </a:cubicBezTo>
                  <a:cubicBezTo>
                    <a:pt x="128" y="718"/>
                    <a:pt x="195" y="745"/>
                    <a:pt x="261" y="745"/>
                  </a:cubicBezTo>
                  <a:cubicBezTo>
                    <a:pt x="289" y="745"/>
                    <a:pt x="317" y="741"/>
                    <a:pt x="342" y="730"/>
                  </a:cubicBezTo>
                  <a:cubicBezTo>
                    <a:pt x="342" y="730"/>
                    <a:pt x="342" y="739"/>
                    <a:pt x="342" y="739"/>
                  </a:cubicBezTo>
                  <a:cubicBezTo>
                    <a:pt x="365" y="859"/>
                    <a:pt x="469" y="930"/>
                    <a:pt x="576" y="930"/>
                  </a:cubicBezTo>
                  <a:cubicBezTo>
                    <a:pt x="629" y="930"/>
                    <a:pt x="682" y="912"/>
                    <a:pt x="727" y="876"/>
                  </a:cubicBezTo>
                  <a:cubicBezTo>
                    <a:pt x="933" y="688"/>
                    <a:pt x="993" y="380"/>
                    <a:pt x="864" y="123"/>
                  </a:cubicBezTo>
                  <a:cubicBezTo>
                    <a:pt x="822" y="44"/>
                    <a:pt x="742" y="1"/>
                    <a:pt x="65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8"/>
            <p:cNvSpPr/>
            <p:nvPr/>
          </p:nvSpPr>
          <p:spPr>
            <a:xfrm>
              <a:off x="8137854" y="4408743"/>
              <a:ext cx="59273" cy="66989"/>
            </a:xfrm>
            <a:custGeom>
              <a:avLst/>
              <a:gdLst/>
              <a:ahLst/>
              <a:cxnLst/>
              <a:rect l="l" t="t" r="r" b="b"/>
              <a:pathLst>
                <a:path w="676" h="764" extrusionOk="0">
                  <a:moveTo>
                    <a:pt x="441" y="1"/>
                  </a:moveTo>
                  <a:cubicBezTo>
                    <a:pt x="408" y="1"/>
                    <a:pt x="374" y="8"/>
                    <a:pt x="342" y="22"/>
                  </a:cubicBezTo>
                  <a:cubicBezTo>
                    <a:pt x="223" y="74"/>
                    <a:pt x="137" y="168"/>
                    <a:pt x="103" y="296"/>
                  </a:cubicBezTo>
                  <a:cubicBezTo>
                    <a:pt x="94" y="305"/>
                    <a:pt x="94" y="313"/>
                    <a:pt x="94" y="322"/>
                  </a:cubicBezTo>
                  <a:lnTo>
                    <a:pt x="43" y="433"/>
                  </a:lnTo>
                  <a:cubicBezTo>
                    <a:pt x="0" y="561"/>
                    <a:pt x="69" y="690"/>
                    <a:pt x="188" y="732"/>
                  </a:cubicBezTo>
                  <a:cubicBezTo>
                    <a:pt x="205" y="741"/>
                    <a:pt x="223" y="741"/>
                    <a:pt x="240" y="741"/>
                  </a:cubicBezTo>
                  <a:cubicBezTo>
                    <a:pt x="272" y="757"/>
                    <a:pt x="305" y="763"/>
                    <a:pt x="337" y="763"/>
                  </a:cubicBezTo>
                  <a:cubicBezTo>
                    <a:pt x="356" y="763"/>
                    <a:pt x="375" y="761"/>
                    <a:pt x="394" y="758"/>
                  </a:cubicBezTo>
                  <a:cubicBezTo>
                    <a:pt x="548" y="732"/>
                    <a:pt x="667" y="596"/>
                    <a:pt x="667" y="424"/>
                  </a:cubicBezTo>
                  <a:cubicBezTo>
                    <a:pt x="667" y="390"/>
                    <a:pt x="659" y="356"/>
                    <a:pt x="650" y="322"/>
                  </a:cubicBezTo>
                  <a:cubicBezTo>
                    <a:pt x="676" y="262"/>
                    <a:pt x="676" y="193"/>
                    <a:pt x="650" y="125"/>
                  </a:cubicBezTo>
                  <a:cubicBezTo>
                    <a:pt x="607" y="4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8"/>
            <p:cNvSpPr/>
            <p:nvPr/>
          </p:nvSpPr>
          <p:spPr>
            <a:xfrm>
              <a:off x="8624929" y="4952376"/>
              <a:ext cx="115829" cy="110042"/>
            </a:xfrm>
            <a:custGeom>
              <a:avLst/>
              <a:gdLst/>
              <a:ahLst/>
              <a:cxnLst/>
              <a:rect l="l" t="t" r="r" b="b"/>
              <a:pathLst>
                <a:path w="1321" h="1255" extrusionOk="0">
                  <a:moveTo>
                    <a:pt x="874" y="1"/>
                  </a:moveTo>
                  <a:cubicBezTo>
                    <a:pt x="854" y="1"/>
                    <a:pt x="833" y="10"/>
                    <a:pt x="819" y="25"/>
                  </a:cubicBezTo>
                  <a:cubicBezTo>
                    <a:pt x="724" y="127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1" y="238"/>
                    <a:pt x="416" y="204"/>
                    <a:pt x="391" y="161"/>
                  </a:cubicBezTo>
                  <a:cubicBezTo>
                    <a:pt x="378" y="149"/>
                    <a:pt x="357" y="141"/>
                    <a:pt x="336" y="141"/>
                  </a:cubicBezTo>
                  <a:cubicBezTo>
                    <a:pt x="328" y="141"/>
                    <a:pt x="321" y="142"/>
                    <a:pt x="314" y="144"/>
                  </a:cubicBezTo>
                  <a:cubicBezTo>
                    <a:pt x="262" y="110"/>
                    <a:pt x="203" y="67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9" y="29"/>
                    <a:pt x="1" y="112"/>
                    <a:pt x="57" y="161"/>
                  </a:cubicBezTo>
                  <a:lnTo>
                    <a:pt x="185" y="290"/>
                  </a:lnTo>
                  <a:cubicBezTo>
                    <a:pt x="280" y="384"/>
                    <a:pt x="365" y="469"/>
                    <a:pt x="459" y="555"/>
                  </a:cubicBezTo>
                  <a:cubicBezTo>
                    <a:pt x="425" y="632"/>
                    <a:pt x="399" y="718"/>
                    <a:pt x="382" y="795"/>
                  </a:cubicBezTo>
                  <a:cubicBezTo>
                    <a:pt x="374" y="812"/>
                    <a:pt x="374" y="820"/>
                    <a:pt x="382" y="837"/>
                  </a:cubicBezTo>
                  <a:cubicBezTo>
                    <a:pt x="365" y="872"/>
                    <a:pt x="348" y="906"/>
                    <a:pt x="339" y="949"/>
                  </a:cubicBezTo>
                  <a:cubicBezTo>
                    <a:pt x="331" y="966"/>
                    <a:pt x="331" y="983"/>
                    <a:pt x="339" y="1000"/>
                  </a:cubicBezTo>
                  <a:cubicBezTo>
                    <a:pt x="322" y="1051"/>
                    <a:pt x="297" y="1094"/>
                    <a:pt x="280" y="1137"/>
                  </a:cubicBezTo>
                  <a:cubicBezTo>
                    <a:pt x="244" y="1196"/>
                    <a:pt x="298" y="1255"/>
                    <a:pt x="352" y="1255"/>
                  </a:cubicBezTo>
                  <a:cubicBezTo>
                    <a:pt x="376" y="1255"/>
                    <a:pt x="401" y="1243"/>
                    <a:pt x="416" y="1214"/>
                  </a:cubicBezTo>
                  <a:cubicBezTo>
                    <a:pt x="476" y="1111"/>
                    <a:pt x="528" y="1000"/>
                    <a:pt x="588" y="889"/>
                  </a:cubicBezTo>
                  <a:cubicBezTo>
                    <a:pt x="622" y="880"/>
                    <a:pt x="639" y="863"/>
                    <a:pt x="656" y="837"/>
                  </a:cubicBezTo>
                  <a:lnTo>
                    <a:pt x="673" y="795"/>
                  </a:lnTo>
                  <a:cubicBezTo>
                    <a:pt x="819" y="949"/>
                    <a:pt x="990" y="1094"/>
                    <a:pt x="1169" y="1222"/>
                  </a:cubicBezTo>
                  <a:cubicBezTo>
                    <a:pt x="1182" y="1231"/>
                    <a:pt x="1196" y="1235"/>
                    <a:pt x="1208" y="1235"/>
                  </a:cubicBezTo>
                  <a:cubicBezTo>
                    <a:pt x="1271" y="1235"/>
                    <a:pt x="1320" y="1144"/>
                    <a:pt x="1263" y="1094"/>
                  </a:cubicBezTo>
                  <a:lnTo>
                    <a:pt x="1169" y="1000"/>
                  </a:lnTo>
                  <a:cubicBezTo>
                    <a:pt x="1178" y="966"/>
                    <a:pt x="1169" y="940"/>
                    <a:pt x="1152" y="923"/>
                  </a:cubicBezTo>
                  <a:lnTo>
                    <a:pt x="1144" y="914"/>
                  </a:lnTo>
                  <a:cubicBezTo>
                    <a:pt x="1144" y="897"/>
                    <a:pt x="1135" y="880"/>
                    <a:pt x="1118" y="863"/>
                  </a:cubicBezTo>
                  <a:cubicBezTo>
                    <a:pt x="1032" y="760"/>
                    <a:pt x="938" y="666"/>
                    <a:pt x="836" y="581"/>
                  </a:cubicBezTo>
                  <a:cubicBezTo>
                    <a:pt x="904" y="461"/>
                    <a:pt x="955" y="333"/>
                    <a:pt x="990" y="204"/>
                  </a:cubicBezTo>
                  <a:cubicBezTo>
                    <a:pt x="990" y="179"/>
                    <a:pt x="981" y="153"/>
                    <a:pt x="973" y="136"/>
                  </a:cubicBezTo>
                  <a:cubicBezTo>
                    <a:pt x="990" y="84"/>
                    <a:pt x="964" y="33"/>
                    <a:pt x="913" y="16"/>
                  </a:cubicBezTo>
                  <a:cubicBezTo>
                    <a:pt x="902" y="5"/>
                    <a:pt x="888" y="1"/>
                    <a:pt x="8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8"/>
            <p:cNvSpPr/>
            <p:nvPr/>
          </p:nvSpPr>
          <p:spPr>
            <a:xfrm>
              <a:off x="8793191" y="4974735"/>
              <a:ext cx="120037" cy="103553"/>
            </a:xfrm>
            <a:custGeom>
              <a:avLst/>
              <a:gdLst/>
              <a:ahLst/>
              <a:cxnLst/>
              <a:rect l="l" t="t" r="r" b="b"/>
              <a:pathLst>
                <a:path w="1369" h="1181" extrusionOk="0">
                  <a:moveTo>
                    <a:pt x="947" y="1"/>
                  </a:moveTo>
                  <a:cubicBezTo>
                    <a:pt x="931" y="1"/>
                    <a:pt x="915" y="6"/>
                    <a:pt x="901" y="18"/>
                  </a:cubicBezTo>
                  <a:lnTo>
                    <a:pt x="893" y="26"/>
                  </a:lnTo>
                  <a:cubicBezTo>
                    <a:pt x="875" y="14"/>
                    <a:pt x="855" y="8"/>
                    <a:pt x="837" y="8"/>
                  </a:cubicBezTo>
                  <a:cubicBezTo>
                    <a:pt x="803" y="8"/>
                    <a:pt x="773" y="27"/>
                    <a:pt x="756" y="60"/>
                  </a:cubicBezTo>
                  <a:lnTo>
                    <a:pt x="756" y="78"/>
                  </a:lnTo>
                  <a:cubicBezTo>
                    <a:pt x="722" y="78"/>
                    <a:pt x="696" y="86"/>
                    <a:pt x="679" y="120"/>
                  </a:cubicBezTo>
                  <a:cubicBezTo>
                    <a:pt x="636" y="189"/>
                    <a:pt x="593" y="257"/>
                    <a:pt x="559" y="334"/>
                  </a:cubicBezTo>
                  <a:lnTo>
                    <a:pt x="260" y="120"/>
                  </a:lnTo>
                  <a:cubicBezTo>
                    <a:pt x="245" y="110"/>
                    <a:pt x="230" y="105"/>
                    <a:pt x="215" y="105"/>
                  </a:cubicBezTo>
                  <a:cubicBezTo>
                    <a:pt x="194" y="105"/>
                    <a:pt x="176" y="114"/>
                    <a:pt x="166" y="129"/>
                  </a:cubicBezTo>
                  <a:lnTo>
                    <a:pt x="149" y="120"/>
                  </a:lnTo>
                  <a:cubicBezTo>
                    <a:pt x="134" y="110"/>
                    <a:pt x="119" y="106"/>
                    <a:pt x="106" y="106"/>
                  </a:cubicBezTo>
                  <a:cubicBezTo>
                    <a:pt x="41" y="106"/>
                    <a:pt x="1" y="208"/>
                    <a:pt x="72" y="257"/>
                  </a:cubicBezTo>
                  <a:cubicBezTo>
                    <a:pt x="106" y="283"/>
                    <a:pt x="140" y="309"/>
                    <a:pt x="174" y="334"/>
                  </a:cubicBezTo>
                  <a:lnTo>
                    <a:pt x="251" y="386"/>
                  </a:lnTo>
                  <a:cubicBezTo>
                    <a:pt x="260" y="394"/>
                    <a:pt x="268" y="403"/>
                    <a:pt x="277" y="411"/>
                  </a:cubicBezTo>
                  <a:cubicBezTo>
                    <a:pt x="328" y="445"/>
                    <a:pt x="380" y="480"/>
                    <a:pt x="439" y="514"/>
                  </a:cubicBezTo>
                  <a:lnTo>
                    <a:pt x="474" y="540"/>
                  </a:lnTo>
                  <a:cubicBezTo>
                    <a:pt x="397" y="711"/>
                    <a:pt x="337" y="899"/>
                    <a:pt x="303" y="1087"/>
                  </a:cubicBezTo>
                  <a:cubicBezTo>
                    <a:pt x="292" y="1143"/>
                    <a:pt x="343" y="1181"/>
                    <a:pt x="389" y="1181"/>
                  </a:cubicBezTo>
                  <a:cubicBezTo>
                    <a:pt x="420" y="1181"/>
                    <a:pt x="450" y="1163"/>
                    <a:pt x="457" y="1121"/>
                  </a:cubicBezTo>
                  <a:lnTo>
                    <a:pt x="474" y="1053"/>
                  </a:lnTo>
                  <a:cubicBezTo>
                    <a:pt x="489" y="1078"/>
                    <a:pt x="515" y="1091"/>
                    <a:pt x="542" y="1091"/>
                  </a:cubicBezTo>
                  <a:cubicBezTo>
                    <a:pt x="560" y="1091"/>
                    <a:pt x="579" y="1084"/>
                    <a:pt x="593" y="1070"/>
                  </a:cubicBezTo>
                  <a:lnTo>
                    <a:pt x="619" y="1044"/>
                  </a:lnTo>
                  <a:cubicBezTo>
                    <a:pt x="696" y="959"/>
                    <a:pt x="765" y="865"/>
                    <a:pt x="807" y="753"/>
                  </a:cubicBezTo>
                  <a:lnTo>
                    <a:pt x="1226" y="1010"/>
                  </a:lnTo>
                  <a:cubicBezTo>
                    <a:pt x="1240" y="1018"/>
                    <a:pt x="1252" y="1021"/>
                    <a:pt x="1264" y="1021"/>
                  </a:cubicBezTo>
                  <a:cubicBezTo>
                    <a:pt x="1330" y="1021"/>
                    <a:pt x="1369" y="915"/>
                    <a:pt x="1303" y="865"/>
                  </a:cubicBezTo>
                  <a:lnTo>
                    <a:pt x="1030" y="676"/>
                  </a:lnTo>
                  <a:cubicBezTo>
                    <a:pt x="1047" y="634"/>
                    <a:pt x="1021" y="582"/>
                    <a:pt x="978" y="565"/>
                  </a:cubicBezTo>
                  <a:lnTo>
                    <a:pt x="867" y="522"/>
                  </a:lnTo>
                  <a:cubicBezTo>
                    <a:pt x="867" y="480"/>
                    <a:pt x="867" y="437"/>
                    <a:pt x="867" y="394"/>
                  </a:cubicBezTo>
                  <a:cubicBezTo>
                    <a:pt x="876" y="343"/>
                    <a:pt x="884" y="291"/>
                    <a:pt x="893" y="249"/>
                  </a:cubicBezTo>
                  <a:cubicBezTo>
                    <a:pt x="927" y="206"/>
                    <a:pt x="961" y="163"/>
                    <a:pt x="1004" y="129"/>
                  </a:cubicBezTo>
                  <a:cubicBezTo>
                    <a:pt x="1072" y="81"/>
                    <a:pt x="1010" y="1"/>
                    <a:pt x="9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8"/>
            <p:cNvSpPr/>
            <p:nvPr/>
          </p:nvSpPr>
          <p:spPr>
            <a:xfrm>
              <a:off x="8713751" y="5095474"/>
              <a:ext cx="120651" cy="104342"/>
            </a:xfrm>
            <a:custGeom>
              <a:avLst/>
              <a:gdLst/>
              <a:ahLst/>
              <a:cxnLst/>
              <a:rect l="l" t="t" r="r" b="b"/>
              <a:pathLst>
                <a:path w="1376" h="1190" extrusionOk="0">
                  <a:moveTo>
                    <a:pt x="949" y="1"/>
                  </a:moveTo>
                  <a:cubicBezTo>
                    <a:pt x="933" y="1"/>
                    <a:pt x="916" y="6"/>
                    <a:pt x="901" y="18"/>
                  </a:cubicBezTo>
                  <a:lnTo>
                    <a:pt x="892" y="27"/>
                  </a:lnTo>
                  <a:cubicBezTo>
                    <a:pt x="879" y="16"/>
                    <a:pt x="863" y="11"/>
                    <a:pt x="847" y="11"/>
                  </a:cubicBezTo>
                  <a:cubicBezTo>
                    <a:pt x="811" y="11"/>
                    <a:pt x="775" y="34"/>
                    <a:pt x="764" y="69"/>
                  </a:cubicBezTo>
                  <a:lnTo>
                    <a:pt x="755" y="86"/>
                  </a:lnTo>
                  <a:cubicBezTo>
                    <a:pt x="749" y="85"/>
                    <a:pt x="743" y="84"/>
                    <a:pt x="738" y="84"/>
                  </a:cubicBezTo>
                  <a:cubicBezTo>
                    <a:pt x="712" y="84"/>
                    <a:pt x="692" y="100"/>
                    <a:pt x="678" y="121"/>
                  </a:cubicBezTo>
                  <a:cubicBezTo>
                    <a:pt x="635" y="189"/>
                    <a:pt x="593" y="258"/>
                    <a:pt x="558" y="335"/>
                  </a:cubicBezTo>
                  <a:lnTo>
                    <a:pt x="259" y="121"/>
                  </a:lnTo>
                  <a:cubicBezTo>
                    <a:pt x="245" y="110"/>
                    <a:pt x="229" y="105"/>
                    <a:pt x="214" y="105"/>
                  </a:cubicBezTo>
                  <a:cubicBezTo>
                    <a:pt x="193" y="105"/>
                    <a:pt x="175" y="114"/>
                    <a:pt x="165" y="129"/>
                  </a:cubicBezTo>
                  <a:lnTo>
                    <a:pt x="148" y="121"/>
                  </a:lnTo>
                  <a:cubicBezTo>
                    <a:pt x="133" y="110"/>
                    <a:pt x="118" y="106"/>
                    <a:pt x="105" y="106"/>
                  </a:cubicBezTo>
                  <a:cubicBezTo>
                    <a:pt x="40" y="106"/>
                    <a:pt x="0" y="208"/>
                    <a:pt x="71" y="258"/>
                  </a:cubicBezTo>
                  <a:cubicBezTo>
                    <a:pt x="105" y="283"/>
                    <a:pt x="139" y="309"/>
                    <a:pt x="173" y="335"/>
                  </a:cubicBezTo>
                  <a:lnTo>
                    <a:pt x="250" y="394"/>
                  </a:lnTo>
                  <a:cubicBezTo>
                    <a:pt x="259" y="403"/>
                    <a:pt x="268" y="403"/>
                    <a:pt x="276" y="412"/>
                  </a:cubicBezTo>
                  <a:cubicBezTo>
                    <a:pt x="327" y="446"/>
                    <a:pt x="379" y="480"/>
                    <a:pt x="439" y="523"/>
                  </a:cubicBezTo>
                  <a:lnTo>
                    <a:pt x="464" y="540"/>
                  </a:lnTo>
                  <a:cubicBezTo>
                    <a:pt x="396" y="720"/>
                    <a:pt x="336" y="899"/>
                    <a:pt x="302" y="1087"/>
                  </a:cubicBezTo>
                  <a:cubicBezTo>
                    <a:pt x="291" y="1149"/>
                    <a:pt x="340" y="1189"/>
                    <a:pt x="386" y="1189"/>
                  </a:cubicBezTo>
                  <a:cubicBezTo>
                    <a:pt x="416" y="1189"/>
                    <a:pt x="445" y="1171"/>
                    <a:pt x="456" y="1130"/>
                  </a:cubicBezTo>
                  <a:cubicBezTo>
                    <a:pt x="456" y="1104"/>
                    <a:pt x="464" y="1079"/>
                    <a:pt x="473" y="1062"/>
                  </a:cubicBezTo>
                  <a:cubicBezTo>
                    <a:pt x="487" y="1081"/>
                    <a:pt x="512" y="1092"/>
                    <a:pt x="538" y="1092"/>
                  </a:cubicBezTo>
                  <a:cubicBezTo>
                    <a:pt x="558" y="1092"/>
                    <a:pt x="578" y="1085"/>
                    <a:pt x="593" y="1070"/>
                  </a:cubicBezTo>
                  <a:lnTo>
                    <a:pt x="618" y="1045"/>
                  </a:lnTo>
                  <a:cubicBezTo>
                    <a:pt x="695" y="968"/>
                    <a:pt x="764" y="865"/>
                    <a:pt x="806" y="754"/>
                  </a:cubicBezTo>
                  <a:lnTo>
                    <a:pt x="1226" y="1010"/>
                  </a:lnTo>
                  <a:cubicBezTo>
                    <a:pt x="1239" y="1018"/>
                    <a:pt x="1252" y="1022"/>
                    <a:pt x="1264" y="1022"/>
                  </a:cubicBezTo>
                  <a:cubicBezTo>
                    <a:pt x="1331" y="1022"/>
                    <a:pt x="1375" y="917"/>
                    <a:pt x="1303" y="874"/>
                  </a:cubicBezTo>
                  <a:lnTo>
                    <a:pt x="1037" y="677"/>
                  </a:lnTo>
                  <a:cubicBezTo>
                    <a:pt x="1055" y="634"/>
                    <a:pt x="1029" y="583"/>
                    <a:pt x="986" y="566"/>
                  </a:cubicBezTo>
                  <a:lnTo>
                    <a:pt x="866" y="523"/>
                  </a:lnTo>
                  <a:cubicBezTo>
                    <a:pt x="866" y="480"/>
                    <a:pt x="866" y="437"/>
                    <a:pt x="866" y="394"/>
                  </a:cubicBezTo>
                  <a:cubicBezTo>
                    <a:pt x="875" y="352"/>
                    <a:pt x="883" y="300"/>
                    <a:pt x="892" y="249"/>
                  </a:cubicBezTo>
                  <a:cubicBezTo>
                    <a:pt x="926" y="206"/>
                    <a:pt x="969" y="172"/>
                    <a:pt x="1012" y="138"/>
                  </a:cubicBezTo>
                  <a:cubicBezTo>
                    <a:pt x="1073" y="83"/>
                    <a:pt x="1015" y="1"/>
                    <a:pt x="94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8"/>
            <p:cNvSpPr/>
            <p:nvPr/>
          </p:nvSpPr>
          <p:spPr>
            <a:xfrm>
              <a:off x="8785914" y="5190609"/>
              <a:ext cx="97941" cy="103290"/>
            </a:xfrm>
            <a:custGeom>
              <a:avLst/>
              <a:gdLst/>
              <a:ahLst/>
              <a:cxnLst/>
              <a:rect l="l" t="t" r="r" b="b"/>
              <a:pathLst>
                <a:path w="1117" h="1178" extrusionOk="0">
                  <a:moveTo>
                    <a:pt x="674" y="1"/>
                  </a:moveTo>
                  <a:cubicBezTo>
                    <a:pt x="661" y="1"/>
                    <a:pt x="647" y="4"/>
                    <a:pt x="634" y="11"/>
                  </a:cubicBezTo>
                  <a:cubicBezTo>
                    <a:pt x="505" y="45"/>
                    <a:pt x="488" y="199"/>
                    <a:pt x="463" y="327"/>
                  </a:cubicBezTo>
                  <a:cubicBezTo>
                    <a:pt x="454" y="362"/>
                    <a:pt x="445" y="404"/>
                    <a:pt x="437" y="447"/>
                  </a:cubicBezTo>
                  <a:lnTo>
                    <a:pt x="351" y="413"/>
                  </a:lnTo>
                  <a:lnTo>
                    <a:pt x="206" y="345"/>
                  </a:lnTo>
                  <a:cubicBezTo>
                    <a:pt x="230" y="288"/>
                    <a:pt x="186" y="224"/>
                    <a:pt x="123" y="224"/>
                  </a:cubicBezTo>
                  <a:cubicBezTo>
                    <a:pt x="120" y="224"/>
                    <a:pt x="116" y="224"/>
                    <a:pt x="112" y="225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30"/>
                    <a:pt x="52" y="447"/>
                    <a:pt x="78" y="464"/>
                  </a:cubicBezTo>
                  <a:cubicBezTo>
                    <a:pt x="86" y="473"/>
                    <a:pt x="95" y="481"/>
                    <a:pt x="103" y="490"/>
                  </a:cubicBezTo>
                  <a:cubicBezTo>
                    <a:pt x="189" y="550"/>
                    <a:pt x="274" y="601"/>
                    <a:pt x="360" y="644"/>
                  </a:cubicBezTo>
                  <a:lnTo>
                    <a:pt x="403" y="678"/>
                  </a:lnTo>
                  <a:cubicBezTo>
                    <a:pt x="394" y="721"/>
                    <a:pt x="386" y="764"/>
                    <a:pt x="377" y="807"/>
                  </a:cubicBezTo>
                  <a:cubicBezTo>
                    <a:pt x="377" y="832"/>
                    <a:pt x="386" y="858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6" y="1038"/>
                    <a:pt x="377" y="1055"/>
                  </a:cubicBezTo>
                  <a:cubicBezTo>
                    <a:pt x="347" y="1120"/>
                    <a:pt x="400" y="1177"/>
                    <a:pt x="453" y="1177"/>
                  </a:cubicBezTo>
                  <a:cubicBezTo>
                    <a:pt x="475" y="1177"/>
                    <a:pt x="498" y="1166"/>
                    <a:pt x="514" y="1140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1" y="815"/>
                    <a:pt x="745" y="824"/>
                    <a:pt x="796" y="841"/>
                  </a:cubicBezTo>
                  <a:cubicBezTo>
                    <a:pt x="813" y="841"/>
                    <a:pt x="839" y="841"/>
                    <a:pt x="856" y="824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4"/>
                    <a:pt x="1036" y="730"/>
                  </a:cubicBezTo>
                  <a:cubicBezTo>
                    <a:pt x="942" y="670"/>
                    <a:pt x="839" y="618"/>
                    <a:pt x="728" y="567"/>
                  </a:cubicBezTo>
                  <a:lnTo>
                    <a:pt x="728" y="558"/>
                  </a:ln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62" y="79"/>
                    <a:pt x="753" y="62"/>
                  </a:cubicBezTo>
                  <a:cubicBezTo>
                    <a:pt x="741" y="25"/>
                    <a:pt x="710" y="1"/>
                    <a:pt x="6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8"/>
            <p:cNvSpPr/>
            <p:nvPr/>
          </p:nvSpPr>
          <p:spPr>
            <a:xfrm>
              <a:off x="8902969" y="5335110"/>
              <a:ext cx="97152" cy="102764"/>
            </a:xfrm>
            <a:custGeom>
              <a:avLst/>
              <a:gdLst/>
              <a:ahLst/>
              <a:cxnLst/>
              <a:rect l="l" t="t" r="r" b="b"/>
              <a:pathLst>
                <a:path w="1108" h="1172" extrusionOk="0">
                  <a:moveTo>
                    <a:pt x="661" y="0"/>
                  </a:moveTo>
                  <a:cubicBezTo>
                    <a:pt x="652" y="0"/>
                    <a:pt x="642" y="2"/>
                    <a:pt x="633" y="5"/>
                  </a:cubicBezTo>
                  <a:cubicBezTo>
                    <a:pt x="505" y="40"/>
                    <a:pt x="488" y="194"/>
                    <a:pt x="462" y="322"/>
                  </a:cubicBezTo>
                  <a:cubicBezTo>
                    <a:pt x="454" y="356"/>
                    <a:pt x="445" y="399"/>
                    <a:pt x="436" y="442"/>
                  </a:cubicBezTo>
                  <a:lnTo>
                    <a:pt x="351" y="408"/>
                  </a:lnTo>
                  <a:lnTo>
                    <a:pt x="205" y="339"/>
                  </a:lnTo>
                  <a:cubicBezTo>
                    <a:pt x="230" y="283"/>
                    <a:pt x="185" y="219"/>
                    <a:pt x="123" y="219"/>
                  </a:cubicBezTo>
                  <a:cubicBezTo>
                    <a:pt x="119" y="219"/>
                    <a:pt x="115" y="219"/>
                    <a:pt x="111" y="219"/>
                  </a:cubicBezTo>
                  <a:cubicBezTo>
                    <a:pt x="9" y="245"/>
                    <a:pt x="0" y="322"/>
                    <a:pt x="34" y="390"/>
                  </a:cubicBezTo>
                  <a:cubicBezTo>
                    <a:pt x="34" y="425"/>
                    <a:pt x="51" y="442"/>
                    <a:pt x="77" y="459"/>
                  </a:cubicBezTo>
                  <a:cubicBezTo>
                    <a:pt x="86" y="467"/>
                    <a:pt x="94" y="476"/>
                    <a:pt x="103" y="485"/>
                  </a:cubicBezTo>
                  <a:cubicBezTo>
                    <a:pt x="180" y="544"/>
                    <a:pt x="265" y="596"/>
                    <a:pt x="359" y="639"/>
                  </a:cubicBezTo>
                  <a:lnTo>
                    <a:pt x="402" y="673"/>
                  </a:lnTo>
                  <a:cubicBezTo>
                    <a:pt x="394" y="716"/>
                    <a:pt x="385" y="758"/>
                    <a:pt x="377" y="801"/>
                  </a:cubicBezTo>
                  <a:cubicBezTo>
                    <a:pt x="377" y="827"/>
                    <a:pt x="377" y="852"/>
                    <a:pt x="394" y="870"/>
                  </a:cubicBezTo>
                  <a:lnTo>
                    <a:pt x="394" y="998"/>
                  </a:lnTo>
                  <a:lnTo>
                    <a:pt x="368" y="1049"/>
                  </a:lnTo>
                  <a:cubicBezTo>
                    <a:pt x="344" y="1115"/>
                    <a:pt x="395" y="1172"/>
                    <a:pt x="448" y="1172"/>
                  </a:cubicBezTo>
                  <a:cubicBezTo>
                    <a:pt x="471" y="1172"/>
                    <a:pt x="495" y="1161"/>
                    <a:pt x="513" y="1135"/>
                  </a:cubicBezTo>
                  <a:cubicBezTo>
                    <a:pt x="556" y="1041"/>
                    <a:pt x="599" y="955"/>
                    <a:pt x="633" y="861"/>
                  </a:cubicBezTo>
                  <a:cubicBezTo>
                    <a:pt x="642" y="844"/>
                    <a:pt x="650" y="818"/>
                    <a:pt x="659" y="793"/>
                  </a:cubicBezTo>
                  <a:cubicBezTo>
                    <a:pt x="702" y="810"/>
                    <a:pt x="744" y="818"/>
                    <a:pt x="787" y="835"/>
                  </a:cubicBezTo>
                  <a:cubicBezTo>
                    <a:pt x="813" y="835"/>
                    <a:pt x="839" y="835"/>
                    <a:pt x="856" y="818"/>
                  </a:cubicBezTo>
                  <a:lnTo>
                    <a:pt x="958" y="861"/>
                  </a:lnTo>
                  <a:cubicBezTo>
                    <a:pt x="970" y="867"/>
                    <a:pt x="982" y="870"/>
                    <a:pt x="993" y="870"/>
                  </a:cubicBezTo>
                  <a:cubicBezTo>
                    <a:pt x="1062" y="870"/>
                    <a:pt x="1108" y="768"/>
                    <a:pt x="1027" y="724"/>
                  </a:cubicBezTo>
                  <a:cubicBezTo>
                    <a:pt x="933" y="664"/>
                    <a:pt x="830" y="613"/>
                    <a:pt x="719" y="562"/>
                  </a:cubicBezTo>
                  <a:lnTo>
                    <a:pt x="719" y="553"/>
                  </a:lnTo>
                  <a:cubicBezTo>
                    <a:pt x="753" y="408"/>
                    <a:pt x="770" y="262"/>
                    <a:pt x="770" y="117"/>
                  </a:cubicBezTo>
                  <a:cubicBezTo>
                    <a:pt x="770" y="91"/>
                    <a:pt x="753" y="74"/>
                    <a:pt x="744" y="57"/>
                  </a:cubicBezTo>
                  <a:cubicBezTo>
                    <a:pt x="731" y="23"/>
                    <a:pt x="696" y="0"/>
                    <a:pt x="66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8"/>
            <p:cNvSpPr/>
            <p:nvPr/>
          </p:nvSpPr>
          <p:spPr>
            <a:xfrm>
              <a:off x="8902969" y="5091177"/>
              <a:ext cx="108639" cy="88735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655" y="0"/>
                  </a:moveTo>
                  <a:cubicBezTo>
                    <a:pt x="639" y="0"/>
                    <a:pt x="623" y="5"/>
                    <a:pt x="608" y="16"/>
                  </a:cubicBezTo>
                  <a:cubicBezTo>
                    <a:pt x="582" y="16"/>
                    <a:pt x="556" y="24"/>
                    <a:pt x="539" y="41"/>
                  </a:cubicBezTo>
                  <a:cubicBezTo>
                    <a:pt x="454" y="144"/>
                    <a:pt x="385" y="255"/>
                    <a:pt x="342" y="384"/>
                  </a:cubicBezTo>
                  <a:lnTo>
                    <a:pt x="325" y="375"/>
                  </a:lnTo>
                  <a:cubicBezTo>
                    <a:pt x="274" y="332"/>
                    <a:pt x="223" y="289"/>
                    <a:pt x="171" y="247"/>
                  </a:cubicBezTo>
                  <a:cubicBezTo>
                    <a:pt x="154" y="232"/>
                    <a:pt x="136" y="225"/>
                    <a:pt x="118" y="225"/>
                  </a:cubicBezTo>
                  <a:cubicBezTo>
                    <a:pt x="54" y="225"/>
                    <a:pt x="0" y="305"/>
                    <a:pt x="60" y="358"/>
                  </a:cubicBezTo>
                  <a:cubicBezTo>
                    <a:pt x="77" y="375"/>
                    <a:pt x="103" y="392"/>
                    <a:pt x="120" y="401"/>
                  </a:cubicBezTo>
                  <a:cubicBezTo>
                    <a:pt x="120" y="435"/>
                    <a:pt x="137" y="452"/>
                    <a:pt x="154" y="469"/>
                  </a:cubicBezTo>
                  <a:cubicBezTo>
                    <a:pt x="205" y="495"/>
                    <a:pt x="248" y="520"/>
                    <a:pt x="300" y="546"/>
                  </a:cubicBezTo>
                  <a:cubicBezTo>
                    <a:pt x="282" y="623"/>
                    <a:pt x="274" y="709"/>
                    <a:pt x="274" y="794"/>
                  </a:cubicBezTo>
                  <a:cubicBezTo>
                    <a:pt x="274" y="803"/>
                    <a:pt x="265" y="820"/>
                    <a:pt x="257" y="837"/>
                  </a:cubicBezTo>
                  <a:cubicBezTo>
                    <a:pt x="240" y="880"/>
                    <a:pt x="257" y="923"/>
                    <a:pt x="291" y="948"/>
                  </a:cubicBezTo>
                  <a:lnTo>
                    <a:pt x="291" y="957"/>
                  </a:lnTo>
                  <a:cubicBezTo>
                    <a:pt x="306" y="991"/>
                    <a:pt x="340" y="1011"/>
                    <a:pt x="373" y="1011"/>
                  </a:cubicBezTo>
                  <a:cubicBezTo>
                    <a:pt x="398" y="1011"/>
                    <a:pt x="422" y="1000"/>
                    <a:pt x="436" y="974"/>
                  </a:cubicBezTo>
                  <a:lnTo>
                    <a:pt x="488" y="863"/>
                  </a:lnTo>
                  <a:cubicBezTo>
                    <a:pt x="531" y="828"/>
                    <a:pt x="573" y="786"/>
                    <a:pt x="599" y="734"/>
                  </a:cubicBezTo>
                  <a:cubicBezTo>
                    <a:pt x="719" y="803"/>
                    <a:pt x="830" y="854"/>
                    <a:pt x="950" y="897"/>
                  </a:cubicBezTo>
                  <a:cubicBezTo>
                    <a:pt x="957" y="901"/>
                    <a:pt x="965" y="902"/>
                    <a:pt x="972" y="902"/>
                  </a:cubicBezTo>
                  <a:cubicBezTo>
                    <a:pt x="1001" y="902"/>
                    <a:pt x="1029" y="879"/>
                    <a:pt x="1035" y="846"/>
                  </a:cubicBezTo>
                  <a:lnTo>
                    <a:pt x="1138" y="863"/>
                  </a:lnTo>
                  <a:cubicBezTo>
                    <a:pt x="1140" y="863"/>
                    <a:pt x="1143" y="863"/>
                    <a:pt x="1145" y="863"/>
                  </a:cubicBezTo>
                  <a:cubicBezTo>
                    <a:pt x="1224" y="863"/>
                    <a:pt x="1238" y="725"/>
                    <a:pt x="1155" y="700"/>
                  </a:cubicBezTo>
                  <a:cubicBezTo>
                    <a:pt x="1001" y="666"/>
                    <a:pt x="839" y="623"/>
                    <a:pt x="693" y="563"/>
                  </a:cubicBezTo>
                  <a:cubicBezTo>
                    <a:pt x="719" y="478"/>
                    <a:pt x="727" y="392"/>
                    <a:pt x="719" y="307"/>
                  </a:cubicBezTo>
                  <a:lnTo>
                    <a:pt x="744" y="264"/>
                  </a:lnTo>
                  <a:cubicBezTo>
                    <a:pt x="770" y="230"/>
                    <a:pt x="762" y="187"/>
                    <a:pt x="727" y="170"/>
                  </a:cubicBezTo>
                  <a:lnTo>
                    <a:pt x="744" y="101"/>
                  </a:lnTo>
                  <a:cubicBezTo>
                    <a:pt x="751" y="43"/>
                    <a:pt x="704" y="0"/>
                    <a:pt x="6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8"/>
            <p:cNvSpPr/>
            <p:nvPr/>
          </p:nvSpPr>
          <p:spPr>
            <a:xfrm>
              <a:off x="8944969" y="4927825"/>
              <a:ext cx="102413" cy="83561"/>
            </a:xfrm>
            <a:custGeom>
              <a:avLst/>
              <a:gdLst/>
              <a:ahLst/>
              <a:cxnLst/>
              <a:rect l="l" t="t" r="r" b="b"/>
              <a:pathLst>
                <a:path w="1168" h="953" extrusionOk="0">
                  <a:moveTo>
                    <a:pt x="794" y="1"/>
                  </a:moveTo>
                  <a:cubicBezTo>
                    <a:pt x="777" y="1"/>
                    <a:pt x="760" y="7"/>
                    <a:pt x="744" y="22"/>
                  </a:cubicBezTo>
                  <a:cubicBezTo>
                    <a:pt x="616" y="125"/>
                    <a:pt x="514" y="253"/>
                    <a:pt x="437" y="390"/>
                  </a:cubicBezTo>
                  <a:lnTo>
                    <a:pt x="206" y="228"/>
                  </a:lnTo>
                  <a:cubicBezTo>
                    <a:pt x="194" y="220"/>
                    <a:pt x="179" y="216"/>
                    <a:pt x="164" y="216"/>
                  </a:cubicBezTo>
                  <a:cubicBezTo>
                    <a:pt x="147" y="216"/>
                    <a:pt x="129" y="222"/>
                    <a:pt x="120" y="236"/>
                  </a:cubicBezTo>
                  <a:cubicBezTo>
                    <a:pt x="109" y="230"/>
                    <a:pt x="98" y="228"/>
                    <a:pt x="88" y="228"/>
                  </a:cubicBezTo>
                  <a:cubicBezTo>
                    <a:pt x="25" y="228"/>
                    <a:pt x="1" y="336"/>
                    <a:pt x="60" y="373"/>
                  </a:cubicBezTo>
                  <a:cubicBezTo>
                    <a:pt x="154" y="441"/>
                    <a:pt x="257" y="501"/>
                    <a:pt x="360" y="553"/>
                  </a:cubicBezTo>
                  <a:cubicBezTo>
                    <a:pt x="317" y="655"/>
                    <a:pt x="291" y="758"/>
                    <a:pt x="274" y="869"/>
                  </a:cubicBezTo>
                  <a:cubicBezTo>
                    <a:pt x="265" y="912"/>
                    <a:pt x="300" y="946"/>
                    <a:pt x="342" y="946"/>
                  </a:cubicBezTo>
                  <a:cubicBezTo>
                    <a:pt x="352" y="951"/>
                    <a:pt x="361" y="953"/>
                    <a:pt x="371" y="953"/>
                  </a:cubicBezTo>
                  <a:cubicBezTo>
                    <a:pt x="398" y="953"/>
                    <a:pt x="424" y="937"/>
                    <a:pt x="437" y="912"/>
                  </a:cubicBezTo>
                  <a:cubicBezTo>
                    <a:pt x="488" y="835"/>
                    <a:pt x="531" y="758"/>
                    <a:pt x="573" y="681"/>
                  </a:cubicBezTo>
                  <a:lnTo>
                    <a:pt x="573" y="672"/>
                  </a:lnTo>
                  <a:lnTo>
                    <a:pt x="779" y="818"/>
                  </a:lnTo>
                  <a:cubicBezTo>
                    <a:pt x="792" y="825"/>
                    <a:pt x="807" y="828"/>
                    <a:pt x="821" y="828"/>
                  </a:cubicBezTo>
                  <a:cubicBezTo>
                    <a:pt x="858" y="828"/>
                    <a:pt x="892" y="804"/>
                    <a:pt x="898" y="767"/>
                  </a:cubicBezTo>
                  <a:cubicBezTo>
                    <a:pt x="941" y="775"/>
                    <a:pt x="984" y="784"/>
                    <a:pt x="1035" y="792"/>
                  </a:cubicBezTo>
                  <a:cubicBezTo>
                    <a:pt x="1041" y="794"/>
                    <a:pt x="1047" y="794"/>
                    <a:pt x="1052" y="794"/>
                  </a:cubicBezTo>
                  <a:cubicBezTo>
                    <a:pt x="1114" y="794"/>
                    <a:pt x="1167" y="711"/>
                    <a:pt x="1112" y="664"/>
                  </a:cubicBezTo>
                  <a:lnTo>
                    <a:pt x="1070" y="621"/>
                  </a:lnTo>
                  <a:cubicBezTo>
                    <a:pt x="1054" y="611"/>
                    <a:pt x="1031" y="603"/>
                    <a:pt x="1008" y="603"/>
                  </a:cubicBezTo>
                  <a:cubicBezTo>
                    <a:pt x="994" y="603"/>
                    <a:pt x="980" y="606"/>
                    <a:pt x="967" y="613"/>
                  </a:cubicBezTo>
                  <a:cubicBezTo>
                    <a:pt x="864" y="595"/>
                    <a:pt x="762" y="561"/>
                    <a:pt x="659" y="518"/>
                  </a:cubicBezTo>
                  <a:cubicBezTo>
                    <a:pt x="710" y="407"/>
                    <a:pt x="753" y="296"/>
                    <a:pt x="787" y="185"/>
                  </a:cubicBezTo>
                  <a:cubicBezTo>
                    <a:pt x="804" y="168"/>
                    <a:pt x="830" y="151"/>
                    <a:pt x="847" y="134"/>
                  </a:cubicBezTo>
                  <a:cubicBezTo>
                    <a:pt x="907" y="80"/>
                    <a:pt x="853" y="1"/>
                    <a:pt x="7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8"/>
            <p:cNvSpPr/>
            <p:nvPr/>
          </p:nvSpPr>
          <p:spPr>
            <a:xfrm>
              <a:off x="8632733" y="5187891"/>
              <a:ext cx="100046" cy="96275"/>
            </a:xfrm>
            <a:custGeom>
              <a:avLst/>
              <a:gdLst/>
              <a:ahLst/>
              <a:cxnLst/>
              <a:rect l="l" t="t" r="r" b="b"/>
              <a:pathLst>
                <a:path w="1141" h="1098" extrusionOk="0">
                  <a:moveTo>
                    <a:pt x="776" y="1"/>
                  </a:moveTo>
                  <a:cubicBezTo>
                    <a:pt x="748" y="1"/>
                    <a:pt x="722" y="15"/>
                    <a:pt x="712" y="50"/>
                  </a:cubicBezTo>
                  <a:cubicBezTo>
                    <a:pt x="703" y="47"/>
                    <a:pt x="694" y="45"/>
                    <a:pt x="684" y="45"/>
                  </a:cubicBezTo>
                  <a:cubicBezTo>
                    <a:pt x="650" y="45"/>
                    <a:pt x="617" y="68"/>
                    <a:pt x="610" y="102"/>
                  </a:cubicBezTo>
                  <a:cubicBezTo>
                    <a:pt x="584" y="222"/>
                    <a:pt x="558" y="341"/>
                    <a:pt x="524" y="453"/>
                  </a:cubicBezTo>
                  <a:cubicBezTo>
                    <a:pt x="430" y="401"/>
                    <a:pt x="345" y="341"/>
                    <a:pt x="259" y="281"/>
                  </a:cubicBezTo>
                  <a:lnTo>
                    <a:pt x="208" y="239"/>
                  </a:lnTo>
                  <a:lnTo>
                    <a:pt x="191" y="230"/>
                  </a:lnTo>
                  <a:lnTo>
                    <a:pt x="148" y="204"/>
                  </a:lnTo>
                  <a:cubicBezTo>
                    <a:pt x="133" y="194"/>
                    <a:pt x="118" y="190"/>
                    <a:pt x="105" y="190"/>
                  </a:cubicBezTo>
                  <a:cubicBezTo>
                    <a:pt x="40" y="190"/>
                    <a:pt x="0" y="292"/>
                    <a:pt x="71" y="341"/>
                  </a:cubicBezTo>
                  <a:lnTo>
                    <a:pt x="114" y="376"/>
                  </a:lnTo>
                  <a:lnTo>
                    <a:pt x="122" y="384"/>
                  </a:lnTo>
                  <a:cubicBezTo>
                    <a:pt x="105" y="393"/>
                    <a:pt x="96" y="393"/>
                    <a:pt x="79" y="401"/>
                  </a:cubicBezTo>
                  <a:cubicBezTo>
                    <a:pt x="28" y="444"/>
                    <a:pt x="37" y="530"/>
                    <a:pt x="105" y="547"/>
                  </a:cubicBezTo>
                  <a:lnTo>
                    <a:pt x="439" y="692"/>
                  </a:lnTo>
                  <a:cubicBezTo>
                    <a:pt x="404" y="786"/>
                    <a:pt x="362" y="880"/>
                    <a:pt x="319" y="974"/>
                  </a:cubicBezTo>
                  <a:cubicBezTo>
                    <a:pt x="287" y="1031"/>
                    <a:pt x="335" y="1097"/>
                    <a:pt x="386" y="1097"/>
                  </a:cubicBezTo>
                  <a:cubicBezTo>
                    <a:pt x="404" y="1097"/>
                    <a:pt x="423" y="1089"/>
                    <a:pt x="439" y="1069"/>
                  </a:cubicBezTo>
                  <a:lnTo>
                    <a:pt x="456" y="1051"/>
                  </a:lnTo>
                  <a:cubicBezTo>
                    <a:pt x="464" y="1034"/>
                    <a:pt x="481" y="1017"/>
                    <a:pt x="499" y="1000"/>
                  </a:cubicBezTo>
                  <a:cubicBezTo>
                    <a:pt x="511" y="1016"/>
                    <a:pt x="531" y="1024"/>
                    <a:pt x="551" y="1024"/>
                  </a:cubicBezTo>
                  <a:cubicBezTo>
                    <a:pt x="584" y="1024"/>
                    <a:pt x="619" y="1003"/>
                    <a:pt x="635" y="966"/>
                  </a:cubicBezTo>
                  <a:cubicBezTo>
                    <a:pt x="653" y="915"/>
                    <a:pt x="661" y="855"/>
                    <a:pt x="678" y="795"/>
                  </a:cubicBezTo>
                  <a:lnTo>
                    <a:pt x="704" y="803"/>
                  </a:lnTo>
                  <a:lnTo>
                    <a:pt x="909" y="957"/>
                  </a:lnTo>
                  <a:cubicBezTo>
                    <a:pt x="922" y="967"/>
                    <a:pt x="937" y="972"/>
                    <a:pt x="952" y="972"/>
                  </a:cubicBezTo>
                  <a:cubicBezTo>
                    <a:pt x="977" y="972"/>
                    <a:pt x="1001" y="958"/>
                    <a:pt x="1012" y="932"/>
                  </a:cubicBezTo>
                  <a:cubicBezTo>
                    <a:pt x="1021" y="935"/>
                    <a:pt x="1030" y="937"/>
                    <a:pt x="1039" y="937"/>
                  </a:cubicBezTo>
                  <a:cubicBezTo>
                    <a:pt x="1107" y="937"/>
                    <a:pt x="1140" y="824"/>
                    <a:pt x="1072" y="786"/>
                  </a:cubicBezTo>
                  <a:cubicBezTo>
                    <a:pt x="961" y="718"/>
                    <a:pt x="841" y="658"/>
                    <a:pt x="730" y="589"/>
                  </a:cubicBezTo>
                  <a:cubicBezTo>
                    <a:pt x="798" y="427"/>
                    <a:pt x="841" y="264"/>
                    <a:pt x="866" y="102"/>
                  </a:cubicBezTo>
                  <a:cubicBezTo>
                    <a:pt x="877" y="43"/>
                    <a:pt x="824" y="1"/>
                    <a:pt x="77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8"/>
            <p:cNvSpPr/>
            <p:nvPr/>
          </p:nvSpPr>
          <p:spPr>
            <a:xfrm>
              <a:off x="8986969" y="5235152"/>
              <a:ext cx="93820" cy="90488"/>
            </a:xfrm>
            <a:custGeom>
              <a:avLst/>
              <a:gdLst/>
              <a:ahLst/>
              <a:cxnLst/>
              <a:rect l="l" t="t" r="r" b="b"/>
              <a:pathLst>
                <a:path w="1070" h="1032" extrusionOk="0">
                  <a:moveTo>
                    <a:pt x="608" y="0"/>
                  </a:moveTo>
                  <a:cubicBezTo>
                    <a:pt x="585" y="0"/>
                    <a:pt x="562" y="13"/>
                    <a:pt x="548" y="42"/>
                  </a:cubicBezTo>
                  <a:cubicBezTo>
                    <a:pt x="471" y="179"/>
                    <a:pt x="419" y="324"/>
                    <a:pt x="377" y="470"/>
                  </a:cubicBezTo>
                  <a:cubicBezTo>
                    <a:pt x="300" y="418"/>
                    <a:pt x="231" y="358"/>
                    <a:pt x="171" y="299"/>
                  </a:cubicBezTo>
                  <a:cubicBezTo>
                    <a:pt x="154" y="283"/>
                    <a:pt x="136" y="277"/>
                    <a:pt x="118" y="277"/>
                  </a:cubicBezTo>
                  <a:cubicBezTo>
                    <a:pt x="54" y="277"/>
                    <a:pt x="0" y="356"/>
                    <a:pt x="60" y="410"/>
                  </a:cubicBezTo>
                  <a:lnTo>
                    <a:pt x="103" y="453"/>
                  </a:lnTo>
                  <a:cubicBezTo>
                    <a:pt x="86" y="487"/>
                    <a:pt x="94" y="538"/>
                    <a:pt x="129" y="555"/>
                  </a:cubicBezTo>
                  <a:cubicBezTo>
                    <a:pt x="197" y="589"/>
                    <a:pt x="265" y="624"/>
                    <a:pt x="334" y="658"/>
                  </a:cubicBezTo>
                  <a:cubicBezTo>
                    <a:pt x="334" y="675"/>
                    <a:pt x="325" y="692"/>
                    <a:pt x="325" y="718"/>
                  </a:cubicBezTo>
                  <a:lnTo>
                    <a:pt x="308" y="761"/>
                  </a:lnTo>
                  <a:cubicBezTo>
                    <a:pt x="300" y="769"/>
                    <a:pt x="300" y="769"/>
                    <a:pt x="308" y="769"/>
                  </a:cubicBezTo>
                  <a:cubicBezTo>
                    <a:pt x="283" y="820"/>
                    <a:pt x="257" y="863"/>
                    <a:pt x="231" y="914"/>
                  </a:cubicBezTo>
                  <a:cubicBezTo>
                    <a:pt x="203" y="970"/>
                    <a:pt x="244" y="1026"/>
                    <a:pt x="297" y="1026"/>
                  </a:cubicBezTo>
                  <a:cubicBezTo>
                    <a:pt x="309" y="1026"/>
                    <a:pt x="321" y="1023"/>
                    <a:pt x="334" y="1017"/>
                  </a:cubicBezTo>
                  <a:cubicBezTo>
                    <a:pt x="347" y="1027"/>
                    <a:pt x="362" y="1032"/>
                    <a:pt x="377" y="1032"/>
                  </a:cubicBezTo>
                  <a:cubicBezTo>
                    <a:pt x="403" y="1032"/>
                    <a:pt x="429" y="1018"/>
                    <a:pt x="445" y="991"/>
                  </a:cubicBezTo>
                  <a:cubicBezTo>
                    <a:pt x="479" y="914"/>
                    <a:pt x="505" y="837"/>
                    <a:pt x="539" y="761"/>
                  </a:cubicBezTo>
                  <a:lnTo>
                    <a:pt x="548" y="761"/>
                  </a:lnTo>
                  <a:cubicBezTo>
                    <a:pt x="633" y="812"/>
                    <a:pt x="719" y="855"/>
                    <a:pt x="804" y="897"/>
                  </a:cubicBezTo>
                  <a:cubicBezTo>
                    <a:pt x="816" y="902"/>
                    <a:pt x="828" y="904"/>
                    <a:pt x="840" y="904"/>
                  </a:cubicBezTo>
                  <a:cubicBezTo>
                    <a:pt x="872" y="904"/>
                    <a:pt x="903" y="888"/>
                    <a:pt x="916" y="863"/>
                  </a:cubicBezTo>
                  <a:lnTo>
                    <a:pt x="950" y="872"/>
                  </a:lnTo>
                  <a:cubicBezTo>
                    <a:pt x="1035" y="872"/>
                    <a:pt x="1070" y="769"/>
                    <a:pt x="1001" y="726"/>
                  </a:cubicBezTo>
                  <a:lnTo>
                    <a:pt x="608" y="572"/>
                  </a:lnTo>
                  <a:cubicBezTo>
                    <a:pt x="642" y="470"/>
                    <a:pt x="668" y="358"/>
                    <a:pt x="702" y="256"/>
                  </a:cubicBezTo>
                  <a:cubicBezTo>
                    <a:pt x="710" y="230"/>
                    <a:pt x="702" y="196"/>
                    <a:pt x="676" y="179"/>
                  </a:cubicBezTo>
                  <a:cubicBezTo>
                    <a:pt x="676" y="153"/>
                    <a:pt x="685" y="127"/>
                    <a:pt x="693" y="102"/>
                  </a:cubicBezTo>
                  <a:cubicBezTo>
                    <a:pt x="699" y="46"/>
                    <a:pt x="653" y="0"/>
                    <a:pt x="60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8"/>
            <p:cNvSpPr/>
            <p:nvPr/>
          </p:nvSpPr>
          <p:spPr>
            <a:xfrm>
              <a:off x="9043699" y="5040847"/>
              <a:ext cx="104868" cy="105044"/>
            </a:xfrm>
            <a:custGeom>
              <a:avLst/>
              <a:gdLst/>
              <a:ahLst/>
              <a:cxnLst/>
              <a:rect l="l" t="t" r="r" b="b"/>
              <a:pathLst>
                <a:path w="1196" h="1198" extrusionOk="0">
                  <a:moveTo>
                    <a:pt x="856" y="0"/>
                  </a:moveTo>
                  <a:cubicBezTo>
                    <a:pt x="837" y="0"/>
                    <a:pt x="817" y="7"/>
                    <a:pt x="799" y="25"/>
                  </a:cubicBezTo>
                  <a:cubicBezTo>
                    <a:pt x="790" y="21"/>
                    <a:pt x="781" y="20"/>
                    <a:pt x="772" y="20"/>
                  </a:cubicBezTo>
                  <a:cubicBezTo>
                    <a:pt x="740" y="20"/>
                    <a:pt x="712" y="43"/>
                    <a:pt x="705" y="76"/>
                  </a:cubicBezTo>
                  <a:cubicBezTo>
                    <a:pt x="645" y="205"/>
                    <a:pt x="594" y="333"/>
                    <a:pt x="560" y="470"/>
                  </a:cubicBezTo>
                  <a:cubicBezTo>
                    <a:pt x="423" y="410"/>
                    <a:pt x="286" y="350"/>
                    <a:pt x="157" y="282"/>
                  </a:cubicBezTo>
                  <a:cubicBezTo>
                    <a:pt x="144" y="274"/>
                    <a:pt x="131" y="270"/>
                    <a:pt x="119" y="270"/>
                  </a:cubicBezTo>
                  <a:cubicBezTo>
                    <a:pt x="50" y="270"/>
                    <a:pt x="1" y="375"/>
                    <a:pt x="80" y="419"/>
                  </a:cubicBezTo>
                  <a:cubicBezTo>
                    <a:pt x="209" y="487"/>
                    <a:pt x="346" y="555"/>
                    <a:pt x="491" y="615"/>
                  </a:cubicBezTo>
                  <a:cubicBezTo>
                    <a:pt x="423" y="769"/>
                    <a:pt x="346" y="923"/>
                    <a:pt x="277" y="1077"/>
                  </a:cubicBezTo>
                  <a:cubicBezTo>
                    <a:pt x="242" y="1141"/>
                    <a:pt x="294" y="1197"/>
                    <a:pt x="347" y="1197"/>
                  </a:cubicBezTo>
                  <a:cubicBezTo>
                    <a:pt x="372" y="1197"/>
                    <a:pt x="398" y="1185"/>
                    <a:pt x="414" y="1154"/>
                  </a:cubicBezTo>
                  <a:cubicBezTo>
                    <a:pt x="448" y="1112"/>
                    <a:pt x="474" y="1060"/>
                    <a:pt x="508" y="1009"/>
                  </a:cubicBezTo>
                  <a:cubicBezTo>
                    <a:pt x="534" y="1009"/>
                    <a:pt x="560" y="983"/>
                    <a:pt x="577" y="958"/>
                  </a:cubicBezTo>
                  <a:cubicBezTo>
                    <a:pt x="611" y="872"/>
                    <a:pt x="637" y="786"/>
                    <a:pt x="671" y="701"/>
                  </a:cubicBezTo>
                  <a:lnTo>
                    <a:pt x="679" y="684"/>
                  </a:lnTo>
                  <a:cubicBezTo>
                    <a:pt x="714" y="701"/>
                    <a:pt x="748" y="709"/>
                    <a:pt x="782" y="718"/>
                  </a:cubicBezTo>
                  <a:cubicBezTo>
                    <a:pt x="816" y="735"/>
                    <a:pt x="996" y="744"/>
                    <a:pt x="1030" y="786"/>
                  </a:cubicBezTo>
                  <a:cubicBezTo>
                    <a:pt x="1046" y="805"/>
                    <a:pt x="1065" y="812"/>
                    <a:pt x="1083" y="812"/>
                  </a:cubicBezTo>
                  <a:cubicBezTo>
                    <a:pt x="1142" y="812"/>
                    <a:pt x="1195" y="734"/>
                    <a:pt x="1150" y="675"/>
                  </a:cubicBezTo>
                  <a:cubicBezTo>
                    <a:pt x="1073" y="581"/>
                    <a:pt x="850" y="573"/>
                    <a:pt x="739" y="538"/>
                  </a:cubicBezTo>
                  <a:cubicBezTo>
                    <a:pt x="765" y="478"/>
                    <a:pt x="782" y="419"/>
                    <a:pt x="799" y="359"/>
                  </a:cubicBezTo>
                  <a:cubicBezTo>
                    <a:pt x="842" y="282"/>
                    <a:pt x="885" y="196"/>
                    <a:pt x="927" y="119"/>
                  </a:cubicBezTo>
                  <a:cubicBezTo>
                    <a:pt x="959" y="62"/>
                    <a:pt x="911" y="0"/>
                    <a:pt x="8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>
              <a:off x="8551539" y="5071624"/>
              <a:ext cx="97941" cy="98204"/>
            </a:xfrm>
            <a:custGeom>
              <a:avLst/>
              <a:gdLst/>
              <a:ahLst/>
              <a:cxnLst/>
              <a:rect l="l" t="t" r="r" b="b"/>
              <a:pathLst>
                <a:path w="1117" h="1120" extrusionOk="0">
                  <a:moveTo>
                    <a:pt x="573" y="0"/>
                  </a:moveTo>
                  <a:cubicBezTo>
                    <a:pt x="542" y="0"/>
                    <a:pt x="511" y="18"/>
                    <a:pt x="501" y="59"/>
                  </a:cubicBezTo>
                  <a:cubicBezTo>
                    <a:pt x="475" y="187"/>
                    <a:pt x="458" y="324"/>
                    <a:pt x="458" y="453"/>
                  </a:cubicBezTo>
                  <a:cubicBezTo>
                    <a:pt x="389" y="410"/>
                    <a:pt x="330" y="367"/>
                    <a:pt x="270" y="316"/>
                  </a:cubicBezTo>
                  <a:cubicBezTo>
                    <a:pt x="256" y="302"/>
                    <a:pt x="237" y="295"/>
                    <a:pt x="217" y="295"/>
                  </a:cubicBezTo>
                  <a:cubicBezTo>
                    <a:pt x="188" y="295"/>
                    <a:pt x="157" y="311"/>
                    <a:pt x="141" y="341"/>
                  </a:cubicBezTo>
                  <a:lnTo>
                    <a:pt x="133" y="333"/>
                  </a:lnTo>
                  <a:cubicBezTo>
                    <a:pt x="127" y="331"/>
                    <a:pt x="120" y="331"/>
                    <a:pt x="114" y="331"/>
                  </a:cubicBezTo>
                  <a:cubicBezTo>
                    <a:pt x="47" y="331"/>
                    <a:pt x="1" y="415"/>
                    <a:pt x="56" y="470"/>
                  </a:cubicBezTo>
                  <a:cubicBezTo>
                    <a:pt x="167" y="572"/>
                    <a:pt x="295" y="658"/>
                    <a:pt x="432" y="718"/>
                  </a:cubicBezTo>
                  <a:cubicBezTo>
                    <a:pt x="424" y="829"/>
                    <a:pt x="424" y="932"/>
                    <a:pt x="432" y="1043"/>
                  </a:cubicBezTo>
                  <a:cubicBezTo>
                    <a:pt x="441" y="1094"/>
                    <a:pt x="484" y="1120"/>
                    <a:pt x="523" y="1120"/>
                  </a:cubicBezTo>
                  <a:cubicBezTo>
                    <a:pt x="563" y="1120"/>
                    <a:pt x="599" y="1094"/>
                    <a:pt x="595" y="1043"/>
                  </a:cubicBezTo>
                  <a:cubicBezTo>
                    <a:pt x="638" y="1043"/>
                    <a:pt x="672" y="1009"/>
                    <a:pt x="672" y="966"/>
                  </a:cubicBezTo>
                  <a:cubicBezTo>
                    <a:pt x="672" y="906"/>
                    <a:pt x="663" y="855"/>
                    <a:pt x="655" y="795"/>
                  </a:cubicBezTo>
                  <a:lnTo>
                    <a:pt x="655" y="795"/>
                  </a:lnTo>
                  <a:cubicBezTo>
                    <a:pt x="744" y="814"/>
                    <a:pt x="834" y="824"/>
                    <a:pt x="924" y="824"/>
                  </a:cubicBezTo>
                  <a:cubicBezTo>
                    <a:pt x="954" y="824"/>
                    <a:pt x="984" y="823"/>
                    <a:pt x="1014" y="820"/>
                  </a:cubicBezTo>
                  <a:cubicBezTo>
                    <a:pt x="1114" y="820"/>
                    <a:pt x="1117" y="666"/>
                    <a:pt x="1022" y="666"/>
                  </a:cubicBezTo>
                  <a:cubicBezTo>
                    <a:pt x="1019" y="666"/>
                    <a:pt x="1017" y="666"/>
                    <a:pt x="1014" y="666"/>
                  </a:cubicBezTo>
                  <a:cubicBezTo>
                    <a:pt x="1005" y="649"/>
                    <a:pt x="988" y="649"/>
                    <a:pt x="980" y="641"/>
                  </a:cubicBezTo>
                  <a:lnTo>
                    <a:pt x="655" y="521"/>
                  </a:lnTo>
                  <a:lnTo>
                    <a:pt x="655" y="367"/>
                  </a:lnTo>
                  <a:cubicBezTo>
                    <a:pt x="663" y="341"/>
                    <a:pt x="646" y="324"/>
                    <a:pt x="629" y="307"/>
                  </a:cubicBezTo>
                  <a:cubicBezTo>
                    <a:pt x="629" y="239"/>
                    <a:pt x="638" y="170"/>
                    <a:pt x="655" y="102"/>
                  </a:cubicBezTo>
                  <a:cubicBezTo>
                    <a:pt x="670" y="40"/>
                    <a:pt x="621" y="0"/>
                    <a:pt x="5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6" name="Google Shape;4006;p28"/>
          <p:cNvGrpSpPr/>
          <p:nvPr/>
        </p:nvGrpSpPr>
        <p:grpSpPr>
          <a:xfrm rot="-5969614" flipH="1">
            <a:off x="-490574" y="3365916"/>
            <a:ext cx="2802669" cy="2596087"/>
            <a:chOff x="7290684" y="-161989"/>
            <a:chExt cx="2267107" cy="2100001"/>
          </a:xfrm>
        </p:grpSpPr>
        <p:sp>
          <p:nvSpPr>
            <p:cNvPr id="4007" name="Google Shape;4007;p28"/>
            <p:cNvSpPr/>
            <p:nvPr/>
          </p:nvSpPr>
          <p:spPr>
            <a:xfrm>
              <a:off x="8420248" y="863841"/>
              <a:ext cx="1040348" cy="953981"/>
            </a:xfrm>
            <a:custGeom>
              <a:avLst/>
              <a:gdLst/>
              <a:ahLst/>
              <a:cxnLst/>
              <a:rect l="l" t="t" r="r" b="b"/>
              <a:pathLst>
                <a:path w="15563" h="14271" extrusionOk="0">
                  <a:moveTo>
                    <a:pt x="10337" y="1"/>
                  </a:moveTo>
                  <a:cubicBezTo>
                    <a:pt x="9915" y="1"/>
                    <a:pt x="9500" y="77"/>
                    <a:pt x="9120" y="259"/>
                  </a:cubicBezTo>
                  <a:cubicBezTo>
                    <a:pt x="8022" y="785"/>
                    <a:pt x="7190" y="2159"/>
                    <a:pt x="6063" y="2159"/>
                  </a:cubicBezTo>
                  <a:cubicBezTo>
                    <a:pt x="5961" y="2159"/>
                    <a:pt x="5857" y="2148"/>
                    <a:pt x="5750" y="2124"/>
                  </a:cubicBezTo>
                  <a:cubicBezTo>
                    <a:pt x="4974" y="1946"/>
                    <a:pt x="4381" y="1088"/>
                    <a:pt x="3610" y="1088"/>
                  </a:cubicBezTo>
                  <a:cubicBezTo>
                    <a:pt x="3566" y="1088"/>
                    <a:pt x="3520" y="1091"/>
                    <a:pt x="3474" y="1097"/>
                  </a:cubicBezTo>
                  <a:cubicBezTo>
                    <a:pt x="3200" y="1140"/>
                    <a:pt x="2952" y="1294"/>
                    <a:pt x="2721" y="1457"/>
                  </a:cubicBezTo>
                  <a:cubicBezTo>
                    <a:pt x="1900" y="2038"/>
                    <a:pt x="1173" y="2817"/>
                    <a:pt x="899" y="3784"/>
                  </a:cubicBezTo>
                  <a:cubicBezTo>
                    <a:pt x="694" y="4511"/>
                    <a:pt x="813" y="5349"/>
                    <a:pt x="1250" y="5948"/>
                  </a:cubicBezTo>
                  <a:cubicBezTo>
                    <a:pt x="1027" y="7137"/>
                    <a:pt x="403" y="8249"/>
                    <a:pt x="223" y="9456"/>
                  </a:cubicBezTo>
                  <a:cubicBezTo>
                    <a:pt x="1" y="10936"/>
                    <a:pt x="523" y="12552"/>
                    <a:pt x="1686" y="13493"/>
                  </a:cubicBezTo>
                  <a:cubicBezTo>
                    <a:pt x="2316" y="13999"/>
                    <a:pt x="3135" y="14270"/>
                    <a:pt x="3945" y="14270"/>
                  </a:cubicBezTo>
                  <a:cubicBezTo>
                    <a:pt x="4630" y="14270"/>
                    <a:pt x="5308" y="14076"/>
                    <a:pt x="5861" y="13665"/>
                  </a:cubicBezTo>
                  <a:cubicBezTo>
                    <a:pt x="7059" y="12766"/>
                    <a:pt x="7555" y="11081"/>
                    <a:pt x="8915" y="10499"/>
                  </a:cubicBezTo>
                  <a:cubicBezTo>
                    <a:pt x="9728" y="10157"/>
                    <a:pt x="10652" y="10294"/>
                    <a:pt x="11524" y="10183"/>
                  </a:cubicBezTo>
                  <a:cubicBezTo>
                    <a:pt x="13783" y="9892"/>
                    <a:pt x="15562" y="7685"/>
                    <a:pt x="15562" y="5401"/>
                  </a:cubicBezTo>
                  <a:cubicBezTo>
                    <a:pt x="15554" y="3125"/>
                    <a:pt x="13894" y="995"/>
                    <a:pt x="11738" y="251"/>
                  </a:cubicBezTo>
                  <a:cubicBezTo>
                    <a:pt x="11291" y="97"/>
                    <a:pt x="10810" y="1"/>
                    <a:pt x="103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>
              <a:off x="8476867" y="973135"/>
              <a:ext cx="1080924" cy="964877"/>
            </a:xfrm>
            <a:custGeom>
              <a:avLst/>
              <a:gdLst/>
              <a:ahLst/>
              <a:cxnLst/>
              <a:rect l="l" t="t" r="r" b="b"/>
              <a:pathLst>
                <a:path w="16170" h="14434" extrusionOk="0">
                  <a:moveTo>
                    <a:pt x="10288" y="160"/>
                  </a:moveTo>
                  <a:cubicBezTo>
                    <a:pt x="11558" y="160"/>
                    <a:pt x="12864" y="884"/>
                    <a:pt x="13731" y="1738"/>
                  </a:cubicBezTo>
                  <a:cubicBezTo>
                    <a:pt x="14826" y="2816"/>
                    <a:pt x="15511" y="4356"/>
                    <a:pt x="15365" y="5904"/>
                  </a:cubicBezTo>
                  <a:cubicBezTo>
                    <a:pt x="15211" y="7427"/>
                    <a:pt x="14356" y="8787"/>
                    <a:pt x="13055" y="9591"/>
                  </a:cubicBezTo>
                  <a:cubicBezTo>
                    <a:pt x="12362" y="10019"/>
                    <a:pt x="11601" y="10199"/>
                    <a:pt x="10788" y="10233"/>
                  </a:cubicBezTo>
                  <a:cubicBezTo>
                    <a:pt x="9976" y="10267"/>
                    <a:pt x="9154" y="10250"/>
                    <a:pt x="8436" y="10695"/>
                  </a:cubicBezTo>
                  <a:cubicBezTo>
                    <a:pt x="7187" y="11465"/>
                    <a:pt x="6750" y="13056"/>
                    <a:pt x="5501" y="13826"/>
                  </a:cubicBezTo>
                  <a:cubicBezTo>
                    <a:pt x="5002" y="14136"/>
                    <a:pt x="4432" y="14280"/>
                    <a:pt x="3859" y="14280"/>
                  </a:cubicBezTo>
                  <a:cubicBezTo>
                    <a:pt x="2882" y="14280"/>
                    <a:pt x="1896" y="13861"/>
                    <a:pt x="1233" y="13133"/>
                  </a:cubicBezTo>
                  <a:cubicBezTo>
                    <a:pt x="659" y="12483"/>
                    <a:pt x="292" y="11670"/>
                    <a:pt x="189" y="10806"/>
                  </a:cubicBezTo>
                  <a:cubicBezTo>
                    <a:pt x="86" y="9934"/>
                    <a:pt x="257" y="9104"/>
                    <a:pt x="531" y="8282"/>
                  </a:cubicBezTo>
                  <a:cubicBezTo>
                    <a:pt x="668" y="7880"/>
                    <a:pt x="822" y="7487"/>
                    <a:pt x="959" y="7076"/>
                  </a:cubicBezTo>
                  <a:cubicBezTo>
                    <a:pt x="1019" y="6888"/>
                    <a:pt x="1079" y="6691"/>
                    <a:pt x="1130" y="6495"/>
                  </a:cubicBezTo>
                  <a:cubicBezTo>
                    <a:pt x="1164" y="6366"/>
                    <a:pt x="1258" y="6152"/>
                    <a:pt x="1233" y="6007"/>
                  </a:cubicBezTo>
                  <a:cubicBezTo>
                    <a:pt x="1215" y="5947"/>
                    <a:pt x="1130" y="5861"/>
                    <a:pt x="1096" y="5793"/>
                  </a:cubicBezTo>
                  <a:cubicBezTo>
                    <a:pt x="1036" y="5690"/>
                    <a:pt x="993" y="5588"/>
                    <a:pt x="950" y="5476"/>
                  </a:cubicBezTo>
                  <a:cubicBezTo>
                    <a:pt x="865" y="5263"/>
                    <a:pt x="813" y="5032"/>
                    <a:pt x="796" y="4809"/>
                  </a:cubicBezTo>
                  <a:cubicBezTo>
                    <a:pt x="762" y="4364"/>
                    <a:pt x="831" y="3920"/>
                    <a:pt x="1010" y="3509"/>
                  </a:cubicBezTo>
                  <a:cubicBezTo>
                    <a:pt x="1344" y="2730"/>
                    <a:pt x="1977" y="2097"/>
                    <a:pt x="2661" y="1610"/>
                  </a:cubicBezTo>
                  <a:cubicBezTo>
                    <a:pt x="2937" y="1412"/>
                    <a:pt x="3226" y="1268"/>
                    <a:pt x="3536" y="1268"/>
                  </a:cubicBezTo>
                  <a:cubicBezTo>
                    <a:pt x="3668" y="1268"/>
                    <a:pt x="3804" y="1294"/>
                    <a:pt x="3944" y="1353"/>
                  </a:cubicBezTo>
                  <a:cubicBezTo>
                    <a:pt x="4218" y="1481"/>
                    <a:pt x="4483" y="1644"/>
                    <a:pt x="4723" y="1832"/>
                  </a:cubicBezTo>
                  <a:cubicBezTo>
                    <a:pt x="5114" y="2104"/>
                    <a:pt x="5525" y="2319"/>
                    <a:pt x="5980" y="2319"/>
                  </a:cubicBezTo>
                  <a:cubicBezTo>
                    <a:pt x="6113" y="2319"/>
                    <a:pt x="6250" y="2300"/>
                    <a:pt x="6391" y="2260"/>
                  </a:cubicBezTo>
                  <a:cubicBezTo>
                    <a:pt x="7067" y="2063"/>
                    <a:pt x="7589" y="1507"/>
                    <a:pt x="8111" y="1062"/>
                  </a:cubicBezTo>
                  <a:cubicBezTo>
                    <a:pt x="8394" y="813"/>
                    <a:pt x="8701" y="603"/>
                    <a:pt x="9032" y="427"/>
                  </a:cubicBezTo>
                  <a:lnTo>
                    <a:pt x="9032" y="427"/>
                  </a:lnTo>
                  <a:cubicBezTo>
                    <a:pt x="9039" y="426"/>
                    <a:pt x="9045" y="424"/>
                    <a:pt x="9052" y="421"/>
                  </a:cubicBezTo>
                  <a:cubicBezTo>
                    <a:pt x="9448" y="239"/>
                    <a:pt x="9866" y="160"/>
                    <a:pt x="10288" y="160"/>
                  </a:cubicBezTo>
                  <a:close/>
                  <a:moveTo>
                    <a:pt x="10256" y="1"/>
                  </a:moveTo>
                  <a:cubicBezTo>
                    <a:pt x="9824" y="1"/>
                    <a:pt x="9401" y="87"/>
                    <a:pt x="9000" y="267"/>
                  </a:cubicBezTo>
                  <a:cubicBezTo>
                    <a:pt x="8991" y="271"/>
                    <a:pt x="8982" y="277"/>
                    <a:pt x="8976" y="283"/>
                  </a:cubicBezTo>
                  <a:lnTo>
                    <a:pt x="8976" y="283"/>
                  </a:lnTo>
                  <a:cubicBezTo>
                    <a:pt x="8223" y="661"/>
                    <a:pt x="7687" y="1331"/>
                    <a:pt x="6999" y="1789"/>
                  </a:cubicBezTo>
                  <a:cubicBezTo>
                    <a:pt x="6689" y="1993"/>
                    <a:pt x="6352" y="2157"/>
                    <a:pt x="5989" y="2157"/>
                  </a:cubicBezTo>
                  <a:cubicBezTo>
                    <a:pt x="5941" y="2157"/>
                    <a:pt x="5892" y="2155"/>
                    <a:pt x="5844" y="2149"/>
                  </a:cubicBezTo>
                  <a:cubicBezTo>
                    <a:pt x="5450" y="2106"/>
                    <a:pt x="5116" y="1883"/>
                    <a:pt x="4800" y="1670"/>
                  </a:cubicBezTo>
                  <a:cubicBezTo>
                    <a:pt x="4398" y="1391"/>
                    <a:pt x="3981" y="1102"/>
                    <a:pt x="3515" y="1102"/>
                  </a:cubicBezTo>
                  <a:cubicBezTo>
                    <a:pt x="3367" y="1102"/>
                    <a:pt x="3214" y="1131"/>
                    <a:pt x="3055" y="1199"/>
                  </a:cubicBezTo>
                  <a:cubicBezTo>
                    <a:pt x="2336" y="1498"/>
                    <a:pt x="1652" y="2183"/>
                    <a:pt x="1224" y="2816"/>
                  </a:cubicBezTo>
                  <a:cubicBezTo>
                    <a:pt x="762" y="3492"/>
                    <a:pt x="531" y="4304"/>
                    <a:pt x="685" y="5117"/>
                  </a:cubicBezTo>
                  <a:cubicBezTo>
                    <a:pt x="728" y="5305"/>
                    <a:pt x="779" y="5485"/>
                    <a:pt x="856" y="5665"/>
                  </a:cubicBezTo>
                  <a:cubicBezTo>
                    <a:pt x="959" y="5879"/>
                    <a:pt x="1087" y="6015"/>
                    <a:pt x="1036" y="6264"/>
                  </a:cubicBezTo>
                  <a:cubicBezTo>
                    <a:pt x="916" y="6717"/>
                    <a:pt x="771" y="7170"/>
                    <a:pt x="608" y="7615"/>
                  </a:cubicBezTo>
                  <a:cubicBezTo>
                    <a:pt x="300" y="8471"/>
                    <a:pt x="1" y="9326"/>
                    <a:pt x="1" y="10242"/>
                  </a:cubicBezTo>
                  <a:cubicBezTo>
                    <a:pt x="1" y="11063"/>
                    <a:pt x="223" y="11858"/>
                    <a:pt x="625" y="12568"/>
                  </a:cubicBezTo>
                  <a:cubicBezTo>
                    <a:pt x="1307" y="13732"/>
                    <a:pt x="2547" y="14433"/>
                    <a:pt x="3862" y="14433"/>
                  </a:cubicBezTo>
                  <a:cubicBezTo>
                    <a:pt x="4065" y="14433"/>
                    <a:pt x="4270" y="14416"/>
                    <a:pt x="4475" y="14382"/>
                  </a:cubicBezTo>
                  <a:cubicBezTo>
                    <a:pt x="5211" y="14245"/>
                    <a:pt x="5869" y="13869"/>
                    <a:pt x="6357" y="13313"/>
                  </a:cubicBezTo>
                  <a:cubicBezTo>
                    <a:pt x="6896" y="12722"/>
                    <a:pt x="7289" y="12030"/>
                    <a:pt x="7820" y="11431"/>
                  </a:cubicBezTo>
                  <a:cubicBezTo>
                    <a:pt x="8102" y="11106"/>
                    <a:pt x="8453" y="10840"/>
                    <a:pt x="8846" y="10661"/>
                  </a:cubicBezTo>
                  <a:cubicBezTo>
                    <a:pt x="9325" y="10455"/>
                    <a:pt x="9856" y="10430"/>
                    <a:pt x="10369" y="10413"/>
                  </a:cubicBezTo>
                  <a:cubicBezTo>
                    <a:pt x="11190" y="10387"/>
                    <a:pt x="11960" y="10327"/>
                    <a:pt x="12705" y="9976"/>
                  </a:cubicBezTo>
                  <a:cubicBezTo>
                    <a:pt x="14056" y="9335"/>
                    <a:pt x="15057" y="8034"/>
                    <a:pt x="15417" y="6589"/>
                  </a:cubicBezTo>
                  <a:cubicBezTo>
                    <a:pt x="16169" y="3509"/>
                    <a:pt x="13492" y="78"/>
                    <a:pt x="10318" y="1"/>
                  </a:cubicBezTo>
                  <a:cubicBezTo>
                    <a:pt x="10297" y="1"/>
                    <a:pt x="10277" y="1"/>
                    <a:pt x="10256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>
              <a:off x="8146915" y="-140598"/>
              <a:ext cx="1298245" cy="1034131"/>
            </a:xfrm>
            <a:custGeom>
              <a:avLst/>
              <a:gdLst/>
              <a:ahLst/>
              <a:cxnLst/>
              <a:rect l="l" t="t" r="r" b="b"/>
              <a:pathLst>
                <a:path w="19421" h="15470" extrusionOk="0">
                  <a:moveTo>
                    <a:pt x="10158" y="1"/>
                  </a:moveTo>
                  <a:cubicBezTo>
                    <a:pt x="3133" y="1"/>
                    <a:pt x="409" y="4015"/>
                    <a:pt x="223" y="5353"/>
                  </a:cubicBezTo>
                  <a:cubicBezTo>
                    <a:pt x="1" y="6944"/>
                    <a:pt x="959" y="6208"/>
                    <a:pt x="1874" y="7278"/>
                  </a:cubicBezTo>
                  <a:cubicBezTo>
                    <a:pt x="2789" y="8339"/>
                    <a:pt x="1267" y="8758"/>
                    <a:pt x="1900" y="10991"/>
                  </a:cubicBezTo>
                  <a:cubicBezTo>
                    <a:pt x="2271" y="12314"/>
                    <a:pt x="3145" y="12644"/>
                    <a:pt x="3899" y="12644"/>
                  </a:cubicBezTo>
                  <a:cubicBezTo>
                    <a:pt x="4412" y="12644"/>
                    <a:pt x="4869" y="12491"/>
                    <a:pt x="5074" y="12394"/>
                  </a:cubicBezTo>
                  <a:cubicBezTo>
                    <a:pt x="5246" y="12309"/>
                    <a:pt x="5565" y="12231"/>
                    <a:pt x="5925" y="12231"/>
                  </a:cubicBezTo>
                  <a:cubicBezTo>
                    <a:pt x="6620" y="12231"/>
                    <a:pt x="7463" y="12521"/>
                    <a:pt x="7683" y="13608"/>
                  </a:cubicBezTo>
                  <a:cubicBezTo>
                    <a:pt x="7885" y="14605"/>
                    <a:pt x="9011" y="15469"/>
                    <a:pt x="10273" y="15469"/>
                  </a:cubicBezTo>
                  <a:cubicBezTo>
                    <a:pt x="11092" y="15469"/>
                    <a:pt x="11968" y="15106"/>
                    <a:pt x="12687" y="14181"/>
                  </a:cubicBezTo>
                  <a:cubicBezTo>
                    <a:pt x="13288" y="13409"/>
                    <a:pt x="13796" y="13233"/>
                    <a:pt x="14278" y="13233"/>
                  </a:cubicBezTo>
                  <a:cubicBezTo>
                    <a:pt x="14680" y="13233"/>
                    <a:pt x="15063" y="13355"/>
                    <a:pt x="15467" y="13355"/>
                  </a:cubicBezTo>
                  <a:cubicBezTo>
                    <a:pt x="16048" y="13355"/>
                    <a:pt x="16671" y="13102"/>
                    <a:pt x="17452" y="11872"/>
                  </a:cubicBezTo>
                  <a:cubicBezTo>
                    <a:pt x="19420" y="8758"/>
                    <a:pt x="14783" y="511"/>
                    <a:pt x="14783" y="511"/>
                  </a:cubicBezTo>
                  <a:cubicBezTo>
                    <a:pt x="13068" y="154"/>
                    <a:pt x="11531" y="1"/>
                    <a:pt x="101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>
              <a:off x="8846325" y="-53965"/>
              <a:ext cx="67249" cy="55350"/>
            </a:xfrm>
            <a:custGeom>
              <a:avLst/>
              <a:gdLst/>
              <a:ahLst/>
              <a:cxnLst/>
              <a:rect l="l" t="t" r="r" b="b"/>
              <a:pathLst>
                <a:path w="1006" h="828" extrusionOk="0">
                  <a:moveTo>
                    <a:pt x="757" y="1"/>
                  </a:moveTo>
                  <a:cubicBezTo>
                    <a:pt x="750" y="1"/>
                    <a:pt x="743" y="1"/>
                    <a:pt x="736" y="2"/>
                  </a:cubicBezTo>
                  <a:cubicBezTo>
                    <a:pt x="667" y="2"/>
                    <a:pt x="590" y="10"/>
                    <a:pt x="522" y="28"/>
                  </a:cubicBezTo>
                  <a:cubicBezTo>
                    <a:pt x="478" y="15"/>
                    <a:pt x="434" y="9"/>
                    <a:pt x="390" y="9"/>
                  </a:cubicBezTo>
                  <a:cubicBezTo>
                    <a:pt x="282" y="9"/>
                    <a:pt x="180" y="46"/>
                    <a:pt x="94" y="113"/>
                  </a:cubicBezTo>
                  <a:cubicBezTo>
                    <a:pt x="26" y="164"/>
                    <a:pt x="0" y="250"/>
                    <a:pt x="26" y="327"/>
                  </a:cubicBezTo>
                  <a:cubicBezTo>
                    <a:pt x="0" y="413"/>
                    <a:pt x="34" y="498"/>
                    <a:pt x="103" y="541"/>
                  </a:cubicBezTo>
                  <a:cubicBezTo>
                    <a:pt x="174" y="713"/>
                    <a:pt x="372" y="827"/>
                    <a:pt x="556" y="827"/>
                  </a:cubicBezTo>
                  <a:cubicBezTo>
                    <a:pt x="637" y="827"/>
                    <a:pt x="716" y="805"/>
                    <a:pt x="779" y="755"/>
                  </a:cubicBezTo>
                  <a:cubicBezTo>
                    <a:pt x="873" y="695"/>
                    <a:pt x="924" y="592"/>
                    <a:pt x="916" y="481"/>
                  </a:cubicBezTo>
                  <a:cubicBezTo>
                    <a:pt x="941" y="421"/>
                    <a:pt x="933" y="361"/>
                    <a:pt x="898" y="310"/>
                  </a:cubicBezTo>
                  <a:cubicBezTo>
                    <a:pt x="1005" y="187"/>
                    <a:pt x="915" y="1"/>
                    <a:pt x="75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>
              <a:off x="8733088" y="28190"/>
              <a:ext cx="69789" cy="56085"/>
            </a:xfrm>
            <a:custGeom>
              <a:avLst/>
              <a:gdLst/>
              <a:ahLst/>
              <a:cxnLst/>
              <a:rect l="l" t="t" r="r" b="b"/>
              <a:pathLst>
                <a:path w="1044" h="839" extrusionOk="0">
                  <a:moveTo>
                    <a:pt x="609" y="0"/>
                  </a:moveTo>
                  <a:cubicBezTo>
                    <a:pt x="538" y="0"/>
                    <a:pt x="467" y="11"/>
                    <a:pt x="402" y="22"/>
                  </a:cubicBezTo>
                  <a:cubicBezTo>
                    <a:pt x="248" y="39"/>
                    <a:pt x="120" y="125"/>
                    <a:pt x="43" y="253"/>
                  </a:cubicBezTo>
                  <a:cubicBezTo>
                    <a:pt x="0" y="347"/>
                    <a:pt x="9" y="467"/>
                    <a:pt x="60" y="552"/>
                  </a:cubicBezTo>
                  <a:cubicBezTo>
                    <a:pt x="52" y="569"/>
                    <a:pt x="52" y="595"/>
                    <a:pt x="43" y="612"/>
                  </a:cubicBezTo>
                  <a:cubicBezTo>
                    <a:pt x="15" y="740"/>
                    <a:pt x="152" y="839"/>
                    <a:pt x="278" y="839"/>
                  </a:cubicBezTo>
                  <a:cubicBezTo>
                    <a:pt x="303" y="839"/>
                    <a:pt x="328" y="835"/>
                    <a:pt x="351" y="826"/>
                  </a:cubicBezTo>
                  <a:cubicBezTo>
                    <a:pt x="488" y="775"/>
                    <a:pt x="668" y="783"/>
                    <a:pt x="804" y="715"/>
                  </a:cubicBezTo>
                  <a:cubicBezTo>
                    <a:pt x="907" y="663"/>
                    <a:pt x="993" y="561"/>
                    <a:pt x="1018" y="441"/>
                  </a:cubicBezTo>
                  <a:cubicBezTo>
                    <a:pt x="1044" y="304"/>
                    <a:pt x="993" y="176"/>
                    <a:pt x="890" y="90"/>
                  </a:cubicBezTo>
                  <a:cubicBezTo>
                    <a:pt x="806" y="21"/>
                    <a:pt x="707" y="0"/>
                    <a:pt x="60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>
              <a:off x="8968653" y="-9512"/>
              <a:ext cx="87035" cy="64040"/>
            </a:xfrm>
            <a:custGeom>
              <a:avLst/>
              <a:gdLst/>
              <a:ahLst/>
              <a:cxnLst/>
              <a:rect l="l" t="t" r="r" b="b"/>
              <a:pathLst>
                <a:path w="1302" h="958" extrusionOk="0">
                  <a:moveTo>
                    <a:pt x="770" y="1"/>
                  </a:moveTo>
                  <a:cubicBezTo>
                    <a:pt x="673" y="1"/>
                    <a:pt x="578" y="43"/>
                    <a:pt x="514" y="124"/>
                  </a:cubicBezTo>
                  <a:lnTo>
                    <a:pt x="446" y="132"/>
                  </a:lnTo>
                  <a:cubicBezTo>
                    <a:pt x="413" y="108"/>
                    <a:pt x="372" y="95"/>
                    <a:pt x="332" y="95"/>
                  </a:cubicBezTo>
                  <a:cubicBezTo>
                    <a:pt x="288" y="95"/>
                    <a:pt x="246" y="110"/>
                    <a:pt x="215" y="141"/>
                  </a:cubicBezTo>
                  <a:cubicBezTo>
                    <a:pt x="18" y="329"/>
                    <a:pt x="1" y="612"/>
                    <a:pt x="155" y="860"/>
                  </a:cubicBezTo>
                  <a:cubicBezTo>
                    <a:pt x="189" y="920"/>
                    <a:pt x="258" y="954"/>
                    <a:pt x="335" y="954"/>
                  </a:cubicBezTo>
                  <a:cubicBezTo>
                    <a:pt x="374" y="956"/>
                    <a:pt x="413" y="957"/>
                    <a:pt x="453" y="957"/>
                  </a:cubicBezTo>
                  <a:cubicBezTo>
                    <a:pt x="597" y="957"/>
                    <a:pt x="743" y="938"/>
                    <a:pt x="856" y="851"/>
                  </a:cubicBezTo>
                  <a:cubicBezTo>
                    <a:pt x="882" y="825"/>
                    <a:pt x="908" y="791"/>
                    <a:pt x="933" y="757"/>
                  </a:cubicBezTo>
                  <a:cubicBezTo>
                    <a:pt x="1062" y="748"/>
                    <a:pt x="1190" y="680"/>
                    <a:pt x="1267" y="577"/>
                  </a:cubicBezTo>
                  <a:cubicBezTo>
                    <a:pt x="1301" y="500"/>
                    <a:pt x="1276" y="415"/>
                    <a:pt x="1216" y="363"/>
                  </a:cubicBezTo>
                  <a:lnTo>
                    <a:pt x="1173" y="329"/>
                  </a:lnTo>
                  <a:cubicBezTo>
                    <a:pt x="1139" y="192"/>
                    <a:pt x="1036" y="81"/>
                    <a:pt x="908" y="30"/>
                  </a:cubicBezTo>
                  <a:cubicBezTo>
                    <a:pt x="863" y="10"/>
                    <a:pt x="817" y="1"/>
                    <a:pt x="7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>
              <a:off x="8876005" y="59675"/>
              <a:ext cx="72128" cy="48197"/>
            </a:xfrm>
            <a:custGeom>
              <a:avLst/>
              <a:gdLst/>
              <a:ahLst/>
              <a:cxnLst/>
              <a:rect l="l" t="t" r="r" b="b"/>
              <a:pathLst>
                <a:path w="1079" h="721" extrusionOk="0">
                  <a:moveTo>
                    <a:pt x="745" y="415"/>
                  </a:moveTo>
                  <a:cubicBezTo>
                    <a:pt x="741" y="423"/>
                    <a:pt x="735" y="428"/>
                    <a:pt x="728" y="428"/>
                  </a:cubicBezTo>
                  <a:cubicBezTo>
                    <a:pt x="722" y="428"/>
                    <a:pt x="715" y="423"/>
                    <a:pt x="711" y="415"/>
                  </a:cubicBezTo>
                  <a:close/>
                  <a:moveTo>
                    <a:pt x="672" y="1"/>
                  </a:moveTo>
                  <a:cubicBezTo>
                    <a:pt x="641" y="1"/>
                    <a:pt x="611" y="7"/>
                    <a:pt x="583" y="21"/>
                  </a:cubicBezTo>
                  <a:cubicBezTo>
                    <a:pt x="480" y="73"/>
                    <a:pt x="352" y="115"/>
                    <a:pt x="249" y="175"/>
                  </a:cubicBezTo>
                  <a:cubicBezTo>
                    <a:pt x="129" y="235"/>
                    <a:pt x="1" y="329"/>
                    <a:pt x="61" y="483"/>
                  </a:cubicBezTo>
                  <a:cubicBezTo>
                    <a:pt x="78" y="569"/>
                    <a:pt x="138" y="646"/>
                    <a:pt x="223" y="680"/>
                  </a:cubicBezTo>
                  <a:cubicBezTo>
                    <a:pt x="287" y="708"/>
                    <a:pt x="354" y="721"/>
                    <a:pt x="422" y="721"/>
                  </a:cubicBezTo>
                  <a:cubicBezTo>
                    <a:pt x="500" y="721"/>
                    <a:pt x="578" y="704"/>
                    <a:pt x="651" y="672"/>
                  </a:cubicBezTo>
                  <a:cubicBezTo>
                    <a:pt x="779" y="612"/>
                    <a:pt x="968" y="543"/>
                    <a:pt x="1028" y="415"/>
                  </a:cubicBezTo>
                  <a:cubicBezTo>
                    <a:pt x="1079" y="287"/>
                    <a:pt x="985" y="141"/>
                    <a:pt x="839" y="81"/>
                  </a:cubicBezTo>
                  <a:cubicBezTo>
                    <a:pt x="799" y="29"/>
                    <a:pt x="735" y="1"/>
                    <a:pt x="67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>
              <a:off x="8711898" y="-58577"/>
              <a:ext cx="70390" cy="54481"/>
            </a:xfrm>
            <a:custGeom>
              <a:avLst/>
              <a:gdLst/>
              <a:ahLst/>
              <a:cxnLst/>
              <a:rect l="l" t="t" r="r" b="b"/>
              <a:pathLst>
                <a:path w="1053" h="815" extrusionOk="0">
                  <a:moveTo>
                    <a:pt x="537" y="0"/>
                  </a:moveTo>
                  <a:cubicBezTo>
                    <a:pt x="483" y="0"/>
                    <a:pt x="435" y="14"/>
                    <a:pt x="386" y="28"/>
                  </a:cubicBezTo>
                  <a:cubicBezTo>
                    <a:pt x="172" y="54"/>
                    <a:pt x="1" y="156"/>
                    <a:pt x="35" y="396"/>
                  </a:cubicBezTo>
                  <a:cubicBezTo>
                    <a:pt x="72" y="650"/>
                    <a:pt x="347" y="814"/>
                    <a:pt x="599" y="814"/>
                  </a:cubicBezTo>
                  <a:cubicBezTo>
                    <a:pt x="696" y="814"/>
                    <a:pt x="789" y="790"/>
                    <a:pt x="865" y="738"/>
                  </a:cubicBezTo>
                  <a:cubicBezTo>
                    <a:pt x="1027" y="593"/>
                    <a:pt x="1053" y="353"/>
                    <a:pt x="916" y="182"/>
                  </a:cubicBezTo>
                  <a:cubicBezTo>
                    <a:pt x="890" y="122"/>
                    <a:pt x="839" y="71"/>
                    <a:pt x="771" y="62"/>
                  </a:cubicBezTo>
                  <a:cubicBezTo>
                    <a:pt x="711" y="28"/>
                    <a:pt x="642" y="2"/>
                    <a:pt x="574" y="2"/>
                  </a:cubicBezTo>
                  <a:cubicBezTo>
                    <a:pt x="561" y="1"/>
                    <a:pt x="549" y="0"/>
                    <a:pt x="53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>
              <a:off x="8604409" y="59942"/>
              <a:ext cx="56085" cy="47462"/>
            </a:xfrm>
            <a:custGeom>
              <a:avLst/>
              <a:gdLst/>
              <a:ahLst/>
              <a:cxnLst/>
              <a:rect l="l" t="t" r="r" b="b"/>
              <a:pathLst>
                <a:path w="839" h="710" extrusionOk="0">
                  <a:moveTo>
                    <a:pt x="420" y="360"/>
                  </a:moveTo>
                  <a:cubicBezTo>
                    <a:pt x="420" y="360"/>
                    <a:pt x="416" y="363"/>
                    <a:pt x="413" y="363"/>
                  </a:cubicBezTo>
                  <a:cubicBezTo>
                    <a:pt x="412" y="363"/>
                    <a:pt x="411" y="362"/>
                    <a:pt x="411" y="360"/>
                  </a:cubicBezTo>
                  <a:close/>
                  <a:moveTo>
                    <a:pt x="360" y="0"/>
                  </a:moveTo>
                  <a:cubicBezTo>
                    <a:pt x="291" y="0"/>
                    <a:pt x="214" y="17"/>
                    <a:pt x="163" y="60"/>
                  </a:cubicBezTo>
                  <a:cubicBezTo>
                    <a:pt x="86" y="103"/>
                    <a:pt x="26" y="171"/>
                    <a:pt x="9" y="257"/>
                  </a:cubicBezTo>
                  <a:cubicBezTo>
                    <a:pt x="0" y="291"/>
                    <a:pt x="0" y="325"/>
                    <a:pt x="18" y="360"/>
                  </a:cubicBezTo>
                  <a:cubicBezTo>
                    <a:pt x="18" y="385"/>
                    <a:pt x="26" y="419"/>
                    <a:pt x="35" y="445"/>
                  </a:cubicBezTo>
                  <a:cubicBezTo>
                    <a:pt x="102" y="610"/>
                    <a:pt x="256" y="709"/>
                    <a:pt x="420" y="709"/>
                  </a:cubicBezTo>
                  <a:cubicBezTo>
                    <a:pt x="485" y="709"/>
                    <a:pt x="553" y="693"/>
                    <a:pt x="616" y="659"/>
                  </a:cubicBezTo>
                  <a:cubicBezTo>
                    <a:pt x="839" y="531"/>
                    <a:pt x="822" y="197"/>
                    <a:pt x="591" y="86"/>
                  </a:cubicBezTo>
                  <a:cubicBezTo>
                    <a:pt x="556" y="60"/>
                    <a:pt x="522" y="43"/>
                    <a:pt x="479" y="35"/>
                  </a:cubicBezTo>
                  <a:cubicBezTo>
                    <a:pt x="445" y="17"/>
                    <a:pt x="402" y="0"/>
                    <a:pt x="36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>
              <a:off x="8743917" y="140359"/>
              <a:ext cx="55350" cy="47662"/>
            </a:xfrm>
            <a:custGeom>
              <a:avLst/>
              <a:gdLst/>
              <a:ahLst/>
              <a:cxnLst/>
              <a:rect l="l" t="t" r="r" b="b"/>
              <a:pathLst>
                <a:path w="828" h="713" extrusionOk="0">
                  <a:moveTo>
                    <a:pt x="569" y="1"/>
                  </a:moveTo>
                  <a:cubicBezTo>
                    <a:pt x="556" y="1"/>
                    <a:pt x="544" y="2"/>
                    <a:pt x="531" y="4"/>
                  </a:cubicBezTo>
                  <a:cubicBezTo>
                    <a:pt x="480" y="21"/>
                    <a:pt x="437" y="38"/>
                    <a:pt x="386" y="55"/>
                  </a:cubicBezTo>
                  <a:cubicBezTo>
                    <a:pt x="334" y="63"/>
                    <a:pt x="292" y="72"/>
                    <a:pt x="240" y="98"/>
                  </a:cubicBezTo>
                  <a:cubicBezTo>
                    <a:pt x="1" y="217"/>
                    <a:pt x="52" y="542"/>
                    <a:pt x="317" y="671"/>
                  </a:cubicBezTo>
                  <a:cubicBezTo>
                    <a:pt x="370" y="699"/>
                    <a:pt x="428" y="712"/>
                    <a:pt x="486" y="712"/>
                  </a:cubicBezTo>
                  <a:cubicBezTo>
                    <a:pt x="571" y="712"/>
                    <a:pt x="657" y="684"/>
                    <a:pt x="728" y="628"/>
                  </a:cubicBezTo>
                  <a:cubicBezTo>
                    <a:pt x="771" y="594"/>
                    <a:pt x="788" y="542"/>
                    <a:pt x="788" y="491"/>
                  </a:cubicBezTo>
                  <a:cubicBezTo>
                    <a:pt x="796" y="465"/>
                    <a:pt x="805" y="448"/>
                    <a:pt x="805" y="423"/>
                  </a:cubicBezTo>
                  <a:cubicBezTo>
                    <a:pt x="814" y="371"/>
                    <a:pt x="805" y="320"/>
                    <a:pt x="788" y="277"/>
                  </a:cubicBezTo>
                  <a:cubicBezTo>
                    <a:pt x="827" y="135"/>
                    <a:pt x="714" y="1"/>
                    <a:pt x="56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>
              <a:off x="8623260" y="166696"/>
              <a:ext cx="56152" cy="46192"/>
            </a:xfrm>
            <a:custGeom>
              <a:avLst/>
              <a:gdLst/>
              <a:ahLst/>
              <a:cxnLst/>
              <a:rect l="l" t="t" r="r" b="b"/>
              <a:pathLst>
                <a:path w="840" h="691" extrusionOk="0">
                  <a:moveTo>
                    <a:pt x="553" y="0"/>
                  </a:moveTo>
                  <a:cubicBezTo>
                    <a:pt x="523" y="0"/>
                    <a:pt x="492" y="7"/>
                    <a:pt x="463" y="20"/>
                  </a:cubicBezTo>
                  <a:lnTo>
                    <a:pt x="112" y="166"/>
                  </a:lnTo>
                  <a:cubicBezTo>
                    <a:pt x="18" y="217"/>
                    <a:pt x="1" y="337"/>
                    <a:pt x="61" y="414"/>
                  </a:cubicBezTo>
                  <a:cubicBezTo>
                    <a:pt x="103" y="470"/>
                    <a:pt x="163" y="504"/>
                    <a:pt x="231" y="504"/>
                  </a:cubicBezTo>
                  <a:cubicBezTo>
                    <a:pt x="245" y="504"/>
                    <a:pt x="260" y="502"/>
                    <a:pt x="274" y="499"/>
                  </a:cubicBezTo>
                  <a:lnTo>
                    <a:pt x="274" y="508"/>
                  </a:lnTo>
                  <a:cubicBezTo>
                    <a:pt x="294" y="619"/>
                    <a:pt x="384" y="691"/>
                    <a:pt x="487" y="691"/>
                  </a:cubicBezTo>
                  <a:cubicBezTo>
                    <a:pt x="518" y="691"/>
                    <a:pt x="551" y="684"/>
                    <a:pt x="582" y="670"/>
                  </a:cubicBezTo>
                  <a:cubicBezTo>
                    <a:pt x="771" y="568"/>
                    <a:pt x="839" y="337"/>
                    <a:pt x="754" y="140"/>
                  </a:cubicBezTo>
                  <a:cubicBezTo>
                    <a:pt x="722" y="51"/>
                    <a:pt x="639" y="0"/>
                    <a:pt x="5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>
              <a:off x="8623861" y="-19739"/>
              <a:ext cx="39507" cy="38571"/>
            </a:xfrm>
            <a:custGeom>
              <a:avLst/>
              <a:gdLst/>
              <a:ahLst/>
              <a:cxnLst/>
              <a:rect l="l" t="t" r="r" b="b"/>
              <a:pathLst>
                <a:path w="591" h="577" extrusionOk="0">
                  <a:moveTo>
                    <a:pt x="361" y="0"/>
                  </a:moveTo>
                  <a:cubicBezTo>
                    <a:pt x="349" y="0"/>
                    <a:pt x="337" y="1"/>
                    <a:pt x="325" y="3"/>
                  </a:cubicBezTo>
                  <a:cubicBezTo>
                    <a:pt x="223" y="20"/>
                    <a:pt x="146" y="80"/>
                    <a:pt x="103" y="174"/>
                  </a:cubicBezTo>
                  <a:lnTo>
                    <a:pt x="94" y="191"/>
                  </a:lnTo>
                  <a:lnTo>
                    <a:pt x="43" y="268"/>
                  </a:lnTo>
                  <a:cubicBezTo>
                    <a:pt x="0" y="362"/>
                    <a:pt x="43" y="474"/>
                    <a:pt x="137" y="516"/>
                  </a:cubicBezTo>
                  <a:cubicBezTo>
                    <a:pt x="154" y="525"/>
                    <a:pt x="171" y="534"/>
                    <a:pt x="180" y="534"/>
                  </a:cubicBezTo>
                  <a:cubicBezTo>
                    <a:pt x="223" y="559"/>
                    <a:pt x="265" y="568"/>
                    <a:pt x="308" y="576"/>
                  </a:cubicBezTo>
                  <a:cubicBezTo>
                    <a:pt x="314" y="577"/>
                    <a:pt x="320" y="577"/>
                    <a:pt x="326" y="577"/>
                  </a:cubicBezTo>
                  <a:cubicBezTo>
                    <a:pt x="447" y="577"/>
                    <a:pt x="549" y="493"/>
                    <a:pt x="565" y="371"/>
                  </a:cubicBezTo>
                  <a:cubicBezTo>
                    <a:pt x="565" y="345"/>
                    <a:pt x="565" y="311"/>
                    <a:pt x="565" y="285"/>
                  </a:cubicBezTo>
                  <a:cubicBezTo>
                    <a:pt x="591" y="243"/>
                    <a:pt x="591" y="191"/>
                    <a:pt x="573" y="140"/>
                  </a:cubicBezTo>
                  <a:cubicBezTo>
                    <a:pt x="536" y="57"/>
                    <a:pt x="451" y="0"/>
                    <a:pt x="36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>
              <a:off x="7339615" y="580611"/>
              <a:ext cx="48331" cy="52542"/>
            </a:xfrm>
            <a:custGeom>
              <a:avLst/>
              <a:gdLst/>
              <a:ahLst/>
              <a:cxnLst/>
              <a:rect l="l" t="t" r="r" b="b"/>
              <a:pathLst>
                <a:path w="723" h="786" extrusionOk="0">
                  <a:moveTo>
                    <a:pt x="336" y="0"/>
                  </a:moveTo>
                  <a:cubicBezTo>
                    <a:pt x="271" y="0"/>
                    <a:pt x="205" y="22"/>
                    <a:pt x="143" y="73"/>
                  </a:cubicBezTo>
                  <a:cubicBezTo>
                    <a:pt x="136" y="80"/>
                    <a:pt x="128" y="87"/>
                    <a:pt x="121" y="94"/>
                  </a:cubicBezTo>
                  <a:lnTo>
                    <a:pt x="121" y="94"/>
                  </a:lnTo>
                  <a:cubicBezTo>
                    <a:pt x="83" y="121"/>
                    <a:pt x="55" y="161"/>
                    <a:pt x="49" y="214"/>
                  </a:cubicBezTo>
                  <a:lnTo>
                    <a:pt x="49" y="214"/>
                  </a:lnTo>
                  <a:cubicBezTo>
                    <a:pt x="0" y="369"/>
                    <a:pt x="85" y="550"/>
                    <a:pt x="195" y="672"/>
                  </a:cubicBezTo>
                  <a:cubicBezTo>
                    <a:pt x="222" y="705"/>
                    <a:pt x="256" y="723"/>
                    <a:pt x="290" y="730"/>
                  </a:cubicBezTo>
                  <a:lnTo>
                    <a:pt x="290" y="730"/>
                  </a:lnTo>
                  <a:cubicBezTo>
                    <a:pt x="326" y="757"/>
                    <a:pt x="365" y="776"/>
                    <a:pt x="409" y="783"/>
                  </a:cubicBezTo>
                  <a:cubicBezTo>
                    <a:pt x="421" y="785"/>
                    <a:pt x="433" y="786"/>
                    <a:pt x="445" y="786"/>
                  </a:cubicBezTo>
                  <a:cubicBezTo>
                    <a:pt x="686" y="786"/>
                    <a:pt x="723" y="458"/>
                    <a:pt x="674" y="279"/>
                  </a:cubicBezTo>
                  <a:cubicBezTo>
                    <a:pt x="632" y="122"/>
                    <a:pt x="489" y="0"/>
                    <a:pt x="33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>
              <a:off x="7383266" y="448856"/>
              <a:ext cx="57489" cy="50871"/>
            </a:xfrm>
            <a:custGeom>
              <a:avLst/>
              <a:gdLst/>
              <a:ahLst/>
              <a:cxnLst/>
              <a:rect l="l" t="t" r="r" b="b"/>
              <a:pathLst>
                <a:path w="860" h="761" extrusionOk="0">
                  <a:moveTo>
                    <a:pt x="378" y="1"/>
                  </a:moveTo>
                  <a:cubicBezTo>
                    <a:pt x="236" y="1"/>
                    <a:pt x="98" y="79"/>
                    <a:pt x="29" y="222"/>
                  </a:cubicBezTo>
                  <a:cubicBezTo>
                    <a:pt x="0" y="290"/>
                    <a:pt x="1" y="365"/>
                    <a:pt x="22" y="434"/>
                  </a:cubicBezTo>
                  <a:lnTo>
                    <a:pt x="22" y="434"/>
                  </a:lnTo>
                  <a:cubicBezTo>
                    <a:pt x="24" y="491"/>
                    <a:pt x="52" y="545"/>
                    <a:pt x="98" y="581"/>
                  </a:cubicBezTo>
                  <a:lnTo>
                    <a:pt x="98" y="598"/>
                  </a:lnTo>
                  <a:cubicBezTo>
                    <a:pt x="195" y="686"/>
                    <a:pt x="348" y="760"/>
                    <a:pt x="488" y="760"/>
                  </a:cubicBezTo>
                  <a:cubicBezTo>
                    <a:pt x="581" y="760"/>
                    <a:pt x="669" y="727"/>
                    <a:pt x="731" y="641"/>
                  </a:cubicBezTo>
                  <a:cubicBezTo>
                    <a:pt x="859" y="453"/>
                    <a:pt x="765" y="179"/>
                    <a:pt x="585" y="59"/>
                  </a:cubicBezTo>
                  <a:cubicBezTo>
                    <a:pt x="520" y="20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>
              <a:off x="7290684" y="503136"/>
              <a:ext cx="59695" cy="48799"/>
            </a:xfrm>
            <a:custGeom>
              <a:avLst/>
              <a:gdLst/>
              <a:ahLst/>
              <a:cxnLst/>
              <a:rect l="l" t="t" r="r" b="b"/>
              <a:pathLst>
                <a:path w="893" h="730" extrusionOk="0">
                  <a:moveTo>
                    <a:pt x="394" y="0"/>
                  </a:moveTo>
                  <a:cubicBezTo>
                    <a:pt x="246" y="0"/>
                    <a:pt x="104" y="77"/>
                    <a:pt x="54" y="231"/>
                  </a:cubicBezTo>
                  <a:cubicBezTo>
                    <a:pt x="0" y="431"/>
                    <a:pt x="140" y="666"/>
                    <a:pt x="344" y="680"/>
                  </a:cubicBezTo>
                  <a:lnTo>
                    <a:pt x="344" y="680"/>
                  </a:lnTo>
                  <a:cubicBezTo>
                    <a:pt x="352" y="685"/>
                    <a:pt x="361" y="689"/>
                    <a:pt x="371" y="693"/>
                  </a:cubicBezTo>
                  <a:cubicBezTo>
                    <a:pt x="413" y="718"/>
                    <a:pt x="459" y="729"/>
                    <a:pt x="505" y="729"/>
                  </a:cubicBezTo>
                  <a:cubicBezTo>
                    <a:pt x="572" y="729"/>
                    <a:pt x="640" y="705"/>
                    <a:pt x="696" y="659"/>
                  </a:cubicBezTo>
                  <a:cubicBezTo>
                    <a:pt x="893" y="505"/>
                    <a:pt x="824" y="189"/>
                    <a:pt x="627" y="69"/>
                  </a:cubicBezTo>
                  <a:cubicBezTo>
                    <a:pt x="558" y="23"/>
                    <a:pt x="475" y="0"/>
                    <a:pt x="3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>
              <a:off x="7309067" y="390232"/>
              <a:ext cx="50470" cy="43651"/>
            </a:xfrm>
            <a:custGeom>
              <a:avLst/>
              <a:gdLst/>
              <a:ahLst/>
              <a:cxnLst/>
              <a:rect l="l" t="t" r="r" b="b"/>
              <a:pathLst>
                <a:path w="755" h="653" extrusionOk="0">
                  <a:moveTo>
                    <a:pt x="342" y="1"/>
                  </a:moveTo>
                  <a:cubicBezTo>
                    <a:pt x="325" y="1"/>
                    <a:pt x="309" y="2"/>
                    <a:pt x="292" y="4"/>
                  </a:cubicBezTo>
                  <a:cubicBezTo>
                    <a:pt x="259" y="9"/>
                    <a:pt x="227" y="19"/>
                    <a:pt x="198" y="34"/>
                  </a:cubicBezTo>
                  <a:lnTo>
                    <a:pt x="198" y="34"/>
                  </a:lnTo>
                  <a:cubicBezTo>
                    <a:pt x="198" y="34"/>
                    <a:pt x="198" y="34"/>
                    <a:pt x="198" y="34"/>
                  </a:cubicBezTo>
                  <a:cubicBezTo>
                    <a:pt x="99" y="34"/>
                    <a:pt x="1" y="107"/>
                    <a:pt x="10" y="235"/>
                  </a:cubicBezTo>
                  <a:lnTo>
                    <a:pt x="10" y="252"/>
                  </a:lnTo>
                  <a:cubicBezTo>
                    <a:pt x="15" y="275"/>
                    <a:pt x="21" y="297"/>
                    <a:pt x="28" y="319"/>
                  </a:cubicBezTo>
                  <a:lnTo>
                    <a:pt x="28" y="319"/>
                  </a:lnTo>
                  <a:cubicBezTo>
                    <a:pt x="28" y="417"/>
                    <a:pt x="73" y="511"/>
                    <a:pt x="156" y="569"/>
                  </a:cubicBezTo>
                  <a:cubicBezTo>
                    <a:pt x="188" y="588"/>
                    <a:pt x="225" y="598"/>
                    <a:pt x="261" y="598"/>
                  </a:cubicBezTo>
                  <a:cubicBezTo>
                    <a:pt x="265" y="598"/>
                    <a:pt x="269" y="598"/>
                    <a:pt x="273" y="598"/>
                  </a:cubicBezTo>
                  <a:lnTo>
                    <a:pt x="273" y="598"/>
                  </a:lnTo>
                  <a:cubicBezTo>
                    <a:pt x="343" y="633"/>
                    <a:pt x="421" y="652"/>
                    <a:pt x="502" y="652"/>
                  </a:cubicBezTo>
                  <a:cubicBezTo>
                    <a:pt x="529" y="652"/>
                    <a:pt x="556" y="650"/>
                    <a:pt x="583" y="646"/>
                  </a:cubicBezTo>
                  <a:cubicBezTo>
                    <a:pt x="669" y="637"/>
                    <a:pt x="729" y="569"/>
                    <a:pt x="746" y="483"/>
                  </a:cubicBezTo>
                  <a:cubicBezTo>
                    <a:pt x="754" y="355"/>
                    <a:pt x="712" y="226"/>
                    <a:pt x="626" y="124"/>
                  </a:cubicBezTo>
                  <a:cubicBezTo>
                    <a:pt x="552" y="49"/>
                    <a:pt x="451" y="1"/>
                    <a:pt x="34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8"/>
            <p:cNvSpPr/>
            <p:nvPr/>
          </p:nvSpPr>
          <p:spPr>
            <a:xfrm>
              <a:off x="7296433" y="290831"/>
              <a:ext cx="49267" cy="47729"/>
            </a:xfrm>
            <a:custGeom>
              <a:avLst/>
              <a:gdLst/>
              <a:ahLst/>
              <a:cxnLst/>
              <a:rect l="l" t="t" r="r" b="b"/>
              <a:pathLst>
                <a:path w="737" h="714" extrusionOk="0">
                  <a:moveTo>
                    <a:pt x="524" y="293"/>
                  </a:moveTo>
                  <a:cubicBezTo>
                    <a:pt x="542" y="299"/>
                    <a:pt x="536" y="310"/>
                    <a:pt x="522" y="322"/>
                  </a:cubicBezTo>
                  <a:lnTo>
                    <a:pt x="522" y="322"/>
                  </a:lnTo>
                  <a:cubicBezTo>
                    <a:pt x="520" y="308"/>
                    <a:pt x="519" y="293"/>
                    <a:pt x="524" y="293"/>
                  </a:cubicBezTo>
                  <a:close/>
                  <a:moveTo>
                    <a:pt x="412" y="0"/>
                  </a:moveTo>
                  <a:cubicBezTo>
                    <a:pt x="401" y="0"/>
                    <a:pt x="390" y="1"/>
                    <a:pt x="379" y="2"/>
                  </a:cubicBezTo>
                  <a:cubicBezTo>
                    <a:pt x="357" y="8"/>
                    <a:pt x="335" y="17"/>
                    <a:pt x="315" y="27"/>
                  </a:cubicBezTo>
                  <a:lnTo>
                    <a:pt x="315" y="27"/>
                  </a:lnTo>
                  <a:cubicBezTo>
                    <a:pt x="290" y="15"/>
                    <a:pt x="264" y="9"/>
                    <a:pt x="237" y="9"/>
                  </a:cubicBezTo>
                  <a:cubicBezTo>
                    <a:pt x="119" y="9"/>
                    <a:pt x="1" y="122"/>
                    <a:pt x="62" y="268"/>
                  </a:cubicBezTo>
                  <a:lnTo>
                    <a:pt x="147" y="451"/>
                  </a:lnTo>
                  <a:lnTo>
                    <a:pt x="147" y="451"/>
                  </a:lnTo>
                  <a:cubicBezTo>
                    <a:pt x="136" y="533"/>
                    <a:pt x="186" y="615"/>
                    <a:pt x="267" y="652"/>
                  </a:cubicBezTo>
                  <a:lnTo>
                    <a:pt x="267" y="652"/>
                  </a:lnTo>
                  <a:cubicBezTo>
                    <a:pt x="302" y="681"/>
                    <a:pt x="343" y="701"/>
                    <a:pt x="387" y="712"/>
                  </a:cubicBezTo>
                  <a:cubicBezTo>
                    <a:pt x="396" y="713"/>
                    <a:pt x="405" y="714"/>
                    <a:pt x="413" y="714"/>
                  </a:cubicBezTo>
                  <a:cubicBezTo>
                    <a:pt x="590" y="714"/>
                    <a:pt x="737" y="549"/>
                    <a:pt x="712" y="362"/>
                  </a:cubicBezTo>
                  <a:cubicBezTo>
                    <a:pt x="704" y="200"/>
                    <a:pt x="597" y="0"/>
                    <a:pt x="41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8"/>
            <p:cNvSpPr/>
            <p:nvPr/>
          </p:nvSpPr>
          <p:spPr>
            <a:xfrm>
              <a:off x="7488080" y="373253"/>
              <a:ext cx="49868" cy="55617"/>
            </a:xfrm>
            <a:custGeom>
              <a:avLst/>
              <a:gdLst/>
              <a:ahLst/>
              <a:cxnLst/>
              <a:rect l="l" t="t" r="r" b="b"/>
              <a:pathLst>
                <a:path w="746" h="832" extrusionOk="0">
                  <a:moveTo>
                    <a:pt x="324" y="0"/>
                  </a:moveTo>
                  <a:cubicBezTo>
                    <a:pt x="275" y="0"/>
                    <a:pt x="223" y="18"/>
                    <a:pt x="172" y="61"/>
                  </a:cubicBezTo>
                  <a:cubicBezTo>
                    <a:pt x="111" y="111"/>
                    <a:pt x="77" y="182"/>
                    <a:pt x="63" y="260"/>
                  </a:cubicBezTo>
                  <a:lnTo>
                    <a:pt x="63" y="260"/>
                  </a:lnTo>
                  <a:cubicBezTo>
                    <a:pt x="15" y="322"/>
                    <a:pt x="0" y="410"/>
                    <a:pt x="61" y="489"/>
                  </a:cubicBezTo>
                  <a:cubicBezTo>
                    <a:pt x="63" y="492"/>
                    <a:pt x="64" y="496"/>
                    <a:pt x="65" y="500"/>
                  </a:cubicBezTo>
                  <a:lnTo>
                    <a:pt x="65" y="500"/>
                  </a:lnTo>
                  <a:cubicBezTo>
                    <a:pt x="78" y="577"/>
                    <a:pt x="99" y="651"/>
                    <a:pt x="121" y="711"/>
                  </a:cubicBezTo>
                  <a:cubicBezTo>
                    <a:pt x="157" y="792"/>
                    <a:pt x="222" y="826"/>
                    <a:pt x="287" y="826"/>
                  </a:cubicBezTo>
                  <a:cubicBezTo>
                    <a:pt x="296" y="826"/>
                    <a:pt x="305" y="825"/>
                    <a:pt x="314" y="824"/>
                  </a:cubicBezTo>
                  <a:lnTo>
                    <a:pt x="314" y="824"/>
                  </a:lnTo>
                  <a:cubicBezTo>
                    <a:pt x="337" y="829"/>
                    <a:pt x="359" y="832"/>
                    <a:pt x="382" y="832"/>
                  </a:cubicBezTo>
                  <a:cubicBezTo>
                    <a:pt x="389" y="832"/>
                    <a:pt x="396" y="832"/>
                    <a:pt x="403" y="831"/>
                  </a:cubicBezTo>
                  <a:cubicBezTo>
                    <a:pt x="651" y="797"/>
                    <a:pt x="746" y="532"/>
                    <a:pt x="669" y="326"/>
                  </a:cubicBezTo>
                  <a:cubicBezTo>
                    <a:pt x="616" y="183"/>
                    <a:pt x="480" y="0"/>
                    <a:pt x="3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8"/>
            <p:cNvSpPr/>
            <p:nvPr/>
          </p:nvSpPr>
          <p:spPr>
            <a:xfrm>
              <a:off x="7439550" y="603740"/>
              <a:ext cx="51874" cy="59427"/>
            </a:xfrm>
            <a:custGeom>
              <a:avLst/>
              <a:gdLst/>
              <a:ahLst/>
              <a:cxnLst/>
              <a:rect l="l" t="t" r="r" b="b"/>
              <a:pathLst>
                <a:path w="776" h="889" extrusionOk="0">
                  <a:moveTo>
                    <a:pt x="357" y="0"/>
                  </a:moveTo>
                  <a:cubicBezTo>
                    <a:pt x="316" y="0"/>
                    <a:pt x="278" y="9"/>
                    <a:pt x="245" y="26"/>
                  </a:cubicBezTo>
                  <a:lnTo>
                    <a:pt x="245" y="26"/>
                  </a:lnTo>
                  <a:cubicBezTo>
                    <a:pt x="236" y="25"/>
                    <a:pt x="228" y="24"/>
                    <a:pt x="219" y="24"/>
                  </a:cubicBezTo>
                  <a:cubicBezTo>
                    <a:pt x="134" y="24"/>
                    <a:pt x="45" y="75"/>
                    <a:pt x="26" y="181"/>
                  </a:cubicBezTo>
                  <a:lnTo>
                    <a:pt x="34" y="181"/>
                  </a:lnTo>
                  <a:cubicBezTo>
                    <a:pt x="0" y="412"/>
                    <a:pt x="77" y="651"/>
                    <a:pt x="257" y="805"/>
                  </a:cubicBezTo>
                  <a:cubicBezTo>
                    <a:pt x="317" y="863"/>
                    <a:pt x="389" y="888"/>
                    <a:pt x="460" y="888"/>
                  </a:cubicBezTo>
                  <a:cubicBezTo>
                    <a:pt x="621" y="888"/>
                    <a:pt x="776" y="756"/>
                    <a:pt x="770" y="566"/>
                  </a:cubicBezTo>
                  <a:cubicBezTo>
                    <a:pt x="770" y="369"/>
                    <a:pt x="599" y="18"/>
                    <a:pt x="377" y="1"/>
                  </a:cubicBezTo>
                  <a:cubicBezTo>
                    <a:pt x="370" y="0"/>
                    <a:pt x="363" y="0"/>
                    <a:pt x="35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8"/>
            <p:cNvSpPr/>
            <p:nvPr/>
          </p:nvSpPr>
          <p:spPr>
            <a:xfrm>
              <a:off x="7492893" y="680012"/>
              <a:ext cx="66781" cy="46726"/>
            </a:xfrm>
            <a:custGeom>
              <a:avLst/>
              <a:gdLst/>
              <a:ahLst/>
              <a:cxnLst/>
              <a:rect l="l" t="t" r="r" b="b"/>
              <a:pathLst>
                <a:path w="999" h="699" extrusionOk="0">
                  <a:moveTo>
                    <a:pt x="609" y="283"/>
                  </a:moveTo>
                  <a:cubicBezTo>
                    <a:pt x="611" y="283"/>
                    <a:pt x="606" y="288"/>
                    <a:pt x="595" y="290"/>
                  </a:cubicBezTo>
                  <a:lnTo>
                    <a:pt x="595" y="290"/>
                  </a:lnTo>
                  <a:lnTo>
                    <a:pt x="597" y="289"/>
                  </a:lnTo>
                  <a:cubicBezTo>
                    <a:pt x="603" y="284"/>
                    <a:pt x="607" y="283"/>
                    <a:pt x="609" y="283"/>
                  </a:cubicBezTo>
                  <a:close/>
                  <a:moveTo>
                    <a:pt x="394" y="0"/>
                  </a:moveTo>
                  <a:cubicBezTo>
                    <a:pt x="181" y="0"/>
                    <a:pt x="0" y="183"/>
                    <a:pt x="23" y="408"/>
                  </a:cubicBezTo>
                  <a:cubicBezTo>
                    <a:pt x="41" y="511"/>
                    <a:pt x="118" y="605"/>
                    <a:pt x="220" y="639"/>
                  </a:cubicBezTo>
                  <a:cubicBezTo>
                    <a:pt x="306" y="674"/>
                    <a:pt x="408" y="639"/>
                    <a:pt x="485" y="682"/>
                  </a:cubicBezTo>
                  <a:cubicBezTo>
                    <a:pt x="511" y="693"/>
                    <a:pt x="535" y="698"/>
                    <a:pt x="558" y="698"/>
                  </a:cubicBezTo>
                  <a:cubicBezTo>
                    <a:pt x="600" y="698"/>
                    <a:pt x="637" y="681"/>
                    <a:pt x="666" y="653"/>
                  </a:cubicBezTo>
                  <a:lnTo>
                    <a:pt x="666" y="653"/>
                  </a:lnTo>
                  <a:cubicBezTo>
                    <a:pt x="758" y="636"/>
                    <a:pt x="838" y="582"/>
                    <a:pt x="887" y="502"/>
                  </a:cubicBezTo>
                  <a:cubicBezTo>
                    <a:pt x="999" y="254"/>
                    <a:pt x="665" y="41"/>
                    <a:pt x="460" y="6"/>
                  </a:cubicBezTo>
                  <a:cubicBezTo>
                    <a:pt x="438" y="2"/>
                    <a:pt x="415" y="0"/>
                    <a:pt x="3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8"/>
            <p:cNvSpPr/>
            <p:nvPr/>
          </p:nvSpPr>
          <p:spPr>
            <a:xfrm>
              <a:off x="7575649" y="657953"/>
              <a:ext cx="59494" cy="45791"/>
            </a:xfrm>
            <a:custGeom>
              <a:avLst/>
              <a:gdLst/>
              <a:ahLst/>
              <a:cxnLst/>
              <a:rect l="l" t="t" r="r" b="b"/>
              <a:pathLst>
                <a:path w="890" h="685" extrusionOk="0">
                  <a:moveTo>
                    <a:pt x="471" y="319"/>
                  </a:moveTo>
                  <a:lnTo>
                    <a:pt x="471" y="319"/>
                  </a:lnTo>
                  <a:cubicBezTo>
                    <a:pt x="475" y="319"/>
                    <a:pt x="479" y="321"/>
                    <a:pt x="483" y="323"/>
                  </a:cubicBezTo>
                  <a:lnTo>
                    <a:pt x="483" y="323"/>
                  </a:lnTo>
                  <a:cubicBezTo>
                    <a:pt x="479" y="322"/>
                    <a:pt x="475" y="320"/>
                    <a:pt x="471" y="319"/>
                  </a:cubicBezTo>
                  <a:close/>
                  <a:moveTo>
                    <a:pt x="494" y="328"/>
                  </a:moveTo>
                  <a:cubicBezTo>
                    <a:pt x="495" y="328"/>
                    <a:pt x="496" y="328"/>
                    <a:pt x="496" y="328"/>
                  </a:cubicBezTo>
                  <a:cubicBezTo>
                    <a:pt x="496" y="328"/>
                    <a:pt x="496" y="328"/>
                    <a:pt x="496" y="328"/>
                  </a:cubicBezTo>
                  <a:lnTo>
                    <a:pt x="496" y="328"/>
                  </a:lnTo>
                  <a:cubicBezTo>
                    <a:pt x="496" y="328"/>
                    <a:pt x="495" y="328"/>
                    <a:pt x="494" y="328"/>
                  </a:cubicBezTo>
                  <a:close/>
                  <a:moveTo>
                    <a:pt x="462" y="0"/>
                  </a:moveTo>
                  <a:cubicBezTo>
                    <a:pt x="381" y="0"/>
                    <a:pt x="303" y="29"/>
                    <a:pt x="241" y="83"/>
                  </a:cubicBezTo>
                  <a:lnTo>
                    <a:pt x="241" y="83"/>
                  </a:lnTo>
                  <a:cubicBezTo>
                    <a:pt x="231" y="82"/>
                    <a:pt x="222" y="81"/>
                    <a:pt x="213" y="81"/>
                  </a:cubicBezTo>
                  <a:cubicBezTo>
                    <a:pt x="154" y="81"/>
                    <a:pt x="97" y="109"/>
                    <a:pt x="60" y="157"/>
                  </a:cubicBezTo>
                  <a:cubicBezTo>
                    <a:pt x="0" y="242"/>
                    <a:pt x="17" y="353"/>
                    <a:pt x="94" y="413"/>
                  </a:cubicBezTo>
                  <a:lnTo>
                    <a:pt x="103" y="405"/>
                  </a:lnTo>
                  <a:cubicBezTo>
                    <a:pt x="115" y="413"/>
                    <a:pt x="129" y="423"/>
                    <a:pt x="142" y="432"/>
                  </a:cubicBezTo>
                  <a:lnTo>
                    <a:pt x="142" y="432"/>
                  </a:lnTo>
                  <a:cubicBezTo>
                    <a:pt x="169" y="531"/>
                    <a:pt x="236" y="617"/>
                    <a:pt x="334" y="661"/>
                  </a:cubicBezTo>
                  <a:cubicBezTo>
                    <a:pt x="366" y="677"/>
                    <a:pt x="396" y="684"/>
                    <a:pt x="424" y="684"/>
                  </a:cubicBezTo>
                  <a:cubicBezTo>
                    <a:pt x="475" y="684"/>
                    <a:pt x="519" y="661"/>
                    <a:pt x="550" y="626"/>
                  </a:cubicBezTo>
                  <a:lnTo>
                    <a:pt x="550" y="626"/>
                  </a:lnTo>
                  <a:cubicBezTo>
                    <a:pt x="552" y="626"/>
                    <a:pt x="555" y="626"/>
                    <a:pt x="557" y="626"/>
                  </a:cubicBezTo>
                  <a:cubicBezTo>
                    <a:pt x="613" y="626"/>
                    <a:pt x="668" y="609"/>
                    <a:pt x="719" y="567"/>
                  </a:cubicBezTo>
                  <a:cubicBezTo>
                    <a:pt x="890" y="422"/>
                    <a:pt x="813" y="157"/>
                    <a:pt x="642" y="54"/>
                  </a:cubicBezTo>
                  <a:cubicBezTo>
                    <a:pt x="586" y="18"/>
                    <a:pt x="523" y="0"/>
                    <a:pt x="46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>
              <a:off x="7569365" y="563432"/>
              <a:ext cx="58358" cy="52275"/>
            </a:xfrm>
            <a:custGeom>
              <a:avLst/>
              <a:gdLst/>
              <a:ahLst/>
              <a:cxnLst/>
              <a:rect l="l" t="t" r="r" b="b"/>
              <a:pathLst>
                <a:path w="873" h="782" extrusionOk="0">
                  <a:moveTo>
                    <a:pt x="511" y="415"/>
                  </a:moveTo>
                  <a:cubicBezTo>
                    <a:pt x="518" y="418"/>
                    <a:pt x="522" y="423"/>
                    <a:pt x="520" y="423"/>
                  </a:cubicBezTo>
                  <a:cubicBezTo>
                    <a:pt x="519" y="423"/>
                    <a:pt x="516" y="421"/>
                    <a:pt x="511" y="415"/>
                  </a:cubicBezTo>
                  <a:close/>
                  <a:moveTo>
                    <a:pt x="422" y="0"/>
                  </a:moveTo>
                  <a:cubicBezTo>
                    <a:pt x="330" y="0"/>
                    <a:pt x="237" y="33"/>
                    <a:pt x="163" y="99"/>
                  </a:cubicBezTo>
                  <a:cubicBezTo>
                    <a:pt x="0" y="253"/>
                    <a:pt x="26" y="527"/>
                    <a:pt x="214" y="647"/>
                  </a:cubicBezTo>
                  <a:cubicBezTo>
                    <a:pt x="228" y="657"/>
                    <a:pt x="244" y="665"/>
                    <a:pt x="259" y="671"/>
                  </a:cubicBezTo>
                  <a:lnTo>
                    <a:pt x="259" y="671"/>
                  </a:lnTo>
                  <a:cubicBezTo>
                    <a:pt x="275" y="686"/>
                    <a:pt x="291" y="701"/>
                    <a:pt x="308" y="715"/>
                  </a:cubicBezTo>
                  <a:cubicBezTo>
                    <a:pt x="363" y="760"/>
                    <a:pt x="433" y="782"/>
                    <a:pt x="503" y="782"/>
                  </a:cubicBezTo>
                  <a:cubicBezTo>
                    <a:pt x="553" y="782"/>
                    <a:pt x="604" y="771"/>
                    <a:pt x="650" y="749"/>
                  </a:cubicBezTo>
                  <a:cubicBezTo>
                    <a:pt x="873" y="647"/>
                    <a:pt x="864" y="305"/>
                    <a:pt x="719" y="133"/>
                  </a:cubicBezTo>
                  <a:cubicBezTo>
                    <a:pt x="640" y="45"/>
                    <a:pt x="531" y="0"/>
                    <a:pt x="42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8"/>
            <p:cNvSpPr/>
            <p:nvPr/>
          </p:nvSpPr>
          <p:spPr>
            <a:xfrm>
              <a:off x="7557868" y="460421"/>
              <a:ext cx="51539" cy="53144"/>
            </a:xfrm>
            <a:custGeom>
              <a:avLst/>
              <a:gdLst/>
              <a:ahLst/>
              <a:cxnLst/>
              <a:rect l="l" t="t" r="r" b="b"/>
              <a:pathLst>
                <a:path w="771" h="795" extrusionOk="0">
                  <a:moveTo>
                    <a:pt x="353" y="1"/>
                  </a:moveTo>
                  <a:cubicBezTo>
                    <a:pt x="336" y="1"/>
                    <a:pt x="319" y="3"/>
                    <a:pt x="300" y="6"/>
                  </a:cubicBezTo>
                  <a:cubicBezTo>
                    <a:pt x="52" y="49"/>
                    <a:pt x="1" y="297"/>
                    <a:pt x="18" y="502"/>
                  </a:cubicBezTo>
                  <a:cubicBezTo>
                    <a:pt x="36" y="582"/>
                    <a:pt x="87" y="628"/>
                    <a:pt x="145" y="645"/>
                  </a:cubicBezTo>
                  <a:lnTo>
                    <a:pt x="145" y="645"/>
                  </a:lnTo>
                  <a:cubicBezTo>
                    <a:pt x="202" y="733"/>
                    <a:pt x="301" y="794"/>
                    <a:pt x="414" y="794"/>
                  </a:cubicBezTo>
                  <a:cubicBezTo>
                    <a:pt x="422" y="794"/>
                    <a:pt x="429" y="794"/>
                    <a:pt x="437" y="793"/>
                  </a:cubicBezTo>
                  <a:cubicBezTo>
                    <a:pt x="643" y="759"/>
                    <a:pt x="771" y="562"/>
                    <a:pt x="711" y="366"/>
                  </a:cubicBezTo>
                  <a:cubicBezTo>
                    <a:pt x="664" y="201"/>
                    <a:pt x="538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8"/>
            <p:cNvSpPr/>
            <p:nvPr/>
          </p:nvSpPr>
          <p:spPr>
            <a:xfrm>
              <a:off x="7438948" y="295510"/>
              <a:ext cx="54414" cy="48464"/>
            </a:xfrm>
            <a:custGeom>
              <a:avLst/>
              <a:gdLst/>
              <a:ahLst/>
              <a:cxnLst/>
              <a:rect l="l" t="t" r="r" b="b"/>
              <a:pathLst>
                <a:path w="814" h="725" extrusionOk="0">
                  <a:moveTo>
                    <a:pt x="394" y="326"/>
                  </a:moveTo>
                  <a:cubicBezTo>
                    <a:pt x="394" y="329"/>
                    <a:pt x="393" y="332"/>
                    <a:pt x="391" y="335"/>
                  </a:cubicBezTo>
                  <a:lnTo>
                    <a:pt x="391" y="335"/>
                  </a:lnTo>
                  <a:cubicBezTo>
                    <a:pt x="391" y="335"/>
                    <a:pt x="391" y="335"/>
                    <a:pt x="390" y="334"/>
                  </a:cubicBezTo>
                  <a:lnTo>
                    <a:pt x="390" y="334"/>
                  </a:lnTo>
                  <a:cubicBezTo>
                    <a:pt x="391" y="333"/>
                    <a:pt x="392" y="330"/>
                    <a:pt x="394" y="326"/>
                  </a:cubicBezTo>
                  <a:close/>
                  <a:moveTo>
                    <a:pt x="337" y="1"/>
                  </a:moveTo>
                  <a:cubicBezTo>
                    <a:pt x="258" y="1"/>
                    <a:pt x="182" y="30"/>
                    <a:pt x="120" y="95"/>
                  </a:cubicBezTo>
                  <a:cubicBezTo>
                    <a:pt x="33" y="182"/>
                    <a:pt x="1" y="332"/>
                    <a:pt x="51" y="443"/>
                  </a:cubicBezTo>
                  <a:lnTo>
                    <a:pt x="51" y="443"/>
                  </a:lnTo>
                  <a:cubicBezTo>
                    <a:pt x="48" y="499"/>
                    <a:pt x="70" y="556"/>
                    <a:pt x="129" y="600"/>
                  </a:cubicBezTo>
                  <a:lnTo>
                    <a:pt x="120" y="600"/>
                  </a:lnTo>
                  <a:cubicBezTo>
                    <a:pt x="216" y="669"/>
                    <a:pt x="331" y="724"/>
                    <a:pt x="443" y="724"/>
                  </a:cubicBezTo>
                  <a:cubicBezTo>
                    <a:pt x="512" y="724"/>
                    <a:pt x="580" y="703"/>
                    <a:pt x="642" y="651"/>
                  </a:cubicBezTo>
                  <a:cubicBezTo>
                    <a:pt x="813" y="514"/>
                    <a:pt x="753" y="266"/>
                    <a:pt x="608" y="121"/>
                  </a:cubicBezTo>
                  <a:cubicBezTo>
                    <a:pt x="532" y="45"/>
                    <a:pt x="433" y="1"/>
                    <a:pt x="33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8"/>
            <p:cNvSpPr/>
            <p:nvPr/>
          </p:nvSpPr>
          <p:spPr>
            <a:xfrm>
              <a:off x="7371501" y="180600"/>
              <a:ext cx="54815" cy="50470"/>
            </a:xfrm>
            <a:custGeom>
              <a:avLst/>
              <a:gdLst/>
              <a:ahLst/>
              <a:cxnLst/>
              <a:rect l="l" t="t" r="r" b="b"/>
              <a:pathLst>
                <a:path w="820" h="755" extrusionOk="0">
                  <a:moveTo>
                    <a:pt x="454" y="0"/>
                  </a:moveTo>
                  <a:cubicBezTo>
                    <a:pt x="416" y="0"/>
                    <a:pt x="376" y="8"/>
                    <a:pt x="334" y="26"/>
                  </a:cubicBezTo>
                  <a:cubicBezTo>
                    <a:pt x="327" y="29"/>
                    <a:pt x="320" y="31"/>
                    <a:pt x="314" y="34"/>
                  </a:cubicBezTo>
                  <a:lnTo>
                    <a:pt x="314" y="34"/>
                  </a:lnTo>
                  <a:cubicBezTo>
                    <a:pt x="282" y="15"/>
                    <a:pt x="246" y="4"/>
                    <a:pt x="209" y="4"/>
                  </a:cubicBezTo>
                  <a:cubicBezTo>
                    <a:pt x="185" y="4"/>
                    <a:pt x="161" y="9"/>
                    <a:pt x="137" y="17"/>
                  </a:cubicBezTo>
                  <a:cubicBezTo>
                    <a:pt x="43" y="60"/>
                    <a:pt x="0" y="171"/>
                    <a:pt x="43" y="266"/>
                  </a:cubicBezTo>
                  <a:lnTo>
                    <a:pt x="43" y="257"/>
                  </a:lnTo>
                  <a:cubicBezTo>
                    <a:pt x="71" y="305"/>
                    <a:pt x="100" y="351"/>
                    <a:pt x="131" y="395"/>
                  </a:cubicBezTo>
                  <a:lnTo>
                    <a:pt x="131" y="395"/>
                  </a:lnTo>
                  <a:cubicBezTo>
                    <a:pt x="136" y="475"/>
                    <a:pt x="160" y="551"/>
                    <a:pt x="197" y="625"/>
                  </a:cubicBezTo>
                  <a:cubicBezTo>
                    <a:pt x="235" y="696"/>
                    <a:pt x="298" y="726"/>
                    <a:pt x="360" y="726"/>
                  </a:cubicBezTo>
                  <a:cubicBezTo>
                    <a:pt x="381" y="726"/>
                    <a:pt x="401" y="722"/>
                    <a:pt x="421" y="716"/>
                  </a:cubicBezTo>
                  <a:lnTo>
                    <a:pt x="421" y="716"/>
                  </a:lnTo>
                  <a:cubicBezTo>
                    <a:pt x="452" y="735"/>
                    <a:pt x="485" y="748"/>
                    <a:pt x="522" y="753"/>
                  </a:cubicBezTo>
                  <a:cubicBezTo>
                    <a:pt x="532" y="754"/>
                    <a:pt x="542" y="755"/>
                    <a:pt x="552" y="755"/>
                  </a:cubicBezTo>
                  <a:cubicBezTo>
                    <a:pt x="774" y="755"/>
                    <a:pt x="820" y="480"/>
                    <a:pt x="779" y="308"/>
                  </a:cubicBezTo>
                  <a:cubicBezTo>
                    <a:pt x="737" y="149"/>
                    <a:pt x="616" y="0"/>
                    <a:pt x="4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8"/>
            <p:cNvSpPr/>
            <p:nvPr/>
          </p:nvSpPr>
          <p:spPr>
            <a:xfrm>
              <a:off x="7519765" y="282608"/>
              <a:ext cx="75939" cy="53612"/>
            </a:xfrm>
            <a:custGeom>
              <a:avLst/>
              <a:gdLst/>
              <a:ahLst/>
              <a:cxnLst/>
              <a:rect l="l" t="t" r="r" b="b"/>
              <a:pathLst>
                <a:path w="1136" h="802" extrusionOk="0">
                  <a:moveTo>
                    <a:pt x="689" y="0"/>
                  </a:moveTo>
                  <a:cubicBezTo>
                    <a:pt x="618" y="0"/>
                    <a:pt x="548" y="23"/>
                    <a:pt x="485" y="74"/>
                  </a:cubicBezTo>
                  <a:cubicBezTo>
                    <a:pt x="443" y="106"/>
                    <a:pt x="411" y="144"/>
                    <a:pt x="389" y="187"/>
                  </a:cubicBezTo>
                  <a:lnTo>
                    <a:pt x="389" y="187"/>
                  </a:lnTo>
                  <a:cubicBezTo>
                    <a:pt x="384" y="184"/>
                    <a:pt x="379" y="180"/>
                    <a:pt x="374" y="177"/>
                  </a:cubicBezTo>
                  <a:cubicBezTo>
                    <a:pt x="337" y="150"/>
                    <a:pt x="300" y="138"/>
                    <a:pt x="265" y="138"/>
                  </a:cubicBezTo>
                  <a:cubicBezTo>
                    <a:pt x="112" y="138"/>
                    <a:pt x="0" y="358"/>
                    <a:pt x="160" y="476"/>
                  </a:cubicBezTo>
                  <a:lnTo>
                    <a:pt x="152" y="476"/>
                  </a:lnTo>
                  <a:cubicBezTo>
                    <a:pt x="231" y="529"/>
                    <a:pt x="306" y="582"/>
                    <a:pt x="387" y="631"/>
                  </a:cubicBezTo>
                  <a:lnTo>
                    <a:pt x="387" y="631"/>
                  </a:lnTo>
                  <a:cubicBezTo>
                    <a:pt x="422" y="709"/>
                    <a:pt x="497" y="745"/>
                    <a:pt x="570" y="745"/>
                  </a:cubicBezTo>
                  <a:cubicBezTo>
                    <a:pt x="572" y="745"/>
                    <a:pt x="573" y="745"/>
                    <a:pt x="575" y="745"/>
                  </a:cubicBezTo>
                  <a:lnTo>
                    <a:pt x="575" y="745"/>
                  </a:lnTo>
                  <a:cubicBezTo>
                    <a:pt x="643" y="777"/>
                    <a:pt x="718" y="796"/>
                    <a:pt x="793" y="801"/>
                  </a:cubicBezTo>
                  <a:cubicBezTo>
                    <a:pt x="1067" y="784"/>
                    <a:pt x="1136" y="451"/>
                    <a:pt x="1042" y="237"/>
                  </a:cubicBezTo>
                  <a:cubicBezTo>
                    <a:pt x="973" y="94"/>
                    <a:pt x="831" y="0"/>
                    <a:pt x="68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8"/>
            <p:cNvSpPr/>
            <p:nvPr/>
          </p:nvSpPr>
          <p:spPr>
            <a:xfrm>
              <a:off x="7698846" y="521051"/>
              <a:ext cx="51272" cy="57689"/>
            </a:xfrm>
            <a:custGeom>
              <a:avLst/>
              <a:gdLst/>
              <a:ahLst/>
              <a:cxnLst/>
              <a:rect l="l" t="t" r="r" b="b"/>
              <a:pathLst>
                <a:path w="767" h="863" extrusionOk="0">
                  <a:moveTo>
                    <a:pt x="296" y="0"/>
                  </a:moveTo>
                  <a:cubicBezTo>
                    <a:pt x="186" y="0"/>
                    <a:pt x="87" y="85"/>
                    <a:pt x="73" y="203"/>
                  </a:cubicBezTo>
                  <a:cubicBezTo>
                    <a:pt x="73" y="205"/>
                    <a:pt x="73" y="207"/>
                    <a:pt x="73" y="209"/>
                  </a:cubicBezTo>
                  <a:lnTo>
                    <a:pt x="73" y="209"/>
                  </a:lnTo>
                  <a:cubicBezTo>
                    <a:pt x="1" y="333"/>
                    <a:pt x="3" y="497"/>
                    <a:pt x="108" y="622"/>
                  </a:cubicBezTo>
                  <a:cubicBezTo>
                    <a:pt x="117" y="634"/>
                    <a:pt x="126" y="645"/>
                    <a:pt x="135" y="656"/>
                  </a:cubicBezTo>
                  <a:lnTo>
                    <a:pt x="135" y="656"/>
                  </a:lnTo>
                  <a:cubicBezTo>
                    <a:pt x="159" y="716"/>
                    <a:pt x="204" y="751"/>
                    <a:pt x="254" y="765"/>
                  </a:cubicBezTo>
                  <a:lnTo>
                    <a:pt x="254" y="765"/>
                  </a:lnTo>
                  <a:cubicBezTo>
                    <a:pt x="301" y="798"/>
                    <a:pt x="352" y="825"/>
                    <a:pt x="407" y="844"/>
                  </a:cubicBezTo>
                  <a:cubicBezTo>
                    <a:pt x="437" y="857"/>
                    <a:pt x="468" y="863"/>
                    <a:pt x="498" y="863"/>
                  </a:cubicBezTo>
                  <a:cubicBezTo>
                    <a:pt x="611" y="863"/>
                    <a:pt x="712" y="778"/>
                    <a:pt x="732" y="656"/>
                  </a:cubicBezTo>
                  <a:cubicBezTo>
                    <a:pt x="766" y="434"/>
                    <a:pt x="595" y="92"/>
                    <a:pt x="373" y="15"/>
                  </a:cubicBezTo>
                  <a:cubicBezTo>
                    <a:pt x="347" y="5"/>
                    <a:pt x="321" y="0"/>
                    <a:pt x="29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8"/>
            <p:cNvSpPr/>
            <p:nvPr/>
          </p:nvSpPr>
          <p:spPr>
            <a:xfrm>
              <a:off x="7625516" y="493777"/>
              <a:ext cx="41579" cy="48866"/>
            </a:xfrm>
            <a:custGeom>
              <a:avLst/>
              <a:gdLst/>
              <a:ahLst/>
              <a:cxnLst/>
              <a:rect l="l" t="t" r="r" b="b"/>
              <a:pathLst>
                <a:path w="622" h="731" extrusionOk="0">
                  <a:moveTo>
                    <a:pt x="258" y="0"/>
                  </a:moveTo>
                  <a:cubicBezTo>
                    <a:pt x="171" y="0"/>
                    <a:pt x="87" y="64"/>
                    <a:pt x="75" y="166"/>
                  </a:cubicBezTo>
                  <a:cubicBezTo>
                    <a:pt x="75" y="176"/>
                    <a:pt x="74" y="185"/>
                    <a:pt x="74" y="195"/>
                  </a:cubicBezTo>
                  <a:lnTo>
                    <a:pt x="74" y="195"/>
                  </a:lnTo>
                  <a:cubicBezTo>
                    <a:pt x="20" y="261"/>
                    <a:pt x="0" y="346"/>
                    <a:pt x="16" y="431"/>
                  </a:cubicBezTo>
                  <a:cubicBezTo>
                    <a:pt x="24" y="585"/>
                    <a:pt x="144" y="713"/>
                    <a:pt x="306" y="731"/>
                  </a:cubicBezTo>
                  <a:cubicBezTo>
                    <a:pt x="311" y="731"/>
                    <a:pt x="316" y="731"/>
                    <a:pt x="320" y="731"/>
                  </a:cubicBezTo>
                  <a:cubicBezTo>
                    <a:pt x="485" y="731"/>
                    <a:pt x="622" y="580"/>
                    <a:pt x="580" y="405"/>
                  </a:cubicBezTo>
                  <a:cubicBezTo>
                    <a:pt x="555" y="260"/>
                    <a:pt x="478" y="132"/>
                    <a:pt x="366" y="38"/>
                  </a:cubicBezTo>
                  <a:cubicBezTo>
                    <a:pt x="333" y="12"/>
                    <a:pt x="295" y="0"/>
                    <a:pt x="25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8"/>
            <p:cNvSpPr/>
            <p:nvPr/>
          </p:nvSpPr>
          <p:spPr>
            <a:xfrm>
              <a:off x="7687883" y="608821"/>
              <a:ext cx="46793" cy="60631"/>
            </a:xfrm>
            <a:custGeom>
              <a:avLst/>
              <a:gdLst/>
              <a:ahLst/>
              <a:cxnLst/>
              <a:rect l="l" t="t" r="r" b="b"/>
              <a:pathLst>
                <a:path w="700" h="907" extrusionOk="0">
                  <a:moveTo>
                    <a:pt x="260" y="1"/>
                  </a:moveTo>
                  <a:cubicBezTo>
                    <a:pt x="203" y="1"/>
                    <a:pt x="145" y="27"/>
                    <a:pt x="109" y="79"/>
                  </a:cubicBezTo>
                  <a:cubicBezTo>
                    <a:pt x="60" y="153"/>
                    <a:pt x="38" y="239"/>
                    <a:pt x="43" y="325"/>
                  </a:cubicBezTo>
                  <a:lnTo>
                    <a:pt x="43" y="325"/>
                  </a:lnTo>
                  <a:cubicBezTo>
                    <a:pt x="11" y="371"/>
                    <a:pt x="0" y="432"/>
                    <a:pt x="32" y="498"/>
                  </a:cubicBezTo>
                  <a:lnTo>
                    <a:pt x="41" y="498"/>
                  </a:lnTo>
                  <a:cubicBezTo>
                    <a:pt x="109" y="652"/>
                    <a:pt x="229" y="780"/>
                    <a:pt x="374" y="875"/>
                  </a:cubicBezTo>
                  <a:cubicBezTo>
                    <a:pt x="406" y="897"/>
                    <a:pt x="442" y="907"/>
                    <a:pt x="478" y="907"/>
                  </a:cubicBezTo>
                  <a:cubicBezTo>
                    <a:pt x="567" y="907"/>
                    <a:pt x="653" y="844"/>
                    <a:pt x="665" y="746"/>
                  </a:cubicBezTo>
                  <a:cubicBezTo>
                    <a:pt x="699" y="472"/>
                    <a:pt x="580" y="207"/>
                    <a:pt x="366" y="36"/>
                  </a:cubicBezTo>
                  <a:cubicBezTo>
                    <a:pt x="335" y="12"/>
                    <a:pt x="298" y="1"/>
                    <a:pt x="2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>
              <a:off x="7734475" y="701537"/>
              <a:ext cx="56219" cy="52408"/>
            </a:xfrm>
            <a:custGeom>
              <a:avLst/>
              <a:gdLst/>
              <a:ahLst/>
              <a:cxnLst/>
              <a:rect l="l" t="t" r="r" b="b"/>
              <a:pathLst>
                <a:path w="841" h="784" extrusionOk="0">
                  <a:moveTo>
                    <a:pt x="510" y="247"/>
                  </a:moveTo>
                  <a:cubicBezTo>
                    <a:pt x="519" y="247"/>
                    <a:pt x="537" y="261"/>
                    <a:pt x="528" y="285"/>
                  </a:cubicBezTo>
                  <a:lnTo>
                    <a:pt x="528" y="285"/>
                  </a:lnTo>
                  <a:cubicBezTo>
                    <a:pt x="524" y="278"/>
                    <a:pt x="520" y="272"/>
                    <a:pt x="516" y="266"/>
                  </a:cubicBezTo>
                  <a:cubicBezTo>
                    <a:pt x="503" y="253"/>
                    <a:pt x="505" y="247"/>
                    <a:pt x="510" y="247"/>
                  </a:cubicBezTo>
                  <a:close/>
                  <a:moveTo>
                    <a:pt x="391" y="0"/>
                  </a:moveTo>
                  <a:cubicBezTo>
                    <a:pt x="297" y="0"/>
                    <a:pt x="213" y="52"/>
                    <a:pt x="168" y="128"/>
                  </a:cubicBezTo>
                  <a:lnTo>
                    <a:pt x="168" y="128"/>
                  </a:lnTo>
                  <a:cubicBezTo>
                    <a:pt x="67" y="170"/>
                    <a:pt x="0" y="296"/>
                    <a:pt x="79" y="411"/>
                  </a:cubicBezTo>
                  <a:cubicBezTo>
                    <a:pt x="142" y="496"/>
                    <a:pt x="216" y="570"/>
                    <a:pt x="300" y="631"/>
                  </a:cubicBezTo>
                  <a:lnTo>
                    <a:pt x="300" y="631"/>
                  </a:lnTo>
                  <a:cubicBezTo>
                    <a:pt x="306" y="641"/>
                    <a:pt x="313" y="650"/>
                    <a:pt x="319" y="660"/>
                  </a:cubicBezTo>
                  <a:cubicBezTo>
                    <a:pt x="350" y="722"/>
                    <a:pt x="418" y="762"/>
                    <a:pt x="489" y="762"/>
                  </a:cubicBezTo>
                  <a:cubicBezTo>
                    <a:pt x="500" y="762"/>
                    <a:pt x="511" y="761"/>
                    <a:pt x="522" y="759"/>
                  </a:cubicBezTo>
                  <a:lnTo>
                    <a:pt x="522" y="759"/>
                  </a:lnTo>
                  <a:cubicBezTo>
                    <a:pt x="531" y="763"/>
                    <a:pt x="541" y="767"/>
                    <a:pt x="550" y="771"/>
                  </a:cubicBezTo>
                  <a:cubicBezTo>
                    <a:pt x="573" y="779"/>
                    <a:pt x="596" y="784"/>
                    <a:pt x="619" y="784"/>
                  </a:cubicBezTo>
                  <a:cubicBezTo>
                    <a:pt x="709" y="784"/>
                    <a:pt x="793" y="721"/>
                    <a:pt x="807" y="625"/>
                  </a:cubicBezTo>
                  <a:cubicBezTo>
                    <a:pt x="841" y="369"/>
                    <a:pt x="695" y="9"/>
                    <a:pt x="405" y="1"/>
                  </a:cubicBezTo>
                  <a:cubicBezTo>
                    <a:pt x="400" y="1"/>
                    <a:pt x="395" y="0"/>
                    <a:pt x="3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8"/>
            <p:cNvSpPr/>
            <p:nvPr/>
          </p:nvSpPr>
          <p:spPr>
            <a:xfrm>
              <a:off x="7806067" y="600665"/>
              <a:ext cx="69254" cy="42649"/>
            </a:xfrm>
            <a:custGeom>
              <a:avLst/>
              <a:gdLst/>
              <a:ahLst/>
              <a:cxnLst/>
              <a:rect l="l" t="t" r="r" b="b"/>
              <a:pathLst>
                <a:path w="1036" h="638" extrusionOk="0">
                  <a:moveTo>
                    <a:pt x="681" y="0"/>
                  </a:moveTo>
                  <a:cubicBezTo>
                    <a:pt x="663" y="0"/>
                    <a:pt x="644" y="2"/>
                    <a:pt x="625" y="4"/>
                  </a:cubicBezTo>
                  <a:cubicBezTo>
                    <a:pt x="438" y="4"/>
                    <a:pt x="172" y="76"/>
                    <a:pt x="143" y="279"/>
                  </a:cubicBezTo>
                  <a:lnTo>
                    <a:pt x="143" y="279"/>
                  </a:lnTo>
                  <a:cubicBezTo>
                    <a:pt x="76" y="300"/>
                    <a:pt x="24" y="357"/>
                    <a:pt x="18" y="432"/>
                  </a:cubicBezTo>
                  <a:cubicBezTo>
                    <a:pt x="1" y="535"/>
                    <a:pt x="78" y="629"/>
                    <a:pt x="180" y="637"/>
                  </a:cubicBezTo>
                  <a:cubicBezTo>
                    <a:pt x="411" y="637"/>
                    <a:pt x="779" y="637"/>
                    <a:pt x="950" y="440"/>
                  </a:cubicBezTo>
                  <a:cubicBezTo>
                    <a:pt x="1027" y="346"/>
                    <a:pt x="1036" y="218"/>
                    <a:pt x="968" y="115"/>
                  </a:cubicBezTo>
                  <a:cubicBezTo>
                    <a:pt x="887" y="42"/>
                    <a:pt x="788" y="0"/>
                    <a:pt x="6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8"/>
            <p:cNvSpPr/>
            <p:nvPr/>
          </p:nvSpPr>
          <p:spPr>
            <a:xfrm>
              <a:off x="7885012" y="706551"/>
              <a:ext cx="65845" cy="40109"/>
            </a:xfrm>
            <a:custGeom>
              <a:avLst/>
              <a:gdLst/>
              <a:ahLst/>
              <a:cxnLst/>
              <a:rect l="l" t="t" r="r" b="b"/>
              <a:pathLst>
                <a:path w="985" h="600" extrusionOk="0">
                  <a:moveTo>
                    <a:pt x="570" y="207"/>
                  </a:moveTo>
                  <a:lnTo>
                    <a:pt x="570" y="207"/>
                  </a:lnTo>
                  <a:cubicBezTo>
                    <a:pt x="571" y="207"/>
                    <a:pt x="572" y="207"/>
                    <a:pt x="574" y="208"/>
                  </a:cubicBezTo>
                  <a:cubicBezTo>
                    <a:pt x="572" y="208"/>
                    <a:pt x="570" y="207"/>
                    <a:pt x="569" y="207"/>
                  </a:cubicBezTo>
                  <a:lnTo>
                    <a:pt x="569" y="207"/>
                  </a:lnTo>
                  <a:cubicBezTo>
                    <a:pt x="569" y="207"/>
                    <a:pt x="569" y="207"/>
                    <a:pt x="570" y="207"/>
                  </a:cubicBezTo>
                  <a:close/>
                  <a:moveTo>
                    <a:pt x="495" y="1"/>
                  </a:moveTo>
                  <a:cubicBezTo>
                    <a:pt x="356" y="1"/>
                    <a:pt x="219" y="49"/>
                    <a:pt x="144" y="161"/>
                  </a:cubicBezTo>
                  <a:lnTo>
                    <a:pt x="144" y="161"/>
                  </a:lnTo>
                  <a:cubicBezTo>
                    <a:pt x="97" y="180"/>
                    <a:pt x="57" y="218"/>
                    <a:pt x="35" y="268"/>
                  </a:cubicBezTo>
                  <a:cubicBezTo>
                    <a:pt x="0" y="362"/>
                    <a:pt x="52" y="465"/>
                    <a:pt x="146" y="508"/>
                  </a:cubicBezTo>
                  <a:cubicBezTo>
                    <a:pt x="154" y="510"/>
                    <a:pt x="162" y="512"/>
                    <a:pt x="171" y="514"/>
                  </a:cubicBezTo>
                  <a:lnTo>
                    <a:pt x="171" y="514"/>
                  </a:lnTo>
                  <a:cubicBezTo>
                    <a:pt x="223" y="567"/>
                    <a:pt x="297" y="600"/>
                    <a:pt x="373" y="600"/>
                  </a:cubicBezTo>
                  <a:cubicBezTo>
                    <a:pt x="408" y="600"/>
                    <a:pt x="442" y="594"/>
                    <a:pt x="477" y="580"/>
                  </a:cubicBezTo>
                  <a:lnTo>
                    <a:pt x="477" y="580"/>
                  </a:lnTo>
                  <a:cubicBezTo>
                    <a:pt x="502" y="582"/>
                    <a:pt x="526" y="583"/>
                    <a:pt x="551" y="583"/>
                  </a:cubicBezTo>
                  <a:cubicBezTo>
                    <a:pt x="638" y="583"/>
                    <a:pt x="721" y="566"/>
                    <a:pt x="787" y="516"/>
                  </a:cubicBezTo>
                  <a:cubicBezTo>
                    <a:pt x="984" y="362"/>
                    <a:pt x="890" y="97"/>
                    <a:pt x="676" y="28"/>
                  </a:cubicBezTo>
                  <a:cubicBezTo>
                    <a:pt x="619" y="10"/>
                    <a:pt x="557" y="1"/>
                    <a:pt x="49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8"/>
            <p:cNvSpPr/>
            <p:nvPr/>
          </p:nvSpPr>
          <p:spPr>
            <a:xfrm>
              <a:off x="7946176" y="650733"/>
              <a:ext cx="53812" cy="61834"/>
            </a:xfrm>
            <a:custGeom>
              <a:avLst/>
              <a:gdLst/>
              <a:ahLst/>
              <a:cxnLst/>
              <a:rect l="l" t="t" r="r" b="b"/>
              <a:pathLst>
                <a:path w="805" h="925" extrusionOk="0">
                  <a:moveTo>
                    <a:pt x="294" y="0"/>
                  </a:moveTo>
                  <a:cubicBezTo>
                    <a:pt x="230" y="0"/>
                    <a:pt x="165" y="22"/>
                    <a:pt x="112" y="68"/>
                  </a:cubicBezTo>
                  <a:cubicBezTo>
                    <a:pt x="1" y="171"/>
                    <a:pt x="1" y="342"/>
                    <a:pt x="26" y="479"/>
                  </a:cubicBezTo>
                  <a:cubicBezTo>
                    <a:pt x="49" y="571"/>
                    <a:pt x="88" y="686"/>
                    <a:pt x="155" y="764"/>
                  </a:cubicBezTo>
                  <a:lnTo>
                    <a:pt x="155" y="764"/>
                  </a:lnTo>
                  <a:cubicBezTo>
                    <a:pt x="206" y="857"/>
                    <a:pt x="276" y="925"/>
                    <a:pt x="374" y="925"/>
                  </a:cubicBezTo>
                  <a:cubicBezTo>
                    <a:pt x="417" y="925"/>
                    <a:pt x="467" y="911"/>
                    <a:pt x="523" y="881"/>
                  </a:cubicBezTo>
                  <a:cubicBezTo>
                    <a:pt x="805" y="735"/>
                    <a:pt x="677" y="290"/>
                    <a:pt x="505" y="102"/>
                  </a:cubicBezTo>
                  <a:cubicBezTo>
                    <a:pt x="453" y="35"/>
                    <a:pt x="374" y="0"/>
                    <a:pt x="29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8"/>
            <p:cNvSpPr/>
            <p:nvPr/>
          </p:nvSpPr>
          <p:spPr>
            <a:xfrm>
              <a:off x="7940494" y="527000"/>
              <a:ext cx="48665" cy="59628"/>
            </a:xfrm>
            <a:custGeom>
              <a:avLst/>
              <a:gdLst/>
              <a:ahLst/>
              <a:cxnLst/>
              <a:rect l="l" t="t" r="r" b="b"/>
              <a:pathLst>
                <a:path w="728" h="892" extrusionOk="0">
                  <a:moveTo>
                    <a:pt x="335" y="559"/>
                  </a:moveTo>
                  <a:cubicBezTo>
                    <a:pt x="336" y="568"/>
                    <a:pt x="335" y="572"/>
                    <a:pt x="333" y="572"/>
                  </a:cubicBezTo>
                  <a:cubicBezTo>
                    <a:pt x="329" y="572"/>
                    <a:pt x="323" y="559"/>
                    <a:pt x="334" y="559"/>
                  </a:cubicBezTo>
                  <a:cubicBezTo>
                    <a:pt x="334" y="559"/>
                    <a:pt x="335" y="559"/>
                    <a:pt x="335" y="559"/>
                  </a:cubicBezTo>
                  <a:close/>
                  <a:moveTo>
                    <a:pt x="264" y="1"/>
                  </a:moveTo>
                  <a:cubicBezTo>
                    <a:pt x="178" y="1"/>
                    <a:pt x="101" y="48"/>
                    <a:pt x="60" y="122"/>
                  </a:cubicBezTo>
                  <a:cubicBezTo>
                    <a:pt x="9" y="208"/>
                    <a:pt x="0" y="319"/>
                    <a:pt x="43" y="405"/>
                  </a:cubicBezTo>
                  <a:cubicBezTo>
                    <a:pt x="54" y="434"/>
                    <a:pt x="72" y="459"/>
                    <a:pt x="95" y="477"/>
                  </a:cubicBezTo>
                  <a:lnTo>
                    <a:pt x="95" y="477"/>
                  </a:lnTo>
                  <a:cubicBezTo>
                    <a:pt x="72" y="518"/>
                    <a:pt x="65" y="570"/>
                    <a:pt x="86" y="627"/>
                  </a:cubicBezTo>
                  <a:cubicBezTo>
                    <a:pt x="150" y="762"/>
                    <a:pt x="267" y="892"/>
                    <a:pt x="414" y="892"/>
                  </a:cubicBezTo>
                  <a:cubicBezTo>
                    <a:pt x="443" y="892"/>
                    <a:pt x="473" y="887"/>
                    <a:pt x="505" y="875"/>
                  </a:cubicBezTo>
                  <a:cubicBezTo>
                    <a:pt x="693" y="807"/>
                    <a:pt x="727" y="601"/>
                    <a:pt x="685" y="430"/>
                  </a:cubicBezTo>
                  <a:cubicBezTo>
                    <a:pt x="633" y="242"/>
                    <a:pt x="505" y="88"/>
                    <a:pt x="334" y="11"/>
                  </a:cubicBezTo>
                  <a:cubicBezTo>
                    <a:pt x="310" y="4"/>
                    <a:pt x="287" y="1"/>
                    <a:pt x="26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8"/>
            <p:cNvSpPr/>
            <p:nvPr/>
          </p:nvSpPr>
          <p:spPr>
            <a:xfrm>
              <a:off x="7755932" y="365030"/>
              <a:ext cx="47395" cy="62168"/>
            </a:xfrm>
            <a:custGeom>
              <a:avLst/>
              <a:gdLst/>
              <a:ahLst/>
              <a:cxnLst/>
              <a:rect l="l" t="t" r="r" b="b"/>
              <a:pathLst>
                <a:path w="709" h="930" extrusionOk="0">
                  <a:moveTo>
                    <a:pt x="291" y="1"/>
                  </a:moveTo>
                  <a:cubicBezTo>
                    <a:pt x="243" y="1"/>
                    <a:pt x="194" y="17"/>
                    <a:pt x="143" y="56"/>
                  </a:cubicBezTo>
                  <a:cubicBezTo>
                    <a:pt x="30" y="149"/>
                    <a:pt x="1" y="285"/>
                    <a:pt x="17" y="418"/>
                  </a:cubicBezTo>
                  <a:lnTo>
                    <a:pt x="17" y="418"/>
                  </a:lnTo>
                  <a:cubicBezTo>
                    <a:pt x="16" y="435"/>
                    <a:pt x="18" y="455"/>
                    <a:pt x="24" y="475"/>
                  </a:cubicBezTo>
                  <a:lnTo>
                    <a:pt x="15" y="475"/>
                  </a:lnTo>
                  <a:cubicBezTo>
                    <a:pt x="62" y="653"/>
                    <a:pt x="171" y="929"/>
                    <a:pt x="382" y="929"/>
                  </a:cubicBezTo>
                  <a:cubicBezTo>
                    <a:pt x="404" y="929"/>
                    <a:pt x="427" y="926"/>
                    <a:pt x="451" y="920"/>
                  </a:cubicBezTo>
                  <a:cubicBezTo>
                    <a:pt x="708" y="860"/>
                    <a:pt x="682" y="518"/>
                    <a:pt x="622" y="330"/>
                  </a:cubicBezTo>
                  <a:cubicBezTo>
                    <a:pt x="583" y="191"/>
                    <a:pt x="451" y="1"/>
                    <a:pt x="29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8"/>
            <p:cNvSpPr/>
            <p:nvPr/>
          </p:nvSpPr>
          <p:spPr>
            <a:xfrm>
              <a:off x="7648845" y="257608"/>
              <a:ext cx="60698" cy="56887"/>
            </a:xfrm>
            <a:custGeom>
              <a:avLst/>
              <a:gdLst/>
              <a:ahLst/>
              <a:cxnLst/>
              <a:rect l="l" t="t" r="r" b="b"/>
              <a:pathLst>
                <a:path w="908" h="851" extrusionOk="0">
                  <a:moveTo>
                    <a:pt x="381" y="0"/>
                  </a:moveTo>
                  <a:cubicBezTo>
                    <a:pt x="321" y="0"/>
                    <a:pt x="262" y="21"/>
                    <a:pt x="206" y="72"/>
                  </a:cubicBezTo>
                  <a:cubicBezTo>
                    <a:pt x="179" y="95"/>
                    <a:pt x="159" y="120"/>
                    <a:pt x="144" y="147"/>
                  </a:cubicBezTo>
                  <a:lnTo>
                    <a:pt x="144" y="147"/>
                  </a:lnTo>
                  <a:cubicBezTo>
                    <a:pt x="127" y="153"/>
                    <a:pt x="110" y="162"/>
                    <a:pt x="94" y="174"/>
                  </a:cubicBezTo>
                  <a:cubicBezTo>
                    <a:pt x="17" y="243"/>
                    <a:pt x="0" y="354"/>
                    <a:pt x="69" y="440"/>
                  </a:cubicBezTo>
                  <a:lnTo>
                    <a:pt x="69" y="431"/>
                  </a:lnTo>
                  <a:cubicBezTo>
                    <a:pt x="107" y="471"/>
                    <a:pt x="148" y="508"/>
                    <a:pt x="191" y="541"/>
                  </a:cubicBezTo>
                  <a:lnTo>
                    <a:pt x="191" y="541"/>
                  </a:lnTo>
                  <a:cubicBezTo>
                    <a:pt x="227" y="616"/>
                    <a:pt x="270" y="688"/>
                    <a:pt x="300" y="748"/>
                  </a:cubicBezTo>
                  <a:cubicBezTo>
                    <a:pt x="337" y="820"/>
                    <a:pt x="401" y="850"/>
                    <a:pt x="464" y="850"/>
                  </a:cubicBezTo>
                  <a:cubicBezTo>
                    <a:pt x="543" y="850"/>
                    <a:pt x="622" y="803"/>
                    <a:pt x="650" y="731"/>
                  </a:cubicBezTo>
                  <a:lnTo>
                    <a:pt x="650" y="731"/>
                  </a:lnTo>
                  <a:cubicBezTo>
                    <a:pt x="657" y="732"/>
                    <a:pt x="663" y="732"/>
                    <a:pt x="670" y="732"/>
                  </a:cubicBezTo>
                  <a:cubicBezTo>
                    <a:pt x="787" y="732"/>
                    <a:pt x="891" y="635"/>
                    <a:pt x="907" y="517"/>
                  </a:cubicBezTo>
                  <a:cubicBezTo>
                    <a:pt x="907" y="405"/>
                    <a:pt x="856" y="294"/>
                    <a:pt x="762" y="217"/>
                  </a:cubicBezTo>
                  <a:cubicBezTo>
                    <a:pt x="665" y="115"/>
                    <a:pt x="523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8"/>
            <p:cNvSpPr/>
            <p:nvPr/>
          </p:nvSpPr>
          <p:spPr>
            <a:xfrm>
              <a:off x="7570902" y="362891"/>
              <a:ext cx="50537" cy="59561"/>
            </a:xfrm>
            <a:custGeom>
              <a:avLst/>
              <a:gdLst/>
              <a:ahLst/>
              <a:cxnLst/>
              <a:rect l="l" t="t" r="r" b="b"/>
              <a:pathLst>
                <a:path w="756" h="891" extrusionOk="0">
                  <a:moveTo>
                    <a:pt x="310" y="0"/>
                  </a:moveTo>
                  <a:cubicBezTo>
                    <a:pt x="240" y="0"/>
                    <a:pt x="170" y="39"/>
                    <a:pt x="140" y="114"/>
                  </a:cubicBezTo>
                  <a:cubicBezTo>
                    <a:pt x="121" y="164"/>
                    <a:pt x="109" y="215"/>
                    <a:pt x="104" y="267"/>
                  </a:cubicBezTo>
                  <a:lnTo>
                    <a:pt x="104" y="267"/>
                  </a:lnTo>
                  <a:cubicBezTo>
                    <a:pt x="42" y="296"/>
                    <a:pt x="0" y="359"/>
                    <a:pt x="20" y="447"/>
                  </a:cubicBezTo>
                  <a:lnTo>
                    <a:pt x="28" y="456"/>
                  </a:lnTo>
                  <a:cubicBezTo>
                    <a:pt x="72" y="645"/>
                    <a:pt x="246" y="890"/>
                    <a:pt x="461" y="890"/>
                  </a:cubicBezTo>
                  <a:cubicBezTo>
                    <a:pt x="498" y="890"/>
                    <a:pt x="537" y="883"/>
                    <a:pt x="576" y="866"/>
                  </a:cubicBezTo>
                  <a:cubicBezTo>
                    <a:pt x="704" y="798"/>
                    <a:pt x="756" y="644"/>
                    <a:pt x="687" y="516"/>
                  </a:cubicBezTo>
                  <a:cubicBezTo>
                    <a:pt x="627" y="379"/>
                    <a:pt x="550" y="242"/>
                    <a:pt x="482" y="105"/>
                  </a:cubicBezTo>
                  <a:cubicBezTo>
                    <a:pt x="444" y="34"/>
                    <a:pt x="377" y="0"/>
                    <a:pt x="3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8"/>
            <p:cNvSpPr/>
            <p:nvPr/>
          </p:nvSpPr>
          <p:spPr>
            <a:xfrm>
              <a:off x="7504792" y="148514"/>
              <a:ext cx="52609" cy="62703"/>
            </a:xfrm>
            <a:custGeom>
              <a:avLst/>
              <a:gdLst/>
              <a:ahLst/>
              <a:cxnLst/>
              <a:rect l="l" t="t" r="r" b="b"/>
              <a:pathLst>
                <a:path w="787" h="938" extrusionOk="0">
                  <a:moveTo>
                    <a:pt x="426" y="1"/>
                  </a:moveTo>
                  <a:cubicBezTo>
                    <a:pt x="115" y="1"/>
                    <a:pt x="1" y="442"/>
                    <a:pt x="68" y="686"/>
                  </a:cubicBezTo>
                  <a:cubicBezTo>
                    <a:pt x="99" y="819"/>
                    <a:pt x="195" y="937"/>
                    <a:pt x="335" y="937"/>
                  </a:cubicBezTo>
                  <a:cubicBezTo>
                    <a:pt x="348" y="937"/>
                    <a:pt x="362" y="936"/>
                    <a:pt x="376" y="934"/>
                  </a:cubicBezTo>
                  <a:cubicBezTo>
                    <a:pt x="400" y="929"/>
                    <a:pt x="422" y="920"/>
                    <a:pt x="443" y="909"/>
                  </a:cubicBezTo>
                  <a:lnTo>
                    <a:pt x="443" y="909"/>
                  </a:lnTo>
                  <a:cubicBezTo>
                    <a:pt x="529" y="894"/>
                    <a:pt x="606" y="836"/>
                    <a:pt x="641" y="746"/>
                  </a:cubicBezTo>
                  <a:cubicBezTo>
                    <a:pt x="752" y="532"/>
                    <a:pt x="786" y="10"/>
                    <a:pt x="444" y="1"/>
                  </a:cubicBezTo>
                  <a:cubicBezTo>
                    <a:pt x="438" y="1"/>
                    <a:pt x="432" y="1"/>
                    <a:pt x="42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8"/>
            <p:cNvSpPr/>
            <p:nvPr/>
          </p:nvSpPr>
          <p:spPr>
            <a:xfrm>
              <a:off x="7441823" y="10007"/>
              <a:ext cx="56687" cy="52208"/>
            </a:xfrm>
            <a:custGeom>
              <a:avLst/>
              <a:gdLst/>
              <a:ahLst/>
              <a:cxnLst/>
              <a:rect l="l" t="t" r="r" b="b"/>
              <a:pathLst>
                <a:path w="848" h="781" extrusionOk="0">
                  <a:moveTo>
                    <a:pt x="203" y="0"/>
                  </a:moveTo>
                  <a:cubicBezTo>
                    <a:pt x="193" y="0"/>
                    <a:pt x="182" y="1"/>
                    <a:pt x="171" y="3"/>
                  </a:cubicBezTo>
                  <a:cubicBezTo>
                    <a:pt x="69" y="20"/>
                    <a:pt x="0" y="114"/>
                    <a:pt x="17" y="217"/>
                  </a:cubicBezTo>
                  <a:lnTo>
                    <a:pt x="9" y="208"/>
                  </a:lnTo>
                  <a:lnTo>
                    <a:pt x="9" y="208"/>
                  </a:lnTo>
                  <a:cubicBezTo>
                    <a:pt x="17" y="365"/>
                    <a:pt x="101" y="486"/>
                    <a:pt x="218" y="559"/>
                  </a:cubicBezTo>
                  <a:lnTo>
                    <a:pt x="218" y="559"/>
                  </a:lnTo>
                  <a:cubicBezTo>
                    <a:pt x="267" y="648"/>
                    <a:pt x="345" y="721"/>
                    <a:pt x="445" y="764"/>
                  </a:cubicBezTo>
                  <a:cubicBezTo>
                    <a:pt x="479" y="776"/>
                    <a:pt x="512" y="781"/>
                    <a:pt x="543" y="781"/>
                  </a:cubicBezTo>
                  <a:cubicBezTo>
                    <a:pt x="723" y="781"/>
                    <a:pt x="847" y="605"/>
                    <a:pt x="847" y="422"/>
                  </a:cubicBezTo>
                  <a:cubicBezTo>
                    <a:pt x="847" y="302"/>
                    <a:pt x="830" y="157"/>
                    <a:pt x="693" y="114"/>
                  </a:cubicBezTo>
                  <a:cubicBezTo>
                    <a:pt x="671" y="107"/>
                    <a:pt x="648" y="104"/>
                    <a:pt x="626" y="104"/>
                  </a:cubicBezTo>
                  <a:cubicBezTo>
                    <a:pt x="582" y="104"/>
                    <a:pt x="541" y="116"/>
                    <a:pt x="505" y="138"/>
                  </a:cubicBezTo>
                  <a:lnTo>
                    <a:pt x="505" y="138"/>
                  </a:lnTo>
                  <a:cubicBezTo>
                    <a:pt x="499" y="136"/>
                    <a:pt x="494" y="134"/>
                    <a:pt x="488" y="131"/>
                  </a:cubicBezTo>
                  <a:cubicBezTo>
                    <a:pt x="454" y="113"/>
                    <a:pt x="417" y="104"/>
                    <a:pt x="382" y="104"/>
                  </a:cubicBezTo>
                  <a:cubicBezTo>
                    <a:pt x="378" y="104"/>
                    <a:pt x="373" y="105"/>
                    <a:pt x="369" y="105"/>
                  </a:cubicBezTo>
                  <a:lnTo>
                    <a:pt x="369" y="105"/>
                  </a:lnTo>
                  <a:cubicBezTo>
                    <a:pt x="338" y="41"/>
                    <a:pt x="275" y="0"/>
                    <a:pt x="2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8"/>
            <p:cNvSpPr/>
            <p:nvPr/>
          </p:nvSpPr>
          <p:spPr>
            <a:xfrm>
              <a:off x="7573509" y="79528"/>
              <a:ext cx="54815" cy="51005"/>
            </a:xfrm>
            <a:custGeom>
              <a:avLst/>
              <a:gdLst/>
              <a:ahLst/>
              <a:cxnLst/>
              <a:rect l="l" t="t" r="r" b="b"/>
              <a:pathLst>
                <a:path w="820" h="763" extrusionOk="0">
                  <a:moveTo>
                    <a:pt x="452" y="0"/>
                  </a:moveTo>
                  <a:cubicBezTo>
                    <a:pt x="357" y="0"/>
                    <a:pt x="263" y="45"/>
                    <a:pt x="203" y="135"/>
                  </a:cubicBezTo>
                  <a:cubicBezTo>
                    <a:pt x="196" y="145"/>
                    <a:pt x="189" y="156"/>
                    <a:pt x="183" y="166"/>
                  </a:cubicBezTo>
                  <a:lnTo>
                    <a:pt x="183" y="166"/>
                  </a:lnTo>
                  <a:cubicBezTo>
                    <a:pt x="82" y="193"/>
                    <a:pt x="1" y="293"/>
                    <a:pt x="58" y="417"/>
                  </a:cubicBezTo>
                  <a:lnTo>
                    <a:pt x="66" y="417"/>
                  </a:lnTo>
                  <a:cubicBezTo>
                    <a:pt x="97" y="496"/>
                    <a:pt x="151" y="557"/>
                    <a:pt x="216" y="599"/>
                  </a:cubicBezTo>
                  <a:lnTo>
                    <a:pt x="216" y="599"/>
                  </a:lnTo>
                  <a:cubicBezTo>
                    <a:pt x="236" y="634"/>
                    <a:pt x="258" y="667"/>
                    <a:pt x="280" y="700"/>
                  </a:cubicBezTo>
                  <a:cubicBezTo>
                    <a:pt x="320" y="744"/>
                    <a:pt x="367" y="762"/>
                    <a:pt x="413" y="762"/>
                  </a:cubicBezTo>
                  <a:cubicBezTo>
                    <a:pt x="499" y="762"/>
                    <a:pt x="581" y="698"/>
                    <a:pt x="600" y="614"/>
                  </a:cubicBezTo>
                  <a:lnTo>
                    <a:pt x="600" y="614"/>
                  </a:lnTo>
                  <a:cubicBezTo>
                    <a:pt x="768" y="522"/>
                    <a:pt x="820" y="295"/>
                    <a:pt x="708" y="135"/>
                  </a:cubicBezTo>
                  <a:cubicBezTo>
                    <a:pt x="644" y="45"/>
                    <a:pt x="548" y="0"/>
                    <a:pt x="4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8"/>
            <p:cNvSpPr/>
            <p:nvPr/>
          </p:nvSpPr>
          <p:spPr>
            <a:xfrm>
              <a:off x="7582467" y="154062"/>
              <a:ext cx="57221" cy="57422"/>
            </a:xfrm>
            <a:custGeom>
              <a:avLst/>
              <a:gdLst/>
              <a:ahLst/>
              <a:cxnLst/>
              <a:rect l="l" t="t" r="r" b="b"/>
              <a:pathLst>
                <a:path w="856" h="859" extrusionOk="0">
                  <a:moveTo>
                    <a:pt x="400" y="0"/>
                  </a:moveTo>
                  <a:cubicBezTo>
                    <a:pt x="384" y="0"/>
                    <a:pt x="368" y="1"/>
                    <a:pt x="352" y="4"/>
                  </a:cubicBezTo>
                  <a:cubicBezTo>
                    <a:pt x="208" y="29"/>
                    <a:pt x="97" y="147"/>
                    <a:pt x="78" y="290"/>
                  </a:cubicBezTo>
                  <a:lnTo>
                    <a:pt x="78" y="290"/>
                  </a:lnTo>
                  <a:cubicBezTo>
                    <a:pt x="38" y="338"/>
                    <a:pt x="14" y="399"/>
                    <a:pt x="9" y="466"/>
                  </a:cubicBezTo>
                  <a:cubicBezTo>
                    <a:pt x="1" y="586"/>
                    <a:pt x="61" y="705"/>
                    <a:pt x="163" y="782"/>
                  </a:cubicBezTo>
                  <a:cubicBezTo>
                    <a:pt x="240" y="831"/>
                    <a:pt x="346" y="858"/>
                    <a:pt x="452" y="858"/>
                  </a:cubicBezTo>
                  <a:cubicBezTo>
                    <a:pt x="641" y="858"/>
                    <a:pt x="828" y="772"/>
                    <a:pt x="839" y="568"/>
                  </a:cubicBezTo>
                  <a:cubicBezTo>
                    <a:pt x="855" y="326"/>
                    <a:pt x="666" y="0"/>
                    <a:pt x="40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8"/>
            <p:cNvSpPr/>
            <p:nvPr/>
          </p:nvSpPr>
          <p:spPr>
            <a:xfrm>
              <a:off x="7882138" y="475394"/>
              <a:ext cx="62970" cy="39641"/>
            </a:xfrm>
            <a:custGeom>
              <a:avLst/>
              <a:gdLst/>
              <a:ahLst/>
              <a:cxnLst/>
              <a:rect l="l" t="t" r="r" b="b"/>
              <a:pathLst>
                <a:path w="942" h="593" extrusionOk="0">
                  <a:moveTo>
                    <a:pt x="512" y="0"/>
                  </a:moveTo>
                  <a:cubicBezTo>
                    <a:pt x="421" y="0"/>
                    <a:pt x="331" y="27"/>
                    <a:pt x="255" y="79"/>
                  </a:cubicBezTo>
                  <a:lnTo>
                    <a:pt x="255" y="79"/>
                  </a:lnTo>
                  <a:cubicBezTo>
                    <a:pt x="251" y="79"/>
                    <a:pt x="248" y="79"/>
                    <a:pt x="245" y="79"/>
                  </a:cubicBezTo>
                  <a:cubicBezTo>
                    <a:pt x="226" y="79"/>
                    <a:pt x="207" y="80"/>
                    <a:pt x="189" y="82"/>
                  </a:cubicBezTo>
                  <a:cubicBezTo>
                    <a:pt x="69" y="99"/>
                    <a:pt x="1" y="227"/>
                    <a:pt x="43" y="347"/>
                  </a:cubicBezTo>
                  <a:cubicBezTo>
                    <a:pt x="120" y="484"/>
                    <a:pt x="266" y="569"/>
                    <a:pt x="428" y="586"/>
                  </a:cubicBezTo>
                  <a:cubicBezTo>
                    <a:pt x="463" y="590"/>
                    <a:pt x="499" y="593"/>
                    <a:pt x="536" y="593"/>
                  </a:cubicBezTo>
                  <a:cubicBezTo>
                    <a:pt x="672" y="593"/>
                    <a:pt x="811" y="559"/>
                    <a:pt x="865" y="424"/>
                  </a:cubicBezTo>
                  <a:cubicBezTo>
                    <a:pt x="942" y="244"/>
                    <a:pt x="805" y="73"/>
                    <a:pt x="651" y="22"/>
                  </a:cubicBezTo>
                  <a:cubicBezTo>
                    <a:pt x="605" y="7"/>
                    <a:pt x="558" y="0"/>
                    <a:pt x="51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8"/>
            <p:cNvSpPr/>
            <p:nvPr/>
          </p:nvSpPr>
          <p:spPr>
            <a:xfrm>
              <a:off x="7763954" y="469913"/>
              <a:ext cx="56486" cy="40042"/>
            </a:xfrm>
            <a:custGeom>
              <a:avLst/>
              <a:gdLst/>
              <a:ahLst/>
              <a:cxnLst/>
              <a:rect l="l" t="t" r="r" b="b"/>
              <a:pathLst>
                <a:path w="845" h="599" extrusionOk="0">
                  <a:moveTo>
                    <a:pt x="412" y="1"/>
                  </a:moveTo>
                  <a:cubicBezTo>
                    <a:pt x="298" y="1"/>
                    <a:pt x="186" y="47"/>
                    <a:pt x="118" y="155"/>
                  </a:cubicBezTo>
                  <a:cubicBezTo>
                    <a:pt x="115" y="159"/>
                    <a:pt x="113" y="163"/>
                    <a:pt x="110" y="167"/>
                  </a:cubicBezTo>
                  <a:lnTo>
                    <a:pt x="110" y="167"/>
                  </a:lnTo>
                  <a:cubicBezTo>
                    <a:pt x="27" y="241"/>
                    <a:pt x="1" y="386"/>
                    <a:pt x="127" y="467"/>
                  </a:cubicBezTo>
                  <a:lnTo>
                    <a:pt x="127" y="467"/>
                  </a:lnTo>
                  <a:cubicBezTo>
                    <a:pt x="173" y="539"/>
                    <a:pt x="248" y="591"/>
                    <a:pt x="338" y="591"/>
                  </a:cubicBezTo>
                  <a:cubicBezTo>
                    <a:pt x="352" y="591"/>
                    <a:pt x="366" y="589"/>
                    <a:pt x="380" y="587"/>
                  </a:cubicBezTo>
                  <a:lnTo>
                    <a:pt x="380" y="587"/>
                  </a:lnTo>
                  <a:cubicBezTo>
                    <a:pt x="415" y="595"/>
                    <a:pt x="451" y="598"/>
                    <a:pt x="487" y="598"/>
                  </a:cubicBezTo>
                  <a:cubicBezTo>
                    <a:pt x="547" y="598"/>
                    <a:pt x="607" y="588"/>
                    <a:pt x="665" y="566"/>
                  </a:cubicBezTo>
                  <a:cubicBezTo>
                    <a:pt x="776" y="532"/>
                    <a:pt x="845" y="420"/>
                    <a:pt x="836" y="309"/>
                  </a:cubicBezTo>
                  <a:cubicBezTo>
                    <a:pt x="819" y="206"/>
                    <a:pt x="751" y="112"/>
                    <a:pt x="656" y="70"/>
                  </a:cubicBezTo>
                  <a:cubicBezTo>
                    <a:pt x="584" y="26"/>
                    <a:pt x="497" y="1"/>
                    <a:pt x="41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>
              <a:off x="7693431" y="433348"/>
              <a:ext cx="31485" cy="28744"/>
            </a:xfrm>
            <a:custGeom>
              <a:avLst/>
              <a:gdLst/>
              <a:ahLst/>
              <a:cxnLst/>
              <a:rect l="l" t="t" r="r" b="b"/>
              <a:pathLst>
                <a:path w="471" h="430" extrusionOk="0">
                  <a:moveTo>
                    <a:pt x="245" y="1"/>
                  </a:moveTo>
                  <a:cubicBezTo>
                    <a:pt x="157" y="1"/>
                    <a:pt x="73" y="57"/>
                    <a:pt x="43" y="146"/>
                  </a:cubicBezTo>
                  <a:cubicBezTo>
                    <a:pt x="0" y="266"/>
                    <a:pt x="77" y="394"/>
                    <a:pt x="197" y="428"/>
                  </a:cubicBezTo>
                  <a:cubicBezTo>
                    <a:pt x="207" y="429"/>
                    <a:pt x="216" y="430"/>
                    <a:pt x="225" y="430"/>
                  </a:cubicBezTo>
                  <a:cubicBezTo>
                    <a:pt x="359" y="430"/>
                    <a:pt x="470" y="316"/>
                    <a:pt x="462" y="180"/>
                  </a:cubicBezTo>
                  <a:cubicBezTo>
                    <a:pt x="459" y="160"/>
                    <a:pt x="449" y="142"/>
                    <a:pt x="434" y="128"/>
                  </a:cubicBezTo>
                  <a:lnTo>
                    <a:pt x="434" y="128"/>
                  </a:lnTo>
                  <a:cubicBezTo>
                    <a:pt x="421" y="92"/>
                    <a:pt x="396" y="59"/>
                    <a:pt x="360" y="35"/>
                  </a:cubicBezTo>
                  <a:cubicBezTo>
                    <a:pt x="323" y="11"/>
                    <a:pt x="284" y="1"/>
                    <a:pt x="2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>
              <a:off x="7666559" y="345712"/>
              <a:ext cx="23931" cy="21191"/>
            </a:xfrm>
            <a:custGeom>
              <a:avLst/>
              <a:gdLst/>
              <a:ahLst/>
              <a:cxnLst/>
              <a:rect l="l" t="t" r="r" b="b"/>
              <a:pathLst>
                <a:path w="358" h="317" extrusionOk="0">
                  <a:moveTo>
                    <a:pt x="171" y="0"/>
                  </a:moveTo>
                  <a:cubicBezTo>
                    <a:pt x="140" y="0"/>
                    <a:pt x="110" y="7"/>
                    <a:pt x="86" y="20"/>
                  </a:cubicBezTo>
                  <a:cubicBezTo>
                    <a:pt x="26" y="54"/>
                    <a:pt x="0" y="114"/>
                    <a:pt x="18" y="174"/>
                  </a:cubicBezTo>
                  <a:cubicBezTo>
                    <a:pt x="26" y="225"/>
                    <a:pt x="60" y="268"/>
                    <a:pt x="103" y="302"/>
                  </a:cubicBezTo>
                  <a:cubicBezTo>
                    <a:pt x="119" y="312"/>
                    <a:pt x="136" y="317"/>
                    <a:pt x="153" y="317"/>
                  </a:cubicBezTo>
                  <a:cubicBezTo>
                    <a:pt x="165" y="317"/>
                    <a:pt x="177" y="314"/>
                    <a:pt x="188" y="310"/>
                  </a:cubicBezTo>
                  <a:lnTo>
                    <a:pt x="188" y="310"/>
                  </a:lnTo>
                  <a:cubicBezTo>
                    <a:pt x="278" y="298"/>
                    <a:pt x="343" y="231"/>
                    <a:pt x="351" y="148"/>
                  </a:cubicBezTo>
                  <a:cubicBezTo>
                    <a:pt x="358" y="53"/>
                    <a:pt x="260" y="0"/>
                    <a:pt x="1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>
              <a:off x="7680263" y="477667"/>
              <a:ext cx="28678" cy="23330"/>
            </a:xfrm>
            <a:custGeom>
              <a:avLst/>
              <a:gdLst/>
              <a:ahLst/>
              <a:cxnLst/>
              <a:rect l="l" t="t" r="r" b="b"/>
              <a:pathLst>
                <a:path w="429" h="349" extrusionOk="0">
                  <a:moveTo>
                    <a:pt x="206" y="159"/>
                  </a:moveTo>
                  <a:cubicBezTo>
                    <a:pt x="206" y="159"/>
                    <a:pt x="206" y="159"/>
                    <a:pt x="206" y="159"/>
                  </a:cubicBezTo>
                  <a:lnTo>
                    <a:pt x="206" y="159"/>
                  </a:lnTo>
                  <a:cubicBezTo>
                    <a:pt x="206" y="159"/>
                    <a:pt x="206" y="159"/>
                    <a:pt x="206" y="159"/>
                  </a:cubicBezTo>
                  <a:close/>
                  <a:moveTo>
                    <a:pt x="133" y="1"/>
                  </a:moveTo>
                  <a:cubicBezTo>
                    <a:pt x="106" y="1"/>
                    <a:pt x="81" y="14"/>
                    <a:pt x="61" y="39"/>
                  </a:cubicBezTo>
                  <a:lnTo>
                    <a:pt x="61" y="48"/>
                  </a:lnTo>
                  <a:cubicBezTo>
                    <a:pt x="1" y="125"/>
                    <a:pt x="9" y="227"/>
                    <a:pt x="78" y="296"/>
                  </a:cubicBezTo>
                  <a:cubicBezTo>
                    <a:pt x="113" y="331"/>
                    <a:pt x="160" y="349"/>
                    <a:pt x="206" y="349"/>
                  </a:cubicBezTo>
                  <a:cubicBezTo>
                    <a:pt x="260" y="349"/>
                    <a:pt x="315" y="325"/>
                    <a:pt x="351" y="279"/>
                  </a:cubicBezTo>
                  <a:cubicBezTo>
                    <a:pt x="428" y="193"/>
                    <a:pt x="394" y="22"/>
                    <a:pt x="257" y="22"/>
                  </a:cubicBezTo>
                  <a:cubicBezTo>
                    <a:pt x="238" y="22"/>
                    <a:pt x="219" y="26"/>
                    <a:pt x="203" y="32"/>
                  </a:cubicBezTo>
                  <a:lnTo>
                    <a:pt x="203" y="32"/>
                  </a:lnTo>
                  <a:cubicBezTo>
                    <a:pt x="199" y="29"/>
                    <a:pt x="194" y="25"/>
                    <a:pt x="189" y="22"/>
                  </a:cubicBezTo>
                  <a:cubicBezTo>
                    <a:pt x="171" y="8"/>
                    <a:pt x="152" y="1"/>
                    <a:pt x="1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8"/>
            <p:cNvSpPr/>
            <p:nvPr/>
          </p:nvSpPr>
          <p:spPr>
            <a:xfrm>
              <a:off x="7640890" y="409082"/>
              <a:ext cx="30884" cy="26940"/>
            </a:xfrm>
            <a:custGeom>
              <a:avLst/>
              <a:gdLst/>
              <a:ahLst/>
              <a:cxnLst/>
              <a:rect l="l" t="t" r="r" b="b"/>
              <a:pathLst>
                <a:path w="462" h="403" extrusionOk="0">
                  <a:moveTo>
                    <a:pt x="232" y="180"/>
                  </a:moveTo>
                  <a:lnTo>
                    <a:pt x="232" y="180"/>
                  </a:lnTo>
                  <a:cubicBezTo>
                    <a:pt x="233" y="180"/>
                    <a:pt x="233" y="180"/>
                    <a:pt x="234" y="181"/>
                  </a:cubicBezTo>
                  <a:lnTo>
                    <a:pt x="234" y="181"/>
                  </a:lnTo>
                  <a:cubicBezTo>
                    <a:pt x="233" y="181"/>
                    <a:pt x="232" y="181"/>
                    <a:pt x="231" y="181"/>
                  </a:cubicBezTo>
                  <a:lnTo>
                    <a:pt x="231" y="181"/>
                  </a:lnTo>
                  <a:cubicBezTo>
                    <a:pt x="231" y="180"/>
                    <a:pt x="232" y="180"/>
                    <a:pt x="232" y="180"/>
                  </a:cubicBezTo>
                  <a:close/>
                  <a:moveTo>
                    <a:pt x="229" y="180"/>
                  </a:moveTo>
                  <a:cubicBezTo>
                    <a:pt x="229" y="180"/>
                    <a:pt x="230" y="181"/>
                    <a:pt x="230" y="182"/>
                  </a:cubicBezTo>
                  <a:lnTo>
                    <a:pt x="230" y="182"/>
                  </a:lnTo>
                  <a:cubicBezTo>
                    <a:pt x="229" y="182"/>
                    <a:pt x="227" y="182"/>
                    <a:pt x="227" y="183"/>
                  </a:cubicBezTo>
                  <a:lnTo>
                    <a:pt x="227" y="183"/>
                  </a:lnTo>
                  <a:cubicBezTo>
                    <a:pt x="226" y="182"/>
                    <a:pt x="227" y="180"/>
                    <a:pt x="229" y="180"/>
                  </a:cubicBezTo>
                  <a:close/>
                  <a:moveTo>
                    <a:pt x="233" y="191"/>
                  </a:moveTo>
                  <a:cubicBezTo>
                    <a:pt x="234" y="193"/>
                    <a:pt x="235" y="195"/>
                    <a:pt x="234" y="195"/>
                  </a:cubicBezTo>
                  <a:cubicBezTo>
                    <a:pt x="233" y="195"/>
                    <a:pt x="233" y="195"/>
                    <a:pt x="232" y="194"/>
                  </a:cubicBezTo>
                  <a:lnTo>
                    <a:pt x="232" y="194"/>
                  </a:lnTo>
                  <a:cubicBezTo>
                    <a:pt x="233" y="193"/>
                    <a:pt x="233" y="192"/>
                    <a:pt x="233" y="191"/>
                  </a:cubicBezTo>
                  <a:close/>
                  <a:moveTo>
                    <a:pt x="231" y="1"/>
                  </a:moveTo>
                  <a:cubicBezTo>
                    <a:pt x="176" y="1"/>
                    <a:pt x="121" y="24"/>
                    <a:pt x="85" y="73"/>
                  </a:cubicBezTo>
                  <a:cubicBezTo>
                    <a:pt x="77" y="83"/>
                    <a:pt x="70" y="94"/>
                    <a:pt x="64" y="105"/>
                  </a:cubicBezTo>
                  <a:lnTo>
                    <a:pt x="64" y="105"/>
                  </a:lnTo>
                  <a:cubicBezTo>
                    <a:pt x="25" y="122"/>
                    <a:pt x="1" y="166"/>
                    <a:pt x="8" y="210"/>
                  </a:cubicBezTo>
                  <a:cubicBezTo>
                    <a:pt x="23" y="323"/>
                    <a:pt x="124" y="402"/>
                    <a:pt x="236" y="402"/>
                  </a:cubicBezTo>
                  <a:cubicBezTo>
                    <a:pt x="251" y="402"/>
                    <a:pt x="266" y="401"/>
                    <a:pt x="282" y="398"/>
                  </a:cubicBezTo>
                  <a:cubicBezTo>
                    <a:pt x="410" y="355"/>
                    <a:pt x="461" y="201"/>
                    <a:pt x="384" y="90"/>
                  </a:cubicBezTo>
                  <a:cubicBezTo>
                    <a:pt x="353" y="31"/>
                    <a:pt x="292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8"/>
            <p:cNvSpPr/>
            <p:nvPr/>
          </p:nvSpPr>
          <p:spPr>
            <a:xfrm>
              <a:off x="7710143" y="390766"/>
              <a:ext cx="31953" cy="26338"/>
            </a:xfrm>
            <a:custGeom>
              <a:avLst/>
              <a:gdLst/>
              <a:ahLst/>
              <a:cxnLst/>
              <a:rect l="l" t="t" r="r" b="b"/>
              <a:pathLst>
                <a:path w="478" h="394" extrusionOk="0">
                  <a:moveTo>
                    <a:pt x="272" y="193"/>
                  </a:moveTo>
                  <a:cubicBezTo>
                    <a:pt x="270" y="195"/>
                    <a:pt x="269" y="196"/>
                    <a:pt x="267" y="197"/>
                  </a:cubicBezTo>
                  <a:lnTo>
                    <a:pt x="267" y="197"/>
                  </a:lnTo>
                  <a:cubicBezTo>
                    <a:pt x="267" y="196"/>
                    <a:pt x="267" y="194"/>
                    <a:pt x="267" y="193"/>
                  </a:cubicBezTo>
                  <a:close/>
                  <a:moveTo>
                    <a:pt x="266" y="216"/>
                  </a:moveTo>
                  <a:cubicBezTo>
                    <a:pt x="267" y="218"/>
                    <a:pt x="268" y="220"/>
                    <a:pt x="268" y="221"/>
                  </a:cubicBezTo>
                  <a:lnTo>
                    <a:pt x="268" y="221"/>
                  </a:lnTo>
                  <a:cubicBezTo>
                    <a:pt x="269" y="219"/>
                    <a:pt x="270" y="218"/>
                    <a:pt x="270" y="218"/>
                  </a:cubicBezTo>
                  <a:lnTo>
                    <a:pt x="270" y="218"/>
                  </a:lnTo>
                  <a:cubicBezTo>
                    <a:pt x="270" y="218"/>
                    <a:pt x="269" y="220"/>
                    <a:pt x="268" y="222"/>
                  </a:cubicBezTo>
                  <a:lnTo>
                    <a:pt x="268" y="222"/>
                  </a:lnTo>
                  <a:cubicBezTo>
                    <a:pt x="268" y="222"/>
                    <a:pt x="268" y="222"/>
                    <a:pt x="268" y="221"/>
                  </a:cubicBezTo>
                  <a:lnTo>
                    <a:pt x="268" y="221"/>
                  </a:lnTo>
                  <a:cubicBezTo>
                    <a:pt x="267" y="222"/>
                    <a:pt x="267" y="222"/>
                    <a:pt x="267" y="223"/>
                  </a:cubicBezTo>
                  <a:lnTo>
                    <a:pt x="267" y="223"/>
                  </a:lnTo>
                  <a:cubicBezTo>
                    <a:pt x="266" y="222"/>
                    <a:pt x="265" y="221"/>
                    <a:pt x="265" y="218"/>
                  </a:cubicBezTo>
                  <a:lnTo>
                    <a:pt x="265" y="218"/>
                  </a:lnTo>
                  <a:cubicBezTo>
                    <a:pt x="265" y="217"/>
                    <a:pt x="266" y="216"/>
                    <a:pt x="266" y="216"/>
                  </a:cubicBezTo>
                  <a:close/>
                  <a:moveTo>
                    <a:pt x="268" y="222"/>
                  </a:moveTo>
                  <a:cubicBezTo>
                    <a:pt x="267" y="222"/>
                    <a:pt x="267" y="223"/>
                    <a:pt x="267" y="223"/>
                  </a:cubicBezTo>
                  <a:cubicBezTo>
                    <a:pt x="266" y="224"/>
                    <a:pt x="266" y="224"/>
                    <a:pt x="265" y="225"/>
                  </a:cubicBezTo>
                  <a:lnTo>
                    <a:pt x="265" y="225"/>
                  </a:lnTo>
                  <a:cubicBezTo>
                    <a:pt x="266" y="224"/>
                    <a:pt x="266" y="223"/>
                    <a:pt x="267" y="223"/>
                  </a:cubicBezTo>
                  <a:lnTo>
                    <a:pt x="267" y="223"/>
                  </a:lnTo>
                  <a:cubicBezTo>
                    <a:pt x="267" y="223"/>
                    <a:pt x="267" y="223"/>
                    <a:pt x="267" y="223"/>
                  </a:cubicBezTo>
                  <a:cubicBezTo>
                    <a:pt x="267" y="222"/>
                    <a:pt x="267" y="222"/>
                    <a:pt x="268" y="222"/>
                  </a:cubicBezTo>
                  <a:close/>
                  <a:moveTo>
                    <a:pt x="265" y="0"/>
                  </a:moveTo>
                  <a:cubicBezTo>
                    <a:pt x="212" y="0"/>
                    <a:pt x="161" y="22"/>
                    <a:pt x="127" y="64"/>
                  </a:cubicBezTo>
                  <a:cubicBezTo>
                    <a:pt x="117" y="77"/>
                    <a:pt x="108" y="91"/>
                    <a:pt x="101" y="105"/>
                  </a:cubicBezTo>
                  <a:lnTo>
                    <a:pt x="101" y="105"/>
                  </a:lnTo>
                  <a:cubicBezTo>
                    <a:pt x="43" y="120"/>
                    <a:pt x="0" y="192"/>
                    <a:pt x="50" y="253"/>
                  </a:cubicBezTo>
                  <a:lnTo>
                    <a:pt x="58" y="270"/>
                  </a:lnTo>
                  <a:cubicBezTo>
                    <a:pt x="68" y="282"/>
                    <a:pt x="80" y="291"/>
                    <a:pt x="93" y="298"/>
                  </a:cubicBezTo>
                  <a:lnTo>
                    <a:pt x="93" y="298"/>
                  </a:lnTo>
                  <a:cubicBezTo>
                    <a:pt x="101" y="318"/>
                    <a:pt x="113" y="337"/>
                    <a:pt x="127" y="355"/>
                  </a:cubicBezTo>
                  <a:cubicBezTo>
                    <a:pt x="147" y="380"/>
                    <a:pt x="175" y="394"/>
                    <a:pt x="203" y="394"/>
                  </a:cubicBezTo>
                  <a:cubicBezTo>
                    <a:pt x="222" y="394"/>
                    <a:pt x="241" y="387"/>
                    <a:pt x="255" y="372"/>
                  </a:cubicBezTo>
                  <a:cubicBezTo>
                    <a:pt x="259" y="369"/>
                    <a:pt x="263" y="365"/>
                    <a:pt x="267" y="362"/>
                  </a:cubicBezTo>
                  <a:lnTo>
                    <a:pt x="267" y="362"/>
                  </a:lnTo>
                  <a:cubicBezTo>
                    <a:pt x="275" y="363"/>
                    <a:pt x="283" y="363"/>
                    <a:pt x="291" y="363"/>
                  </a:cubicBezTo>
                  <a:cubicBezTo>
                    <a:pt x="325" y="363"/>
                    <a:pt x="359" y="353"/>
                    <a:pt x="392" y="330"/>
                  </a:cubicBezTo>
                  <a:cubicBezTo>
                    <a:pt x="469" y="261"/>
                    <a:pt x="478" y="141"/>
                    <a:pt x="409" y="64"/>
                  </a:cubicBezTo>
                  <a:cubicBezTo>
                    <a:pt x="371" y="22"/>
                    <a:pt x="317" y="0"/>
                    <a:pt x="2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8"/>
            <p:cNvSpPr/>
            <p:nvPr/>
          </p:nvSpPr>
          <p:spPr>
            <a:xfrm>
              <a:off x="7841830" y="540971"/>
              <a:ext cx="31218" cy="20790"/>
            </a:xfrm>
            <a:custGeom>
              <a:avLst/>
              <a:gdLst/>
              <a:ahLst/>
              <a:cxnLst/>
              <a:rect l="l" t="t" r="r" b="b"/>
              <a:pathLst>
                <a:path w="467" h="311" extrusionOk="0">
                  <a:moveTo>
                    <a:pt x="197" y="1"/>
                  </a:moveTo>
                  <a:cubicBezTo>
                    <a:pt x="174" y="1"/>
                    <a:pt x="150" y="5"/>
                    <a:pt x="125" y="16"/>
                  </a:cubicBezTo>
                  <a:cubicBezTo>
                    <a:pt x="90" y="29"/>
                    <a:pt x="64" y="53"/>
                    <a:pt x="47" y="82"/>
                  </a:cubicBezTo>
                  <a:lnTo>
                    <a:pt x="47" y="82"/>
                  </a:lnTo>
                  <a:cubicBezTo>
                    <a:pt x="40" y="88"/>
                    <a:pt x="35" y="94"/>
                    <a:pt x="30" y="102"/>
                  </a:cubicBezTo>
                  <a:cubicBezTo>
                    <a:pt x="1" y="139"/>
                    <a:pt x="3" y="188"/>
                    <a:pt x="32" y="218"/>
                  </a:cubicBezTo>
                  <a:lnTo>
                    <a:pt x="32" y="218"/>
                  </a:lnTo>
                  <a:cubicBezTo>
                    <a:pt x="41" y="245"/>
                    <a:pt x="57" y="270"/>
                    <a:pt x="82" y="290"/>
                  </a:cubicBezTo>
                  <a:cubicBezTo>
                    <a:pt x="100" y="305"/>
                    <a:pt x="119" y="311"/>
                    <a:pt x="136" y="311"/>
                  </a:cubicBezTo>
                  <a:cubicBezTo>
                    <a:pt x="158" y="311"/>
                    <a:pt x="177" y="302"/>
                    <a:pt x="193" y="287"/>
                  </a:cubicBezTo>
                  <a:lnTo>
                    <a:pt x="193" y="287"/>
                  </a:lnTo>
                  <a:cubicBezTo>
                    <a:pt x="222" y="293"/>
                    <a:pt x="253" y="296"/>
                    <a:pt x="283" y="296"/>
                  </a:cubicBezTo>
                  <a:cubicBezTo>
                    <a:pt x="310" y="296"/>
                    <a:pt x="337" y="294"/>
                    <a:pt x="364" y="290"/>
                  </a:cubicBezTo>
                  <a:cubicBezTo>
                    <a:pt x="433" y="273"/>
                    <a:pt x="467" y="187"/>
                    <a:pt x="415" y="136"/>
                  </a:cubicBezTo>
                  <a:cubicBezTo>
                    <a:pt x="361" y="68"/>
                    <a:pt x="286" y="1"/>
                    <a:pt x="19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8"/>
            <p:cNvSpPr/>
            <p:nvPr/>
          </p:nvSpPr>
          <p:spPr>
            <a:xfrm>
              <a:off x="7753459" y="604275"/>
              <a:ext cx="32688" cy="21792"/>
            </a:xfrm>
            <a:custGeom>
              <a:avLst/>
              <a:gdLst/>
              <a:ahLst/>
              <a:cxnLst/>
              <a:rect l="l" t="t" r="r" b="b"/>
              <a:pathLst>
                <a:path w="489" h="326" extrusionOk="0">
                  <a:moveTo>
                    <a:pt x="210" y="1"/>
                  </a:moveTo>
                  <a:cubicBezTo>
                    <a:pt x="176" y="1"/>
                    <a:pt x="148" y="17"/>
                    <a:pt x="131" y="40"/>
                  </a:cubicBezTo>
                  <a:lnTo>
                    <a:pt x="131" y="40"/>
                  </a:lnTo>
                  <a:cubicBezTo>
                    <a:pt x="123" y="39"/>
                    <a:pt x="115" y="38"/>
                    <a:pt x="108" y="38"/>
                  </a:cubicBezTo>
                  <a:cubicBezTo>
                    <a:pt x="79" y="38"/>
                    <a:pt x="51" y="49"/>
                    <a:pt x="35" y="70"/>
                  </a:cubicBezTo>
                  <a:cubicBezTo>
                    <a:pt x="1" y="113"/>
                    <a:pt x="18" y="173"/>
                    <a:pt x="52" y="198"/>
                  </a:cubicBezTo>
                  <a:lnTo>
                    <a:pt x="61" y="207"/>
                  </a:lnTo>
                  <a:cubicBezTo>
                    <a:pt x="94" y="234"/>
                    <a:pt x="134" y="255"/>
                    <a:pt x="178" y="269"/>
                  </a:cubicBezTo>
                  <a:lnTo>
                    <a:pt x="178" y="269"/>
                  </a:lnTo>
                  <a:lnTo>
                    <a:pt x="180" y="275"/>
                  </a:lnTo>
                  <a:cubicBezTo>
                    <a:pt x="195" y="311"/>
                    <a:pt x="225" y="326"/>
                    <a:pt x="256" y="326"/>
                  </a:cubicBezTo>
                  <a:cubicBezTo>
                    <a:pt x="290" y="326"/>
                    <a:pt x="325" y="308"/>
                    <a:pt x="344" y="280"/>
                  </a:cubicBezTo>
                  <a:lnTo>
                    <a:pt x="344" y="280"/>
                  </a:lnTo>
                  <a:cubicBezTo>
                    <a:pt x="370" y="276"/>
                    <a:pt x="395" y="269"/>
                    <a:pt x="420" y="258"/>
                  </a:cubicBezTo>
                  <a:cubicBezTo>
                    <a:pt x="471" y="232"/>
                    <a:pt x="488" y="164"/>
                    <a:pt x="454" y="121"/>
                  </a:cubicBezTo>
                  <a:cubicBezTo>
                    <a:pt x="394" y="44"/>
                    <a:pt x="309" y="2"/>
                    <a:pt x="223" y="2"/>
                  </a:cubicBezTo>
                  <a:cubicBezTo>
                    <a:pt x="219" y="1"/>
                    <a:pt x="214" y="1"/>
                    <a:pt x="21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8"/>
            <p:cNvSpPr/>
            <p:nvPr/>
          </p:nvSpPr>
          <p:spPr>
            <a:xfrm>
              <a:off x="7647107" y="561025"/>
              <a:ext cx="22528" cy="20923"/>
            </a:xfrm>
            <a:custGeom>
              <a:avLst/>
              <a:gdLst/>
              <a:ahLst/>
              <a:cxnLst/>
              <a:rect l="l" t="t" r="r" b="b"/>
              <a:pathLst>
                <a:path w="337" h="313" extrusionOk="0">
                  <a:moveTo>
                    <a:pt x="147" y="0"/>
                  </a:moveTo>
                  <a:cubicBezTo>
                    <a:pt x="130" y="0"/>
                    <a:pt x="114" y="5"/>
                    <a:pt x="99" y="15"/>
                  </a:cubicBezTo>
                  <a:lnTo>
                    <a:pt x="99" y="15"/>
                  </a:lnTo>
                  <a:cubicBezTo>
                    <a:pt x="95" y="14"/>
                    <a:pt x="91" y="14"/>
                    <a:pt x="88" y="14"/>
                  </a:cubicBezTo>
                  <a:cubicBezTo>
                    <a:pt x="43" y="14"/>
                    <a:pt x="8" y="46"/>
                    <a:pt x="1" y="92"/>
                  </a:cubicBezTo>
                  <a:lnTo>
                    <a:pt x="26" y="127"/>
                  </a:lnTo>
                  <a:cubicBezTo>
                    <a:pt x="20" y="200"/>
                    <a:pt x="67" y="265"/>
                    <a:pt x="135" y="290"/>
                  </a:cubicBezTo>
                  <a:lnTo>
                    <a:pt x="135" y="290"/>
                  </a:lnTo>
                  <a:cubicBezTo>
                    <a:pt x="138" y="292"/>
                    <a:pt x="142" y="295"/>
                    <a:pt x="146" y="298"/>
                  </a:cubicBezTo>
                  <a:cubicBezTo>
                    <a:pt x="162" y="307"/>
                    <a:pt x="179" y="312"/>
                    <a:pt x="196" y="312"/>
                  </a:cubicBezTo>
                  <a:cubicBezTo>
                    <a:pt x="223" y="312"/>
                    <a:pt x="249" y="301"/>
                    <a:pt x="269" y="278"/>
                  </a:cubicBezTo>
                  <a:lnTo>
                    <a:pt x="269" y="278"/>
                  </a:lnTo>
                  <a:cubicBezTo>
                    <a:pt x="316" y="246"/>
                    <a:pt x="337" y="188"/>
                    <a:pt x="317" y="135"/>
                  </a:cubicBezTo>
                  <a:cubicBezTo>
                    <a:pt x="283" y="75"/>
                    <a:pt x="240" y="33"/>
                    <a:pt x="180" y="7"/>
                  </a:cubicBezTo>
                  <a:cubicBezTo>
                    <a:pt x="170" y="3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>
              <a:off x="7515019" y="499860"/>
              <a:ext cx="32622" cy="21324"/>
            </a:xfrm>
            <a:custGeom>
              <a:avLst/>
              <a:gdLst/>
              <a:ahLst/>
              <a:cxnLst/>
              <a:rect l="l" t="t" r="r" b="b"/>
              <a:pathLst>
                <a:path w="488" h="319" extrusionOk="0">
                  <a:moveTo>
                    <a:pt x="230" y="0"/>
                  </a:moveTo>
                  <a:cubicBezTo>
                    <a:pt x="164" y="0"/>
                    <a:pt x="98" y="24"/>
                    <a:pt x="43" y="75"/>
                  </a:cubicBezTo>
                  <a:cubicBezTo>
                    <a:pt x="9" y="109"/>
                    <a:pt x="0" y="169"/>
                    <a:pt x="35" y="203"/>
                  </a:cubicBezTo>
                  <a:cubicBezTo>
                    <a:pt x="77" y="255"/>
                    <a:pt x="129" y="289"/>
                    <a:pt x="197" y="314"/>
                  </a:cubicBezTo>
                  <a:cubicBezTo>
                    <a:pt x="207" y="318"/>
                    <a:pt x="217" y="319"/>
                    <a:pt x="226" y="319"/>
                  </a:cubicBezTo>
                  <a:cubicBezTo>
                    <a:pt x="260" y="319"/>
                    <a:pt x="288" y="300"/>
                    <a:pt x="305" y="273"/>
                  </a:cubicBezTo>
                  <a:lnTo>
                    <a:pt x="305" y="273"/>
                  </a:lnTo>
                  <a:cubicBezTo>
                    <a:pt x="341" y="270"/>
                    <a:pt x="377" y="261"/>
                    <a:pt x="411" y="246"/>
                  </a:cubicBezTo>
                  <a:cubicBezTo>
                    <a:pt x="471" y="220"/>
                    <a:pt x="488" y="152"/>
                    <a:pt x="445" y="101"/>
                  </a:cubicBezTo>
                  <a:cubicBezTo>
                    <a:pt x="389" y="35"/>
                    <a:pt x="310" y="0"/>
                    <a:pt x="23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>
              <a:off x="7459871" y="432211"/>
              <a:ext cx="29480" cy="27407"/>
            </a:xfrm>
            <a:custGeom>
              <a:avLst/>
              <a:gdLst/>
              <a:ahLst/>
              <a:cxnLst/>
              <a:rect l="l" t="t" r="r" b="b"/>
              <a:pathLst>
                <a:path w="441" h="410" extrusionOk="0">
                  <a:moveTo>
                    <a:pt x="141" y="0"/>
                  </a:moveTo>
                  <a:cubicBezTo>
                    <a:pt x="81" y="0"/>
                    <a:pt x="21" y="43"/>
                    <a:pt x="30" y="112"/>
                  </a:cubicBezTo>
                  <a:cubicBezTo>
                    <a:pt x="34" y="127"/>
                    <a:pt x="38" y="141"/>
                    <a:pt x="42" y="155"/>
                  </a:cubicBezTo>
                  <a:lnTo>
                    <a:pt x="42" y="155"/>
                  </a:lnTo>
                  <a:cubicBezTo>
                    <a:pt x="33" y="164"/>
                    <a:pt x="26" y="175"/>
                    <a:pt x="21" y="189"/>
                  </a:cubicBezTo>
                  <a:lnTo>
                    <a:pt x="30" y="189"/>
                  </a:lnTo>
                  <a:cubicBezTo>
                    <a:pt x="1" y="317"/>
                    <a:pt x="98" y="409"/>
                    <a:pt x="202" y="409"/>
                  </a:cubicBezTo>
                  <a:cubicBezTo>
                    <a:pt x="250" y="409"/>
                    <a:pt x="300" y="389"/>
                    <a:pt x="338" y="343"/>
                  </a:cubicBezTo>
                  <a:cubicBezTo>
                    <a:pt x="440" y="197"/>
                    <a:pt x="304" y="0"/>
                    <a:pt x="14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>
              <a:off x="7409804" y="365565"/>
              <a:ext cx="27875" cy="26739"/>
            </a:xfrm>
            <a:custGeom>
              <a:avLst/>
              <a:gdLst/>
              <a:ahLst/>
              <a:cxnLst/>
              <a:rect l="l" t="t" r="r" b="b"/>
              <a:pathLst>
                <a:path w="417" h="400" extrusionOk="0">
                  <a:moveTo>
                    <a:pt x="221" y="184"/>
                  </a:moveTo>
                  <a:cubicBezTo>
                    <a:pt x="221" y="184"/>
                    <a:pt x="222" y="184"/>
                    <a:pt x="223" y="185"/>
                  </a:cubicBezTo>
                  <a:cubicBezTo>
                    <a:pt x="221" y="185"/>
                    <a:pt x="221" y="184"/>
                    <a:pt x="221" y="184"/>
                  </a:cubicBezTo>
                  <a:close/>
                  <a:moveTo>
                    <a:pt x="202" y="1"/>
                  </a:moveTo>
                  <a:cubicBezTo>
                    <a:pt x="178" y="1"/>
                    <a:pt x="153" y="5"/>
                    <a:pt x="129" y="14"/>
                  </a:cubicBezTo>
                  <a:cubicBezTo>
                    <a:pt x="116" y="19"/>
                    <a:pt x="105" y="27"/>
                    <a:pt x="96" y="35"/>
                  </a:cubicBezTo>
                  <a:lnTo>
                    <a:pt x="96" y="35"/>
                  </a:lnTo>
                  <a:cubicBezTo>
                    <a:pt x="49" y="39"/>
                    <a:pt x="4" y="74"/>
                    <a:pt x="9" y="133"/>
                  </a:cubicBezTo>
                  <a:lnTo>
                    <a:pt x="0" y="151"/>
                  </a:lnTo>
                  <a:cubicBezTo>
                    <a:pt x="16" y="266"/>
                    <a:pt x="72" y="374"/>
                    <a:pt x="182" y="383"/>
                  </a:cubicBezTo>
                  <a:lnTo>
                    <a:pt x="182" y="383"/>
                  </a:lnTo>
                  <a:cubicBezTo>
                    <a:pt x="199" y="394"/>
                    <a:pt x="218" y="399"/>
                    <a:pt x="237" y="399"/>
                  </a:cubicBezTo>
                  <a:cubicBezTo>
                    <a:pt x="259" y="399"/>
                    <a:pt x="281" y="393"/>
                    <a:pt x="300" y="382"/>
                  </a:cubicBezTo>
                  <a:cubicBezTo>
                    <a:pt x="307" y="374"/>
                    <a:pt x="313" y="365"/>
                    <a:pt x="318" y="356"/>
                  </a:cubicBezTo>
                  <a:lnTo>
                    <a:pt x="318" y="356"/>
                  </a:lnTo>
                  <a:cubicBezTo>
                    <a:pt x="381" y="318"/>
                    <a:pt x="417" y="243"/>
                    <a:pt x="411" y="159"/>
                  </a:cubicBezTo>
                  <a:cubicBezTo>
                    <a:pt x="384" y="64"/>
                    <a:pt x="297" y="1"/>
                    <a:pt x="20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>
              <a:off x="7465821" y="226858"/>
              <a:ext cx="25268" cy="27341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99" y="0"/>
                  </a:moveTo>
                  <a:cubicBezTo>
                    <a:pt x="52" y="0"/>
                    <a:pt x="8" y="40"/>
                    <a:pt x="1" y="87"/>
                  </a:cubicBezTo>
                  <a:cubicBezTo>
                    <a:pt x="1" y="164"/>
                    <a:pt x="18" y="232"/>
                    <a:pt x="43" y="309"/>
                  </a:cubicBezTo>
                  <a:cubicBezTo>
                    <a:pt x="47" y="318"/>
                    <a:pt x="52" y="326"/>
                    <a:pt x="57" y="332"/>
                  </a:cubicBezTo>
                  <a:lnTo>
                    <a:pt x="57" y="332"/>
                  </a:lnTo>
                  <a:cubicBezTo>
                    <a:pt x="87" y="378"/>
                    <a:pt x="142" y="409"/>
                    <a:pt x="198" y="409"/>
                  </a:cubicBezTo>
                  <a:cubicBezTo>
                    <a:pt x="243" y="409"/>
                    <a:pt x="289" y="390"/>
                    <a:pt x="326" y="343"/>
                  </a:cubicBezTo>
                  <a:cubicBezTo>
                    <a:pt x="369" y="284"/>
                    <a:pt x="377" y="198"/>
                    <a:pt x="343" y="130"/>
                  </a:cubicBezTo>
                  <a:cubicBezTo>
                    <a:pt x="292" y="53"/>
                    <a:pt x="206" y="1"/>
                    <a:pt x="112" y="1"/>
                  </a:cubicBezTo>
                  <a:cubicBezTo>
                    <a:pt x="107" y="1"/>
                    <a:pt x="103" y="0"/>
                    <a:pt x="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>
              <a:off x="7546036" y="235415"/>
              <a:ext cx="36499" cy="25937"/>
            </a:xfrm>
            <a:custGeom>
              <a:avLst/>
              <a:gdLst/>
              <a:ahLst/>
              <a:cxnLst/>
              <a:rect l="l" t="t" r="r" b="b"/>
              <a:pathLst>
                <a:path w="546" h="388" extrusionOk="0">
                  <a:moveTo>
                    <a:pt x="225" y="0"/>
                  </a:moveTo>
                  <a:cubicBezTo>
                    <a:pt x="145" y="0"/>
                    <a:pt x="68" y="44"/>
                    <a:pt x="33" y="121"/>
                  </a:cubicBezTo>
                  <a:cubicBezTo>
                    <a:pt x="1" y="241"/>
                    <a:pt x="81" y="354"/>
                    <a:pt x="196" y="354"/>
                  </a:cubicBezTo>
                  <a:cubicBezTo>
                    <a:pt x="204" y="354"/>
                    <a:pt x="212" y="353"/>
                    <a:pt x="221" y="352"/>
                  </a:cubicBezTo>
                  <a:cubicBezTo>
                    <a:pt x="227" y="352"/>
                    <a:pt x="234" y="351"/>
                    <a:pt x="240" y="350"/>
                  </a:cubicBezTo>
                  <a:lnTo>
                    <a:pt x="240" y="350"/>
                  </a:lnTo>
                  <a:cubicBezTo>
                    <a:pt x="281" y="371"/>
                    <a:pt x="326" y="388"/>
                    <a:pt x="367" y="388"/>
                  </a:cubicBezTo>
                  <a:cubicBezTo>
                    <a:pt x="408" y="388"/>
                    <a:pt x="447" y="371"/>
                    <a:pt x="477" y="327"/>
                  </a:cubicBezTo>
                  <a:cubicBezTo>
                    <a:pt x="546" y="224"/>
                    <a:pt x="426" y="70"/>
                    <a:pt x="332" y="27"/>
                  </a:cubicBezTo>
                  <a:cubicBezTo>
                    <a:pt x="298" y="9"/>
                    <a:pt x="261" y="0"/>
                    <a:pt x="2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>
              <a:off x="7430593" y="127925"/>
              <a:ext cx="34761" cy="28811"/>
            </a:xfrm>
            <a:custGeom>
              <a:avLst/>
              <a:gdLst/>
              <a:ahLst/>
              <a:cxnLst/>
              <a:rect l="l" t="t" r="r" b="b"/>
              <a:pathLst>
                <a:path w="520" h="431" extrusionOk="0">
                  <a:moveTo>
                    <a:pt x="248" y="0"/>
                  </a:moveTo>
                  <a:cubicBezTo>
                    <a:pt x="207" y="0"/>
                    <a:pt x="174" y="22"/>
                    <a:pt x="159" y="56"/>
                  </a:cubicBezTo>
                  <a:lnTo>
                    <a:pt x="159" y="56"/>
                  </a:lnTo>
                  <a:cubicBezTo>
                    <a:pt x="147" y="52"/>
                    <a:pt x="136" y="50"/>
                    <a:pt x="124" y="50"/>
                  </a:cubicBezTo>
                  <a:cubicBezTo>
                    <a:pt x="61" y="50"/>
                    <a:pt x="1" y="108"/>
                    <a:pt x="40" y="181"/>
                  </a:cubicBezTo>
                  <a:cubicBezTo>
                    <a:pt x="80" y="262"/>
                    <a:pt x="145" y="325"/>
                    <a:pt x="222" y="363"/>
                  </a:cubicBezTo>
                  <a:lnTo>
                    <a:pt x="222" y="363"/>
                  </a:lnTo>
                  <a:cubicBezTo>
                    <a:pt x="234" y="403"/>
                    <a:pt x="273" y="430"/>
                    <a:pt x="315" y="430"/>
                  </a:cubicBezTo>
                  <a:cubicBezTo>
                    <a:pt x="320" y="430"/>
                    <a:pt x="326" y="430"/>
                    <a:pt x="331" y="429"/>
                  </a:cubicBezTo>
                  <a:cubicBezTo>
                    <a:pt x="352" y="426"/>
                    <a:pt x="370" y="416"/>
                    <a:pt x="384" y="403"/>
                  </a:cubicBezTo>
                  <a:lnTo>
                    <a:pt x="384" y="403"/>
                  </a:lnTo>
                  <a:cubicBezTo>
                    <a:pt x="389" y="403"/>
                    <a:pt x="394" y="403"/>
                    <a:pt x="399" y="403"/>
                  </a:cubicBezTo>
                  <a:cubicBezTo>
                    <a:pt x="405" y="404"/>
                    <a:pt x="410" y="405"/>
                    <a:pt x="415" y="405"/>
                  </a:cubicBezTo>
                  <a:cubicBezTo>
                    <a:pt x="461" y="405"/>
                    <a:pt x="503" y="372"/>
                    <a:pt x="511" y="326"/>
                  </a:cubicBezTo>
                  <a:cubicBezTo>
                    <a:pt x="519" y="172"/>
                    <a:pt x="408" y="27"/>
                    <a:pt x="262" y="1"/>
                  </a:cubicBezTo>
                  <a:cubicBezTo>
                    <a:pt x="257" y="1"/>
                    <a:pt x="253" y="0"/>
                    <a:pt x="24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>
              <a:off x="7458601" y="175988"/>
              <a:ext cx="27875" cy="30750"/>
            </a:xfrm>
            <a:custGeom>
              <a:avLst/>
              <a:gdLst/>
              <a:ahLst/>
              <a:cxnLst/>
              <a:rect l="l" t="t" r="r" b="b"/>
              <a:pathLst>
                <a:path w="417" h="460" extrusionOk="0">
                  <a:moveTo>
                    <a:pt x="221" y="0"/>
                  </a:moveTo>
                  <a:cubicBezTo>
                    <a:pt x="208" y="0"/>
                    <a:pt x="195" y="3"/>
                    <a:pt x="186" y="9"/>
                  </a:cubicBezTo>
                  <a:cubicBezTo>
                    <a:pt x="92" y="61"/>
                    <a:pt x="23" y="146"/>
                    <a:pt x="6" y="249"/>
                  </a:cubicBezTo>
                  <a:cubicBezTo>
                    <a:pt x="0" y="282"/>
                    <a:pt x="13" y="316"/>
                    <a:pt x="39" y="337"/>
                  </a:cubicBezTo>
                  <a:lnTo>
                    <a:pt x="39" y="337"/>
                  </a:lnTo>
                  <a:cubicBezTo>
                    <a:pt x="45" y="354"/>
                    <a:pt x="54" y="370"/>
                    <a:pt x="66" y="386"/>
                  </a:cubicBezTo>
                  <a:cubicBezTo>
                    <a:pt x="97" y="429"/>
                    <a:pt x="155" y="459"/>
                    <a:pt x="214" y="459"/>
                  </a:cubicBezTo>
                  <a:cubicBezTo>
                    <a:pt x="236" y="459"/>
                    <a:pt x="259" y="455"/>
                    <a:pt x="280" y="446"/>
                  </a:cubicBezTo>
                  <a:cubicBezTo>
                    <a:pt x="365" y="412"/>
                    <a:pt x="417" y="326"/>
                    <a:pt x="408" y="232"/>
                  </a:cubicBezTo>
                  <a:cubicBezTo>
                    <a:pt x="400" y="146"/>
                    <a:pt x="357" y="61"/>
                    <a:pt x="280" y="18"/>
                  </a:cubicBezTo>
                  <a:cubicBezTo>
                    <a:pt x="264" y="7"/>
                    <a:pt x="241" y="0"/>
                    <a:pt x="22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>
              <a:off x="7366019" y="116093"/>
              <a:ext cx="37969" cy="23998"/>
            </a:xfrm>
            <a:custGeom>
              <a:avLst/>
              <a:gdLst/>
              <a:ahLst/>
              <a:cxnLst/>
              <a:rect l="l" t="t" r="r" b="b"/>
              <a:pathLst>
                <a:path w="568" h="359" extrusionOk="0">
                  <a:moveTo>
                    <a:pt x="355" y="1"/>
                  </a:moveTo>
                  <a:cubicBezTo>
                    <a:pt x="338" y="1"/>
                    <a:pt x="321" y="3"/>
                    <a:pt x="305" y="7"/>
                  </a:cubicBezTo>
                  <a:cubicBezTo>
                    <a:pt x="266" y="19"/>
                    <a:pt x="234" y="41"/>
                    <a:pt x="211" y="68"/>
                  </a:cubicBezTo>
                  <a:lnTo>
                    <a:pt x="211" y="68"/>
                  </a:lnTo>
                  <a:cubicBezTo>
                    <a:pt x="196" y="62"/>
                    <a:pt x="182" y="56"/>
                    <a:pt x="168" y="50"/>
                  </a:cubicBezTo>
                  <a:cubicBezTo>
                    <a:pt x="155" y="45"/>
                    <a:pt x="144" y="43"/>
                    <a:pt x="133" y="43"/>
                  </a:cubicBezTo>
                  <a:cubicBezTo>
                    <a:pt x="44" y="43"/>
                    <a:pt x="0" y="184"/>
                    <a:pt x="99" y="230"/>
                  </a:cubicBezTo>
                  <a:lnTo>
                    <a:pt x="91" y="230"/>
                  </a:lnTo>
                  <a:cubicBezTo>
                    <a:pt x="116" y="239"/>
                    <a:pt x="142" y="249"/>
                    <a:pt x="168" y="257"/>
                  </a:cubicBezTo>
                  <a:lnTo>
                    <a:pt x="168" y="257"/>
                  </a:lnTo>
                  <a:cubicBezTo>
                    <a:pt x="175" y="280"/>
                    <a:pt x="186" y="303"/>
                    <a:pt x="202" y="324"/>
                  </a:cubicBezTo>
                  <a:cubicBezTo>
                    <a:pt x="221" y="348"/>
                    <a:pt x="246" y="358"/>
                    <a:pt x="271" y="358"/>
                  </a:cubicBezTo>
                  <a:cubicBezTo>
                    <a:pt x="291" y="358"/>
                    <a:pt x="312" y="352"/>
                    <a:pt x="330" y="341"/>
                  </a:cubicBezTo>
                  <a:cubicBezTo>
                    <a:pt x="341" y="330"/>
                    <a:pt x="350" y="316"/>
                    <a:pt x="355" y="301"/>
                  </a:cubicBezTo>
                  <a:lnTo>
                    <a:pt x="355" y="301"/>
                  </a:lnTo>
                  <a:cubicBezTo>
                    <a:pt x="386" y="304"/>
                    <a:pt x="418" y="307"/>
                    <a:pt x="450" y="307"/>
                  </a:cubicBezTo>
                  <a:cubicBezTo>
                    <a:pt x="493" y="307"/>
                    <a:pt x="553" y="281"/>
                    <a:pt x="553" y="221"/>
                  </a:cubicBezTo>
                  <a:cubicBezTo>
                    <a:pt x="568" y="101"/>
                    <a:pt x="471" y="1"/>
                    <a:pt x="3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7385204" y="285683"/>
              <a:ext cx="31686" cy="34761"/>
            </a:xfrm>
            <a:custGeom>
              <a:avLst/>
              <a:gdLst/>
              <a:ahLst/>
              <a:cxnLst/>
              <a:rect l="l" t="t" r="r" b="b"/>
              <a:pathLst>
                <a:path w="474" h="520" extrusionOk="0">
                  <a:moveTo>
                    <a:pt x="263" y="188"/>
                  </a:moveTo>
                  <a:cubicBezTo>
                    <a:pt x="263" y="190"/>
                    <a:pt x="263" y="191"/>
                    <a:pt x="266" y="191"/>
                  </a:cubicBezTo>
                  <a:cubicBezTo>
                    <a:pt x="265" y="190"/>
                    <a:pt x="264" y="189"/>
                    <a:pt x="263" y="188"/>
                  </a:cubicBezTo>
                  <a:close/>
                  <a:moveTo>
                    <a:pt x="245" y="177"/>
                  </a:moveTo>
                  <a:lnTo>
                    <a:pt x="245" y="177"/>
                  </a:lnTo>
                  <a:cubicBezTo>
                    <a:pt x="245" y="177"/>
                    <a:pt x="249" y="185"/>
                    <a:pt x="249" y="191"/>
                  </a:cubicBezTo>
                  <a:cubicBezTo>
                    <a:pt x="253" y="186"/>
                    <a:pt x="255" y="184"/>
                    <a:pt x="257" y="184"/>
                  </a:cubicBezTo>
                  <a:cubicBezTo>
                    <a:pt x="259" y="184"/>
                    <a:pt x="260" y="186"/>
                    <a:pt x="263" y="188"/>
                  </a:cubicBezTo>
                  <a:lnTo>
                    <a:pt x="263" y="188"/>
                  </a:lnTo>
                  <a:cubicBezTo>
                    <a:pt x="264" y="187"/>
                    <a:pt x="265" y="185"/>
                    <a:pt x="267" y="185"/>
                  </a:cubicBezTo>
                  <a:lnTo>
                    <a:pt x="267" y="185"/>
                  </a:lnTo>
                  <a:cubicBezTo>
                    <a:pt x="268" y="185"/>
                    <a:pt x="269" y="188"/>
                    <a:pt x="266" y="199"/>
                  </a:cubicBezTo>
                  <a:cubicBezTo>
                    <a:pt x="263" y="207"/>
                    <a:pt x="261" y="212"/>
                    <a:pt x="260" y="215"/>
                  </a:cubicBezTo>
                  <a:lnTo>
                    <a:pt x="260" y="215"/>
                  </a:lnTo>
                  <a:cubicBezTo>
                    <a:pt x="256" y="207"/>
                    <a:pt x="252" y="199"/>
                    <a:pt x="249" y="191"/>
                  </a:cubicBezTo>
                  <a:cubicBezTo>
                    <a:pt x="245" y="181"/>
                    <a:pt x="244" y="177"/>
                    <a:pt x="245" y="177"/>
                  </a:cubicBezTo>
                  <a:close/>
                  <a:moveTo>
                    <a:pt x="253" y="0"/>
                  </a:moveTo>
                  <a:cubicBezTo>
                    <a:pt x="195" y="0"/>
                    <a:pt x="137" y="24"/>
                    <a:pt x="95" y="71"/>
                  </a:cubicBezTo>
                  <a:cubicBezTo>
                    <a:pt x="91" y="76"/>
                    <a:pt x="88" y="81"/>
                    <a:pt x="85" y="86"/>
                  </a:cubicBezTo>
                  <a:lnTo>
                    <a:pt x="85" y="86"/>
                  </a:lnTo>
                  <a:cubicBezTo>
                    <a:pt x="43" y="97"/>
                    <a:pt x="5" y="134"/>
                    <a:pt x="9" y="191"/>
                  </a:cubicBezTo>
                  <a:lnTo>
                    <a:pt x="0" y="182"/>
                  </a:lnTo>
                  <a:lnTo>
                    <a:pt x="0" y="182"/>
                  </a:lnTo>
                  <a:cubicBezTo>
                    <a:pt x="6" y="270"/>
                    <a:pt x="61" y="341"/>
                    <a:pt x="139" y="375"/>
                  </a:cubicBezTo>
                  <a:lnTo>
                    <a:pt x="139" y="375"/>
                  </a:lnTo>
                  <a:cubicBezTo>
                    <a:pt x="165" y="414"/>
                    <a:pt x="192" y="450"/>
                    <a:pt x="214" y="482"/>
                  </a:cubicBezTo>
                  <a:cubicBezTo>
                    <a:pt x="229" y="506"/>
                    <a:pt x="256" y="520"/>
                    <a:pt x="284" y="520"/>
                  </a:cubicBezTo>
                  <a:cubicBezTo>
                    <a:pt x="304" y="520"/>
                    <a:pt x="325" y="513"/>
                    <a:pt x="343" y="499"/>
                  </a:cubicBezTo>
                  <a:cubicBezTo>
                    <a:pt x="376" y="465"/>
                    <a:pt x="385" y="406"/>
                    <a:pt x="353" y="364"/>
                  </a:cubicBezTo>
                  <a:lnTo>
                    <a:pt x="353" y="364"/>
                  </a:lnTo>
                  <a:cubicBezTo>
                    <a:pt x="440" y="301"/>
                    <a:pt x="473" y="175"/>
                    <a:pt x="411" y="71"/>
                  </a:cubicBezTo>
                  <a:cubicBezTo>
                    <a:pt x="368" y="24"/>
                    <a:pt x="311" y="0"/>
                    <a:pt x="2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7329722" y="198582"/>
              <a:ext cx="26405" cy="38571"/>
            </a:xfrm>
            <a:custGeom>
              <a:avLst/>
              <a:gdLst/>
              <a:ahLst/>
              <a:cxnLst/>
              <a:rect l="l" t="t" r="r" b="b"/>
              <a:pathLst>
                <a:path w="395" h="577" extrusionOk="0">
                  <a:moveTo>
                    <a:pt x="229" y="0"/>
                  </a:moveTo>
                  <a:cubicBezTo>
                    <a:pt x="209" y="0"/>
                    <a:pt x="190" y="5"/>
                    <a:pt x="172" y="14"/>
                  </a:cubicBezTo>
                  <a:cubicBezTo>
                    <a:pt x="149" y="23"/>
                    <a:pt x="131" y="37"/>
                    <a:pt x="118" y="53"/>
                  </a:cubicBezTo>
                  <a:lnTo>
                    <a:pt x="118" y="53"/>
                  </a:lnTo>
                  <a:cubicBezTo>
                    <a:pt x="112" y="52"/>
                    <a:pt x="106" y="52"/>
                    <a:pt x="100" y="52"/>
                  </a:cubicBezTo>
                  <a:cubicBezTo>
                    <a:pt x="52" y="52"/>
                    <a:pt x="4" y="85"/>
                    <a:pt x="1" y="143"/>
                  </a:cubicBezTo>
                  <a:lnTo>
                    <a:pt x="1" y="143"/>
                  </a:lnTo>
                  <a:cubicBezTo>
                    <a:pt x="1" y="143"/>
                    <a:pt x="1" y="142"/>
                    <a:pt x="1" y="142"/>
                  </a:cubicBezTo>
                  <a:lnTo>
                    <a:pt x="1" y="151"/>
                  </a:lnTo>
                  <a:cubicBezTo>
                    <a:pt x="1" y="148"/>
                    <a:pt x="1" y="146"/>
                    <a:pt x="1" y="143"/>
                  </a:cubicBezTo>
                  <a:lnTo>
                    <a:pt x="1" y="143"/>
                  </a:lnTo>
                  <a:cubicBezTo>
                    <a:pt x="11" y="210"/>
                    <a:pt x="44" y="269"/>
                    <a:pt x="93" y="309"/>
                  </a:cubicBezTo>
                  <a:lnTo>
                    <a:pt x="93" y="309"/>
                  </a:lnTo>
                  <a:cubicBezTo>
                    <a:pt x="105" y="384"/>
                    <a:pt x="134" y="458"/>
                    <a:pt x="172" y="527"/>
                  </a:cubicBezTo>
                  <a:cubicBezTo>
                    <a:pt x="191" y="559"/>
                    <a:pt x="224" y="576"/>
                    <a:pt x="261" y="576"/>
                  </a:cubicBezTo>
                  <a:cubicBezTo>
                    <a:pt x="273" y="576"/>
                    <a:pt x="287" y="574"/>
                    <a:pt x="300" y="570"/>
                  </a:cubicBezTo>
                  <a:cubicBezTo>
                    <a:pt x="343" y="553"/>
                    <a:pt x="368" y="493"/>
                    <a:pt x="343" y="450"/>
                  </a:cubicBezTo>
                  <a:cubicBezTo>
                    <a:pt x="324" y="417"/>
                    <a:pt x="308" y="384"/>
                    <a:pt x="295" y="349"/>
                  </a:cubicBezTo>
                  <a:lnTo>
                    <a:pt x="295" y="349"/>
                  </a:lnTo>
                  <a:cubicBezTo>
                    <a:pt x="303" y="344"/>
                    <a:pt x="310" y="337"/>
                    <a:pt x="317" y="330"/>
                  </a:cubicBezTo>
                  <a:cubicBezTo>
                    <a:pt x="377" y="270"/>
                    <a:pt x="394" y="176"/>
                    <a:pt x="368" y="91"/>
                  </a:cubicBezTo>
                  <a:cubicBezTo>
                    <a:pt x="343" y="34"/>
                    <a:pt x="285" y="0"/>
                    <a:pt x="2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7375445" y="335150"/>
              <a:ext cx="21792" cy="30282"/>
            </a:xfrm>
            <a:custGeom>
              <a:avLst/>
              <a:gdLst/>
              <a:ahLst/>
              <a:cxnLst/>
              <a:rect l="l" t="t" r="r" b="b"/>
              <a:pathLst>
                <a:path w="326" h="453" extrusionOk="0">
                  <a:moveTo>
                    <a:pt x="138" y="0"/>
                  </a:moveTo>
                  <a:cubicBezTo>
                    <a:pt x="104" y="0"/>
                    <a:pt x="69" y="20"/>
                    <a:pt x="52" y="58"/>
                  </a:cubicBezTo>
                  <a:cubicBezTo>
                    <a:pt x="35" y="92"/>
                    <a:pt x="25" y="131"/>
                    <a:pt x="21" y="171"/>
                  </a:cubicBezTo>
                  <a:lnTo>
                    <a:pt x="21" y="171"/>
                  </a:lnTo>
                  <a:cubicBezTo>
                    <a:pt x="9" y="188"/>
                    <a:pt x="4" y="210"/>
                    <a:pt x="10" y="238"/>
                  </a:cubicBezTo>
                  <a:lnTo>
                    <a:pt x="1" y="255"/>
                  </a:lnTo>
                  <a:cubicBezTo>
                    <a:pt x="8" y="296"/>
                    <a:pt x="26" y="333"/>
                    <a:pt x="52" y="364"/>
                  </a:cubicBezTo>
                  <a:lnTo>
                    <a:pt x="52" y="364"/>
                  </a:lnTo>
                  <a:cubicBezTo>
                    <a:pt x="56" y="370"/>
                    <a:pt x="62" y="376"/>
                    <a:pt x="68" y="381"/>
                  </a:cubicBezTo>
                  <a:lnTo>
                    <a:pt x="68" y="381"/>
                  </a:lnTo>
                  <a:cubicBezTo>
                    <a:pt x="106" y="418"/>
                    <a:pt x="157" y="443"/>
                    <a:pt x="215" y="452"/>
                  </a:cubicBezTo>
                  <a:cubicBezTo>
                    <a:pt x="219" y="452"/>
                    <a:pt x="224" y="453"/>
                    <a:pt x="228" y="453"/>
                  </a:cubicBezTo>
                  <a:cubicBezTo>
                    <a:pt x="282" y="453"/>
                    <a:pt x="325" y="404"/>
                    <a:pt x="318" y="340"/>
                  </a:cubicBezTo>
                  <a:cubicBezTo>
                    <a:pt x="309" y="238"/>
                    <a:pt x="275" y="144"/>
                    <a:pt x="223" y="58"/>
                  </a:cubicBezTo>
                  <a:cubicBezTo>
                    <a:pt x="206" y="20"/>
                    <a:pt x="172" y="0"/>
                    <a:pt x="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7526450" y="588031"/>
              <a:ext cx="30950" cy="25937"/>
            </a:xfrm>
            <a:custGeom>
              <a:avLst/>
              <a:gdLst/>
              <a:ahLst/>
              <a:cxnLst/>
              <a:rect l="l" t="t" r="r" b="b"/>
              <a:pathLst>
                <a:path w="463" h="388" extrusionOk="0">
                  <a:moveTo>
                    <a:pt x="250" y="0"/>
                  </a:moveTo>
                  <a:cubicBezTo>
                    <a:pt x="199" y="0"/>
                    <a:pt x="148" y="21"/>
                    <a:pt x="112" y="64"/>
                  </a:cubicBezTo>
                  <a:lnTo>
                    <a:pt x="112" y="64"/>
                  </a:lnTo>
                  <a:cubicBezTo>
                    <a:pt x="109" y="64"/>
                    <a:pt x="105" y="64"/>
                    <a:pt x="102" y="64"/>
                  </a:cubicBezTo>
                  <a:cubicBezTo>
                    <a:pt x="97" y="64"/>
                    <a:pt x="91" y="64"/>
                    <a:pt x="86" y="65"/>
                  </a:cubicBezTo>
                  <a:cubicBezTo>
                    <a:pt x="35" y="73"/>
                    <a:pt x="0" y="116"/>
                    <a:pt x="9" y="168"/>
                  </a:cubicBezTo>
                  <a:lnTo>
                    <a:pt x="26" y="176"/>
                  </a:lnTo>
                  <a:cubicBezTo>
                    <a:pt x="36" y="227"/>
                    <a:pt x="60" y="272"/>
                    <a:pt x="94" y="306"/>
                  </a:cubicBezTo>
                  <a:lnTo>
                    <a:pt x="94" y="306"/>
                  </a:lnTo>
                  <a:cubicBezTo>
                    <a:pt x="109" y="331"/>
                    <a:pt x="129" y="354"/>
                    <a:pt x="154" y="373"/>
                  </a:cubicBezTo>
                  <a:cubicBezTo>
                    <a:pt x="167" y="382"/>
                    <a:pt x="184" y="387"/>
                    <a:pt x="201" y="387"/>
                  </a:cubicBezTo>
                  <a:cubicBezTo>
                    <a:pt x="214" y="387"/>
                    <a:pt x="228" y="385"/>
                    <a:pt x="241" y="379"/>
                  </a:cubicBezTo>
                  <a:lnTo>
                    <a:pt x="241" y="379"/>
                  </a:lnTo>
                  <a:cubicBezTo>
                    <a:pt x="254" y="381"/>
                    <a:pt x="267" y="382"/>
                    <a:pt x="281" y="382"/>
                  </a:cubicBezTo>
                  <a:cubicBezTo>
                    <a:pt x="287" y="382"/>
                    <a:pt x="294" y="382"/>
                    <a:pt x="300" y="381"/>
                  </a:cubicBezTo>
                  <a:cubicBezTo>
                    <a:pt x="368" y="373"/>
                    <a:pt x="428" y="330"/>
                    <a:pt x="445" y="262"/>
                  </a:cubicBezTo>
                  <a:cubicBezTo>
                    <a:pt x="462" y="202"/>
                    <a:pt x="454" y="142"/>
                    <a:pt x="411" y="91"/>
                  </a:cubicBezTo>
                  <a:cubicBezTo>
                    <a:pt x="374" y="30"/>
                    <a:pt x="312" y="0"/>
                    <a:pt x="25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7439550" y="541105"/>
              <a:ext cx="33223" cy="23931"/>
            </a:xfrm>
            <a:custGeom>
              <a:avLst/>
              <a:gdLst/>
              <a:ahLst/>
              <a:cxnLst/>
              <a:rect l="l" t="t" r="r" b="b"/>
              <a:pathLst>
                <a:path w="497" h="358" extrusionOk="0">
                  <a:moveTo>
                    <a:pt x="227" y="1"/>
                  </a:moveTo>
                  <a:cubicBezTo>
                    <a:pt x="187" y="1"/>
                    <a:pt x="147" y="15"/>
                    <a:pt x="111" y="48"/>
                  </a:cubicBezTo>
                  <a:cubicBezTo>
                    <a:pt x="105" y="53"/>
                    <a:pt x="99" y="59"/>
                    <a:pt x="94" y="65"/>
                  </a:cubicBezTo>
                  <a:lnTo>
                    <a:pt x="94" y="65"/>
                  </a:lnTo>
                  <a:cubicBezTo>
                    <a:pt x="70" y="69"/>
                    <a:pt x="48" y="82"/>
                    <a:pt x="34" y="100"/>
                  </a:cubicBezTo>
                  <a:cubicBezTo>
                    <a:pt x="0" y="142"/>
                    <a:pt x="9" y="202"/>
                    <a:pt x="51" y="228"/>
                  </a:cubicBezTo>
                  <a:lnTo>
                    <a:pt x="54" y="228"/>
                  </a:lnTo>
                  <a:cubicBezTo>
                    <a:pt x="66" y="292"/>
                    <a:pt x="111" y="348"/>
                    <a:pt x="188" y="356"/>
                  </a:cubicBezTo>
                  <a:cubicBezTo>
                    <a:pt x="194" y="357"/>
                    <a:pt x="199" y="357"/>
                    <a:pt x="203" y="357"/>
                  </a:cubicBezTo>
                  <a:cubicBezTo>
                    <a:pt x="237" y="357"/>
                    <a:pt x="261" y="341"/>
                    <a:pt x="276" y="317"/>
                  </a:cubicBezTo>
                  <a:lnTo>
                    <a:pt x="276" y="317"/>
                  </a:lnTo>
                  <a:cubicBezTo>
                    <a:pt x="306" y="324"/>
                    <a:pt x="337" y="328"/>
                    <a:pt x="368" y="331"/>
                  </a:cubicBezTo>
                  <a:cubicBezTo>
                    <a:pt x="445" y="331"/>
                    <a:pt x="496" y="262"/>
                    <a:pt x="471" y="194"/>
                  </a:cubicBezTo>
                  <a:cubicBezTo>
                    <a:pt x="434" y="95"/>
                    <a:pt x="330" y="1"/>
                    <a:pt x="22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7389750" y="541439"/>
              <a:ext cx="32087" cy="28744"/>
            </a:xfrm>
            <a:custGeom>
              <a:avLst/>
              <a:gdLst/>
              <a:ahLst/>
              <a:cxnLst/>
              <a:rect l="l" t="t" r="r" b="b"/>
              <a:pathLst>
                <a:path w="480" h="430" extrusionOk="0">
                  <a:moveTo>
                    <a:pt x="279" y="1"/>
                  </a:moveTo>
                  <a:cubicBezTo>
                    <a:pt x="243" y="1"/>
                    <a:pt x="205" y="12"/>
                    <a:pt x="172" y="35"/>
                  </a:cubicBezTo>
                  <a:cubicBezTo>
                    <a:pt x="135" y="71"/>
                    <a:pt x="118" y="112"/>
                    <a:pt x="115" y="153"/>
                  </a:cubicBezTo>
                  <a:lnTo>
                    <a:pt x="115" y="153"/>
                  </a:lnTo>
                  <a:cubicBezTo>
                    <a:pt x="114" y="153"/>
                    <a:pt x="112" y="153"/>
                    <a:pt x="111" y="153"/>
                  </a:cubicBezTo>
                  <a:cubicBezTo>
                    <a:pt x="98" y="153"/>
                    <a:pt x="83" y="156"/>
                    <a:pt x="69" y="163"/>
                  </a:cubicBezTo>
                  <a:cubicBezTo>
                    <a:pt x="27" y="180"/>
                    <a:pt x="1" y="240"/>
                    <a:pt x="27" y="283"/>
                  </a:cubicBezTo>
                  <a:cubicBezTo>
                    <a:pt x="61" y="373"/>
                    <a:pt x="152" y="429"/>
                    <a:pt x="249" y="429"/>
                  </a:cubicBezTo>
                  <a:cubicBezTo>
                    <a:pt x="272" y="429"/>
                    <a:pt x="295" y="426"/>
                    <a:pt x="317" y="420"/>
                  </a:cubicBezTo>
                  <a:cubicBezTo>
                    <a:pt x="420" y="377"/>
                    <a:pt x="480" y="266"/>
                    <a:pt x="454" y="154"/>
                  </a:cubicBezTo>
                  <a:cubicBezTo>
                    <a:pt x="442" y="59"/>
                    <a:pt x="363" y="1"/>
                    <a:pt x="2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7531798" y="638233"/>
              <a:ext cx="43852" cy="25736"/>
            </a:xfrm>
            <a:custGeom>
              <a:avLst/>
              <a:gdLst/>
              <a:ahLst/>
              <a:cxnLst/>
              <a:rect l="l" t="t" r="r" b="b"/>
              <a:pathLst>
                <a:path w="656" h="385" extrusionOk="0">
                  <a:moveTo>
                    <a:pt x="347" y="1"/>
                  </a:moveTo>
                  <a:cubicBezTo>
                    <a:pt x="328" y="1"/>
                    <a:pt x="308" y="3"/>
                    <a:pt x="288" y="7"/>
                  </a:cubicBezTo>
                  <a:cubicBezTo>
                    <a:pt x="262" y="11"/>
                    <a:pt x="241" y="27"/>
                    <a:pt x="227" y="47"/>
                  </a:cubicBezTo>
                  <a:lnTo>
                    <a:pt x="227" y="47"/>
                  </a:lnTo>
                  <a:cubicBezTo>
                    <a:pt x="222" y="42"/>
                    <a:pt x="216" y="38"/>
                    <a:pt x="211" y="32"/>
                  </a:cubicBezTo>
                  <a:cubicBezTo>
                    <a:pt x="191" y="14"/>
                    <a:pt x="168" y="7"/>
                    <a:pt x="145" y="7"/>
                  </a:cubicBezTo>
                  <a:cubicBezTo>
                    <a:pt x="70" y="7"/>
                    <a:pt x="1" y="87"/>
                    <a:pt x="66" y="152"/>
                  </a:cubicBezTo>
                  <a:lnTo>
                    <a:pt x="66" y="161"/>
                  </a:lnTo>
                  <a:cubicBezTo>
                    <a:pt x="135" y="230"/>
                    <a:pt x="213" y="284"/>
                    <a:pt x="300" y="322"/>
                  </a:cubicBezTo>
                  <a:lnTo>
                    <a:pt x="300" y="322"/>
                  </a:lnTo>
                  <a:cubicBezTo>
                    <a:pt x="305" y="328"/>
                    <a:pt x="309" y="334"/>
                    <a:pt x="314" y="340"/>
                  </a:cubicBezTo>
                  <a:cubicBezTo>
                    <a:pt x="335" y="366"/>
                    <a:pt x="360" y="376"/>
                    <a:pt x="384" y="376"/>
                  </a:cubicBezTo>
                  <a:cubicBezTo>
                    <a:pt x="399" y="376"/>
                    <a:pt x="415" y="372"/>
                    <a:pt x="428" y="364"/>
                  </a:cubicBezTo>
                  <a:lnTo>
                    <a:pt x="428" y="364"/>
                  </a:lnTo>
                  <a:cubicBezTo>
                    <a:pt x="466" y="373"/>
                    <a:pt x="505" y="380"/>
                    <a:pt x="545" y="383"/>
                  </a:cubicBezTo>
                  <a:cubicBezTo>
                    <a:pt x="549" y="384"/>
                    <a:pt x="554" y="384"/>
                    <a:pt x="558" y="384"/>
                  </a:cubicBezTo>
                  <a:cubicBezTo>
                    <a:pt x="612" y="384"/>
                    <a:pt x="656" y="335"/>
                    <a:pt x="648" y="272"/>
                  </a:cubicBezTo>
                  <a:cubicBezTo>
                    <a:pt x="632" y="113"/>
                    <a:pt x="497" y="1"/>
                    <a:pt x="34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7676118" y="700935"/>
              <a:ext cx="32220" cy="26405"/>
            </a:xfrm>
            <a:custGeom>
              <a:avLst/>
              <a:gdLst/>
              <a:ahLst/>
              <a:cxnLst/>
              <a:rect l="l" t="t" r="r" b="b"/>
              <a:pathLst>
                <a:path w="482" h="395" extrusionOk="0">
                  <a:moveTo>
                    <a:pt x="289" y="178"/>
                  </a:moveTo>
                  <a:cubicBezTo>
                    <a:pt x="290" y="185"/>
                    <a:pt x="285" y="191"/>
                    <a:pt x="285" y="198"/>
                  </a:cubicBezTo>
                  <a:cubicBezTo>
                    <a:pt x="285" y="195"/>
                    <a:pt x="284" y="194"/>
                    <a:pt x="283" y="194"/>
                  </a:cubicBezTo>
                  <a:lnTo>
                    <a:pt x="283" y="194"/>
                  </a:lnTo>
                  <a:cubicBezTo>
                    <a:pt x="281" y="194"/>
                    <a:pt x="279" y="198"/>
                    <a:pt x="285" y="198"/>
                  </a:cubicBezTo>
                  <a:lnTo>
                    <a:pt x="268" y="198"/>
                  </a:lnTo>
                  <a:cubicBezTo>
                    <a:pt x="268" y="198"/>
                    <a:pt x="285" y="189"/>
                    <a:pt x="285" y="181"/>
                  </a:cubicBezTo>
                  <a:cubicBezTo>
                    <a:pt x="286" y="180"/>
                    <a:pt x="288" y="179"/>
                    <a:pt x="289" y="178"/>
                  </a:cubicBezTo>
                  <a:close/>
                  <a:moveTo>
                    <a:pt x="285" y="1"/>
                  </a:moveTo>
                  <a:cubicBezTo>
                    <a:pt x="223" y="1"/>
                    <a:pt x="169" y="28"/>
                    <a:pt x="133" y="72"/>
                  </a:cubicBezTo>
                  <a:lnTo>
                    <a:pt x="133" y="72"/>
                  </a:lnTo>
                  <a:cubicBezTo>
                    <a:pt x="128" y="71"/>
                    <a:pt x="122" y="71"/>
                    <a:pt x="116" y="71"/>
                  </a:cubicBezTo>
                  <a:cubicBezTo>
                    <a:pt x="57" y="71"/>
                    <a:pt x="0" y="125"/>
                    <a:pt x="29" y="198"/>
                  </a:cubicBezTo>
                  <a:lnTo>
                    <a:pt x="29" y="207"/>
                  </a:lnTo>
                  <a:cubicBezTo>
                    <a:pt x="71" y="301"/>
                    <a:pt x="165" y="369"/>
                    <a:pt x="268" y="395"/>
                  </a:cubicBezTo>
                  <a:cubicBezTo>
                    <a:pt x="379" y="395"/>
                    <a:pt x="473" y="309"/>
                    <a:pt x="473" y="198"/>
                  </a:cubicBezTo>
                  <a:cubicBezTo>
                    <a:pt x="482" y="95"/>
                    <a:pt x="405" y="1"/>
                    <a:pt x="302" y="1"/>
                  </a:cubicBezTo>
                  <a:cubicBezTo>
                    <a:pt x="297" y="1"/>
                    <a:pt x="291" y="1"/>
                    <a:pt x="28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7606064" y="734359"/>
              <a:ext cx="38838" cy="27541"/>
            </a:xfrm>
            <a:custGeom>
              <a:avLst/>
              <a:gdLst/>
              <a:ahLst/>
              <a:cxnLst/>
              <a:rect l="l" t="t" r="r" b="b"/>
              <a:pathLst>
                <a:path w="581" h="412" extrusionOk="0">
                  <a:moveTo>
                    <a:pt x="363" y="190"/>
                  </a:moveTo>
                  <a:cubicBezTo>
                    <a:pt x="377" y="190"/>
                    <a:pt x="390" y="201"/>
                    <a:pt x="366" y="220"/>
                  </a:cubicBezTo>
                  <a:cubicBezTo>
                    <a:pt x="363" y="224"/>
                    <a:pt x="359" y="227"/>
                    <a:pt x="354" y="229"/>
                  </a:cubicBezTo>
                  <a:lnTo>
                    <a:pt x="354" y="229"/>
                  </a:lnTo>
                  <a:cubicBezTo>
                    <a:pt x="353" y="223"/>
                    <a:pt x="352" y="217"/>
                    <a:pt x="349" y="211"/>
                  </a:cubicBezTo>
                  <a:cubicBezTo>
                    <a:pt x="342" y="196"/>
                    <a:pt x="352" y="190"/>
                    <a:pt x="363" y="190"/>
                  </a:cubicBezTo>
                  <a:close/>
                  <a:moveTo>
                    <a:pt x="362" y="1"/>
                  </a:moveTo>
                  <a:cubicBezTo>
                    <a:pt x="347" y="1"/>
                    <a:pt x="331" y="2"/>
                    <a:pt x="315" y="6"/>
                  </a:cubicBezTo>
                  <a:cubicBezTo>
                    <a:pt x="245" y="31"/>
                    <a:pt x="196" y="85"/>
                    <a:pt x="175" y="148"/>
                  </a:cubicBezTo>
                  <a:lnTo>
                    <a:pt x="175" y="148"/>
                  </a:lnTo>
                  <a:cubicBezTo>
                    <a:pt x="158" y="133"/>
                    <a:pt x="141" y="126"/>
                    <a:pt x="124" y="126"/>
                  </a:cubicBezTo>
                  <a:cubicBezTo>
                    <a:pt x="55" y="126"/>
                    <a:pt x="1" y="236"/>
                    <a:pt x="76" y="297"/>
                  </a:cubicBezTo>
                  <a:lnTo>
                    <a:pt x="67" y="297"/>
                  </a:lnTo>
                  <a:cubicBezTo>
                    <a:pt x="133" y="370"/>
                    <a:pt x="230" y="412"/>
                    <a:pt x="331" y="412"/>
                  </a:cubicBezTo>
                  <a:cubicBezTo>
                    <a:pt x="349" y="412"/>
                    <a:pt x="366" y="411"/>
                    <a:pt x="384" y="408"/>
                  </a:cubicBezTo>
                  <a:cubicBezTo>
                    <a:pt x="503" y="391"/>
                    <a:pt x="580" y="280"/>
                    <a:pt x="563" y="160"/>
                  </a:cubicBezTo>
                  <a:cubicBezTo>
                    <a:pt x="541" y="65"/>
                    <a:pt x="456" y="1"/>
                    <a:pt x="36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7684273" y="761031"/>
              <a:ext cx="33825" cy="24667"/>
            </a:xfrm>
            <a:custGeom>
              <a:avLst/>
              <a:gdLst/>
              <a:ahLst/>
              <a:cxnLst/>
              <a:rect l="l" t="t" r="r" b="b"/>
              <a:pathLst>
                <a:path w="506" h="369" extrusionOk="0">
                  <a:moveTo>
                    <a:pt x="234" y="0"/>
                  </a:moveTo>
                  <a:cubicBezTo>
                    <a:pt x="180" y="0"/>
                    <a:pt x="126" y="21"/>
                    <a:pt x="86" y="60"/>
                  </a:cubicBezTo>
                  <a:cubicBezTo>
                    <a:pt x="1" y="163"/>
                    <a:pt x="35" y="360"/>
                    <a:pt x="189" y="368"/>
                  </a:cubicBezTo>
                  <a:cubicBezTo>
                    <a:pt x="192" y="369"/>
                    <a:pt x="194" y="369"/>
                    <a:pt x="197" y="369"/>
                  </a:cubicBezTo>
                  <a:cubicBezTo>
                    <a:pt x="231" y="369"/>
                    <a:pt x="256" y="353"/>
                    <a:pt x="271" y="331"/>
                  </a:cubicBezTo>
                  <a:lnTo>
                    <a:pt x="271" y="331"/>
                  </a:lnTo>
                  <a:cubicBezTo>
                    <a:pt x="288" y="335"/>
                    <a:pt x="304" y="336"/>
                    <a:pt x="321" y="336"/>
                  </a:cubicBezTo>
                  <a:cubicBezTo>
                    <a:pt x="371" y="336"/>
                    <a:pt x="420" y="321"/>
                    <a:pt x="463" y="291"/>
                  </a:cubicBezTo>
                  <a:cubicBezTo>
                    <a:pt x="497" y="266"/>
                    <a:pt x="505" y="223"/>
                    <a:pt x="488" y="180"/>
                  </a:cubicBezTo>
                  <a:cubicBezTo>
                    <a:pt x="454" y="103"/>
                    <a:pt x="394" y="43"/>
                    <a:pt x="317" y="18"/>
                  </a:cubicBezTo>
                  <a:cubicBezTo>
                    <a:pt x="291" y="6"/>
                    <a:pt x="262" y="0"/>
                    <a:pt x="23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7750050" y="773063"/>
              <a:ext cx="38972" cy="22795"/>
            </a:xfrm>
            <a:custGeom>
              <a:avLst/>
              <a:gdLst/>
              <a:ahLst/>
              <a:cxnLst/>
              <a:rect l="l" t="t" r="r" b="b"/>
              <a:pathLst>
                <a:path w="583" h="341" extrusionOk="0">
                  <a:moveTo>
                    <a:pt x="129" y="0"/>
                  </a:moveTo>
                  <a:cubicBezTo>
                    <a:pt x="86" y="0"/>
                    <a:pt x="52" y="17"/>
                    <a:pt x="35" y="60"/>
                  </a:cubicBezTo>
                  <a:cubicBezTo>
                    <a:pt x="0" y="154"/>
                    <a:pt x="35" y="265"/>
                    <a:pt x="129" y="317"/>
                  </a:cubicBezTo>
                  <a:cubicBezTo>
                    <a:pt x="143" y="331"/>
                    <a:pt x="162" y="338"/>
                    <a:pt x="181" y="338"/>
                  </a:cubicBezTo>
                  <a:cubicBezTo>
                    <a:pt x="204" y="338"/>
                    <a:pt x="227" y="329"/>
                    <a:pt x="246" y="312"/>
                  </a:cubicBezTo>
                  <a:lnTo>
                    <a:pt x="246" y="312"/>
                  </a:lnTo>
                  <a:cubicBezTo>
                    <a:pt x="249" y="314"/>
                    <a:pt x="253" y="315"/>
                    <a:pt x="257" y="317"/>
                  </a:cubicBezTo>
                  <a:lnTo>
                    <a:pt x="249" y="317"/>
                  </a:lnTo>
                  <a:cubicBezTo>
                    <a:pt x="284" y="333"/>
                    <a:pt x="322" y="340"/>
                    <a:pt x="360" y="340"/>
                  </a:cubicBezTo>
                  <a:cubicBezTo>
                    <a:pt x="422" y="340"/>
                    <a:pt x="483" y="320"/>
                    <a:pt x="531" y="282"/>
                  </a:cubicBezTo>
                  <a:cubicBezTo>
                    <a:pt x="582" y="240"/>
                    <a:pt x="582" y="171"/>
                    <a:pt x="531" y="137"/>
                  </a:cubicBezTo>
                  <a:cubicBezTo>
                    <a:pt x="420" y="52"/>
                    <a:pt x="274" y="0"/>
                    <a:pt x="1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7547640" y="747929"/>
              <a:ext cx="34360" cy="23731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312" y="171"/>
                  </a:moveTo>
                  <a:lnTo>
                    <a:pt x="312" y="171"/>
                  </a:lnTo>
                  <a:cubicBezTo>
                    <a:pt x="312" y="171"/>
                    <a:pt x="312" y="171"/>
                    <a:pt x="312" y="172"/>
                  </a:cubicBezTo>
                  <a:lnTo>
                    <a:pt x="312" y="172"/>
                  </a:lnTo>
                  <a:cubicBezTo>
                    <a:pt x="311" y="171"/>
                    <a:pt x="309" y="171"/>
                    <a:pt x="308" y="171"/>
                  </a:cubicBezTo>
                  <a:close/>
                  <a:moveTo>
                    <a:pt x="293" y="0"/>
                  </a:moveTo>
                  <a:cubicBezTo>
                    <a:pt x="245" y="0"/>
                    <a:pt x="198" y="19"/>
                    <a:pt x="164" y="56"/>
                  </a:cubicBezTo>
                  <a:lnTo>
                    <a:pt x="164" y="56"/>
                  </a:lnTo>
                  <a:cubicBezTo>
                    <a:pt x="148" y="43"/>
                    <a:pt x="128" y="36"/>
                    <a:pt x="106" y="36"/>
                  </a:cubicBezTo>
                  <a:cubicBezTo>
                    <a:pt x="94" y="36"/>
                    <a:pt x="81" y="38"/>
                    <a:pt x="68" y="43"/>
                  </a:cubicBezTo>
                  <a:cubicBezTo>
                    <a:pt x="26" y="68"/>
                    <a:pt x="0" y="120"/>
                    <a:pt x="26" y="171"/>
                  </a:cubicBezTo>
                  <a:lnTo>
                    <a:pt x="26" y="162"/>
                  </a:lnTo>
                  <a:cubicBezTo>
                    <a:pt x="79" y="262"/>
                    <a:pt x="160" y="355"/>
                    <a:pt x="275" y="355"/>
                  </a:cubicBezTo>
                  <a:cubicBezTo>
                    <a:pt x="288" y="355"/>
                    <a:pt x="302" y="353"/>
                    <a:pt x="317" y="351"/>
                  </a:cubicBezTo>
                  <a:cubicBezTo>
                    <a:pt x="453" y="333"/>
                    <a:pt x="513" y="179"/>
                    <a:pt x="428" y="68"/>
                  </a:cubicBezTo>
                  <a:cubicBezTo>
                    <a:pt x="393" y="22"/>
                    <a:pt x="343" y="0"/>
                    <a:pt x="2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7402384" y="656950"/>
              <a:ext cx="25803" cy="21926"/>
            </a:xfrm>
            <a:custGeom>
              <a:avLst/>
              <a:gdLst/>
              <a:ahLst/>
              <a:cxnLst/>
              <a:rect l="l" t="t" r="r" b="b"/>
              <a:pathLst>
                <a:path w="386" h="328" extrusionOk="0">
                  <a:moveTo>
                    <a:pt x="203" y="0"/>
                  </a:moveTo>
                  <a:cubicBezTo>
                    <a:pt x="177" y="0"/>
                    <a:pt x="152" y="6"/>
                    <a:pt x="128" y="18"/>
                  </a:cubicBezTo>
                  <a:cubicBezTo>
                    <a:pt x="123" y="20"/>
                    <a:pt x="119" y="23"/>
                    <a:pt x="114" y="26"/>
                  </a:cubicBezTo>
                  <a:lnTo>
                    <a:pt x="114" y="26"/>
                  </a:lnTo>
                  <a:cubicBezTo>
                    <a:pt x="110" y="25"/>
                    <a:pt x="106" y="25"/>
                    <a:pt x="101" y="25"/>
                  </a:cubicBezTo>
                  <a:cubicBezTo>
                    <a:pt x="96" y="25"/>
                    <a:pt x="91" y="25"/>
                    <a:pt x="86" y="26"/>
                  </a:cubicBezTo>
                  <a:cubicBezTo>
                    <a:pt x="34" y="35"/>
                    <a:pt x="0" y="78"/>
                    <a:pt x="9" y="129"/>
                  </a:cubicBezTo>
                  <a:lnTo>
                    <a:pt x="26" y="120"/>
                  </a:lnTo>
                  <a:lnTo>
                    <a:pt x="51" y="223"/>
                  </a:lnTo>
                  <a:cubicBezTo>
                    <a:pt x="69" y="266"/>
                    <a:pt x="94" y="300"/>
                    <a:pt x="137" y="317"/>
                  </a:cubicBezTo>
                  <a:cubicBezTo>
                    <a:pt x="158" y="324"/>
                    <a:pt x="178" y="327"/>
                    <a:pt x="197" y="327"/>
                  </a:cubicBezTo>
                  <a:cubicBezTo>
                    <a:pt x="249" y="327"/>
                    <a:pt x="296" y="303"/>
                    <a:pt x="334" y="266"/>
                  </a:cubicBezTo>
                  <a:cubicBezTo>
                    <a:pt x="385" y="206"/>
                    <a:pt x="385" y="120"/>
                    <a:pt x="334" y="60"/>
                  </a:cubicBezTo>
                  <a:cubicBezTo>
                    <a:pt x="300" y="21"/>
                    <a:pt x="252" y="0"/>
                    <a:pt x="2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7849450" y="662632"/>
              <a:ext cx="36766" cy="20121"/>
            </a:xfrm>
            <a:custGeom>
              <a:avLst/>
              <a:gdLst/>
              <a:ahLst/>
              <a:cxnLst/>
              <a:rect l="l" t="t" r="r" b="b"/>
              <a:pathLst>
                <a:path w="550" h="301" extrusionOk="0">
                  <a:moveTo>
                    <a:pt x="323" y="1"/>
                  </a:moveTo>
                  <a:cubicBezTo>
                    <a:pt x="252" y="1"/>
                    <a:pt x="180" y="20"/>
                    <a:pt x="113" y="61"/>
                  </a:cubicBezTo>
                  <a:cubicBezTo>
                    <a:pt x="100" y="72"/>
                    <a:pt x="89" y="84"/>
                    <a:pt x="82" y="98"/>
                  </a:cubicBezTo>
                  <a:lnTo>
                    <a:pt x="82" y="98"/>
                  </a:lnTo>
                  <a:cubicBezTo>
                    <a:pt x="6" y="124"/>
                    <a:pt x="1" y="261"/>
                    <a:pt x="105" y="283"/>
                  </a:cubicBezTo>
                  <a:cubicBezTo>
                    <a:pt x="115" y="285"/>
                    <a:pt x="126" y="287"/>
                    <a:pt x="137" y="288"/>
                  </a:cubicBezTo>
                  <a:lnTo>
                    <a:pt x="137" y="288"/>
                  </a:lnTo>
                  <a:cubicBezTo>
                    <a:pt x="153" y="296"/>
                    <a:pt x="170" y="301"/>
                    <a:pt x="190" y="301"/>
                  </a:cubicBezTo>
                  <a:cubicBezTo>
                    <a:pt x="193" y="301"/>
                    <a:pt x="196" y="301"/>
                    <a:pt x="198" y="301"/>
                  </a:cubicBezTo>
                  <a:cubicBezTo>
                    <a:pt x="216" y="301"/>
                    <a:pt x="232" y="296"/>
                    <a:pt x="245" y="289"/>
                  </a:cubicBezTo>
                  <a:lnTo>
                    <a:pt x="245" y="289"/>
                  </a:lnTo>
                  <a:cubicBezTo>
                    <a:pt x="333" y="279"/>
                    <a:pt x="417" y="245"/>
                    <a:pt x="490" y="189"/>
                  </a:cubicBezTo>
                  <a:cubicBezTo>
                    <a:pt x="549" y="138"/>
                    <a:pt x="532" y="52"/>
                    <a:pt x="464" y="27"/>
                  </a:cubicBezTo>
                  <a:cubicBezTo>
                    <a:pt x="419" y="10"/>
                    <a:pt x="371" y="1"/>
                    <a:pt x="32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7765157" y="663835"/>
              <a:ext cx="39106" cy="29079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332" y="1"/>
                  </a:moveTo>
                  <a:cubicBezTo>
                    <a:pt x="278" y="1"/>
                    <a:pt x="224" y="21"/>
                    <a:pt x="177" y="69"/>
                  </a:cubicBezTo>
                  <a:cubicBezTo>
                    <a:pt x="158" y="85"/>
                    <a:pt x="144" y="104"/>
                    <a:pt x="133" y="124"/>
                  </a:cubicBezTo>
                  <a:lnTo>
                    <a:pt x="133" y="124"/>
                  </a:lnTo>
                  <a:cubicBezTo>
                    <a:pt x="44" y="130"/>
                    <a:pt x="0" y="270"/>
                    <a:pt x="100" y="308"/>
                  </a:cubicBezTo>
                  <a:cubicBezTo>
                    <a:pt x="109" y="311"/>
                    <a:pt x="119" y="313"/>
                    <a:pt x="129" y="316"/>
                  </a:cubicBezTo>
                  <a:lnTo>
                    <a:pt x="129" y="316"/>
                  </a:lnTo>
                  <a:cubicBezTo>
                    <a:pt x="133" y="325"/>
                    <a:pt x="137" y="334"/>
                    <a:pt x="142" y="342"/>
                  </a:cubicBezTo>
                  <a:cubicBezTo>
                    <a:pt x="183" y="401"/>
                    <a:pt x="251" y="435"/>
                    <a:pt x="320" y="435"/>
                  </a:cubicBezTo>
                  <a:cubicBezTo>
                    <a:pt x="353" y="435"/>
                    <a:pt x="386" y="427"/>
                    <a:pt x="416" y="411"/>
                  </a:cubicBezTo>
                  <a:cubicBezTo>
                    <a:pt x="442" y="399"/>
                    <a:pt x="457" y="381"/>
                    <a:pt x="465" y="361"/>
                  </a:cubicBezTo>
                  <a:lnTo>
                    <a:pt x="465" y="361"/>
                  </a:lnTo>
                  <a:cubicBezTo>
                    <a:pt x="474" y="361"/>
                    <a:pt x="484" y="360"/>
                    <a:pt x="493" y="360"/>
                  </a:cubicBezTo>
                  <a:cubicBezTo>
                    <a:pt x="536" y="351"/>
                    <a:pt x="570" y="317"/>
                    <a:pt x="579" y="274"/>
                  </a:cubicBezTo>
                  <a:cubicBezTo>
                    <a:pt x="585" y="122"/>
                    <a:pt x="462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7837618" y="735629"/>
              <a:ext cx="35429" cy="28945"/>
            </a:xfrm>
            <a:custGeom>
              <a:avLst/>
              <a:gdLst/>
              <a:ahLst/>
              <a:cxnLst/>
              <a:rect l="l" t="t" r="r" b="b"/>
              <a:pathLst>
                <a:path w="530" h="433" extrusionOk="0">
                  <a:moveTo>
                    <a:pt x="333" y="1"/>
                  </a:moveTo>
                  <a:cubicBezTo>
                    <a:pt x="310" y="1"/>
                    <a:pt x="287" y="5"/>
                    <a:pt x="265" y="13"/>
                  </a:cubicBezTo>
                  <a:cubicBezTo>
                    <a:pt x="222" y="33"/>
                    <a:pt x="196" y="68"/>
                    <a:pt x="186" y="107"/>
                  </a:cubicBezTo>
                  <a:lnTo>
                    <a:pt x="119" y="107"/>
                  </a:lnTo>
                  <a:cubicBezTo>
                    <a:pt x="116" y="106"/>
                    <a:pt x="112" y="106"/>
                    <a:pt x="109" y="106"/>
                  </a:cubicBezTo>
                  <a:cubicBezTo>
                    <a:pt x="46" y="106"/>
                    <a:pt x="1" y="178"/>
                    <a:pt x="25" y="235"/>
                  </a:cubicBezTo>
                  <a:cubicBezTo>
                    <a:pt x="66" y="357"/>
                    <a:pt x="183" y="433"/>
                    <a:pt x="305" y="433"/>
                  </a:cubicBezTo>
                  <a:cubicBezTo>
                    <a:pt x="311" y="433"/>
                    <a:pt x="318" y="432"/>
                    <a:pt x="324" y="432"/>
                  </a:cubicBezTo>
                  <a:cubicBezTo>
                    <a:pt x="453" y="415"/>
                    <a:pt x="530" y="304"/>
                    <a:pt x="521" y="184"/>
                  </a:cubicBezTo>
                  <a:cubicBezTo>
                    <a:pt x="521" y="73"/>
                    <a:pt x="431" y="1"/>
                    <a:pt x="3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8"/>
            <p:cNvSpPr/>
            <p:nvPr/>
          </p:nvSpPr>
          <p:spPr>
            <a:xfrm>
              <a:off x="7907339" y="614636"/>
              <a:ext cx="35496" cy="29881"/>
            </a:xfrm>
            <a:custGeom>
              <a:avLst/>
              <a:gdLst/>
              <a:ahLst/>
              <a:cxnLst/>
              <a:rect l="l" t="t" r="r" b="b"/>
              <a:pathLst>
                <a:path w="531" h="447" extrusionOk="0">
                  <a:moveTo>
                    <a:pt x="262" y="191"/>
                  </a:moveTo>
                  <a:cubicBezTo>
                    <a:pt x="267" y="191"/>
                    <a:pt x="273" y="193"/>
                    <a:pt x="282" y="197"/>
                  </a:cubicBezTo>
                  <a:cubicBezTo>
                    <a:pt x="303" y="197"/>
                    <a:pt x="307" y="224"/>
                    <a:pt x="295" y="239"/>
                  </a:cubicBezTo>
                  <a:lnTo>
                    <a:pt x="295" y="239"/>
                  </a:lnTo>
                  <a:cubicBezTo>
                    <a:pt x="286" y="236"/>
                    <a:pt x="276" y="233"/>
                    <a:pt x="265" y="231"/>
                  </a:cubicBezTo>
                  <a:cubicBezTo>
                    <a:pt x="258" y="231"/>
                    <a:pt x="240" y="191"/>
                    <a:pt x="262" y="191"/>
                  </a:cubicBezTo>
                  <a:close/>
                  <a:moveTo>
                    <a:pt x="271" y="0"/>
                  </a:moveTo>
                  <a:cubicBezTo>
                    <a:pt x="179" y="0"/>
                    <a:pt x="92" y="64"/>
                    <a:pt x="68" y="163"/>
                  </a:cubicBezTo>
                  <a:cubicBezTo>
                    <a:pt x="67" y="169"/>
                    <a:pt x="66" y="175"/>
                    <a:pt x="65" y="181"/>
                  </a:cubicBezTo>
                  <a:lnTo>
                    <a:pt x="65" y="181"/>
                  </a:lnTo>
                  <a:cubicBezTo>
                    <a:pt x="16" y="200"/>
                    <a:pt x="0" y="258"/>
                    <a:pt x="17" y="300"/>
                  </a:cubicBezTo>
                  <a:lnTo>
                    <a:pt x="26" y="300"/>
                  </a:lnTo>
                  <a:cubicBezTo>
                    <a:pt x="70" y="395"/>
                    <a:pt x="163" y="446"/>
                    <a:pt x="258" y="446"/>
                  </a:cubicBezTo>
                  <a:cubicBezTo>
                    <a:pt x="307" y="446"/>
                    <a:pt x="358" y="432"/>
                    <a:pt x="402" y="403"/>
                  </a:cubicBezTo>
                  <a:cubicBezTo>
                    <a:pt x="530" y="317"/>
                    <a:pt x="522" y="129"/>
                    <a:pt x="394" y="43"/>
                  </a:cubicBezTo>
                  <a:cubicBezTo>
                    <a:pt x="356" y="14"/>
                    <a:pt x="313" y="0"/>
                    <a:pt x="2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8"/>
            <p:cNvSpPr/>
            <p:nvPr/>
          </p:nvSpPr>
          <p:spPr>
            <a:xfrm>
              <a:off x="8024520" y="644985"/>
              <a:ext cx="36499" cy="27474"/>
            </a:xfrm>
            <a:custGeom>
              <a:avLst/>
              <a:gdLst/>
              <a:ahLst/>
              <a:cxnLst/>
              <a:rect l="l" t="t" r="r" b="b"/>
              <a:pathLst>
                <a:path w="546" h="411" extrusionOk="0">
                  <a:moveTo>
                    <a:pt x="254" y="0"/>
                  </a:moveTo>
                  <a:cubicBezTo>
                    <a:pt x="225" y="0"/>
                    <a:pt x="198" y="6"/>
                    <a:pt x="172" y="17"/>
                  </a:cubicBezTo>
                  <a:cubicBezTo>
                    <a:pt x="18" y="85"/>
                    <a:pt x="1" y="282"/>
                    <a:pt x="129" y="385"/>
                  </a:cubicBezTo>
                  <a:cubicBezTo>
                    <a:pt x="163" y="402"/>
                    <a:pt x="200" y="411"/>
                    <a:pt x="235" y="411"/>
                  </a:cubicBezTo>
                  <a:cubicBezTo>
                    <a:pt x="270" y="411"/>
                    <a:pt x="304" y="402"/>
                    <a:pt x="334" y="385"/>
                  </a:cubicBezTo>
                  <a:cubicBezTo>
                    <a:pt x="338" y="383"/>
                    <a:pt x="341" y="382"/>
                    <a:pt x="344" y="380"/>
                  </a:cubicBezTo>
                  <a:lnTo>
                    <a:pt x="344" y="380"/>
                  </a:lnTo>
                  <a:cubicBezTo>
                    <a:pt x="407" y="376"/>
                    <a:pt x="468" y="336"/>
                    <a:pt x="488" y="274"/>
                  </a:cubicBezTo>
                  <a:cubicBezTo>
                    <a:pt x="545" y="131"/>
                    <a:pt x="395" y="0"/>
                    <a:pt x="2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7981671" y="600933"/>
              <a:ext cx="42916" cy="37769"/>
            </a:xfrm>
            <a:custGeom>
              <a:avLst/>
              <a:gdLst/>
              <a:ahLst/>
              <a:cxnLst/>
              <a:rect l="l" t="t" r="r" b="b"/>
              <a:pathLst>
                <a:path w="642" h="565" extrusionOk="0">
                  <a:moveTo>
                    <a:pt x="317" y="189"/>
                  </a:moveTo>
                  <a:cubicBezTo>
                    <a:pt x="334" y="189"/>
                    <a:pt x="351" y="194"/>
                    <a:pt x="368" y="205"/>
                  </a:cubicBezTo>
                  <a:cubicBezTo>
                    <a:pt x="411" y="231"/>
                    <a:pt x="428" y="282"/>
                    <a:pt x="402" y="325"/>
                  </a:cubicBezTo>
                  <a:cubicBezTo>
                    <a:pt x="391" y="337"/>
                    <a:pt x="379" y="349"/>
                    <a:pt x="364" y="358"/>
                  </a:cubicBezTo>
                  <a:lnTo>
                    <a:pt x="364" y="358"/>
                  </a:lnTo>
                  <a:cubicBezTo>
                    <a:pt x="366" y="344"/>
                    <a:pt x="364" y="330"/>
                    <a:pt x="359" y="317"/>
                  </a:cubicBezTo>
                  <a:cubicBezTo>
                    <a:pt x="341" y="286"/>
                    <a:pt x="309" y="264"/>
                    <a:pt x="273" y="264"/>
                  </a:cubicBezTo>
                  <a:cubicBezTo>
                    <a:pt x="259" y="264"/>
                    <a:pt x="245" y="267"/>
                    <a:pt x="231" y="274"/>
                  </a:cubicBezTo>
                  <a:lnTo>
                    <a:pt x="231" y="265"/>
                  </a:lnTo>
                  <a:cubicBezTo>
                    <a:pt x="229" y="267"/>
                    <a:pt x="226" y="268"/>
                    <a:pt x="223" y="270"/>
                  </a:cubicBezTo>
                  <a:lnTo>
                    <a:pt x="223" y="270"/>
                  </a:lnTo>
                  <a:cubicBezTo>
                    <a:pt x="232" y="225"/>
                    <a:pt x="272" y="189"/>
                    <a:pt x="317" y="189"/>
                  </a:cubicBezTo>
                  <a:close/>
                  <a:moveTo>
                    <a:pt x="305" y="0"/>
                  </a:moveTo>
                  <a:cubicBezTo>
                    <a:pt x="254" y="0"/>
                    <a:pt x="202" y="14"/>
                    <a:pt x="154" y="43"/>
                  </a:cubicBezTo>
                  <a:cubicBezTo>
                    <a:pt x="26" y="146"/>
                    <a:pt x="0" y="325"/>
                    <a:pt x="94" y="462"/>
                  </a:cubicBezTo>
                  <a:cubicBezTo>
                    <a:pt x="114" y="486"/>
                    <a:pt x="138" y="496"/>
                    <a:pt x="161" y="496"/>
                  </a:cubicBezTo>
                  <a:cubicBezTo>
                    <a:pt x="163" y="496"/>
                    <a:pt x="166" y="496"/>
                    <a:pt x="168" y="496"/>
                  </a:cubicBezTo>
                  <a:lnTo>
                    <a:pt x="168" y="496"/>
                  </a:lnTo>
                  <a:cubicBezTo>
                    <a:pt x="207" y="539"/>
                    <a:pt x="261" y="565"/>
                    <a:pt x="315" y="565"/>
                  </a:cubicBezTo>
                  <a:cubicBezTo>
                    <a:pt x="333" y="565"/>
                    <a:pt x="351" y="562"/>
                    <a:pt x="368" y="556"/>
                  </a:cubicBezTo>
                  <a:cubicBezTo>
                    <a:pt x="539" y="522"/>
                    <a:pt x="642" y="342"/>
                    <a:pt x="582" y="180"/>
                  </a:cubicBezTo>
                  <a:cubicBezTo>
                    <a:pt x="529" y="68"/>
                    <a:pt x="419" y="0"/>
                    <a:pt x="30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7403520" y="63752"/>
              <a:ext cx="36098" cy="35429"/>
            </a:xfrm>
            <a:custGeom>
              <a:avLst/>
              <a:gdLst/>
              <a:ahLst/>
              <a:cxnLst/>
              <a:rect l="l" t="t" r="r" b="b"/>
              <a:pathLst>
                <a:path w="540" h="530" extrusionOk="0">
                  <a:moveTo>
                    <a:pt x="280" y="292"/>
                  </a:moveTo>
                  <a:cubicBezTo>
                    <a:pt x="276" y="310"/>
                    <a:pt x="276" y="327"/>
                    <a:pt x="282" y="343"/>
                  </a:cubicBezTo>
                  <a:lnTo>
                    <a:pt x="282" y="343"/>
                  </a:lnTo>
                  <a:cubicBezTo>
                    <a:pt x="262" y="337"/>
                    <a:pt x="246" y="325"/>
                    <a:pt x="234" y="310"/>
                  </a:cubicBezTo>
                  <a:lnTo>
                    <a:pt x="234" y="310"/>
                  </a:lnTo>
                  <a:cubicBezTo>
                    <a:pt x="250" y="305"/>
                    <a:pt x="265" y="299"/>
                    <a:pt x="280" y="292"/>
                  </a:cubicBezTo>
                  <a:close/>
                  <a:moveTo>
                    <a:pt x="254" y="1"/>
                  </a:moveTo>
                  <a:cubicBezTo>
                    <a:pt x="196" y="1"/>
                    <a:pt x="139" y="22"/>
                    <a:pt x="94" y="63"/>
                  </a:cubicBezTo>
                  <a:cubicBezTo>
                    <a:pt x="0" y="157"/>
                    <a:pt x="0" y="311"/>
                    <a:pt x="77" y="414"/>
                  </a:cubicBezTo>
                  <a:cubicBezTo>
                    <a:pt x="132" y="487"/>
                    <a:pt x="222" y="530"/>
                    <a:pt x="312" y="530"/>
                  </a:cubicBezTo>
                  <a:cubicBezTo>
                    <a:pt x="348" y="530"/>
                    <a:pt x="385" y="523"/>
                    <a:pt x="419" y="508"/>
                  </a:cubicBezTo>
                  <a:cubicBezTo>
                    <a:pt x="539" y="439"/>
                    <a:pt x="531" y="268"/>
                    <a:pt x="402" y="208"/>
                  </a:cubicBezTo>
                  <a:cubicBezTo>
                    <a:pt x="401" y="208"/>
                    <a:pt x="399" y="208"/>
                    <a:pt x="398" y="208"/>
                  </a:cubicBezTo>
                  <a:lnTo>
                    <a:pt x="398" y="208"/>
                  </a:lnTo>
                  <a:cubicBezTo>
                    <a:pt x="406" y="200"/>
                    <a:pt x="413" y="191"/>
                    <a:pt x="419" y="183"/>
                  </a:cubicBezTo>
                  <a:cubicBezTo>
                    <a:pt x="454" y="140"/>
                    <a:pt x="445" y="80"/>
                    <a:pt x="402" y="54"/>
                  </a:cubicBezTo>
                  <a:cubicBezTo>
                    <a:pt x="358" y="18"/>
                    <a:pt x="306" y="1"/>
                    <a:pt x="25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7508736" y="89488"/>
              <a:ext cx="40643" cy="41178"/>
            </a:xfrm>
            <a:custGeom>
              <a:avLst/>
              <a:gdLst/>
              <a:ahLst/>
              <a:cxnLst/>
              <a:rect l="l" t="t" r="r" b="b"/>
              <a:pathLst>
                <a:path w="608" h="616" extrusionOk="0">
                  <a:moveTo>
                    <a:pt x="192" y="185"/>
                  </a:moveTo>
                  <a:cubicBezTo>
                    <a:pt x="193" y="185"/>
                    <a:pt x="197" y="187"/>
                    <a:pt x="206" y="191"/>
                  </a:cubicBezTo>
                  <a:lnTo>
                    <a:pt x="223" y="208"/>
                  </a:lnTo>
                  <a:cubicBezTo>
                    <a:pt x="227" y="213"/>
                    <a:pt x="231" y="218"/>
                    <a:pt x="235" y="222"/>
                  </a:cubicBezTo>
                  <a:lnTo>
                    <a:pt x="235" y="222"/>
                  </a:lnTo>
                  <a:cubicBezTo>
                    <a:pt x="224" y="210"/>
                    <a:pt x="211" y="202"/>
                    <a:pt x="197" y="198"/>
                  </a:cubicBezTo>
                  <a:lnTo>
                    <a:pt x="197" y="198"/>
                  </a:lnTo>
                  <a:cubicBezTo>
                    <a:pt x="197" y="196"/>
                    <a:pt x="197" y="194"/>
                    <a:pt x="197" y="191"/>
                  </a:cubicBezTo>
                  <a:cubicBezTo>
                    <a:pt x="193" y="187"/>
                    <a:pt x="191" y="185"/>
                    <a:pt x="192" y="185"/>
                  </a:cubicBezTo>
                  <a:close/>
                  <a:moveTo>
                    <a:pt x="197" y="0"/>
                  </a:moveTo>
                  <a:cubicBezTo>
                    <a:pt x="97" y="0"/>
                    <a:pt x="39" y="107"/>
                    <a:pt x="17" y="208"/>
                  </a:cubicBezTo>
                  <a:cubicBezTo>
                    <a:pt x="0" y="337"/>
                    <a:pt x="34" y="474"/>
                    <a:pt x="129" y="585"/>
                  </a:cubicBezTo>
                  <a:cubicBezTo>
                    <a:pt x="148" y="606"/>
                    <a:pt x="171" y="615"/>
                    <a:pt x="194" y="615"/>
                  </a:cubicBezTo>
                  <a:cubicBezTo>
                    <a:pt x="221" y="615"/>
                    <a:pt x="248" y="602"/>
                    <a:pt x="266" y="581"/>
                  </a:cubicBezTo>
                  <a:lnTo>
                    <a:pt x="266" y="581"/>
                  </a:lnTo>
                  <a:cubicBezTo>
                    <a:pt x="277" y="584"/>
                    <a:pt x="288" y="585"/>
                    <a:pt x="300" y="585"/>
                  </a:cubicBezTo>
                  <a:cubicBezTo>
                    <a:pt x="608" y="551"/>
                    <a:pt x="471" y="80"/>
                    <a:pt x="257" y="12"/>
                  </a:cubicBezTo>
                  <a:cubicBezTo>
                    <a:pt x="236" y="4"/>
                    <a:pt x="216" y="0"/>
                    <a:pt x="1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7527051" y="20302"/>
              <a:ext cx="34360" cy="33090"/>
            </a:xfrm>
            <a:custGeom>
              <a:avLst/>
              <a:gdLst/>
              <a:ahLst/>
              <a:cxnLst/>
              <a:rect l="l" t="t" r="r" b="b"/>
              <a:pathLst>
                <a:path w="514" h="495" extrusionOk="0">
                  <a:moveTo>
                    <a:pt x="165" y="0"/>
                  </a:moveTo>
                  <a:cubicBezTo>
                    <a:pt x="109" y="0"/>
                    <a:pt x="69" y="53"/>
                    <a:pt x="77" y="106"/>
                  </a:cubicBezTo>
                  <a:lnTo>
                    <a:pt x="79" y="119"/>
                  </a:lnTo>
                  <a:lnTo>
                    <a:pt x="79" y="119"/>
                  </a:lnTo>
                  <a:cubicBezTo>
                    <a:pt x="75" y="120"/>
                    <a:pt x="72" y="121"/>
                    <a:pt x="68" y="123"/>
                  </a:cubicBezTo>
                  <a:cubicBezTo>
                    <a:pt x="26" y="140"/>
                    <a:pt x="0" y="200"/>
                    <a:pt x="26" y="243"/>
                  </a:cubicBezTo>
                  <a:cubicBezTo>
                    <a:pt x="49" y="282"/>
                    <a:pt x="77" y="318"/>
                    <a:pt x="109" y="350"/>
                  </a:cubicBezTo>
                  <a:lnTo>
                    <a:pt x="109" y="350"/>
                  </a:lnTo>
                  <a:lnTo>
                    <a:pt x="111" y="371"/>
                  </a:lnTo>
                  <a:cubicBezTo>
                    <a:pt x="115" y="424"/>
                    <a:pt x="153" y="449"/>
                    <a:pt x="193" y="449"/>
                  </a:cubicBezTo>
                  <a:cubicBezTo>
                    <a:pt x="205" y="449"/>
                    <a:pt x="218" y="447"/>
                    <a:pt x="229" y="442"/>
                  </a:cubicBezTo>
                  <a:lnTo>
                    <a:pt x="229" y="442"/>
                  </a:lnTo>
                  <a:cubicBezTo>
                    <a:pt x="272" y="465"/>
                    <a:pt x="319" y="482"/>
                    <a:pt x="368" y="491"/>
                  </a:cubicBezTo>
                  <a:cubicBezTo>
                    <a:pt x="376" y="493"/>
                    <a:pt x="384" y="494"/>
                    <a:pt x="391" y="494"/>
                  </a:cubicBezTo>
                  <a:cubicBezTo>
                    <a:pt x="437" y="494"/>
                    <a:pt x="464" y="451"/>
                    <a:pt x="479" y="414"/>
                  </a:cubicBezTo>
                  <a:cubicBezTo>
                    <a:pt x="513" y="217"/>
                    <a:pt x="385" y="29"/>
                    <a:pt x="188" y="3"/>
                  </a:cubicBezTo>
                  <a:cubicBezTo>
                    <a:pt x="180" y="1"/>
                    <a:pt x="172" y="0"/>
                    <a:pt x="1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7567025" y="-161989"/>
              <a:ext cx="708650" cy="764669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3887" y="1"/>
                  </a:moveTo>
                  <a:cubicBezTo>
                    <a:pt x="2914" y="1"/>
                    <a:pt x="1209" y="165"/>
                    <a:pt x="608" y="882"/>
                  </a:cubicBezTo>
                  <a:cubicBezTo>
                    <a:pt x="292" y="1276"/>
                    <a:pt x="1" y="1584"/>
                    <a:pt x="249" y="1661"/>
                  </a:cubicBezTo>
                  <a:lnTo>
                    <a:pt x="232" y="1695"/>
                  </a:lnTo>
                  <a:lnTo>
                    <a:pt x="2704" y="5245"/>
                  </a:lnTo>
                  <a:cubicBezTo>
                    <a:pt x="3252" y="6024"/>
                    <a:pt x="3799" y="6811"/>
                    <a:pt x="4441" y="7529"/>
                  </a:cubicBezTo>
                  <a:cubicBezTo>
                    <a:pt x="5579" y="8813"/>
                    <a:pt x="7007" y="9890"/>
                    <a:pt x="7726" y="11439"/>
                  </a:cubicBezTo>
                  <a:cubicBezTo>
                    <a:pt x="9326" y="10703"/>
                    <a:pt x="10395" y="8984"/>
                    <a:pt x="10498" y="7213"/>
                  </a:cubicBezTo>
                  <a:cubicBezTo>
                    <a:pt x="10600" y="5442"/>
                    <a:pt x="10284" y="3098"/>
                    <a:pt x="9009" y="1866"/>
                  </a:cubicBezTo>
                  <a:cubicBezTo>
                    <a:pt x="7538" y="446"/>
                    <a:pt x="6006" y="27"/>
                    <a:pt x="3962" y="1"/>
                  </a:cubicBezTo>
                  <a:cubicBezTo>
                    <a:pt x="3937" y="1"/>
                    <a:pt x="3912" y="1"/>
                    <a:pt x="3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 ">
  <p:cSld name="CUSTOM_41"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p29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grpSp>
        <p:nvGrpSpPr>
          <p:cNvPr id="4091" name="Google Shape;4091;p29"/>
          <p:cNvGrpSpPr/>
          <p:nvPr/>
        </p:nvGrpSpPr>
        <p:grpSpPr>
          <a:xfrm>
            <a:off x="-74212" y="-160033"/>
            <a:ext cx="2606169" cy="2505602"/>
            <a:chOff x="1988" y="-160033"/>
            <a:chExt cx="2606169" cy="2505602"/>
          </a:xfrm>
        </p:grpSpPr>
        <p:sp>
          <p:nvSpPr>
            <p:cNvPr id="4092" name="Google Shape;4092;p29"/>
            <p:cNvSpPr/>
            <p:nvPr/>
          </p:nvSpPr>
          <p:spPr>
            <a:xfrm>
              <a:off x="326940" y="25640"/>
              <a:ext cx="2281216" cy="633563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1"/>
                  </a:moveTo>
                  <a:cubicBezTo>
                    <a:pt x="9698" y="1"/>
                    <a:pt x="7996" y="259"/>
                    <a:pt x="6355" y="774"/>
                  </a:cubicBezTo>
                  <a:cubicBezTo>
                    <a:pt x="4849" y="1253"/>
                    <a:pt x="3455" y="1989"/>
                    <a:pt x="2078" y="2767"/>
                  </a:cubicBezTo>
                  <a:cubicBezTo>
                    <a:pt x="1872" y="2767"/>
                    <a:pt x="1667" y="2784"/>
                    <a:pt x="1462" y="2827"/>
                  </a:cubicBezTo>
                  <a:lnTo>
                    <a:pt x="161" y="3032"/>
                  </a:lnTo>
                  <a:cubicBezTo>
                    <a:pt x="0" y="3056"/>
                    <a:pt x="51" y="3300"/>
                    <a:pt x="208" y="3300"/>
                  </a:cubicBezTo>
                  <a:cubicBezTo>
                    <a:pt x="218" y="3300"/>
                    <a:pt x="228" y="3299"/>
                    <a:pt x="238" y="3297"/>
                  </a:cubicBezTo>
                  <a:lnTo>
                    <a:pt x="1350" y="3126"/>
                  </a:lnTo>
                  <a:cubicBezTo>
                    <a:pt x="1539" y="3101"/>
                    <a:pt x="1735" y="3058"/>
                    <a:pt x="1924" y="3041"/>
                  </a:cubicBezTo>
                  <a:cubicBezTo>
                    <a:pt x="1945" y="3078"/>
                    <a:pt x="1986" y="3099"/>
                    <a:pt x="2029" y="3099"/>
                  </a:cubicBezTo>
                  <a:cubicBezTo>
                    <a:pt x="2054" y="3099"/>
                    <a:pt x="2081" y="3091"/>
                    <a:pt x="2103" y="3075"/>
                  </a:cubicBezTo>
                  <a:lnTo>
                    <a:pt x="2146" y="3049"/>
                  </a:lnTo>
                  <a:cubicBezTo>
                    <a:pt x="2291" y="3092"/>
                    <a:pt x="2437" y="3152"/>
                    <a:pt x="2574" y="3238"/>
                  </a:cubicBezTo>
                  <a:cubicBezTo>
                    <a:pt x="3181" y="3563"/>
                    <a:pt x="3806" y="3854"/>
                    <a:pt x="4439" y="4119"/>
                  </a:cubicBezTo>
                  <a:cubicBezTo>
                    <a:pt x="5748" y="4649"/>
                    <a:pt x="7099" y="5068"/>
                    <a:pt x="8477" y="5351"/>
                  </a:cubicBezTo>
                  <a:cubicBezTo>
                    <a:pt x="9820" y="5624"/>
                    <a:pt x="11180" y="5796"/>
                    <a:pt x="12549" y="5847"/>
                  </a:cubicBezTo>
                  <a:cubicBezTo>
                    <a:pt x="12776" y="5855"/>
                    <a:pt x="13002" y="5859"/>
                    <a:pt x="13227" y="5859"/>
                  </a:cubicBezTo>
                  <a:cubicBezTo>
                    <a:pt x="14478" y="5859"/>
                    <a:pt x="15700" y="5728"/>
                    <a:pt x="16903" y="5351"/>
                  </a:cubicBezTo>
                  <a:cubicBezTo>
                    <a:pt x="18375" y="4880"/>
                    <a:pt x="19769" y="4162"/>
                    <a:pt x="21001" y="3229"/>
                  </a:cubicBezTo>
                  <a:cubicBezTo>
                    <a:pt x="21095" y="3169"/>
                    <a:pt x="21095" y="3041"/>
                    <a:pt x="21001" y="2990"/>
                  </a:cubicBezTo>
                  <a:cubicBezTo>
                    <a:pt x="18896" y="1518"/>
                    <a:pt x="16475" y="560"/>
                    <a:pt x="13943" y="192"/>
                  </a:cubicBezTo>
                  <a:cubicBezTo>
                    <a:pt x="13100" y="64"/>
                    <a:pt x="12252" y="1"/>
                    <a:pt x="1140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9"/>
            <p:cNvSpPr/>
            <p:nvPr/>
          </p:nvSpPr>
          <p:spPr>
            <a:xfrm>
              <a:off x="550677" y="284197"/>
              <a:ext cx="1789202" cy="66611"/>
            </a:xfrm>
            <a:custGeom>
              <a:avLst/>
              <a:gdLst/>
              <a:ahLst/>
              <a:cxnLst/>
              <a:rect l="l" t="t" r="r" b="b"/>
              <a:pathLst>
                <a:path w="16546" h="616" extrusionOk="0">
                  <a:moveTo>
                    <a:pt x="9758" y="0"/>
                  </a:moveTo>
                  <a:cubicBezTo>
                    <a:pt x="6529" y="0"/>
                    <a:pt x="3301" y="160"/>
                    <a:pt x="86" y="479"/>
                  </a:cubicBezTo>
                  <a:cubicBezTo>
                    <a:pt x="0" y="487"/>
                    <a:pt x="0" y="616"/>
                    <a:pt x="86" y="616"/>
                  </a:cubicBezTo>
                  <a:cubicBezTo>
                    <a:pt x="3301" y="297"/>
                    <a:pt x="6529" y="137"/>
                    <a:pt x="9758" y="137"/>
                  </a:cubicBezTo>
                  <a:cubicBezTo>
                    <a:pt x="11993" y="137"/>
                    <a:pt x="14228" y="214"/>
                    <a:pt x="16460" y="368"/>
                  </a:cubicBezTo>
                  <a:cubicBezTo>
                    <a:pt x="16462" y="368"/>
                    <a:pt x="16465" y="368"/>
                    <a:pt x="16467" y="368"/>
                  </a:cubicBezTo>
                  <a:cubicBezTo>
                    <a:pt x="16545" y="368"/>
                    <a:pt x="16543" y="239"/>
                    <a:pt x="16460" y="231"/>
                  </a:cubicBezTo>
                  <a:cubicBezTo>
                    <a:pt x="14228" y="77"/>
                    <a:pt x="11993" y="0"/>
                    <a:pt x="975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9"/>
            <p:cNvSpPr/>
            <p:nvPr/>
          </p:nvSpPr>
          <p:spPr>
            <a:xfrm>
              <a:off x="1031347" y="298687"/>
              <a:ext cx="423997" cy="169339"/>
            </a:xfrm>
            <a:custGeom>
              <a:avLst/>
              <a:gdLst/>
              <a:ahLst/>
              <a:cxnLst/>
              <a:rect l="l" t="t" r="r" b="b"/>
              <a:pathLst>
                <a:path w="3921" h="1566" extrusionOk="0">
                  <a:moveTo>
                    <a:pt x="91" y="1"/>
                  </a:moveTo>
                  <a:cubicBezTo>
                    <a:pt x="25" y="1"/>
                    <a:pt x="0" y="107"/>
                    <a:pt x="72" y="131"/>
                  </a:cubicBezTo>
                  <a:cubicBezTo>
                    <a:pt x="1355" y="490"/>
                    <a:pt x="2596" y="969"/>
                    <a:pt x="3785" y="1560"/>
                  </a:cubicBezTo>
                  <a:cubicBezTo>
                    <a:pt x="3795" y="1564"/>
                    <a:pt x="3805" y="1566"/>
                    <a:pt x="3814" y="1566"/>
                  </a:cubicBezTo>
                  <a:cubicBezTo>
                    <a:pt x="3877" y="1566"/>
                    <a:pt x="3920" y="1477"/>
                    <a:pt x="3853" y="1440"/>
                  </a:cubicBezTo>
                  <a:cubicBezTo>
                    <a:pt x="2647" y="849"/>
                    <a:pt x="1398" y="370"/>
                    <a:pt x="106" y="3"/>
                  </a:cubicBezTo>
                  <a:cubicBezTo>
                    <a:pt x="101" y="1"/>
                    <a:pt x="96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9"/>
            <p:cNvSpPr/>
            <p:nvPr/>
          </p:nvSpPr>
          <p:spPr>
            <a:xfrm>
              <a:off x="1810044" y="290469"/>
              <a:ext cx="259416" cy="139927"/>
            </a:xfrm>
            <a:custGeom>
              <a:avLst/>
              <a:gdLst/>
              <a:ahLst/>
              <a:cxnLst/>
              <a:rect l="l" t="t" r="r" b="b"/>
              <a:pathLst>
                <a:path w="2399" h="1294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5"/>
                  </a:lnTo>
                  <a:cubicBezTo>
                    <a:pt x="2276" y="1291"/>
                    <a:pt x="2287" y="1294"/>
                    <a:pt x="2297" y="1294"/>
                  </a:cubicBezTo>
                  <a:cubicBezTo>
                    <a:pt x="2358" y="1294"/>
                    <a:pt x="2398" y="1201"/>
                    <a:pt x="2333" y="1165"/>
                  </a:cubicBezTo>
                  <a:lnTo>
                    <a:pt x="134" y="10"/>
                  </a:lnTo>
                  <a:cubicBezTo>
                    <a:pt x="123" y="4"/>
                    <a:pt x="111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9"/>
            <p:cNvSpPr/>
            <p:nvPr/>
          </p:nvSpPr>
          <p:spPr>
            <a:xfrm>
              <a:off x="1504664" y="289496"/>
              <a:ext cx="267959" cy="161878"/>
            </a:xfrm>
            <a:custGeom>
              <a:avLst/>
              <a:gdLst/>
              <a:ahLst/>
              <a:cxnLst/>
              <a:rect l="l" t="t" r="r" b="b"/>
              <a:pathLst>
                <a:path w="2478" h="1497" extrusionOk="0">
                  <a:moveTo>
                    <a:pt x="95" y="1"/>
                  </a:moveTo>
                  <a:cubicBezTo>
                    <a:pt x="40" y="1"/>
                    <a:pt x="0" y="87"/>
                    <a:pt x="58" y="130"/>
                  </a:cubicBezTo>
                  <a:cubicBezTo>
                    <a:pt x="802" y="609"/>
                    <a:pt x="1564" y="1063"/>
                    <a:pt x="2342" y="1491"/>
                  </a:cubicBezTo>
                  <a:cubicBezTo>
                    <a:pt x="2352" y="1495"/>
                    <a:pt x="2362" y="1497"/>
                    <a:pt x="2371" y="1497"/>
                  </a:cubicBezTo>
                  <a:cubicBezTo>
                    <a:pt x="2434" y="1497"/>
                    <a:pt x="2478" y="1408"/>
                    <a:pt x="2411" y="1371"/>
                  </a:cubicBezTo>
                  <a:cubicBezTo>
                    <a:pt x="1632" y="943"/>
                    <a:pt x="871" y="490"/>
                    <a:pt x="126" y="11"/>
                  </a:cubicBezTo>
                  <a:cubicBezTo>
                    <a:pt x="116" y="4"/>
                    <a:pt x="105" y="1"/>
                    <a:pt x="9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9"/>
            <p:cNvSpPr/>
            <p:nvPr/>
          </p:nvSpPr>
          <p:spPr>
            <a:xfrm>
              <a:off x="740998" y="308744"/>
              <a:ext cx="211188" cy="93537"/>
            </a:xfrm>
            <a:custGeom>
              <a:avLst/>
              <a:gdLst/>
              <a:ahLst/>
              <a:cxnLst/>
              <a:rect l="l" t="t" r="r" b="b"/>
              <a:pathLst>
                <a:path w="1953" h="865" extrusionOk="0">
                  <a:moveTo>
                    <a:pt x="85" y="0"/>
                  </a:moveTo>
                  <a:cubicBezTo>
                    <a:pt x="23" y="0"/>
                    <a:pt x="1" y="109"/>
                    <a:pt x="71" y="132"/>
                  </a:cubicBezTo>
                  <a:lnTo>
                    <a:pt x="1842" y="859"/>
                  </a:lnTo>
                  <a:cubicBezTo>
                    <a:pt x="1852" y="863"/>
                    <a:pt x="1861" y="865"/>
                    <a:pt x="1869" y="865"/>
                  </a:cubicBezTo>
                  <a:cubicBezTo>
                    <a:pt x="1934" y="865"/>
                    <a:pt x="1952" y="761"/>
                    <a:pt x="1884" y="731"/>
                  </a:cubicBezTo>
                  <a:lnTo>
                    <a:pt x="105" y="4"/>
                  </a:lnTo>
                  <a:cubicBezTo>
                    <a:pt x="98" y="1"/>
                    <a:pt x="91" y="0"/>
                    <a:pt x="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9"/>
            <p:cNvSpPr/>
            <p:nvPr/>
          </p:nvSpPr>
          <p:spPr>
            <a:xfrm>
              <a:off x="1294013" y="107176"/>
              <a:ext cx="169988" cy="189236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2" y="0"/>
                  </a:moveTo>
                  <a:cubicBezTo>
                    <a:pt x="1452" y="0"/>
                    <a:pt x="1431" y="8"/>
                    <a:pt x="1416" y="28"/>
                  </a:cubicBezTo>
                  <a:cubicBezTo>
                    <a:pt x="996" y="593"/>
                    <a:pt x="543" y="1132"/>
                    <a:pt x="47" y="1637"/>
                  </a:cubicBezTo>
                  <a:cubicBezTo>
                    <a:pt x="1" y="1683"/>
                    <a:pt x="47" y="1750"/>
                    <a:pt x="97" y="1750"/>
                  </a:cubicBezTo>
                  <a:cubicBezTo>
                    <a:pt x="112" y="1750"/>
                    <a:pt x="128" y="1744"/>
                    <a:pt x="141" y="1731"/>
                  </a:cubicBezTo>
                  <a:cubicBezTo>
                    <a:pt x="646" y="1217"/>
                    <a:pt x="1108" y="670"/>
                    <a:pt x="1535" y="97"/>
                  </a:cubicBezTo>
                  <a:cubicBezTo>
                    <a:pt x="1572" y="48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9"/>
            <p:cNvSpPr/>
            <p:nvPr/>
          </p:nvSpPr>
          <p:spPr>
            <a:xfrm>
              <a:off x="1686119" y="132588"/>
              <a:ext cx="155390" cy="168042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5" y="1"/>
                  </a:moveTo>
                  <a:cubicBezTo>
                    <a:pt x="1329" y="1"/>
                    <a:pt x="1312" y="8"/>
                    <a:pt x="1297" y="24"/>
                  </a:cubicBezTo>
                  <a:cubicBezTo>
                    <a:pt x="878" y="495"/>
                    <a:pt x="459" y="965"/>
                    <a:pt x="40" y="1436"/>
                  </a:cubicBez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8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9"/>
            <p:cNvSpPr/>
            <p:nvPr/>
          </p:nvSpPr>
          <p:spPr>
            <a:xfrm>
              <a:off x="2072061" y="196930"/>
              <a:ext cx="134952" cy="114839"/>
            </a:xfrm>
            <a:custGeom>
              <a:avLst/>
              <a:gdLst/>
              <a:ahLst/>
              <a:cxnLst/>
              <a:rect l="l" t="t" r="r" b="b"/>
              <a:pathLst>
                <a:path w="1248" h="1062" extrusionOk="0">
                  <a:moveTo>
                    <a:pt x="1151" y="0"/>
                  </a:moveTo>
                  <a:cubicBezTo>
                    <a:pt x="1136" y="0"/>
                    <a:pt x="1121" y="6"/>
                    <a:pt x="1107" y="20"/>
                  </a:cubicBezTo>
                  <a:lnTo>
                    <a:pt x="55" y="952"/>
                  </a:lnTo>
                  <a:cubicBezTo>
                    <a:pt x="1" y="993"/>
                    <a:pt x="49" y="1061"/>
                    <a:pt x="106" y="1061"/>
                  </a:cubicBezTo>
                  <a:cubicBezTo>
                    <a:pt x="120" y="1061"/>
                    <a:pt x="135" y="1057"/>
                    <a:pt x="149" y="1046"/>
                  </a:cubicBezTo>
                  <a:lnTo>
                    <a:pt x="1201" y="114"/>
                  </a:lnTo>
                  <a:cubicBezTo>
                    <a:pt x="1248" y="67"/>
                    <a:pt x="1202" y="0"/>
                    <a:pt x="115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9"/>
            <p:cNvSpPr/>
            <p:nvPr/>
          </p:nvSpPr>
          <p:spPr>
            <a:xfrm>
              <a:off x="896716" y="137779"/>
              <a:ext cx="181018" cy="174314"/>
            </a:xfrm>
            <a:custGeom>
              <a:avLst/>
              <a:gdLst/>
              <a:ahLst/>
              <a:cxnLst/>
              <a:rect l="l" t="t" r="r" b="b"/>
              <a:pathLst>
                <a:path w="1674" h="1612" extrusionOk="0">
                  <a:moveTo>
                    <a:pt x="1578" y="0"/>
                  </a:moveTo>
                  <a:cubicBezTo>
                    <a:pt x="1565" y="0"/>
                    <a:pt x="1551" y="6"/>
                    <a:pt x="1539" y="19"/>
                  </a:cubicBezTo>
                  <a:lnTo>
                    <a:pt x="872" y="763"/>
                  </a:lnTo>
                  <a:cubicBezTo>
                    <a:pt x="783" y="852"/>
                    <a:pt x="326" y="1471"/>
                    <a:pt x="161" y="1471"/>
                  </a:cubicBezTo>
                  <a:cubicBezTo>
                    <a:pt x="152" y="1471"/>
                    <a:pt x="144" y="1469"/>
                    <a:pt x="136" y="1465"/>
                  </a:cubicBezTo>
                  <a:cubicBezTo>
                    <a:pt x="126" y="1460"/>
                    <a:pt x="117" y="1458"/>
                    <a:pt x="107" y="1458"/>
                  </a:cubicBezTo>
                  <a:cubicBezTo>
                    <a:pt x="44" y="1458"/>
                    <a:pt x="1" y="1547"/>
                    <a:pt x="68" y="1585"/>
                  </a:cubicBezTo>
                  <a:cubicBezTo>
                    <a:pt x="104" y="1603"/>
                    <a:pt x="139" y="1611"/>
                    <a:pt x="173" y="1611"/>
                  </a:cubicBezTo>
                  <a:cubicBezTo>
                    <a:pt x="374" y="1611"/>
                    <a:pt x="540" y="1324"/>
                    <a:pt x="650" y="1200"/>
                  </a:cubicBezTo>
                  <a:lnTo>
                    <a:pt x="1634" y="122"/>
                  </a:lnTo>
                  <a:cubicBezTo>
                    <a:pt x="1673" y="69"/>
                    <a:pt x="1626" y="0"/>
                    <a:pt x="15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9"/>
            <p:cNvSpPr/>
            <p:nvPr/>
          </p:nvSpPr>
          <p:spPr>
            <a:xfrm>
              <a:off x="44594" y="73220"/>
              <a:ext cx="658758" cy="2272349"/>
            </a:xfrm>
            <a:custGeom>
              <a:avLst/>
              <a:gdLst/>
              <a:ahLst/>
              <a:cxnLst/>
              <a:rect l="l" t="t" r="r" b="b"/>
              <a:pathLst>
                <a:path w="6092" h="21014" extrusionOk="0">
                  <a:moveTo>
                    <a:pt x="2757" y="1"/>
                  </a:moveTo>
                  <a:cubicBezTo>
                    <a:pt x="2676" y="1"/>
                    <a:pt x="2586" y="72"/>
                    <a:pt x="2601" y="180"/>
                  </a:cubicBezTo>
                  <a:cubicBezTo>
                    <a:pt x="2661" y="548"/>
                    <a:pt x="2712" y="924"/>
                    <a:pt x="2772" y="1292"/>
                  </a:cubicBezTo>
                  <a:cubicBezTo>
                    <a:pt x="2806" y="1480"/>
                    <a:pt x="2849" y="1677"/>
                    <a:pt x="2858" y="1865"/>
                  </a:cubicBezTo>
                  <a:cubicBezTo>
                    <a:pt x="2798" y="1899"/>
                    <a:pt x="2781" y="1985"/>
                    <a:pt x="2824" y="2045"/>
                  </a:cubicBezTo>
                  <a:lnTo>
                    <a:pt x="2849" y="2088"/>
                  </a:lnTo>
                  <a:cubicBezTo>
                    <a:pt x="2806" y="2233"/>
                    <a:pt x="2747" y="2378"/>
                    <a:pt x="2661" y="2515"/>
                  </a:cubicBezTo>
                  <a:cubicBezTo>
                    <a:pt x="2336" y="3123"/>
                    <a:pt x="2045" y="3747"/>
                    <a:pt x="1780" y="4380"/>
                  </a:cubicBezTo>
                  <a:cubicBezTo>
                    <a:pt x="1250" y="5689"/>
                    <a:pt x="839" y="7041"/>
                    <a:pt x="557" y="8427"/>
                  </a:cubicBezTo>
                  <a:cubicBezTo>
                    <a:pt x="274" y="9761"/>
                    <a:pt x="112" y="11121"/>
                    <a:pt x="60" y="12490"/>
                  </a:cubicBezTo>
                  <a:cubicBezTo>
                    <a:pt x="0" y="13970"/>
                    <a:pt x="103" y="15425"/>
                    <a:pt x="557" y="16836"/>
                  </a:cubicBezTo>
                  <a:cubicBezTo>
                    <a:pt x="1019" y="18316"/>
                    <a:pt x="1737" y="19702"/>
                    <a:pt x="2670" y="20942"/>
                  </a:cubicBezTo>
                  <a:cubicBezTo>
                    <a:pt x="2700" y="20990"/>
                    <a:pt x="2747" y="21013"/>
                    <a:pt x="2794" y="21013"/>
                  </a:cubicBezTo>
                  <a:cubicBezTo>
                    <a:pt x="2841" y="21013"/>
                    <a:pt x="2888" y="20990"/>
                    <a:pt x="2918" y="20942"/>
                  </a:cubicBezTo>
                  <a:cubicBezTo>
                    <a:pt x="4381" y="18838"/>
                    <a:pt x="5339" y="16417"/>
                    <a:pt x="5707" y="13876"/>
                  </a:cubicBezTo>
                  <a:cubicBezTo>
                    <a:pt x="6092" y="11344"/>
                    <a:pt x="5895" y="8743"/>
                    <a:pt x="5125" y="6297"/>
                  </a:cubicBezTo>
                  <a:cubicBezTo>
                    <a:pt x="4646" y="4791"/>
                    <a:pt x="3910" y="3396"/>
                    <a:pt x="3132" y="2019"/>
                  </a:cubicBezTo>
                  <a:cubicBezTo>
                    <a:pt x="3132" y="1814"/>
                    <a:pt x="3114" y="1608"/>
                    <a:pt x="3072" y="1403"/>
                  </a:cubicBezTo>
                  <a:lnTo>
                    <a:pt x="2875" y="103"/>
                  </a:lnTo>
                  <a:cubicBezTo>
                    <a:pt x="2861" y="31"/>
                    <a:pt x="2811" y="1"/>
                    <a:pt x="27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9"/>
            <p:cNvSpPr/>
            <p:nvPr/>
          </p:nvSpPr>
          <p:spPr>
            <a:xfrm>
              <a:off x="356786" y="292848"/>
              <a:ext cx="81966" cy="1783687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7" y="1"/>
                  </a:moveTo>
                  <a:cubicBezTo>
                    <a:pt x="33" y="1"/>
                    <a:pt x="1" y="22"/>
                    <a:pt x="5" y="65"/>
                  </a:cubicBezTo>
                  <a:cubicBezTo>
                    <a:pt x="544" y="5506"/>
                    <a:pt x="630" y="10981"/>
                    <a:pt x="253" y="16431"/>
                  </a:cubicBezTo>
                  <a:cubicBezTo>
                    <a:pt x="253" y="16473"/>
                    <a:pt x="285" y="16495"/>
                    <a:pt x="317" y="16495"/>
                  </a:cubicBezTo>
                  <a:cubicBezTo>
                    <a:pt x="349" y="16495"/>
                    <a:pt x="381" y="16473"/>
                    <a:pt x="381" y="16431"/>
                  </a:cubicBezTo>
                  <a:cubicBezTo>
                    <a:pt x="758" y="10981"/>
                    <a:pt x="681" y="5506"/>
                    <a:pt x="142" y="65"/>
                  </a:cubicBezTo>
                  <a:cubicBezTo>
                    <a:pt x="138" y="22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9"/>
            <p:cNvSpPr/>
            <p:nvPr/>
          </p:nvSpPr>
          <p:spPr>
            <a:xfrm>
              <a:off x="238160" y="774385"/>
              <a:ext cx="171610" cy="417293"/>
            </a:xfrm>
            <a:custGeom>
              <a:avLst/>
              <a:gdLst/>
              <a:ahLst/>
              <a:cxnLst/>
              <a:rect l="l" t="t" r="r" b="b"/>
              <a:pathLst>
                <a:path w="1587" h="3859" extrusionOk="0">
                  <a:moveTo>
                    <a:pt x="1510" y="0"/>
                  </a:moveTo>
                  <a:cubicBezTo>
                    <a:pt x="1486" y="0"/>
                    <a:pt x="1463" y="13"/>
                    <a:pt x="1453" y="44"/>
                  </a:cubicBezTo>
                  <a:cubicBezTo>
                    <a:pt x="1085" y="1318"/>
                    <a:pt x="614" y="2567"/>
                    <a:pt x="24" y="3756"/>
                  </a:cubicBezTo>
                  <a:cubicBezTo>
                    <a:pt x="1" y="3809"/>
                    <a:pt x="46" y="3859"/>
                    <a:pt x="91" y="3859"/>
                  </a:cubicBezTo>
                  <a:cubicBezTo>
                    <a:pt x="111" y="3859"/>
                    <a:pt x="131" y="3849"/>
                    <a:pt x="144" y="3825"/>
                  </a:cubicBezTo>
                  <a:cubicBezTo>
                    <a:pt x="734" y="2619"/>
                    <a:pt x="1213" y="1370"/>
                    <a:pt x="1581" y="78"/>
                  </a:cubicBezTo>
                  <a:cubicBezTo>
                    <a:pt x="1586" y="31"/>
                    <a:pt x="1547" y="0"/>
                    <a:pt x="151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9"/>
            <p:cNvSpPr/>
            <p:nvPr/>
          </p:nvSpPr>
          <p:spPr>
            <a:xfrm>
              <a:off x="274494" y="1553409"/>
              <a:ext cx="144685" cy="252495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1202" y="34"/>
                  </a:lnTo>
                  <a:lnTo>
                    <a:pt x="30" y="2233"/>
                  </a:lnTo>
                  <a:cubicBezTo>
                    <a:pt x="1" y="2286"/>
                    <a:pt x="49" y="2335"/>
                    <a:pt x="95" y="2335"/>
                  </a:cubicBezTo>
                  <a:cubicBezTo>
                    <a:pt x="116" y="2335"/>
                    <a:pt x="137" y="2325"/>
                    <a:pt x="150" y="2301"/>
                  </a:cubicBezTo>
                  <a:lnTo>
                    <a:pt x="1314" y="103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9"/>
            <p:cNvSpPr/>
            <p:nvPr/>
          </p:nvSpPr>
          <p:spPr>
            <a:xfrm>
              <a:off x="255137" y="1248136"/>
              <a:ext cx="166203" cy="261362"/>
            </a:xfrm>
            <a:custGeom>
              <a:avLst/>
              <a:gdLst/>
              <a:ahLst/>
              <a:cxnLst/>
              <a:rect l="l" t="t" r="r" b="b"/>
              <a:pathLst>
                <a:path w="1537" h="2417" extrusionOk="0">
                  <a:moveTo>
                    <a:pt x="1445" y="0"/>
                  </a:moveTo>
                  <a:cubicBezTo>
                    <a:pt x="1424" y="0"/>
                    <a:pt x="1403" y="10"/>
                    <a:pt x="1390" y="34"/>
                  </a:cubicBezTo>
                  <a:cubicBezTo>
                    <a:pt x="902" y="778"/>
                    <a:pt x="449" y="1540"/>
                    <a:pt x="30" y="2318"/>
                  </a:cubicBezTo>
                  <a:cubicBezTo>
                    <a:pt x="0" y="2371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8"/>
                    <a:pt x="1022" y="847"/>
                    <a:pt x="1501" y="94"/>
                  </a:cubicBezTo>
                  <a:cubicBezTo>
                    <a:pt x="1536" y="47"/>
                    <a:pt x="1491" y="0"/>
                    <a:pt x="14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9"/>
            <p:cNvSpPr/>
            <p:nvPr/>
          </p:nvSpPr>
          <p:spPr>
            <a:xfrm>
              <a:off x="304123" y="483170"/>
              <a:ext cx="96132" cy="205348"/>
            </a:xfrm>
            <a:custGeom>
              <a:avLst/>
              <a:gdLst/>
              <a:ahLst/>
              <a:cxnLst/>
              <a:rect l="l" t="t" r="r" b="b"/>
              <a:pathLst>
                <a:path w="889" h="1899" extrusionOk="0">
                  <a:moveTo>
                    <a:pt x="811" y="1"/>
                  </a:moveTo>
                  <a:cubicBezTo>
                    <a:pt x="783" y="1"/>
                    <a:pt x="754" y="16"/>
                    <a:pt x="740" y="50"/>
                  </a:cubicBezTo>
                  <a:lnTo>
                    <a:pt x="22" y="1821"/>
                  </a:lnTo>
                  <a:cubicBezTo>
                    <a:pt x="1" y="1868"/>
                    <a:pt x="40" y="1899"/>
                    <a:pt x="81" y="1899"/>
                  </a:cubicBezTo>
                  <a:cubicBezTo>
                    <a:pt x="108" y="1899"/>
                    <a:pt x="136" y="1886"/>
                    <a:pt x="150" y="1855"/>
                  </a:cubicBezTo>
                  <a:cubicBezTo>
                    <a:pt x="389" y="1265"/>
                    <a:pt x="629" y="675"/>
                    <a:pt x="868" y="85"/>
                  </a:cubicBezTo>
                  <a:cubicBezTo>
                    <a:pt x="889" y="34"/>
                    <a:pt x="851" y="1"/>
                    <a:pt x="81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9"/>
            <p:cNvSpPr/>
            <p:nvPr/>
          </p:nvSpPr>
          <p:spPr>
            <a:xfrm>
              <a:off x="408692" y="1036943"/>
              <a:ext cx="195400" cy="164473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7" y="0"/>
                  </a:moveTo>
                  <a:cubicBezTo>
                    <a:pt x="46" y="0"/>
                    <a:pt x="1" y="67"/>
                    <a:pt x="47" y="114"/>
                  </a:cubicBezTo>
                  <a:cubicBezTo>
                    <a:pt x="560" y="618"/>
                    <a:pt x="1099" y="1080"/>
                    <a:pt x="1681" y="1508"/>
                  </a:cubicBezTo>
                  <a:cubicBezTo>
                    <a:pt x="1693" y="1517"/>
                    <a:pt x="1704" y="1520"/>
                    <a:pt x="1715" y="1520"/>
                  </a:cubicBezTo>
                  <a:cubicBezTo>
                    <a:pt x="1769" y="1520"/>
                    <a:pt x="1806" y="1431"/>
                    <a:pt x="1749" y="1388"/>
                  </a:cubicBezTo>
                  <a:cubicBezTo>
                    <a:pt x="1176" y="969"/>
                    <a:pt x="646" y="516"/>
                    <a:pt x="141" y="19"/>
                  </a:cubicBezTo>
                  <a:cubicBezTo>
                    <a:pt x="127" y="6"/>
                    <a:pt x="112" y="0"/>
                    <a:pt x="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9"/>
            <p:cNvSpPr/>
            <p:nvPr/>
          </p:nvSpPr>
          <p:spPr>
            <a:xfrm>
              <a:off x="404150" y="1428726"/>
              <a:ext cx="174530" cy="149875"/>
            </a:xfrm>
            <a:custGeom>
              <a:avLst/>
              <a:gdLst/>
              <a:ahLst/>
              <a:cxnLst/>
              <a:rect l="l" t="t" r="r" b="b"/>
              <a:pathLst>
                <a:path w="1614" h="1386" extrusionOk="0">
                  <a:moveTo>
                    <a:pt x="105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0" y="1380"/>
                    <a:pt x="1495" y="1386"/>
                    <a:pt x="1511" y="1386"/>
                  </a:cubicBezTo>
                  <a:cubicBezTo>
                    <a:pt x="1564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9"/>
            <p:cNvSpPr/>
            <p:nvPr/>
          </p:nvSpPr>
          <p:spPr>
            <a:xfrm>
              <a:off x="393661" y="1814886"/>
              <a:ext cx="119705" cy="129221"/>
            </a:xfrm>
            <a:custGeom>
              <a:avLst/>
              <a:gdLst/>
              <a:ahLst/>
              <a:cxnLst/>
              <a:rect l="l" t="t" r="r" b="b"/>
              <a:pathLst>
                <a:path w="1107" h="1195" extrusionOk="0">
                  <a:moveTo>
                    <a:pt x="96" y="1"/>
                  </a:moveTo>
                  <a:cubicBezTo>
                    <a:pt x="48" y="1"/>
                    <a:pt x="1" y="70"/>
                    <a:pt x="40" y="123"/>
                  </a:cubicBezTo>
                  <a:cubicBezTo>
                    <a:pt x="348" y="473"/>
                    <a:pt x="656" y="824"/>
                    <a:pt x="973" y="1175"/>
                  </a:cubicBezTo>
                  <a:cubicBezTo>
                    <a:pt x="984" y="1188"/>
                    <a:pt x="998" y="1194"/>
                    <a:pt x="1012" y="1194"/>
                  </a:cubicBezTo>
                  <a:cubicBezTo>
                    <a:pt x="1059" y="1194"/>
                    <a:pt x="1107" y="1125"/>
                    <a:pt x="1067" y="1072"/>
                  </a:cubicBezTo>
                  <a:lnTo>
                    <a:pt x="135" y="20"/>
                  </a:lnTo>
                  <a:cubicBezTo>
                    <a:pt x="123" y="7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9"/>
            <p:cNvSpPr/>
            <p:nvPr/>
          </p:nvSpPr>
          <p:spPr>
            <a:xfrm>
              <a:off x="385010" y="640294"/>
              <a:ext cx="188263" cy="17463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1"/>
                  </a:moveTo>
                  <a:cubicBezTo>
                    <a:pt x="162" y="1"/>
                    <a:pt x="142" y="11"/>
                    <a:pt x="129" y="35"/>
                  </a:cubicBezTo>
                  <a:cubicBezTo>
                    <a:pt x="1" y="274"/>
                    <a:pt x="360" y="488"/>
                    <a:pt x="514" y="616"/>
                  </a:cubicBezTo>
                  <a:lnTo>
                    <a:pt x="1592" y="1600"/>
                  </a:lnTo>
                  <a:cubicBezTo>
                    <a:pt x="1606" y="1610"/>
                    <a:pt x="1621" y="1615"/>
                    <a:pt x="1635" y="1615"/>
                  </a:cubicBezTo>
                  <a:cubicBezTo>
                    <a:pt x="1692" y="1615"/>
                    <a:pt x="1741" y="1547"/>
                    <a:pt x="1686" y="1506"/>
                  </a:cubicBezTo>
                  <a:lnTo>
                    <a:pt x="950" y="839"/>
                  </a:lnTo>
                  <a:cubicBezTo>
                    <a:pt x="856" y="745"/>
                    <a:pt x="172" y="240"/>
                    <a:pt x="249" y="103"/>
                  </a:cubicBezTo>
                  <a:cubicBezTo>
                    <a:pt x="272" y="50"/>
                    <a:pt x="227" y="1"/>
                    <a:pt x="18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9"/>
            <p:cNvSpPr/>
            <p:nvPr/>
          </p:nvSpPr>
          <p:spPr>
            <a:xfrm>
              <a:off x="1988" y="-77632"/>
              <a:ext cx="1287888" cy="1302919"/>
            </a:xfrm>
            <a:custGeom>
              <a:avLst/>
              <a:gdLst/>
              <a:ahLst/>
              <a:cxnLst/>
              <a:rect l="l" t="t" r="r" b="b"/>
              <a:pathLst>
                <a:path w="11910" h="12049" extrusionOk="0">
                  <a:moveTo>
                    <a:pt x="6203" y="1"/>
                  </a:moveTo>
                  <a:cubicBezTo>
                    <a:pt x="5507" y="1"/>
                    <a:pt x="4812" y="24"/>
                    <a:pt x="4116" y="69"/>
                  </a:cubicBezTo>
                  <a:cubicBezTo>
                    <a:pt x="3072" y="129"/>
                    <a:pt x="2037" y="249"/>
                    <a:pt x="1002" y="420"/>
                  </a:cubicBezTo>
                  <a:cubicBezTo>
                    <a:pt x="960" y="406"/>
                    <a:pt x="917" y="399"/>
                    <a:pt x="875" y="399"/>
                  </a:cubicBezTo>
                  <a:cubicBezTo>
                    <a:pt x="788" y="399"/>
                    <a:pt x="703" y="428"/>
                    <a:pt x="634" y="480"/>
                  </a:cubicBezTo>
                  <a:lnTo>
                    <a:pt x="625" y="480"/>
                  </a:lnTo>
                  <a:cubicBezTo>
                    <a:pt x="343" y="531"/>
                    <a:pt x="189" y="822"/>
                    <a:pt x="292" y="1079"/>
                  </a:cubicBezTo>
                  <a:cubicBezTo>
                    <a:pt x="249" y="1361"/>
                    <a:pt x="292" y="1669"/>
                    <a:pt x="258" y="1951"/>
                  </a:cubicBezTo>
                  <a:cubicBezTo>
                    <a:pt x="206" y="2559"/>
                    <a:pt x="172" y="3183"/>
                    <a:pt x="138" y="3799"/>
                  </a:cubicBezTo>
                  <a:cubicBezTo>
                    <a:pt x="87" y="5040"/>
                    <a:pt x="1" y="6306"/>
                    <a:pt x="112" y="7546"/>
                  </a:cubicBezTo>
                  <a:cubicBezTo>
                    <a:pt x="172" y="8145"/>
                    <a:pt x="258" y="8727"/>
                    <a:pt x="377" y="9308"/>
                  </a:cubicBezTo>
                  <a:cubicBezTo>
                    <a:pt x="506" y="9882"/>
                    <a:pt x="625" y="10480"/>
                    <a:pt x="848" y="11028"/>
                  </a:cubicBezTo>
                  <a:cubicBezTo>
                    <a:pt x="1053" y="11550"/>
                    <a:pt x="1438" y="12020"/>
                    <a:pt x="2028" y="12046"/>
                  </a:cubicBezTo>
                  <a:cubicBezTo>
                    <a:pt x="2054" y="12048"/>
                    <a:pt x="2079" y="12048"/>
                    <a:pt x="2104" y="12048"/>
                  </a:cubicBezTo>
                  <a:cubicBezTo>
                    <a:pt x="2634" y="12048"/>
                    <a:pt x="3067" y="11708"/>
                    <a:pt x="3329" y="11259"/>
                  </a:cubicBezTo>
                  <a:cubicBezTo>
                    <a:pt x="3543" y="10874"/>
                    <a:pt x="3671" y="10446"/>
                    <a:pt x="3714" y="10010"/>
                  </a:cubicBezTo>
                  <a:cubicBezTo>
                    <a:pt x="3774" y="10095"/>
                    <a:pt x="3842" y="10190"/>
                    <a:pt x="3919" y="10275"/>
                  </a:cubicBezTo>
                  <a:cubicBezTo>
                    <a:pt x="4250" y="10650"/>
                    <a:pt x="4730" y="10897"/>
                    <a:pt x="5213" y="10897"/>
                  </a:cubicBezTo>
                  <a:cubicBezTo>
                    <a:pt x="5479" y="10897"/>
                    <a:pt x="5746" y="10822"/>
                    <a:pt x="5989" y="10652"/>
                  </a:cubicBezTo>
                  <a:cubicBezTo>
                    <a:pt x="6717" y="10147"/>
                    <a:pt x="6503" y="9180"/>
                    <a:pt x="6289" y="8461"/>
                  </a:cubicBezTo>
                  <a:cubicBezTo>
                    <a:pt x="6263" y="8393"/>
                    <a:pt x="6246" y="8325"/>
                    <a:pt x="6220" y="8248"/>
                  </a:cubicBezTo>
                  <a:lnTo>
                    <a:pt x="6220" y="8248"/>
                  </a:lnTo>
                  <a:cubicBezTo>
                    <a:pt x="6580" y="8470"/>
                    <a:pt x="6965" y="8667"/>
                    <a:pt x="7350" y="8838"/>
                  </a:cubicBezTo>
                  <a:cubicBezTo>
                    <a:pt x="7682" y="8981"/>
                    <a:pt x="8161" y="9119"/>
                    <a:pt x="8598" y="9119"/>
                  </a:cubicBezTo>
                  <a:cubicBezTo>
                    <a:pt x="9129" y="9119"/>
                    <a:pt x="9598" y="8916"/>
                    <a:pt x="9668" y="8273"/>
                  </a:cubicBezTo>
                  <a:cubicBezTo>
                    <a:pt x="9711" y="7837"/>
                    <a:pt x="9548" y="7332"/>
                    <a:pt x="9386" y="6930"/>
                  </a:cubicBezTo>
                  <a:cubicBezTo>
                    <a:pt x="9223" y="6528"/>
                    <a:pt x="9001" y="6143"/>
                    <a:pt x="8744" y="5792"/>
                  </a:cubicBezTo>
                  <a:cubicBezTo>
                    <a:pt x="8701" y="5741"/>
                    <a:pt x="8659" y="5690"/>
                    <a:pt x="8616" y="5630"/>
                  </a:cubicBezTo>
                  <a:lnTo>
                    <a:pt x="8616" y="5630"/>
                  </a:lnTo>
                  <a:cubicBezTo>
                    <a:pt x="8718" y="5655"/>
                    <a:pt x="8830" y="5673"/>
                    <a:pt x="8932" y="5698"/>
                  </a:cubicBezTo>
                  <a:cubicBezTo>
                    <a:pt x="9259" y="5753"/>
                    <a:pt x="9703" y="5830"/>
                    <a:pt x="10137" y="5830"/>
                  </a:cubicBezTo>
                  <a:cubicBezTo>
                    <a:pt x="10716" y="5830"/>
                    <a:pt x="11276" y="5693"/>
                    <a:pt x="11516" y="5185"/>
                  </a:cubicBezTo>
                  <a:cubicBezTo>
                    <a:pt x="11909" y="4321"/>
                    <a:pt x="10960" y="3286"/>
                    <a:pt x="10318" y="2832"/>
                  </a:cubicBezTo>
                  <a:cubicBezTo>
                    <a:pt x="10113" y="2687"/>
                    <a:pt x="9899" y="2559"/>
                    <a:pt x="9677" y="2447"/>
                  </a:cubicBezTo>
                  <a:cubicBezTo>
                    <a:pt x="9985" y="2413"/>
                    <a:pt x="10284" y="2336"/>
                    <a:pt x="10575" y="2234"/>
                  </a:cubicBezTo>
                  <a:cubicBezTo>
                    <a:pt x="10985" y="2062"/>
                    <a:pt x="11524" y="1677"/>
                    <a:pt x="11379" y="1164"/>
                  </a:cubicBezTo>
                  <a:cubicBezTo>
                    <a:pt x="11242" y="719"/>
                    <a:pt x="10652" y="471"/>
                    <a:pt x="10250" y="343"/>
                  </a:cubicBezTo>
                  <a:cubicBezTo>
                    <a:pt x="9300" y="43"/>
                    <a:pt x="8231" y="61"/>
                    <a:pt x="7247" y="18"/>
                  </a:cubicBezTo>
                  <a:cubicBezTo>
                    <a:pt x="6899" y="6"/>
                    <a:pt x="6551" y="1"/>
                    <a:pt x="6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9"/>
            <p:cNvSpPr/>
            <p:nvPr/>
          </p:nvSpPr>
          <p:spPr>
            <a:xfrm>
              <a:off x="914342" y="1023751"/>
              <a:ext cx="125761" cy="123598"/>
            </a:xfrm>
            <a:custGeom>
              <a:avLst/>
              <a:gdLst/>
              <a:ahLst/>
              <a:cxnLst/>
              <a:rect l="l" t="t" r="r" b="b"/>
              <a:pathLst>
                <a:path w="1163" h="1143" extrusionOk="0">
                  <a:moveTo>
                    <a:pt x="559" y="1"/>
                  </a:moveTo>
                  <a:cubicBezTo>
                    <a:pt x="425" y="1"/>
                    <a:pt x="290" y="52"/>
                    <a:pt x="187" y="159"/>
                  </a:cubicBezTo>
                  <a:cubicBezTo>
                    <a:pt x="85" y="261"/>
                    <a:pt x="42" y="407"/>
                    <a:pt x="59" y="552"/>
                  </a:cubicBezTo>
                  <a:cubicBezTo>
                    <a:pt x="33" y="629"/>
                    <a:pt x="50" y="706"/>
                    <a:pt x="93" y="774"/>
                  </a:cubicBezTo>
                  <a:cubicBezTo>
                    <a:pt x="1" y="913"/>
                    <a:pt x="75" y="1142"/>
                    <a:pt x="260" y="1142"/>
                  </a:cubicBezTo>
                  <a:cubicBezTo>
                    <a:pt x="280" y="1142"/>
                    <a:pt x="301" y="1140"/>
                    <a:pt x="324" y="1134"/>
                  </a:cubicBezTo>
                  <a:cubicBezTo>
                    <a:pt x="410" y="1117"/>
                    <a:pt x="495" y="1082"/>
                    <a:pt x="581" y="1048"/>
                  </a:cubicBezTo>
                  <a:cubicBezTo>
                    <a:pt x="769" y="1048"/>
                    <a:pt x="957" y="963"/>
                    <a:pt x="1077" y="817"/>
                  </a:cubicBezTo>
                  <a:cubicBezTo>
                    <a:pt x="1145" y="732"/>
                    <a:pt x="1163" y="621"/>
                    <a:pt x="1128" y="518"/>
                  </a:cubicBezTo>
                  <a:cubicBezTo>
                    <a:pt x="1154" y="415"/>
                    <a:pt x="1103" y="313"/>
                    <a:pt x="1009" y="261"/>
                  </a:cubicBezTo>
                  <a:cubicBezTo>
                    <a:pt x="911" y="91"/>
                    <a:pt x="736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9"/>
            <p:cNvSpPr/>
            <p:nvPr/>
          </p:nvSpPr>
          <p:spPr>
            <a:xfrm>
              <a:off x="1106611" y="795256"/>
              <a:ext cx="131492" cy="128897"/>
            </a:xfrm>
            <a:custGeom>
              <a:avLst/>
              <a:gdLst/>
              <a:ahLst/>
              <a:cxnLst/>
              <a:rect l="l" t="t" r="r" b="b"/>
              <a:pathLst>
                <a:path w="1216" h="1192" extrusionOk="0">
                  <a:moveTo>
                    <a:pt x="899" y="0"/>
                  </a:moveTo>
                  <a:cubicBezTo>
                    <a:pt x="847" y="0"/>
                    <a:pt x="795" y="15"/>
                    <a:pt x="753" y="47"/>
                  </a:cubicBezTo>
                  <a:cubicBezTo>
                    <a:pt x="599" y="158"/>
                    <a:pt x="385" y="184"/>
                    <a:pt x="231" y="304"/>
                  </a:cubicBezTo>
                  <a:cubicBezTo>
                    <a:pt x="103" y="407"/>
                    <a:pt x="26" y="561"/>
                    <a:pt x="18" y="723"/>
                  </a:cubicBezTo>
                  <a:cubicBezTo>
                    <a:pt x="0" y="886"/>
                    <a:pt x="69" y="1040"/>
                    <a:pt x="206" y="1134"/>
                  </a:cubicBezTo>
                  <a:cubicBezTo>
                    <a:pt x="273" y="1175"/>
                    <a:pt x="345" y="1192"/>
                    <a:pt x="420" y="1192"/>
                  </a:cubicBezTo>
                  <a:cubicBezTo>
                    <a:pt x="545" y="1192"/>
                    <a:pt x="675" y="1145"/>
                    <a:pt x="788" y="1091"/>
                  </a:cubicBezTo>
                  <a:cubicBezTo>
                    <a:pt x="967" y="1031"/>
                    <a:pt x="1113" y="886"/>
                    <a:pt x="1181" y="706"/>
                  </a:cubicBezTo>
                  <a:cubicBezTo>
                    <a:pt x="1215" y="569"/>
                    <a:pt x="1198" y="432"/>
                    <a:pt x="1121" y="312"/>
                  </a:cubicBezTo>
                  <a:cubicBezTo>
                    <a:pt x="1121" y="287"/>
                    <a:pt x="1130" y="270"/>
                    <a:pt x="1138" y="244"/>
                  </a:cubicBezTo>
                  <a:cubicBezTo>
                    <a:pt x="1157" y="92"/>
                    <a:pt x="1027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9"/>
            <p:cNvSpPr/>
            <p:nvPr/>
          </p:nvSpPr>
          <p:spPr>
            <a:xfrm>
              <a:off x="629292" y="957462"/>
              <a:ext cx="165663" cy="148037"/>
            </a:xfrm>
            <a:custGeom>
              <a:avLst/>
              <a:gdLst/>
              <a:ahLst/>
              <a:cxnLst/>
              <a:rect l="l" t="t" r="r" b="b"/>
              <a:pathLst>
                <a:path w="1532" h="1369" extrusionOk="0">
                  <a:moveTo>
                    <a:pt x="1118" y="0"/>
                  </a:moveTo>
                  <a:cubicBezTo>
                    <a:pt x="1108" y="0"/>
                    <a:pt x="1097" y="1"/>
                    <a:pt x="1087" y="2"/>
                  </a:cubicBezTo>
                  <a:cubicBezTo>
                    <a:pt x="873" y="36"/>
                    <a:pt x="642" y="96"/>
                    <a:pt x="488" y="275"/>
                  </a:cubicBezTo>
                  <a:cubicBezTo>
                    <a:pt x="454" y="318"/>
                    <a:pt x="428" y="361"/>
                    <a:pt x="402" y="412"/>
                  </a:cubicBezTo>
                  <a:cubicBezTo>
                    <a:pt x="240" y="464"/>
                    <a:pt x="103" y="583"/>
                    <a:pt x="34" y="737"/>
                  </a:cubicBezTo>
                  <a:cubicBezTo>
                    <a:pt x="0" y="840"/>
                    <a:pt x="34" y="943"/>
                    <a:pt x="120" y="1011"/>
                  </a:cubicBezTo>
                  <a:cubicBezTo>
                    <a:pt x="137" y="1020"/>
                    <a:pt x="154" y="1028"/>
                    <a:pt x="171" y="1037"/>
                  </a:cubicBezTo>
                  <a:cubicBezTo>
                    <a:pt x="223" y="1199"/>
                    <a:pt x="359" y="1319"/>
                    <a:pt x="522" y="1362"/>
                  </a:cubicBezTo>
                  <a:cubicBezTo>
                    <a:pt x="548" y="1367"/>
                    <a:pt x="574" y="1369"/>
                    <a:pt x="599" y="1369"/>
                  </a:cubicBezTo>
                  <a:cubicBezTo>
                    <a:pt x="760" y="1369"/>
                    <a:pt x="909" y="1278"/>
                    <a:pt x="975" y="1131"/>
                  </a:cubicBezTo>
                  <a:cubicBezTo>
                    <a:pt x="1001" y="1122"/>
                    <a:pt x="1027" y="1114"/>
                    <a:pt x="1052" y="1105"/>
                  </a:cubicBezTo>
                  <a:cubicBezTo>
                    <a:pt x="1082" y="1119"/>
                    <a:pt x="1114" y="1125"/>
                    <a:pt x="1146" y="1125"/>
                  </a:cubicBezTo>
                  <a:cubicBezTo>
                    <a:pt x="1216" y="1125"/>
                    <a:pt x="1285" y="1093"/>
                    <a:pt x="1326" y="1028"/>
                  </a:cubicBezTo>
                  <a:cubicBezTo>
                    <a:pt x="1531" y="746"/>
                    <a:pt x="1523" y="361"/>
                    <a:pt x="1309" y="87"/>
                  </a:cubicBezTo>
                  <a:cubicBezTo>
                    <a:pt x="1264" y="27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9"/>
            <p:cNvSpPr/>
            <p:nvPr/>
          </p:nvSpPr>
          <p:spPr>
            <a:xfrm>
              <a:off x="824480" y="807800"/>
              <a:ext cx="135169" cy="109757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4" y="473"/>
                  </a:moveTo>
                  <a:cubicBezTo>
                    <a:pt x="401" y="473"/>
                    <a:pt x="407" y="475"/>
                    <a:pt x="411" y="479"/>
                  </a:cubicBezTo>
                  <a:lnTo>
                    <a:pt x="394" y="487"/>
                  </a:lnTo>
                  <a:lnTo>
                    <a:pt x="368" y="487"/>
                  </a:lnTo>
                  <a:cubicBezTo>
                    <a:pt x="373" y="477"/>
                    <a:pt x="384" y="473"/>
                    <a:pt x="394" y="473"/>
                  </a:cubicBezTo>
                  <a:close/>
                  <a:moveTo>
                    <a:pt x="814" y="1"/>
                  </a:moveTo>
                  <a:cubicBezTo>
                    <a:pt x="682" y="1"/>
                    <a:pt x="556" y="47"/>
                    <a:pt x="454" y="137"/>
                  </a:cubicBezTo>
                  <a:cubicBezTo>
                    <a:pt x="300" y="248"/>
                    <a:pt x="86" y="376"/>
                    <a:pt x="34" y="564"/>
                  </a:cubicBezTo>
                  <a:cubicBezTo>
                    <a:pt x="0" y="744"/>
                    <a:pt x="120" y="915"/>
                    <a:pt x="300" y="949"/>
                  </a:cubicBezTo>
                  <a:cubicBezTo>
                    <a:pt x="344" y="993"/>
                    <a:pt x="399" y="1015"/>
                    <a:pt x="455" y="1015"/>
                  </a:cubicBezTo>
                  <a:cubicBezTo>
                    <a:pt x="508" y="1015"/>
                    <a:pt x="562" y="995"/>
                    <a:pt x="608" y="958"/>
                  </a:cubicBezTo>
                  <a:cubicBezTo>
                    <a:pt x="719" y="872"/>
                    <a:pt x="864" y="778"/>
                    <a:pt x="984" y="676"/>
                  </a:cubicBezTo>
                  <a:cubicBezTo>
                    <a:pt x="1121" y="564"/>
                    <a:pt x="1249" y="410"/>
                    <a:pt x="1164" y="231"/>
                  </a:cubicBezTo>
                  <a:cubicBezTo>
                    <a:pt x="1129" y="128"/>
                    <a:pt x="1053" y="42"/>
                    <a:pt x="950" y="17"/>
                  </a:cubicBezTo>
                  <a:cubicBezTo>
                    <a:pt x="904" y="6"/>
                    <a:pt x="859" y="1"/>
                    <a:pt x="8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9"/>
            <p:cNvSpPr/>
            <p:nvPr/>
          </p:nvSpPr>
          <p:spPr>
            <a:xfrm>
              <a:off x="1161220" y="979847"/>
              <a:ext cx="137007" cy="116570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624" y="1"/>
                  </a:moveTo>
                  <a:cubicBezTo>
                    <a:pt x="461" y="1"/>
                    <a:pt x="299" y="61"/>
                    <a:pt x="188" y="188"/>
                  </a:cubicBezTo>
                  <a:cubicBezTo>
                    <a:pt x="0" y="402"/>
                    <a:pt x="9" y="710"/>
                    <a:pt x="188" y="915"/>
                  </a:cubicBezTo>
                  <a:cubicBezTo>
                    <a:pt x="223" y="992"/>
                    <a:pt x="291" y="1044"/>
                    <a:pt x="368" y="1044"/>
                  </a:cubicBezTo>
                  <a:cubicBezTo>
                    <a:pt x="419" y="1066"/>
                    <a:pt x="475" y="1078"/>
                    <a:pt x="528" y="1078"/>
                  </a:cubicBezTo>
                  <a:cubicBezTo>
                    <a:pt x="555" y="1078"/>
                    <a:pt x="582" y="1075"/>
                    <a:pt x="608" y="1069"/>
                  </a:cubicBezTo>
                  <a:cubicBezTo>
                    <a:pt x="685" y="1061"/>
                    <a:pt x="762" y="1027"/>
                    <a:pt x="830" y="984"/>
                  </a:cubicBezTo>
                  <a:cubicBezTo>
                    <a:pt x="1078" y="898"/>
                    <a:pt x="1266" y="719"/>
                    <a:pt x="1198" y="419"/>
                  </a:cubicBezTo>
                  <a:cubicBezTo>
                    <a:pt x="1135" y="148"/>
                    <a:pt x="879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9"/>
            <p:cNvSpPr/>
            <p:nvPr/>
          </p:nvSpPr>
          <p:spPr>
            <a:xfrm>
              <a:off x="1367438" y="695769"/>
              <a:ext cx="111163" cy="100133"/>
            </a:xfrm>
            <a:custGeom>
              <a:avLst/>
              <a:gdLst/>
              <a:ahLst/>
              <a:cxnLst/>
              <a:rect l="l" t="t" r="r" b="b"/>
              <a:pathLst>
                <a:path w="1028" h="926" extrusionOk="0">
                  <a:moveTo>
                    <a:pt x="548" y="430"/>
                  </a:moveTo>
                  <a:cubicBezTo>
                    <a:pt x="553" y="430"/>
                    <a:pt x="557" y="433"/>
                    <a:pt x="557" y="437"/>
                  </a:cubicBezTo>
                  <a:lnTo>
                    <a:pt x="540" y="437"/>
                  </a:lnTo>
                  <a:cubicBezTo>
                    <a:pt x="540" y="433"/>
                    <a:pt x="544" y="430"/>
                    <a:pt x="548" y="430"/>
                  </a:cubicBezTo>
                  <a:close/>
                  <a:moveTo>
                    <a:pt x="555" y="1"/>
                  </a:moveTo>
                  <a:cubicBezTo>
                    <a:pt x="449" y="1"/>
                    <a:pt x="342" y="39"/>
                    <a:pt x="258" y="120"/>
                  </a:cubicBezTo>
                  <a:cubicBezTo>
                    <a:pt x="1" y="326"/>
                    <a:pt x="52" y="728"/>
                    <a:pt x="352" y="873"/>
                  </a:cubicBezTo>
                  <a:cubicBezTo>
                    <a:pt x="394" y="890"/>
                    <a:pt x="437" y="899"/>
                    <a:pt x="489" y="907"/>
                  </a:cubicBezTo>
                  <a:cubicBezTo>
                    <a:pt x="515" y="918"/>
                    <a:pt x="545" y="925"/>
                    <a:pt x="576" y="925"/>
                  </a:cubicBezTo>
                  <a:cubicBezTo>
                    <a:pt x="595" y="925"/>
                    <a:pt x="614" y="922"/>
                    <a:pt x="634" y="916"/>
                  </a:cubicBezTo>
                  <a:cubicBezTo>
                    <a:pt x="720" y="899"/>
                    <a:pt x="805" y="856"/>
                    <a:pt x="865" y="788"/>
                  </a:cubicBezTo>
                  <a:cubicBezTo>
                    <a:pt x="951" y="711"/>
                    <a:pt x="1002" y="608"/>
                    <a:pt x="1019" y="497"/>
                  </a:cubicBezTo>
                  <a:cubicBezTo>
                    <a:pt x="1028" y="454"/>
                    <a:pt x="1010" y="411"/>
                    <a:pt x="993" y="368"/>
                  </a:cubicBezTo>
                  <a:cubicBezTo>
                    <a:pt x="985" y="334"/>
                    <a:pt x="976" y="291"/>
                    <a:pt x="959" y="257"/>
                  </a:cubicBezTo>
                  <a:cubicBezTo>
                    <a:pt x="881" y="91"/>
                    <a:pt x="719" y="1"/>
                    <a:pt x="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9"/>
            <p:cNvSpPr/>
            <p:nvPr/>
          </p:nvSpPr>
          <p:spPr>
            <a:xfrm>
              <a:off x="1091796" y="586550"/>
              <a:ext cx="105540" cy="103053"/>
            </a:xfrm>
            <a:custGeom>
              <a:avLst/>
              <a:gdLst/>
              <a:ahLst/>
              <a:cxnLst/>
              <a:rect l="l" t="t" r="r" b="b"/>
              <a:pathLst>
                <a:path w="976" h="953" extrusionOk="0">
                  <a:moveTo>
                    <a:pt x="419" y="0"/>
                  </a:moveTo>
                  <a:cubicBezTo>
                    <a:pt x="283" y="0"/>
                    <a:pt x="154" y="60"/>
                    <a:pt x="69" y="164"/>
                  </a:cubicBezTo>
                  <a:cubicBezTo>
                    <a:pt x="26" y="224"/>
                    <a:pt x="9" y="301"/>
                    <a:pt x="18" y="369"/>
                  </a:cubicBezTo>
                  <a:cubicBezTo>
                    <a:pt x="9" y="403"/>
                    <a:pt x="1" y="429"/>
                    <a:pt x="1" y="463"/>
                  </a:cubicBezTo>
                  <a:cubicBezTo>
                    <a:pt x="1" y="532"/>
                    <a:pt x="18" y="591"/>
                    <a:pt x="43" y="643"/>
                  </a:cubicBezTo>
                  <a:cubicBezTo>
                    <a:pt x="1" y="806"/>
                    <a:pt x="130" y="952"/>
                    <a:pt x="278" y="952"/>
                  </a:cubicBezTo>
                  <a:cubicBezTo>
                    <a:pt x="308" y="952"/>
                    <a:pt x="338" y="947"/>
                    <a:pt x="368" y="934"/>
                  </a:cubicBezTo>
                  <a:cubicBezTo>
                    <a:pt x="437" y="908"/>
                    <a:pt x="488" y="874"/>
                    <a:pt x="540" y="831"/>
                  </a:cubicBezTo>
                  <a:cubicBezTo>
                    <a:pt x="599" y="805"/>
                    <a:pt x="659" y="780"/>
                    <a:pt x="702" y="737"/>
                  </a:cubicBezTo>
                  <a:cubicBezTo>
                    <a:pt x="976" y="532"/>
                    <a:pt x="882" y="95"/>
                    <a:pt x="548" y="18"/>
                  </a:cubicBezTo>
                  <a:cubicBezTo>
                    <a:pt x="505" y="6"/>
                    <a:pt x="462" y="0"/>
                    <a:pt x="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9"/>
            <p:cNvSpPr/>
            <p:nvPr/>
          </p:nvSpPr>
          <p:spPr>
            <a:xfrm>
              <a:off x="1312937" y="483603"/>
              <a:ext cx="108351" cy="100566"/>
            </a:xfrm>
            <a:custGeom>
              <a:avLst/>
              <a:gdLst/>
              <a:ahLst/>
              <a:cxnLst/>
              <a:rect l="l" t="t" r="r" b="b"/>
              <a:pathLst>
                <a:path w="1002" h="930" extrusionOk="0">
                  <a:moveTo>
                    <a:pt x="423" y="1"/>
                  </a:moveTo>
                  <a:cubicBezTo>
                    <a:pt x="372" y="1"/>
                    <a:pt x="319" y="18"/>
                    <a:pt x="274" y="55"/>
                  </a:cubicBezTo>
                  <a:cubicBezTo>
                    <a:pt x="60" y="243"/>
                    <a:pt x="0" y="551"/>
                    <a:pt x="129" y="808"/>
                  </a:cubicBezTo>
                  <a:cubicBezTo>
                    <a:pt x="171" y="886"/>
                    <a:pt x="254" y="930"/>
                    <a:pt x="339" y="930"/>
                  </a:cubicBezTo>
                  <a:cubicBezTo>
                    <a:pt x="392" y="930"/>
                    <a:pt x="445" y="912"/>
                    <a:pt x="488" y="876"/>
                  </a:cubicBezTo>
                  <a:lnTo>
                    <a:pt x="890" y="594"/>
                  </a:lnTo>
                  <a:cubicBezTo>
                    <a:pt x="984" y="508"/>
                    <a:pt x="1001" y="363"/>
                    <a:pt x="916" y="260"/>
                  </a:cubicBezTo>
                  <a:cubicBezTo>
                    <a:pt x="869" y="208"/>
                    <a:pt x="808" y="183"/>
                    <a:pt x="743" y="183"/>
                  </a:cubicBezTo>
                  <a:cubicBezTo>
                    <a:pt x="712" y="183"/>
                    <a:pt x="681" y="189"/>
                    <a:pt x="650" y="200"/>
                  </a:cubicBezTo>
                  <a:lnTo>
                    <a:pt x="650" y="192"/>
                  </a:lnTo>
                  <a:cubicBezTo>
                    <a:pt x="627" y="71"/>
                    <a:pt x="528" y="1"/>
                    <a:pt x="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9"/>
            <p:cNvSpPr/>
            <p:nvPr/>
          </p:nvSpPr>
          <p:spPr>
            <a:xfrm>
              <a:off x="1382253" y="888579"/>
              <a:ext cx="73207" cy="82507"/>
            </a:xfrm>
            <a:custGeom>
              <a:avLst/>
              <a:gdLst/>
              <a:ahLst/>
              <a:cxnLst/>
              <a:rect l="l" t="t" r="r" b="b"/>
              <a:pathLst>
                <a:path w="677" h="763" extrusionOk="0">
                  <a:moveTo>
                    <a:pt x="348" y="0"/>
                  </a:moveTo>
                  <a:cubicBezTo>
                    <a:pt x="329" y="0"/>
                    <a:pt x="310" y="2"/>
                    <a:pt x="292" y="6"/>
                  </a:cubicBezTo>
                  <a:cubicBezTo>
                    <a:pt x="129" y="31"/>
                    <a:pt x="9" y="168"/>
                    <a:pt x="18" y="339"/>
                  </a:cubicBezTo>
                  <a:cubicBezTo>
                    <a:pt x="18" y="373"/>
                    <a:pt x="18" y="408"/>
                    <a:pt x="27" y="442"/>
                  </a:cubicBezTo>
                  <a:cubicBezTo>
                    <a:pt x="1" y="502"/>
                    <a:pt x="1" y="570"/>
                    <a:pt x="27" y="639"/>
                  </a:cubicBezTo>
                  <a:cubicBezTo>
                    <a:pt x="69" y="718"/>
                    <a:pt x="152" y="763"/>
                    <a:pt x="239" y="763"/>
                  </a:cubicBezTo>
                  <a:cubicBezTo>
                    <a:pt x="274" y="763"/>
                    <a:pt x="309" y="756"/>
                    <a:pt x="343" y="741"/>
                  </a:cubicBezTo>
                  <a:cubicBezTo>
                    <a:pt x="454" y="690"/>
                    <a:pt x="548" y="596"/>
                    <a:pt x="583" y="468"/>
                  </a:cubicBezTo>
                  <a:cubicBezTo>
                    <a:pt x="583" y="459"/>
                    <a:pt x="583" y="450"/>
                    <a:pt x="591" y="442"/>
                  </a:cubicBezTo>
                  <a:lnTo>
                    <a:pt x="634" y="331"/>
                  </a:lnTo>
                  <a:cubicBezTo>
                    <a:pt x="677" y="202"/>
                    <a:pt x="617" y="74"/>
                    <a:pt x="497" y="31"/>
                  </a:cubicBezTo>
                  <a:cubicBezTo>
                    <a:pt x="480" y="23"/>
                    <a:pt x="463" y="23"/>
                    <a:pt x="446" y="23"/>
                  </a:cubicBezTo>
                  <a:cubicBezTo>
                    <a:pt x="413" y="6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9"/>
            <p:cNvSpPr/>
            <p:nvPr/>
          </p:nvSpPr>
          <p:spPr>
            <a:xfrm>
              <a:off x="711909" y="164813"/>
              <a:ext cx="143928" cy="135926"/>
            </a:xfrm>
            <a:custGeom>
              <a:avLst/>
              <a:gdLst/>
              <a:ahLst/>
              <a:cxnLst/>
              <a:rect l="l" t="t" r="r" b="b"/>
              <a:pathLst>
                <a:path w="1331" h="1257" extrusionOk="0">
                  <a:moveTo>
                    <a:pt x="978" y="0"/>
                  </a:moveTo>
                  <a:cubicBezTo>
                    <a:pt x="954" y="0"/>
                    <a:pt x="929" y="13"/>
                    <a:pt x="913" y="43"/>
                  </a:cubicBezTo>
                  <a:cubicBezTo>
                    <a:pt x="853" y="146"/>
                    <a:pt x="793" y="257"/>
                    <a:pt x="742" y="368"/>
                  </a:cubicBezTo>
                  <a:cubicBezTo>
                    <a:pt x="708" y="377"/>
                    <a:pt x="682" y="394"/>
                    <a:pt x="673" y="419"/>
                  </a:cubicBezTo>
                  <a:lnTo>
                    <a:pt x="656" y="462"/>
                  </a:lnTo>
                  <a:cubicBezTo>
                    <a:pt x="502" y="308"/>
                    <a:pt x="340" y="163"/>
                    <a:pt x="152" y="34"/>
                  </a:cubicBezTo>
                  <a:cubicBezTo>
                    <a:pt x="140" y="26"/>
                    <a:pt x="128" y="22"/>
                    <a:pt x="115" y="22"/>
                  </a:cubicBezTo>
                  <a:cubicBezTo>
                    <a:pt x="56" y="22"/>
                    <a:pt x="1" y="113"/>
                    <a:pt x="57" y="163"/>
                  </a:cubicBezTo>
                  <a:lnTo>
                    <a:pt x="160" y="257"/>
                  </a:lnTo>
                  <a:cubicBezTo>
                    <a:pt x="143" y="282"/>
                    <a:pt x="152" y="317"/>
                    <a:pt x="177" y="334"/>
                  </a:cubicBezTo>
                  <a:lnTo>
                    <a:pt x="186" y="342"/>
                  </a:lnTo>
                  <a:cubicBezTo>
                    <a:pt x="186" y="359"/>
                    <a:pt x="194" y="377"/>
                    <a:pt x="203" y="394"/>
                  </a:cubicBezTo>
                  <a:cubicBezTo>
                    <a:pt x="297" y="496"/>
                    <a:pt x="391" y="590"/>
                    <a:pt x="494" y="676"/>
                  </a:cubicBezTo>
                  <a:cubicBezTo>
                    <a:pt x="417" y="796"/>
                    <a:pt x="365" y="924"/>
                    <a:pt x="340" y="1052"/>
                  </a:cubicBezTo>
                  <a:cubicBezTo>
                    <a:pt x="340" y="1078"/>
                    <a:pt x="340" y="1104"/>
                    <a:pt x="357" y="1121"/>
                  </a:cubicBezTo>
                  <a:cubicBezTo>
                    <a:pt x="331" y="1172"/>
                    <a:pt x="365" y="1223"/>
                    <a:pt x="417" y="1241"/>
                  </a:cubicBezTo>
                  <a:cubicBezTo>
                    <a:pt x="427" y="1251"/>
                    <a:pt x="441" y="1256"/>
                    <a:pt x="455" y="1256"/>
                  </a:cubicBezTo>
                  <a:cubicBezTo>
                    <a:pt x="475" y="1256"/>
                    <a:pt x="496" y="1247"/>
                    <a:pt x="511" y="1232"/>
                  </a:cubicBezTo>
                  <a:cubicBezTo>
                    <a:pt x="605" y="1129"/>
                    <a:pt x="691" y="1027"/>
                    <a:pt x="759" y="907"/>
                  </a:cubicBezTo>
                  <a:lnTo>
                    <a:pt x="853" y="984"/>
                  </a:lnTo>
                  <a:cubicBezTo>
                    <a:pt x="879" y="1018"/>
                    <a:pt x="913" y="1052"/>
                    <a:pt x="939" y="1095"/>
                  </a:cubicBezTo>
                  <a:cubicBezTo>
                    <a:pt x="951" y="1108"/>
                    <a:pt x="973" y="1116"/>
                    <a:pt x="994" y="1116"/>
                  </a:cubicBezTo>
                  <a:cubicBezTo>
                    <a:pt x="1001" y="1116"/>
                    <a:pt x="1009" y="1115"/>
                    <a:pt x="1016" y="1112"/>
                  </a:cubicBezTo>
                  <a:cubicBezTo>
                    <a:pt x="1067" y="1146"/>
                    <a:pt x="1127" y="1189"/>
                    <a:pt x="1178" y="1223"/>
                  </a:cubicBezTo>
                  <a:cubicBezTo>
                    <a:pt x="1190" y="1230"/>
                    <a:pt x="1202" y="1233"/>
                    <a:pt x="1214" y="1233"/>
                  </a:cubicBezTo>
                  <a:cubicBezTo>
                    <a:pt x="1278" y="1233"/>
                    <a:pt x="1330" y="1146"/>
                    <a:pt x="1272" y="1095"/>
                  </a:cubicBezTo>
                  <a:lnTo>
                    <a:pt x="1144" y="967"/>
                  </a:lnTo>
                  <a:cubicBezTo>
                    <a:pt x="1050" y="881"/>
                    <a:pt x="956" y="787"/>
                    <a:pt x="862" y="702"/>
                  </a:cubicBezTo>
                  <a:cubicBezTo>
                    <a:pt x="896" y="625"/>
                    <a:pt x="930" y="539"/>
                    <a:pt x="947" y="462"/>
                  </a:cubicBezTo>
                  <a:cubicBezTo>
                    <a:pt x="956" y="445"/>
                    <a:pt x="956" y="436"/>
                    <a:pt x="947" y="419"/>
                  </a:cubicBezTo>
                  <a:cubicBezTo>
                    <a:pt x="964" y="385"/>
                    <a:pt x="973" y="351"/>
                    <a:pt x="990" y="308"/>
                  </a:cubicBezTo>
                  <a:cubicBezTo>
                    <a:pt x="998" y="291"/>
                    <a:pt x="998" y="274"/>
                    <a:pt x="990" y="257"/>
                  </a:cubicBezTo>
                  <a:cubicBezTo>
                    <a:pt x="1007" y="205"/>
                    <a:pt x="1033" y="163"/>
                    <a:pt x="1050" y="120"/>
                  </a:cubicBezTo>
                  <a:cubicBezTo>
                    <a:pt x="1079" y="56"/>
                    <a:pt x="1029" y="0"/>
                    <a:pt x="97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9"/>
            <p:cNvSpPr/>
            <p:nvPr/>
          </p:nvSpPr>
          <p:spPr>
            <a:xfrm>
              <a:off x="499528" y="146105"/>
              <a:ext cx="149551" cy="127383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1" y="1"/>
                  </a:moveTo>
                  <a:cubicBezTo>
                    <a:pt x="961" y="1"/>
                    <a:pt x="933" y="16"/>
                    <a:pt x="926" y="53"/>
                  </a:cubicBezTo>
                  <a:cubicBezTo>
                    <a:pt x="926" y="79"/>
                    <a:pt x="918" y="105"/>
                    <a:pt x="909" y="122"/>
                  </a:cubicBezTo>
                  <a:cubicBezTo>
                    <a:pt x="895" y="103"/>
                    <a:pt x="870" y="91"/>
                    <a:pt x="844" y="91"/>
                  </a:cubicBezTo>
                  <a:cubicBezTo>
                    <a:pt x="824" y="91"/>
                    <a:pt x="805" y="98"/>
                    <a:pt x="790" y="113"/>
                  </a:cubicBezTo>
                  <a:lnTo>
                    <a:pt x="764" y="139"/>
                  </a:lnTo>
                  <a:cubicBezTo>
                    <a:pt x="678" y="216"/>
                    <a:pt x="610" y="319"/>
                    <a:pt x="567" y="430"/>
                  </a:cubicBezTo>
                  <a:lnTo>
                    <a:pt x="156" y="173"/>
                  </a:lnTo>
                  <a:cubicBezTo>
                    <a:pt x="140" y="163"/>
                    <a:pt x="124" y="158"/>
                    <a:pt x="110" y="158"/>
                  </a:cubicBezTo>
                  <a:cubicBezTo>
                    <a:pt x="41" y="158"/>
                    <a:pt x="0" y="260"/>
                    <a:pt x="71" y="310"/>
                  </a:cubicBezTo>
                  <a:lnTo>
                    <a:pt x="345" y="498"/>
                  </a:lnTo>
                  <a:cubicBezTo>
                    <a:pt x="319" y="541"/>
                    <a:pt x="345" y="592"/>
                    <a:pt x="387" y="609"/>
                  </a:cubicBezTo>
                  <a:lnTo>
                    <a:pt x="507" y="652"/>
                  </a:lnTo>
                  <a:cubicBezTo>
                    <a:pt x="507" y="695"/>
                    <a:pt x="507" y="738"/>
                    <a:pt x="507" y="780"/>
                  </a:cubicBezTo>
                  <a:cubicBezTo>
                    <a:pt x="499" y="832"/>
                    <a:pt x="490" y="883"/>
                    <a:pt x="482" y="926"/>
                  </a:cubicBezTo>
                  <a:cubicBezTo>
                    <a:pt x="447" y="969"/>
                    <a:pt x="405" y="1011"/>
                    <a:pt x="362" y="1046"/>
                  </a:cubicBezTo>
                  <a:cubicBezTo>
                    <a:pt x="301" y="1093"/>
                    <a:pt x="357" y="1177"/>
                    <a:pt x="422" y="1177"/>
                  </a:cubicBezTo>
                  <a:cubicBezTo>
                    <a:pt x="439" y="1177"/>
                    <a:pt x="457" y="1171"/>
                    <a:pt x="473" y="1157"/>
                  </a:cubicBezTo>
                  <a:lnTo>
                    <a:pt x="482" y="1148"/>
                  </a:lnTo>
                  <a:cubicBezTo>
                    <a:pt x="500" y="1160"/>
                    <a:pt x="519" y="1166"/>
                    <a:pt x="537" y="1166"/>
                  </a:cubicBezTo>
                  <a:cubicBezTo>
                    <a:pt x="571" y="1166"/>
                    <a:pt x="602" y="1147"/>
                    <a:pt x="618" y="1114"/>
                  </a:cubicBezTo>
                  <a:lnTo>
                    <a:pt x="627" y="1097"/>
                  </a:lnTo>
                  <a:cubicBezTo>
                    <a:pt x="661" y="1097"/>
                    <a:pt x="687" y="1088"/>
                    <a:pt x="704" y="1054"/>
                  </a:cubicBezTo>
                  <a:cubicBezTo>
                    <a:pt x="747" y="986"/>
                    <a:pt x="781" y="917"/>
                    <a:pt x="824" y="840"/>
                  </a:cubicBezTo>
                  <a:lnTo>
                    <a:pt x="1123" y="1054"/>
                  </a:lnTo>
                  <a:cubicBezTo>
                    <a:pt x="1138" y="1065"/>
                    <a:pt x="1152" y="1070"/>
                    <a:pt x="1166" y="1070"/>
                  </a:cubicBezTo>
                  <a:cubicBezTo>
                    <a:pt x="1185" y="1070"/>
                    <a:pt x="1202" y="1061"/>
                    <a:pt x="1217" y="1046"/>
                  </a:cubicBezTo>
                  <a:lnTo>
                    <a:pt x="1234" y="1054"/>
                  </a:lnTo>
                  <a:cubicBezTo>
                    <a:pt x="1249" y="1065"/>
                    <a:pt x="1264" y="1069"/>
                    <a:pt x="1277" y="1069"/>
                  </a:cubicBezTo>
                  <a:cubicBezTo>
                    <a:pt x="1342" y="1069"/>
                    <a:pt x="1382" y="967"/>
                    <a:pt x="1311" y="917"/>
                  </a:cubicBezTo>
                  <a:cubicBezTo>
                    <a:pt x="1277" y="892"/>
                    <a:pt x="1243" y="866"/>
                    <a:pt x="1209" y="840"/>
                  </a:cubicBezTo>
                  <a:lnTo>
                    <a:pt x="1132" y="789"/>
                  </a:lnTo>
                  <a:cubicBezTo>
                    <a:pt x="1123" y="780"/>
                    <a:pt x="1115" y="772"/>
                    <a:pt x="1106" y="763"/>
                  </a:cubicBezTo>
                  <a:cubicBezTo>
                    <a:pt x="1055" y="729"/>
                    <a:pt x="1003" y="695"/>
                    <a:pt x="944" y="661"/>
                  </a:cubicBezTo>
                  <a:lnTo>
                    <a:pt x="909" y="644"/>
                  </a:lnTo>
                  <a:cubicBezTo>
                    <a:pt x="986" y="464"/>
                    <a:pt x="1038" y="284"/>
                    <a:pt x="1080" y="96"/>
                  </a:cubicBezTo>
                  <a:cubicBezTo>
                    <a:pt x="1091" y="39"/>
                    <a:pt x="1038" y="1"/>
                    <a:pt x="9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9"/>
            <p:cNvSpPr/>
            <p:nvPr/>
          </p:nvSpPr>
          <p:spPr>
            <a:xfrm>
              <a:off x="597176" y="-3774"/>
              <a:ext cx="149010" cy="127924"/>
            </a:xfrm>
            <a:custGeom>
              <a:avLst/>
              <a:gdLst/>
              <a:ahLst/>
              <a:cxnLst/>
              <a:rect l="l" t="t" r="r" b="b"/>
              <a:pathLst>
                <a:path w="1378" h="1183" extrusionOk="0">
                  <a:moveTo>
                    <a:pt x="986" y="1"/>
                  </a:moveTo>
                  <a:cubicBezTo>
                    <a:pt x="956" y="1"/>
                    <a:pt x="928" y="17"/>
                    <a:pt x="922" y="53"/>
                  </a:cubicBezTo>
                  <a:lnTo>
                    <a:pt x="905" y="130"/>
                  </a:lnTo>
                  <a:cubicBezTo>
                    <a:pt x="890" y="106"/>
                    <a:pt x="863" y="92"/>
                    <a:pt x="837" y="92"/>
                  </a:cubicBezTo>
                  <a:cubicBezTo>
                    <a:pt x="818" y="92"/>
                    <a:pt x="799" y="99"/>
                    <a:pt x="785" y="113"/>
                  </a:cubicBezTo>
                  <a:lnTo>
                    <a:pt x="759" y="139"/>
                  </a:lnTo>
                  <a:cubicBezTo>
                    <a:pt x="674" y="216"/>
                    <a:pt x="605" y="319"/>
                    <a:pt x="562" y="430"/>
                  </a:cubicBezTo>
                  <a:lnTo>
                    <a:pt x="152" y="173"/>
                  </a:lnTo>
                  <a:cubicBezTo>
                    <a:pt x="139" y="165"/>
                    <a:pt x="126" y="162"/>
                    <a:pt x="114" y="162"/>
                  </a:cubicBezTo>
                  <a:cubicBezTo>
                    <a:pt x="46" y="162"/>
                    <a:pt x="1" y="268"/>
                    <a:pt x="66" y="319"/>
                  </a:cubicBezTo>
                  <a:lnTo>
                    <a:pt x="340" y="507"/>
                  </a:lnTo>
                  <a:cubicBezTo>
                    <a:pt x="323" y="550"/>
                    <a:pt x="349" y="601"/>
                    <a:pt x="391" y="618"/>
                  </a:cubicBezTo>
                  <a:lnTo>
                    <a:pt x="511" y="661"/>
                  </a:lnTo>
                  <a:cubicBezTo>
                    <a:pt x="502" y="704"/>
                    <a:pt x="502" y="746"/>
                    <a:pt x="511" y="789"/>
                  </a:cubicBezTo>
                  <a:cubicBezTo>
                    <a:pt x="494" y="840"/>
                    <a:pt x="485" y="883"/>
                    <a:pt x="477" y="935"/>
                  </a:cubicBezTo>
                  <a:cubicBezTo>
                    <a:pt x="443" y="977"/>
                    <a:pt x="408" y="1012"/>
                    <a:pt x="366" y="1046"/>
                  </a:cubicBezTo>
                  <a:cubicBezTo>
                    <a:pt x="297" y="1101"/>
                    <a:pt x="360" y="1183"/>
                    <a:pt x="423" y="1183"/>
                  </a:cubicBezTo>
                  <a:cubicBezTo>
                    <a:pt x="439" y="1183"/>
                    <a:pt x="455" y="1178"/>
                    <a:pt x="468" y="1166"/>
                  </a:cubicBezTo>
                  <a:lnTo>
                    <a:pt x="477" y="1157"/>
                  </a:lnTo>
                  <a:cubicBezTo>
                    <a:pt x="493" y="1168"/>
                    <a:pt x="510" y="1173"/>
                    <a:pt x="526" y="1173"/>
                  </a:cubicBezTo>
                  <a:cubicBezTo>
                    <a:pt x="562" y="1173"/>
                    <a:pt x="596" y="1149"/>
                    <a:pt x="614" y="1114"/>
                  </a:cubicBezTo>
                  <a:lnTo>
                    <a:pt x="622" y="1097"/>
                  </a:lnTo>
                  <a:cubicBezTo>
                    <a:pt x="627" y="1099"/>
                    <a:pt x="632" y="1099"/>
                    <a:pt x="637" y="1099"/>
                  </a:cubicBezTo>
                  <a:cubicBezTo>
                    <a:pt x="660" y="1099"/>
                    <a:pt x="685" y="1084"/>
                    <a:pt x="699" y="1063"/>
                  </a:cubicBezTo>
                  <a:cubicBezTo>
                    <a:pt x="742" y="994"/>
                    <a:pt x="776" y="926"/>
                    <a:pt x="819" y="849"/>
                  </a:cubicBezTo>
                  <a:lnTo>
                    <a:pt x="1118" y="1063"/>
                  </a:lnTo>
                  <a:cubicBezTo>
                    <a:pt x="1129" y="1074"/>
                    <a:pt x="1143" y="1078"/>
                    <a:pt x="1157" y="1078"/>
                  </a:cubicBezTo>
                  <a:cubicBezTo>
                    <a:pt x="1177" y="1078"/>
                    <a:pt x="1198" y="1069"/>
                    <a:pt x="1213" y="1054"/>
                  </a:cubicBezTo>
                  <a:lnTo>
                    <a:pt x="1230" y="1063"/>
                  </a:lnTo>
                  <a:cubicBezTo>
                    <a:pt x="1243" y="1073"/>
                    <a:pt x="1257" y="1078"/>
                    <a:pt x="1269" y="1078"/>
                  </a:cubicBezTo>
                  <a:cubicBezTo>
                    <a:pt x="1331" y="1078"/>
                    <a:pt x="1377" y="976"/>
                    <a:pt x="1307" y="926"/>
                  </a:cubicBezTo>
                  <a:lnTo>
                    <a:pt x="1204" y="849"/>
                  </a:lnTo>
                  <a:lnTo>
                    <a:pt x="1118" y="798"/>
                  </a:lnTo>
                  <a:cubicBezTo>
                    <a:pt x="1118" y="781"/>
                    <a:pt x="1110" y="781"/>
                    <a:pt x="1101" y="772"/>
                  </a:cubicBezTo>
                  <a:cubicBezTo>
                    <a:pt x="1050" y="738"/>
                    <a:pt x="990" y="704"/>
                    <a:pt x="939" y="661"/>
                  </a:cubicBezTo>
                  <a:lnTo>
                    <a:pt x="905" y="644"/>
                  </a:lnTo>
                  <a:cubicBezTo>
                    <a:pt x="982" y="464"/>
                    <a:pt x="1033" y="284"/>
                    <a:pt x="1076" y="96"/>
                  </a:cubicBezTo>
                  <a:cubicBezTo>
                    <a:pt x="1086" y="39"/>
                    <a:pt x="1033" y="1"/>
                    <a:pt x="9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9"/>
            <p:cNvSpPr/>
            <p:nvPr/>
          </p:nvSpPr>
          <p:spPr>
            <a:xfrm>
              <a:off x="537700" y="-120130"/>
              <a:ext cx="118516" cy="126518"/>
            </a:xfrm>
            <a:custGeom>
              <a:avLst/>
              <a:gdLst/>
              <a:ahLst/>
              <a:cxnLst/>
              <a:rect l="l" t="t" r="r" b="b"/>
              <a:pathLst>
                <a:path w="1096" h="1170" extrusionOk="0">
                  <a:moveTo>
                    <a:pt x="647" y="0"/>
                  </a:moveTo>
                  <a:cubicBezTo>
                    <a:pt x="623" y="0"/>
                    <a:pt x="598" y="13"/>
                    <a:pt x="582" y="43"/>
                  </a:cubicBezTo>
                  <a:cubicBezTo>
                    <a:pt x="531" y="129"/>
                    <a:pt x="496" y="214"/>
                    <a:pt x="454" y="308"/>
                  </a:cubicBezTo>
                  <a:cubicBezTo>
                    <a:pt x="445" y="334"/>
                    <a:pt x="437" y="351"/>
                    <a:pt x="428" y="377"/>
                  </a:cubicBezTo>
                  <a:cubicBezTo>
                    <a:pt x="394" y="360"/>
                    <a:pt x="351" y="351"/>
                    <a:pt x="308" y="342"/>
                  </a:cubicBezTo>
                  <a:cubicBezTo>
                    <a:pt x="301" y="340"/>
                    <a:pt x="293" y="339"/>
                    <a:pt x="286" y="339"/>
                  </a:cubicBezTo>
                  <a:cubicBezTo>
                    <a:pt x="268" y="339"/>
                    <a:pt x="252" y="345"/>
                    <a:pt x="240" y="351"/>
                  </a:cubicBezTo>
                  <a:lnTo>
                    <a:pt x="137" y="308"/>
                  </a:lnTo>
                  <a:cubicBezTo>
                    <a:pt x="127" y="304"/>
                    <a:pt x="117" y="302"/>
                    <a:pt x="107" y="302"/>
                  </a:cubicBezTo>
                  <a:cubicBezTo>
                    <a:pt x="39" y="302"/>
                    <a:pt x="0" y="400"/>
                    <a:pt x="60" y="445"/>
                  </a:cubicBezTo>
                  <a:cubicBezTo>
                    <a:pt x="163" y="505"/>
                    <a:pt x="265" y="556"/>
                    <a:pt x="368" y="608"/>
                  </a:cubicBezTo>
                  <a:lnTo>
                    <a:pt x="368" y="616"/>
                  </a:lnTo>
                  <a:cubicBezTo>
                    <a:pt x="342" y="762"/>
                    <a:pt x="325" y="907"/>
                    <a:pt x="325" y="1052"/>
                  </a:cubicBezTo>
                  <a:cubicBezTo>
                    <a:pt x="325" y="1078"/>
                    <a:pt x="334" y="1095"/>
                    <a:pt x="351" y="1112"/>
                  </a:cubicBezTo>
                  <a:cubicBezTo>
                    <a:pt x="358" y="1146"/>
                    <a:pt x="396" y="1169"/>
                    <a:pt x="433" y="1169"/>
                  </a:cubicBezTo>
                  <a:cubicBezTo>
                    <a:pt x="443" y="1169"/>
                    <a:pt x="453" y="1167"/>
                    <a:pt x="462" y="1164"/>
                  </a:cubicBezTo>
                  <a:cubicBezTo>
                    <a:pt x="591" y="1129"/>
                    <a:pt x="608" y="975"/>
                    <a:pt x="633" y="856"/>
                  </a:cubicBezTo>
                  <a:cubicBezTo>
                    <a:pt x="642" y="813"/>
                    <a:pt x="650" y="770"/>
                    <a:pt x="659" y="727"/>
                  </a:cubicBezTo>
                  <a:lnTo>
                    <a:pt x="745" y="762"/>
                  </a:lnTo>
                  <a:lnTo>
                    <a:pt x="890" y="830"/>
                  </a:lnTo>
                  <a:cubicBezTo>
                    <a:pt x="866" y="886"/>
                    <a:pt x="910" y="951"/>
                    <a:pt x="972" y="951"/>
                  </a:cubicBezTo>
                  <a:cubicBezTo>
                    <a:pt x="976" y="951"/>
                    <a:pt x="980" y="950"/>
                    <a:pt x="984" y="950"/>
                  </a:cubicBezTo>
                  <a:cubicBezTo>
                    <a:pt x="1087" y="924"/>
                    <a:pt x="1095" y="847"/>
                    <a:pt x="1061" y="779"/>
                  </a:cubicBezTo>
                  <a:cubicBezTo>
                    <a:pt x="1061" y="753"/>
                    <a:pt x="1044" y="727"/>
                    <a:pt x="1018" y="719"/>
                  </a:cubicBezTo>
                  <a:cubicBezTo>
                    <a:pt x="1010" y="702"/>
                    <a:pt x="1001" y="693"/>
                    <a:pt x="993" y="685"/>
                  </a:cubicBezTo>
                  <a:cubicBezTo>
                    <a:pt x="907" y="625"/>
                    <a:pt x="822" y="573"/>
                    <a:pt x="736" y="531"/>
                  </a:cubicBezTo>
                  <a:lnTo>
                    <a:pt x="693" y="505"/>
                  </a:lnTo>
                  <a:cubicBezTo>
                    <a:pt x="702" y="454"/>
                    <a:pt x="710" y="411"/>
                    <a:pt x="719" y="368"/>
                  </a:cubicBezTo>
                  <a:cubicBezTo>
                    <a:pt x="719" y="342"/>
                    <a:pt x="710" y="325"/>
                    <a:pt x="702" y="300"/>
                  </a:cubicBezTo>
                  <a:lnTo>
                    <a:pt x="702" y="171"/>
                  </a:lnTo>
                  <a:cubicBezTo>
                    <a:pt x="710" y="154"/>
                    <a:pt x="710" y="137"/>
                    <a:pt x="719" y="120"/>
                  </a:cubicBezTo>
                  <a:cubicBezTo>
                    <a:pt x="748" y="56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9"/>
            <p:cNvSpPr/>
            <p:nvPr/>
          </p:nvSpPr>
          <p:spPr>
            <a:xfrm>
              <a:off x="377873" y="18935"/>
              <a:ext cx="134952" cy="110622"/>
            </a:xfrm>
            <a:custGeom>
              <a:avLst/>
              <a:gdLst/>
              <a:ahLst/>
              <a:cxnLst/>
              <a:rect l="l" t="t" r="r" b="b"/>
              <a:pathLst>
                <a:path w="1248" h="1023" extrusionOk="0">
                  <a:moveTo>
                    <a:pt x="881" y="0"/>
                  </a:moveTo>
                  <a:cubicBezTo>
                    <a:pt x="854" y="0"/>
                    <a:pt x="826" y="13"/>
                    <a:pt x="811" y="40"/>
                  </a:cubicBezTo>
                  <a:cubicBezTo>
                    <a:pt x="794" y="74"/>
                    <a:pt x="777" y="117"/>
                    <a:pt x="760" y="151"/>
                  </a:cubicBezTo>
                  <a:cubicBezTo>
                    <a:pt x="717" y="186"/>
                    <a:pt x="683" y="228"/>
                    <a:pt x="648" y="271"/>
                  </a:cubicBezTo>
                  <a:cubicBezTo>
                    <a:pt x="537" y="211"/>
                    <a:pt x="417" y="160"/>
                    <a:pt x="298" y="117"/>
                  </a:cubicBezTo>
                  <a:cubicBezTo>
                    <a:pt x="288" y="111"/>
                    <a:pt x="277" y="108"/>
                    <a:pt x="267" y="108"/>
                  </a:cubicBezTo>
                  <a:cubicBezTo>
                    <a:pt x="234" y="108"/>
                    <a:pt x="204" y="138"/>
                    <a:pt x="204" y="177"/>
                  </a:cubicBezTo>
                  <a:lnTo>
                    <a:pt x="109" y="160"/>
                  </a:lnTo>
                  <a:cubicBezTo>
                    <a:pt x="107" y="160"/>
                    <a:pt x="104" y="160"/>
                    <a:pt x="102" y="160"/>
                  </a:cubicBezTo>
                  <a:cubicBezTo>
                    <a:pt x="14" y="160"/>
                    <a:pt x="1" y="298"/>
                    <a:pt x="84" y="323"/>
                  </a:cubicBezTo>
                  <a:cubicBezTo>
                    <a:pt x="246" y="357"/>
                    <a:pt x="400" y="400"/>
                    <a:pt x="554" y="468"/>
                  </a:cubicBezTo>
                  <a:cubicBezTo>
                    <a:pt x="529" y="545"/>
                    <a:pt x="520" y="630"/>
                    <a:pt x="520" y="716"/>
                  </a:cubicBezTo>
                  <a:lnTo>
                    <a:pt x="494" y="759"/>
                  </a:lnTo>
                  <a:cubicBezTo>
                    <a:pt x="477" y="793"/>
                    <a:pt x="486" y="836"/>
                    <a:pt x="520" y="853"/>
                  </a:cubicBezTo>
                  <a:cubicBezTo>
                    <a:pt x="520" y="879"/>
                    <a:pt x="512" y="904"/>
                    <a:pt x="503" y="921"/>
                  </a:cubicBezTo>
                  <a:cubicBezTo>
                    <a:pt x="490" y="979"/>
                    <a:pt x="540" y="1022"/>
                    <a:pt x="591" y="1022"/>
                  </a:cubicBezTo>
                  <a:cubicBezTo>
                    <a:pt x="608" y="1022"/>
                    <a:pt x="625" y="1018"/>
                    <a:pt x="640" y="1007"/>
                  </a:cubicBezTo>
                  <a:cubicBezTo>
                    <a:pt x="666" y="1007"/>
                    <a:pt x="683" y="998"/>
                    <a:pt x="708" y="981"/>
                  </a:cubicBezTo>
                  <a:cubicBezTo>
                    <a:pt x="794" y="879"/>
                    <a:pt x="862" y="767"/>
                    <a:pt x="905" y="639"/>
                  </a:cubicBezTo>
                  <a:lnTo>
                    <a:pt x="922" y="639"/>
                  </a:lnTo>
                  <a:cubicBezTo>
                    <a:pt x="974" y="682"/>
                    <a:pt x="1025" y="725"/>
                    <a:pt x="1076" y="767"/>
                  </a:cubicBezTo>
                  <a:cubicBezTo>
                    <a:pt x="1093" y="782"/>
                    <a:pt x="1112" y="789"/>
                    <a:pt x="1130" y="789"/>
                  </a:cubicBezTo>
                  <a:cubicBezTo>
                    <a:pt x="1193" y="789"/>
                    <a:pt x="1247" y="709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3"/>
                    <a:pt x="1085" y="545"/>
                  </a:cubicBezTo>
                  <a:cubicBezTo>
                    <a:pt x="1042" y="519"/>
                    <a:pt x="991" y="494"/>
                    <a:pt x="948" y="468"/>
                  </a:cubicBezTo>
                  <a:cubicBezTo>
                    <a:pt x="965" y="382"/>
                    <a:pt x="974" y="305"/>
                    <a:pt x="965" y="220"/>
                  </a:cubicBezTo>
                  <a:lnTo>
                    <a:pt x="991" y="177"/>
                  </a:lnTo>
                  <a:cubicBezTo>
                    <a:pt x="1008" y="134"/>
                    <a:pt x="991" y="92"/>
                    <a:pt x="956" y="66"/>
                  </a:cubicBezTo>
                  <a:cubicBezTo>
                    <a:pt x="956" y="66"/>
                    <a:pt x="956" y="66"/>
                    <a:pt x="956" y="57"/>
                  </a:cubicBezTo>
                  <a:cubicBezTo>
                    <a:pt x="947" y="20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9"/>
            <p:cNvSpPr/>
            <p:nvPr/>
          </p:nvSpPr>
          <p:spPr>
            <a:xfrm>
              <a:off x="333861" y="228290"/>
              <a:ext cx="127059" cy="102620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800" y="0"/>
                  </a:moveTo>
                  <a:cubicBezTo>
                    <a:pt x="775" y="0"/>
                    <a:pt x="752" y="11"/>
                    <a:pt x="739" y="38"/>
                  </a:cubicBezTo>
                  <a:cubicBezTo>
                    <a:pt x="688" y="115"/>
                    <a:pt x="645" y="192"/>
                    <a:pt x="602" y="269"/>
                  </a:cubicBezTo>
                  <a:cubicBezTo>
                    <a:pt x="598" y="269"/>
                    <a:pt x="596" y="271"/>
                    <a:pt x="596" y="273"/>
                  </a:cubicBezTo>
                  <a:lnTo>
                    <a:pt x="596" y="273"/>
                  </a:lnTo>
                  <a:lnTo>
                    <a:pt x="397" y="132"/>
                  </a:lnTo>
                  <a:cubicBezTo>
                    <a:pt x="383" y="125"/>
                    <a:pt x="369" y="122"/>
                    <a:pt x="356" y="122"/>
                  </a:cubicBezTo>
                  <a:cubicBezTo>
                    <a:pt x="318" y="122"/>
                    <a:pt x="283" y="147"/>
                    <a:pt x="277" y="192"/>
                  </a:cubicBezTo>
                  <a:cubicBezTo>
                    <a:pt x="234" y="174"/>
                    <a:pt x="183" y="166"/>
                    <a:pt x="140" y="157"/>
                  </a:cubicBezTo>
                  <a:cubicBezTo>
                    <a:pt x="134" y="156"/>
                    <a:pt x="128" y="155"/>
                    <a:pt x="121" y="155"/>
                  </a:cubicBezTo>
                  <a:cubicBezTo>
                    <a:pt x="53" y="155"/>
                    <a:pt x="0" y="239"/>
                    <a:pt x="63" y="286"/>
                  </a:cubicBezTo>
                  <a:lnTo>
                    <a:pt x="106" y="328"/>
                  </a:lnTo>
                  <a:cubicBezTo>
                    <a:pt x="119" y="341"/>
                    <a:pt x="136" y="348"/>
                    <a:pt x="153" y="348"/>
                  </a:cubicBezTo>
                  <a:cubicBezTo>
                    <a:pt x="170" y="348"/>
                    <a:pt x="187" y="341"/>
                    <a:pt x="200" y="328"/>
                  </a:cubicBezTo>
                  <a:cubicBezTo>
                    <a:pt x="311" y="363"/>
                    <a:pt x="414" y="388"/>
                    <a:pt x="516" y="431"/>
                  </a:cubicBezTo>
                  <a:cubicBezTo>
                    <a:pt x="465" y="542"/>
                    <a:pt x="422" y="654"/>
                    <a:pt x="388" y="765"/>
                  </a:cubicBezTo>
                  <a:cubicBezTo>
                    <a:pt x="362" y="782"/>
                    <a:pt x="345" y="799"/>
                    <a:pt x="320" y="816"/>
                  </a:cubicBezTo>
                  <a:cubicBezTo>
                    <a:pt x="260" y="869"/>
                    <a:pt x="314" y="949"/>
                    <a:pt x="381" y="949"/>
                  </a:cubicBezTo>
                  <a:cubicBezTo>
                    <a:pt x="400" y="949"/>
                    <a:pt x="421" y="942"/>
                    <a:pt x="439" y="927"/>
                  </a:cubicBezTo>
                  <a:cubicBezTo>
                    <a:pt x="559" y="833"/>
                    <a:pt x="662" y="705"/>
                    <a:pt x="739" y="568"/>
                  </a:cubicBezTo>
                  <a:lnTo>
                    <a:pt x="970" y="722"/>
                  </a:lnTo>
                  <a:cubicBezTo>
                    <a:pt x="981" y="733"/>
                    <a:pt x="994" y="737"/>
                    <a:pt x="1009" y="737"/>
                  </a:cubicBezTo>
                  <a:cubicBezTo>
                    <a:pt x="1028" y="737"/>
                    <a:pt x="1049" y="728"/>
                    <a:pt x="1064" y="713"/>
                  </a:cubicBezTo>
                  <a:cubicBezTo>
                    <a:pt x="1074" y="719"/>
                    <a:pt x="1084" y="722"/>
                    <a:pt x="1093" y="722"/>
                  </a:cubicBezTo>
                  <a:cubicBezTo>
                    <a:pt x="1150" y="722"/>
                    <a:pt x="1175" y="614"/>
                    <a:pt x="1115" y="577"/>
                  </a:cubicBezTo>
                  <a:cubicBezTo>
                    <a:pt x="1013" y="508"/>
                    <a:pt x="919" y="448"/>
                    <a:pt x="816" y="397"/>
                  </a:cubicBezTo>
                  <a:cubicBezTo>
                    <a:pt x="859" y="294"/>
                    <a:pt x="884" y="192"/>
                    <a:pt x="893" y="80"/>
                  </a:cubicBezTo>
                  <a:cubicBezTo>
                    <a:pt x="901" y="38"/>
                    <a:pt x="867" y="3"/>
                    <a:pt x="824" y="3"/>
                  </a:cubicBezTo>
                  <a:cubicBezTo>
                    <a:pt x="816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9"/>
            <p:cNvSpPr/>
            <p:nvPr/>
          </p:nvSpPr>
          <p:spPr>
            <a:xfrm>
              <a:off x="721750" y="-108451"/>
              <a:ext cx="123598" cy="118949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3" y="0"/>
                  </a:moveTo>
                  <a:cubicBezTo>
                    <a:pt x="745" y="0"/>
                    <a:pt x="726" y="9"/>
                    <a:pt x="711" y="29"/>
                  </a:cubicBezTo>
                  <a:lnTo>
                    <a:pt x="694" y="46"/>
                  </a:lnTo>
                  <a:lnTo>
                    <a:pt x="651" y="98"/>
                  </a:lnTo>
                  <a:cubicBezTo>
                    <a:pt x="635" y="81"/>
                    <a:pt x="614" y="74"/>
                    <a:pt x="593" y="74"/>
                  </a:cubicBezTo>
                  <a:cubicBezTo>
                    <a:pt x="558" y="74"/>
                    <a:pt x="525" y="94"/>
                    <a:pt x="514" y="132"/>
                  </a:cubicBezTo>
                  <a:cubicBezTo>
                    <a:pt x="497" y="192"/>
                    <a:pt x="488" y="243"/>
                    <a:pt x="471" y="303"/>
                  </a:cubicBezTo>
                  <a:lnTo>
                    <a:pt x="446" y="294"/>
                  </a:lnTo>
                  <a:lnTo>
                    <a:pt x="240" y="140"/>
                  </a:lnTo>
                  <a:cubicBezTo>
                    <a:pt x="227" y="131"/>
                    <a:pt x="212" y="126"/>
                    <a:pt x="197" y="126"/>
                  </a:cubicBezTo>
                  <a:cubicBezTo>
                    <a:pt x="172" y="126"/>
                    <a:pt x="148" y="139"/>
                    <a:pt x="138" y="166"/>
                  </a:cubicBezTo>
                  <a:cubicBezTo>
                    <a:pt x="128" y="162"/>
                    <a:pt x="119" y="161"/>
                    <a:pt x="111" y="161"/>
                  </a:cubicBezTo>
                  <a:cubicBezTo>
                    <a:pt x="41" y="161"/>
                    <a:pt x="1" y="273"/>
                    <a:pt x="69" y="311"/>
                  </a:cubicBezTo>
                  <a:cubicBezTo>
                    <a:pt x="189" y="380"/>
                    <a:pt x="300" y="440"/>
                    <a:pt x="420" y="517"/>
                  </a:cubicBezTo>
                  <a:cubicBezTo>
                    <a:pt x="351" y="671"/>
                    <a:pt x="300" y="833"/>
                    <a:pt x="274" y="996"/>
                  </a:cubicBezTo>
                  <a:cubicBezTo>
                    <a:pt x="269" y="1059"/>
                    <a:pt x="322" y="1099"/>
                    <a:pt x="368" y="1099"/>
                  </a:cubicBezTo>
                  <a:cubicBezTo>
                    <a:pt x="396" y="1099"/>
                    <a:pt x="422" y="1083"/>
                    <a:pt x="428" y="1047"/>
                  </a:cubicBezTo>
                  <a:cubicBezTo>
                    <a:pt x="438" y="1051"/>
                    <a:pt x="447" y="1052"/>
                    <a:pt x="457" y="1052"/>
                  </a:cubicBezTo>
                  <a:cubicBezTo>
                    <a:pt x="492" y="1052"/>
                    <a:pt x="526" y="1029"/>
                    <a:pt x="540" y="996"/>
                  </a:cubicBezTo>
                  <a:cubicBezTo>
                    <a:pt x="557" y="876"/>
                    <a:pt x="582" y="756"/>
                    <a:pt x="625" y="645"/>
                  </a:cubicBezTo>
                  <a:cubicBezTo>
                    <a:pt x="711" y="696"/>
                    <a:pt x="796" y="756"/>
                    <a:pt x="890" y="816"/>
                  </a:cubicBezTo>
                  <a:lnTo>
                    <a:pt x="933" y="859"/>
                  </a:lnTo>
                  <a:lnTo>
                    <a:pt x="950" y="859"/>
                  </a:lnTo>
                  <a:lnTo>
                    <a:pt x="993" y="893"/>
                  </a:lnTo>
                  <a:cubicBezTo>
                    <a:pt x="1008" y="903"/>
                    <a:pt x="1022" y="908"/>
                    <a:pt x="1036" y="908"/>
                  </a:cubicBezTo>
                  <a:cubicBezTo>
                    <a:pt x="1101" y="908"/>
                    <a:pt x="1142" y="806"/>
                    <a:pt x="1079" y="756"/>
                  </a:cubicBezTo>
                  <a:lnTo>
                    <a:pt x="1027" y="722"/>
                  </a:lnTo>
                  <a:lnTo>
                    <a:pt x="1027" y="713"/>
                  </a:lnTo>
                  <a:cubicBezTo>
                    <a:pt x="1036" y="705"/>
                    <a:pt x="1053" y="705"/>
                    <a:pt x="1061" y="696"/>
                  </a:cubicBezTo>
                  <a:cubicBezTo>
                    <a:pt x="1121" y="654"/>
                    <a:pt x="1104" y="568"/>
                    <a:pt x="1044" y="551"/>
                  </a:cubicBezTo>
                  <a:lnTo>
                    <a:pt x="711" y="405"/>
                  </a:lnTo>
                  <a:cubicBezTo>
                    <a:pt x="745" y="311"/>
                    <a:pt x="788" y="217"/>
                    <a:pt x="830" y="123"/>
                  </a:cubicBezTo>
                  <a:cubicBezTo>
                    <a:pt x="862" y="66"/>
                    <a:pt x="815" y="0"/>
                    <a:pt x="7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9"/>
            <p:cNvSpPr/>
            <p:nvPr/>
          </p:nvSpPr>
          <p:spPr>
            <a:xfrm>
              <a:off x="294391" y="-160033"/>
              <a:ext cx="114948" cy="112028"/>
            </a:xfrm>
            <a:custGeom>
              <a:avLst/>
              <a:gdLst/>
              <a:ahLst/>
              <a:cxnLst/>
              <a:rect l="l" t="t" r="r" b="b"/>
              <a:pathLst>
                <a:path w="1063" h="1036" extrusionOk="0">
                  <a:moveTo>
                    <a:pt x="683" y="0"/>
                  </a:moveTo>
                  <a:cubicBezTo>
                    <a:pt x="655" y="0"/>
                    <a:pt x="627" y="17"/>
                    <a:pt x="616" y="44"/>
                  </a:cubicBezTo>
                  <a:cubicBezTo>
                    <a:pt x="582" y="121"/>
                    <a:pt x="548" y="198"/>
                    <a:pt x="522" y="275"/>
                  </a:cubicBezTo>
                  <a:lnTo>
                    <a:pt x="514" y="275"/>
                  </a:lnTo>
                  <a:cubicBezTo>
                    <a:pt x="428" y="224"/>
                    <a:pt x="334" y="172"/>
                    <a:pt x="248" y="138"/>
                  </a:cubicBezTo>
                  <a:cubicBezTo>
                    <a:pt x="237" y="134"/>
                    <a:pt x="225" y="132"/>
                    <a:pt x="214" y="132"/>
                  </a:cubicBezTo>
                  <a:cubicBezTo>
                    <a:pt x="184" y="132"/>
                    <a:pt x="156" y="147"/>
                    <a:pt x="137" y="172"/>
                  </a:cubicBezTo>
                  <a:lnTo>
                    <a:pt x="103" y="164"/>
                  </a:lnTo>
                  <a:cubicBezTo>
                    <a:pt x="26" y="172"/>
                    <a:pt x="0" y="267"/>
                    <a:pt x="60" y="309"/>
                  </a:cubicBezTo>
                  <a:lnTo>
                    <a:pt x="454" y="463"/>
                  </a:lnTo>
                  <a:cubicBezTo>
                    <a:pt x="419" y="566"/>
                    <a:pt x="385" y="677"/>
                    <a:pt x="360" y="780"/>
                  </a:cubicBezTo>
                  <a:cubicBezTo>
                    <a:pt x="351" y="805"/>
                    <a:pt x="360" y="840"/>
                    <a:pt x="385" y="857"/>
                  </a:cubicBezTo>
                  <a:cubicBezTo>
                    <a:pt x="385" y="882"/>
                    <a:pt x="377" y="908"/>
                    <a:pt x="368" y="934"/>
                  </a:cubicBezTo>
                  <a:cubicBezTo>
                    <a:pt x="363" y="990"/>
                    <a:pt x="412" y="1035"/>
                    <a:pt x="457" y="1035"/>
                  </a:cubicBezTo>
                  <a:cubicBezTo>
                    <a:pt x="480" y="1035"/>
                    <a:pt x="502" y="1023"/>
                    <a:pt x="514" y="994"/>
                  </a:cubicBezTo>
                  <a:cubicBezTo>
                    <a:pt x="591" y="857"/>
                    <a:pt x="642" y="711"/>
                    <a:pt x="685" y="566"/>
                  </a:cubicBezTo>
                  <a:cubicBezTo>
                    <a:pt x="753" y="617"/>
                    <a:pt x="830" y="677"/>
                    <a:pt x="890" y="737"/>
                  </a:cubicBezTo>
                  <a:cubicBezTo>
                    <a:pt x="904" y="749"/>
                    <a:pt x="920" y="754"/>
                    <a:pt x="936" y="754"/>
                  </a:cubicBezTo>
                  <a:cubicBezTo>
                    <a:pt x="999" y="754"/>
                    <a:pt x="1063" y="674"/>
                    <a:pt x="1001" y="626"/>
                  </a:cubicBezTo>
                  <a:lnTo>
                    <a:pt x="958" y="592"/>
                  </a:lnTo>
                  <a:cubicBezTo>
                    <a:pt x="984" y="549"/>
                    <a:pt x="976" y="498"/>
                    <a:pt x="933" y="480"/>
                  </a:cubicBezTo>
                  <a:cubicBezTo>
                    <a:pt x="864" y="446"/>
                    <a:pt x="796" y="412"/>
                    <a:pt x="727" y="378"/>
                  </a:cubicBezTo>
                  <a:cubicBezTo>
                    <a:pt x="727" y="361"/>
                    <a:pt x="736" y="344"/>
                    <a:pt x="736" y="318"/>
                  </a:cubicBezTo>
                  <a:lnTo>
                    <a:pt x="762" y="275"/>
                  </a:lnTo>
                  <a:lnTo>
                    <a:pt x="762" y="267"/>
                  </a:lnTo>
                  <a:cubicBezTo>
                    <a:pt x="779" y="215"/>
                    <a:pt x="804" y="172"/>
                    <a:pt x="830" y="121"/>
                  </a:cubicBezTo>
                  <a:cubicBezTo>
                    <a:pt x="858" y="65"/>
                    <a:pt x="818" y="9"/>
                    <a:pt x="765" y="9"/>
                  </a:cubicBezTo>
                  <a:cubicBezTo>
                    <a:pt x="753" y="9"/>
                    <a:pt x="740" y="12"/>
                    <a:pt x="727" y="18"/>
                  </a:cubicBezTo>
                  <a:cubicBezTo>
                    <a:pt x="715" y="6"/>
                    <a:pt x="699" y="0"/>
                    <a:pt x="6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9"/>
            <p:cNvSpPr/>
            <p:nvPr/>
          </p:nvSpPr>
          <p:spPr>
            <a:xfrm>
              <a:off x="209179" y="62623"/>
              <a:ext cx="128464" cy="128573"/>
            </a:xfrm>
            <a:custGeom>
              <a:avLst/>
              <a:gdLst/>
              <a:ahLst/>
              <a:cxnLst/>
              <a:rect l="l" t="t" r="r" b="b"/>
              <a:pathLst>
                <a:path w="1188" h="1189" extrusionOk="0">
                  <a:moveTo>
                    <a:pt x="854" y="1"/>
                  </a:moveTo>
                  <a:cubicBezTo>
                    <a:pt x="831" y="1"/>
                    <a:pt x="807" y="12"/>
                    <a:pt x="788" y="38"/>
                  </a:cubicBezTo>
                  <a:cubicBezTo>
                    <a:pt x="754" y="81"/>
                    <a:pt x="720" y="132"/>
                    <a:pt x="694" y="184"/>
                  </a:cubicBezTo>
                  <a:cubicBezTo>
                    <a:pt x="660" y="184"/>
                    <a:pt x="634" y="201"/>
                    <a:pt x="626" y="235"/>
                  </a:cubicBezTo>
                  <a:cubicBezTo>
                    <a:pt x="592" y="321"/>
                    <a:pt x="557" y="406"/>
                    <a:pt x="532" y="492"/>
                  </a:cubicBezTo>
                  <a:lnTo>
                    <a:pt x="523" y="509"/>
                  </a:lnTo>
                  <a:cubicBezTo>
                    <a:pt x="489" y="492"/>
                    <a:pt x="455" y="483"/>
                    <a:pt x="420" y="475"/>
                  </a:cubicBezTo>
                  <a:cubicBezTo>
                    <a:pt x="386" y="466"/>
                    <a:pt x="207" y="449"/>
                    <a:pt x="172" y="406"/>
                  </a:cubicBezTo>
                  <a:cubicBezTo>
                    <a:pt x="156" y="388"/>
                    <a:pt x="137" y="380"/>
                    <a:pt x="118" y="380"/>
                  </a:cubicBezTo>
                  <a:cubicBezTo>
                    <a:pt x="58" y="380"/>
                    <a:pt x="0" y="461"/>
                    <a:pt x="53" y="526"/>
                  </a:cubicBezTo>
                  <a:cubicBezTo>
                    <a:pt x="130" y="611"/>
                    <a:pt x="352" y="620"/>
                    <a:pt x="463" y="654"/>
                  </a:cubicBezTo>
                  <a:cubicBezTo>
                    <a:pt x="446" y="714"/>
                    <a:pt x="420" y="774"/>
                    <a:pt x="403" y="834"/>
                  </a:cubicBezTo>
                  <a:cubicBezTo>
                    <a:pt x="361" y="911"/>
                    <a:pt x="318" y="996"/>
                    <a:pt x="275" y="1073"/>
                  </a:cubicBezTo>
                  <a:cubicBezTo>
                    <a:pt x="243" y="1131"/>
                    <a:pt x="293" y="1189"/>
                    <a:pt x="348" y="1189"/>
                  </a:cubicBezTo>
                  <a:cubicBezTo>
                    <a:pt x="367" y="1189"/>
                    <a:pt x="386" y="1182"/>
                    <a:pt x="403" y="1168"/>
                  </a:cubicBezTo>
                  <a:cubicBezTo>
                    <a:pt x="411" y="1171"/>
                    <a:pt x="419" y="1173"/>
                    <a:pt x="427" y="1173"/>
                  </a:cubicBezTo>
                  <a:cubicBezTo>
                    <a:pt x="458" y="1173"/>
                    <a:pt x="491" y="1150"/>
                    <a:pt x="497" y="1116"/>
                  </a:cubicBezTo>
                  <a:cubicBezTo>
                    <a:pt x="557" y="988"/>
                    <a:pt x="609" y="860"/>
                    <a:pt x="643" y="723"/>
                  </a:cubicBezTo>
                  <a:cubicBezTo>
                    <a:pt x="780" y="774"/>
                    <a:pt x="917" y="842"/>
                    <a:pt x="1045" y="911"/>
                  </a:cubicBezTo>
                  <a:cubicBezTo>
                    <a:pt x="1057" y="917"/>
                    <a:pt x="1070" y="920"/>
                    <a:pt x="1081" y="920"/>
                  </a:cubicBezTo>
                  <a:cubicBezTo>
                    <a:pt x="1147" y="920"/>
                    <a:pt x="1188" y="825"/>
                    <a:pt x="1122" y="774"/>
                  </a:cubicBezTo>
                  <a:cubicBezTo>
                    <a:pt x="994" y="706"/>
                    <a:pt x="857" y="637"/>
                    <a:pt x="711" y="577"/>
                  </a:cubicBezTo>
                  <a:cubicBezTo>
                    <a:pt x="788" y="423"/>
                    <a:pt x="857" y="269"/>
                    <a:pt x="925" y="115"/>
                  </a:cubicBezTo>
                  <a:cubicBezTo>
                    <a:pt x="955" y="56"/>
                    <a:pt x="907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9"/>
            <p:cNvSpPr/>
            <p:nvPr/>
          </p:nvSpPr>
          <p:spPr>
            <a:xfrm>
              <a:off x="824480" y="32452"/>
              <a:ext cx="121327" cy="121219"/>
            </a:xfrm>
            <a:custGeom>
              <a:avLst/>
              <a:gdLst/>
              <a:ahLst/>
              <a:cxnLst/>
              <a:rect l="l" t="t" r="r" b="b"/>
              <a:pathLst>
                <a:path w="1122" h="1121" extrusionOk="0">
                  <a:moveTo>
                    <a:pt x="598" y="1"/>
                  </a:moveTo>
                  <a:cubicBezTo>
                    <a:pt x="558" y="1"/>
                    <a:pt x="522" y="26"/>
                    <a:pt x="531" y="78"/>
                  </a:cubicBezTo>
                  <a:cubicBezTo>
                    <a:pt x="527" y="77"/>
                    <a:pt x="523" y="77"/>
                    <a:pt x="520" y="77"/>
                  </a:cubicBezTo>
                  <a:cubicBezTo>
                    <a:pt x="481" y="77"/>
                    <a:pt x="446" y="116"/>
                    <a:pt x="454" y="155"/>
                  </a:cubicBezTo>
                  <a:cubicBezTo>
                    <a:pt x="454" y="206"/>
                    <a:pt x="462" y="257"/>
                    <a:pt x="462" y="317"/>
                  </a:cubicBezTo>
                  <a:cubicBezTo>
                    <a:pt x="392" y="301"/>
                    <a:pt x="318" y="295"/>
                    <a:pt x="243" y="295"/>
                  </a:cubicBezTo>
                  <a:cubicBezTo>
                    <a:pt x="199" y="295"/>
                    <a:pt x="155" y="297"/>
                    <a:pt x="111" y="300"/>
                  </a:cubicBezTo>
                  <a:cubicBezTo>
                    <a:pt x="11" y="300"/>
                    <a:pt x="1" y="454"/>
                    <a:pt x="103" y="454"/>
                  </a:cubicBezTo>
                  <a:cubicBezTo>
                    <a:pt x="106" y="454"/>
                    <a:pt x="109" y="454"/>
                    <a:pt x="111" y="454"/>
                  </a:cubicBezTo>
                  <a:cubicBezTo>
                    <a:pt x="120" y="463"/>
                    <a:pt x="129" y="471"/>
                    <a:pt x="146" y="480"/>
                  </a:cubicBezTo>
                  <a:lnTo>
                    <a:pt x="462" y="591"/>
                  </a:lnTo>
                  <a:lnTo>
                    <a:pt x="462" y="754"/>
                  </a:lnTo>
                  <a:cubicBezTo>
                    <a:pt x="462" y="779"/>
                    <a:pt x="479" y="796"/>
                    <a:pt x="496" y="813"/>
                  </a:cubicBezTo>
                  <a:cubicBezTo>
                    <a:pt x="488" y="882"/>
                    <a:pt x="479" y="950"/>
                    <a:pt x="471" y="1019"/>
                  </a:cubicBezTo>
                  <a:cubicBezTo>
                    <a:pt x="455" y="1080"/>
                    <a:pt x="505" y="1120"/>
                    <a:pt x="552" y="1120"/>
                  </a:cubicBezTo>
                  <a:cubicBezTo>
                    <a:pt x="584" y="1120"/>
                    <a:pt x="614" y="1103"/>
                    <a:pt x="625" y="1062"/>
                  </a:cubicBezTo>
                  <a:cubicBezTo>
                    <a:pt x="650" y="933"/>
                    <a:pt x="659" y="796"/>
                    <a:pt x="659" y="668"/>
                  </a:cubicBezTo>
                  <a:cubicBezTo>
                    <a:pt x="727" y="711"/>
                    <a:pt x="796" y="754"/>
                    <a:pt x="847" y="805"/>
                  </a:cubicBezTo>
                  <a:cubicBezTo>
                    <a:pt x="864" y="819"/>
                    <a:pt x="884" y="825"/>
                    <a:pt x="903" y="825"/>
                  </a:cubicBezTo>
                  <a:cubicBezTo>
                    <a:pt x="932" y="825"/>
                    <a:pt x="960" y="810"/>
                    <a:pt x="976" y="779"/>
                  </a:cubicBezTo>
                  <a:lnTo>
                    <a:pt x="993" y="779"/>
                  </a:lnTo>
                  <a:cubicBezTo>
                    <a:pt x="1003" y="784"/>
                    <a:pt x="1012" y="786"/>
                    <a:pt x="1021" y="786"/>
                  </a:cubicBezTo>
                  <a:cubicBezTo>
                    <a:pt x="1083" y="786"/>
                    <a:pt x="1122" y="696"/>
                    <a:pt x="1070" y="651"/>
                  </a:cubicBezTo>
                  <a:cubicBezTo>
                    <a:pt x="958" y="540"/>
                    <a:pt x="830" y="454"/>
                    <a:pt x="685" y="394"/>
                  </a:cubicBezTo>
                  <a:cubicBezTo>
                    <a:pt x="693" y="292"/>
                    <a:pt x="693" y="180"/>
                    <a:pt x="685" y="78"/>
                  </a:cubicBezTo>
                  <a:cubicBezTo>
                    <a:pt x="680" y="26"/>
                    <a:pt x="638" y="1"/>
                    <a:pt x="59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2" name="Google Shape;4132;p29"/>
          <p:cNvSpPr/>
          <p:nvPr/>
        </p:nvSpPr>
        <p:spPr>
          <a:xfrm rot="10800000">
            <a:off x="-485227" y="4315698"/>
            <a:ext cx="1748122" cy="1368684"/>
          </a:xfrm>
          <a:custGeom>
            <a:avLst/>
            <a:gdLst/>
            <a:ahLst/>
            <a:cxnLst/>
            <a:rect l="l" t="t" r="r" b="b"/>
            <a:pathLst>
              <a:path w="17309" h="13552" extrusionOk="0">
                <a:moveTo>
                  <a:pt x="2026" y="12087"/>
                </a:moveTo>
                <a:lnTo>
                  <a:pt x="2026" y="12087"/>
                </a:lnTo>
                <a:cubicBezTo>
                  <a:pt x="1973" y="12105"/>
                  <a:pt x="1923" y="12132"/>
                  <a:pt x="1876" y="12170"/>
                </a:cubicBezTo>
                <a:lnTo>
                  <a:pt x="2218" y="12222"/>
                </a:lnTo>
                <a:cubicBezTo>
                  <a:pt x="2152" y="12179"/>
                  <a:pt x="2088" y="12134"/>
                  <a:pt x="2026" y="12087"/>
                </a:cubicBezTo>
                <a:close/>
                <a:moveTo>
                  <a:pt x="12876" y="0"/>
                </a:moveTo>
                <a:cubicBezTo>
                  <a:pt x="12346" y="0"/>
                  <a:pt x="11802" y="120"/>
                  <a:pt x="11277" y="211"/>
                </a:cubicBezTo>
                <a:cubicBezTo>
                  <a:pt x="10388" y="350"/>
                  <a:pt x="9495" y="419"/>
                  <a:pt x="8600" y="419"/>
                </a:cubicBezTo>
                <a:cubicBezTo>
                  <a:pt x="8178" y="419"/>
                  <a:pt x="7756" y="403"/>
                  <a:pt x="7334" y="373"/>
                </a:cubicBezTo>
                <a:cubicBezTo>
                  <a:pt x="6835" y="347"/>
                  <a:pt x="6336" y="305"/>
                  <a:pt x="5838" y="305"/>
                </a:cubicBezTo>
                <a:cubicBezTo>
                  <a:pt x="5517" y="305"/>
                  <a:pt x="5197" y="323"/>
                  <a:pt x="4878" y="373"/>
                </a:cubicBezTo>
                <a:cubicBezTo>
                  <a:pt x="4074" y="501"/>
                  <a:pt x="3261" y="886"/>
                  <a:pt x="2817" y="1571"/>
                </a:cubicBezTo>
                <a:cubicBezTo>
                  <a:pt x="2072" y="2709"/>
                  <a:pt x="2517" y="4283"/>
                  <a:pt x="1944" y="5515"/>
                </a:cubicBezTo>
                <a:cubicBezTo>
                  <a:pt x="1704" y="6019"/>
                  <a:pt x="1311" y="6430"/>
                  <a:pt x="1012" y="6909"/>
                </a:cubicBezTo>
                <a:cubicBezTo>
                  <a:pt x="0" y="8553"/>
                  <a:pt x="490" y="10933"/>
                  <a:pt x="2026" y="12087"/>
                </a:cubicBezTo>
                <a:lnTo>
                  <a:pt x="2026" y="12087"/>
                </a:lnTo>
                <a:cubicBezTo>
                  <a:pt x="2092" y="12065"/>
                  <a:pt x="2162" y="12056"/>
                  <a:pt x="2235" y="12056"/>
                </a:cubicBezTo>
                <a:cubicBezTo>
                  <a:pt x="2496" y="12056"/>
                  <a:pt x="2794" y="12169"/>
                  <a:pt x="3070" y="12169"/>
                </a:cubicBezTo>
                <a:cubicBezTo>
                  <a:pt x="3127" y="12169"/>
                  <a:pt x="3182" y="12164"/>
                  <a:pt x="3236" y="12153"/>
                </a:cubicBezTo>
                <a:cubicBezTo>
                  <a:pt x="3433" y="12110"/>
                  <a:pt x="3595" y="11982"/>
                  <a:pt x="3783" y="11905"/>
                </a:cubicBezTo>
                <a:cubicBezTo>
                  <a:pt x="3929" y="11845"/>
                  <a:pt x="4078" y="11819"/>
                  <a:pt x="4227" y="11819"/>
                </a:cubicBezTo>
                <a:cubicBezTo>
                  <a:pt x="4804" y="11819"/>
                  <a:pt x="5392" y="12210"/>
                  <a:pt x="5888" y="12564"/>
                </a:cubicBezTo>
                <a:cubicBezTo>
                  <a:pt x="6529" y="13026"/>
                  <a:pt x="7239" y="13462"/>
                  <a:pt x="8027" y="13539"/>
                </a:cubicBezTo>
                <a:cubicBezTo>
                  <a:pt x="8112" y="13547"/>
                  <a:pt x="8197" y="13551"/>
                  <a:pt x="8282" y="13551"/>
                </a:cubicBezTo>
                <a:cubicBezTo>
                  <a:pt x="9416" y="13551"/>
                  <a:pt x="10473" y="12852"/>
                  <a:pt x="11620" y="12701"/>
                </a:cubicBezTo>
                <a:cubicBezTo>
                  <a:pt x="12270" y="12615"/>
                  <a:pt x="12937" y="12701"/>
                  <a:pt x="13587" y="12607"/>
                </a:cubicBezTo>
                <a:cubicBezTo>
                  <a:pt x="15521" y="12307"/>
                  <a:pt x="16872" y="10365"/>
                  <a:pt x="17095" y="8415"/>
                </a:cubicBezTo>
                <a:cubicBezTo>
                  <a:pt x="17309" y="6473"/>
                  <a:pt x="16641" y="4539"/>
                  <a:pt x="15880" y="2734"/>
                </a:cubicBezTo>
                <a:cubicBezTo>
                  <a:pt x="15418" y="1648"/>
                  <a:pt x="14802" y="476"/>
                  <a:pt x="13681" y="117"/>
                </a:cubicBezTo>
                <a:cubicBezTo>
                  <a:pt x="13419" y="32"/>
                  <a:pt x="13150" y="0"/>
                  <a:pt x="128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3" name="Google Shape;4133;p29"/>
          <p:cNvSpPr/>
          <p:nvPr/>
        </p:nvSpPr>
        <p:spPr>
          <a:xfrm rot="10800000">
            <a:off x="-611386" y="3253394"/>
            <a:ext cx="1366058" cy="1155989"/>
          </a:xfrm>
          <a:custGeom>
            <a:avLst/>
            <a:gdLst/>
            <a:ahLst/>
            <a:cxnLst/>
            <a:rect l="l" t="t" r="r" b="b"/>
            <a:pathLst>
              <a:path w="13526" h="11446" extrusionOk="0">
                <a:moveTo>
                  <a:pt x="3927" y="1"/>
                </a:moveTo>
                <a:cubicBezTo>
                  <a:pt x="3687" y="1"/>
                  <a:pt x="3446" y="28"/>
                  <a:pt x="3208" y="85"/>
                </a:cubicBezTo>
                <a:cubicBezTo>
                  <a:pt x="2173" y="333"/>
                  <a:pt x="1318" y="1138"/>
                  <a:pt x="881" y="2104"/>
                </a:cubicBezTo>
                <a:cubicBezTo>
                  <a:pt x="445" y="3071"/>
                  <a:pt x="402" y="4192"/>
                  <a:pt x="608" y="5227"/>
                </a:cubicBezTo>
                <a:cubicBezTo>
                  <a:pt x="822" y="6270"/>
                  <a:pt x="1275" y="7383"/>
                  <a:pt x="830" y="8349"/>
                </a:cubicBezTo>
                <a:cubicBezTo>
                  <a:pt x="710" y="8614"/>
                  <a:pt x="522" y="8845"/>
                  <a:pt x="411" y="9119"/>
                </a:cubicBezTo>
                <a:cubicBezTo>
                  <a:pt x="0" y="10137"/>
                  <a:pt x="950" y="11343"/>
                  <a:pt x="2045" y="11438"/>
                </a:cubicBezTo>
                <a:cubicBezTo>
                  <a:pt x="2106" y="11443"/>
                  <a:pt x="2168" y="11445"/>
                  <a:pt x="2229" y="11445"/>
                </a:cubicBezTo>
                <a:cubicBezTo>
                  <a:pt x="3255" y="11445"/>
                  <a:pt x="4204" y="10716"/>
                  <a:pt x="4697" y="9804"/>
                </a:cubicBezTo>
                <a:cubicBezTo>
                  <a:pt x="5005" y="9230"/>
                  <a:pt x="5262" y="8512"/>
                  <a:pt x="5895" y="8349"/>
                </a:cubicBezTo>
                <a:cubicBezTo>
                  <a:pt x="5980" y="8328"/>
                  <a:pt x="6065" y="8319"/>
                  <a:pt x="6150" y="8319"/>
                </a:cubicBezTo>
                <a:cubicBezTo>
                  <a:pt x="6536" y="8319"/>
                  <a:pt x="6924" y="8505"/>
                  <a:pt x="7323" y="8555"/>
                </a:cubicBezTo>
                <a:cubicBezTo>
                  <a:pt x="7365" y="8558"/>
                  <a:pt x="7406" y="8559"/>
                  <a:pt x="7448" y="8559"/>
                </a:cubicBezTo>
                <a:cubicBezTo>
                  <a:pt x="7859" y="8559"/>
                  <a:pt x="8261" y="8407"/>
                  <a:pt x="8564" y="8127"/>
                </a:cubicBezTo>
                <a:lnTo>
                  <a:pt x="8564" y="8135"/>
                </a:lnTo>
                <a:cubicBezTo>
                  <a:pt x="9282" y="7810"/>
                  <a:pt x="10078" y="7776"/>
                  <a:pt x="10848" y="7631"/>
                </a:cubicBezTo>
                <a:cubicBezTo>
                  <a:pt x="11609" y="7477"/>
                  <a:pt x="12413" y="7169"/>
                  <a:pt x="12824" y="6501"/>
                </a:cubicBezTo>
                <a:cubicBezTo>
                  <a:pt x="13526" y="5355"/>
                  <a:pt x="12704" y="3884"/>
                  <a:pt x="11832" y="2848"/>
                </a:cubicBezTo>
                <a:cubicBezTo>
                  <a:pt x="11678" y="2660"/>
                  <a:pt x="11507" y="2472"/>
                  <a:pt x="11276" y="2387"/>
                </a:cubicBezTo>
                <a:cubicBezTo>
                  <a:pt x="11188" y="2355"/>
                  <a:pt x="11101" y="2342"/>
                  <a:pt x="11013" y="2342"/>
                </a:cubicBezTo>
                <a:cubicBezTo>
                  <a:pt x="10553" y="2342"/>
                  <a:pt x="10090" y="2716"/>
                  <a:pt x="9616" y="2831"/>
                </a:cubicBezTo>
                <a:cubicBezTo>
                  <a:pt x="9499" y="2860"/>
                  <a:pt x="9384" y="2873"/>
                  <a:pt x="9272" y="2873"/>
                </a:cubicBezTo>
                <a:cubicBezTo>
                  <a:pt x="8293" y="2873"/>
                  <a:pt x="7491" y="1878"/>
                  <a:pt x="6716" y="1172"/>
                </a:cubicBezTo>
                <a:cubicBezTo>
                  <a:pt x="5955" y="480"/>
                  <a:pt x="4943" y="1"/>
                  <a:pt x="3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4" name="Google Shape;4134;p29"/>
          <p:cNvSpPr/>
          <p:nvPr/>
        </p:nvSpPr>
        <p:spPr>
          <a:xfrm rot="10800000">
            <a:off x="-595025" y="3354797"/>
            <a:ext cx="1331619" cy="1177299"/>
          </a:xfrm>
          <a:custGeom>
            <a:avLst/>
            <a:gdLst/>
            <a:ahLst/>
            <a:cxnLst/>
            <a:rect l="l" t="t" r="r" b="b"/>
            <a:pathLst>
              <a:path w="13185" h="11657" extrusionOk="0">
                <a:moveTo>
                  <a:pt x="3753" y="230"/>
                </a:moveTo>
                <a:cubicBezTo>
                  <a:pt x="4293" y="230"/>
                  <a:pt x="4837" y="365"/>
                  <a:pt x="5339" y="607"/>
                </a:cubicBezTo>
                <a:cubicBezTo>
                  <a:pt x="6272" y="1044"/>
                  <a:pt x="6888" y="1856"/>
                  <a:pt x="7675" y="2481"/>
                </a:cubicBezTo>
                <a:cubicBezTo>
                  <a:pt x="8119" y="2835"/>
                  <a:pt x="8597" y="3071"/>
                  <a:pt x="9112" y="3071"/>
                </a:cubicBezTo>
                <a:cubicBezTo>
                  <a:pt x="9330" y="3071"/>
                  <a:pt x="9556" y="3029"/>
                  <a:pt x="9788" y="2934"/>
                </a:cubicBezTo>
                <a:cubicBezTo>
                  <a:pt x="10132" y="2790"/>
                  <a:pt x="10481" y="2580"/>
                  <a:pt x="10823" y="2580"/>
                </a:cubicBezTo>
                <a:cubicBezTo>
                  <a:pt x="11008" y="2580"/>
                  <a:pt x="11191" y="2641"/>
                  <a:pt x="11370" y="2806"/>
                </a:cubicBezTo>
                <a:cubicBezTo>
                  <a:pt x="11755" y="3157"/>
                  <a:pt x="12063" y="3644"/>
                  <a:pt x="12320" y="4089"/>
                </a:cubicBezTo>
                <a:cubicBezTo>
                  <a:pt x="12619" y="4628"/>
                  <a:pt x="12859" y="5244"/>
                  <a:pt x="12782" y="5869"/>
                </a:cubicBezTo>
                <a:cubicBezTo>
                  <a:pt x="12714" y="6493"/>
                  <a:pt x="12286" y="6981"/>
                  <a:pt x="11738" y="7263"/>
                </a:cubicBezTo>
                <a:cubicBezTo>
                  <a:pt x="10703" y="7797"/>
                  <a:pt x="9481" y="7688"/>
                  <a:pt x="8414" y="8111"/>
                </a:cubicBezTo>
                <a:lnTo>
                  <a:pt x="8414" y="8111"/>
                </a:lnTo>
                <a:cubicBezTo>
                  <a:pt x="8408" y="8110"/>
                  <a:pt x="8402" y="8110"/>
                  <a:pt x="8396" y="8110"/>
                </a:cubicBezTo>
                <a:cubicBezTo>
                  <a:pt x="8364" y="8110"/>
                  <a:pt x="8332" y="8125"/>
                  <a:pt x="8308" y="8161"/>
                </a:cubicBezTo>
                <a:cubicBezTo>
                  <a:pt x="8012" y="8409"/>
                  <a:pt x="7645" y="8546"/>
                  <a:pt x="7268" y="8546"/>
                </a:cubicBezTo>
                <a:cubicBezTo>
                  <a:pt x="7176" y="8546"/>
                  <a:pt x="7083" y="8537"/>
                  <a:pt x="6990" y="8521"/>
                </a:cubicBezTo>
                <a:cubicBezTo>
                  <a:pt x="6657" y="8461"/>
                  <a:pt x="6349" y="8324"/>
                  <a:pt x="5998" y="8315"/>
                </a:cubicBezTo>
                <a:cubicBezTo>
                  <a:pt x="5991" y="8315"/>
                  <a:pt x="5985" y="8315"/>
                  <a:pt x="5978" y="8315"/>
                </a:cubicBezTo>
                <a:cubicBezTo>
                  <a:pt x="5466" y="8315"/>
                  <a:pt x="5096" y="8637"/>
                  <a:pt x="4834" y="9051"/>
                </a:cubicBezTo>
                <a:cubicBezTo>
                  <a:pt x="4501" y="9590"/>
                  <a:pt x="4296" y="10163"/>
                  <a:pt x="3834" y="10625"/>
                </a:cubicBezTo>
                <a:cubicBezTo>
                  <a:pt x="3342" y="11124"/>
                  <a:pt x="2700" y="11442"/>
                  <a:pt x="1998" y="11442"/>
                </a:cubicBezTo>
                <a:cubicBezTo>
                  <a:pt x="1967" y="11442"/>
                  <a:pt x="1936" y="11441"/>
                  <a:pt x="1904" y="11440"/>
                </a:cubicBezTo>
                <a:lnTo>
                  <a:pt x="1904" y="11440"/>
                </a:lnTo>
                <a:cubicBezTo>
                  <a:pt x="1893" y="11434"/>
                  <a:pt x="1880" y="11431"/>
                  <a:pt x="1866" y="11429"/>
                </a:cubicBezTo>
                <a:cubicBezTo>
                  <a:pt x="925" y="11327"/>
                  <a:pt x="1" y="10334"/>
                  <a:pt x="309" y="9342"/>
                </a:cubicBezTo>
                <a:cubicBezTo>
                  <a:pt x="463" y="8846"/>
                  <a:pt x="831" y="8478"/>
                  <a:pt x="916" y="7947"/>
                </a:cubicBezTo>
                <a:cubicBezTo>
                  <a:pt x="993" y="7468"/>
                  <a:pt x="925" y="6989"/>
                  <a:pt x="822" y="6510"/>
                </a:cubicBezTo>
                <a:cubicBezTo>
                  <a:pt x="574" y="5381"/>
                  <a:pt x="275" y="4312"/>
                  <a:pt x="514" y="3148"/>
                </a:cubicBezTo>
                <a:cubicBezTo>
                  <a:pt x="728" y="2122"/>
                  <a:pt x="1318" y="1180"/>
                  <a:pt x="2225" y="642"/>
                </a:cubicBezTo>
                <a:cubicBezTo>
                  <a:pt x="2703" y="358"/>
                  <a:pt x="3226" y="230"/>
                  <a:pt x="3753" y="230"/>
                </a:cubicBezTo>
                <a:close/>
                <a:moveTo>
                  <a:pt x="3735" y="1"/>
                </a:moveTo>
                <a:cubicBezTo>
                  <a:pt x="3339" y="1"/>
                  <a:pt x="2944" y="70"/>
                  <a:pt x="2567" y="222"/>
                </a:cubicBezTo>
                <a:cubicBezTo>
                  <a:pt x="1644" y="590"/>
                  <a:pt x="916" y="1377"/>
                  <a:pt x="540" y="2301"/>
                </a:cubicBezTo>
                <a:cubicBezTo>
                  <a:pt x="87" y="3422"/>
                  <a:pt x="138" y="4645"/>
                  <a:pt x="420" y="5809"/>
                </a:cubicBezTo>
                <a:cubicBezTo>
                  <a:pt x="600" y="6536"/>
                  <a:pt x="848" y="7323"/>
                  <a:pt x="668" y="8067"/>
                </a:cubicBezTo>
                <a:cubicBezTo>
                  <a:pt x="514" y="8666"/>
                  <a:pt x="27" y="9102"/>
                  <a:pt x="27" y="9744"/>
                </a:cubicBezTo>
                <a:cubicBezTo>
                  <a:pt x="35" y="10730"/>
                  <a:pt x="914" y="11531"/>
                  <a:pt x="1849" y="11650"/>
                </a:cubicBezTo>
                <a:lnTo>
                  <a:pt x="1849" y="11650"/>
                </a:lnTo>
                <a:cubicBezTo>
                  <a:pt x="1854" y="11651"/>
                  <a:pt x="1860" y="11651"/>
                  <a:pt x="1866" y="11652"/>
                </a:cubicBezTo>
                <a:cubicBezTo>
                  <a:pt x="1866" y="11652"/>
                  <a:pt x="1866" y="11652"/>
                  <a:pt x="1866" y="11652"/>
                </a:cubicBezTo>
                <a:lnTo>
                  <a:pt x="1866" y="11652"/>
                </a:lnTo>
                <a:cubicBezTo>
                  <a:pt x="1871" y="11652"/>
                  <a:pt x="1877" y="11653"/>
                  <a:pt x="1881" y="11653"/>
                </a:cubicBezTo>
                <a:cubicBezTo>
                  <a:pt x="1882" y="11653"/>
                  <a:pt x="1882" y="11653"/>
                  <a:pt x="1882" y="11653"/>
                </a:cubicBezTo>
                <a:lnTo>
                  <a:pt x="1882" y="11653"/>
                </a:lnTo>
                <a:cubicBezTo>
                  <a:pt x="1932" y="11655"/>
                  <a:pt x="1981" y="11657"/>
                  <a:pt x="2030" y="11657"/>
                </a:cubicBezTo>
                <a:cubicBezTo>
                  <a:pt x="3321" y="11657"/>
                  <a:pt x="4242" y="10691"/>
                  <a:pt x="4792" y="9607"/>
                </a:cubicBezTo>
                <a:cubicBezTo>
                  <a:pt x="4937" y="9325"/>
                  <a:pt x="5083" y="9025"/>
                  <a:pt x="5314" y="8811"/>
                </a:cubicBezTo>
                <a:cubicBezTo>
                  <a:pt x="5520" y="8614"/>
                  <a:pt x="5749" y="8547"/>
                  <a:pt x="5989" y="8547"/>
                </a:cubicBezTo>
                <a:cubicBezTo>
                  <a:pt x="6177" y="8547"/>
                  <a:pt x="6373" y="8588"/>
                  <a:pt x="6571" y="8640"/>
                </a:cubicBezTo>
                <a:cubicBezTo>
                  <a:pt x="6826" y="8708"/>
                  <a:pt x="7066" y="8747"/>
                  <a:pt x="7297" y="8747"/>
                </a:cubicBezTo>
                <a:cubicBezTo>
                  <a:pt x="7704" y="8747"/>
                  <a:pt x="8081" y="8626"/>
                  <a:pt x="8454" y="8329"/>
                </a:cubicBezTo>
                <a:lnTo>
                  <a:pt x="8454" y="8329"/>
                </a:lnTo>
                <a:cubicBezTo>
                  <a:pt x="9572" y="7863"/>
                  <a:pt x="10869" y="8014"/>
                  <a:pt x="11944" y="7408"/>
                </a:cubicBezTo>
                <a:cubicBezTo>
                  <a:pt x="12833" y="6904"/>
                  <a:pt x="13184" y="5963"/>
                  <a:pt x="12927" y="4979"/>
                </a:cubicBezTo>
                <a:cubicBezTo>
                  <a:pt x="12782" y="4457"/>
                  <a:pt x="12542" y="3961"/>
                  <a:pt x="12217" y="3516"/>
                </a:cubicBezTo>
                <a:cubicBezTo>
                  <a:pt x="11952" y="3122"/>
                  <a:pt x="11610" y="2566"/>
                  <a:pt x="11139" y="2395"/>
                </a:cubicBezTo>
                <a:cubicBezTo>
                  <a:pt x="11035" y="2356"/>
                  <a:pt x="10930" y="2339"/>
                  <a:pt x="10827" y="2339"/>
                </a:cubicBezTo>
                <a:cubicBezTo>
                  <a:pt x="10505" y="2339"/>
                  <a:pt x="10190" y="2499"/>
                  <a:pt x="9899" y="2635"/>
                </a:cubicBezTo>
                <a:cubicBezTo>
                  <a:pt x="9607" y="2769"/>
                  <a:pt x="9333" y="2841"/>
                  <a:pt x="9063" y="2841"/>
                </a:cubicBezTo>
                <a:cubicBezTo>
                  <a:pt x="8763" y="2841"/>
                  <a:pt x="8469" y="2751"/>
                  <a:pt x="8162" y="2558"/>
                </a:cubicBezTo>
                <a:cubicBezTo>
                  <a:pt x="7221" y="1968"/>
                  <a:pt x="6597" y="1018"/>
                  <a:pt x="5613" y="488"/>
                </a:cubicBezTo>
                <a:cubicBezTo>
                  <a:pt x="5034" y="185"/>
                  <a:pt x="4383" y="1"/>
                  <a:pt x="3735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4135;p29"/>
          <p:cNvSpPr/>
          <p:nvPr/>
        </p:nvSpPr>
        <p:spPr>
          <a:xfrm rot="10800000">
            <a:off x="746031" y="4488404"/>
            <a:ext cx="1366866" cy="1339901"/>
          </a:xfrm>
          <a:custGeom>
            <a:avLst/>
            <a:gdLst/>
            <a:ahLst/>
            <a:cxnLst/>
            <a:rect l="l" t="t" r="r" b="b"/>
            <a:pathLst>
              <a:path w="13534" h="13267" extrusionOk="0">
                <a:moveTo>
                  <a:pt x="8884" y="1"/>
                </a:moveTo>
                <a:cubicBezTo>
                  <a:pt x="8867" y="1"/>
                  <a:pt x="8850" y="5"/>
                  <a:pt x="8834" y="16"/>
                </a:cubicBezTo>
                <a:lnTo>
                  <a:pt x="8834" y="16"/>
                </a:lnTo>
                <a:lnTo>
                  <a:pt x="8820" y="2"/>
                </a:lnTo>
                <a:cubicBezTo>
                  <a:pt x="8730" y="110"/>
                  <a:pt x="8640" y="220"/>
                  <a:pt x="8550" y="329"/>
                </a:cubicBezTo>
                <a:lnTo>
                  <a:pt x="8550" y="329"/>
                </a:lnTo>
                <a:cubicBezTo>
                  <a:pt x="6507" y="2624"/>
                  <a:pt x="4556" y="4999"/>
                  <a:pt x="2702" y="7450"/>
                </a:cubicBezTo>
                <a:lnTo>
                  <a:pt x="2702" y="7450"/>
                </a:lnTo>
                <a:cubicBezTo>
                  <a:pt x="4034" y="5188"/>
                  <a:pt x="5571" y="3049"/>
                  <a:pt x="7289" y="1062"/>
                </a:cubicBezTo>
                <a:lnTo>
                  <a:pt x="7269" y="1043"/>
                </a:lnTo>
                <a:lnTo>
                  <a:pt x="7269" y="1043"/>
                </a:lnTo>
                <a:cubicBezTo>
                  <a:pt x="7276" y="1035"/>
                  <a:pt x="7282" y="1027"/>
                  <a:pt x="7289" y="1020"/>
                </a:cubicBezTo>
                <a:cubicBezTo>
                  <a:pt x="7354" y="942"/>
                  <a:pt x="7291" y="839"/>
                  <a:pt x="7215" y="839"/>
                </a:cubicBezTo>
                <a:cubicBezTo>
                  <a:pt x="7191" y="839"/>
                  <a:pt x="7166" y="849"/>
                  <a:pt x="7143" y="874"/>
                </a:cubicBezTo>
                <a:cubicBezTo>
                  <a:pt x="6368" y="1773"/>
                  <a:pt x="5630" y="2702"/>
                  <a:pt x="4930" y="3658"/>
                </a:cubicBezTo>
                <a:lnTo>
                  <a:pt x="4930" y="3658"/>
                </a:lnTo>
                <a:cubicBezTo>
                  <a:pt x="3942" y="4913"/>
                  <a:pt x="2976" y="6185"/>
                  <a:pt x="2034" y="7475"/>
                </a:cubicBezTo>
                <a:lnTo>
                  <a:pt x="2034" y="7475"/>
                </a:lnTo>
                <a:cubicBezTo>
                  <a:pt x="3518" y="5064"/>
                  <a:pt x="5102" y="2714"/>
                  <a:pt x="6776" y="429"/>
                </a:cubicBezTo>
                <a:cubicBezTo>
                  <a:pt x="6830" y="350"/>
                  <a:pt x="6759" y="280"/>
                  <a:pt x="6686" y="280"/>
                </a:cubicBezTo>
                <a:cubicBezTo>
                  <a:pt x="6668" y="280"/>
                  <a:pt x="6650" y="284"/>
                  <a:pt x="6634" y="293"/>
                </a:cubicBezTo>
                <a:lnTo>
                  <a:pt x="6634" y="293"/>
                </a:lnTo>
                <a:lnTo>
                  <a:pt x="6604" y="275"/>
                </a:lnTo>
                <a:cubicBezTo>
                  <a:pt x="6435" y="506"/>
                  <a:pt x="6267" y="738"/>
                  <a:pt x="6100" y="970"/>
                </a:cubicBezTo>
                <a:lnTo>
                  <a:pt x="6100" y="970"/>
                </a:lnTo>
                <a:lnTo>
                  <a:pt x="2517" y="5596"/>
                </a:lnTo>
                <a:lnTo>
                  <a:pt x="2517" y="5596"/>
                </a:lnTo>
                <a:cubicBezTo>
                  <a:pt x="3696" y="3804"/>
                  <a:pt x="4914" y="2037"/>
                  <a:pt x="6177" y="301"/>
                </a:cubicBezTo>
                <a:cubicBezTo>
                  <a:pt x="6222" y="230"/>
                  <a:pt x="6149" y="143"/>
                  <a:pt x="6078" y="143"/>
                </a:cubicBezTo>
                <a:cubicBezTo>
                  <a:pt x="6055" y="143"/>
                  <a:pt x="6033" y="152"/>
                  <a:pt x="6014" y="173"/>
                </a:cubicBezTo>
                <a:cubicBezTo>
                  <a:pt x="6008" y="180"/>
                  <a:pt x="6001" y="188"/>
                  <a:pt x="5995" y="195"/>
                </a:cubicBezTo>
                <a:lnTo>
                  <a:pt x="5995" y="195"/>
                </a:lnTo>
                <a:lnTo>
                  <a:pt x="5988" y="190"/>
                </a:lnTo>
                <a:cubicBezTo>
                  <a:pt x="5971" y="215"/>
                  <a:pt x="5953" y="240"/>
                  <a:pt x="5935" y="265"/>
                </a:cubicBezTo>
                <a:lnTo>
                  <a:pt x="5935" y="265"/>
                </a:lnTo>
                <a:cubicBezTo>
                  <a:pt x="4253" y="2209"/>
                  <a:pt x="2662" y="4227"/>
                  <a:pt x="1166" y="6315"/>
                </a:cubicBezTo>
                <a:lnTo>
                  <a:pt x="1166" y="6315"/>
                </a:lnTo>
                <a:cubicBezTo>
                  <a:pt x="2146" y="4533"/>
                  <a:pt x="3254" y="2822"/>
                  <a:pt x="4474" y="1191"/>
                </a:cubicBezTo>
                <a:lnTo>
                  <a:pt x="4464" y="1185"/>
                </a:lnTo>
                <a:lnTo>
                  <a:pt x="4464" y="1185"/>
                </a:lnTo>
                <a:cubicBezTo>
                  <a:pt x="4464" y="1184"/>
                  <a:pt x="4465" y="1183"/>
                  <a:pt x="4466" y="1182"/>
                </a:cubicBezTo>
                <a:cubicBezTo>
                  <a:pt x="4520" y="1110"/>
                  <a:pt x="4451" y="1037"/>
                  <a:pt x="4378" y="1037"/>
                </a:cubicBezTo>
                <a:cubicBezTo>
                  <a:pt x="4348" y="1037"/>
                  <a:pt x="4317" y="1049"/>
                  <a:pt x="4295" y="1080"/>
                </a:cubicBezTo>
                <a:cubicBezTo>
                  <a:pt x="3962" y="1523"/>
                  <a:pt x="3637" y="1973"/>
                  <a:pt x="3321" y="2429"/>
                </a:cubicBezTo>
                <a:lnTo>
                  <a:pt x="3321" y="2429"/>
                </a:lnTo>
                <a:cubicBezTo>
                  <a:pt x="2380" y="3713"/>
                  <a:pt x="1421" y="4982"/>
                  <a:pt x="444" y="6240"/>
                </a:cubicBezTo>
                <a:lnTo>
                  <a:pt x="444" y="6240"/>
                </a:lnTo>
                <a:cubicBezTo>
                  <a:pt x="1081" y="4640"/>
                  <a:pt x="1859" y="3098"/>
                  <a:pt x="2780" y="1644"/>
                </a:cubicBezTo>
                <a:cubicBezTo>
                  <a:pt x="2807" y="1572"/>
                  <a:pt x="2752" y="1504"/>
                  <a:pt x="2687" y="1504"/>
                </a:cubicBezTo>
                <a:cubicBezTo>
                  <a:pt x="2667" y="1504"/>
                  <a:pt x="2646" y="1511"/>
                  <a:pt x="2626" y="1524"/>
                </a:cubicBezTo>
                <a:cubicBezTo>
                  <a:pt x="2621" y="1530"/>
                  <a:pt x="2615" y="1536"/>
                  <a:pt x="2609" y="1542"/>
                </a:cubicBezTo>
                <a:lnTo>
                  <a:pt x="2609" y="1542"/>
                </a:lnTo>
                <a:lnTo>
                  <a:pt x="2609" y="1542"/>
                </a:lnTo>
                <a:cubicBezTo>
                  <a:pt x="2609" y="1542"/>
                  <a:pt x="2609" y="1542"/>
                  <a:pt x="2609" y="1542"/>
                </a:cubicBezTo>
                <a:lnTo>
                  <a:pt x="2609" y="1542"/>
                </a:lnTo>
                <a:cubicBezTo>
                  <a:pt x="1743" y="2418"/>
                  <a:pt x="945" y="3362"/>
                  <a:pt x="222" y="4356"/>
                </a:cubicBezTo>
                <a:cubicBezTo>
                  <a:pt x="168" y="4435"/>
                  <a:pt x="243" y="4506"/>
                  <a:pt x="319" y="4506"/>
                </a:cubicBezTo>
                <a:cubicBezTo>
                  <a:pt x="349" y="4506"/>
                  <a:pt x="380" y="4494"/>
                  <a:pt x="402" y="4467"/>
                </a:cubicBezTo>
                <a:lnTo>
                  <a:pt x="394" y="4459"/>
                </a:lnTo>
                <a:cubicBezTo>
                  <a:pt x="933" y="3722"/>
                  <a:pt x="1506" y="3019"/>
                  <a:pt x="2115" y="2349"/>
                </a:cubicBezTo>
                <a:lnTo>
                  <a:pt x="2115" y="2349"/>
                </a:lnTo>
                <a:cubicBezTo>
                  <a:pt x="1283" y="3760"/>
                  <a:pt x="585" y="5242"/>
                  <a:pt x="26" y="6777"/>
                </a:cubicBezTo>
                <a:cubicBezTo>
                  <a:pt x="1" y="6846"/>
                  <a:pt x="67" y="6910"/>
                  <a:pt x="127" y="6910"/>
                </a:cubicBezTo>
                <a:cubicBezTo>
                  <a:pt x="150" y="6910"/>
                  <a:pt x="172" y="6901"/>
                  <a:pt x="188" y="6880"/>
                </a:cubicBezTo>
                <a:cubicBezTo>
                  <a:pt x="716" y="6211"/>
                  <a:pt x="1238" y="5537"/>
                  <a:pt x="1755" y="4860"/>
                </a:cubicBezTo>
                <a:lnTo>
                  <a:pt x="1755" y="4860"/>
                </a:lnTo>
                <a:cubicBezTo>
                  <a:pt x="1209" y="5771"/>
                  <a:pt x="698" y="6703"/>
                  <a:pt x="222" y="7650"/>
                </a:cubicBezTo>
                <a:cubicBezTo>
                  <a:pt x="197" y="7725"/>
                  <a:pt x="259" y="7791"/>
                  <a:pt x="328" y="7791"/>
                </a:cubicBezTo>
                <a:cubicBezTo>
                  <a:pt x="351" y="7791"/>
                  <a:pt x="375" y="7783"/>
                  <a:pt x="396" y="7766"/>
                </a:cubicBezTo>
                <a:lnTo>
                  <a:pt x="396" y="7766"/>
                </a:lnTo>
                <a:lnTo>
                  <a:pt x="402" y="7769"/>
                </a:lnTo>
                <a:cubicBezTo>
                  <a:pt x="407" y="7759"/>
                  <a:pt x="413" y="7748"/>
                  <a:pt x="418" y="7737"/>
                </a:cubicBezTo>
                <a:lnTo>
                  <a:pt x="418" y="7737"/>
                </a:lnTo>
                <a:cubicBezTo>
                  <a:pt x="1714" y="5842"/>
                  <a:pt x="3092" y="4007"/>
                  <a:pt x="4542" y="2230"/>
                </a:cubicBezTo>
                <a:lnTo>
                  <a:pt x="4542" y="2230"/>
                </a:lnTo>
                <a:cubicBezTo>
                  <a:pt x="3333" y="3967"/>
                  <a:pt x="2162" y="5729"/>
                  <a:pt x="1027" y="7521"/>
                </a:cubicBezTo>
                <a:cubicBezTo>
                  <a:pt x="979" y="7599"/>
                  <a:pt x="1044" y="7664"/>
                  <a:pt x="1114" y="7664"/>
                </a:cubicBezTo>
                <a:cubicBezTo>
                  <a:pt x="1144" y="7664"/>
                  <a:pt x="1175" y="7652"/>
                  <a:pt x="1198" y="7624"/>
                </a:cubicBezTo>
                <a:lnTo>
                  <a:pt x="1200" y="7621"/>
                </a:lnTo>
                <a:lnTo>
                  <a:pt x="1200" y="7621"/>
                </a:lnTo>
                <a:lnTo>
                  <a:pt x="1206" y="7624"/>
                </a:lnTo>
                <a:cubicBezTo>
                  <a:pt x="1220" y="7603"/>
                  <a:pt x="1233" y="7581"/>
                  <a:pt x="1247" y="7560"/>
                </a:cubicBezTo>
                <a:lnTo>
                  <a:pt x="1247" y="7560"/>
                </a:lnTo>
                <a:lnTo>
                  <a:pt x="4042" y="3929"/>
                </a:lnTo>
                <a:lnTo>
                  <a:pt x="4042" y="3929"/>
                </a:lnTo>
                <a:cubicBezTo>
                  <a:pt x="2815" y="5758"/>
                  <a:pt x="1644" y="7627"/>
                  <a:pt x="530" y="9532"/>
                </a:cubicBezTo>
                <a:cubicBezTo>
                  <a:pt x="489" y="9609"/>
                  <a:pt x="559" y="9682"/>
                  <a:pt x="628" y="9682"/>
                </a:cubicBezTo>
                <a:cubicBezTo>
                  <a:pt x="646" y="9682"/>
                  <a:pt x="664" y="9678"/>
                  <a:pt x="680" y="9667"/>
                </a:cubicBezTo>
                <a:lnTo>
                  <a:pt x="680" y="9667"/>
                </a:lnTo>
                <a:lnTo>
                  <a:pt x="710" y="9686"/>
                </a:lnTo>
                <a:cubicBezTo>
                  <a:pt x="769" y="9585"/>
                  <a:pt x="827" y="9485"/>
                  <a:pt x="886" y="9384"/>
                </a:cubicBezTo>
                <a:lnTo>
                  <a:pt x="886" y="9384"/>
                </a:lnTo>
                <a:cubicBezTo>
                  <a:pt x="1640" y="8317"/>
                  <a:pt x="2407" y="7260"/>
                  <a:pt x="3190" y="6215"/>
                </a:cubicBezTo>
                <a:lnTo>
                  <a:pt x="3190" y="6215"/>
                </a:lnTo>
                <a:cubicBezTo>
                  <a:pt x="2670" y="7041"/>
                  <a:pt x="2176" y="7884"/>
                  <a:pt x="1711" y="8745"/>
                </a:cubicBezTo>
                <a:cubicBezTo>
                  <a:pt x="1692" y="8820"/>
                  <a:pt x="1757" y="8882"/>
                  <a:pt x="1823" y="8882"/>
                </a:cubicBezTo>
                <a:cubicBezTo>
                  <a:pt x="1837" y="8882"/>
                  <a:pt x="1850" y="8879"/>
                  <a:pt x="1864" y="8873"/>
                </a:cubicBezTo>
                <a:lnTo>
                  <a:pt x="1864" y="8873"/>
                </a:lnTo>
                <a:lnTo>
                  <a:pt x="1891" y="8890"/>
                </a:lnTo>
                <a:cubicBezTo>
                  <a:pt x="1914" y="8846"/>
                  <a:pt x="1938" y="8803"/>
                  <a:pt x="1961" y="8759"/>
                </a:cubicBezTo>
                <a:lnTo>
                  <a:pt x="1961" y="8759"/>
                </a:lnTo>
                <a:cubicBezTo>
                  <a:pt x="3354" y="6858"/>
                  <a:pt x="4808" y="5005"/>
                  <a:pt x="6318" y="3197"/>
                </a:cubicBezTo>
                <a:lnTo>
                  <a:pt x="6318" y="3197"/>
                </a:lnTo>
                <a:cubicBezTo>
                  <a:pt x="4686" y="5395"/>
                  <a:pt x="3152" y="7666"/>
                  <a:pt x="1617" y="9934"/>
                </a:cubicBezTo>
                <a:lnTo>
                  <a:pt x="1629" y="9941"/>
                </a:lnTo>
                <a:lnTo>
                  <a:pt x="1629" y="9941"/>
                </a:lnTo>
                <a:cubicBezTo>
                  <a:pt x="1625" y="9947"/>
                  <a:pt x="1621" y="9953"/>
                  <a:pt x="1617" y="9959"/>
                </a:cubicBezTo>
                <a:cubicBezTo>
                  <a:pt x="1568" y="10038"/>
                  <a:pt x="1645" y="10113"/>
                  <a:pt x="1718" y="10113"/>
                </a:cubicBezTo>
                <a:cubicBezTo>
                  <a:pt x="1747" y="10113"/>
                  <a:pt x="1777" y="10101"/>
                  <a:pt x="1797" y="10071"/>
                </a:cubicBezTo>
                <a:cubicBezTo>
                  <a:pt x="2135" y="9569"/>
                  <a:pt x="2473" y="9067"/>
                  <a:pt x="2812" y="8566"/>
                </a:cubicBezTo>
                <a:lnTo>
                  <a:pt x="2812" y="8566"/>
                </a:lnTo>
                <a:cubicBezTo>
                  <a:pt x="3849" y="7101"/>
                  <a:pt x="4934" y="5674"/>
                  <a:pt x="6042" y="4262"/>
                </a:cubicBezTo>
                <a:lnTo>
                  <a:pt x="6042" y="4262"/>
                </a:lnTo>
                <a:cubicBezTo>
                  <a:pt x="4722" y="6174"/>
                  <a:pt x="3469" y="8133"/>
                  <a:pt x="2284" y="10131"/>
                </a:cubicBezTo>
                <a:cubicBezTo>
                  <a:pt x="2240" y="10201"/>
                  <a:pt x="2309" y="10285"/>
                  <a:pt x="2375" y="10285"/>
                </a:cubicBezTo>
                <a:cubicBezTo>
                  <a:pt x="2398" y="10285"/>
                  <a:pt x="2421" y="10275"/>
                  <a:pt x="2438" y="10250"/>
                </a:cubicBezTo>
                <a:cubicBezTo>
                  <a:pt x="2440" y="10248"/>
                  <a:pt x="2442" y="10245"/>
                  <a:pt x="2444" y="10242"/>
                </a:cubicBezTo>
                <a:lnTo>
                  <a:pt x="2444" y="10242"/>
                </a:lnTo>
                <a:lnTo>
                  <a:pt x="2455" y="10250"/>
                </a:lnTo>
                <a:cubicBezTo>
                  <a:pt x="2475" y="10218"/>
                  <a:pt x="2494" y="10186"/>
                  <a:pt x="2513" y="10154"/>
                </a:cubicBezTo>
                <a:lnTo>
                  <a:pt x="2513" y="10154"/>
                </a:lnTo>
                <a:cubicBezTo>
                  <a:pt x="4726" y="7300"/>
                  <a:pt x="7021" y="4521"/>
                  <a:pt x="9408" y="1806"/>
                </a:cubicBezTo>
                <a:lnTo>
                  <a:pt x="9408" y="1806"/>
                </a:lnTo>
                <a:cubicBezTo>
                  <a:pt x="7304" y="4827"/>
                  <a:pt x="5180" y="7835"/>
                  <a:pt x="3037" y="10824"/>
                </a:cubicBezTo>
                <a:cubicBezTo>
                  <a:pt x="2985" y="10895"/>
                  <a:pt x="3061" y="10981"/>
                  <a:pt x="3135" y="10981"/>
                </a:cubicBezTo>
                <a:cubicBezTo>
                  <a:pt x="3158" y="10981"/>
                  <a:pt x="3181" y="10972"/>
                  <a:pt x="3200" y="10952"/>
                </a:cubicBezTo>
                <a:cubicBezTo>
                  <a:pt x="3201" y="10950"/>
                  <a:pt x="3202" y="10949"/>
                  <a:pt x="3203" y="10948"/>
                </a:cubicBezTo>
                <a:lnTo>
                  <a:pt x="3203" y="10948"/>
                </a:lnTo>
                <a:lnTo>
                  <a:pt x="3208" y="10952"/>
                </a:lnTo>
                <a:cubicBezTo>
                  <a:pt x="3241" y="10906"/>
                  <a:pt x="3274" y="10860"/>
                  <a:pt x="3308" y="10814"/>
                </a:cubicBezTo>
                <a:lnTo>
                  <a:pt x="3308" y="10814"/>
                </a:lnTo>
                <a:cubicBezTo>
                  <a:pt x="4990" y="8661"/>
                  <a:pt x="6688" y="6522"/>
                  <a:pt x="8403" y="4397"/>
                </a:cubicBezTo>
                <a:lnTo>
                  <a:pt x="8403" y="4397"/>
                </a:lnTo>
                <a:cubicBezTo>
                  <a:pt x="6699" y="6881"/>
                  <a:pt x="5035" y="9391"/>
                  <a:pt x="3413" y="11927"/>
                </a:cubicBezTo>
                <a:cubicBezTo>
                  <a:pt x="3363" y="11997"/>
                  <a:pt x="3435" y="12081"/>
                  <a:pt x="3503" y="12081"/>
                </a:cubicBezTo>
                <a:cubicBezTo>
                  <a:pt x="3527" y="12081"/>
                  <a:pt x="3550" y="12071"/>
                  <a:pt x="3567" y="12047"/>
                </a:cubicBezTo>
                <a:lnTo>
                  <a:pt x="3570" y="12044"/>
                </a:lnTo>
                <a:lnTo>
                  <a:pt x="3570" y="12044"/>
                </a:lnTo>
                <a:lnTo>
                  <a:pt x="3585" y="12055"/>
                </a:lnTo>
                <a:cubicBezTo>
                  <a:pt x="3613" y="12011"/>
                  <a:pt x="3641" y="11967"/>
                  <a:pt x="3670" y="11923"/>
                </a:cubicBezTo>
                <a:lnTo>
                  <a:pt x="3670" y="11923"/>
                </a:lnTo>
                <a:lnTo>
                  <a:pt x="9635" y="4663"/>
                </a:lnTo>
                <a:lnTo>
                  <a:pt x="9635" y="4663"/>
                </a:lnTo>
                <a:cubicBezTo>
                  <a:pt x="8218" y="6855"/>
                  <a:pt x="6857" y="9080"/>
                  <a:pt x="5552" y="11345"/>
                </a:cubicBezTo>
                <a:cubicBezTo>
                  <a:pt x="5504" y="11429"/>
                  <a:pt x="5574" y="11497"/>
                  <a:pt x="5647" y="11497"/>
                </a:cubicBezTo>
                <a:cubicBezTo>
                  <a:pt x="5673" y="11497"/>
                  <a:pt x="5700" y="11488"/>
                  <a:pt x="5722" y="11467"/>
                </a:cubicBezTo>
                <a:lnTo>
                  <a:pt x="5722" y="11467"/>
                </a:lnTo>
                <a:lnTo>
                  <a:pt x="5732" y="11474"/>
                </a:lnTo>
                <a:cubicBezTo>
                  <a:pt x="5745" y="11450"/>
                  <a:pt x="5759" y="11427"/>
                  <a:pt x="5772" y="11404"/>
                </a:cubicBezTo>
                <a:lnTo>
                  <a:pt x="5772" y="11404"/>
                </a:lnTo>
                <a:lnTo>
                  <a:pt x="11046" y="4488"/>
                </a:lnTo>
                <a:lnTo>
                  <a:pt x="6074" y="12261"/>
                </a:lnTo>
                <a:lnTo>
                  <a:pt x="6082" y="12266"/>
                </a:lnTo>
                <a:lnTo>
                  <a:pt x="6082" y="12266"/>
                </a:lnTo>
                <a:cubicBezTo>
                  <a:pt x="6079" y="12270"/>
                  <a:pt x="6077" y="12274"/>
                  <a:pt x="6074" y="12278"/>
                </a:cubicBezTo>
                <a:cubicBezTo>
                  <a:pt x="6025" y="12357"/>
                  <a:pt x="6102" y="12431"/>
                  <a:pt x="6175" y="12431"/>
                </a:cubicBezTo>
                <a:cubicBezTo>
                  <a:pt x="6205" y="12431"/>
                  <a:pt x="6234" y="12419"/>
                  <a:pt x="6254" y="12389"/>
                </a:cubicBezTo>
                <a:lnTo>
                  <a:pt x="7119" y="11034"/>
                </a:lnTo>
                <a:lnTo>
                  <a:pt x="7119" y="11034"/>
                </a:lnTo>
                <a:cubicBezTo>
                  <a:pt x="8233" y="9345"/>
                  <a:pt x="9405" y="7693"/>
                  <a:pt x="10630" y="6084"/>
                </a:cubicBezTo>
                <a:lnTo>
                  <a:pt x="10630" y="6084"/>
                </a:lnTo>
                <a:cubicBezTo>
                  <a:pt x="9514" y="7811"/>
                  <a:pt x="8472" y="9586"/>
                  <a:pt x="7511" y="11405"/>
                </a:cubicBezTo>
                <a:cubicBezTo>
                  <a:pt x="7486" y="11481"/>
                  <a:pt x="7549" y="11542"/>
                  <a:pt x="7615" y="11542"/>
                </a:cubicBezTo>
                <a:cubicBezTo>
                  <a:pt x="7636" y="11542"/>
                  <a:pt x="7658" y="11536"/>
                  <a:pt x="7677" y="11521"/>
                </a:cubicBezTo>
                <a:lnTo>
                  <a:pt x="7677" y="11521"/>
                </a:lnTo>
                <a:lnTo>
                  <a:pt x="7682" y="11525"/>
                </a:lnTo>
                <a:cubicBezTo>
                  <a:pt x="7689" y="11512"/>
                  <a:pt x="7696" y="11500"/>
                  <a:pt x="7703" y="11487"/>
                </a:cubicBezTo>
                <a:lnTo>
                  <a:pt x="7703" y="11487"/>
                </a:lnTo>
                <a:cubicBezTo>
                  <a:pt x="8966" y="9642"/>
                  <a:pt x="10275" y="7830"/>
                  <a:pt x="11622" y="6049"/>
                </a:cubicBezTo>
                <a:lnTo>
                  <a:pt x="11622" y="6049"/>
                </a:lnTo>
                <a:cubicBezTo>
                  <a:pt x="10394" y="7911"/>
                  <a:pt x="9208" y="9798"/>
                  <a:pt x="8059" y="11713"/>
                </a:cubicBezTo>
                <a:cubicBezTo>
                  <a:pt x="8011" y="11797"/>
                  <a:pt x="8080" y="11868"/>
                  <a:pt x="8150" y="11868"/>
                </a:cubicBezTo>
                <a:cubicBezTo>
                  <a:pt x="8180" y="11868"/>
                  <a:pt x="8209" y="11855"/>
                  <a:pt x="8230" y="11824"/>
                </a:cubicBezTo>
                <a:lnTo>
                  <a:pt x="11049" y="7740"/>
                </a:lnTo>
                <a:lnTo>
                  <a:pt x="11049" y="7740"/>
                </a:lnTo>
                <a:cubicBezTo>
                  <a:pt x="10165" y="9290"/>
                  <a:pt x="9296" y="10849"/>
                  <a:pt x="8444" y="12415"/>
                </a:cubicBezTo>
                <a:cubicBezTo>
                  <a:pt x="8419" y="12495"/>
                  <a:pt x="8479" y="12557"/>
                  <a:pt x="8543" y="12557"/>
                </a:cubicBezTo>
                <a:cubicBezTo>
                  <a:pt x="8568" y="12557"/>
                  <a:pt x="8593" y="12548"/>
                  <a:pt x="8615" y="12526"/>
                </a:cubicBezTo>
                <a:cubicBezTo>
                  <a:pt x="9371" y="11315"/>
                  <a:pt x="10155" y="10126"/>
                  <a:pt x="10967" y="8955"/>
                </a:cubicBezTo>
                <a:lnTo>
                  <a:pt x="10967" y="8955"/>
                </a:lnTo>
                <a:cubicBezTo>
                  <a:pt x="10166" y="10315"/>
                  <a:pt x="9413" y="11703"/>
                  <a:pt x="8709" y="13116"/>
                </a:cubicBezTo>
                <a:cubicBezTo>
                  <a:pt x="8673" y="13194"/>
                  <a:pt x="8741" y="13267"/>
                  <a:pt x="8809" y="13267"/>
                </a:cubicBezTo>
                <a:cubicBezTo>
                  <a:pt x="8836" y="13267"/>
                  <a:pt x="8864" y="13254"/>
                  <a:pt x="8885" y="13225"/>
                </a:cubicBezTo>
                <a:lnTo>
                  <a:pt x="8885" y="13225"/>
                </a:lnTo>
                <a:lnTo>
                  <a:pt x="8889" y="13227"/>
                </a:lnTo>
                <a:cubicBezTo>
                  <a:pt x="8899" y="13206"/>
                  <a:pt x="8910" y="13184"/>
                  <a:pt x="8921" y="13162"/>
                </a:cubicBezTo>
                <a:lnTo>
                  <a:pt x="8921" y="13162"/>
                </a:lnTo>
                <a:cubicBezTo>
                  <a:pt x="10051" y="11181"/>
                  <a:pt x="11321" y="9274"/>
                  <a:pt x="12721" y="7458"/>
                </a:cubicBezTo>
                <a:lnTo>
                  <a:pt x="12721" y="7458"/>
                </a:lnTo>
                <a:cubicBezTo>
                  <a:pt x="12095" y="8820"/>
                  <a:pt x="11434" y="10167"/>
                  <a:pt x="10736" y="11491"/>
                </a:cubicBezTo>
                <a:cubicBezTo>
                  <a:pt x="10695" y="11575"/>
                  <a:pt x="10770" y="11646"/>
                  <a:pt x="10840" y="11646"/>
                </a:cubicBezTo>
                <a:cubicBezTo>
                  <a:pt x="10869" y="11646"/>
                  <a:pt x="10898" y="11633"/>
                  <a:pt x="10916" y="11602"/>
                </a:cubicBezTo>
                <a:cubicBezTo>
                  <a:pt x="11746" y="10028"/>
                  <a:pt x="12524" y="8420"/>
                  <a:pt x="13243" y="6786"/>
                </a:cubicBezTo>
                <a:cubicBezTo>
                  <a:pt x="13275" y="6716"/>
                  <a:pt x="13217" y="6632"/>
                  <a:pt x="13153" y="6632"/>
                </a:cubicBezTo>
                <a:cubicBezTo>
                  <a:pt x="13131" y="6632"/>
                  <a:pt x="13109" y="6642"/>
                  <a:pt x="13089" y="6666"/>
                </a:cubicBezTo>
                <a:cubicBezTo>
                  <a:pt x="13084" y="6672"/>
                  <a:pt x="13079" y="6678"/>
                  <a:pt x="13074" y="6685"/>
                </a:cubicBezTo>
                <a:lnTo>
                  <a:pt x="13074" y="6685"/>
                </a:lnTo>
                <a:lnTo>
                  <a:pt x="13072" y="6683"/>
                </a:lnTo>
                <a:cubicBezTo>
                  <a:pt x="13070" y="6686"/>
                  <a:pt x="13069" y="6690"/>
                  <a:pt x="13067" y="6693"/>
                </a:cubicBezTo>
                <a:lnTo>
                  <a:pt x="13067" y="6693"/>
                </a:lnTo>
                <a:cubicBezTo>
                  <a:pt x="12106" y="7899"/>
                  <a:pt x="11201" y="9147"/>
                  <a:pt x="10355" y="10434"/>
                </a:cubicBezTo>
                <a:lnTo>
                  <a:pt x="10355" y="10434"/>
                </a:lnTo>
                <a:cubicBezTo>
                  <a:pt x="11092" y="9109"/>
                  <a:pt x="11876" y="7810"/>
                  <a:pt x="12704" y="6538"/>
                </a:cubicBezTo>
                <a:cubicBezTo>
                  <a:pt x="12759" y="6465"/>
                  <a:pt x="12689" y="6392"/>
                  <a:pt x="12616" y="6392"/>
                </a:cubicBezTo>
                <a:cubicBezTo>
                  <a:pt x="12588" y="6392"/>
                  <a:pt x="12559" y="6403"/>
                  <a:pt x="12537" y="6429"/>
                </a:cubicBezTo>
                <a:lnTo>
                  <a:pt x="12537" y="6429"/>
                </a:lnTo>
                <a:lnTo>
                  <a:pt x="12533" y="6426"/>
                </a:lnTo>
                <a:cubicBezTo>
                  <a:pt x="12518" y="6449"/>
                  <a:pt x="12504" y="6471"/>
                  <a:pt x="12489" y="6494"/>
                </a:cubicBezTo>
                <a:lnTo>
                  <a:pt x="12489" y="6494"/>
                </a:lnTo>
                <a:cubicBezTo>
                  <a:pt x="11624" y="7658"/>
                  <a:pt x="10789" y="8841"/>
                  <a:pt x="9983" y="10044"/>
                </a:cubicBezTo>
                <a:lnTo>
                  <a:pt x="9983" y="10044"/>
                </a:lnTo>
                <a:cubicBezTo>
                  <a:pt x="10806" y="8572"/>
                  <a:pt x="11643" y="7106"/>
                  <a:pt x="12499" y="5648"/>
                </a:cubicBezTo>
                <a:cubicBezTo>
                  <a:pt x="12547" y="5564"/>
                  <a:pt x="12473" y="5493"/>
                  <a:pt x="12401" y="5493"/>
                </a:cubicBezTo>
                <a:cubicBezTo>
                  <a:pt x="12370" y="5493"/>
                  <a:pt x="12340" y="5506"/>
                  <a:pt x="12319" y="5537"/>
                </a:cubicBezTo>
                <a:cubicBezTo>
                  <a:pt x="12319" y="5537"/>
                  <a:pt x="12319" y="5537"/>
                  <a:pt x="12319" y="5537"/>
                </a:cubicBezTo>
                <a:lnTo>
                  <a:pt x="12319" y="5537"/>
                </a:lnTo>
                <a:lnTo>
                  <a:pt x="10332" y="8421"/>
                </a:lnTo>
                <a:lnTo>
                  <a:pt x="10332" y="8421"/>
                </a:lnTo>
                <a:cubicBezTo>
                  <a:pt x="11355" y="6812"/>
                  <a:pt x="12405" y="5222"/>
                  <a:pt x="13483" y="3646"/>
                </a:cubicBezTo>
                <a:cubicBezTo>
                  <a:pt x="13533" y="3576"/>
                  <a:pt x="13461" y="3492"/>
                  <a:pt x="13393" y="3492"/>
                </a:cubicBezTo>
                <a:cubicBezTo>
                  <a:pt x="13369" y="3492"/>
                  <a:pt x="13346" y="3502"/>
                  <a:pt x="13329" y="3526"/>
                </a:cubicBezTo>
                <a:cubicBezTo>
                  <a:pt x="13324" y="3533"/>
                  <a:pt x="13319" y="3539"/>
                  <a:pt x="13314" y="3545"/>
                </a:cubicBezTo>
                <a:lnTo>
                  <a:pt x="13314" y="3545"/>
                </a:lnTo>
                <a:lnTo>
                  <a:pt x="13311" y="3543"/>
                </a:lnTo>
                <a:cubicBezTo>
                  <a:pt x="13303" y="3555"/>
                  <a:pt x="13295" y="3567"/>
                  <a:pt x="13287" y="3579"/>
                </a:cubicBezTo>
                <a:lnTo>
                  <a:pt x="13287" y="3579"/>
                </a:lnTo>
                <a:cubicBezTo>
                  <a:pt x="11669" y="5629"/>
                  <a:pt x="10105" y="7717"/>
                  <a:pt x="8601" y="9848"/>
                </a:cubicBezTo>
                <a:lnTo>
                  <a:pt x="8601" y="9848"/>
                </a:lnTo>
                <a:cubicBezTo>
                  <a:pt x="9748" y="7817"/>
                  <a:pt x="10990" y="5843"/>
                  <a:pt x="12328" y="3928"/>
                </a:cubicBezTo>
                <a:cubicBezTo>
                  <a:pt x="12378" y="3858"/>
                  <a:pt x="12307" y="3774"/>
                  <a:pt x="12238" y="3774"/>
                </a:cubicBezTo>
                <a:cubicBezTo>
                  <a:pt x="12214" y="3774"/>
                  <a:pt x="12191" y="3784"/>
                  <a:pt x="12174" y="3809"/>
                </a:cubicBezTo>
                <a:cubicBezTo>
                  <a:pt x="12170" y="3813"/>
                  <a:pt x="12166" y="3817"/>
                  <a:pt x="12163" y="3822"/>
                </a:cubicBezTo>
                <a:lnTo>
                  <a:pt x="12163" y="3822"/>
                </a:lnTo>
                <a:lnTo>
                  <a:pt x="12157" y="3817"/>
                </a:lnTo>
                <a:cubicBezTo>
                  <a:pt x="12135" y="3847"/>
                  <a:pt x="12114" y="3877"/>
                  <a:pt x="12093" y="3907"/>
                </a:cubicBezTo>
                <a:lnTo>
                  <a:pt x="12093" y="3907"/>
                </a:lnTo>
                <a:cubicBezTo>
                  <a:pt x="11269" y="4923"/>
                  <a:pt x="10468" y="5958"/>
                  <a:pt x="9691" y="7008"/>
                </a:cubicBezTo>
                <a:lnTo>
                  <a:pt x="9691" y="7008"/>
                </a:lnTo>
                <a:lnTo>
                  <a:pt x="12593" y="2465"/>
                </a:lnTo>
                <a:cubicBezTo>
                  <a:pt x="12647" y="2393"/>
                  <a:pt x="12578" y="2320"/>
                  <a:pt x="12505" y="2320"/>
                </a:cubicBezTo>
                <a:cubicBezTo>
                  <a:pt x="12481" y="2320"/>
                  <a:pt x="12457" y="2328"/>
                  <a:pt x="12437" y="2346"/>
                </a:cubicBezTo>
                <a:lnTo>
                  <a:pt x="12437" y="2346"/>
                </a:lnTo>
                <a:lnTo>
                  <a:pt x="12422" y="2337"/>
                </a:lnTo>
                <a:lnTo>
                  <a:pt x="12320" y="2496"/>
                </a:lnTo>
                <a:lnTo>
                  <a:pt x="12320" y="2496"/>
                </a:lnTo>
                <a:lnTo>
                  <a:pt x="6592" y="10000"/>
                </a:lnTo>
                <a:lnTo>
                  <a:pt x="6592" y="10000"/>
                </a:lnTo>
                <a:cubicBezTo>
                  <a:pt x="7949" y="7704"/>
                  <a:pt x="9365" y="5448"/>
                  <a:pt x="10839" y="3227"/>
                </a:cubicBezTo>
                <a:cubicBezTo>
                  <a:pt x="10884" y="3150"/>
                  <a:pt x="10813" y="3068"/>
                  <a:pt x="10743" y="3068"/>
                </a:cubicBezTo>
                <a:cubicBezTo>
                  <a:pt x="10719" y="3068"/>
                  <a:pt x="10696" y="3077"/>
                  <a:pt x="10677" y="3098"/>
                </a:cubicBezTo>
                <a:cubicBezTo>
                  <a:pt x="10674" y="3101"/>
                  <a:pt x="10672" y="3104"/>
                  <a:pt x="10670" y="3106"/>
                </a:cubicBezTo>
                <a:lnTo>
                  <a:pt x="10670" y="3106"/>
                </a:lnTo>
                <a:lnTo>
                  <a:pt x="10659" y="3098"/>
                </a:lnTo>
                <a:cubicBezTo>
                  <a:pt x="10636" y="3134"/>
                  <a:pt x="10612" y="3170"/>
                  <a:pt x="10588" y="3206"/>
                </a:cubicBezTo>
                <a:lnTo>
                  <a:pt x="10588" y="3206"/>
                </a:lnTo>
                <a:cubicBezTo>
                  <a:pt x="8575" y="5654"/>
                  <a:pt x="6566" y="8102"/>
                  <a:pt x="4554" y="10550"/>
                </a:cubicBezTo>
                <a:lnTo>
                  <a:pt x="4554" y="10550"/>
                </a:lnTo>
                <a:cubicBezTo>
                  <a:pt x="6346" y="7788"/>
                  <a:pt x="8187" y="5056"/>
                  <a:pt x="10078" y="2354"/>
                </a:cubicBezTo>
                <a:cubicBezTo>
                  <a:pt x="10129" y="2284"/>
                  <a:pt x="10057" y="2200"/>
                  <a:pt x="9985" y="2200"/>
                </a:cubicBezTo>
                <a:cubicBezTo>
                  <a:pt x="9960" y="2200"/>
                  <a:pt x="9936" y="2210"/>
                  <a:pt x="9916" y="2234"/>
                </a:cubicBezTo>
                <a:lnTo>
                  <a:pt x="9916" y="2234"/>
                </a:lnTo>
                <a:lnTo>
                  <a:pt x="9907" y="2226"/>
                </a:lnTo>
                <a:cubicBezTo>
                  <a:pt x="9876" y="2270"/>
                  <a:pt x="9845" y="2315"/>
                  <a:pt x="9814" y="2359"/>
                </a:cubicBezTo>
                <a:lnTo>
                  <a:pt x="9814" y="2359"/>
                </a:lnTo>
                <a:cubicBezTo>
                  <a:pt x="8431" y="4054"/>
                  <a:pt x="7057" y="5759"/>
                  <a:pt x="5696" y="7470"/>
                </a:cubicBezTo>
                <a:lnTo>
                  <a:pt x="5696" y="7470"/>
                </a:lnTo>
                <a:cubicBezTo>
                  <a:pt x="7328" y="5170"/>
                  <a:pt x="8946" y="2859"/>
                  <a:pt x="10548" y="541"/>
                </a:cubicBezTo>
                <a:cubicBezTo>
                  <a:pt x="10600" y="469"/>
                  <a:pt x="10529" y="383"/>
                  <a:pt x="10458" y="383"/>
                </a:cubicBezTo>
                <a:cubicBezTo>
                  <a:pt x="10435" y="383"/>
                  <a:pt x="10413" y="392"/>
                  <a:pt x="10394" y="412"/>
                </a:cubicBezTo>
                <a:cubicBezTo>
                  <a:pt x="10392" y="415"/>
                  <a:pt x="10390" y="417"/>
                  <a:pt x="10387" y="420"/>
                </a:cubicBezTo>
                <a:lnTo>
                  <a:pt x="10387" y="420"/>
                </a:lnTo>
                <a:lnTo>
                  <a:pt x="10377" y="412"/>
                </a:lnTo>
                <a:cubicBezTo>
                  <a:pt x="10358" y="440"/>
                  <a:pt x="10338" y="469"/>
                  <a:pt x="10318" y="497"/>
                </a:cubicBezTo>
                <a:lnTo>
                  <a:pt x="10318" y="497"/>
                </a:lnTo>
                <a:cubicBezTo>
                  <a:pt x="7912" y="3185"/>
                  <a:pt x="5586" y="5949"/>
                  <a:pt x="3348" y="8782"/>
                </a:cubicBezTo>
                <a:lnTo>
                  <a:pt x="3348" y="8782"/>
                </a:lnTo>
                <a:cubicBezTo>
                  <a:pt x="4960" y="6174"/>
                  <a:pt x="6683" y="3631"/>
                  <a:pt x="8521" y="1174"/>
                </a:cubicBezTo>
                <a:cubicBezTo>
                  <a:pt x="8572" y="1109"/>
                  <a:pt x="8498" y="1021"/>
                  <a:pt x="8425" y="1021"/>
                </a:cubicBezTo>
                <a:cubicBezTo>
                  <a:pt x="8401" y="1021"/>
                  <a:pt x="8377" y="1031"/>
                  <a:pt x="8358" y="1054"/>
                </a:cubicBezTo>
                <a:cubicBezTo>
                  <a:pt x="8357" y="1055"/>
                  <a:pt x="8356" y="1057"/>
                  <a:pt x="8355" y="1058"/>
                </a:cubicBezTo>
                <a:lnTo>
                  <a:pt x="8355" y="1058"/>
                </a:lnTo>
                <a:lnTo>
                  <a:pt x="8350" y="1054"/>
                </a:lnTo>
                <a:cubicBezTo>
                  <a:pt x="8310" y="1107"/>
                  <a:pt x="8270" y="1160"/>
                  <a:pt x="8231" y="1213"/>
                </a:cubicBezTo>
                <a:lnTo>
                  <a:pt x="8231" y="1213"/>
                </a:lnTo>
                <a:cubicBezTo>
                  <a:pt x="7434" y="2206"/>
                  <a:pt x="6637" y="3200"/>
                  <a:pt x="5850" y="4203"/>
                </a:cubicBezTo>
                <a:lnTo>
                  <a:pt x="5850" y="4203"/>
                </a:lnTo>
                <a:cubicBezTo>
                  <a:pt x="6846" y="2830"/>
                  <a:pt x="7874" y="1480"/>
                  <a:pt x="8957" y="173"/>
                </a:cubicBezTo>
                <a:cubicBezTo>
                  <a:pt x="9022" y="101"/>
                  <a:pt x="8959" y="1"/>
                  <a:pt x="88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6" name="Google Shape;4136;p29"/>
          <p:cNvSpPr/>
          <p:nvPr/>
        </p:nvSpPr>
        <p:spPr>
          <a:xfrm rot="10800000">
            <a:off x="913949" y="5220703"/>
            <a:ext cx="76958" cy="87664"/>
          </a:xfrm>
          <a:custGeom>
            <a:avLst/>
            <a:gdLst/>
            <a:ahLst/>
            <a:cxnLst/>
            <a:rect l="l" t="t" r="r" b="b"/>
            <a:pathLst>
              <a:path w="762" h="868" extrusionOk="0">
                <a:moveTo>
                  <a:pt x="272" y="1"/>
                </a:moveTo>
                <a:cubicBezTo>
                  <a:pt x="179" y="1"/>
                  <a:pt x="88" y="59"/>
                  <a:pt x="64" y="158"/>
                </a:cubicBezTo>
                <a:cubicBezTo>
                  <a:pt x="62" y="162"/>
                  <a:pt x="61" y="167"/>
                  <a:pt x="59" y="171"/>
                </a:cubicBezTo>
                <a:lnTo>
                  <a:pt x="59" y="171"/>
                </a:lnTo>
                <a:cubicBezTo>
                  <a:pt x="17" y="224"/>
                  <a:pt x="0" y="295"/>
                  <a:pt x="21" y="363"/>
                </a:cubicBezTo>
                <a:cubicBezTo>
                  <a:pt x="22" y="367"/>
                  <a:pt x="23" y="370"/>
                  <a:pt x="25" y="374"/>
                </a:cubicBezTo>
                <a:lnTo>
                  <a:pt x="25" y="374"/>
                </a:lnTo>
                <a:cubicBezTo>
                  <a:pt x="16" y="551"/>
                  <a:pt x="63" y="742"/>
                  <a:pt x="218" y="825"/>
                </a:cubicBezTo>
                <a:cubicBezTo>
                  <a:pt x="265" y="849"/>
                  <a:pt x="311" y="860"/>
                  <a:pt x="356" y="860"/>
                </a:cubicBezTo>
                <a:cubicBezTo>
                  <a:pt x="374" y="860"/>
                  <a:pt x="392" y="858"/>
                  <a:pt x="409" y="855"/>
                </a:cubicBezTo>
                <a:lnTo>
                  <a:pt x="409" y="855"/>
                </a:lnTo>
                <a:cubicBezTo>
                  <a:pt x="430" y="864"/>
                  <a:pt x="451" y="868"/>
                  <a:pt x="472" y="868"/>
                </a:cubicBezTo>
                <a:cubicBezTo>
                  <a:pt x="583" y="868"/>
                  <a:pt x="690" y="757"/>
                  <a:pt x="697" y="645"/>
                </a:cubicBezTo>
                <a:cubicBezTo>
                  <a:pt x="697" y="630"/>
                  <a:pt x="697" y="615"/>
                  <a:pt x="697" y="600"/>
                </a:cubicBezTo>
                <a:lnTo>
                  <a:pt x="697" y="600"/>
                </a:lnTo>
                <a:cubicBezTo>
                  <a:pt x="715" y="559"/>
                  <a:pt x="726" y="516"/>
                  <a:pt x="731" y="474"/>
                </a:cubicBezTo>
                <a:cubicBezTo>
                  <a:pt x="761" y="270"/>
                  <a:pt x="631" y="52"/>
                  <a:pt x="423" y="52"/>
                </a:cubicBezTo>
                <a:cubicBezTo>
                  <a:pt x="419" y="52"/>
                  <a:pt x="416" y="52"/>
                  <a:pt x="413" y="52"/>
                </a:cubicBezTo>
                <a:lnTo>
                  <a:pt x="413" y="52"/>
                </a:lnTo>
                <a:cubicBezTo>
                  <a:pt x="402" y="44"/>
                  <a:pt x="391" y="37"/>
                  <a:pt x="380" y="29"/>
                </a:cubicBezTo>
                <a:cubicBezTo>
                  <a:pt x="346" y="10"/>
                  <a:pt x="309" y="1"/>
                  <a:pt x="27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4137;p29"/>
          <p:cNvSpPr/>
          <p:nvPr/>
        </p:nvSpPr>
        <p:spPr>
          <a:xfrm rot="10800000">
            <a:off x="629741" y="5202422"/>
            <a:ext cx="95541" cy="89078"/>
          </a:xfrm>
          <a:custGeom>
            <a:avLst/>
            <a:gdLst/>
            <a:ahLst/>
            <a:cxnLst/>
            <a:rect l="l" t="t" r="r" b="b"/>
            <a:pathLst>
              <a:path w="946" h="882" extrusionOk="0">
                <a:moveTo>
                  <a:pt x="569" y="1"/>
                </a:moveTo>
                <a:cubicBezTo>
                  <a:pt x="535" y="1"/>
                  <a:pt x="498" y="11"/>
                  <a:pt x="462" y="33"/>
                </a:cubicBezTo>
                <a:lnTo>
                  <a:pt x="445" y="33"/>
                </a:lnTo>
                <a:cubicBezTo>
                  <a:pt x="300" y="110"/>
                  <a:pt x="180" y="213"/>
                  <a:pt x="86" y="341"/>
                </a:cubicBezTo>
                <a:cubicBezTo>
                  <a:pt x="0" y="478"/>
                  <a:pt x="17" y="658"/>
                  <a:pt x="137" y="769"/>
                </a:cubicBezTo>
                <a:cubicBezTo>
                  <a:pt x="211" y="843"/>
                  <a:pt x="315" y="881"/>
                  <a:pt x="419" y="881"/>
                </a:cubicBezTo>
                <a:cubicBezTo>
                  <a:pt x="460" y="881"/>
                  <a:pt x="501" y="875"/>
                  <a:pt x="539" y="863"/>
                </a:cubicBezTo>
                <a:cubicBezTo>
                  <a:pt x="676" y="803"/>
                  <a:pt x="796" y="701"/>
                  <a:pt x="881" y="572"/>
                </a:cubicBezTo>
                <a:cubicBezTo>
                  <a:pt x="945" y="452"/>
                  <a:pt x="897" y="309"/>
                  <a:pt x="778" y="257"/>
                </a:cubicBezTo>
                <a:lnTo>
                  <a:pt x="778" y="257"/>
                </a:lnTo>
                <a:cubicBezTo>
                  <a:pt x="791" y="133"/>
                  <a:pt x="693" y="1"/>
                  <a:pt x="5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8" name="Google Shape;4138;p29"/>
          <p:cNvSpPr/>
          <p:nvPr/>
        </p:nvSpPr>
        <p:spPr>
          <a:xfrm rot="10800000">
            <a:off x="742455" y="5115968"/>
            <a:ext cx="92612" cy="86351"/>
          </a:xfrm>
          <a:custGeom>
            <a:avLst/>
            <a:gdLst/>
            <a:ahLst/>
            <a:cxnLst/>
            <a:rect l="l" t="t" r="r" b="b"/>
            <a:pathLst>
              <a:path w="917" h="855" extrusionOk="0">
                <a:moveTo>
                  <a:pt x="418" y="466"/>
                </a:moveTo>
                <a:cubicBezTo>
                  <a:pt x="419" y="467"/>
                  <a:pt x="420" y="467"/>
                  <a:pt x="421" y="468"/>
                </a:cubicBezTo>
                <a:lnTo>
                  <a:pt x="421" y="468"/>
                </a:lnTo>
                <a:cubicBezTo>
                  <a:pt x="421" y="468"/>
                  <a:pt x="421" y="468"/>
                  <a:pt x="421" y="468"/>
                </a:cubicBezTo>
                <a:lnTo>
                  <a:pt x="421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20" y="468"/>
                  <a:pt x="420" y="468"/>
                  <a:pt x="420" y="468"/>
                </a:cubicBezTo>
                <a:lnTo>
                  <a:pt x="420" y="468"/>
                </a:lnTo>
                <a:cubicBezTo>
                  <a:pt x="419" y="467"/>
                  <a:pt x="419" y="467"/>
                  <a:pt x="418" y="466"/>
                </a:cubicBezTo>
                <a:close/>
                <a:moveTo>
                  <a:pt x="381" y="0"/>
                </a:moveTo>
                <a:cubicBezTo>
                  <a:pt x="363" y="0"/>
                  <a:pt x="344" y="2"/>
                  <a:pt x="326" y="6"/>
                </a:cubicBezTo>
                <a:cubicBezTo>
                  <a:pt x="276" y="21"/>
                  <a:pt x="236" y="53"/>
                  <a:pt x="208" y="94"/>
                </a:cubicBezTo>
                <a:lnTo>
                  <a:pt x="208" y="94"/>
                </a:lnTo>
                <a:cubicBezTo>
                  <a:pt x="153" y="127"/>
                  <a:pt x="106" y="172"/>
                  <a:pt x="69" y="228"/>
                </a:cubicBezTo>
                <a:cubicBezTo>
                  <a:pt x="1" y="331"/>
                  <a:pt x="44" y="468"/>
                  <a:pt x="146" y="528"/>
                </a:cubicBezTo>
                <a:cubicBezTo>
                  <a:pt x="178" y="544"/>
                  <a:pt x="213" y="551"/>
                  <a:pt x="248" y="551"/>
                </a:cubicBezTo>
                <a:cubicBezTo>
                  <a:pt x="252" y="551"/>
                  <a:pt x="257" y="551"/>
                  <a:pt x="261" y="551"/>
                </a:cubicBezTo>
                <a:lnTo>
                  <a:pt x="261" y="551"/>
                </a:lnTo>
                <a:lnTo>
                  <a:pt x="309" y="690"/>
                </a:lnTo>
                <a:cubicBezTo>
                  <a:pt x="340" y="790"/>
                  <a:pt x="431" y="854"/>
                  <a:pt x="528" y="854"/>
                </a:cubicBezTo>
                <a:cubicBezTo>
                  <a:pt x="563" y="854"/>
                  <a:pt x="599" y="846"/>
                  <a:pt x="634" y="827"/>
                </a:cubicBezTo>
                <a:cubicBezTo>
                  <a:pt x="865" y="690"/>
                  <a:pt x="916" y="374"/>
                  <a:pt x="745" y="168"/>
                </a:cubicBezTo>
                <a:cubicBezTo>
                  <a:pt x="682" y="99"/>
                  <a:pt x="599" y="52"/>
                  <a:pt x="509" y="37"/>
                </a:cubicBezTo>
                <a:lnTo>
                  <a:pt x="509" y="37"/>
                </a:lnTo>
                <a:cubicBezTo>
                  <a:pt x="472" y="13"/>
                  <a:pt x="427" y="0"/>
                  <a:pt x="38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9" name="Google Shape;4139;p29"/>
          <p:cNvSpPr/>
          <p:nvPr/>
        </p:nvSpPr>
        <p:spPr>
          <a:xfrm rot="10800000">
            <a:off x="802346" y="4979217"/>
            <a:ext cx="79382" cy="89482"/>
          </a:xfrm>
          <a:custGeom>
            <a:avLst/>
            <a:gdLst/>
            <a:ahLst/>
            <a:cxnLst/>
            <a:rect l="l" t="t" r="r" b="b"/>
            <a:pathLst>
              <a:path w="786" h="886" extrusionOk="0">
                <a:moveTo>
                  <a:pt x="548" y="497"/>
                </a:move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9" y="497"/>
                </a:cubicBezTo>
                <a:lnTo>
                  <a:pt x="549" y="497"/>
                </a:lnTo>
                <a:cubicBezTo>
                  <a:pt x="549" y="497"/>
                  <a:pt x="549" y="497"/>
                  <a:pt x="548" y="497"/>
                </a:cubicBezTo>
                <a:close/>
                <a:moveTo>
                  <a:pt x="552" y="505"/>
                </a:moveTo>
                <a:lnTo>
                  <a:pt x="552" y="505"/>
                </a:lnTo>
                <a:cubicBezTo>
                  <a:pt x="552" y="508"/>
                  <a:pt x="552" y="509"/>
                  <a:pt x="551" y="509"/>
                </a:cubicBezTo>
                <a:cubicBezTo>
                  <a:pt x="551" y="509"/>
                  <a:pt x="550" y="508"/>
                  <a:pt x="549" y="505"/>
                </a:cubicBezTo>
                <a:close/>
                <a:moveTo>
                  <a:pt x="496" y="0"/>
                </a:moveTo>
                <a:cubicBezTo>
                  <a:pt x="476" y="0"/>
                  <a:pt x="456" y="3"/>
                  <a:pt x="437" y="9"/>
                </a:cubicBezTo>
                <a:lnTo>
                  <a:pt x="437" y="26"/>
                </a:lnTo>
                <a:cubicBezTo>
                  <a:pt x="103" y="137"/>
                  <a:pt x="1" y="565"/>
                  <a:pt x="249" y="822"/>
                </a:cubicBezTo>
                <a:cubicBezTo>
                  <a:pt x="292" y="864"/>
                  <a:pt x="347" y="886"/>
                  <a:pt x="403" y="886"/>
                </a:cubicBezTo>
                <a:cubicBezTo>
                  <a:pt x="458" y="886"/>
                  <a:pt x="514" y="864"/>
                  <a:pt x="557" y="822"/>
                </a:cubicBezTo>
                <a:cubicBezTo>
                  <a:pt x="684" y="686"/>
                  <a:pt x="786" y="501"/>
                  <a:pt x="680" y="331"/>
                </a:cubicBezTo>
                <a:lnTo>
                  <a:pt x="680" y="331"/>
                </a:lnTo>
                <a:cubicBezTo>
                  <a:pt x="707" y="282"/>
                  <a:pt x="715" y="222"/>
                  <a:pt x="702" y="163"/>
                </a:cubicBezTo>
                <a:cubicBezTo>
                  <a:pt x="681" y="64"/>
                  <a:pt x="590" y="0"/>
                  <a:pt x="49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0" name="Google Shape;4140;p29"/>
          <p:cNvSpPr/>
          <p:nvPr/>
        </p:nvSpPr>
        <p:spPr>
          <a:xfrm rot="10800000">
            <a:off x="497937" y="5016081"/>
            <a:ext cx="84836" cy="87866"/>
          </a:xfrm>
          <a:custGeom>
            <a:avLst/>
            <a:gdLst/>
            <a:ahLst/>
            <a:cxnLst/>
            <a:rect l="l" t="t" r="r" b="b"/>
            <a:pathLst>
              <a:path w="840" h="870" extrusionOk="0">
                <a:moveTo>
                  <a:pt x="427" y="1"/>
                </a:moveTo>
                <a:cubicBezTo>
                  <a:pt x="393" y="1"/>
                  <a:pt x="358" y="8"/>
                  <a:pt x="326" y="24"/>
                </a:cubicBezTo>
                <a:cubicBezTo>
                  <a:pt x="232" y="67"/>
                  <a:pt x="146" y="135"/>
                  <a:pt x="86" y="212"/>
                </a:cubicBezTo>
                <a:cubicBezTo>
                  <a:pt x="1" y="298"/>
                  <a:pt x="1" y="426"/>
                  <a:pt x="86" y="512"/>
                </a:cubicBezTo>
                <a:cubicBezTo>
                  <a:pt x="95" y="521"/>
                  <a:pt x="105" y="530"/>
                  <a:pt x="114" y="539"/>
                </a:cubicBezTo>
                <a:lnTo>
                  <a:pt x="114" y="539"/>
                </a:lnTo>
                <a:cubicBezTo>
                  <a:pt x="116" y="549"/>
                  <a:pt x="118" y="560"/>
                  <a:pt x="121" y="572"/>
                </a:cubicBezTo>
                <a:cubicBezTo>
                  <a:pt x="129" y="657"/>
                  <a:pt x="172" y="726"/>
                  <a:pt x="223" y="786"/>
                </a:cubicBezTo>
                <a:cubicBezTo>
                  <a:pt x="289" y="842"/>
                  <a:pt x="369" y="870"/>
                  <a:pt x="448" y="870"/>
                </a:cubicBezTo>
                <a:cubicBezTo>
                  <a:pt x="514" y="870"/>
                  <a:pt x="579" y="850"/>
                  <a:pt x="634" y="811"/>
                </a:cubicBezTo>
                <a:cubicBezTo>
                  <a:pt x="771" y="726"/>
                  <a:pt x="839" y="572"/>
                  <a:pt x="805" y="418"/>
                </a:cubicBezTo>
                <a:cubicBezTo>
                  <a:pt x="779" y="272"/>
                  <a:pt x="702" y="153"/>
                  <a:pt x="582" y="58"/>
                </a:cubicBezTo>
                <a:cubicBezTo>
                  <a:pt x="540" y="21"/>
                  <a:pt x="484" y="1"/>
                  <a:pt x="42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29"/>
          <p:cNvSpPr/>
          <p:nvPr/>
        </p:nvSpPr>
        <p:spPr>
          <a:xfrm rot="10800000">
            <a:off x="422795" y="5185959"/>
            <a:ext cx="88270" cy="77463"/>
          </a:xfrm>
          <a:custGeom>
            <a:avLst/>
            <a:gdLst/>
            <a:ahLst/>
            <a:cxnLst/>
            <a:rect l="l" t="t" r="r" b="b"/>
            <a:pathLst>
              <a:path w="874" h="767" extrusionOk="0">
                <a:moveTo>
                  <a:pt x="438" y="329"/>
                </a:moveTo>
                <a:lnTo>
                  <a:pt x="438" y="329"/>
                </a:lnTo>
                <a:cubicBezTo>
                  <a:pt x="438" y="329"/>
                  <a:pt x="437" y="329"/>
                  <a:pt x="436" y="329"/>
                </a:cubicBezTo>
                <a:lnTo>
                  <a:pt x="436" y="329"/>
                </a:lnTo>
                <a:lnTo>
                  <a:pt x="437" y="329"/>
                </a:lnTo>
                <a:close/>
                <a:moveTo>
                  <a:pt x="496" y="325"/>
                </a:moveTo>
                <a:cubicBezTo>
                  <a:pt x="496" y="325"/>
                  <a:pt x="495" y="329"/>
                  <a:pt x="491" y="339"/>
                </a:cubicBezTo>
                <a:lnTo>
                  <a:pt x="491" y="339"/>
                </a:lnTo>
                <a:cubicBezTo>
                  <a:pt x="493" y="332"/>
                  <a:pt x="496" y="325"/>
                  <a:pt x="496" y="325"/>
                </a:cubicBezTo>
                <a:close/>
                <a:moveTo>
                  <a:pt x="487" y="343"/>
                </a:moveTo>
                <a:cubicBezTo>
                  <a:pt x="487" y="343"/>
                  <a:pt x="488" y="344"/>
                  <a:pt x="488" y="344"/>
                </a:cubicBezTo>
                <a:lnTo>
                  <a:pt x="488" y="344"/>
                </a:lnTo>
                <a:cubicBezTo>
                  <a:pt x="488" y="345"/>
                  <a:pt x="488" y="345"/>
                  <a:pt x="488" y="346"/>
                </a:cubicBezTo>
                <a:lnTo>
                  <a:pt x="488" y="346"/>
                </a:lnTo>
                <a:cubicBezTo>
                  <a:pt x="488" y="345"/>
                  <a:pt x="487" y="345"/>
                  <a:pt x="487" y="345"/>
                </a:cubicBezTo>
                <a:lnTo>
                  <a:pt x="487" y="345"/>
                </a:lnTo>
                <a:cubicBezTo>
                  <a:pt x="487" y="344"/>
                  <a:pt x="487" y="343"/>
                  <a:pt x="487" y="343"/>
                </a:cubicBezTo>
                <a:close/>
                <a:moveTo>
                  <a:pt x="488" y="345"/>
                </a:moveTo>
                <a:lnTo>
                  <a:pt x="488" y="345"/>
                </a:lnTo>
                <a:cubicBezTo>
                  <a:pt x="489" y="345"/>
                  <a:pt x="489" y="345"/>
                  <a:pt x="489" y="345"/>
                </a:cubicBezTo>
                <a:lnTo>
                  <a:pt x="489" y="345"/>
                </a:lnTo>
                <a:cubicBezTo>
                  <a:pt x="489" y="345"/>
                  <a:pt x="489" y="346"/>
                  <a:pt x="488" y="346"/>
                </a:cubicBezTo>
                <a:cubicBezTo>
                  <a:pt x="488" y="345"/>
                  <a:pt x="488" y="345"/>
                  <a:pt x="488" y="345"/>
                </a:cubicBezTo>
                <a:close/>
                <a:moveTo>
                  <a:pt x="489" y="346"/>
                </a:moveTo>
                <a:cubicBezTo>
                  <a:pt x="489" y="347"/>
                  <a:pt x="490" y="347"/>
                  <a:pt x="490" y="347"/>
                </a:cubicBezTo>
                <a:lnTo>
                  <a:pt x="490" y="347"/>
                </a:lnTo>
                <a:cubicBezTo>
                  <a:pt x="490" y="347"/>
                  <a:pt x="489" y="347"/>
                  <a:pt x="489" y="347"/>
                </a:cubicBezTo>
                <a:lnTo>
                  <a:pt x="489" y="347"/>
                </a:lnTo>
                <a:cubicBezTo>
                  <a:pt x="489" y="346"/>
                  <a:pt x="489" y="346"/>
                  <a:pt x="489" y="346"/>
                </a:cubicBezTo>
                <a:close/>
                <a:moveTo>
                  <a:pt x="487" y="350"/>
                </a:moveTo>
                <a:lnTo>
                  <a:pt x="487" y="350"/>
                </a:lnTo>
                <a:cubicBezTo>
                  <a:pt x="488" y="350"/>
                  <a:pt x="488" y="350"/>
                  <a:pt x="488" y="351"/>
                </a:cubicBezTo>
                <a:lnTo>
                  <a:pt x="488" y="351"/>
                </a:lnTo>
                <a:cubicBezTo>
                  <a:pt x="488" y="352"/>
                  <a:pt x="488" y="353"/>
                  <a:pt x="488" y="354"/>
                </a:cubicBezTo>
                <a:cubicBezTo>
                  <a:pt x="488" y="353"/>
                  <a:pt x="489" y="352"/>
                  <a:pt x="489" y="351"/>
                </a:cubicBezTo>
                <a:lnTo>
                  <a:pt x="489" y="351"/>
                </a:lnTo>
                <a:cubicBezTo>
                  <a:pt x="490" y="351"/>
                  <a:pt x="490" y="351"/>
                  <a:pt x="491" y="351"/>
                </a:cubicBezTo>
                <a:cubicBezTo>
                  <a:pt x="491" y="351"/>
                  <a:pt x="491" y="351"/>
                  <a:pt x="492" y="351"/>
                </a:cubicBezTo>
                <a:lnTo>
                  <a:pt x="492" y="351"/>
                </a:lnTo>
                <a:cubicBezTo>
                  <a:pt x="494" y="356"/>
                  <a:pt x="495" y="361"/>
                  <a:pt x="494" y="361"/>
                </a:cubicBezTo>
                <a:cubicBezTo>
                  <a:pt x="493" y="361"/>
                  <a:pt x="492" y="359"/>
                  <a:pt x="488" y="354"/>
                </a:cubicBezTo>
                <a:cubicBezTo>
                  <a:pt x="488" y="353"/>
                  <a:pt x="488" y="351"/>
                  <a:pt x="487" y="350"/>
                </a:cubicBezTo>
                <a:close/>
                <a:moveTo>
                  <a:pt x="300" y="1"/>
                </a:moveTo>
                <a:cubicBezTo>
                  <a:pt x="231" y="1"/>
                  <a:pt x="160" y="34"/>
                  <a:pt x="112" y="115"/>
                </a:cubicBezTo>
                <a:lnTo>
                  <a:pt x="95" y="115"/>
                </a:lnTo>
                <a:cubicBezTo>
                  <a:pt x="1" y="286"/>
                  <a:pt x="26" y="500"/>
                  <a:pt x="155" y="654"/>
                </a:cubicBezTo>
                <a:cubicBezTo>
                  <a:pt x="233" y="728"/>
                  <a:pt x="337" y="767"/>
                  <a:pt x="440" y="767"/>
                </a:cubicBezTo>
                <a:cubicBezTo>
                  <a:pt x="527" y="767"/>
                  <a:pt x="614" y="738"/>
                  <a:pt x="685" y="679"/>
                </a:cubicBezTo>
                <a:cubicBezTo>
                  <a:pt x="856" y="560"/>
                  <a:pt x="873" y="311"/>
                  <a:pt x="728" y="166"/>
                </a:cubicBezTo>
                <a:cubicBezTo>
                  <a:pt x="656" y="90"/>
                  <a:pt x="562" y="51"/>
                  <a:pt x="466" y="51"/>
                </a:cubicBezTo>
                <a:cubicBezTo>
                  <a:pt x="459" y="51"/>
                  <a:pt x="452" y="52"/>
                  <a:pt x="445" y="52"/>
                </a:cubicBezTo>
                <a:lnTo>
                  <a:pt x="445" y="52"/>
                </a:lnTo>
                <a:cubicBezTo>
                  <a:pt x="404" y="20"/>
                  <a:pt x="352" y="1"/>
                  <a:pt x="30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2" name="Google Shape;4142;p29"/>
          <p:cNvSpPr/>
          <p:nvPr/>
        </p:nvSpPr>
        <p:spPr>
          <a:xfrm rot="10800000">
            <a:off x="755181" y="4802672"/>
            <a:ext cx="106146" cy="82412"/>
          </a:xfrm>
          <a:custGeom>
            <a:avLst/>
            <a:gdLst/>
            <a:ahLst/>
            <a:cxnLst/>
            <a:rect l="l" t="t" r="r" b="b"/>
            <a:pathLst>
              <a:path w="1051" h="816" extrusionOk="0">
                <a:moveTo>
                  <a:pt x="523" y="383"/>
                </a:moveTo>
                <a:cubicBezTo>
                  <a:pt x="523" y="384"/>
                  <a:pt x="522" y="384"/>
                  <a:pt x="522" y="385"/>
                </a:cubicBezTo>
                <a:lnTo>
                  <a:pt x="522" y="385"/>
                </a:lnTo>
                <a:lnTo>
                  <a:pt x="522" y="385"/>
                </a:lnTo>
                <a:lnTo>
                  <a:pt x="522" y="385"/>
                </a:lnTo>
                <a:cubicBezTo>
                  <a:pt x="522" y="385"/>
                  <a:pt x="522" y="385"/>
                  <a:pt x="522" y="385"/>
                </a:cubicBezTo>
                <a:lnTo>
                  <a:pt x="522" y="385"/>
                </a:lnTo>
                <a:cubicBezTo>
                  <a:pt x="521" y="389"/>
                  <a:pt x="519" y="394"/>
                  <a:pt x="517" y="397"/>
                </a:cubicBezTo>
                <a:lnTo>
                  <a:pt x="517" y="397"/>
                </a:lnTo>
                <a:lnTo>
                  <a:pt x="517" y="390"/>
                </a:lnTo>
                <a:cubicBezTo>
                  <a:pt x="518" y="389"/>
                  <a:pt x="518" y="388"/>
                  <a:pt x="518" y="387"/>
                </a:cubicBezTo>
                <a:lnTo>
                  <a:pt x="518" y="387"/>
                </a:lnTo>
                <a:cubicBezTo>
                  <a:pt x="518" y="387"/>
                  <a:pt x="518" y="387"/>
                  <a:pt x="519" y="387"/>
                </a:cubicBezTo>
                <a:lnTo>
                  <a:pt x="519" y="387"/>
                </a:lnTo>
                <a:cubicBezTo>
                  <a:pt x="518" y="388"/>
                  <a:pt x="518" y="389"/>
                  <a:pt x="517" y="390"/>
                </a:cubicBezTo>
                <a:lnTo>
                  <a:pt x="517" y="390"/>
                </a:lnTo>
                <a:lnTo>
                  <a:pt x="522" y="385"/>
                </a:lnTo>
                <a:lnTo>
                  <a:pt x="522" y="385"/>
                </a:lnTo>
                <a:cubicBezTo>
                  <a:pt x="521" y="386"/>
                  <a:pt x="520" y="387"/>
                  <a:pt x="519" y="387"/>
                </a:cubicBezTo>
                <a:lnTo>
                  <a:pt x="519" y="387"/>
                </a:lnTo>
                <a:cubicBezTo>
                  <a:pt x="519" y="387"/>
                  <a:pt x="519" y="386"/>
                  <a:pt x="519" y="386"/>
                </a:cubicBezTo>
                <a:lnTo>
                  <a:pt x="519" y="386"/>
                </a:lnTo>
                <a:cubicBezTo>
                  <a:pt x="520" y="385"/>
                  <a:pt x="521" y="384"/>
                  <a:pt x="523" y="383"/>
                </a:cubicBezTo>
                <a:close/>
                <a:moveTo>
                  <a:pt x="583" y="427"/>
                </a:moveTo>
                <a:cubicBezTo>
                  <a:pt x="583" y="429"/>
                  <a:pt x="582" y="430"/>
                  <a:pt x="582" y="431"/>
                </a:cubicBezTo>
                <a:lnTo>
                  <a:pt x="582" y="431"/>
                </a:lnTo>
                <a:cubicBezTo>
                  <a:pt x="581" y="432"/>
                  <a:pt x="580" y="433"/>
                  <a:pt x="580" y="434"/>
                </a:cubicBezTo>
                <a:lnTo>
                  <a:pt x="580" y="434"/>
                </a:lnTo>
                <a:cubicBezTo>
                  <a:pt x="580" y="432"/>
                  <a:pt x="582" y="430"/>
                  <a:pt x="583" y="427"/>
                </a:cubicBezTo>
                <a:close/>
                <a:moveTo>
                  <a:pt x="544" y="0"/>
                </a:moveTo>
                <a:cubicBezTo>
                  <a:pt x="255" y="0"/>
                  <a:pt x="1" y="340"/>
                  <a:pt x="218" y="646"/>
                </a:cubicBezTo>
                <a:cubicBezTo>
                  <a:pt x="304" y="765"/>
                  <a:pt x="419" y="815"/>
                  <a:pt x="533" y="815"/>
                </a:cubicBezTo>
                <a:cubicBezTo>
                  <a:pt x="796" y="815"/>
                  <a:pt x="1050" y="545"/>
                  <a:pt x="905" y="241"/>
                </a:cubicBezTo>
                <a:lnTo>
                  <a:pt x="905" y="241"/>
                </a:lnTo>
                <a:cubicBezTo>
                  <a:pt x="896" y="204"/>
                  <a:pt x="876" y="167"/>
                  <a:pt x="842" y="133"/>
                </a:cubicBezTo>
                <a:lnTo>
                  <a:pt x="834" y="133"/>
                </a:lnTo>
                <a:cubicBezTo>
                  <a:pt x="745" y="39"/>
                  <a:pt x="643" y="0"/>
                  <a:pt x="544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29"/>
          <p:cNvSpPr/>
          <p:nvPr/>
        </p:nvSpPr>
        <p:spPr>
          <a:xfrm rot="10800000">
            <a:off x="348460" y="5062843"/>
            <a:ext cx="88674" cy="79685"/>
          </a:xfrm>
          <a:custGeom>
            <a:avLst/>
            <a:gdLst/>
            <a:ahLst/>
            <a:cxnLst/>
            <a:rect l="l" t="t" r="r" b="b"/>
            <a:pathLst>
              <a:path w="878" h="789" extrusionOk="0">
                <a:moveTo>
                  <a:pt x="505" y="445"/>
                </a:moveTo>
                <a:cubicBezTo>
                  <a:pt x="509" y="445"/>
                  <a:pt x="507" y="447"/>
                  <a:pt x="501" y="448"/>
                </a:cubicBezTo>
                <a:lnTo>
                  <a:pt x="501" y="448"/>
                </a:lnTo>
                <a:cubicBezTo>
                  <a:pt x="502" y="447"/>
                  <a:pt x="502" y="446"/>
                  <a:pt x="503" y="445"/>
                </a:cubicBezTo>
                <a:lnTo>
                  <a:pt x="503" y="445"/>
                </a:lnTo>
                <a:cubicBezTo>
                  <a:pt x="504" y="445"/>
                  <a:pt x="504" y="445"/>
                  <a:pt x="505" y="445"/>
                </a:cubicBezTo>
                <a:close/>
                <a:moveTo>
                  <a:pt x="431" y="0"/>
                </a:moveTo>
                <a:cubicBezTo>
                  <a:pt x="393" y="0"/>
                  <a:pt x="355" y="10"/>
                  <a:pt x="321" y="30"/>
                </a:cubicBezTo>
                <a:lnTo>
                  <a:pt x="321" y="13"/>
                </a:lnTo>
                <a:cubicBezTo>
                  <a:pt x="286" y="36"/>
                  <a:pt x="253" y="63"/>
                  <a:pt x="224" y="92"/>
                </a:cubicBezTo>
                <a:lnTo>
                  <a:pt x="224" y="92"/>
                </a:lnTo>
                <a:cubicBezTo>
                  <a:pt x="172" y="122"/>
                  <a:pt x="124" y="158"/>
                  <a:pt x="82" y="201"/>
                </a:cubicBezTo>
                <a:cubicBezTo>
                  <a:pt x="16" y="260"/>
                  <a:pt x="1" y="359"/>
                  <a:pt x="35" y="440"/>
                </a:cubicBezTo>
                <a:lnTo>
                  <a:pt x="35" y="440"/>
                </a:lnTo>
                <a:cubicBezTo>
                  <a:pt x="28" y="477"/>
                  <a:pt x="23" y="514"/>
                  <a:pt x="22" y="552"/>
                </a:cubicBezTo>
                <a:cubicBezTo>
                  <a:pt x="13" y="654"/>
                  <a:pt x="82" y="740"/>
                  <a:pt x="176" y="766"/>
                </a:cubicBezTo>
                <a:cubicBezTo>
                  <a:pt x="234" y="781"/>
                  <a:pt x="293" y="788"/>
                  <a:pt x="351" y="788"/>
                </a:cubicBezTo>
                <a:cubicBezTo>
                  <a:pt x="457" y="788"/>
                  <a:pt x="561" y="764"/>
                  <a:pt x="655" y="714"/>
                </a:cubicBezTo>
                <a:cubicBezTo>
                  <a:pt x="800" y="629"/>
                  <a:pt x="877" y="466"/>
                  <a:pt x="851" y="304"/>
                </a:cubicBezTo>
                <a:cubicBezTo>
                  <a:pt x="826" y="133"/>
                  <a:pt x="672" y="4"/>
                  <a:pt x="501" y="4"/>
                </a:cubicBezTo>
                <a:cubicBezTo>
                  <a:pt x="495" y="5"/>
                  <a:pt x="489" y="6"/>
                  <a:pt x="482" y="6"/>
                </a:cubicBezTo>
                <a:lnTo>
                  <a:pt x="482" y="6"/>
                </a:lnTo>
                <a:cubicBezTo>
                  <a:pt x="466" y="2"/>
                  <a:pt x="448" y="0"/>
                  <a:pt x="43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29"/>
          <p:cNvSpPr/>
          <p:nvPr/>
        </p:nvSpPr>
        <p:spPr>
          <a:xfrm rot="10800000">
            <a:off x="960509" y="5031533"/>
            <a:ext cx="68071" cy="70898"/>
          </a:xfrm>
          <a:custGeom>
            <a:avLst/>
            <a:gdLst/>
            <a:ahLst/>
            <a:cxnLst/>
            <a:rect l="l" t="t" r="r" b="b"/>
            <a:pathLst>
              <a:path w="674" h="702" extrusionOk="0">
                <a:moveTo>
                  <a:pt x="425" y="367"/>
                </a:moveTo>
                <a:lnTo>
                  <a:pt x="427" y="368"/>
                </a:lnTo>
                <a:lnTo>
                  <a:pt x="427" y="368"/>
                </a:lnTo>
                <a:cubicBezTo>
                  <a:pt x="427" y="369"/>
                  <a:pt x="427" y="371"/>
                  <a:pt x="427" y="373"/>
                </a:cubicBezTo>
                <a:lnTo>
                  <a:pt x="427" y="373"/>
                </a:lnTo>
                <a:cubicBezTo>
                  <a:pt x="427" y="374"/>
                  <a:pt x="427" y="375"/>
                  <a:pt x="427" y="378"/>
                </a:cubicBezTo>
                <a:lnTo>
                  <a:pt x="427" y="378"/>
                </a:lnTo>
                <a:cubicBezTo>
                  <a:pt x="426" y="374"/>
                  <a:pt x="426" y="371"/>
                  <a:pt x="425" y="367"/>
                </a:cubicBezTo>
                <a:close/>
                <a:moveTo>
                  <a:pt x="428" y="377"/>
                </a:moveTo>
                <a:cubicBezTo>
                  <a:pt x="429" y="379"/>
                  <a:pt x="430" y="380"/>
                  <a:pt x="430" y="382"/>
                </a:cubicBezTo>
                <a:lnTo>
                  <a:pt x="430" y="382"/>
                </a:lnTo>
                <a:cubicBezTo>
                  <a:pt x="430" y="383"/>
                  <a:pt x="430" y="383"/>
                  <a:pt x="430" y="384"/>
                </a:cubicBezTo>
                <a:lnTo>
                  <a:pt x="430" y="384"/>
                </a:lnTo>
                <a:cubicBezTo>
                  <a:pt x="429" y="381"/>
                  <a:pt x="428" y="379"/>
                  <a:pt x="428" y="377"/>
                </a:cubicBezTo>
                <a:close/>
                <a:moveTo>
                  <a:pt x="431" y="385"/>
                </a:moveTo>
                <a:lnTo>
                  <a:pt x="431" y="385"/>
                </a:lnTo>
                <a:cubicBezTo>
                  <a:pt x="431" y="385"/>
                  <a:pt x="432" y="386"/>
                  <a:pt x="432" y="386"/>
                </a:cubicBezTo>
                <a:lnTo>
                  <a:pt x="432" y="386"/>
                </a:lnTo>
                <a:cubicBezTo>
                  <a:pt x="431" y="386"/>
                  <a:pt x="431" y="387"/>
                  <a:pt x="431" y="388"/>
                </a:cubicBezTo>
                <a:lnTo>
                  <a:pt x="431" y="388"/>
                </a:lnTo>
                <a:cubicBezTo>
                  <a:pt x="431" y="387"/>
                  <a:pt x="431" y="387"/>
                  <a:pt x="431" y="387"/>
                </a:cubicBezTo>
                <a:lnTo>
                  <a:pt x="431" y="387"/>
                </a:lnTo>
                <a:cubicBezTo>
                  <a:pt x="431" y="386"/>
                  <a:pt x="431" y="386"/>
                  <a:pt x="431" y="385"/>
                </a:cubicBezTo>
                <a:close/>
                <a:moveTo>
                  <a:pt x="412" y="419"/>
                </a:move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lnTo>
                  <a:pt x="412" y="419"/>
                </a:lnTo>
                <a:cubicBezTo>
                  <a:pt x="412" y="419"/>
                  <a:pt x="412" y="419"/>
                  <a:pt x="412" y="419"/>
                </a:cubicBezTo>
                <a:close/>
                <a:moveTo>
                  <a:pt x="410" y="420"/>
                </a:moveTo>
                <a:cubicBezTo>
                  <a:pt x="410" y="420"/>
                  <a:pt x="410" y="420"/>
                  <a:pt x="410" y="420"/>
                </a:cubicBezTo>
                <a:lnTo>
                  <a:pt x="410" y="420"/>
                </a:lnTo>
                <a:cubicBezTo>
                  <a:pt x="406" y="422"/>
                  <a:pt x="398" y="425"/>
                  <a:pt x="385" y="428"/>
                </a:cubicBezTo>
                <a:cubicBezTo>
                  <a:pt x="394" y="426"/>
                  <a:pt x="402" y="423"/>
                  <a:pt x="410" y="420"/>
                </a:cubicBezTo>
                <a:close/>
                <a:moveTo>
                  <a:pt x="333" y="0"/>
                </a:moveTo>
                <a:cubicBezTo>
                  <a:pt x="314" y="0"/>
                  <a:pt x="294" y="3"/>
                  <a:pt x="274" y="9"/>
                </a:cubicBezTo>
                <a:lnTo>
                  <a:pt x="291" y="18"/>
                </a:lnTo>
                <a:cubicBezTo>
                  <a:pt x="172" y="61"/>
                  <a:pt x="77" y="155"/>
                  <a:pt x="35" y="274"/>
                </a:cubicBezTo>
                <a:cubicBezTo>
                  <a:pt x="0" y="386"/>
                  <a:pt x="18" y="497"/>
                  <a:pt x="77" y="600"/>
                </a:cubicBezTo>
                <a:cubicBezTo>
                  <a:pt x="119" y="661"/>
                  <a:pt x="187" y="701"/>
                  <a:pt x="262" y="701"/>
                </a:cubicBezTo>
                <a:cubicBezTo>
                  <a:pt x="280" y="701"/>
                  <a:pt x="298" y="699"/>
                  <a:pt x="317" y="694"/>
                </a:cubicBezTo>
                <a:cubicBezTo>
                  <a:pt x="471" y="659"/>
                  <a:pt x="599" y="540"/>
                  <a:pt x="642" y="394"/>
                </a:cubicBezTo>
                <a:cubicBezTo>
                  <a:pt x="673" y="288"/>
                  <a:pt x="622" y="186"/>
                  <a:pt x="535" y="142"/>
                </a:cubicBezTo>
                <a:lnTo>
                  <a:pt x="535" y="142"/>
                </a:lnTo>
                <a:cubicBezTo>
                  <a:pt x="503" y="57"/>
                  <a:pt x="421" y="0"/>
                  <a:pt x="333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29"/>
          <p:cNvSpPr/>
          <p:nvPr/>
        </p:nvSpPr>
        <p:spPr>
          <a:xfrm rot="10800000">
            <a:off x="922231" y="4835395"/>
            <a:ext cx="92511" cy="81200"/>
          </a:xfrm>
          <a:custGeom>
            <a:avLst/>
            <a:gdLst/>
            <a:ahLst/>
            <a:cxnLst/>
            <a:rect l="l" t="t" r="r" b="b"/>
            <a:pathLst>
              <a:path w="916" h="804" extrusionOk="0">
                <a:moveTo>
                  <a:pt x="462" y="0"/>
                </a:moveTo>
                <a:lnTo>
                  <a:pt x="454" y="9"/>
                </a:lnTo>
                <a:cubicBezTo>
                  <a:pt x="189" y="9"/>
                  <a:pt x="0" y="265"/>
                  <a:pt x="77" y="513"/>
                </a:cubicBezTo>
                <a:cubicBezTo>
                  <a:pt x="132" y="695"/>
                  <a:pt x="293" y="803"/>
                  <a:pt x="461" y="803"/>
                </a:cubicBezTo>
                <a:cubicBezTo>
                  <a:pt x="531" y="803"/>
                  <a:pt x="602" y="784"/>
                  <a:pt x="668" y="744"/>
                </a:cubicBezTo>
                <a:cubicBezTo>
                  <a:pt x="881" y="607"/>
                  <a:pt x="916" y="265"/>
                  <a:pt x="685" y="128"/>
                </a:cubicBezTo>
                <a:cubicBezTo>
                  <a:pt x="675" y="123"/>
                  <a:pt x="666" y="118"/>
                  <a:pt x="656" y="113"/>
                </a:cubicBezTo>
                <a:lnTo>
                  <a:pt x="656" y="113"/>
                </a:lnTo>
                <a:cubicBezTo>
                  <a:pt x="624" y="48"/>
                  <a:pt x="559" y="0"/>
                  <a:pt x="462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29"/>
          <p:cNvSpPr/>
          <p:nvPr/>
        </p:nvSpPr>
        <p:spPr>
          <a:xfrm rot="10800000">
            <a:off x="402898" y="4871956"/>
            <a:ext cx="85644" cy="82715"/>
          </a:xfrm>
          <a:custGeom>
            <a:avLst/>
            <a:gdLst/>
            <a:ahLst/>
            <a:cxnLst/>
            <a:rect l="l" t="t" r="r" b="b"/>
            <a:pathLst>
              <a:path w="848" h="819" extrusionOk="0">
                <a:moveTo>
                  <a:pt x="463" y="405"/>
                </a:moveTo>
                <a:lnTo>
                  <a:pt x="463" y="405"/>
                </a:lnTo>
                <a:cubicBezTo>
                  <a:pt x="467" y="409"/>
                  <a:pt x="468" y="412"/>
                  <a:pt x="468" y="412"/>
                </a:cubicBezTo>
                <a:cubicBezTo>
                  <a:pt x="468" y="412"/>
                  <a:pt x="466" y="410"/>
                  <a:pt x="463" y="405"/>
                </a:cubicBezTo>
                <a:close/>
                <a:moveTo>
                  <a:pt x="275" y="0"/>
                </a:moveTo>
                <a:cubicBezTo>
                  <a:pt x="184" y="0"/>
                  <a:pt x="97" y="64"/>
                  <a:pt x="69" y="163"/>
                </a:cubicBezTo>
                <a:lnTo>
                  <a:pt x="77" y="155"/>
                </a:lnTo>
                <a:lnTo>
                  <a:pt x="77" y="155"/>
                </a:lnTo>
                <a:cubicBezTo>
                  <a:pt x="0" y="334"/>
                  <a:pt x="26" y="548"/>
                  <a:pt x="154" y="702"/>
                </a:cubicBezTo>
                <a:cubicBezTo>
                  <a:pt x="231" y="779"/>
                  <a:pt x="334" y="819"/>
                  <a:pt x="440" y="819"/>
                </a:cubicBezTo>
                <a:cubicBezTo>
                  <a:pt x="512" y="819"/>
                  <a:pt x="585" y="800"/>
                  <a:pt x="650" y="762"/>
                </a:cubicBezTo>
                <a:cubicBezTo>
                  <a:pt x="822" y="651"/>
                  <a:pt x="847" y="411"/>
                  <a:pt x="693" y="266"/>
                </a:cubicBezTo>
                <a:cubicBezTo>
                  <a:pt x="639" y="212"/>
                  <a:pt x="566" y="179"/>
                  <a:pt x="492" y="171"/>
                </a:cubicBezTo>
                <a:lnTo>
                  <a:pt x="492" y="171"/>
                </a:lnTo>
                <a:cubicBezTo>
                  <a:pt x="474" y="97"/>
                  <a:pt x="416" y="33"/>
                  <a:pt x="334" y="9"/>
                </a:cubicBezTo>
                <a:cubicBezTo>
                  <a:pt x="314" y="3"/>
                  <a:pt x="295" y="0"/>
                  <a:pt x="2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7" name="Google Shape;4147;p29"/>
          <p:cNvSpPr/>
          <p:nvPr/>
        </p:nvSpPr>
        <p:spPr>
          <a:xfrm rot="10800000">
            <a:off x="619842" y="4948210"/>
            <a:ext cx="85341" cy="84129"/>
          </a:xfrm>
          <a:custGeom>
            <a:avLst/>
            <a:gdLst/>
            <a:ahLst/>
            <a:cxnLst/>
            <a:rect l="l" t="t" r="r" b="b"/>
            <a:pathLst>
              <a:path w="845" h="833" extrusionOk="0">
                <a:moveTo>
                  <a:pt x="427" y="427"/>
                </a:moveTo>
                <a:lnTo>
                  <a:pt x="427" y="427"/>
                </a:lnTo>
                <a:cubicBezTo>
                  <a:pt x="427" y="427"/>
                  <a:pt x="426" y="427"/>
                  <a:pt x="426" y="427"/>
                </a:cubicBezTo>
                <a:lnTo>
                  <a:pt x="426" y="427"/>
                </a:lnTo>
                <a:cubicBezTo>
                  <a:pt x="426" y="427"/>
                  <a:pt x="427" y="427"/>
                  <a:pt x="427" y="427"/>
                </a:cubicBezTo>
                <a:close/>
                <a:moveTo>
                  <a:pt x="434" y="426"/>
                </a:moveTo>
                <a:lnTo>
                  <a:pt x="434" y="426"/>
                </a:lnTo>
                <a:cubicBezTo>
                  <a:pt x="435" y="426"/>
                  <a:pt x="431" y="427"/>
                  <a:pt x="426" y="429"/>
                </a:cubicBezTo>
                <a:lnTo>
                  <a:pt x="426" y="429"/>
                </a:lnTo>
                <a:cubicBezTo>
                  <a:pt x="426" y="428"/>
                  <a:pt x="426" y="428"/>
                  <a:pt x="426" y="427"/>
                </a:cubicBezTo>
                <a:cubicBezTo>
                  <a:pt x="426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7" y="427"/>
                  <a:pt x="427" y="427"/>
                  <a:pt x="427" y="427"/>
                </a:cubicBezTo>
                <a:lnTo>
                  <a:pt x="427" y="427"/>
                </a:lnTo>
                <a:cubicBezTo>
                  <a:pt x="428" y="427"/>
                  <a:pt x="428" y="427"/>
                  <a:pt x="428" y="427"/>
                </a:cubicBezTo>
                <a:lnTo>
                  <a:pt x="428" y="427"/>
                </a:lnTo>
                <a:cubicBezTo>
                  <a:pt x="432" y="426"/>
                  <a:pt x="433" y="426"/>
                  <a:pt x="434" y="426"/>
                </a:cubicBezTo>
                <a:close/>
                <a:moveTo>
                  <a:pt x="421" y="429"/>
                </a:moveTo>
                <a:lnTo>
                  <a:pt x="421" y="429"/>
                </a:lnTo>
                <a:cubicBezTo>
                  <a:pt x="421" y="429"/>
                  <a:pt x="421" y="430"/>
                  <a:pt x="421" y="430"/>
                </a:cubicBezTo>
                <a:lnTo>
                  <a:pt x="421" y="430"/>
                </a:lnTo>
                <a:cubicBezTo>
                  <a:pt x="420" y="431"/>
                  <a:pt x="418" y="431"/>
                  <a:pt x="416" y="431"/>
                </a:cubicBezTo>
                <a:lnTo>
                  <a:pt x="416" y="431"/>
                </a:lnTo>
                <a:lnTo>
                  <a:pt x="416" y="431"/>
                </a:lnTo>
                <a:lnTo>
                  <a:pt x="416" y="431"/>
                </a:lnTo>
                <a:cubicBezTo>
                  <a:pt x="417" y="430"/>
                  <a:pt x="419" y="430"/>
                  <a:pt x="421" y="429"/>
                </a:cubicBezTo>
                <a:close/>
                <a:moveTo>
                  <a:pt x="425" y="435"/>
                </a:moveTo>
                <a:cubicBezTo>
                  <a:pt x="425" y="435"/>
                  <a:pt x="426" y="436"/>
                  <a:pt x="426" y="436"/>
                </a:cubicBezTo>
                <a:cubicBezTo>
                  <a:pt x="427" y="437"/>
                  <a:pt x="428" y="438"/>
                  <a:pt x="429" y="438"/>
                </a:cubicBezTo>
                <a:lnTo>
                  <a:pt x="429" y="438"/>
                </a:lnTo>
                <a:cubicBezTo>
                  <a:pt x="428" y="440"/>
                  <a:pt x="427" y="442"/>
                  <a:pt x="426" y="445"/>
                </a:cubicBezTo>
                <a:cubicBezTo>
                  <a:pt x="425" y="446"/>
                  <a:pt x="424" y="447"/>
                  <a:pt x="424" y="448"/>
                </a:cubicBezTo>
                <a:lnTo>
                  <a:pt x="424" y="448"/>
                </a:lnTo>
                <a:lnTo>
                  <a:pt x="422" y="446"/>
                </a:lnTo>
                <a:lnTo>
                  <a:pt x="422" y="446"/>
                </a:lnTo>
                <a:cubicBezTo>
                  <a:pt x="423" y="443"/>
                  <a:pt x="424" y="438"/>
                  <a:pt x="425" y="435"/>
                </a:cubicBezTo>
                <a:close/>
                <a:moveTo>
                  <a:pt x="373" y="1"/>
                </a:moveTo>
                <a:cubicBezTo>
                  <a:pt x="355" y="1"/>
                  <a:pt x="335" y="3"/>
                  <a:pt x="314" y="8"/>
                </a:cubicBezTo>
                <a:lnTo>
                  <a:pt x="323" y="17"/>
                </a:lnTo>
                <a:cubicBezTo>
                  <a:pt x="119" y="72"/>
                  <a:pt x="0" y="248"/>
                  <a:pt x="1" y="431"/>
                </a:cubicBezTo>
                <a:lnTo>
                  <a:pt x="1" y="431"/>
                </a:lnTo>
                <a:cubicBezTo>
                  <a:pt x="0" y="450"/>
                  <a:pt x="2" y="470"/>
                  <a:pt x="6" y="490"/>
                </a:cubicBezTo>
                <a:lnTo>
                  <a:pt x="6" y="490"/>
                </a:lnTo>
                <a:cubicBezTo>
                  <a:pt x="18" y="570"/>
                  <a:pt x="54" y="650"/>
                  <a:pt x="118" y="718"/>
                </a:cubicBezTo>
                <a:cubicBezTo>
                  <a:pt x="193" y="796"/>
                  <a:pt x="296" y="832"/>
                  <a:pt x="401" y="832"/>
                </a:cubicBezTo>
                <a:cubicBezTo>
                  <a:pt x="594" y="832"/>
                  <a:pt x="791" y="710"/>
                  <a:pt x="819" y="504"/>
                </a:cubicBezTo>
                <a:cubicBezTo>
                  <a:pt x="845" y="410"/>
                  <a:pt x="811" y="308"/>
                  <a:pt x="725" y="256"/>
                </a:cubicBezTo>
                <a:cubicBezTo>
                  <a:pt x="681" y="230"/>
                  <a:pt x="634" y="211"/>
                  <a:pt x="585" y="197"/>
                </a:cubicBezTo>
                <a:lnTo>
                  <a:pt x="585" y="197"/>
                </a:lnTo>
                <a:cubicBezTo>
                  <a:pt x="571" y="96"/>
                  <a:pt x="491" y="1"/>
                  <a:pt x="37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8" name="Google Shape;4148;p29"/>
          <p:cNvSpPr/>
          <p:nvPr/>
        </p:nvSpPr>
        <p:spPr>
          <a:xfrm rot="10800000">
            <a:off x="1076051" y="4856302"/>
            <a:ext cx="80897" cy="94430"/>
          </a:xfrm>
          <a:custGeom>
            <a:avLst/>
            <a:gdLst/>
            <a:ahLst/>
            <a:cxnLst/>
            <a:rect l="l" t="t" r="r" b="b"/>
            <a:pathLst>
              <a:path w="801" h="935" extrusionOk="0">
                <a:moveTo>
                  <a:pt x="241" y="0"/>
                </a:moveTo>
                <a:cubicBezTo>
                  <a:pt x="131" y="0"/>
                  <a:pt x="22" y="73"/>
                  <a:pt x="22" y="218"/>
                </a:cubicBezTo>
                <a:lnTo>
                  <a:pt x="22" y="227"/>
                </a:lnTo>
                <a:cubicBezTo>
                  <a:pt x="21" y="261"/>
                  <a:pt x="21" y="294"/>
                  <a:pt x="24" y="328"/>
                </a:cubicBezTo>
                <a:lnTo>
                  <a:pt x="24" y="328"/>
                </a:lnTo>
                <a:cubicBezTo>
                  <a:pt x="0" y="406"/>
                  <a:pt x="2" y="492"/>
                  <a:pt x="31" y="569"/>
                </a:cubicBezTo>
                <a:cubicBezTo>
                  <a:pt x="56" y="656"/>
                  <a:pt x="122" y="716"/>
                  <a:pt x="202" y="729"/>
                </a:cubicBezTo>
                <a:lnTo>
                  <a:pt x="202" y="729"/>
                </a:lnTo>
                <a:cubicBezTo>
                  <a:pt x="287" y="822"/>
                  <a:pt x="398" y="893"/>
                  <a:pt x="527" y="928"/>
                </a:cubicBezTo>
                <a:cubicBezTo>
                  <a:pt x="545" y="933"/>
                  <a:pt x="563" y="935"/>
                  <a:pt x="581" y="935"/>
                </a:cubicBezTo>
                <a:cubicBezTo>
                  <a:pt x="698" y="935"/>
                  <a:pt x="801" y="841"/>
                  <a:pt x="801" y="714"/>
                </a:cubicBezTo>
                <a:cubicBezTo>
                  <a:pt x="795" y="530"/>
                  <a:pt x="713" y="364"/>
                  <a:pt x="583" y="247"/>
                </a:cubicBezTo>
                <a:lnTo>
                  <a:pt x="583" y="247"/>
                </a:lnTo>
                <a:cubicBezTo>
                  <a:pt x="561" y="221"/>
                  <a:pt x="533" y="200"/>
                  <a:pt x="502" y="185"/>
                </a:cubicBezTo>
                <a:lnTo>
                  <a:pt x="502" y="185"/>
                </a:lnTo>
                <a:cubicBezTo>
                  <a:pt x="485" y="174"/>
                  <a:pt x="468" y="164"/>
                  <a:pt x="451" y="155"/>
                </a:cubicBezTo>
                <a:lnTo>
                  <a:pt x="451" y="155"/>
                </a:lnTo>
                <a:cubicBezTo>
                  <a:pt x="424" y="52"/>
                  <a:pt x="332" y="0"/>
                  <a:pt x="241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9" name="Google Shape;4149;p29"/>
          <p:cNvSpPr/>
          <p:nvPr/>
        </p:nvSpPr>
        <p:spPr>
          <a:xfrm rot="10800000">
            <a:off x="586109" y="4755001"/>
            <a:ext cx="79584" cy="78877"/>
          </a:xfrm>
          <a:custGeom>
            <a:avLst/>
            <a:gdLst/>
            <a:ahLst/>
            <a:cxnLst/>
            <a:rect l="l" t="t" r="r" b="b"/>
            <a:pathLst>
              <a:path w="788" h="781" extrusionOk="0">
                <a:moveTo>
                  <a:pt x="233" y="1"/>
                </a:moveTo>
                <a:cubicBezTo>
                  <a:pt x="184" y="1"/>
                  <a:pt x="143" y="21"/>
                  <a:pt x="113" y="53"/>
                </a:cubicBezTo>
                <a:lnTo>
                  <a:pt x="113" y="53"/>
                </a:lnTo>
                <a:cubicBezTo>
                  <a:pt x="50" y="92"/>
                  <a:pt x="6" y="159"/>
                  <a:pt x="0" y="233"/>
                </a:cubicBezTo>
                <a:cubicBezTo>
                  <a:pt x="4" y="286"/>
                  <a:pt x="25" y="334"/>
                  <a:pt x="56" y="371"/>
                </a:cubicBezTo>
                <a:lnTo>
                  <a:pt x="56" y="371"/>
                </a:lnTo>
                <a:cubicBezTo>
                  <a:pt x="60" y="387"/>
                  <a:pt x="64" y="403"/>
                  <a:pt x="70" y="418"/>
                </a:cubicBezTo>
                <a:lnTo>
                  <a:pt x="70" y="418"/>
                </a:lnTo>
                <a:cubicBezTo>
                  <a:pt x="92" y="619"/>
                  <a:pt x="266" y="781"/>
                  <a:pt x="483" y="781"/>
                </a:cubicBezTo>
                <a:cubicBezTo>
                  <a:pt x="488" y="781"/>
                  <a:pt x="492" y="781"/>
                  <a:pt x="497" y="781"/>
                </a:cubicBezTo>
                <a:cubicBezTo>
                  <a:pt x="591" y="781"/>
                  <a:pt x="676" y="721"/>
                  <a:pt x="711" y="627"/>
                </a:cubicBezTo>
                <a:cubicBezTo>
                  <a:pt x="788" y="319"/>
                  <a:pt x="565" y="19"/>
                  <a:pt x="257" y="2"/>
                </a:cubicBezTo>
                <a:cubicBezTo>
                  <a:pt x="249" y="1"/>
                  <a:pt x="241" y="1"/>
                  <a:pt x="23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29"/>
          <p:cNvSpPr/>
          <p:nvPr/>
        </p:nvSpPr>
        <p:spPr>
          <a:xfrm rot="10800000">
            <a:off x="1038076" y="4660063"/>
            <a:ext cx="83927" cy="91602"/>
          </a:xfrm>
          <a:custGeom>
            <a:avLst/>
            <a:gdLst/>
            <a:ahLst/>
            <a:cxnLst/>
            <a:rect l="l" t="t" r="r" b="b"/>
            <a:pathLst>
              <a:path w="831" h="907" extrusionOk="0">
                <a:moveTo>
                  <a:pt x="553" y="1"/>
                </a:moveTo>
                <a:cubicBezTo>
                  <a:pt x="460" y="1"/>
                  <a:pt x="365" y="62"/>
                  <a:pt x="332" y="149"/>
                </a:cubicBezTo>
                <a:lnTo>
                  <a:pt x="332" y="149"/>
                </a:lnTo>
                <a:cubicBezTo>
                  <a:pt x="240" y="174"/>
                  <a:pt x="161" y="237"/>
                  <a:pt x="117" y="323"/>
                </a:cubicBezTo>
                <a:lnTo>
                  <a:pt x="117" y="323"/>
                </a:lnTo>
                <a:cubicBezTo>
                  <a:pt x="91" y="350"/>
                  <a:pt x="72" y="383"/>
                  <a:pt x="61" y="420"/>
                </a:cubicBezTo>
                <a:cubicBezTo>
                  <a:pt x="1" y="669"/>
                  <a:pt x="214" y="906"/>
                  <a:pt x="450" y="906"/>
                </a:cubicBezTo>
                <a:cubicBezTo>
                  <a:pt x="514" y="906"/>
                  <a:pt x="580" y="888"/>
                  <a:pt x="643" y="848"/>
                </a:cubicBezTo>
                <a:cubicBezTo>
                  <a:pt x="772" y="762"/>
                  <a:pt x="819" y="624"/>
                  <a:pt x="802" y="492"/>
                </a:cubicBezTo>
                <a:lnTo>
                  <a:pt x="802" y="492"/>
                </a:lnTo>
                <a:cubicBezTo>
                  <a:pt x="831" y="358"/>
                  <a:pt x="808" y="216"/>
                  <a:pt x="729" y="104"/>
                </a:cubicBezTo>
                <a:cubicBezTo>
                  <a:pt x="685" y="31"/>
                  <a:pt x="619" y="1"/>
                  <a:pt x="55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1" name="Google Shape;4151;p29"/>
          <p:cNvSpPr/>
          <p:nvPr/>
        </p:nvSpPr>
        <p:spPr>
          <a:xfrm rot="10800000">
            <a:off x="765785" y="4654508"/>
            <a:ext cx="97763" cy="85947"/>
          </a:xfrm>
          <a:custGeom>
            <a:avLst/>
            <a:gdLst/>
            <a:ahLst/>
            <a:cxnLst/>
            <a:rect l="l" t="t" r="r" b="b"/>
            <a:pathLst>
              <a:path w="968" h="851" extrusionOk="0">
                <a:moveTo>
                  <a:pt x="474" y="1"/>
                </a:moveTo>
                <a:cubicBezTo>
                  <a:pt x="433" y="1"/>
                  <a:pt x="392" y="7"/>
                  <a:pt x="351" y="18"/>
                </a:cubicBezTo>
                <a:cubicBezTo>
                  <a:pt x="338" y="24"/>
                  <a:pt x="324" y="30"/>
                  <a:pt x="311" y="36"/>
                </a:cubicBezTo>
                <a:lnTo>
                  <a:pt x="311" y="36"/>
                </a:lnTo>
                <a:cubicBezTo>
                  <a:pt x="264" y="38"/>
                  <a:pt x="215" y="59"/>
                  <a:pt x="172" y="104"/>
                </a:cubicBezTo>
                <a:lnTo>
                  <a:pt x="163" y="112"/>
                </a:lnTo>
                <a:cubicBezTo>
                  <a:pt x="0" y="292"/>
                  <a:pt x="0" y="574"/>
                  <a:pt x="180" y="745"/>
                </a:cubicBezTo>
                <a:cubicBezTo>
                  <a:pt x="262" y="816"/>
                  <a:pt x="365" y="850"/>
                  <a:pt x="467" y="850"/>
                </a:cubicBezTo>
                <a:cubicBezTo>
                  <a:pt x="590" y="850"/>
                  <a:pt x="712" y="801"/>
                  <a:pt x="796" y="703"/>
                </a:cubicBezTo>
                <a:cubicBezTo>
                  <a:pt x="967" y="506"/>
                  <a:pt x="916" y="198"/>
                  <a:pt x="693" y="61"/>
                </a:cubicBezTo>
                <a:cubicBezTo>
                  <a:pt x="626" y="22"/>
                  <a:pt x="551" y="1"/>
                  <a:pt x="47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2" name="Google Shape;4152;p29"/>
          <p:cNvSpPr/>
          <p:nvPr/>
        </p:nvSpPr>
        <p:spPr>
          <a:xfrm>
            <a:off x="6458738" y="4437839"/>
            <a:ext cx="2468150" cy="684830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29"/>
          <p:cNvSpPr/>
          <p:nvPr/>
        </p:nvSpPr>
        <p:spPr>
          <a:xfrm>
            <a:off x="6748988" y="4771843"/>
            <a:ext cx="1934698" cy="71244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4" name="Google Shape;4154;p29"/>
          <p:cNvSpPr/>
          <p:nvPr/>
        </p:nvSpPr>
        <p:spPr>
          <a:xfrm>
            <a:off x="7705962" y="4644091"/>
            <a:ext cx="457996" cy="183082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29"/>
          <p:cNvSpPr/>
          <p:nvPr/>
        </p:nvSpPr>
        <p:spPr>
          <a:xfrm>
            <a:off x="7041579" y="4684803"/>
            <a:ext cx="279945" cy="152081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29"/>
          <p:cNvSpPr/>
          <p:nvPr/>
        </p:nvSpPr>
        <p:spPr>
          <a:xfrm>
            <a:off x="7362598" y="4662107"/>
            <a:ext cx="290006" cy="175127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7" name="Google Shape;4157;p29"/>
          <p:cNvSpPr/>
          <p:nvPr/>
        </p:nvSpPr>
        <p:spPr>
          <a:xfrm>
            <a:off x="8250313" y="4715220"/>
            <a:ext cx="228238" cy="101543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8" name="Google Shape;4158;p29"/>
          <p:cNvSpPr/>
          <p:nvPr/>
        </p:nvSpPr>
        <p:spPr>
          <a:xfrm>
            <a:off x="7696486" y="4829753"/>
            <a:ext cx="184017" cy="204841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9" name="Google Shape;4159;p29"/>
          <p:cNvSpPr/>
          <p:nvPr/>
        </p:nvSpPr>
        <p:spPr>
          <a:xfrm>
            <a:off x="7287958" y="4825190"/>
            <a:ext cx="167990" cy="181795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0" name="Google Shape;4160;p29"/>
          <p:cNvSpPr/>
          <p:nvPr/>
        </p:nvSpPr>
        <p:spPr>
          <a:xfrm>
            <a:off x="6891949" y="4813257"/>
            <a:ext cx="146816" cy="124121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29"/>
          <p:cNvSpPr/>
          <p:nvPr/>
        </p:nvSpPr>
        <p:spPr>
          <a:xfrm>
            <a:off x="8113670" y="4812789"/>
            <a:ext cx="195599" cy="188697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2" name="Google Shape;4162;p29"/>
          <p:cNvSpPr/>
          <p:nvPr/>
        </p:nvSpPr>
        <p:spPr>
          <a:xfrm>
            <a:off x="8519506" y="2612923"/>
            <a:ext cx="712673" cy="2458206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29"/>
          <p:cNvSpPr/>
          <p:nvPr/>
        </p:nvSpPr>
        <p:spPr>
          <a:xfrm>
            <a:off x="8804726" y="2903876"/>
            <a:ext cx="88675" cy="1929668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29"/>
          <p:cNvSpPr/>
          <p:nvPr/>
        </p:nvSpPr>
        <p:spPr>
          <a:xfrm>
            <a:off x="8835962" y="3861199"/>
            <a:ext cx="186825" cy="452264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29"/>
          <p:cNvSpPr/>
          <p:nvPr/>
        </p:nvSpPr>
        <p:spPr>
          <a:xfrm>
            <a:off x="8846258" y="4405550"/>
            <a:ext cx="105053" cy="221453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6" name="Google Shape;4166;p29"/>
          <p:cNvSpPr/>
          <p:nvPr/>
        </p:nvSpPr>
        <p:spPr>
          <a:xfrm>
            <a:off x="8627019" y="3851605"/>
            <a:ext cx="211275" cy="176998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7" name="Google Shape;4167;p29"/>
          <p:cNvSpPr/>
          <p:nvPr/>
        </p:nvSpPr>
        <p:spPr>
          <a:xfrm>
            <a:off x="8660361" y="4269257"/>
            <a:ext cx="203554" cy="188463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8" name="Google Shape;4168;p29"/>
          <p:cNvSpPr/>
          <p:nvPr/>
        </p:nvSpPr>
        <p:spPr>
          <a:xfrm>
            <a:off x="7883903" y="3824932"/>
            <a:ext cx="1394227" cy="1409435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9" name="Google Shape;4169;p29"/>
          <p:cNvSpPr/>
          <p:nvPr/>
        </p:nvSpPr>
        <p:spPr>
          <a:xfrm>
            <a:off x="8336301" y="3935721"/>
            <a:ext cx="147284" cy="125174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0" name="Google Shape;4170;p29"/>
          <p:cNvSpPr/>
          <p:nvPr/>
        </p:nvSpPr>
        <p:spPr>
          <a:xfrm>
            <a:off x="8048390" y="4097400"/>
            <a:ext cx="158983" cy="120378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29"/>
          <p:cNvSpPr/>
          <p:nvPr/>
        </p:nvSpPr>
        <p:spPr>
          <a:xfrm>
            <a:off x="8563494" y="4065111"/>
            <a:ext cx="187293" cy="13839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2" name="Google Shape;4172;p29"/>
          <p:cNvSpPr/>
          <p:nvPr/>
        </p:nvSpPr>
        <p:spPr>
          <a:xfrm>
            <a:off x="8344373" y="4199064"/>
            <a:ext cx="153133" cy="105520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3" name="Google Shape;4173;p29"/>
          <p:cNvSpPr/>
          <p:nvPr/>
        </p:nvSpPr>
        <p:spPr>
          <a:xfrm>
            <a:off x="8059036" y="3898635"/>
            <a:ext cx="146231" cy="123068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4" name="Google Shape;4174;p29"/>
          <p:cNvSpPr/>
          <p:nvPr/>
        </p:nvSpPr>
        <p:spPr>
          <a:xfrm>
            <a:off x="7774868" y="4138112"/>
            <a:ext cx="119208" cy="107977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5" name="Google Shape;4175;p29"/>
          <p:cNvSpPr/>
          <p:nvPr/>
        </p:nvSpPr>
        <p:spPr>
          <a:xfrm>
            <a:off x="8026045" y="4350565"/>
            <a:ext cx="124940" cy="105053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29"/>
          <p:cNvSpPr/>
          <p:nvPr/>
        </p:nvSpPr>
        <p:spPr>
          <a:xfrm>
            <a:off x="7760830" y="4382854"/>
            <a:ext cx="117219" cy="103181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7" name="Google Shape;4177;p29"/>
          <p:cNvSpPr/>
          <p:nvPr/>
        </p:nvSpPr>
        <p:spPr>
          <a:xfrm>
            <a:off x="7853953" y="3964968"/>
            <a:ext cx="89143" cy="84931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29"/>
          <p:cNvSpPr/>
          <p:nvPr/>
        </p:nvSpPr>
        <p:spPr>
          <a:xfrm>
            <a:off x="8354551" y="4825190"/>
            <a:ext cx="154654" cy="147050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29"/>
          <p:cNvSpPr/>
          <p:nvPr/>
        </p:nvSpPr>
        <p:spPr>
          <a:xfrm>
            <a:off x="8579054" y="4855022"/>
            <a:ext cx="160035" cy="1380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29"/>
          <p:cNvSpPr/>
          <p:nvPr/>
        </p:nvSpPr>
        <p:spPr>
          <a:xfrm>
            <a:off x="8473178" y="5016584"/>
            <a:ext cx="161205" cy="138627"/>
          </a:xfrm>
          <a:custGeom>
            <a:avLst/>
            <a:gdLst/>
            <a:ahLst/>
            <a:cxnLst/>
            <a:rect l="l" t="t" r="r" b="b"/>
            <a:pathLst>
              <a:path w="1378" h="1185" extrusionOk="0">
                <a:moveTo>
                  <a:pt x="954" y="1"/>
                </a:moveTo>
                <a:cubicBezTo>
                  <a:pt x="937" y="1"/>
                  <a:pt x="918" y="7"/>
                  <a:pt x="901" y="22"/>
                </a:cubicBezTo>
                <a:lnTo>
                  <a:pt x="892" y="31"/>
                </a:lnTo>
                <a:cubicBezTo>
                  <a:pt x="877" y="19"/>
                  <a:pt x="859" y="13"/>
                  <a:pt x="841" y="13"/>
                </a:cubicBezTo>
                <a:cubicBezTo>
                  <a:pt x="808" y="13"/>
                  <a:pt x="775" y="32"/>
                  <a:pt x="764" y="65"/>
                </a:cubicBezTo>
                <a:lnTo>
                  <a:pt x="755" y="82"/>
                </a:lnTo>
                <a:cubicBezTo>
                  <a:pt x="721" y="82"/>
                  <a:pt x="696" y="91"/>
                  <a:pt x="678" y="116"/>
                </a:cubicBezTo>
                <a:cubicBezTo>
                  <a:pt x="636" y="193"/>
                  <a:pt x="593" y="262"/>
                  <a:pt x="559" y="330"/>
                </a:cubicBezTo>
                <a:lnTo>
                  <a:pt x="259" y="116"/>
                </a:lnTo>
                <a:cubicBezTo>
                  <a:pt x="247" y="110"/>
                  <a:pt x="234" y="107"/>
                  <a:pt x="221" y="107"/>
                </a:cubicBezTo>
                <a:cubicBezTo>
                  <a:pt x="198" y="107"/>
                  <a:pt x="176" y="117"/>
                  <a:pt x="165" y="133"/>
                </a:cubicBezTo>
                <a:lnTo>
                  <a:pt x="148" y="125"/>
                </a:lnTo>
                <a:cubicBezTo>
                  <a:pt x="133" y="114"/>
                  <a:pt x="119" y="110"/>
                  <a:pt x="105" y="110"/>
                </a:cubicBezTo>
                <a:cubicBezTo>
                  <a:pt x="41" y="110"/>
                  <a:pt x="0" y="212"/>
                  <a:pt x="71" y="262"/>
                </a:cubicBezTo>
                <a:lnTo>
                  <a:pt x="174" y="339"/>
                </a:lnTo>
                <a:lnTo>
                  <a:pt x="251" y="390"/>
                </a:lnTo>
                <a:cubicBezTo>
                  <a:pt x="259" y="399"/>
                  <a:pt x="268" y="407"/>
                  <a:pt x="276" y="416"/>
                </a:cubicBezTo>
                <a:cubicBezTo>
                  <a:pt x="328" y="450"/>
                  <a:pt x="379" y="484"/>
                  <a:pt x="439" y="518"/>
                </a:cubicBezTo>
                <a:cubicBezTo>
                  <a:pt x="447" y="527"/>
                  <a:pt x="456" y="535"/>
                  <a:pt x="465" y="544"/>
                </a:cubicBezTo>
                <a:cubicBezTo>
                  <a:pt x="396" y="715"/>
                  <a:pt x="336" y="903"/>
                  <a:pt x="302" y="1083"/>
                </a:cubicBezTo>
                <a:cubicBezTo>
                  <a:pt x="292" y="1145"/>
                  <a:pt x="343" y="1185"/>
                  <a:pt x="390" y="1185"/>
                </a:cubicBezTo>
                <a:cubicBezTo>
                  <a:pt x="420" y="1185"/>
                  <a:pt x="449" y="1167"/>
                  <a:pt x="456" y="1126"/>
                </a:cubicBezTo>
                <a:cubicBezTo>
                  <a:pt x="456" y="1109"/>
                  <a:pt x="465" y="1083"/>
                  <a:pt x="473" y="1057"/>
                </a:cubicBezTo>
                <a:cubicBezTo>
                  <a:pt x="488" y="1082"/>
                  <a:pt x="515" y="1096"/>
                  <a:pt x="541" y="1096"/>
                </a:cubicBezTo>
                <a:cubicBezTo>
                  <a:pt x="560" y="1096"/>
                  <a:pt x="579" y="1089"/>
                  <a:pt x="593" y="1074"/>
                </a:cubicBezTo>
                <a:lnTo>
                  <a:pt x="619" y="1049"/>
                </a:lnTo>
                <a:cubicBezTo>
                  <a:pt x="704" y="963"/>
                  <a:pt x="764" y="869"/>
                  <a:pt x="815" y="758"/>
                </a:cubicBezTo>
                <a:lnTo>
                  <a:pt x="1226" y="1015"/>
                </a:lnTo>
                <a:cubicBezTo>
                  <a:pt x="1237" y="1020"/>
                  <a:pt x="1248" y="1023"/>
                  <a:pt x="1259" y="1023"/>
                </a:cubicBezTo>
                <a:cubicBezTo>
                  <a:pt x="1329" y="1023"/>
                  <a:pt x="1377" y="914"/>
                  <a:pt x="1303" y="869"/>
                </a:cubicBezTo>
                <a:lnTo>
                  <a:pt x="1038" y="672"/>
                </a:lnTo>
                <a:cubicBezTo>
                  <a:pt x="1055" y="630"/>
                  <a:pt x="1029" y="578"/>
                  <a:pt x="986" y="561"/>
                </a:cubicBezTo>
                <a:lnTo>
                  <a:pt x="867" y="518"/>
                </a:lnTo>
                <a:cubicBezTo>
                  <a:pt x="867" y="476"/>
                  <a:pt x="867" y="433"/>
                  <a:pt x="867" y="390"/>
                </a:cubicBezTo>
                <a:cubicBezTo>
                  <a:pt x="875" y="339"/>
                  <a:pt x="884" y="296"/>
                  <a:pt x="892" y="245"/>
                </a:cubicBezTo>
                <a:cubicBezTo>
                  <a:pt x="927" y="202"/>
                  <a:pt x="969" y="168"/>
                  <a:pt x="1012" y="133"/>
                </a:cubicBezTo>
                <a:cubicBezTo>
                  <a:pt x="1072" y="80"/>
                  <a:pt x="1018" y="1"/>
                  <a:pt x="9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29"/>
          <p:cNvSpPr/>
          <p:nvPr/>
        </p:nvSpPr>
        <p:spPr>
          <a:xfrm>
            <a:off x="8724823" y="5010267"/>
            <a:ext cx="145763" cy="118740"/>
          </a:xfrm>
          <a:custGeom>
            <a:avLst/>
            <a:gdLst/>
            <a:ahLst/>
            <a:cxnLst/>
            <a:rect l="l" t="t" r="r" b="b"/>
            <a:pathLst>
              <a:path w="1246" h="1015" extrusionOk="0">
                <a:moveTo>
                  <a:pt x="663" y="1"/>
                </a:moveTo>
                <a:cubicBezTo>
                  <a:pt x="646" y="1"/>
                  <a:pt x="630" y="6"/>
                  <a:pt x="615" y="16"/>
                </a:cubicBezTo>
                <a:cubicBezTo>
                  <a:pt x="589" y="16"/>
                  <a:pt x="564" y="25"/>
                  <a:pt x="546" y="42"/>
                </a:cubicBezTo>
                <a:cubicBezTo>
                  <a:pt x="461" y="145"/>
                  <a:pt x="392" y="256"/>
                  <a:pt x="341" y="384"/>
                </a:cubicBezTo>
                <a:lnTo>
                  <a:pt x="333" y="384"/>
                </a:lnTo>
                <a:cubicBezTo>
                  <a:pt x="281" y="341"/>
                  <a:pt x="221" y="299"/>
                  <a:pt x="179" y="256"/>
                </a:cubicBezTo>
                <a:cubicBezTo>
                  <a:pt x="161" y="241"/>
                  <a:pt x="142" y="234"/>
                  <a:pt x="124" y="234"/>
                </a:cubicBezTo>
                <a:cubicBezTo>
                  <a:pt x="58" y="234"/>
                  <a:pt x="1" y="312"/>
                  <a:pt x="67" y="358"/>
                </a:cubicBezTo>
                <a:cubicBezTo>
                  <a:pt x="84" y="376"/>
                  <a:pt x="110" y="393"/>
                  <a:pt x="127" y="410"/>
                </a:cubicBezTo>
                <a:cubicBezTo>
                  <a:pt x="127" y="435"/>
                  <a:pt x="144" y="461"/>
                  <a:pt x="161" y="470"/>
                </a:cubicBezTo>
                <a:cubicBezTo>
                  <a:pt x="213" y="504"/>
                  <a:pt x="256" y="530"/>
                  <a:pt x="307" y="555"/>
                </a:cubicBezTo>
                <a:cubicBezTo>
                  <a:pt x="290" y="632"/>
                  <a:pt x="281" y="718"/>
                  <a:pt x="281" y="795"/>
                </a:cubicBezTo>
                <a:cubicBezTo>
                  <a:pt x="281" y="812"/>
                  <a:pt x="273" y="829"/>
                  <a:pt x="264" y="846"/>
                </a:cubicBezTo>
                <a:cubicBezTo>
                  <a:pt x="247" y="880"/>
                  <a:pt x="256" y="923"/>
                  <a:pt x="298" y="949"/>
                </a:cubicBezTo>
                <a:lnTo>
                  <a:pt x="298" y="957"/>
                </a:lnTo>
                <a:cubicBezTo>
                  <a:pt x="312" y="995"/>
                  <a:pt x="345" y="1014"/>
                  <a:pt x="376" y="1014"/>
                </a:cubicBezTo>
                <a:cubicBezTo>
                  <a:pt x="403" y="1014"/>
                  <a:pt x="428" y="1001"/>
                  <a:pt x="444" y="974"/>
                </a:cubicBezTo>
                <a:cubicBezTo>
                  <a:pt x="461" y="940"/>
                  <a:pt x="478" y="906"/>
                  <a:pt x="495" y="872"/>
                </a:cubicBezTo>
                <a:cubicBezTo>
                  <a:pt x="538" y="829"/>
                  <a:pt x="581" y="786"/>
                  <a:pt x="606" y="743"/>
                </a:cubicBezTo>
                <a:cubicBezTo>
                  <a:pt x="726" y="803"/>
                  <a:pt x="837" y="855"/>
                  <a:pt x="957" y="906"/>
                </a:cubicBezTo>
                <a:cubicBezTo>
                  <a:pt x="965" y="909"/>
                  <a:pt x="972" y="911"/>
                  <a:pt x="980" y="911"/>
                </a:cubicBezTo>
                <a:cubicBezTo>
                  <a:pt x="1014" y="911"/>
                  <a:pt x="1043" y="881"/>
                  <a:pt x="1043" y="846"/>
                </a:cubicBezTo>
                <a:lnTo>
                  <a:pt x="1145" y="863"/>
                </a:lnTo>
                <a:cubicBezTo>
                  <a:pt x="1148" y="863"/>
                  <a:pt x="1150" y="864"/>
                  <a:pt x="1152" y="864"/>
                </a:cubicBezTo>
                <a:cubicBezTo>
                  <a:pt x="1232" y="864"/>
                  <a:pt x="1245" y="726"/>
                  <a:pt x="1162" y="701"/>
                </a:cubicBezTo>
                <a:cubicBezTo>
                  <a:pt x="1008" y="666"/>
                  <a:pt x="846" y="624"/>
                  <a:pt x="700" y="564"/>
                </a:cubicBezTo>
                <a:cubicBezTo>
                  <a:pt x="726" y="478"/>
                  <a:pt x="735" y="393"/>
                  <a:pt x="726" y="307"/>
                </a:cubicBezTo>
                <a:lnTo>
                  <a:pt x="752" y="264"/>
                </a:lnTo>
                <a:cubicBezTo>
                  <a:pt x="777" y="230"/>
                  <a:pt x="769" y="187"/>
                  <a:pt x="735" y="170"/>
                </a:cubicBezTo>
                <a:lnTo>
                  <a:pt x="752" y="102"/>
                </a:lnTo>
                <a:cubicBezTo>
                  <a:pt x="758" y="44"/>
                  <a:pt x="712" y="1"/>
                  <a:pt x="66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29"/>
          <p:cNvSpPr/>
          <p:nvPr/>
        </p:nvSpPr>
        <p:spPr>
          <a:xfrm>
            <a:off x="8781796" y="4792433"/>
            <a:ext cx="137457" cy="111019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29"/>
          <p:cNvSpPr/>
          <p:nvPr/>
        </p:nvSpPr>
        <p:spPr>
          <a:xfrm>
            <a:off x="8913292" y="4943115"/>
            <a:ext cx="140031" cy="140148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29"/>
          <p:cNvSpPr/>
          <p:nvPr/>
        </p:nvSpPr>
        <p:spPr>
          <a:xfrm>
            <a:off x="8257099" y="4984178"/>
            <a:ext cx="130321" cy="131842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29"/>
          <p:cNvSpPr/>
          <p:nvPr/>
        </p:nvSpPr>
        <p:spPr>
          <a:xfrm rot="10800000">
            <a:off x="8036846" y="119059"/>
            <a:ext cx="1572593" cy="144160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29"/>
          <p:cNvSpPr/>
          <p:nvPr/>
        </p:nvSpPr>
        <p:spPr>
          <a:xfrm rot="10800000">
            <a:off x="8122393" y="284596"/>
            <a:ext cx="1632988" cy="1457661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29"/>
          <p:cNvSpPr/>
          <p:nvPr/>
        </p:nvSpPr>
        <p:spPr>
          <a:xfrm rot="10800000">
            <a:off x="7623876" y="-1017130"/>
            <a:ext cx="1961323" cy="1561888"/>
          </a:xfrm>
          <a:custGeom>
            <a:avLst/>
            <a:gdLst/>
            <a:ahLst/>
            <a:cxnLst/>
            <a:rect l="l" t="t" r="r" b="b"/>
            <a:pathLst>
              <a:path w="19420" h="15465" extrusionOk="0">
                <a:moveTo>
                  <a:pt x="9143" y="0"/>
                </a:moveTo>
                <a:cubicBezTo>
                  <a:pt x="8324" y="0"/>
                  <a:pt x="7449" y="363"/>
                  <a:pt x="6733" y="1284"/>
                </a:cubicBezTo>
                <a:cubicBezTo>
                  <a:pt x="6132" y="2057"/>
                  <a:pt x="5624" y="2233"/>
                  <a:pt x="5143" y="2233"/>
                </a:cubicBezTo>
                <a:cubicBezTo>
                  <a:pt x="4741" y="2233"/>
                  <a:pt x="4357" y="2111"/>
                  <a:pt x="3953" y="2111"/>
                </a:cubicBezTo>
                <a:cubicBezTo>
                  <a:pt x="3372" y="2111"/>
                  <a:pt x="2749" y="2363"/>
                  <a:pt x="1968" y="3594"/>
                </a:cubicBezTo>
                <a:cubicBezTo>
                  <a:pt x="0" y="6708"/>
                  <a:pt x="4629" y="14955"/>
                  <a:pt x="4629" y="14955"/>
                </a:cubicBezTo>
                <a:cubicBezTo>
                  <a:pt x="6345" y="15312"/>
                  <a:pt x="7884" y="15465"/>
                  <a:pt x="9257" y="15465"/>
                </a:cubicBezTo>
                <a:cubicBezTo>
                  <a:pt x="16285" y="15465"/>
                  <a:pt x="19004" y="11452"/>
                  <a:pt x="19197" y="10121"/>
                </a:cubicBezTo>
                <a:cubicBezTo>
                  <a:pt x="19420" y="8522"/>
                  <a:pt x="18462" y="9257"/>
                  <a:pt x="17546" y="8196"/>
                </a:cubicBezTo>
                <a:cubicBezTo>
                  <a:pt x="16631" y="7127"/>
                  <a:pt x="18145" y="6708"/>
                  <a:pt x="17521" y="4475"/>
                </a:cubicBezTo>
                <a:cubicBezTo>
                  <a:pt x="17149" y="3152"/>
                  <a:pt x="16275" y="2822"/>
                  <a:pt x="15522" y="2822"/>
                </a:cubicBezTo>
                <a:cubicBezTo>
                  <a:pt x="15009" y="2822"/>
                  <a:pt x="14551" y="2975"/>
                  <a:pt x="14347" y="3072"/>
                </a:cubicBezTo>
                <a:cubicBezTo>
                  <a:pt x="14174" y="3157"/>
                  <a:pt x="13853" y="3235"/>
                  <a:pt x="13491" y="3235"/>
                </a:cubicBezTo>
                <a:cubicBezTo>
                  <a:pt x="12795" y="3235"/>
                  <a:pt x="11952" y="2947"/>
                  <a:pt x="11738" y="1866"/>
                </a:cubicBezTo>
                <a:cubicBezTo>
                  <a:pt x="11535" y="864"/>
                  <a:pt x="10406" y="0"/>
                  <a:pt x="91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8" name="Google Shape;4188;p29"/>
          <p:cNvSpPr/>
          <p:nvPr/>
        </p:nvSpPr>
        <p:spPr>
          <a:xfrm rot="10800000">
            <a:off x="8525831" y="-592074"/>
            <a:ext cx="83422" cy="71403"/>
          </a:xfrm>
          <a:custGeom>
            <a:avLst/>
            <a:gdLst/>
            <a:ahLst/>
            <a:cxnLst/>
            <a:rect l="l" t="t" r="r" b="b"/>
            <a:pathLst>
              <a:path w="826" h="707" extrusionOk="0">
                <a:moveTo>
                  <a:pt x="329" y="1"/>
                </a:moveTo>
                <a:cubicBezTo>
                  <a:pt x="244" y="1"/>
                  <a:pt x="160" y="27"/>
                  <a:pt x="90" y="77"/>
                </a:cubicBezTo>
                <a:cubicBezTo>
                  <a:pt x="47" y="111"/>
                  <a:pt x="30" y="171"/>
                  <a:pt x="39" y="222"/>
                </a:cubicBezTo>
                <a:cubicBezTo>
                  <a:pt x="30" y="248"/>
                  <a:pt x="21" y="265"/>
                  <a:pt x="21" y="291"/>
                </a:cubicBezTo>
                <a:cubicBezTo>
                  <a:pt x="13" y="342"/>
                  <a:pt x="21" y="385"/>
                  <a:pt x="39" y="436"/>
                </a:cubicBezTo>
                <a:cubicBezTo>
                  <a:pt x="0" y="575"/>
                  <a:pt x="107" y="707"/>
                  <a:pt x="241" y="707"/>
                </a:cubicBezTo>
                <a:cubicBezTo>
                  <a:pt x="256" y="707"/>
                  <a:pt x="271" y="705"/>
                  <a:pt x="287" y="702"/>
                </a:cubicBezTo>
                <a:cubicBezTo>
                  <a:pt x="338" y="693"/>
                  <a:pt x="389" y="676"/>
                  <a:pt x="432" y="659"/>
                </a:cubicBezTo>
                <a:cubicBezTo>
                  <a:pt x="483" y="650"/>
                  <a:pt x="535" y="633"/>
                  <a:pt x="578" y="616"/>
                </a:cubicBezTo>
                <a:cubicBezTo>
                  <a:pt x="826" y="496"/>
                  <a:pt x="774" y="171"/>
                  <a:pt x="509" y="43"/>
                </a:cubicBezTo>
                <a:cubicBezTo>
                  <a:pt x="452" y="14"/>
                  <a:pt x="390" y="1"/>
                  <a:pt x="32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9" name="Google Shape;4189;p29"/>
          <p:cNvSpPr/>
          <p:nvPr/>
        </p:nvSpPr>
        <p:spPr>
          <a:xfrm rot="10800000">
            <a:off x="8343529" y="-552988"/>
            <a:ext cx="85644" cy="69889"/>
          </a:xfrm>
          <a:custGeom>
            <a:avLst/>
            <a:gdLst/>
            <a:ahLst/>
            <a:cxnLst/>
            <a:rect l="l" t="t" r="r" b="b"/>
            <a:pathLst>
              <a:path w="848" h="692" extrusionOk="0">
                <a:moveTo>
                  <a:pt x="358" y="1"/>
                </a:moveTo>
                <a:cubicBezTo>
                  <a:pt x="327" y="1"/>
                  <a:pt x="296" y="7"/>
                  <a:pt x="266" y="21"/>
                </a:cubicBezTo>
                <a:cubicBezTo>
                  <a:pt x="78" y="124"/>
                  <a:pt x="1" y="355"/>
                  <a:pt x="86" y="552"/>
                </a:cubicBezTo>
                <a:cubicBezTo>
                  <a:pt x="124" y="640"/>
                  <a:pt x="209" y="691"/>
                  <a:pt x="295" y="691"/>
                </a:cubicBezTo>
                <a:cubicBezTo>
                  <a:pt x="326" y="691"/>
                  <a:pt x="357" y="685"/>
                  <a:pt x="386" y="671"/>
                </a:cubicBezTo>
                <a:lnTo>
                  <a:pt x="736" y="526"/>
                </a:lnTo>
                <a:cubicBezTo>
                  <a:pt x="822" y="475"/>
                  <a:pt x="848" y="355"/>
                  <a:pt x="788" y="278"/>
                </a:cubicBezTo>
                <a:cubicBezTo>
                  <a:pt x="745" y="221"/>
                  <a:pt x="679" y="188"/>
                  <a:pt x="614" y="188"/>
                </a:cubicBezTo>
                <a:cubicBezTo>
                  <a:pt x="601" y="188"/>
                  <a:pt x="587" y="189"/>
                  <a:pt x="574" y="192"/>
                </a:cubicBezTo>
                <a:lnTo>
                  <a:pt x="574" y="184"/>
                </a:lnTo>
                <a:cubicBezTo>
                  <a:pt x="554" y="72"/>
                  <a:pt x="459" y="1"/>
                  <a:pt x="35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0" name="Google Shape;4190;p29"/>
          <p:cNvSpPr/>
          <p:nvPr/>
        </p:nvSpPr>
        <p:spPr>
          <a:xfrm rot="10800000">
            <a:off x="6757857" y="189247"/>
            <a:ext cx="92713" cy="68071"/>
          </a:xfrm>
          <a:custGeom>
            <a:avLst/>
            <a:gdLst/>
            <a:ahLst/>
            <a:cxnLst/>
            <a:rect l="l" t="t" r="r" b="b"/>
            <a:pathLst>
              <a:path w="918" h="674" extrusionOk="0">
                <a:moveTo>
                  <a:pt x="394" y="343"/>
                </a:moveTo>
                <a:lnTo>
                  <a:pt x="394" y="343"/>
                </a:lnTo>
                <a:cubicBezTo>
                  <a:pt x="402" y="347"/>
                  <a:pt x="411" y="351"/>
                  <a:pt x="420" y="354"/>
                </a:cubicBezTo>
                <a:cubicBezTo>
                  <a:pt x="411" y="354"/>
                  <a:pt x="403" y="354"/>
                  <a:pt x="394" y="346"/>
                </a:cubicBezTo>
                <a:cubicBezTo>
                  <a:pt x="394" y="345"/>
                  <a:pt x="394" y="344"/>
                  <a:pt x="394" y="343"/>
                </a:cubicBezTo>
                <a:close/>
                <a:moveTo>
                  <a:pt x="482" y="1"/>
                </a:moveTo>
                <a:cubicBezTo>
                  <a:pt x="436" y="1"/>
                  <a:pt x="392" y="18"/>
                  <a:pt x="357" y="49"/>
                </a:cubicBezTo>
                <a:lnTo>
                  <a:pt x="357" y="49"/>
                </a:lnTo>
                <a:cubicBezTo>
                  <a:pt x="349" y="48"/>
                  <a:pt x="340" y="47"/>
                  <a:pt x="332" y="47"/>
                </a:cubicBezTo>
                <a:cubicBezTo>
                  <a:pt x="277" y="47"/>
                  <a:pt x="222" y="64"/>
                  <a:pt x="172" y="106"/>
                </a:cubicBezTo>
                <a:cubicBezTo>
                  <a:pt x="1" y="252"/>
                  <a:pt x="69" y="517"/>
                  <a:pt x="249" y="620"/>
                </a:cubicBezTo>
                <a:cubicBezTo>
                  <a:pt x="305" y="656"/>
                  <a:pt x="367" y="673"/>
                  <a:pt x="429" y="673"/>
                </a:cubicBezTo>
                <a:cubicBezTo>
                  <a:pt x="514" y="673"/>
                  <a:pt x="598" y="640"/>
                  <a:pt x="661" y="580"/>
                </a:cubicBezTo>
                <a:lnTo>
                  <a:pt x="661" y="580"/>
                </a:lnTo>
                <a:cubicBezTo>
                  <a:pt x="810" y="578"/>
                  <a:pt x="917" y="383"/>
                  <a:pt x="788" y="260"/>
                </a:cubicBezTo>
                <a:lnTo>
                  <a:pt x="788" y="260"/>
                </a:lnTo>
                <a:lnTo>
                  <a:pt x="788" y="269"/>
                </a:lnTo>
                <a:cubicBezTo>
                  <a:pt x="775" y="260"/>
                  <a:pt x="761" y="252"/>
                  <a:pt x="748" y="242"/>
                </a:cubicBezTo>
                <a:lnTo>
                  <a:pt x="748" y="242"/>
                </a:lnTo>
                <a:cubicBezTo>
                  <a:pt x="720" y="143"/>
                  <a:pt x="651" y="56"/>
                  <a:pt x="548" y="12"/>
                </a:cubicBezTo>
                <a:cubicBezTo>
                  <a:pt x="526" y="4"/>
                  <a:pt x="504" y="1"/>
                  <a:pt x="482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29"/>
          <p:cNvSpPr/>
          <p:nvPr/>
        </p:nvSpPr>
        <p:spPr>
          <a:xfrm rot="10800000">
            <a:off x="6751090" y="46436"/>
            <a:ext cx="88270" cy="79079"/>
          </a:xfrm>
          <a:custGeom>
            <a:avLst/>
            <a:gdLst/>
            <a:ahLst/>
            <a:cxnLst/>
            <a:rect l="l" t="t" r="r" b="b"/>
            <a:pathLst>
              <a:path w="874" h="783" extrusionOk="0">
                <a:moveTo>
                  <a:pt x="359" y="360"/>
                </a:moveTo>
                <a:cubicBezTo>
                  <a:pt x="360" y="360"/>
                  <a:pt x="361" y="361"/>
                  <a:pt x="363" y="365"/>
                </a:cubicBezTo>
                <a:lnTo>
                  <a:pt x="363" y="365"/>
                </a:lnTo>
                <a:cubicBezTo>
                  <a:pt x="360" y="362"/>
                  <a:pt x="359" y="360"/>
                  <a:pt x="359" y="360"/>
                </a:cubicBezTo>
                <a:close/>
                <a:moveTo>
                  <a:pt x="368" y="1"/>
                </a:moveTo>
                <a:cubicBezTo>
                  <a:pt x="319" y="1"/>
                  <a:pt x="269" y="12"/>
                  <a:pt x="223" y="33"/>
                </a:cubicBezTo>
                <a:cubicBezTo>
                  <a:pt x="1" y="136"/>
                  <a:pt x="9" y="478"/>
                  <a:pt x="146" y="649"/>
                </a:cubicBezTo>
                <a:cubicBezTo>
                  <a:pt x="225" y="737"/>
                  <a:pt x="336" y="783"/>
                  <a:pt x="448" y="783"/>
                </a:cubicBezTo>
                <a:cubicBezTo>
                  <a:pt x="542" y="783"/>
                  <a:pt x="636" y="750"/>
                  <a:pt x="711" y="683"/>
                </a:cubicBezTo>
                <a:cubicBezTo>
                  <a:pt x="873" y="529"/>
                  <a:pt x="848" y="256"/>
                  <a:pt x="659" y="127"/>
                </a:cubicBezTo>
                <a:cubicBezTo>
                  <a:pt x="643" y="117"/>
                  <a:pt x="625" y="110"/>
                  <a:pt x="607" y="105"/>
                </a:cubicBezTo>
                <a:lnTo>
                  <a:pt x="607" y="105"/>
                </a:lnTo>
                <a:cubicBezTo>
                  <a:pt x="594" y="92"/>
                  <a:pt x="580" y="79"/>
                  <a:pt x="565" y="67"/>
                </a:cubicBezTo>
                <a:cubicBezTo>
                  <a:pt x="505" y="22"/>
                  <a:pt x="437" y="1"/>
                  <a:pt x="36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2" name="Google Shape;4192;p29"/>
          <p:cNvSpPr/>
          <p:nvPr/>
        </p:nvSpPr>
        <p:spPr>
          <a:xfrm rot="10800000">
            <a:off x="6947329" y="-17597"/>
            <a:ext cx="76958" cy="87260"/>
          </a:xfrm>
          <a:custGeom>
            <a:avLst/>
            <a:gdLst/>
            <a:ahLst/>
            <a:cxnLst/>
            <a:rect l="l" t="t" r="r" b="b"/>
            <a:pathLst>
              <a:path w="762" h="864" extrusionOk="0">
                <a:moveTo>
                  <a:pt x="270" y="1"/>
                </a:moveTo>
                <a:cubicBezTo>
                  <a:pt x="156" y="1"/>
                  <a:pt x="56" y="85"/>
                  <a:pt x="35" y="207"/>
                </a:cubicBezTo>
                <a:cubicBezTo>
                  <a:pt x="1" y="430"/>
                  <a:pt x="172" y="772"/>
                  <a:pt x="386" y="849"/>
                </a:cubicBezTo>
                <a:cubicBezTo>
                  <a:pt x="413" y="859"/>
                  <a:pt x="441" y="863"/>
                  <a:pt x="467" y="863"/>
                </a:cubicBezTo>
                <a:cubicBezTo>
                  <a:pt x="581" y="863"/>
                  <a:pt x="680" y="779"/>
                  <a:pt x="694" y="661"/>
                </a:cubicBezTo>
                <a:cubicBezTo>
                  <a:pt x="694" y="657"/>
                  <a:pt x="694" y="654"/>
                  <a:pt x="694" y="650"/>
                </a:cubicBezTo>
                <a:lnTo>
                  <a:pt x="694" y="650"/>
                </a:lnTo>
                <a:cubicBezTo>
                  <a:pt x="761" y="527"/>
                  <a:pt x="754" y="365"/>
                  <a:pt x="651" y="242"/>
                </a:cubicBezTo>
                <a:cubicBezTo>
                  <a:pt x="647" y="236"/>
                  <a:pt x="643" y="230"/>
                  <a:pt x="638" y="225"/>
                </a:cubicBezTo>
                <a:lnTo>
                  <a:pt x="638" y="225"/>
                </a:lnTo>
                <a:cubicBezTo>
                  <a:pt x="617" y="152"/>
                  <a:pt x="565" y="111"/>
                  <a:pt x="508" y="97"/>
                </a:cubicBezTo>
                <a:lnTo>
                  <a:pt x="508" y="97"/>
                </a:lnTo>
                <a:cubicBezTo>
                  <a:pt x="463" y="65"/>
                  <a:pt x="414" y="38"/>
                  <a:pt x="360" y="19"/>
                </a:cubicBezTo>
                <a:cubicBezTo>
                  <a:pt x="330" y="7"/>
                  <a:pt x="300" y="1"/>
                  <a:pt x="27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3" name="Google Shape;4193;p29"/>
          <p:cNvSpPr/>
          <p:nvPr/>
        </p:nvSpPr>
        <p:spPr>
          <a:xfrm rot="10800000">
            <a:off x="6836029" y="-58804"/>
            <a:ext cx="62718" cy="74029"/>
          </a:xfrm>
          <a:custGeom>
            <a:avLst/>
            <a:gdLst/>
            <a:ahLst/>
            <a:cxnLst/>
            <a:rect l="l" t="t" r="r" b="b"/>
            <a:pathLst>
              <a:path w="621" h="733" extrusionOk="0">
                <a:moveTo>
                  <a:pt x="298" y="1"/>
                </a:moveTo>
                <a:cubicBezTo>
                  <a:pt x="130" y="1"/>
                  <a:pt x="1" y="156"/>
                  <a:pt x="41" y="327"/>
                </a:cubicBezTo>
                <a:cubicBezTo>
                  <a:pt x="67" y="473"/>
                  <a:pt x="144" y="601"/>
                  <a:pt x="255" y="695"/>
                </a:cubicBezTo>
                <a:cubicBezTo>
                  <a:pt x="291" y="721"/>
                  <a:pt x="330" y="732"/>
                  <a:pt x="368" y="732"/>
                </a:cubicBezTo>
                <a:cubicBezTo>
                  <a:pt x="456" y="732"/>
                  <a:pt x="537" y="668"/>
                  <a:pt x="554" y="567"/>
                </a:cubicBezTo>
                <a:cubicBezTo>
                  <a:pt x="554" y="554"/>
                  <a:pt x="554" y="542"/>
                  <a:pt x="554" y="529"/>
                </a:cubicBezTo>
                <a:lnTo>
                  <a:pt x="554" y="529"/>
                </a:lnTo>
                <a:cubicBezTo>
                  <a:pt x="603" y="464"/>
                  <a:pt x="621" y="383"/>
                  <a:pt x="606" y="301"/>
                </a:cubicBezTo>
                <a:cubicBezTo>
                  <a:pt x="599" y="177"/>
                  <a:pt x="520" y="70"/>
                  <a:pt x="408" y="24"/>
                </a:cubicBezTo>
                <a:lnTo>
                  <a:pt x="408" y="24"/>
                </a:lnTo>
                <a:cubicBezTo>
                  <a:pt x="380" y="9"/>
                  <a:pt x="348" y="1"/>
                  <a:pt x="315" y="1"/>
                </a:cubicBezTo>
                <a:cubicBezTo>
                  <a:pt x="315" y="1"/>
                  <a:pt x="315" y="1"/>
                  <a:pt x="314" y="1"/>
                </a:cubicBezTo>
                <a:lnTo>
                  <a:pt x="314" y="1"/>
                </a:lnTo>
                <a:cubicBezTo>
                  <a:pt x="309" y="1"/>
                  <a:pt x="303" y="1"/>
                  <a:pt x="29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4" name="Google Shape;4194;p29"/>
          <p:cNvSpPr/>
          <p:nvPr/>
        </p:nvSpPr>
        <p:spPr>
          <a:xfrm rot="10800000">
            <a:off x="6930967" y="115115"/>
            <a:ext cx="69081" cy="91198"/>
          </a:xfrm>
          <a:custGeom>
            <a:avLst/>
            <a:gdLst/>
            <a:ahLst/>
            <a:cxnLst/>
            <a:rect l="l" t="t" r="r" b="b"/>
            <a:pathLst>
              <a:path w="684" h="903" extrusionOk="0">
                <a:moveTo>
                  <a:pt x="211" y="0"/>
                </a:moveTo>
                <a:cubicBezTo>
                  <a:pt x="121" y="0"/>
                  <a:pt x="38" y="64"/>
                  <a:pt x="26" y="166"/>
                </a:cubicBezTo>
                <a:cubicBezTo>
                  <a:pt x="1" y="431"/>
                  <a:pt x="112" y="696"/>
                  <a:pt x="326" y="867"/>
                </a:cubicBezTo>
                <a:cubicBezTo>
                  <a:pt x="356" y="891"/>
                  <a:pt x="394" y="903"/>
                  <a:pt x="431" y="903"/>
                </a:cubicBezTo>
                <a:cubicBezTo>
                  <a:pt x="488" y="903"/>
                  <a:pt x="546" y="876"/>
                  <a:pt x="582" y="825"/>
                </a:cubicBezTo>
                <a:cubicBezTo>
                  <a:pt x="632" y="749"/>
                  <a:pt x="654" y="660"/>
                  <a:pt x="648" y="572"/>
                </a:cubicBezTo>
                <a:lnTo>
                  <a:pt x="648" y="572"/>
                </a:lnTo>
                <a:cubicBezTo>
                  <a:pt x="677" y="527"/>
                  <a:pt x="684" y="469"/>
                  <a:pt x="651" y="405"/>
                </a:cubicBezTo>
                <a:cubicBezTo>
                  <a:pt x="582" y="251"/>
                  <a:pt x="462" y="123"/>
                  <a:pt x="326" y="38"/>
                </a:cubicBezTo>
                <a:cubicBezTo>
                  <a:pt x="290" y="12"/>
                  <a:pt x="250" y="0"/>
                  <a:pt x="2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29"/>
          <p:cNvSpPr/>
          <p:nvPr/>
        </p:nvSpPr>
        <p:spPr>
          <a:xfrm rot="10800000">
            <a:off x="7000455" y="255098"/>
            <a:ext cx="85139" cy="79988"/>
          </a:xfrm>
          <a:custGeom>
            <a:avLst/>
            <a:gdLst/>
            <a:ahLst/>
            <a:cxnLst/>
            <a:rect l="l" t="t" r="r" b="b"/>
            <a:pathLst>
              <a:path w="843" h="792" extrusionOk="0">
                <a:moveTo>
                  <a:pt x="311" y="510"/>
                </a:moveTo>
                <a:cubicBezTo>
                  <a:pt x="313" y="512"/>
                  <a:pt x="315" y="515"/>
                  <a:pt x="317" y="517"/>
                </a:cubicBezTo>
                <a:cubicBezTo>
                  <a:pt x="331" y="534"/>
                  <a:pt x="329" y="541"/>
                  <a:pt x="323" y="541"/>
                </a:cubicBezTo>
                <a:cubicBezTo>
                  <a:pt x="316" y="541"/>
                  <a:pt x="304" y="530"/>
                  <a:pt x="311" y="510"/>
                </a:cubicBezTo>
                <a:close/>
                <a:moveTo>
                  <a:pt x="224" y="0"/>
                </a:moveTo>
                <a:cubicBezTo>
                  <a:pt x="130" y="0"/>
                  <a:pt x="49" y="69"/>
                  <a:pt x="35" y="166"/>
                </a:cubicBezTo>
                <a:cubicBezTo>
                  <a:pt x="1" y="414"/>
                  <a:pt x="146" y="774"/>
                  <a:pt x="428" y="791"/>
                </a:cubicBezTo>
                <a:cubicBezTo>
                  <a:pt x="433" y="791"/>
                  <a:pt x="437" y="791"/>
                  <a:pt x="442" y="791"/>
                </a:cubicBezTo>
                <a:cubicBezTo>
                  <a:pt x="539" y="791"/>
                  <a:pt x="621" y="738"/>
                  <a:pt x="665" y="663"/>
                </a:cubicBezTo>
                <a:lnTo>
                  <a:pt x="665" y="663"/>
                </a:lnTo>
                <a:cubicBezTo>
                  <a:pt x="769" y="625"/>
                  <a:pt x="842" y="498"/>
                  <a:pt x="762" y="380"/>
                </a:cubicBezTo>
                <a:cubicBezTo>
                  <a:pt x="699" y="300"/>
                  <a:pt x="627" y="231"/>
                  <a:pt x="550" y="170"/>
                </a:cubicBezTo>
                <a:lnTo>
                  <a:pt x="550" y="170"/>
                </a:lnTo>
                <a:cubicBezTo>
                  <a:pt x="541" y="157"/>
                  <a:pt x="532" y="145"/>
                  <a:pt x="522" y="132"/>
                </a:cubicBezTo>
                <a:cubicBezTo>
                  <a:pt x="483" y="67"/>
                  <a:pt x="414" y="26"/>
                  <a:pt x="341" y="26"/>
                </a:cubicBezTo>
                <a:cubicBezTo>
                  <a:pt x="335" y="26"/>
                  <a:pt x="328" y="26"/>
                  <a:pt x="322" y="27"/>
                </a:cubicBezTo>
                <a:lnTo>
                  <a:pt x="322" y="27"/>
                </a:lnTo>
                <a:cubicBezTo>
                  <a:pt x="312" y="22"/>
                  <a:pt x="302" y="17"/>
                  <a:pt x="291" y="12"/>
                </a:cubicBezTo>
                <a:cubicBezTo>
                  <a:pt x="269" y="4"/>
                  <a:pt x="246" y="0"/>
                  <a:pt x="22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29"/>
          <p:cNvSpPr/>
          <p:nvPr/>
        </p:nvSpPr>
        <p:spPr>
          <a:xfrm rot="10800000">
            <a:off x="7109634" y="102085"/>
            <a:ext cx="104732" cy="65041"/>
          </a:xfrm>
          <a:custGeom>
            <a:avLst/>
            <a:gdLst/>
            <a:ahLst/>
            <a:cxnLst/>
            <a:rect l="l" t="t" r="r" b="b"/>
            <a:pathLst>
              <a:path w="1037" h="644" extrusionOk="0">
                <a:moveTo>
                  <a:pt x="865" y="0"/>
                </a:moveTo>
                <a:lnTo>
                  <a:pt x="865" y="9"/>
                </a:lnTo>
                <a:cubicBezTo>
                  <a:pt x="634" y="9"/>
                  <a:pt x="266" y="9"/>
                  <a:pt x="95" y="197"/>
                </a:cubicBezTo>
                <a:cubicBezTo>
                  <a:pt x="9" y="291"/>
                  <a:pt x="1" y="420"/>
                  <a:pt x="78" y="522"/>
                </a:cubicBezTo>
                <a:cubicBezTo>
                  <a:pt x="156" y="601"/>
                  <a:pt x="271" y="643"/>
                  <a:pt x="388" y="643"/>
                </a:cubicBezTo>
                <a:cubicBezTo>
                  <a:pt x="399" y="643"/>
                  <a:pt x="409" y="643"/>
                  <a:pt x="420" y="642"/>
                </a:cubicBezTo>
                <a:cubicBezTo>
                  <a:pt x="608" y="642"/>
                  <a:pt x="867" y="563"/>
                  <a:pt x="900" y="359"/>
                </a:cubicBezTo>
                <a:lnTo>
                  <a:pt x="900" y="359"/>
                </a:lnTo>
                <a:cubicBezTo>
                  <a:pt x="966" y="338"/>
                  <a:pt x="1015" y="281"/>
                  <a:pt x="1027" y="206"/>
                </a:cubicBezTo>
                <a:cubicBezTo>
                  <a:pt x="1036" y="103"/>
                  <a:pt x="968" y="9"/>
                  <a:pt x="86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7" name="Google Shape;4197;p29"/>
          <p:cNvSpPr/>
          <p:nvPr/>
        </p:nvSpPr>
        <p:spPr>
          <a:xfrm rot="10800000">
            <a:off x="7228913" y="263480"/>
            <a:ext cx="99480" cy="60395"/>
          </a:xfrm>
          <a:custGeom>
            <a:avLst/>
            <a:gdLst/>
            <a:ahLst/>
            <a:cxnLst/>
            <a:rect l="l" t="t" r="r" b="b"/>
            <a:pathLst>
              <a:path w="985" h="598" extrusionOk="0">
                <a:moveTo>
                  <a:pt x="411" y="397"/>
                </a:moveTo>
                <a:cubicBezTo>
                  <a:pt x="413" y="397"/>
                  <a:pt x="414" y="397"/>
                  <a:pt x="416" y="397"/>
                </a:cubicBezTo>
                <a:lnTo>
                  <a:pt x="416" y="397"/>
                </a:lnTo>
                <a:cubicBezTo>
                  <a:pt x="415" y="398"/>
                  <a:pt x="414" y="398"/>
                  <a:pt x="414" y="398"/>
                </a:cubicBezTo>
                <a:cubicBezTo>
                  <a:pt x="413" y="398"/>
                  <a:pt x="412" y="398"/>
                  <a:pt x="411" y="397"/>
                </a:cubicBezTo>
                <a:close/>
                <a:moveTo>
                  <a:pt x="619" y="1"/>
                </a:moveTo>
                <a:cubicBezTo>
                  <a:pt x="583" y="1"/>
                  <a:pt x="547" y="8"/>
                  <a:pt x="511" y="23"/>
                </a:cubicBezTo>
                <a:lnTo>
                  <a:pt x="511" y="23"/>
                </a:lnTo>
                <a:cubicBezTo>
                  <a:pt x="489" y="21"/>
                  <a:pt x="467" y="20"/>
                  <a:pt x="446" y="20"/>
                </a:cubicBezTo>
                <a:cubicBezTo>
                  <a:pt x="356" y="20"/>
                  <a:pt x="269" y="38"/>
                  <a:pt x="197" y="89"/>
                </a:cubicBezTo>
                <a:cubicBezTo>
                  <a:pt x="1" y="235"/>
                  <a:pt x="103" y="509"/>
                  <a:pt x="317" y="569"/>
                </a:cubicBezTo>
                <a:cubicBezTo>
                  <a:pt x="376" y="587"/>
                  <a:pt x="440" y="598"/>
                  <a:pt x="504" y="598"/>
                </a:cubicBezTo>
                <a:cubicBezTo>
                  <a:pt x="637" y="598"/>
                  <a:pt x="768" y="552"/>
                  <a:pt x="840" y="441"/>
                </a:cubicBezTo>
                <a:lnTo>
                  <a:pt x="840" y="441"/>
                </a:lnTo>
                <a:cubicBezTo>
                  <a:pt x="887" y="424"/>
                  <a:pt x="927" y="388"/>
                  <a:pt x="950" y="338"/>
                </a:cubicBezTo>
                <a:cubicBezTo>
                  <a:pt x="984" y="243"/>
                  <a:pt x="942" y="132"/>
                  <a:pt x="839" y="98"/>
                </a:cubicBezTo>
                <a:cubicBezTo>
                  <a:pt x="835" y="97"/>
                  <a:pt x="832" y="96"/>
                  <a:pt x="828" y="95"/>
                </a:cubicBezTo>
                <a:lnTo>
                  <a:pt x="828" y="95"/>
                </a:lnTo>
                <a:cubicBezTo>
                  <a:pt x="776" y="37"/>
                  <a:pt x="700" y="1"/>
                  <a:pt x="61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8" name="Google Shape;4198;p29"/>
          <p:cNvSpPr/>
          <p:nvPr/>
        </p:nvSpPr>
        <p:spPr>
          <a:xfrm rot="10800000">
            <a:off x="7320518" y="178340"/>
            <a:ext cx="82210" cy="93420"/>
          </a:xfrm>
          <a:custGeom>
            <a:avLst/>
            <a:gdLst/>
            <a:ahLst/>
            <a:cxnLst/>
            <a:rect l="l" t="t" r="r" b="b"/>
            <a:pathLst>
              <a:path w="814" h="925" extrusionOk="0">
                <a:moveTo>
                  <a:pt x="438" y="0"/>
                </a:moveTo>
                <a:cubicBezTo>
                  <a:pt x="395" y="0"/>
                  <a:pt x="346" y="13"/>
                  <a:pt x="292" y="44"/>
                </a:cubicBezTo>
                <a:cubicBezTo>
                  <a:pt x="1" y="189"/>
                  <a:pt x="129" y="634"/>
                  <a:pt x="300" y="822"/>
                </a:cubicBezTo>
                <a:cubicBezTo>
                  <a:pt x="358" y="889"/>
                  <a:pt x="439" y="924"/>
                  <a:pt x="520" y="924"/>
                </a:cubicBezTo>
                <a:cubicBezTo>
                  <a:pt x="585" y="924"/>
                  <a:pt x="649" y="902"/>
                  <a:pt x="702" y="857"/>
                </a:cubicBezTo>
                <a:cubicBezTo>
                  <a:pt x="805" y="754"/>
                  <a:pt x="814" y="583"/>
                  <a:pt x="779" y="446"/>
                </a:cubicBezTo>
                <a:cubicBezTo>
                  <a:pt x="763" y="359"/>
                  <a:pt x="726" y="250"/>
                  <a:pt x="663" y="172"/>
                </a:cubicBezTo>
                <a:lnTo>
                  <a:pt x="663" y="172"/>
                </a:lnTo>
                <a:cubicBezTo>
                  <a:pt x="610" y="73"/>
                  <a:pt x="538" y="0"/>
                  <a:pt x="43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9" name="Google Shape;4199;p29"/>
          <p:cNvSpPr/>
          <p:nvPr/>
        </p:nvSpPr>
        <p:spPr>
          <a:xfrm rot="10800000">
            <a:off x="7312741" y="-8204"/>
            <a:ext cx="72615" cy="89785"/>
          </a:xfrm>
          <a:custGeom>
            <a:avLst/>
            <a:gdLst/>
            <a:ahLst/>
            <a:cxnLst/>
            <a:rect l="l" t="t" r="r" b="b"/>
            <a:pathLst>
              <a:path w="719" h="889" extrusionOk="0">
                <a:moveTo>
                  <a:pt x="390" y="321"/>
                </a:moveTo>
                <a:cubicBezTo>
                  <a:pt x="393" y="321"/>
                  <a:pt x="399" y="331"/>
                  <a:pt x="390" y="333"/>
                </a:cubicBezTo>
                <a:lnTo>
                  <a:pt x="390" y="333"/>
                </a:lnTo>
                <a:cubicBezTo>
                  <a:pt x="387" y="324"/>
                  <a:pt x="388" y="321"/>
                  <a:pt x="390" y="321"/>
                </a:cubicBezTo>
                <a:close/>
                <a:moveTo>
                  <a:pt x="314" y="1"/>
                </a:moveTo>
                <a:cubicBezTo>
                  <a:pt x="284" y="1"/>
                  <a:pt x="254" y="6"/>
                  <a:pt x="222" y="17"/>
                </a:cubicBezTo>
                <a:cubicBezTo>
                  <a:pt x="26" y="86"/>
                  <a:pt x="0" y="291"/>
                  <a:pt x="43" y="462"/>
                </a:cubicBezTo>
                <a:cubicBezTo>
                  <a:pt x="86" y="650"/>
                  <a:pt x="214" y="804"/>
                  <a:pt x="394" y="881"/>
                </a:cubicBezTo>
                <a:cubicBezTo>
                  <a:pt x="413" y="886"/>
                  <a:pt x="434" y="889"/>
                  <a:pt x="454" y="889"/>
                </a:cubicBezTo>
                <a:cubicBezTo>
                  <a:pt x="539" y="889"/>
                  <a:pt x="624" y="846"/>
                  <a:pt x="659" y="770"/>
                </a:cubicBezTo>
                <a:cubicBezTo>
                  <a:pt x="719" y="685"/>
                  <a:pt x="719" y="573"/>
                  <a:pt x="684" y="488"/>
                </a:cubicBezTo>
                <a:cubicBezTo>
                  <a:pt x="672" y="462"/>
                  <a:pt x="655" y="439"/>
                  <a:pt x="634" y="422"/>
                </a:cubicBezTo>
                <a:lnTo>
                  <a:pt x="634" y="422"/>
                </a:lnTo>
                <a:cubicBezTo>
                  <a:pt x="658" y="379"/>
                  <a:pt x="664" y="325"/>
                  <a:pt x="642" y="265"/>
                </a:cubicBezTo>
                <a:cubicBezTo>
                  <a:pt x="578" y="130"/>
                  <a:pt x="460" y="1"/>
                  <a:pt x="31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0" name="Google Shape;4200;p29"/>
          <p:cNvSpPr/>
          <p:nvPr/>
        </p:nvSpPr>
        <p:spPr>
          <a:xfrm rot="10800000">
            <a:off x="7032370" y="-252821"/>
            <a:ext cx="73120" cy="93218"/>
          </a:xfrm>
          <a:custGeom>
            <a:avLst/>
            <a:gdLst/>
            <a:ahLst/>
            <a:cxnLst/>
            <a:rect l="l" t="t" r="r" b="b"/>
            <a:pathLst>
              <a:path w="724" h="923" extrusionOk="0">
                <a:moveTo>
                  <a:pt x="321" y="0"/>
                </a:moveTo>
                <a:cubicBezTo>
                  <a:pt x="301" y="0"/>
                  <a:pt x="280" y="2"/>
                  <a:pt x="257" y="8"/>
                </a:cubicBezTo>
                <a:cubicBezTo>
                  <a:pt x="1" y="68"/>
                  <a:pt x="26" y="410"/>
                  <a:pt x="86" y="598"/>
                </a:cubicBezTo>
                <a:cubicBezTo>
                  <a:pt x="132" y="735"/>
                  <a:pt x="263" y="923"/>
                  <a:pt x="422" y="923"/>
                </a:cubicBezTo>
                <a:cubicBezTo>
                  <a:pt x="470" y="923"/>
                  <a:pt x="522" y="905"/>
                  <a:pt x="574" y="863"/>
                </a:cubicBezTo>
                <a:cubicBezTo>
                  <a:pt x="703" y="764"/>
                  <a:pt x="723" y="601"/>
                  <a:pt x="691" y="452"/>
                </a:cubicBezTo>
                <a:lnTo>
                  <a:pt x="694" y="452"/>
                </a:lnTo>
                <a:cubicBezTo>
                  <a:pt x="655" y="273"/>
                  <a:pt x="537" y="0"/>
                  <a:pt x="32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1" name="Google Shape;4201;p29"/>
          <p:cNvSpPr/>
          <p:nvPr/>
        </p:nvSpPr>
        <p:spPr>
          <a:xfrm rot="10800000">
            <a:off x="6872086" y="-415630"/>
            <a:ext cx="90795" cy="85947"/>
          </a:xfrm>
          <a:custGeom>
            <a:avLst/>
            <a:gdLst/>
            <a:ahLst/>
            <a:cxnLst/>
            <a:rect l="l" t="t" r="r" b="b"/>
            <a:pathLst>
              <a:path w="899" h="851" extrusionOk="0">
                <a:moveTo>
                  <a:pt x="439" y="0"/>
                </a:moveTo>
                <a:cubicBezTo>
                  <a:pt x="361" y="0"/>
                  <a:pt x="281" y="48"/>
                  <a:pt x="254" y="119"/>
                </a:cubicBezTo>
                <a:lnTo>
                  <a:pt x="254" y="119"/>
                </a:lnTo>
                <a:cubicBezTo>
                  <a:pt x="248" y="119"/>
                  <a:pt x="243" y="118"/>
                  <a:pt x="237" y="118"/>
                </a:cubicBezTo>
                <a:cubicBezTo>
                  <a:pt x="120" y="118"/>
                  <a:pt x="16" y="215"/>
                  <a:pt x="0" y="334"/>
                </a:cubicBezTo>
                <a:cubicBezTo>
                  <a:pt x="0" y="445"/>
                  <a:pt x="52" y="556"/>
                  <a:pt x="137" y="633"/>
                </a:cubicBezTo>
                <a:cubicBezTo>
                  <a:pt x="239" y="736"/>
                  <a:pt x="380" y="850"/>
                  <a:pt x="522" y="850"/>
                </a:cubicBezTo>
                <a:cubicBezTo>
                  <a:pt x="582" y="850"/>
                  <a:pt x="643" y="830"/>
                  <a:pt x="702" y="779"/>
                </a:cubicBezTo>
                <a:cubicBezTo>
                  <a:pt x="729" y="755"/>
                  <a:pt x="749" y="729"/>
                  <a:pt x="764" y="702"/>
                </a:cubicBezTo>
                <a:lnTo>
                  <a:pt x="764" y="702"/>
                </a:lnTo>
                <a:cubicBezTo>
                  <a:pt x="781" y="696"/>
                  <a:pt x="797" y="687"/>
                  <a:pt x="813" y="676"/>
                </a:cubicBezTo>
                <a:cubicBezTo>
                  <a:pt x="890" y="608"/>
                  <a:pt x="899" y="497"/>
                  <a:pt x="839" y="420"/>
                </a:cubicBezTo>
                <a:lnTo>
                  <a:pt x="830" y="420"/>
                </a:lnTo>
                <a:cubicBezTo>
                  <a:pt x="795" y="380"/>
                  <a:pt x="757" y="345"/>
                  <a:pt x="715" y="313"/>
                </a:cubicBezTo>
                <a:lnTo>
                  <a:pt x="715" y="313"/>
                </a:lnTo>
                <a:cubicBezTo>
                  <a:pt x="677" y="236"/>
                  <a:pt x="632" y="164"/>
                  <a:pt x="599" y="103"/>
                </a:cubicBezTo>
                <a:cubicBezTo>
                  <a:pt x="564" y="31"/>
                  <a:pt x="502" y="0"/>
                  <a:pt x="4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2" name="Google Shape;4202;p29"/>
          <p:cNvSpPr/>
          <p:nvPr/>
        </p:nvSpPr>
        <p:spPr>
          <a:xfrm rot="10800000">
            <a:off x="6770987" y="-572076"/>
            <a:ext cx="86351" cy="86553"/>
          </a:xfrm>
          <a:custGeom>
            <a:avLst/>
            <a:gdLst/>
            <a:ahLst/>
            <a:cxnLst/>
            <a:rect l="l" t="t" r="r" b="b"/>
            <a:pathLst>
              <a:path w="855" h="857" extrusionOk="0">
                <a:moveTo>
                  <a:pt x="399" y="1"/>
                </a:moveTo>
                <a:cubicBezTo>
                  <a:pt x="211" y="1"/>
                  <a:pt x="27" y="90"/>
                  <a:pt x="16" y="297"/>
                </a:cubicBezTo>
                <a:cubicBezTo>
                  <a:pt x="0" y="539"/>
                  <a:pt x="189" y="856"/>
                  <a:pt x="447" y="856"/>
                </a:cubicBezTo>
                <a:cubicBezTo>
                  <a:pt x="463" y="856"/>
                  <a:pt x="479" y="855"/>
                  <a:pt x="495" y="853"/>
                </a:cubicBezTo>
                <a:cubicBezTo>
                  <a:pt x="637" y="828"/>
                  <a:pt x="746" y="714"/>
                  <a:pt x="767" y="573"/>
                </a:cubicBezTo>
                <a:lnTo>
                  <a:pt x="767" y="573"/>
                </a:lnTo>
                <a:cubicBezTo>
                  <a:pt x="812" y="525"/>
                  <a:pt x="842" y="461"/>
                  <a:pt x="846" y="391"/>
                </a:cubicBezTo>
                <a:cubicBezTo>
                  <a:pt x="855" y="271"/>
                  <a:pt x="795" y="151"/>
                  <a:pt x="692" y="83"/>
                </a:cubicBezTo>
                <a:cubicBezTo>
                  <a:pt x="614" y="30"/>
                  <a:pt x="506" y="1"/>
                  <a:pt x="39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3" name="Google Shape;4203;p29"/>
          <p:cNvSpPr/>
          <p:nvPr/>
        </p:nvSpPr>
        <p:spPr>
          <a:xfrm rot="10800000">
            <a:off x="7223762" y="-86579"/>
            <a:ext cx="95137" cy="59486"/>
          </a:xfrm>
          <a:custGeom>
            <a:avLst/>
            <a:gdLst/>
            <a:ahLst/>
            <a:cxnLst/>
            <a:rect l="l" t="t" r="r" b="b"/>
            <a:pathLst>
              <a:path w="942" h="589" extrusionOk="0">
                <a:moveTo>
                  <a:pt x="408" y="215"/>
                </a:moveTo>
                <a:cubicBezTo>
                  <a:pt x="409" y="215"/>
                  <a:pt x="410" y="215"/>
                  <a:pt x="410" y="216"/>
                </a:cubicBezTo>
                <a:lnTo>
                  <a:pt x="410" y="216"/>
                </a:lnTo>
                <a:cubicBezTo>
                  <a:pt x="410" y="216"/>
                  <a:pt x="410" y="216"/>
                  <a:pt x="410" y="216"/>
                </a:cubicBezTo>
                <a:lnTo>
                  <a:pt x="403" y="216"/>
                </a:lnTo>
                <a:cubicBezTo>
                  <a:pt x="405" y="215"/>
                  <a:pt x="407" y="215"/>
                  <a:pt x="408" y="215"/>
                </a:cubicBezTo>
                <a:close/>
                <a:moveTo>
                  <a:pt x="387" y="0"/>
                </a:moveTo>
                <a:cubicBezTo>
                  <a:pt x="257" y="0"/>
                  <a:pt x="127" y="39"/>
                  <a:pt x="69" y="173"/>
                </a:cubicBezTo>
                <a:cubicBezTo>
                  <a:pt x="1" y="344"/>
                  <a:pt x="129" y="515"/>
                  <a:pt x="283" y="567"/>
                </a:cubicBezTo>
                <a:cubicBezTo>
                  <a:pt x="329" y="581"/>
                  <a:pt x="375" y="588"/>
                  <a:pt x="422" y="588"/>
                </a:cubicBezTo>
                <a:cubicBezTo>
                  <a:pt x="514" y="588"/>
                  <a:pt x="605" y="561"/>
                  <a:pt x="684" y="510"/>
                </a:cubicBezTo>
                <a:lnTo>
                  <a:pt x="684" y="510"/>
                </a:lnTo>
                <a:cubicBezTo>
                  <a:pt x="687" y="510"/>
                  <a:pt x="690" y="510"/>
                  <a:pt x="693" y="510"/>
                </a:cubicBezTo>
                <a:cubicBezTo>
                  <a:pt x="713" y="510"/>
                  <a:pt x="733" y="509"/>
                  <a:pt x="754" y="507"/>
                </a:cubicBezTo>
                <a:cubicBezTo>
                  <a:pt x="873" y="490"/>
                  <a:pt x="942" y="362"/>
                  <a:pt x="890" y="250"/>
                </a:cubicBezTo>
                <a:cubicBezTo>
                  <a:pt x="813" y="113"/>
                  <a:pt x="668" y="19"/>
                  <a:pt x="514" y="11"/>
                </a:cubicBezTo>
                <a:cubicBezTo>
                  <a:pt x="473" y="4"/>
                  <a:pt x="430" y="0"/>
                  <a:pt x="38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4" name="Google Shape;4204;p29"/>
          <p:cNvSpPr/>
          <p:nvPr/>
        </p:nvSpPr>
        <p:spPr>
          <a:xfrm rot="10800000">
            <a:off x="7049540" y="-95063"/>
            <a:ext cx="80998" cy="60698"/>
          </a:xfrm>
          <a:custGeom>
            <a:avLst/>
            <a:gdLst/>
            <a:ahLst/>
            <a:cxnLst/>
            <a:rect l="l" t="t" r="r" b="b"/>
            <a:pathLst>
              <a:path w="802" h="601" extrusionOk="0">
                <a:moveTo>
                  <a:pt x="358" y="0"/>
                </a:moveTo>
                <a:cubicBezTo>
                  <a:pt x="299" y="0"/>
                  <a:pt x="239" y="11"/>
                  <a:pt x="180" y="33"/>
                </a:cubicBezTo>
                <a:cubicBezTo>
                  <a:pt x="69" y="67"/>
                  <a:pt x="1" y="178"/>
                  <a:pt x="18" y="290"/>
                </a:cubicBezTo>
                <a:cubicBezTo>
                  <a:pt x="26" y="392"/>
                  <a:pt x="95" y="486"/>
                  <a:pt x="189" y="529"/>
                </a:cubicBezTo>
                <a:cubicBezTo>
                  <a:pt x="263" y="574"/>
                  <a:pt x="352" y="600"/>
                  <a:pt x="438" y="600"/>
                </a:cubicBezTo>
                <a:cubicBezTo>
                  <a:pt x="551" y="600"/>
                  <a:pt x="660" y="555"/>
                  <a:pt x="728" y="443"/>
                </a:cubicBezTo>
                <a:cubicBezTo>
                  <a:pt x="742" y="422"/>
                  <a:pt x="751" y="399"/>
                  <a:pt x="758" y="376"/>
                </a:cubicBezTo>
                <a:lnTo>
                  <a:pt x="758" y="376"/>
                </a:lnTo>
                <a:cubicBezTo>
                  <a:pt x="802" y="295"/>
                  <a:pt x="787" y="195"/>
                  <a:pt x="721" y="135"/>
                </a:cubicBezTo>
                <a:lnTo>
                  <a:pt x="721" y="135"/>
                </a:lnTo>
                <a:cubicBezTo>
                  <a:pt x="675" y="61"/>
                  <a:pt x="599" y="8"/>
                  <a:pt x="507" y="8"/>
                </a:cubicBezTo>
                <a:cubicBezTo>
                  <a:pt x="494" y="8"/>
                  <a:pt x="480" y="9"/>
                  <a:pt x="466" y="11"/>
                </a:cubicBezTo>
                <a:lnTo>
                  <a:pt x="466" y="11"/>
                </a:lnTo>
                <a:cubicBezTo>
                  <a:pt x="430" y="4"/>
                  <a:pt x="394" y="0"/>
                  <a:pt x="35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5" name="Google Shape;4205;p29"/>
          <p:cNvSpPr/>
          <p:nvPr/>
        </p:nvSpPr>
        <p:spPr>
          <a:xfrm rot="10800000">
            <a:off x="6939450" y="-150006"/>
            <a:ext cx="46761" cy="43428"/>
          </a:xfrm>
          <a:custGeom>
            <a:avLst/>
            <a:gdLst/>
            <a:ahLst/>
            <a:cxnLst/>
            <a:rect l="l" t="t" r="r" b="b"/>
            <a:pathLst>
              <a:path w="463" h="430" extrusionOk="0">
                <a:moveTo>
                  <a:pt x="238" y="1"/>
                </a:moveTo>
                <a:cubicBezTo>
                  <a:pt x="105" y="1"/>
                  <a:pt x="1" y="114"/>
                  <a:pt x="9" y="250"/>
                </a:cubicBezTo>
                <a:cubicBezTo>
                  <a:pt x="13" y="273"/>
                  <a:pt x="24" y="293"/>
                  <a:pt x="39" y="307"/>
                </a:cubicBezTo>
                <a:lnTo>
                  <a:pt x="39" y="307"/>
                </a:lnTo>
                <a:cubicBezTo>
                  <a:pt x="53" y="341"/>
                  <a:pt x="77" y="373"/>
                  <a:pt x="112" y="396"/>
                </a:cubicBezTo>
                <a:cubicBezTo>
                  <a:pt x="145" y="419"/>
                  <a:pt x="183" y="430"/>
                  <a:pt x="221" y="430"/>
                </a:cubicBezTo>
                <a:cubicBezTo>
                  <a:pt x="306" y="430"/>
                  <a:pt x="390" y="374"/>
                  <a:pt x="420" y="285"/>
                </a:cubicBezTo>
                <a:cubicBezTo>
                  <a:pt x="462" y="165"/>
                  <a:pt x="394" y="36"/>
                  <a:pt x="266" y="2"/>
                </a:cubicBezTo>
                <a:cubicBezTo>
                  <a:pt x="256" y="1"/>
                  <a:pt x="247" y="1"/>
                  <a:pt x="23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6" name="Google Shape;4206;p29"/>
          <p:cNvSpPr/>
          <p:nvPr/>
        </p:nvSpPr>
        <p:spPr>
          <a:xfrm rot="10800000">
            <a:off x="6898849" y="-282112"/>
            <a:ext cx="36156" cy="31611"/>
          </a:xfrm>
          <a:custGeom>
            <a:avLst/>
            <a:gdLst/>
            <a:ahLst/>
            <a:cxnLst/>
            <a:rect l="l" t="t" r="r" b="b"/>
            <a:pathLst>
              <a:path w="358" h="313" extrusionOk="0">
                <a:moveTo>
                  <a:pt x="204" y="0"/>
                </a:moveTo>
                <a:cubicBezTo>
                  <a:pt x="193" y="0"/>
                  <a:pt x="181" y="2"/>
                  <a:pt x="170" y="7"/>
                </a:cubicBezTo>
                <a:lnTo>
                  <a:pt x="170" y="7"/>
                </a:lnTo>
                <a:cubicBezTo>
                  <a:pt x="80" y="18"/>
                  <a:pt x="15" y="85"/>
                  <a:pt x="7" y="168"/>
                </a:cubicBezTo>
                <a:cubicBezTo>
                  <a:pt x="0" y="265"/>
                  <a:pt x="105" y="313"/>
                  <a:pt x="197" y="313"/>
                </a:cubicBezTo>
                <a:cubicBezTo>
                  <a:pt x="228" y="313"/>
                  <a:pt x="257" y="307"/>
                  <a:pt x="280" y="297"/>
                </a:cubicBezTo>
                <a:cubicBezTo>
                  <a:pt x="332" y="263"/>
                  <a:pt x="357" y="203"/>
                  <a:pt x="340" y="143"/>
                </a:cubicBezTo>
                <a:cubicBezTo>
                  <a:pt x="336" y="119"/>
                  <a:pt x="327" y="98"/>
                  <a:pt x="314" y="78"/>
                </a:cubicBezTo>
                <a:lnTo>
                  <a:pt x="314" y="78"/>
                </a:lnTo>
                <a:cubicBezTo>
                  <a:pt x="306" y="63"/>
                  <a:pt x="295" y="49"/>
                  <a:pt x="282" y="38"/>
                </a:cubicBezTo>
                <a:lnTo>
                  <a:pt x="282" y="38"/>
                </a:lnTo>
                <a:cubicBezTo>
                  <a:pt x="273" y="30"/>
                  <a:pt x="264" y="22"/>
                  <a:pt x="255" y="14"/>
                </a:cubicBezTo>
                <a:cubicBezTo>
                  <a:pt x="239" y="5"/>
                  <a:pt x="221" y="0"/>
                  <a:pt x="20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Google Shape;4207;p29"/>
          <p:cNvSpPr/>
          <p:nvPr/>
        </p:nvSpPr>
        <p:spPr>
          <a:xfrm rot="10800000">
            <a:off x="6919554" y="-82742"/>
            <a:ext cx="42519" cy="34843"/>
          </a:xfrm>
          <a:custGeom>
            <a:avLst/>
            <a:gdLst/>
            <a:ahLst/>
            <a:cxnLst/>
            <a:rect l="l" t="t" r="r" b="b"/>
            <a:pathLst>
              <a:path w="421" h="345" extrusionOk="0">
                <a:moveTo>
                  <a:pt x="214" y="193"/>
                </a:moveTo>
                <a:cubicBezTo>
                  <a:pt x="212" y="198"/>
                  <a:pt x="211" y="200"/>
                  <a:pt x="211" y="200"/>
                </a:cubicBezTo>
                <a:cubicBezTo>
                  <a:pt x="211" y="200"/>
                  <a:pt x="212" y="194"/>
                  <a:pt x="214" y="193"/>
                </a:cubicBezTo>
                <a:close/>
                <a:moveTo>
                  <a:pt x="223" y="0"/>
                </a:moveTo>
                <a:cubicBezTo>
                  <a:pt x="169" y="0"/>
                  <a:pt x="115" y="24"/>
                  <a:pt x="78" y="70"/>
                </a:cubicBezTo>
                <a:cubicBezTo>
                  <a:pt x="1" y="156"/>
                  <a:pt x="27" y="327"/>
                  <a:pt x="163" y="327"/>
                </a:cubicBezTo>
                <a:cubicBezTo>
                  <a:pt x="186" y="327"/>
                  <a:pt x="208" y="322"/>
                  <a:pt x="227" y="313"/>
                </a:cubicBezTo>
                <a:lnTo>
                  <a:pt x="227" y="313"/>
                </a:lnTo>
                <a:cubicBezTo>
                  <a:pt x="248" y="331"/>
                  <a:pt x="276" y="344"/>
                  <a:pt x="302" y="344"/>
                </a:cubicBezTo>
                <a:cubicBezTo>
                  <a:pt x="325" y="344"/>
                  <a:pt x="347" y="334"/>
                  <a:pt x="360" y="309"/>
                </a:cubicBezTo>
                <a:lnTo>
                  <a:pt x="369" y="301"/>
                </a:lnTo>
                <a:cubicBezTo>
                  <a:pt x="420" y="224"/>
                  <a:pt x="420" y="121"/>
                  <a:pt x="352" y="53"/>
                </a:cubicBezTo>
                <a:cubicBezTo>
                  <a:pt x="316" y="17"/>
                  <a:pt x="270" y="0"/>
                  <a:pt x="22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8" name="Google Shape;4208;p29"/>
          <p:cNvSpPr/>
          <p:nvPr/>
        </p:nvSpPr>
        <p:spPr>
          <a:xfrm rot="10800000">
            <a:off x="6859965" y="-186669"/>
            <a:ext cx="46761" cy="40600"/>
          </a:xfrm>
          <a:custGeom>
            <a:avLst/>
            <a:gdLst/>
            <a:ahLst/>
            <a:cxnLst/>
            <a:rect l="l" t="t" r="r" b="b"/>
            <a:pathLst>
              <a:path w="463" h="402" extrusionOk="0">
                <a:moveTo>
                  <a:pt x="233" y="193"/>
                </a:moveTo>
                <a:lnTo>
                  <a:pt x="233" y="193"/>
                </a:lnTo>
                <a:cubicBezTo>
                  <a:pt x="233" y="193"/>
                  <a:pt x="233" y="193"/>
                  <a:pt x="233" y="193"/>
                </a:cubicBezTo>
                <a:lnTo>
                  <a:pt x="233" y="193"/>
                </a:lnTo>
                <a:cubicBezTo>
                  <a:pt x="233" y="193"/>
                  <a:pt x="232" y="193"/>
                  <a:pt x="231" y="193"/>
                </a:cubicBezTo>
                <a:lnTo>
                  <a:pt x="231" y="193"/>
                </a:lnTo>
                <a:cubicBezTo>
                  <a:pt x="232" y="193"/>
                  <a:pt x="233" y="193"/>
                  <a:pt x="233" y="193"/>
                </a:cubicBezTo>
                <a:lnTo>
                  <a:pt x="233" y="193"/>
                </a:lnTo>
                <a:cubicBezTo>
                  <a:pt x="235" y="194"/>
                  <a:pt x="236" y="195"/>
                  <a:pt x="237" y="196"/>
                </a:cubicBezTo>
                <a:lnTo>
                  <a:pt x="237" y="196"/>
                </a:lnTo>
                <a:cubicBezTo>
                  <a:pt x="239" y="198"/>
                  <a:pt x="237" y="202"/>
                  <a:pt x="231" y="202"/>
                </a:cubicBezTo>
                <a:lnTo>
                  <a:pt x="231" y="193"/>
                </a:lnTo>
                <a:close/>
                <a:moveTo>
                  <a:pt x="234" y="0"/>
                </a:moveTo>
                <a:cubicBezTo>
                  <a:pt x="219" y="0"/>
                  <a:pt x="204" y="2"/>
                  <a:pt x="189" y="5"/>
                </a:cubicBezTo>
                <a:cubicBezTo>
                  <a:pt x="52" y="48"/>
                  <a:pt x="0" y="202"/>
                  <a:pt x="77" y="313"/>
                </a:cubicBezTo>
                <a:cubicBezTo>
                  <a:pt x="109" y="372"/>
                  <a:pt x="170" y="402"/>
                  <a:pt x="232" y="402"/>
                </a:cubicBezTo>
                <a:cubicBezTo>
                  <a:pt x="288" y="402"/>
                  <a:pt x="345" y="378"/>
                  <a:pt x="385" y="330"/>
                </a:cubicBezTo>
                <a:cubicBezTo>
                  <a:pt x="395" y="318"/>
                  <a:pt x="403" y="305"/>
                  <a:pt x="409" y="292"/>
                </a:cubicBezTo>
                <a:lnTo>
                  <a:pt x="409" y="292"/>
                </a:lnTo>
                <a:cubicBezTo>
                  <a:pt x="442" y="272"/>
                  <a:pt x="460" y="232"/>
                  <a:pt x="454" y="193"/>
                </a:cubicBezTo>
                <a:lnTo>
                  <a:pt x="462" y="193"/>
                </a:lnTo>
                <a:cubicBezTo>
                  <a:pt x="440" y="80"/>
                  <a:pt x="344" y="0"/>
                  <a:pt x="23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9" name="Google Shape;4209;p29"/>
          <p:cNvSpPr/>
          <p:nvPr/>
        </p:nvSpPr>
        <p:spPr>
          <a:xfrm rot="10800000">
            <a:off x="6965407" y="-214443"/>
            <a:ext cx="46761" cy="39792"/>
          </a:xfrm>
          <a:custGeom>
            <a:avLst/>
            <a:gdLst/>
            <a:ahLst/>
            <a:cxnLst/>
            <a:rect l="l" t="t" r="r" b="b"/>
            <a:pathLst>
              <a:path w="463" h="394" extrusionOk="0">
                <a:moveTo>
                  <a:pt x="218" y="194"/>
                </a:moveTo>
                <a:cubicBezTo>
                  <a:pt x="219" y="194"/>
                  <a:pt x="220" y="195"/>
                  <a:pt x="221" y="195"/>
                </a:cubicBezTo>
                <a:lnTo>
                  <a:pt x="221" y="195"/>
                </a:lnTo>
                <a:cubicBezTo>
                  <a:pt x="221" y="196"/>
                  <a:pt x="221" y="196"/>
                  <a:pt x="220" y="196"/>
                </a:cubicBezTo>
                <a:cubicBezTo>
                  <a:pt x="220" y="196"/>
                  <a:pt x="219" y="196"/>
                  <a:pt x="217" y="194"/>
                </a:cubicBezTo>
                <a:lnTo>
                  <a:pt x="217" y="194"/>
                </a:lnTo>
                <a:cubicBezTo>
                  <a:pt x="217" y="194"/>
                  <a:pt x="218" y="194"/>
                  <a:pt x="218" y="194"/>
                </a:cubicBezTo>
                <a:close/>
                <a:moveTo>
                  <a:pt x="215" y="198"/>
                </a:moveTo>
                <a:lnTo>
                  <a:pt x="215" y="198"/>
                </a:lnTo>
                <a:lnTo>
                  <a:pt x="215" y="198"/>
                </a:lnTo>
                <a:lnTo>
                  <a:pt x="215" y="201"/>
                </a:lnTo>
                <a:cubicBezTo>
                  <a:pt x="215" y="200"/>
                  <a:pt x="215" y="199"/>
                  <a:pt x="215" y="198"/>
                </a:cubicBezTo>
                <a:close/>
                <a:moveTo>
                  <a:pt x="211" y="197"/>
                </a:moveTo>
                <a:lnTo>
                  <a:pt x="212" y="197"/>
                </a:lnTo>
                <a:lnTo>
                  <a:pt x="212" y="197"/>
                </a:lnTo>
                <a:cubicBezTo>
                  <a:pt x="211" y="198"/>
                  <a:pt x="211" y="200"/>
                  <a:pt x="211" y="201"/>
                </a:cubicBezTo>
                <a:lnTo>
                  <a:pt x="211" y="201"/>
                </a:lnTo>
                <a:cubicBezTo>
                  <a:pt x="209" y="201"/>
                  <a:pt x="209" y="202"/>
                  <a:pt x="208" y="202"/>
                </a:cubicBezTo>
                <a:lnTo>
                  <a:pt x="208" y="202"/>
                </a:lnTo>
                <a:cubicBezTo>
                  <a:pt x="208" y="202"/>
                  <a:pt x="207" y="201"/>
                  <a:pt x="206" y="201"/>
                </a:cubicBezTo>
                <a:cubicBezTo>
                  <a:pt x="208" y="199"/>
                  <a:pt x="209" y="198"/>
                  <a:pt x="211" y="197"/>
                </a:cubicBezTo>
                <a:close/>
                <a:moveTo>
                  <a:pt x="273" y="0"/>
                </a:moveTo>
                <a:cubicBezTo>
                  <a:pt x="253" y="0"/>
                  <a:pt x="232" y="7"/>
                  <a:pt x="215" y="21"/>
                </a:cubicBezTo>
                <a:cubicBezTo>
                  <a:pt x="211" y="24"/>
                  <a:pt x="208" y="28"/>
                  <a:pt x="206" y="31"/>
                </a:cubicBezTo>
                <a:lnTo>
                  <a:pt x="206" y="31"/>
                </a:lnTo>
                <a:cubicBezTo>
                  <a:pt x="199" y="31"/>
                  <a:pt x="193" y="30"/>
                  <a:pt x="186" y="30"/>
                </a:cubicBezTo>
                <a:cubicBezTo>
                  <a:pt x="153" y="30"/>
                  <a:pt x="119" y="40"/>
                  <a:pt x="86" y="64"/>
                </a:cubicBezTo>
                <a:cubicBezTo>
                  <a:pt x="1" y="132"/>
                  <a:pt x="1" y="252"/>
                  <a:pt x="69" y="329"/>
                </a:cubicBezTo>
                <a:cubicBezTo>
                  <a:pt x="103" y="372"/>
                  <a:pt x="155" y="393"/>
                  <a:pt x="206" y="393"/>
                </a:cubicBezTo>
                <a:cubicBezTo>
                  <a:pt x="257" y="393"/>
                  <a:pt x="309" y="372"/>
                  <a:pt x="343" y="329"/>
                </a:cubicBezTo>
                <a:cubicBezTo>
                  <a:pt x="354" y="317"/>
                  <a:pt x="364" y="303"/>
                  <a:pt x="372" y="289"/>
                </a:cubicBezTo>
                <a:lnTo>
                  <a:pt x="372" y="289"/>
                </a:lnTo>
                <a:cubicBezTo>
                  <a:pt x="387" y="287"/>
                  <a:pt x="400" y="280"/>
                  <a:pt x="411" y="269"/>
                </a:cubicBezTo>
                <a:cubicBezTo>
                  <a:pt x="454" y="235"/>
                  <a:pt x="463" y="175"/>
                  <a:pt x="428" y="141"/>
                </a:cubicBezTo>
                <a:lnTo>
                  <a:pt x="420" y="124"/>
                </a:lnTo>
                <a:cubicBezTo>
                  <a:pt x="409" y="110"/>
                  <a:pt x="395" y="100"/>
                  <a:pt x="380" y="93"/>
                </a:cubicBezTo>
                <a:lnTo>
                  <a:pt x="380" y="93"/>
                </a:lnTo>
                <a:cubicBezTo>
                  <a:pt x="371" y="74"/>
                  <a:pt x="358" y="55"/>
                  <a:pt x="343" y="38"/>
                </a:cubicBezTo>
                <a:cubicBezTo>
                  <a:pt x="328" y="13"/>
                  <a:pt x="301" y="0"/>
                  <a:pt x="27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0" name="Google Shape;4210;p29"/>
          <p:cNvSpPr/>
          <p:nvPr/>
        </p:nvSpPr>
        <p:spPr>
          <a:xfrm rot="10800000">
            <a:off x="7163768" y="12499"/>
            <a:ext cx="46256" cy="30601"/>
          </a:xfrm>
          <a:custGeom>
            <a:avLst/>
            <a:gdLst/>
            <a:ahLst/>
            <a:cxnLst/>
            <a:rect l="l" t="t" r="r" b="b"/>
            <a:pathLst>
              <a:path w="458" h="303" extrusionOk="0">
                <a:moveTo>
                  <a:pt x="339" y="0"/>
                </a:moveTo>
                <a:cubicBezTo>
                  <a:pt x="318" y="0"/>
                  <a:pt x="299" y="8"/>
                  <a:pt x="284" y="19"/>
                </a:cubicBezTo>
                <a:lnTo>
                  <a:pt x="284" y="19"/>
                </a:lnTo>
                <a:cubicBezTo>
                  <a:pt x="255" y="13"/>
                  <a:pt x="226" y="10"/>
                  <a:pt x="197" y="10"/>
                </a:cubicBezTo>
                <a:cubicBezTo>
                  <a:pt x="166" y="10"/>
                  <a:pt x="134" y="14"/>
                  <a:pt x="103" y="21"/>
                </a:cubicBezTo>
                <a:cubicBezTo>
                  <a:pt x="35" y="30"/>
                  <a:pt x="1" y="107"/>
                  <a:pt x="43" y="167"/>
                </a:cubicBezTo>
                <a:cubicBezTo>
                  <a:pt x="98" y="234"/>
                  <a:pt x="178" y="302"/>
                  <a:pt x="265" y="302"/>
                </a:cubicBezTo>
                <a:cubicBezTo>
                  <a:pt x="288" y="302"/>
                  <a:pt x="311" y="297"/>
                  <a:pt x="334" y="287"/>
                </a:cubicBezTo>
                <a:cubicBezTo>
                  <a:pt x="372" y="273"/>
                  <a:pt x="400" y="249"/>
                  <a:pt x="418" y="220"/>
                </a:cubicBezTo>
                <a:lnTo>
                  <a:pt x="418" y="220"/>
                </a:lnTo>
                <a:cubicBezTo>
                  <a:pt x="425" y="215"/>
                  <a:pt x="431" y="208"/>
                  <a:pt x="437" y="201"/>
                </a:cubicBezTo>
                <a:cubicBezTo>
                  <a:pt x="458" y="167"/>
                  <a:pt x="456" y="121"/>
                  <a:pt x="437" y="92"/>
                </a:cubicBezTo>
                <a:lnTo>
                  <a:pt x="437" y="92"/>
                </a:lnTo>
                <a:cubicBezTo>
                  <a:pt x="429" y="62"/>
                  <a:pt x="412" y="34"/>
                  <a:pt x="386" y="13"/>
                </a:cubicBezTo>
                <a:cubicBezTo>
                  <a:pt x="370" y="4"/>
                  <a:pt x="354" y="0"/>
                  <a:pt x="33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1" name="Google Shape;4211;p29"/>
          <p:cNvSpPr/>
          <p:nvPr/>
        </p:nvSpPr>
        <p:spPr>
          <a:xfrm rot="10800000">
            <a:off x="7030147" y="108245"/>
            <a:ext cx="49387" cy="32924"/>
          </a:xfrm>
          <a:custGeom>
            <a:avLst/>
            <a:gdLst/>
            <a:ahLst/>
            <a:cxnLst/>
            <a:rect l="l" t="t" r="r" b="b"/>
            <a:pathLst>
              <a:path w="489" h="326" extrusionOk="0">
                <a:moveTo>
                  <a:pt x="237" y="1"/>
                </a:moveTo>
                <a:cubicBezTo>
                  <a:pt x="204" y="1"/>
                  <a:pt x="170" y="18"/>
                  <a:pt x="152" y="47"/>
                </a:cubicBezTo>
                <a:lnTo>
                  <a:pt x="152" y="47"/>
                </a:lnTo>
                <a:cubicBezTo>
                  <a:pt x="127" y="51"/>
                  <a:pt x="102" y="58"/>
                  <a:pt x="77" y="68"/>
                </a:cubicBezTo>
                <a:cubicBezTo>
                  <a:pt x="18" y="94"/>
                  <a:pt x="0" y="163"/>
                  <a:pt x="43" y="205"/>
                </a:cubicBezTo>
                <a:cubicBezTo>
                  <a:pt x="95" y="282"/>
                  <a:pt x="180" y="325"/>
                  <a:pt x="274" y="325"/>
                </a:cubicBezTo>
                <a:cubicBezTo>
                  <a:pt x="278" y="326"/>
                  <a:pt x="282" y="326"/>
                  <a:pt x="286" y="326"/>
                </a:cubicBezTo>
                <a:cubicBezTo>
                  <a:pt x="316" y="326"/>
                  <a:pt x="341" y="311"/>
                  <a:pt x="358" y="288"/>
                </a:cubicBezTo>
                <a:lnTo>
                  <a:pt x="358" y="288"/>
                </a:lnTo>
                <a:cubicBezTo>
                  <a:pt x="365" y="291"/>
                  <a:pt x="373" y="292"/>
                  <a:pt x="382" y="292"/>
                </a:cubicBezTo>
                <a:cubicBezTo>
                  <a:pt x="410" y="292"/>
                  <a:pt x="441" y="278"/>
                  <a:pt x="462" y="257"/>
                </a:cubicBezTo>
                <a:cubicBezTo>
                  <a:pt x="488" y="214"/>
                  <a:pt x="480" y="154"/>
                  <a:pt x="437" y="120"/>
                </a:cubicBezTo>
                <a:lnTo>
                  <a:pt x="437" y="128"/>
                </a:lnTo>
                <a:cubicBezTo>
                  <a:pt x="401" y="99"/>
                  <a:pt x="362" y="77"/>
                  <a:pt x="321" y="62"/>
                </a:cubicBezTo>
                <a:lnTo>
                  <a:pt x="321" y="62"/>
                </a:lnTo>
                <a:lnTo>
                  <a:pt x="317" y="51"/>
                </a:lnTo>
                <a:cubicBezTo>
                  <a:pt x="299" y="16"/>
                  <a:pt x="268" y="1"/>
                  <a:pt x="23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2" name="Google Shape;4212;p29"/>
          <p:cNvSpPr/>
          <p:nvPr/>
        </p:nvSpPr>
        <p:spPr>
          <a:xfrm rot="10800000">
            <a:off x="6868650" y="42091"/>
            <a:ext cx="34136" cy="31510"/>
          </a:xfrm>
          <a:custGeom>
            <a:avLst/>
            <a:gdLst/>
            <a:ahLst/>
            <a:cxnLst/>
            <a:rect l="l" t="t" r="r" b="b"/>
            <a:pathLst>
              <a:path w="338" h="312" extrusionOk="0">
                <a:moveTo>
                  <a:pt x="140" y="1"/>
                </a:moveTo>
                <a:cubicBezTo>
                  <a:pt x="114" y="1"/>
                  <a:pt x="89" y="11"/>
                  <a:pt x="72" y="30"/>
                </a:cubicBezTo>
                <a:lnTo>
                  <a:pt x="72" y="30"/>
                </a:lnTo>
                <a:cubicBezTo>
                  <a:pt x="24" y="59"/>
                  <a:pt x="1" y="124"/>
                  <a:pt x="21" y="178"/>
                </a:cubicBezTo>
                <a:cubicBezTo>
                  <a:pt x="47" y="229"/>
                  <a:pt x="98" y="281"/>
                  <a:pt x="150" y="306"/>
                </a:cubicBezTo>
                <a:cubicBezTo>
                  <a:pt x="161" y="310"/>
                  <a:pt x="172" y="312"/>
                  <a:pt x="182" y="312"/>
                </a:cubicBezTo>
                <a:cubicBezTo>
                  <a:pt x="205" y="312"/>
                  <a:pt x="227" y="304"/>
                  <a:pt x="243" y="290"/>
                </a:cubicBezTo>
                <a:lnTo>
                  <a:pt x="243" y="290"/>
                </a:lnTo>
                <a:cubicBezTo>
                  <a:pt x="246" y="290"/>
                  <a:pt x="248" y="290"/>
                  <a:pt x="251" y="290"/>
                </a:cubicBezTo>
                <a:cubicBezTo>
                  <a:pt x="295" y="290"/>
                  <a:pt x="330" y="257"/>
                  <a:pt x="338" y="204"/>
                </a:cubicBezTo>
                <a:lnTo>
                  <a:pt x="312" y="186"/>
                </a:lnTo>
                <a:cubicBezTo>
                  <a:pt x="318" y="104"/>
                  <a:pt x="264" y="36"/>
                  <a:pt x="194" y="17"/>
                </a:cubicBezTo>
                <a:lnTo>
                  <a:pt x="194" y="17"/>
                </a:lnTo>
                <a:cubicBezTo>
                  <a:pt x="194" y="16"/>
                  <a:pt x="193" y="16"/>
                  <a:pt x="192" y="15"/>
                </a:cubicBezTo>
                <a:cubicBezTo>
                  <a:pt x="176" y="6"/>
                  <a:pt x="158" y="1"/>
                  <a:pt x="1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3" name="Google Shape;4213;p29"/>
          <p:cNvSpPr/>
          <p:nvPr/>
        </p:nvSpPr>
        <p:spPr>
          <a:xfrm rot="10800000">
            <a:off x="6913595" y="254289"/>
            <a:ext cx="48478" cy="39085"/>
          </a:xfrm>
          <a:custGeom>
            <a:avLst/>
            <a:gdLst/>
            <a:ahLst/>
            <a:cxnLst/>
            <a:rect l="l" t="t" r="r" b="b"/>
            <a:pathLst>
              <a:path w="480" h="387" extrusionOk="0">
                <a:moveTo>
                  <a:pt x="215" y="190"/>
                </a:moveTo>
                <a:cubicBezTo>
                  <a:pt x="215" y="190"/>
                  <a:pt x="206" y="198"/>
                  <a:pt x="198" y="207"/>
                </a:cubicBezTo>
                <a:cubicBezTo>
                  <a:pt x="198" y="211"/>
                  <a:pt x="196" y="211"/>
                  <a:pt x="195" y="211"/>
                </a:cubicBezTo>
                <a:lnTo>
                  <a:pt x="195" y="211"/>
                </a:lnTo>
                <a:cubicBezTo>
                  <a:pt x="192" y="204"/>
                  <a:pt x="198" y="197"/>
                  <a:pt x="198" y="190"/>
                </a:cubicBezTo>
                <a:cubicBezTo>
                  <a:pt x="198" y="191"/>
                  <a:pt x="198" y="192"/>
                  <a:pt x="199" y="192"/>
                </a:cubicBezTo>
                <a:cubicBezTo>
                  <a:pt x="201" y="192"/>
                  <a:pt x="203" y="191"/>
                  <a:pt x="204" y="190"/>
                </a:cubicBezTo>
                <a:close/>
                <a:moveTo>
                  <a:pt x="200" y="1"/>
                </a:moveTo>
                <a:cubicBezTo>
                  <a:pt x="96" y="1"/>
                  <a:pt x="18" y="83"/>
                  <a:pt x="9" y="190"/>
                </a:cubicBezTo>
                <a:cubicBezTo>
                  <a:pt x="1" y="292"/>
                  <a:pt x="86" y="386"/>
                  <a:pt x="189" y="386"/>
                </a:cubicBezTo>
                <a:cubicBezTo>
                  <a:pt x="194" y="387"/>
                  <a:pt x="200" y="387"/>
                  <a:pt x="205" y="387"/>
                </a:cubicBezTo>
                <a:cubicBezTo>
                  <a:pt x="263" y="387"/>
                  <a:pt x="317" y="360"/>
                  <a:pt x="354" y="317"/>
                </a:cubicBezTo>
                <a:lnTo>
                  <a:pt x="354" y="317"/>
                </a:lnTo>
                <a:cubicBezTo>
                  <a:pt x="361" y="319"/>
                  <a:pt x="367" y="320"/>
                  <a:pt x="374" y="320"/>
                </a:cubicBezTo>
                <a:cubicBezTo>
                  <a:pt x="387" y="320"/>
                  <a:pt x="400" y="316"/>
                  <a:pt x="412" y="309"/>
                </a:cubicBezTo>
                <a:cubicBezTo>
                  <a:pt x="463" y="292"/>
                  <a:pt x="480" y="232"/>
                  <a:pt x="463" y="190"/>
                </a:cubicBezTo>
                <a:lnTo>
                  <a:pt x="454" y="190"/>
                </a:lnTo>
                <a:cubicBezTo>
                  <a:pt x="412" y="87"/>
                  <a:pt x="326" y="18"/>
                  <a:pt x="215" y="1"/>
                </a:cubicBezTo>
                <a:cubicBezTo>
                  <a:pt x="210" y="1"/>
                  <a:pt x="205" y="1"/>
                  <a:pt x="20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4" name="Google Shape;4214;p29"/>
          <p:cNvSpPr/>
          <p:nvPr/>
        </p:nvSpPr>
        <p:spPr>
          <a:xfrm rot="10800000">
            <a:off x="6806537" y="303879"/>
            <a:ext cx="58678" cy="42519"/>
          </a:xfrm>
          <a:custGeom>
            <a:avLst/>
            <a:gdLst/>
            <a:ahLst/>
            <a:cxnLst/>
            <a:rect l="l" t="t" r="r" b="b"/>
            <a:pathLst>
              <a:path w="581" h="421" extrusionOk="0">
                <a:moveTo>
                  <a:pt x="226" y="189"/>
                </a:moveTo>
                <a:cubicBezTo>
                  <a:pt x="227" y="193"/>
                  <a:pt x="229" y="197"/>
                  <a:pt x="231" y="201"/>
                </a:cubicBezTo>
                <a:cubicBezTo>
                  <a:pt x="235" y="221"/>
                  <a:pt x="222" y="230"/>
                  <a:pt x="211" y="230"/>
                </a:cubicBezTo>
                <a:cubicBezTo>
                  <a:pt x="198" y="230"/>
                  <a:pt x="187" y="219"/>
                  <a:pt x="205" y="201"/>
                </a:cubicBezTo>
                <a:cubicBezTo>
                  <a:pt x="212" y="195"/>
                  <a:pt x="218" y="191"/>
                  <a:pt x="226" y="189"/>
                </a:cubicBezTo>
                <a:close/>
                <a:moveTo>
                  <a:pt x="241" y="1"/>
                </a:moveTo>
                <a:cubicBezTo>
                  <a:pt x="223" y="1"/>
                  <a:pt x="206" y="2"/>
                  <a:pt x="188" y="5"/>
                </a:cubicBezTo>
                <a:cubicBezTo>
                  <a:pt x="77" y="30"/>
                  <a:pt x="0" y="141"/>
                  <a:pt x="17" y="253"/>
                </a:cubicBezTo>
                <a:cubicBezTo>
                  <a:pt x="39" y="355"/>
                  <a:pt x="124" y="420"/>
                  <a:pt x="219" y="420"/>
                </a:cubicBezTo>
                <a:cubicBezTo>
                  <a:pt x="234" y="420"/>
                  <a:pt x="250" y="419"/>
                  <a:pt x="265" y="415"/>
                </a:cubicBezTo>
                <a:cubicBezTo>
                  <a:pt x="335" y="390"/>
                  <a:pt x="385" y="336"/>
                  <a:pt x="404" y="271"/>
                </a:cubicBezTo>
                <a:lnTo>
                  <a:pt x="404" y="271"/>
                </a:lnTo>
                <a:cubicBezTo>
                  <a:pt x="420" y="285"/>
                  <a:pt x="438" y="292"/>
                  <a:pt x="454" y="292"/>
                </a:cubicBezTo>
                <a:cubicBezTo>
                  <a:pt x="524" y="292"/>
                  <a:pt x="580" y="186"/>
                  <a:pt x="505" y="124"/>
                </a:cubicBezTo>
                <a:lnTo>
                  <a:pt x="513" y="116"/>
                </a:lnTo>
                <a:cubicBezTo>
                  <a:pt x="440" y="43"/>
                  <a:pt x="342" y="1"/>
                  <a:pt x="24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5" name="Google Shape;4215;p29"/>
          <p:cNvSpPr/>
          <p:nvPr/>
        </p:nvSpPr>
        <p:spPr>
          <a:xfrm rot="10800000">
            <a:off x="6925614" y="344682"/>
            <a:ext cx="51103" cy="37671"/>
          </a:xfrm>
          <a:custGeom>
            <a:avLst/>
            <a:gdLst/>
            <a:ahLst/>
            <a:cxnLst/>
            <a:rect l="l" t="t" r="r" b="b"/>
            <a:pathLst>
              <a:path w="506" h="373" extrusionOk="0">
                <a:moveTo>
                  <a:pt x="317" y="1"/>
                </a:moveTo>
                <a:cubicBezTo>
                  <a:pt x="283" y="1"/>
                  <a:pt x="258" y="17"/>
                  <a:pt x="241" y="39"/>
                </a:cubicBezTo>
                <a:lnTo>
                  <a:pt x="241" y="39"/>
                </a:lnTo>
                <a:cubicBezTo>
                  <a:pt x="224" y="35"/>
                  <a:pt x="206" y="33"/>
                  <a:pt x="189" y="33"/>
                </a:cubicBezTo>
                <a:cubicBezTo>
                  <a:pt x="137" y="33"/>
                  <a:pt x="86" y="48"/>
                  <a:pt x="43" y="78"/>
                </a:cubicBezTo>
                <a:cubicBezTo>
                  <a:pt x="18" y="104"/>
                  <a:pt x="0" y="155"/>
                  <a:pt x="18" y="189"/>
                </a:cubicBezTo>
                <a:cubicBezTo>
                  <a:pt x="52" y="266"/>
                  <a:pt x="120" y="326"/>
                  <a:pt x="197" y="361"/>
                </a:cubicBezTo>
                <a:cubicBezTo>
                  <a:pt x="220" y="368"/>
                  <a:pt x="245" y="372"/>
                  <a:pt x="270" y="372"/>
                </a:cubicBezTo>
                <a:cubicBezTo>
                  <a:pt x="327" y="372"/>
                  <a:pt x="384" y="351"/>
                  <a:pt x="420" y="309"/>
                </a:cubicBezTo>
                <a:cubicBezTo>
                  <a:pt x="505" y="207"/>
                  <a:pt x="480" y="10"/>
                  <a:pt x="326" y="1"/>
                </a:cubicBezTo>
                <a:cubicBezTo>
                  <a:pt x="323" y="1"/>
                  <a:pt x="320" y="1"/>
                  <a:pt x="317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6" name="Google Shape;4216;p29"/>
          <p:cNvSpPr/>
          <p:nvPr/>
        </p:nvSpPr>
        <p:spPr>
          <a:xfrm rot="10800000">
            <a:off x="7024188" y="363164"/>
            <a:ext cx="58779" cy="34439"/>
          </a:xfrm>
          <a:custGeom>
            <a:avLst/>
            <a:gdLst/>
            <a:ahLst/>
            <a:cxnLst/>
            <a:rect l="l" t="t" r="r" b="b"/>
            <a:pathLst>
              <a:path w="582" h="341" extrusionOk="0">
                <a:moveTo>
                  <a:pt x="222" y="0"/>
                </a:moveTo>
                <a:cubicBezTo>
                  <a:pt x="159" y="0"/>
                  <a:pt x="96" y="21"/>
                  <a:pt x="43" y="58"/>
                </a:cubicBezTo>
                <a:cubicBezTo>
                  <a:pt x="0" y="101"/>
                  <a:pt x="0" y="169"/>
                  <a:pt x="43" y="204"/>
                </a:cubicBezTo>
                <a:cubicBezTo>
                  <a:pt x="163" y="289"/>
                  <a:pt x="308" y="340"/>
                  <a:pt x="454" y="340"/>
                </a:cubicBezTo>
                <a:cubicBezTo>
                  <a:pt x="488" y="340"/>
                  <a:pt x="531" y="315"/>
                  <a:pt x="548" y="281"/>
                </a:cubicBezTo>
                <a:cubicBezTo>
                  <a:pt x="582" y="186"/>
                  <a:pt x="548" y="75"/>
                  <a:pt x="454" y="24"/>
                </a:cubicBezTo>
                <a:cubicBezTo>
                  <a:pt x="436" y="10"/>
                  <a:pt x="416" y="3"/>
                  <a:pt x="397" y="3"/>
                </a:cubicBezTo>
                <a:cubicBezTo>
                  <a:pt x="377" y="3"/>
                  <a:pt x="357" y="11"/>
                  <a:pt x="339" y="26"/>
                </a:cubicBezTo>
                <a:lnTo>
                  <a:pt x="339" y="26"/>
                </a:lnTo>
                <a:cubicBezTo>
                  <a:pt x="337" y="25"/>
                  <a:pt x="336" y="25"/>
                  <a:pt x="334" y="24"/>
                </a:cubicBezTo>
                <a:cubicBezTo>
                  <a:pt x="298" y="8"/>
                  <a:pt x="260" y="0"/>
                  <a:pt x="222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29"/>
          <p:cNvSpPr/>
          <p:nvPr/>
        </p:nvSpPr>
        <p:spPr>
          <a:xfrm rot="10800000">
            <a:off x="7175080" y="196820"/>
            <a:ext cx="54840" cy="30803"/>
          </a:xfrm>
          <a:custGeom>
            <a:avLst/>
            <a:gdLst/>
            <a:ahLst/>
            <a:cxnLst/>
            <a:rect l="l" t="t" r="r" b="b"/>
            <a:pathLst>
              <a:path w="543" h="305" extrusionOk="0">
                <a:moveTo>
                  <a:pt x="344" y="0"/>
                </a:moveTo>
                <a:cubicBezTo>
                  <a:pt x="322" y="0"/>
                  <a:pt x="303" y="7"/>
                  <a:pt x="289" y="19"/>
                </a:cubicBezTo>
                <a:lnTo>
                  <a:pt x="289" y="19"/>
                </a:lnTo>
                <a:cubicBezTo>
                  <a:pt x="204" y="30"/>
                  <a:pt x="121" y="67"/>
                  <a:pt x="52" y="120"/>
                </a:cubicBezTo>
                <a:cubicBezTo>
                  <a:pt x="1" y="163"/>
                  <a:pt x="18" y="249"/>
                  <a:pt x="78" y="274"/>
                </a:cubicBezTo>
                <a:cubicBezTo>
                  <a:pt x="127" y="295"/>
                  <a:pt x="177" y="305"/>
                  <a:pt x="226" y="305"/>
                </a:cubicBezTo>
                <a:cubicBezTo>
                  <a:pt x="298" y="305"/>
                  <a:pt x="368" y="284"/>
                  <a:pt x="429" y="249"/>
                </a:cubicBezTo>
                <a:cubicBezTo>
                  <a:pt x="445" y="235"/>
                  <a:pt x="457" y="220"/>
                  <a:pt x="466" y="205"/>
                </a:cubicBezTo>
                <a:lnTo>
                  <a:pt x="466" y="205"/>
                </a:lnTo>
                <a:cubicBezTo>
                  <a:pt x="542" y="181"/>
                  <a:pt x="541" y="41"/>
                  <a:pt x="446" y="26"/>
                </a:cubicBezTo>
                <a:cubicBezTo>
                  <a:pt x="436" y="24"/>
                  <a:pt x="426" y="22"/>
                  <a:pt x="417" y="20"/>
                </a:cubicBezTo>
                <a:lnTo>
                  <a:pt x="417" y="20"/>
                </a:lnTo>
                <a:cubicBezTo>
                  <a:pt x="398" y="9"/>
                  <a:pt x="376" y="2"/>
                  <a:pt x="352" y="1"/>
                </a:cubicBezTo>
                <a:cubicBezTo>
                  <a:pt x="349" y="0"/>
                  <a:pt x="346" y="0"/>
                  <a:pt x="34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29"/>
          <p:cNvSpPr/>
          <p:nvPr/>
        </p:nvSpPr>
        <p:spPr>
          <a:xfrm rot="10800000">
            <a:off x="7046812" y="197831"/>
            <a:ext cx="59284" cy="44337"/>
          </a:xfrm>
          <a:custGeom>
            <a:avLst/>
            <a:gdLst/>
            <a:ahLst/>
            <a:cxnLst/>
            <a:rect l="l" t="t" r="r" b="b"/>
            <a:pathLst>
              <a:path w="587" h="439" extrusionOk="0">
                <a:moveTo>
                  <a:pt x="263" y="1"/>
                </a:moveTo>
                <a:cubicBezTo>
                  <a:pt x="231" y="1"/>
                  <a:pt x="200" y="8"/>
                  <a:pt x="169" y="25"/>
                </a:cubicBezTo>
                <a:cubicBezTo>
                  <a:pt x="144" y="36"/>
                  <a:pt x="128" y="54"/>
                  <a:pt x="121" y="75"/>
                </a:cubicBezTo>
                <a:lnTo>
                  <a:pt x="121" y="75"/>
                </a:lnTo>
                <a:cubicBezTo>
                  <a:pt x="108" y="75"/>
                  <a:pt x="96" y="75"/>
                  <a:pt x="84" y="76"/>
                </a:cubicBezTo>
                <a:cubicBezTo>
                  <a:pt x="41" y="85"/>
                  <a:pt x="15" y="119"/>
                  <a:pt x="7" y="162"/>
                </a:cubicBezTo>
                <a:cubicBezTo>
                  <a:pt x="1" y="313"/>
                  <a:pt x="123" y="439"/>
                  <a:pt x="253" y="439"/>
                </a:cubicBezTo>
                <a:cubicBezTo>
                  <a:pt x="306" y="439"/>
                  <a:pt x="361" y="417"/>
                  <a:pt x="409" y="367"/>
                </a:cubicBezTo>
                <a:cubicBezTo>
                  <a:pt x="425" y="351"/>
                  <a:pt x="438" y="332"/>
                  <a:pt x="448" y="312"/>
                </a:cubicBezTo>
                <a:lnTo>
                  <a:pt x="448" y="312"/>
                </a:lnTo>
                <a:cubicBezTo>
                  <a:pt x="540" y="310"/>
                  <a:pt x="586" y="167"/>
                  <a:pt x="486" y="136"/>
                </a:cubicBezTo>
                <a:cubicBezTo>
                  <a:pt x="475" y="132"/>
                  <a:pt x="464" y="129"/>
                  <a:pt x="453" y="125"/>
                </a:cubicBezTo>
                <a:lnTo>
                  <a:pt x="453" y="125"/>
                </a:lnTo>
                <a:cubicBezTo>
                  <a:pt x="448" y="114"/>
                  <a:pt x="442" y="103"/>
                  <a:pt x="435" y="93"/>
                </a:cubicBezTo>
                <a:cubicBezTo>
                  <a:pt x="394" y="35"/>
                  <a:pt x="329" y="1"/>
                  <a:pt x="26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29"/>
          <p:cNvSpPr/>
          <p:nvPr/>
        </p:nvSpPr>
        <p:spPr>
          <a:xfrm rot="10800000">
            <a:off x="7156496" y="306303"/>
            <a:ext cx="54335" cy="44236"/>
          </a:xfrm>
          <a:custGeom>
            <a:avLst/>
            <a:gdLst/>
            <a:ahLst/>
            <a:cxnLst/>
            <a:rect l="l" t="t" r="r" b="b"/>
            <a:pathLst>
              <a:path w="538" h="438" extrusionOk="0">
                <a:moveTo>
                  <a:pt x="240" y="1"/>
                </a:moveTo>
                <a:cubicBezTo>
                  <a:pt x="229" y="1"/>
                  <a:pt x="217" y="1"/>
                  <a:pt x="205" y="3"/>
                </a:cubicBezTo>
                <a:cubicBezTo>
                  <a:pt x="86" y="20"/>
                  <a:pt x="0" y="131"/>
                  <a:pt x="9" y="259"/>
                </a:cubicBezTo>
                <a:cubicBezTo>
                  <a:pt x="9" y="362"/>
                  <a:pt x="96" y="437"/>
                  <a:pt x="192" y="437"/>
                </a:cubicBezTo>
                <a:cubicBezTo>
                  <a:pt x="216" y="437"/>
                  <a:pt x="241" y="432"/>
                  <a:pt x="265" y="422"/>
                </a:cubicBezTo>
                <a:cubicBezTo>
                  <a:pt x="308" y="402"/>
                  <a:pt x="334" y="367"/>
                  <a:pt x="344" y="328"/>
                </a:cubicBezTo>
                <a:lnTo>
                  <a:pt x="419" y="328"/>
                </a:lnTo>
                <a:cubicBezTo>
                  <a:pt x="423" y="328"/>
                  <a:pt x="426" y="328"/>
                  <a:pt x="430" y="328"/>
                </a:cubicBezTo>
                <a:cubicBezTo>
                  <a:pt x="493" y="328"/>
                  <a:pt x="538" y="256"/>
                  <a:pt x="513" y="199"/>
                </a:cubicBezTo>
                <a:cubicBezTo>
                  <a:pt x="466" y="82"/>
                  <a:pt x="362" y="1"/>
                  <a:pt x="24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0" name="Google Shape;4220;p29"/>
          <p:cNvSpPr/>
          <p:nvPr/>
        </p:nvSpPr>
        <p:spPr>
          <a:xfrm rot="10800000">
            <a:off x="7261736" y="123799"/>
            <a:ext cx="53729" cy="45145"/>
          </a:xfrm>
          <a:custGeom>
            <a:avLst/>
            <a:gdLst/>
            <a:ahLst/>
            <a:cxnLst/>
            <a:rect l="l" t="t" r="r" b="b"/>
            <a:pathLst>
              <a:path w="532" h="447" extrusionOk="0">
                <a:moveTo>
                  <a:pt x="238" y="208"/>
                </a:moveTo>
                <a:cubicBezTo>
                  <a:pt x="244" y="211"/>
                  <a:pt x="250" y="213"/>
                  <a:pt x="258" y="215"/>
                </a:cubicBezTo>
                <a:cubicBezTo>
                  <a:pt x="272" y="215"/>
                  <a:pt x="292" y="256"/>
                  <a:pt x="270" y="256"/>
                </a:cubicBezTo>
                <a:cubicBezTo>
                  <a:pt x="265" y="256"/>
                  <a:pt x="258" y="254"/>
                  <a:pt x="249" y="249"/>
                </a:cubicBezTo>
                <a:cubicBezTo>
                  <a:pt x="228" y="242"/>
                  <a:pt x="224" y="224"/>
                  <a:pt x="238" y="208"/>
                </a:cubicBezTo>
                <a:close/>
                <a:moveTo>
                  <a:pt x="274" y="0"/>
                </a:moveTo>
                <a:cubicBezTo>
                  <a:pt x="224" y="0"/>
                  <a:pt x="174" y="14"/>
                  <a:pt x="129" y="44"/>
                </a:cubicBezTo>
                <a:cubicBezTo>
                  <a:pt x="1" y="130"/>
                  <a:pt x="10" y="318"/>
                  <a:pt x="138" y="403"/>
                </a:cubicBezTo>
                <a:cubicBezTo>
                  <a:pt x="176" y="433"/>
                  <a:pt x="219" y="447"/>
                  <a:pt x="261" y="447"/>
                </a:cubicBezTo>
                <a:cubicBezTo>
                  <a:pt x="352" y="447"/>
                  <a:pt x="440" y="383"/>
                  <a:pt x="463" y="284"/>
                </a:cubicBezTo>
                <a:cubicBezTo>
                  <a:pt x="464" y="277"/>
                  <a:pt x="465" y="271"/>
                  <a:pt x="466" y="265"/>
                </a:cubicBezTo>
                <a:lnTo>
                  <a:pt x="466" y="265"/>
                </a:lnTo>
                <a:cubicBezTo>
                  <a:pt x="515" y="247"/>
                  <a:pt x="531" y="189"/>
                  <a:pt x="514" y="147"/>
                </a:cubicBezTo>
                <a:lnTo>
                  <a:pt x="506" y="147"/>
                </a:lnTo>
                <a:cubicBezTo>
                  <a:pt x="461" y="51"/>
                  <a:pt x="368" y="0"/>
                  <a:pt x="274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1" name="Google Shape;4221;p29"/>
          <p:cNvSpPr/>
          <p:nvPr/>
        </p:nvSpPr>
        <p:spPr>
          <a:xfrm rot="10800000">
            <a:off x="7438887" y="169349"/>
            <a:ext cx="55143" cy="41812"/>
          </a:xfrm>
          <a:custGeom>
            <a:avLst/>
            <a:gdLst/>
            <a:ahLst/>
            <a:cxnLst/>
            <a:rect l="l" t="t" r="r" b="b"/>
            <a:pathLst>
              <a:path w="546" h="414" extrusionOk="0">
                <a:moveTo>
                  <a:pt x="311" y="0"/>
                </a:moveTo>
                <a:cubicBezTo>
                  <a:pt x="276" y="0"/>
                  <a:pt x="242" y="9"/>
                  <a:pt x="212" y="26"/>
                </a:cubicBezTo>
                <a:cubicBezTo>
                  <a:pt x="208" y="27"/>
                  <a:pt x="205" y="29"/>
                  <a:pt x="202" y="31"/>
                </a:cubicBezTo>
                <a:lnTo>
                  <a:pt x="202" y="31"/>
                </a:lnTo>
                <a:cubicBezTo>
                  <a:pt x="135" y="33"/>
                  <a:pt x="78" y="74"/>
                  <a:pt x="49" y="137"/>
                </a:cubicBezTo>
                <a:cubicBezTo>
                  <a:pt x="0" y="284"/>
                  <a:pt x="146" y="414"/>
                  <a:pt x="285" y="414"/>
                </a:cubicBezTo>
                <a:cubicBezTo>
                  <a:pt x="316" y="414"/>
                  <a:pt x="347" y="408"/>
                  <a:pt x="375" y="394"/>
                </a:cubicBezTo>
                <a:cubicBezTo>
                  <a:pt x="520" y="325"/>
                  <a:pt x="546" y="128"/>
                  <a:pt x="417" y="26"/>
                </a:cubicBezTo>
                <a:cubicBezTo>
                  <a:pt x="383" y="9"/>
                  <a:pt x="347" y="0"/>
                  <a:pt x="311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29"/>
          <p:cNvSpPr/>
          <p:nvPr/>
        </p:nvSpPr>
        <p:spPr>
          <a:xfrm rot="10800000">
            <a:off x="7374046" y="103095"/>
            <a:ext cx="64940" cy="57264"/>
          </a:xfrm>
          <a:custGeom>
            <a:avLst/>
            <a:gdLst/>
            <a:ahLst/>
            <a:cxnLst/>
            <a:rect l="l" t="t" r="r" b="b"/>
            <a:pathLst>
              <a:path w="643" h="567" extrusionOk="0">
                <a:moveTo>
                  <a:pt x="277" y="209"/>
                </a:moveTo>
                <a:cubicBezTo>
                  <a:pt x="277" y="220"/>
                  <a:pt x="279" y="231"/>
                  <a:pt x="283" y="241"/>
                </a:cubicBezTo>
                <a:cubicBezTo>
                  <a:pt x="296" y="280"/>
                  <a:pt x="333" y="299"/>
                  <a:pt x="368" y="299"/>
                </a:cubicBezTo>
                <a:cubicBezTo>
                  <a:pt x="380" y="299"/>
                  <a:pt x="392" y="297"/>
                  <a:pt x="403" y="293"/>
                </a:cubicBezTo>
                <a:lnTo>
                  <a:pt x="411" y="301"/>
                </a:lnTo>
                <a:cubicBezTo>
                  <a:pt x="414" y="300"/>
                  <a:pt x="416" y="298"/>
                  <a:pt x="419" y="297"/>
                </a:cubicBezTo>
                <a:lnTo>
                  <a:pt x="419" y="297"/>
                </a:lnTo>
                <a:cubicBezTo>
                  <a:pt x="410" y="341"/>
                  <a:pt x="369" y="378"/>
                  <a:pt x="321" y="378"/>
                </a:cubicBezTo>
                <a:cubicBezTo>
                  <a:pt x="303" y="378"/>
                  <a:pt x="284" y="373"/>
                  <a:pt x="266" y="361"/>
                </a:cubicBezTo>
                <a:cubicBezTo>
                  <a:pt x="232" y="335"/>
                  <a:pt x="215" y="284"/>
                  <a:pt x="240" y="241"/>
                </a:cubicBezTo>
                <a:cubicBezTo>
                  <a:pt x="246" y="230"/>
                  <a:pt x="260" y="218"/>
                  <a:pt x="277" y="209"/>
                </a:cubicBezTo>
                <a:close/>
                <a:moveTo>
                  <a:pt x="333" y="1"/>
                </a:moveTo>
                <a:cubicBezTo>
                  <a:pt x="313" y="1"/>
                  <a:pt x="294" y="4"/>
                  <a:pt x="274" y="10"/>
                </a:cubicBezTo>
                <a:cubicBezTo>
                  <a:pt x="103" y="45"/>
                  <a:pt x="1" y="224"/>
                  <a:pt x="61" y="387"/>
                </a:cubicBezTo>
                <a:cubicBezTo>
                  <a:pt x="108" y="499"/>
                  <a:pt x="220" y="566"/>
                  <a:pt x="333" y="566"/>
                </a:cubicBezTo>
                <a:cubicBezTo>
                  <a:pt x="384" y="566"/>
                  <a:pt x="435" y="553"/>
                  <a:pt x="480" y="524"/>
                </a:cubicBezTo>
                <a:cubicBezTo>
                  <a:pt x="608" y="421"/>
                  <a:pt x="642" y="233"/>
                  <a:pt x="540" y="104"/>
                </a:cubicBezTo>
                <a:cubicBezTo>
                  <a:pt x="522" y="80"/>
                  <a:pt x="499" y="70"/>
                  <a:pt x="477" y="70"/>
                </a:cubicBezTo>
                <a:cubicBezTo>
                  <a:pt x="474" y="70"/>
                  <a:pt x="472" y="70"/>
                  <a:pt x="469" y="71"/>
                </a:cubicBezTo>
                <a:lnTo>
                  <a:pt x="469" y="71"/>
                </a:lnTo>
                <a:cubicBezTo>
                  <a:pt x="436" y="24"/>
                  <a:pt x="386" y="1"/>
                  <a:pt x="333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29"/>
          <p:cNvSpPr/>
          <p:nvPr/>
        </p:nvSpPr>
        <p:spPr>
          <a:xfrm rot="10800000">
            <a:off x="6747688" y="-1049562"/>
            <a:ext cx="1070547" cy="1155383"/>
          </a:xfrm>
          <a:custGeom>
            <a:avLst/>
            <a:gdLst/>
            <a:ahLst/>
            <a:cxnLst/>
            <a:rect l="l" t="t" r="r" b="b"/>
            <a:pathLst>
              <a:path w="10600" h="11440" extrusionOk="0">
                <a:moveTo>
                  <a:pt x="2874" y="1"/>
                </a:moveTo>
                <a:cubicBezTo>
                  <a:pt x="1266" y="745"/>
                  <a:pt x="197" y="2465"/>
                  <a:pt x="103" y="4235"/>
                </a:cubicBezTo>
                <a:cubicBezTo>
                  <a:pt x="0" y="6006"/>
                  <a:pt x="317" y="8350"/>
                  <a:pt x="1591" y="9582"/>
                </a:cubicBezTo>
                <a:cubicBezTo>
                  <a:pt x="3063" y="11002"/>
                  <a:pt x="4594" y="11413"/>
                  <a:pt x="6639" y="11439"/>
                </a:cubicBezTo>
                <a:cubicBezTo>
                  <a:pt x="6682" y="11439"/>
                  <a:pt x="6727" y="11440"/>
                  <a:pt x="6773" y="11440"/>
                </a:cubicBezTo>
                <a:cubicBezTo>
                  <a:pt x="7748" y="11440"/>
                  <a:pt x="9404" y="11260"/>
                  <a:pt x="9984" y="10557"/>
                </a:cubicBezTo>
                <a:cubicBezTo>
                  <a:pt x="10309" y="10164"/>
                  <a:pt x="10600" y="9856"/>
                  <a:pt x="10343" y="9779"/>
                </a:cubicBezTo>
                <a:lnTo>
                  <a:pt x="10369" y="9745"/>
                </a:lnTo>
                <a:lnTo>
                  <a:pt x="7896" y="6203"/>
                </a:lnTo>
                <a:cubicBezTo>
                  <a:pt x="7357" y="5407"/>
                  <a:pt x="6784" y="4646"/>
                  <a:pt x="6160" y="3919"/>
                </a:cubicBezTo>
                <a:cubicBezTo>
                  <a:pt x="5022" y="2636"/>
                  <a:pt x="3593" y="1558"/>
                  <a:pt x="28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6 ">
  <p:cSld name="CUSTOM_42"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30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26" name="Google Shape;4226;p30"/>
          <p:cNvGrpSpPr/>
          <p:nvPr/>
        </p:nvGrpSpPr>
        <p:grpSpPr>
          <a:xfrm>
            <a:off x="-345400" y="3095250"/>
            <a:ext cx="3452025" cy="2910408"/>
            <a:chOff x="-626850" y="2567675"/>
            <a:chExt cx="3452025" cy="2910408"/>
          </a:xfrm>
        </p:grpSpPr>
        <p:sp>
          <p:nvSpPr>
            <p:cNvPr id="4227" name="Google Shape;4227;p30"/>
            <p:cNvSpPr/>
            <p:nvPr/>
          </p:nvSpPr>
          <p:spPr>
            <a:xfrm>
              <a:off x="-503678" y="27199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0"/>
            <p:cNvSpPr/>
            <p:nvPr/>
          </p:nvSpPr>
          <p:spPr>
            <a:xfrm>
              <a:off x="-626850" y="25676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0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0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0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0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0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0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0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0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0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0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0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0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0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0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0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0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0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0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0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0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0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0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0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0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0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0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0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0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0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0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0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0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0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0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0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0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0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0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0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0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0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0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0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0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0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0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0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0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0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0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0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0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0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0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0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0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0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0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0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0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0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0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0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0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0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0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0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0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0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0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0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0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0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0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0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0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0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6" name="Google Shape;4306;p30"/>
          <p:cNvGrpSpPr/>
          <p:nvPr/>
        </p:nvGrpSpPr>
        <p:grpSpPr>
          <a:xfrm rot="5400000">
            <a:off x="6950136" y="-68403"/>
            <a:ext cx="2495596" cy="2320006"/>
            <a:chOff x="-57814" y="-73528"/>
            <a:chExt cx="2495596" cy="2320006"/>
          </a:xfrm>
        </p:grpSpPr>
        <p:sp>
          <p:nvSpPr>
            <p:cNvPr id="4307" name="Google Shape;4307;p30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0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0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0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0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0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0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0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0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0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0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0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0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0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0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0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0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0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0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0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0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0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0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0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0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0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0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0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0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0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0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0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0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0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0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0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0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44" name="Google Shape;4344;p30"/>
          <p:cNvGrpSpPr/>
          <p:nvPr/>
        </p:nvGrpSpPr>
        <p:grpSpPr>
          <a:xfrm>
            <a:off x="-169593" y="-219232"/>
            <a:ext cx="2495596" cy="2320006"/>
            <a:chOff x="-57814" y="-73528"/>
            <a:chExt cx="2495596" cy="2320006"/>
          </a:xfrm>
        </p:grpSpPr>
        <p:sp>
          <p:nvSpPr>
            <p:cNvPr id="4345" name="Google Shape;4345;p30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0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0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0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0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0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0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0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0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0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0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0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0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0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0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0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0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0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0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0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0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0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0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0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0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0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0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0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0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0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0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0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0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0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0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0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0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2" name="Google Shape;4382;p30"/>
          <p:cNvGrpSpPr/>
          <p:nvPr/>
        </p:nvGrpSpPr>
        <p:grpSpPr>
          <a:xfrm>
            <a:off x="7381725" y="3221650"/>
            <a:ext cx="3452025" cy="2910408"/>
            <a:chOff x="-626850" y="2567675"/>
            <a:chExt cx="3452025" cy="2910408"/>
          </a:xfrm>
        </p:grpSpPr>
        <p:sp>
          <p:nvSpPr>
            <p:cNvPr id="4383" name="Google Shape;4383;p30"/>
            <p:cNvSpPr/>
            <p:nvPr/>
          </p:nvSpPr>
          <p:spPr>
            <a:xfrm>
              <a:off x="-503678" y="27199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0"/>
            <p:cNvSpPr/>
            <p:nvPr/>
          </p:nvSpPr>
          <p:spPr>
            <a:xfrm>
              <a:off x="-626850" y="25676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0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0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0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0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0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0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0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0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0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0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0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0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0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0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0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0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0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0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0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0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0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0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0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0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0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0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0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0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0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0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0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0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0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0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0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0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0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0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0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0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0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0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0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0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0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0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0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0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0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0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0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0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0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0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0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0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0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0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0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0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0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0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0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0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0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0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0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0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30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30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0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0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0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0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0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0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0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"/>
          <p:cNvSpPr txBox="1">
            <a:spLocks noGrp="1"/>
          </p:cNvSpPr>
          <p:nvPr>
            <p:ph type="title"/>
          </p:nvPr>
        </p:nvSpPr>
        <p:spPr>
          <a:xfrm>
            <a:off x="671850" y="400050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4"/>
          <p:cNvSpPr txBox="1">
            <a:spLocks noGrp="1"/>
          </p:cNvSpPr>
          <p:nvPr>
            <p:ph type="body" idx="1"/>
          </p:nvPr>
        </p:nvSpPr>
        <p:spPr>
          <a:xfrm>
            <a:off x="1937450" y="1925925"/>
            <a:ext cx="51549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p4"/>
          <p:cNvSpPr txBox="1">
            <a:spLocks noGrp="1"/>
          </p:cNvSpPr>
          <p:nvPr>
            <p:ph type="subTitle" idx="2"/>
          </p:nvPr>
        </p:nvSpPr>
        <p:spPr>
          <a:xfrm>
            <a:off x="671850" y="1428388"/>
            <a:ext cx="778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4"/>
          <p:cNvSpPr/>
          <p:nvPr/>
        </p:nvSpPr>
        <p:spPr>
          <a:xfrm>
            <a:off x="8201756" y="4026987"/>
            <a:ext cx="1234586" cy="1248156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4"/>
          <p:cNvGrpSpPr/>
          <p:nvPr/>
        </p:nvGrpSpPr>
        <p:grpSpPr>
          <a:xfrm>
            <a:off x="-57814" y="-73528"/>
            <a:ext cx="2495596" cy="2320006"/>
            <a:chOff x="-57814" y="-73528"/>
            <a:chExt cx="2495596" cy="2320006"/>
          </a:xfrm>
        </p:grpSpPr>
        <p:sp>
          <p:nvSpPr>
            <p:cNvPr id="562" name="Google Shape;562;p4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4"/>
          <p:cNvGrpSpPr/>
          <p:nvPr/>
        </p:nvGrpSpPr>
        <p:grpSpPr>
          <a:xfrm rot="-9870191">
            <a:off x="7007449" y="-112443"/>
            <a:ext cx="3338781" cy="1635791"/>
            <a:chOff x="-513416" y="3842384"/>
            <a:chExt cx="3338591" cy="1635698"/>
          </a:xfrm>
        </p:grpSpPr>
        <p:sp>
          <p:nvSpPr>
            <p:cNvPr id="600" name="Google Shape;600;p4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"/>
          <p:cNvGrpSpPr/>
          <p:nvPr/>
        </p:nvGrpSpPr>
        <p:grpSpPr>
          <a:xfrm rot="922724">
            <a:off x="-851661" y="3759638"/>
            <a:ext cx="3219996" cy="1794645"/>
            <a:chOff x="-394800" y="3683450"/>
            <a:chExt cx="3219975" cy="1794633"/>
          </a:xfrm>
        </p:grpSpPr>
        <p:sp>
          <p:nvSpPr>
            <p:cNvPr id="678" name="Google Shape;678;p4"/>
            <p:cNvSpPr/>
            <p:nvPr/>
          </p:nvSpPr>
          <p:spPr>
            <a:xfrm>
              <a:off x="-271628" y="3835731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-394800" y="3683450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6" name="Google Shape;756;p4"/>
          <p:cNvSpPr/>
          <p:nvPr/>
        </p:nvSpPr>
        <p:spPr>
          <a:xfrm>
            <a:off x="8526106" y="4815432"/>
            <a:ext cx="202208" cy="89605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"/>
          <p:cNvSpPr/>
          <p:nvPr/>
        </p:nvSpPr>
        <p:spPr>
          <a:xfrm>
            <a:off x="8405213" y="4901828"/>
            <a:ext cx="172995" cy="167091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"/>
          <p:cNvSpPr/>
          <p:nvPr/>
        </p:nvSpPr>
        <p:spPr>
          <a:xfrm>
            <a:off x="9045210" y="4059204"/>
            <a:ext cx="164708" cy="399754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"/>
          <p:cNvSpPr/>
          <p:nvPr/>
        </p:nvSpPr>
        <p:spPr>
          <a:xfrm>
            <a:off x="9053912" y="4541222"/>
            <a:ext cx="93024" cy="196096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"/>
          <p:cNvSpPr/>
          <p:nvPr/>
        </p:nvSpPr>
        <p:spPr>
          <a:xfrm>
            <a:off x="8859675" y="4050710"/>
            <a:ext cx="186876" cy="156732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"/>
          <p:cNvSpPr/>
          <p:nvPr/>
        </p:nvSpPr>
        <p:spPr>
          <a:xfrm>
            <a:off x="8888992" y="4420122"/>
            <a:ext cx="179625" cy="16729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"/>
          <p:cNvSpPr/>
          <p:nvPr/>
        </p:nvSpPr>
        <p:spPr>
          <a:xfrm>
            <a:off x="8601418" y="4125193"/>
            <a:ext cx="131249" cy="110841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"/>
          <p:cNvSpPr/>
          <p:nvPr/>
        </p:nvSpPr>
        <p:spPr>
          <a:xfrm>
            <a:off x="8347408" y="4268255"/>
            <a:ext cx="140675" cy="106594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"/>
          <p:cNvSpPr/>
          <p:nvPr/>
        </p:nvSpPr>
        <p:spPr>
          <a:xfrm>
            <a:off x="8803528" y="4240181"/>
            <a:ext cx="165744" cy="12296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"/>
          <p:cNvSpPr/>
          <p:nvPr/>
        </p:nvSpPr>
        <p:spPr>
          <a:xfrm>
            <a:off x="8609394" y="4358795"/>
            <a:ext cx="134874" cy="92402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"/>
          <p:cNvSpPr/>
          <p:nvPr/>
        </p:nvSpPr>
        <p:spPr>
          <a:xfrm>
            <a:off x="8356110" y="4092250"/>
            <a:ext cx="130213" cy="108977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"/>
          <p:cNvSpPr/>
          <p:nvPr/>
        </p:nvSpPr>
        <p:spPr>
          <a:xfrm>
            <a:off x="8105207" y="4304408"/>
            <a:ext cx="107319" cy="95510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"/>
          <p:cNvSpPr/>
          <p:nvPr/>
        </p:nvSpPr>
        <p:spPr>
          <a:xfrm>
            <a:off x="8326689" y="4492429"/>
            <a:ext cx="111359" cy="93231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"/>
          <p:cNvSpPr/>
          <p:nvPr/>
        </p:nvSpPr>
        <p:spPr>
          <a:xfrm>
            <a:off x="8092776" y="4521125"/>
            <a:ext cx="103797" cy="91781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"/>
          <p:cNvSpPr/>
          <p:nvPr/>
        </p:nvSpPr>
        <p:spPr>
          <a:xfrm>
            <a:off x="8175133" y="4151091"/>
            <a:ext cx="79039" cy="75206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"/>
          <p:cNvSpPr/>
          <p:nvPr/>
        </p:nvSpPr>
        <p:spPr>
          <a:xfrm>
            <a:off x="8618303" y="4913327"/>
            <a:ext cx="137153" cy="130316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"/>
          <p:cNvSpPr/>
          <p:nvPr/>
        </p:nvSpPr>
        <p:spPr>
          <a:xfrm>
            <a:off x="8815441" y="4939640"/>
            <a:ext cx="143887" cy="122754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"/>
          <p:cNvSpPr/>
          <p:nvPr/>
        </p:nvSpPr>
        <p:spPr>
          <a:xfrm>
            <a:off x="8723347" y="5082287"/>
            <a:ext cx="142851" cy="122754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"/>
          <p:cNvSpPr/>
          <p:nvPr/>
        </p:nvSpPr>
        <p:spPr>
          <a:xfrm>
            <a:off x="8946175" y="5076175"/>
            <a:ext cx="129280" cy="104729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"/>
          <p:cNvSpPr/>
          <p:nvPr/>
        </p:nvSpPr>
        <p:spPr>
          <a:xfrm>
            <a:off x="8996936" y="4883803"/>
            <a:ext cx="120786" cy="98721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"/>
          <p:cNvSpPr/>
          <p:nvPr/>
        </p:nvSpPr>
        <p:spPr>
          <a:xfrm>
            <a:off x="9112752" y="5017645"/>
            <a:ext cx="124308" cy="123065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"/>
          <p:cNvSpPr/>
          <p:nvPr/>
        </p:nvSpPr>
        <p:spPr>
          <a:xfrm>
            <a:off x="8532010" y="5053592"/>
            <a:ext cx="115606" cy="116435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 and Thanks">
  <p:cSld name="CUSTOM_9"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3" name="Google Shape;4463;p31"/>
          <p:cNvGrpSpPr/>
          <p:nvPr/>
        </p:nvGrpSpPr>
        <p:grpSpPr>
          <a:xfrm>
            <a:off x="-764330" y="-1391055"/>
            <a:ext cx="10535258" cy="8608365"/>
            <a:chOff x="-3807050" y="-2281250"/>
            <a:chExt cx="10382634" cy="8483655"/>
          </a:xfrm>
        </p:grpSpPr>
        <p:sp>
          <p:nvSpPr>
            <p:cNvPr id="4464" name="Google Shape;4464;p31"/>
            <p:cNvSpPr/>
            <p:nvPr/>
          </p:nvSpPr>
          <p:spPr>
            <a:xfrm>
              <a:off x="-3643615" y="1573157"/>
              <a:ext cx="1738470" cy="1593802"/>
            </a:xfrm>
            <a:custGeom>
              <a:avLst/>
              <a:gdLst/>
              <a:ahLst/>
              <a:cxnLst/>
              <a:rect l="l" t="t" r="r" b="b"/>
              <a:pathLst>
                <a:path w="15562" h="14267" extrusionOk="0">
                  <a:moveTo>
                    <a:pt x="11608" y="1"/>
                  </a:moveTo>
                  <a:cubicBezTo>
                    <a:pt x="10927" y="1"/>
                    <a:pt x="10253" y="193"/>
                    <a:pt x="9702" y="600"/>
                  </a:cubicBezTo>
                  <a:cubicBezTo>
                    <a:pt x="8504" y="1498"/>
                    <a:pt x="8016" y="3192"/>
                    <a:pt x="6648" y="3773"/>
                  </a:cubicBezTo>
                  <a:cubicBezTo>
                    <a:pt x="5835" y="4116"/>
                    <a:pt x="4919" y="3970"/>
                    <a:pt x="4047" y="4081"/>
                  </a:cubicBezTo>
                  <a:cubicBezTo>
                    <a:pt x="1780" y="4381"/>
                    <a:pt x="0" y="6588"/>
                    <a:pt x="0" y="8864"/>
                  </a:cubicBezTo>
                  <a:cubicBezTo>
                    <a:pt x="9" y="11148"/>
                    <a:pt x="1669" y="13269"/>
                    <a:pt x="3824" y="14014"/>
                  </a:cubicBezTo>
                  <a:cubicBezTo>
                    <a:pt x="4274" y="14168"/>
                    <a:pt x="4757" y="14267"/>
                    <a:pt x="5232" y="14267"/>
                  </a:cubicBezTo>
                  <a:cubicBezTo>
                    <a:pt x="5652" y="14267"/>
                    <a:pt x="6065" y="14190"/>
                    <a:pt x="6442" y="14005"/>
                  </a:cubicBezTo>
                  <a:cubicBezTo>
                    <a:pt x="7540" y="13480"/>
                    <a:pt x="8365" y="12113"/>
                    <a:pt x="9496" y="12113"/>
                  </a:cubicBezTo>
                  <a:cubicBezTo>
                    <a:pt x="9599" y="12113"/>
                    <a:pt x="9704" y="12124"/>
                    <a:pt x="9813" y="12149"/>
                  </a:cubicBezTo>
                  <a:cubicBezTo>
                    <a:pt x="10597" y="12318"/>
                    <a:pt x="11183" y="13176"/>
                    <a:pt x="11952" y="13176"/>
                  </a:cubicBezTo>
                  <a:cubicBezTo>
                    <a:pt x="11997" y="13176"/>
                    <a:pt x="12042" y="13173"/>
                    <a:pt x="12088" y="13167"/>
                  </a:cubicBezTo>
                  <a:cubicBezTo>
                    <a:pt x="12362" y="13132"/>
                    <a:pt x="12619" y="12978"/>
                    <a:pt x="12841" y="12807"/>
                  </a:cubicBezTo>
                  <a:cubicBezTo>
                    <a:pt x="13663" y="12226"/>
                    <a:pt x="14390" y="11456"/>
                    <a:pt x="14663" y="10489"/>
                  </a:cubicBezTo>
                  <a:cubicBezTo>
                    <a:pt x="14869" y="9762"/>
                    <a:pt x="14749" y="8915"/>
                    <a:pt x="14313" y="8325"/>
                  </a:cubicBezTo>
                  <a:cubicBezTo>
                    <a:pt x="14535" y="7127"/>
                    <a:pt x="15160" y="6015"/>
                    <a:pt x="15339" y="4809"/>
                  </a:cubicBezTo>
                  <a:cubicBezTo>
                    <a:pt x="15562" y="3329"/>
                    <a:pt x="15040" y="1712"/>
                    <a:pt x="13876" y="779"/>
                  </a:cubicBezTo>
                  <a:cubicBezTo>
                    <a:pt x="13240" y="273"/>
                    <a:pt x="12419" y="1"/>
                    <a:pt x="11608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1"/>
            <p:cNvSpPr/>
            <p:nvPr/>
          </p:nvSpPr>
          <p:spPr>
            <a:xfrm>
              <a:off x="-3807050" y="1372522"/>
              <a:ext cx="1807285" cy="1611565"/>
            </a:xfrm>
            <a:custGeom>
              <a:avLst/>
              <a:gdLst/>
              <a:ahLst/>
              <a:cxnLst/>
              <a:rect l="l" t="t" r="r" b="b"/>
              <a:pathLst>
                <a:path w="16178" h="14426" extrusionOk="0">
                  <a:moveTo>
                    <a:pt x="12313" y="153"/>
                  </a:moveTo>
                  <a:cubicBezTo>
                    <a:pt x="13288" y="153"/>
                    <a:pt x="14271" y="570"/>
                    <a:pt x="14929" y="1292"/>
                  </a:cubicBezTo>
                  <a:cubicBezTo>
                    <a:pt x="15510" y="1942"/>
                    <a:pt x="15878" y="2763"/>
                    <a:pt x="15972" y="3627"/>
                  </a:cubicBezTo>
                  <a:cubicBezTo>
                    <a:pt x="16084" y="4492"/>
                    <a:pt x="15913" y="5321"/>
                    <a:pt x="15630" y="6143"/>
                  </a:cubicBezTo>
                  <a:cubicBezTo>
                    <a:pt x="15502" y="6545"/>
                    <a:pt x="15348" y="6947"/>
                    <a:pt x="15211" y="7349"/>
                  </a:cubicBezTo>
                  <a:cubicBezTo>
                    <a:pt x="15151" y="7546"/>
                    <a:pt x="15091" y="7734"/>
                    <a:pt x="15040" y="7931"/>
                  </a:cubicBezTo>
                  <a:cubicBezTo>
                    <a:pt x="14997" y="8067"/>
                    <a:pt x="14903" y="8281"/>
                    <a:pt x="14937" y="8418"/>
                  </a:cubicBezTo>
                  <a:cubicBezTo>
                    <a:pt x="14946" y="8487"/>
                    <a:pt x="15040" y="8572"/>
                    <a:pt x="15074" y="8632"/>
                  </a:cubicBezTo>
                  <a:cubicBezTo>
                    <a:pt x="15126" y="8735"/>
                    <a:pt x="15177" y="8846"/>
                    <a:pt x="15220" y="8957"/>
                  </a:cubicBezTo>
                  <a:cubicBezTo>
                    <a:pt x="15305" y="9171"/>
                    <a:pt x="15356" y="9393"/>
                    <a:pt x="15374" y="9624"/>
                  </a:cubicBezTo>
                  <a:cubicBezTo>
                    <a:pt x="15408" y="10069"/>
                    <a:pt x="15331" y="10514"/>
                    <a:pt x="15151" y="10925"/>
                  </a:cubicBezTo>
                  <a:cubicBezTo>
                    <a:pt x="14818" y="11703"/>
                    <a:pt x="14193" y="12336"/>
                    <a:pt x="13500" y="12815"/>
                  </a:cubicBezTo>
                  <a:cubicBezTo>
                    <a:pt x="13221" y="13015"/>
                    <a:pt x="12929" y="13160"/>
                    <a:pt x="12615" y="13160"/>
                  </a:cubicBezTo>
                  <a:cubicBezTo>
                    <a:pt x="12487" y="13160"/>
                    <a:pt x="12354" y="13135"/>
                    <a:pt x="12217" y="13081"/>
                  </a:cubicBezTo>
                  <a:cubicBezTo>
                    <a:pt x="11943" y="12944"/>
                    <a:pt x="11678" y="12790"/>
                    <a:pt x="11438" y="12602"/>
                  </a:cubicBezTo>
                  <a:cubicBezTo>
                    <a:pt x="11049" y="12331"/>
                    <a:pt x="10639" y="12111"/>
                    <a:pt x="10186" y="12111"/>
                  </a:cubicBezTo>
                  <a:cubicBezTo>
                    <a:pt x="10051" y="12111"/>
                    <a:pt x="9913" y="12131"/>
                    <a:pt x="9770" y="12174"/>
                  </a:cubicBezTo>
                  <a:cubicBezTo>
                    <a:pt x="9094" y="12362"/>
                    <a:pt x="8572" y="12918"/>
                    <a:pt x="8051" y="13363"/>
                  </a:cubicBezTo>
                  <a:cubicBezTo>
                    <a:pt x="7773" y="13608"/>
                    <a:pt x="7472" y="13822"/>
                    <a:pt x="7147" y="13997"/>
                  </a:cubicBezTo>
                  <a:lnTo>
                    <a:pt x="7147" y="13997"/>
                  </a:lnTo>
                  <a:cubicBezTo>
                    <a:pt x="7138" y="13998"/>
                    <a:pt x="7128" y="14000"/>
                    <a:pt x="7118" y="14005"/>
                  </a:cubicBezTo>
                  <a:cubicBezTo>
                    <a:pt x="6722" y="14186"/>
                    <a:pt x="6304" y="14265"/>
                    <a:pt x="5882" y="14265"/>
                  </a:cubicBezTo>
                  <a:cubicBezTo>
                    <a:pt x="4612" y="14265"/>
                    <a:pt x="3306" y="13541"/>
                    <a:pt x="2439" y="12687"/>
                  </a:cubicBezTo>
                  <a:cubicBezTo>
                    <a:pt x="1344" y="11609"/>
                    <a:pt x="659" y="10078"/>
                    <a:pt x="805" y="8529"/>
                  </a:cubicBezTo>
                  <a:cubicBezTo>
                    <a:pt x="967" y="7007"/>
                    <a:pt x="1814" y="5646"/>
                    <a:pt x="3114" y="4834"/>
                  </a:cubicBezTo>
                  <a:cubicBezTo>
                    <a:pt x="3807" y="4406"/>
                    <a:pt x="4569" y="4226"/>
                    <a:pt x="5382" y="4192"/>
                  </a:cubicBezTo>
                  <a:cubicBezTo>
                    <a:pt x="6194" y="4158"/>
                    <a:pt x="7015" y="4175"/>
                    <a:pt x="7734" y="3739"/>
                  </a:cubicBezTo>
                  <a:cubicBezTo>
                    <a:pt x="8983" y="2969"/>
                    <a:pt x="9411" y="1378"/>
                    <a:pt x="10668" y="608"/>
                  </a:cubicBezTo>
                  <a:cubicBezTo>
                    <a:pt x="11169" y="297"/>
                    <a:pt x="11739" y="153"/>
                    <a:pt x="12313" y="153"/>
                  </a:cubicBezTo>
                  <a:close/>
                  <a:moveTo>
                    <a:pt x="12315" y="0"/>
                  </a:moveTo>
                  <a:cubicBezTo>
                    <a:pt x="12110" y="0"/>
                    <a:pt x="11903" y="17"/>
                    <a:pt x="11695" y="52"/>
                  </a:cubicBezTo>
                  <a:cubicBezTo>
                    <a:pt x="10968" y="180"/>
                    <a:pt x="10301" y="556"/>
                    <a:pt x="9813" y="1121"/>
                  </a:cubicBezTo>
                  <a:cubicBezTo>
                    <a:pt x="9274" y="1703"/>
                    <a:pt x="8880" y="2404"/>
                    <a:pt x="8350" y="2994"/>
                  </a:cubicBezTo>
                  <a:cubicBezTo>
                    <a:pt x="8068" y="3328"/>
                    <a:pt x="7717" y="3585"/>
                    <a:pt x="7323" y="3773"/>
                  </a:cubicBezTo>
                  <a:cubicBezTo>
                    <a:pt x="6844" y="3970"/>
                    <a:pt x="6314" y="4004"/>
                    <a:pt x="5801" y="4021"/>
                  </a:cubicBezTo>
                  <a:cubicBezTo>
                    <a:pt x="4979" y="4047"/>
                    <a:pt x="4209" y="4098"/>
                    <a:pt x="3465" y="4457"/>
                  </a:cubicBezTo>
                  <a:cubicBezTo>
                    <a:pt x="2114" y="5099"/>
                    <a:pt x="1104" y="6391"/>
                    <a:pt x="753" y="7836"/>
                  </a:cubicBezTo>
                  <a:cubicBezTo>
                    <a:pt x="0" y="10925"/>
                    <a:pt x="2678" y="14355"/>
                    <a:pt x="5852" y="14424"/>
                  </a:cubicBezTo>
                  <a:cubicBezTo>
                    <a:pt x="5887" y="14425"/>
                    <a:pt x="5922" y="14426"/>
                    <a:pt x="5957" y="14426"/>
                  </a:cubicBezTo>
                  <a:cubicBezTo>
                    <a:pt x="6374" y="14426"/>
                    <a:pt x="6783" y="14333"/>
                    <a:pt x="7169" y="14167"/>
                  </a:cubicBezTo>
                  <a:cubicBezTo>
                    <a:pt x="7172" y="14165"/>
                    <a:pt x="7175" y="14164"/>
                    <a:pt x="7178" y="14162"/>
                  </a:cubicBezTo>
                  <a:lnTo>
                    <a:pt x="7178" y="14162"/>
                  </a:lnTo>
                  <a:cubicBezTo>
                    <a:pt x="7181" y="14161"/>
                    <a:pt x="7184" y="14160"/>
                    <a:pt x="7187" y="14158"/>
                  </a:cubicBezTo>
                  <a:cubicBezTo>
                    <a:pt x="7948" y="13774"/>
                    <a:pt x="8487" y="13106"/>
                    <a:pt x="9180" y="12636"/>
                  </a:cubicBezTo>
                  <a:cubicBezTo>
                    <a:pt x="9487" y="12429"/>
                    <a:pt x="9834" y="12270"/>
                    <a:pt x="10205" y="12270"/>
                  </a:cubicBezTo>
                  <a:cubicBezTo>
                    <a:pt x="10248" y="12270"/>
                    <a:pt x="10291" y="12272"/>
                    <a:pt x="10335" y="12276"/>
                  </a:cubicBezTo>
                  <a:cubicBezTo>
                    <a:pt x="10728" y="12319"/>
                    <a:pt x="11062" y="12542"/>
                    <a:pt x="11378" y="12764"/>
                  </a:cubicBezTo>
                  <a:cubicBezTo>
                    <a:pt x="11783" y="13038"/>
                    <a:pt x="12203" y="13327"/>
                    <a:pt x="12672" y="13327"/>
                  </a:cubicBezTo>
                  <a:cubicBezTo>
                    <a:pt x="12817" y="13327"/>
                    <a:pt x="12968" y="13299"/>
                    <a:pt x="13124" y="13235"/>
                  </a:cubicBezTo>
                  <a:cubicBezTo>
                    <a:pt x="13842" y="12927"/>
                    <a:pt x="14527" y="12242"/>
                    <a:pt x="14954" y="11609"/>
                  </a:cubicBezTo>
                  <a:cubicBezTo>
                    <a:pt x="15416" y="10933"/>
                    <a:pt x="15647" y="10121"/>
                    <a:pt x="15493" y="9308"/>
                  </a:cubicBezTo>
                  <a:cubicBezTo>
                    <a:pt x="15451" y="9120"/>
                    <a:pt x="15399" y="8940"/>
                    <a:pt x="15322" y="8760"/>
                  </a:cubicBezTo>
                  <a:cubicBezTo>
                    <a:pt x="15220" y="8547"/>
                    <a:pt x="15091" y="8418"/>
                    <a:pt x="15143" y="8170"/>
                  </a:cubicBezTo>
                  <a:cubicBezTo>
                    <a:pt x="15262" y="7708"/>
                    <a:pt x="15408" y="7255"/>
                    <a:pt x="15570" y="6810"/>
                  </a:cubicBezTo>
                  <a:cubicBezTo>
                    <a:pt x="15878" y="5954"/>
                    <a:pt x="16178" y="5099"/>
                    <a:pt x="16178" y="4184"/>
                  </a:cubicBezTo>
                  <a:cubicBezTo>
                    <a:pt x="16169" y="3371"/>
                    <a:pt x="15955" y="2567"/>
                    <a:pt x="15545" y="1865"/>
                  </a:cubicBezTo>
                  <a:cubicBezTo>
                    <a:pt x="14871" y="696"/>
                    <a:pt x="13634" y="0"/>
                    <a:pt x="1231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1"/>
            <p:cNvSpPr/>
            <p:nvPr/>
          </p:nvSpPr>
          <p:spPr>
            <a:xfrm>
              <a:off x="-3617810" y="3117467"/>
              <a:ext cx="2170462" cy="1728304"/>
            </a:xfrm>
            <a:custGeom>
              <a:avLst/>
              <a:gdLst/>
              <a:ahLst/>
              <a:cxnLst/>
              <a:rect l="l" t="t" r="r" b="b"/>
              <a:pathLst>
                <a:path w="19429" h="15471" extrusionOk="0">
                  <a:moveTo>
                    <a:pt x="9148" y="1"/>
                  </a:moveTo>
                  <a:cubicBezTo>
                    <a:pt x="8332" y="1"/>
                    <a:pt x="7458" y="363"/>
                    <a:pt x="6742" y="1285"/>
                  </a:cubicBezTo>
                  <a:cubicBezTo>
                    <a:pt x="6136" y="2062"/>
                    <a:pt x="5626" y="2239"/>
                    <a:pt x="5143" y="2239"/>
                  </a:cubicBezTo>
                  <a:cubicBezTo>
                    <a:pt x="4742" y="2239"/>
                    <a:pt x="4360" y="2117"/>
                    <a:pt x="3957" y="2117"/>
                  </a:cubicBezTo>
                  <a:cubicBezTo>
                    <a:pt x="3378" y="2117"/>
                    <a:pt x="2757" y="2369"/>
                    <a:pt x="1977" y="3594"/>
                  </a:cubicBezTo>
                  <a:cubicBezTo>
                    <a:pt x="0" y="6708"/>
                    <a:pt x="4637" y="14964"/>
                    <a:pt x="4637" y="14964"/>
                  </a:cubicBezTo>
                  <a:cubicBezTo>
                    <a:pt x="6349" y="15318"/>
                    <a:pt x="7883" y="15471"/>
                    <a:pt x="9255" y="15471"/>
                  </a:cubicBezTo>
                  <a:cubicBezTo>
                    <a:pt x="16285" y="15471"/>
                    <a:pt x="19011" y="11460"/>
                    <a:pt x="19198" y="10122"/>
                  </a:cubicBezTo>
                  <a:cubicBezTo>
                    <a:pt x="19428" y="8522"/>
                    <a:pt x="18470" y="9258"/>
                    <a:pt x="17555" y="8197"/>
                  </a:cubicBezTo>
                  <a:cubicBezTo>
                    <a:pt x="16640" y="7136"/>
                    <a:pt x="18154" y="6708"/>
                    <a:pt x="17529" y="4484"/>
                  </a:cubicBezTo>
                  <a:cubicBezTo>
                    <a:pt x="17153" y="3158"/>
                    <a:pt x="16282" y="2825"/>
                    <a:pt x="15531" y="2825"/>
                  </a:cubicBezTo>
                  <a:cubicBezTo>
                    <a:pt x="15018" y="2825"/>
                    <a:pt x="14560" y="2980"/>
                    <a:pt x="14355" y="3081"/>
                  </a:cubicBezTo>
                  <a:cubicBezTo>
                    <a:pt x="14181" y="3162"/>
                    <a:pt x="13863" y="3238"/>
                    <a:pt x="13504" y="3238"/>
                  </a:cubicBezTo>
                  <a:cubicBezTo>
                    <a:pt x="12806" y="3238"/>
                    <a:pt x="11958" y="2952"/>
                    <a:pt x="11738" y="1866"/>
                  </a:cubicBezTo>
                  <a:cubicBezTo>
                    <a:pt x="11535" y="864"/>
                    <a:pt x="10409" y="1"/>
                    <a:pt x="914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1"/>
            <p:cNvSpPr/>
            <p:nvPr/>
          </p:nvSpPr>
          <p:spPr>
            <a:xfrm>
              <a:off x="-2729699" y="4608602"/>
              <a:ext cx="112606" cy="92721"/>
            </a:xfrm>
            <a:custGeom>
              <a:avLst/>
              <a:gdLst/>
              <a:ahLst/>
              <a:cxnLst/>
              <a:rect l="l" t="t" r="r" b="b"/>
              <a:pathLst>
                <a:path w="1008" h="830" extrusionOk="0">
                  <a:moveTo>
                    <a:pt x="450" y="0"/>
                  </a:moveTo>
                  <a:cubicBezTo>
                    <a:pt x="370" y="0"/>
                    <a:pt x="293" y="21"/>
                    <a:pt x="229" y="67"/>
                  </a:cubicBezTo>
                  <a:cubicBezTo>
                    <a:pt x="135" y="127"/>
                    <a:pt x="83" y="230"/>
                    <a:pt x="92" y="341"/>
                  </a:cubicBezTo>
                  <a:cubicBezTo>
                    <a:pt x="66" y="401"/>
                    <a:pt x="66" y="469"/>
                    <a:pt x="109" y="521"/>
                  </a:cubicBezTo>
                  <a:cubicBezTo>
                    <a:pt x="0" y="646"/>
                    <a:pt x="96" y="829"/>
                    <a:pt x="260" y="829"/>
                  </a:cubicBezTo>
                  <a:cubicBezTo>
                    <a:pt x="264" y="829"/>
                    <a:pt x="268" y="829"/>
                    <a:pt x="272" y="829"/>
                  </a:cubicBezTo>
                  <a:cubicBezTo>
                    <a:pt x="340" y="820"/>
                    <a:pt x="417" y="820"/>
                    <a:pt x="485" y="803"/>
                  </a:cubicBezTo>
                  <a:cubicBezTo>
                    <a:pt x="525" y="812"/>
                    <a:pt x="564" y="816"/>
                    <a:pt x="602" y="816"/>
                  </a:cubicBezTo>
                  <a:cubicBezTo>
                    <a:pt x="715" y="816"/>
                    <a:pt x="824" y="779"/>
                    <a:pt x="913" y="709"/>
                  </a:cubicBezTo>
                  <a:cubicBezTo>
                    <a:pt x="982" y="658"/>
                    <a:pt x="1007" y="572"/>
                    <a:pt x="990" y="495"/>
                  </a:cubicBezTo>
                  <a:cubicBezTo>
                    <a:pt x="1007" y="418"/>
                    <a:pt x="973" y="324"/>
                    <a:pt x="905" y="281"/>
                  </a:cubicBezTo>
                  <a:cubicBezTo>
                    <a:pt x="833" y="114"/>
                    <a:pt x="635" y="0"/>
                    <a:pt x="45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1"/>
            <p:cNvSpPr/>
            <p:nvPr/>
          </p:nvSpPr>
          <p:spPr>
            <a:xfrm>
              <a:off x="-2544593" y="4470302"/>
              <a:ext cx="116740" cy="93280"/>
            </a:xfrm>
            <a:custGeom>
              <a:avLst/>
              <a:gdLst/>
              <a:ahLst/>
              <a:cxnLst/>
              <a:rect l="l" t="t" r="r" b="b"/>
              <a:pathLst>
                <a:path w="1045" h="835" extrusionOk="0">
                  <a:moveTo>
                    <a:pt x="770" y="0"/>
                  </a:moveTo>
                  <a:cubicBezTo>
                    <a:pt x="744" y="0"/>
                    <a:pt x="718" y="5"/>
                    <a:pt x="693" y="14"/>
                  </a:cubicBezTo>
                  <a:cubicBezTo>
                    <a:pt x="565" y="65"/>
                    <a:pt x="385" y="56"/>
                    <a:pt x="240" y="116"/>
                  </a:cubicBezTo>
                  <a:cubicBezTo>
                    <a:pt x="129" y="176"/>
                    <a:pt x="52" y="279"/>
                    <a:pt x="26" y="399"/>
                  </a:cubicBezTo>
                  <a:cubicBezTo>
                    <a:pt x="0" y="527"/>
                    <a:pt x="52" y="664"/>
                    <a:pt x="154" y="741"/>
                  </a:cubicBezTo>
                  <a:cubicBezTo>
                    <a:pt x="240" y="811"/>
                    <a:pt x="341" y="834"/>
                    <a:pt x="441" y="834"/>
                  </a:cubicBezTo>
                  <a:cubicBezTo>
                    <a:pt x="510" y="834"/>
                    <a:pt x="579" y="823"/>
                    <a:pt x="642" y="809"/>
                  </a:cubicBezTo>
                  <a:cubicBezTo>
                    <a:pt x="796" y="801"/>
                    <a:pt x="924" y="715"/>
                    <a:pt x="1001" y="578"/>
                  </a:cubicBezTo>
                  <a:cubicBezTo>
                    <a:pt x="1044" y="484"/>
                    <a:pt x="1036" y="373"/>
                    <a:pt x="984" y="279"/>
                  </a:cubicBezTo>
                  <a:cubicBezTo>
                    <a:pt x="984" y="262"/>
                    <a:pt x="993" y="245"/>
                    <a:pt x="1001" y="227"/>
                  </a:cubicBezTo>
                  <a:cubicBezTo>
                    <a:pt x="1030" y="94"/>
                    <a:pt x="895" y="0"/>
                    <a:pt x="77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1"/>
            <p:cNvSpPr/>
            <p:nvPr/>
          </p:nvSpPr>
          <p:spPr>
            <a:xfrm>
              <a:off x="-2966976" y="4519232"/>
              <a:ext cx="145338" cy="107579"/>
            </a:xfrm>
            <a:custGeom>
              <a:avLst/>
              <a:gdLst/>
              <a:ahLst/>
              <a:cxnLst/>
              <a:rect l="l" t="t" r="r" b="b"/>
              <a:pathLst>
                <a:path w="1301" h="963" extrusionOk="0">
                  <a:moveTo>
                    <a:pt x="872" y="1"/>
                  </a:moveTo>
                  <a:cubicBezTo>
                    <a:pt x="720" y="1"/>
                    <a:pt x="565" y="23"/>
                    <a:pt x="445" y="115"/>
                  </a:cubicBezTo>
                  <a:cubicBezTo>
                    <a:pt x="419" y="140"/>
                    <a:pt x="394" y="166"/>
                    <a:pt x="368" y="200"/>
                  </a:cubicBezTo>
                  <a:cubicBezTo>
                    <a:pt x="231" y="209"/>
                    <a:pt x="111" y="277"/>
                    <a:pt x="34" y="388"/>
                  </a:cubicBezTo>
                  <a:cubicBezTo>
                    <a:pt x="0" y="465"/>
                    <a:pt x="26" y="551"/>
                    <a:pt x="86" y="602"/>
                  </a:cubicBezTo>
                  <a:cubicBezTo>
                    <a:pt x="103" y="611"/>
                    <a:pt x="111" y="619"/>
                    <a:pt x="129" y="628"/>
                  </a:cubicBezTo>
                  <a:cubicBezTo>
                    <a:pt x="163" y="765"/>
                    <a:pt x="265" y="876"/>
                    <a:pt x="394" y="936"/>
                  </a:cubicBezTo>
                  <a:cubicBezTo>
                    <a:pt x="435" y="954"/>
                    <a:pt x="479" y="963"/>
                    <a:pt x="523" y="963"/>
                  </a:cubicBezTo>
                  <a:cubicBezTo>
                    <a:pt x="624" y="963"/>
                    <a:pt x="724" y="917"/>
                    <a:pt x="796" y="833"/>
                  </a:cubicBezTo>
                  <a:cubicBezTo>
                    <a:pt x="813" y="833"/>
                    <a:pt x="830" y="833"/>
                    <a:pt x="856" y="825"/>
                  </a:cubicBezTo>
                  <a:cubicBezTo>
                    <a:pt x="889" y="849"/>
                    <a:pt x="929" y="862"/>
                    <a:pt x="970" y="862"/>
                  </a:cubicBezTo>
                  <a:cubicBezTo>
                    <a:pt x="1013" y="862"/>
                    <a:pt x="1056" y="847"/>
                    <a:pt x="1087" y="816"/>
                  </a:cubicBezTo>
                  <a:cubicBezTo>
                    <a:pt x="1283" y="628"/>
                    <a:pt x="1301" y="346"/>
                    <a:pt x="1147" y="106"/>
                  </a:cubicBezTo>
                  <a:cubicBezTo>
                    <a:pt x="1112" y="46"/>
                    <a:pt x="1044" y="12"/>
                    <a:pt x="967" y="3"/>
                  </a:cubicBezTo>
                  <a:cubicBezTo>
                    <a:pt x="936" y="2"/>
                    <a:pt x="904" y="1"/>
                    <a:pt x="8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1"/>
            <p:cNvSpPr/>
            <p:nvPr/>
          </p:nvSpPr>
          <p:spPr>
            <a:xfrm>
              <a:off x="-2787343" y="4430421"/>
              <a:ext cx="120538" cy="80098"/>
            </a:xfrm>
            <a:custGeom>
              <a:avLst/>
              <a:gdLst/>
              <a:ahLst/>
              <a:cxnLst/>
              <a:rect l="l" t="t" r="r" b="b"/>
              <a:pathLst>
                <a:path w="1079" h="717" extrusionOk="0">
                  <a:moveTo>
                    <a:pt x="352" y="289"/>
                  </a:moveTo>
                  <a:cubicBezTo>
                    <a:pt x="360" y="289"/>
                    <a:pt x="368" y="294"/>
                    <a:pt x="377" y="302"/>
                  </a:cubicBezTo>
                  <a:lnTo>
                    <a:pt x="334" y="302"/>
                  </a:lnTo>
                  <a:cubicBezTo>
                    <a:pt x="338" y="294"/>
                    <a:pt x="345" y="289"/>
                    <a:pt x="352" y="289"/>
                  </a:cubicBezTo>
                  <a:close/>
                  <a:moveTo>
                    <a:pt x="658" y="0"/>
                  </a:moveTo>
                  <a:cubicBezTo>
                    <a:pt x="580" y="0"/>
                    <a:pt x="502" y="17"/>
                    <a:pt x="428" y="54"/>
                  </a:cubicBezTo>
                  <a:cubicBezTo>
                    <a:pt x="300" y="114"/>
                    <a:pt x="112" y="174"/>
                    <a:pt x="52" y="302"/>
                  </a:cubicBezTo>
                  <a:cubicBezTo>
                    <a:pt x="1" y="430"/>
                    <a:pt x="95" y="584"/>
                    <a:pt x="240" y="636"/>
                  </a:cubicBezTo>
                  <a:cubicBezTo>
                    <a:pt x="280" y="688"/>
                    <a:pt x="344" y="716"/>
                    <a:pt x="408" y="716"/>
                  </a:cubicBezTo>
                  <a:cubicBezTo>
                    <a:pt x="438" y="716"/>
                    <a:pt x="469" y="710"/>
                    <a:pt x="497" y="696"/>
                  </a:cubicBezTo>
                  <a:cubicBezTo>
                    <a:pt x="599" y="653"/>
                    <a:pt x="728" y="602"/>
                    <a:pt x="830" y="542"/>
                  </a:cubicBezTo>
                  <a:cubicBezTo>
                    <a:pt x="950" y="482"/>
                    <a:pt x="1078" y="388"/>
                    <a:pt x="1019" y="242"/>
                  </a:cubicBezTo>
                  <a:cubicBezTo>
                    <a:pt x="1001" y="148"/>
                    <a:pt x="942" y="80"/>
                    <a:pt x="856" y="37"/>
                  </a:cubicBezTo>
                  <a:cubicBezTo>
                    <a:pt x="793" y="13"/>
                    <a:pt x="725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31"/>
            <p:cNvSpPr/>
            <p:nvPr/>
          </p:nvSpPr>
          <p:spPr>
            <a:xfrm>
              <a:off x="-2510185" y="4617650"/>
              <a:ext cx="117633" cy="91269"/>
            </a:xfrm>
            <a:custGeom>
              <a:avLst/>
              <a:gdLst/>
              <a:ahLst/>
              <a:cxnLst/>
              <a:rect l="l" t="t" r="r" b="b"/>
              <a:pathLst>
                <a:path w="1053" h="817" extrusionOk="0">
                  <a:moveTo>
                    <a:pt x="459" y="1"/>
                  </a:moveTo>
                  <a:cubicBezTo>
                    <a:pt x="363" y="1"/>
                    <a:pt x="271" y="26"/>
                    <a:pt x="197" y="80"/>
                  </a:cubicBezTo>
                  <a:cubicBezTo>
                    <a:pt x="26" y="217"/>
                    <a:pt x="0" y="465"/>
                    <a:pt x="146" y="628"/>
                  </a:cubicBezTo>
                  <a:cubicBezTo>
                    <a:pt x="163" y="688"/>
                    <a:pt x="214" y="739"/>
                    <a:pt x="283" y="756"/>
                  </a:cubicBezTo>
                  <a:cubicBezTo>
                    <a:pt x="343" y="791"/>
                    <a:pt x="411" y="808"/>
                    <a:pt x="480" y="816"/>
                  </a:cubicBezTo>
                  <a:cubicBezTo>
                    <a:pt x="548" y="816"/>
                    <a:pt x="608" y="808"/>
                    <a:pt x="668" y="782"/>
                  </a:cubicBezTo>
                  <a:cubicBezTo>
                    <a:pt x="882" y="756"/>
                    <a:pt x="1053" y="654"/>
                    <a:pt x="1018" y="423"/>
                  </a:cubicBezTo>
                  <a:cubicBezTo>
                    <a:pt x="981" y="169"/>
                    <a:pt x="708" y="1"/>
                    <a:pt x="45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31"/>
            <p:cNvSpPr/>
            <p:nvPr/>
          </p:nvSpPr>
          <p:spPr>
            <a:xfrm>
              <a:off x="-2306646" y="4430756"/>
              <a:ext cx="93838" cy="79316"/>
            </a:xfrm>
            <a:custGeom>
              <a:avLst/>
              <a:gdLst/>
              <a:ahLst/>
              <a:cxnLst/>
              <a:rect l="l" t="t" r="r" b="b"/>
              <a:pathLst>
                <a:path w="840" h="710" extrusionOk="0">
                  <a:moveTo>
                    <a:pt x="423" y="1"/>
                  </a:moveTo>
                  <a:cubicBezTo>
                    <a:pt x="358" y="1"/>
                    <a:pt x="293" y="17"/>
                    <a:pt x="232" y="51"/>
                  </a:cubicBezTo>
                  <a:cubicBezTo>
                    <a:pt x="9" y="171"/>
                    <a:pt x="1" y="479"/>
                    <a:pt x="249" y="633"/>
                  </a:cubicBezTo>
                  <a:cubicBezTo>
                    <a:pt x="283" y="650"/>
                    <a:pt x="317" y="667"/>
                    <a:pt x="360" y="676"/>
                  </a:cubicBezTo>
                  <a:cubicBezTo>
                    <a:pt x="394" y="701"/>
                    <a:pt x="437" y="710"/>
                    <a:pt x="480" y="710"/>
                  </a:cubicBezTo>
                  <a:cubicBezTo>
                    <a:pt x="548" y="710"/>
                    <a:pt x="625" y="693"/>
                    <a:pt x="685" y="650"/>
                  </a:cubicBezTo>
                  <a:cubicBezTo>
                    <a:pt x="753" y="607"/>
                    <a:pt x="813" y="539"/>
                    <a:pt x="830" y="462"/>
                  </a:cubicBezTo>
                  <a:cubicBezTo>
                    <a:pt x="839" y="419"/>
                    <a:pt x="839" y="385"/>
                    <a:pt x="822" y="350"/>
                  </a:cubicBezTo>
                  <a:cubicBezTo>
                    <a:pt x="822" y="325"/>
                    <a:pt x="813" y="291"/>
                    <a:pt x="805" y="265"/>
                  </a:cubicBezTo>
                  <a:cubicBezTo>
                    <a:pt x="738" y="100"/>
                    <a:pt x="583" y="1"/>
                    <a:pt x="4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1"/>
            <p:cNvSpPr/>
            <p:nvPr/>
          </p:nvSpPr>
          <p:spPr>
            <a:xfrm>
              <a:off x="-2538337" y="4296031"/>
              <a:ext cx="92275" cy="78981"/>
            </a:xfrm>
            <a:custGeom>
              <a:avLst/>
              <a:gdLst/>
              <a:ahLst/>
              <a:cxnLst/>
              <a:rect l="l" t="t" r="r" b="b"/>
              <a:pathLst>
                <a:path w="826" h="707" extrusionOk="0">
                  <a:moveTo>
                    <a:pt x="332" y="0"/>
                  </a:moveTo>
                  <a:cubicBezTo>
                    <a:pt x="250" y="0"/>
                    <a:pt x="168" y="27"/>
                    <a:pt x="98" y="77"/>
                  </a:cubicBezTo>
                  <a:cubicBezTo>
                    <a:pt x="56" y="119"/>
                    <a:pt x="30" y="171"/>
                    <a:pt x="39" y="222"/>
                  </a:cubicBezTo>
                  <a:cubicBezTo>
                    <a:pt x="30" y="248"/>
                    <a:pt x="21" y="265"/>
                    <a:pt x="21" y="290"/>
                  </a:cubicBezTo>
                  <a:cubicBezTo>
                    <a:pt x="13" y="342"/>
                    <a:pt x="21" y="384"/>
                    <a:pt x="39" y="436"/>
                  </a:cubicBezTo>
                  <a:cubicBezTo>
                    <a:pt x="0" y="574"/>
                    <a:pt x="107" y="706"/>
                    <a:pt x="247" y="706"/>
                  </a:cubicBezTo>
                  <a:cubicBezTo>
                    <a:pt x="263" y="706"/>
                    <a:pt x="279" y="704"/>
                    <a:pt x="295" y="701"/>
                  </a:cubicBezTo>
                  <a:cubicBezTo>
                    <a:pt x="347" y="692"/>
                    <a:pt x="389" y="675"/>
                    <a:pt x="441" y="658"/>
                  </a:cubicBezTo>
                  <a:cubicBezTo>
                    <a:pt x="492" y="650"/>
                    <a:pt x="535" y="633"/>
                    <a:pt x="586" y="615"/>
                  </a:cubicBezTo>
                  <a:cubicBezTo>
                    <a:pt x="826" y="496"/>
                    <a:pt x="774" y="162"/>
                    <a:pt x="509" y="42"/>
                  </a:cubicBezTo>
                  <a:cubicBezTo>
                    <a:pt x="452" y="14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1"/>
            <p:cNvSpPr/>
            <p:nvPr/>
          </p:nvSpPr>
          <p:spPr>
            <a:xfrm>
              <a:off x="-2338149" y="4254586"/>
              <a:ext cx="93727" cy="77528"/>
            </a:xfrm>
            <a:custGeom>
              <a:avLst/>
              <a:gdLst/>
              <a:ahLst/>
              <a:cxnLst/>
              <a:rect l="l" t="t" r="r" b="b"/>
              <a:pathLst>
                <a:path w="839" h="694" extrusionOk="0">
                  <a:moveTo>
                    <a:pt x="344" y="0"/>
                  </a:moveTo>
                  <a:cubicBezTo>
                    <a:pt x="315" y="0"/>
                    <a:pt x="285" y="6"/>
                    <a:pt x="257" y="20"/>
                  </a:cubicBezTo>
                  <a:cubicBezTo>
                    <a:pt x="69" y="131"/>
                    <a:pt x="0" y="353"/>
                    <a:pt x="86" y="559"/>
                  </a:cubicBezTo>
                  <a:cubicBezTo>
                    <a:pt x="119" y="644"/>
                    <a:pt x="206" y="693"/>
                    <a:pt x="299" y="693"/>
                  </a:cubicBezTo>
                  <a:cubicBezTo>
                    <a:pt x="327" y="693"/>
                    <a:pt x="357" y="689"/>
                    <a:pt x="385" y="678"/>
                  </a:cubicBezTo>
                  <a:lnTo>
                    <a:pt x="736" y="524"/>
                  </a:lnTo>
                  <a:cubicBezTo>
                    <a:pt x="822" y="473"/>
                    <a:pt x="839" y="362"/>
                    <a:pt x="779" y="285"/>
                  </a:cubicBezTo>
                  <a:cubicBezTo>
                    <a:pt x="735" y="227"/>
                    <a:pt x="673" y="187"/>
                    <a:pt x="603" y="187"/>
                  </a:cubicBezTo>
                  <a:cubicBezTo>
                    <a:pt x="590" y="187"/>
                    <a:pt x="578" y="188"/>
                    <a:pt x="565" y="191"/>
                  </a:cubicBezTo>
                  <a:lnTo>
                    <a:pt x="565" y="182"/>
                  </a:lnTo>
                  <a:cubicBezTo>
                    <a:pt x="545" y="76"/>
                    <a:pt x="447" y="0"/>
                    <a:pt x="3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1"/>
            <p:cNvSpPr/>
            <p:nvPr/>
          </p:nvSpPr>
          <p:spPr>
            <a:xfrm>
              <a:off x="-2312343" y="4579556"/>
              <a:ext cx="66022" cy="63788"/>
            </a:xfrm>
            <a:custGeom>
              <a:avLst/>
              <a:gdLst/>
              <a:ahLst/>
              <a:cxnLst/>
              <a:rect l="l" t="t" r="r" b="b"/>
              <a:pathLst>
                <a:path w="591" h="571" extrusionOk="0">
                  <a:moveTo>
                    <a:pt x="261" y="0"/>
                  </a:moveTo>
                  <a:cubicBezTo>
                    <a:pt x="146" y="0"/>
                    <a:pt x="50" y="89"/>
                    <a:pt x="35" y="208"/>
                  </a:cubicBezTo>
                  <a:cubicBezTo>
                    <a:pt x="26" y="233"/>
                    <a:pt x="26" y="259"/>
                    <a:pt x="35" y="285"/>
                  </a:cubicBezTo>
                  <a:cubicBezTo>
                    <a:pt x="9" y="336"/>
                    <a:pt x="0" y="387"/>
                    <a:pt x="26" y="430"/>
                  </a:cubicBezTo>
                  <a:cubicBezTo>
                    <a:pt x="63" y="520"/>
                    <a:pt x="146" y="570"/>
                    <a:pt x="235" y="570"/>
                  </a:cubicBezTo>
                  <a:cubicBezTo>
                    <a:pt x="248" y="570"/>
                    <a:pt x="261" y="569"/>
                    <a:pt x="274" y="567"/>
                  </a:cubicBezTo>
                  <a:cubicBezTo>
                    <a:pt x="368" y="550"/>
                    <a:pt x="454" y="490"/>
                    <a:pt x="497" y="404"/>
                  </a:cubicBezTo>
                  <a:cubicBezTo>
                    <a:pt x="497" y="396"/>
                    <a:pt x="497" y="387"/>
                    <a:pt x="505" y="387"/>
                  </a:cubicBezTo>
                  <a:lnTo>
                    <a:pt x="556" y="302"/>
                  </a:lnTo>
                  <a:cubicBezTo>
                    <a:pt x="591" y="208"/>
                    <a:pt x="548" y="96"/>
                    <a:pt x="454" y="54"/>
                  </a:cubicBezTo>
                  <a:cubicBezTo>
                    <a:pt x="445" y="45"/>
                    <a:pt x="428" y="45"/>
                    <a:pt x="411" y="37"/>
                  </a:cubicBezTo>
                  <a:cubicBezTo>
                    <a:pt x="377" y="19"/>
                    <a:pt x="334" y="2"/>
                    <a:pt x="291" y="2"/>
                  </a:cubicBezTo>
                  <a:cubicBezTo>
                    <a:pt x="281" y="1"/>
                    <a:pt x="271" y="0"/>
                    <a:pt x="26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1"/>
            <p:cNvSpPr/>
            <p:nvPr/>
          </p:nvSpPr>
          <p:spPr>
            <a:xfrm>
              <a:off x="-179985" y="3553145"/>
              <a:ext cx="81215" cy="87806"/>
            </a:xfrm>
            <a:custGeom>
              <a:avLst/>
              <a:gdLst/>
              <a:ahLst/>
              <a:cxnLst/>
              <a:rect l="l" t="t" r="r" b="b"/>
              <a:pathLst>
                <a:path w="727" h="786" extrusionOk="0">
                  <a:moveTo>
                    <a:pt x="279" y="0"/>
                  </a:moveTo>
                  <a:cubicBezTo>
                    <a:pt x="37" y="0"/>
                    <a:pt x="1" y="328"/>
                    <a:pt x="50" y="507"/>
                  </a:cubicBezTo>
                  <a:cubicBezTo>
                    <a:pt x="92" y="663"/>
                    <a:pt x="235" y="786"/>
                    <a:pt x="387" y="786"/>
                  </a:cubicBezTo>
                  <a:cubicBezTo>
                    <a:pt x="452" y="786"/>
                    <a:pt x="519" y="763"/>
                    <a:pt x="580" y="712"/>
                  </a:cubicBezTo>
                  <a:cubicBezTo>
                    <a:pt x="595" y="699"/>
                    <a:pt x="609" y="685"/>
                    <a:pt x="621" y="671"/>
                  </a:cubicBezTo>
                  <a:lnTo>
                    <a:pt x="621" y="671"/>
                  </a:lnTo>
                  <a:cubicBezTo>
                    <a:pt x="646" y="646"/>
                    <a:pt x="664" y="615"/>
                    <a:pt x="672" y="580"/>
                  </a:cubicBezTo>
                  <a:lnTo>
                    <a:pt x="672" y="580"/>
                  </a:lnTo>
                  <a:cubicBezTo>
                    <a:pt x="726" y="423"/>
                    <a:pt x="640" y="236"/>
                    <a:pt x="529" y="105"/>
                  </a:cubicBezTo>
                  <a:cubicBezTo>
                    <a:pt x="502" y="75"/>
                    <a:pt x="469" y="58"/>
                    <a:pt x="436" y="51"/>
                  </a:cubicBezTo>
                  <a:lnTo>
                    <a:pt x="436" y="51"/>
                  </a:lnTo>
                  <a:cubicBezTo>
                    <a:pt x="400" y="25"/>
                    <a:pt x="360" y="8"/>
                    <a:pt x="315" y="2"/>
                  </a:cubicBezTo>
                  <a:cubicBezTo>
                    <a:pt x="302" y="1"/>
                    <a:pt x="290" y="0"/>
                    <a:pt x="27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1"/>
            <p:cNvSpPr/>
            <p:nvPr/>
          </p:nvSpPr>
          <p:spPr>
            <a:xfrm>
              <a:off x="-268126" y="3776122"/>
              <a:ext cx="96073" cy="84678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72" y="0"/>
                  </a:moveTo>
                  <a:cubicBezTo>
                    <a:pt x="278" y="0"/>
                    <a:pt x="190" y="34"/>
                    <a:pt x="129" y="119"/>
                  </a:cubicBezTo>
                  <a:cubicBezTo>
                    <a:pt x="0" y="308"/>
                    <a:pt x="94" y="581"/>
                    <a:pt x="274" y="701"/>
                  </a:cubicBezTo>
                  <a:cubicBezTo>
                    <a:pt x="337" y="740"/>
                    <a:pt x="407" y="758"/>
                    <a:pt x="476" y="758"/>
                  </a:cubicBezTo>
                  <a:cubicBezTo>
                    <a:pt x="620" y="758"/>
                    <a:pt x="760" y="678"/>
                    <a:pt x="830" y="539"/>
                  </a:cubicBezTo>
                  <a:cubicBezTo>
                    <a:pt x="860" y="468"/>
                    <a:pt x="860" y="391"/>
                    <a:pt x="837" y="320"/>
                  </a:cubicBezTo>
                  <a:lnTo>
                    <a:pt x="837" y="320"/>
                  </a:lnTo>
                  <a:cubicBezTo>
                    <a:pt x="835" y="263"/>
                    <a:pt x="807" y="206"/>
                    <a:pt x="762" y="171"/>
                  </a:cubicBezTo>
                  <a:lnTo>
                    <a:pt x="762" y="162"/>
                  </a:lnTo>
                  <a:cubicBezTo>
                    <a:pt x="664" y="75"/>
                    <a:pt x="512" y="0"/>
                    <a:pt x="37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1"/>
            <p:cNvSpPr/>
            <p:nvPr/>
          </p:nvSpPr>
          <p:spPr>
            <a:xfrm>
              <a:off x="-117203" y="3688316"/>
              <a:ext cx="99536" cy="81438"/>
            </a:xfrm>
            <a:custGeom>
              <a:avLst/>
              <a:gdLst/>
              <a:ahLst/>
              <a:cxnLst/>
              <a:rect l="l" t="t" r="r" b="b"/>
              <a:pathLst>
                <a:path w="891" h="729" extrusionOk="0">
                  <a:moveTo>
                    <a:pt x="386" y="0"/>
                  </a:moveTo>
                  <a:cubicBezTo>
                    <a:pt x="319" y="0"/>
                    <a:pt x="253" y="22"/>
                    <a:pt x="198" y="67"/>
                  </a:cubicBezTo>
                  <a:cubicBezTo>
                    <a:pt x="1" y="230"/>
                    <a:pt x="69" y="538"/>
                    <a:pt x="266" y="666"/>
                  </a:cubicBezTo>
                  <a:cubicBezTo>
                    <a:pt x="334" y="707"/>
                    <a:pt x="414" y="728"/>
                    <a:pt x="492" y="728"/>
                  </a:cubicBezTo>
                  <a:cubicBezTo>
                    <a:pt x="642" y="728"/>
                    <a:pt x="786" y="652"/>
                    <a:pt x="831" y="495"/>
                  </a:cubicBezTo>
                  <a:cubicBezTo>
                    <a:pt x="891" y="299"/>
                    <a:pt x="765" y="76"/>
                    <a:pt x="565" y="55"/>
                  </a:cubicBezTo>
                  <a:lnTo>
                    <a:pt x="565" y="55"/>
                  </a:lnTo>
                  <a:cubicBezTo>
                    <a:pt x="552" y="47"/>
                    <a:pt x="538" y="39"/>
                    <a:pt x="523" y="33"/>
                  </a:cubicBezTo>
                  <a:cubicBezTo>
                    <a:pt x="480" y="11"/>
                    <a:pt x="433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1"/>
            <p:cNvSpPr/>
            <p:nvPr/>
          </p:nvSpPr>
          <p:spPr>
            <a:xfrm>
              <a:off x="-132507" y="3885265"/>
              <a:ext cx="84902" cy="72837"/>
            </a:xfrm>
            <a:custGeom>
              <a:avLst/>
              <a:gdLst/>
              <a:ahLst/>
              <a:cxnLst/>
              <a:rect l="l" t="t" r="r" b="b"/>
              <a:pathLst>
                <a:path w="760" h="652" extrusionOk="0">
                  <a:moveTo>
                    <a:pt x="250" y="0"/>
                  </a:moveTo>
                  <a:cubicBezTo>
                    <a:pt x="225" y="0"/>
                    <a:pt x="198" y="2"/>
                    <a:pt x="172" y="6"/>
                  </a:cubicBezTo>
                  <a:cubicBezTo>
                    <a:pt x="87" y="24"/>
                    <a:pt x="27" y="83"/>
                    <a:pt x="10" y="169"/>
                  </a:cubicBezTo>
                  <a:cubicBezTo>
                    <a:pt x="1" y="297"/>
                    <a:pt x="44" y="426"/>
                    <a:pt x="129" y="528"/>
                  </a:cubicBezTo>
                  <a:cubicBezTo>
                    <a:pt x="203" y="609"/>
                    <a:pt x="301" y="652"/>
                    <a:pt x="408" y="652"/>
                  </a:cubicBezTo>
                  <a:cubicBezTo>
                    <a:pt x="426" y="652"/>
                    <a:pt x="444" y="651"/>
                    <a:pt x="463" y="648"/>
                  </a:cubicBezTo>
                  <a:cubicBezTo>
                    <a:pt x="502" y="643"/>
                    <a:pt x="537" y="630"/>
                    <a:pt x="570" y="612"/>
                  </a:cubicBezTo>
                  <a:lnTo>
                    <a:pt x="570" y="612"/>
                  </a:lnTo>
                  <a:cubicBezTo>
                    <a:pt x="667" y="609"/>
                    <a:pt x="759" y="538"/>
                    <a:pt x="745" y="417"/>
                  </a:cubicBezTo>
                  <a:lnTo>
                    <a:pt x="745" y="409"/>
                  </a:lnTo>
                  <a:cubicBezTo>
                    <a:pt x="740" y="387"/>
                    <a:pt x="734" y="366"/>
                    <a:pt x="727" y="346"/>
                  </a:cubicBezTo>
                  <a:lnTo>
                    <a:pt x="727" y="346"/>
                  </a:lnTo>
                  <a:cubicBezTo>
                    <a:pt x="731" y="247"/>
                    <a:pt x="686" y="151"/>
                    <a:pt x="600" y="92"/>
                  </a:cubicBezTo>
                  <a:cubicBezTo>
                    <a:pt x="566" y="68"/>
                    <a:pt x="528" y="57"/>
                    <a:pt x="490" y="57"/>
                  </a:cubicBezTo>
                  <a:cubicBezTo>
                    <a:pt x="486" y="57"/>
                    <a:pt x="483" y="57"/>
                    <a:pt x="479" y="57"/>
                  </a:cubicBezTo>
                  <a:lnTo>
                    <a:pt x="479" y="57"/>
                  </a:lnTo>
                  <a:cubicBezTo>
                    <a:pt x="409" y="20"/>
                    <a:pt x="331" y="0"/>
                    <a:pt x="25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1"/>
            <p:cNvSpPr/>
            <p:nvPr/>
          </p:nvSpPr>
          <p:spPr>
            <a:xfrm>
              <a:off x="-109383" y="4045349"/>
              <a:ext cx="83338" cy="79092"/>
            </a:xfrm>
            <a:custGeom>
              <a:avLst/>
              <a:gdLst/>
              <a:ahLst/>
              <a:cxnLst/>
              <a:rect l="l" t="t" r="r" b="b"/>
              <a:pathLst>
                <a:path w="746" h="708" extrusionOk="0">
                  <a:moveTo>
                    <a:pt x="222" y="388"/>
                  </a:moveTo>
                  <a:cubicBezTo>
                    <a:pt x="222" y="396"/>
                    <a:pt x="222" y="404"/>
                    <a:pt x="222" y="413"/>
                  </a:cubicBezTo>
                  <a:cubicBezTo>
                    <a:pt x="205" y="407"/>
                    <a:pt x="209" y="398"/>
                    <a:pt x="222" y="388"/>
                  </a:cubicBezTo>
                  <a:close/>
                  <a:moveTo>
                    <a:pt x="330" y="1"/>
                  </a:moveTo>
                  <a:cubicBezTo>
                    <a:pt x="147" y="1"/>
                    <a:pt x="1" y="157"/>
                    <a:pt x="25" y="344"/>
                  </a:cubicBezTo>
                  <a:cubicBezTo>
                    <a:pt x="41" y="504"/>
                    <a:pt x="138" y="707"/>
                    <a:pt x="317" y="707"/>
                  </a:cubicBezTo>
                  <a:cubicBezTo>
                    <a:pt x="331" y="707"/>
                    <a:pt x="344" y="706"/>
                    <a:pt x="359" y="704"/>
                  </a:cubicBezTo>
                  <a:cubicBezTo>
                    <a:pt x="385" y="699"/>
                    <a:pt x="410" y="691"/>
                    <a:pt x="432" y="679"/>
                  </a:cubicBezTo>
                  <a:lnTo>
                    <a:pt x="432" y="679"/>
                  </a:lnTo>
                  <a:cubicBezTo>
                    <a:pt x="456" y="691"/>
                    <a:pt x="483" y="697"/>
                    <a:pt x="509" y="697"/>
                  </a:cubicBezTo>
                  <a:cubicBezTo>
                    <a:pt x="627" y="697"/>
                    <a:pt x="745" y="584"/>
                    <a:pt x="684" y="438"/>
                  </a:cubicBezTo>
                  <a:lnTo>
                    <a:pt x="675" y="438"/>
                  </a:lnTo>
                  <a:cubicBezTo>
                    <a:pt x="647" y="376"/>
                    <a:pt x="619" y="313"/>
                    <a:pt x="592" y="246"/>
                  </a:cubicBezTo>
                  <a:lnTo>
                    <a:pt x="592" y="246"/>
                  </a:lnTo>
                  <a:cubicBezTo>
                    <a:pt x="594" y="170"/>
                    <a:pt x="548" y="94"/>
                    <a:pt x="476" y="64"/>
                  </a:cubicBezTo>
                  <a:lnTo>
                    <a:pt x="476" y="64"/>
                  </a:lnTo>
                  <a:cubicBezTo>
                    <a:pt x="441" y="35"/>
                    <a:pt x="401" y="14"/>
                    <a:pt x="359" y="2"/>
                  </a:cubicBezTo>
                  <a:cubicBezTo>
                    <a:pt x="349" y="1"/>
                    <a:pt x="340" y="1"/>
                    <a:pt x="33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1"/>
            <p:cNvSpPr/>
            <p:nvPr/>
          </p:nvSpPr>
          <p:spPr>
            <a:xfrm>
              <a:off x="-430667" y="3894202"/>
              <a:ext cx="84678" cy="92721"/>
            </a:xfrm>
            <a:custGeom>
              <a:avLst/>
              <a:gdLst/>
              <a:ahLst/>
              <a:cxnLst/>
              <a:rect l="l" t="t" r="r" b="b"/>
              <a:pathLst>
                <a:path w="758" h="830" extrusionOk="0">
                  <a:moveTo>
                    <a:pt x="381" y="1"/>
                  </a:moveTo>
                  <a:cubicBezTo>
                    <a:pt x="368" y="1"/>
                    <a:pt x="356" y="2"/>
                    <a:pt x="343" y="3"/>
                  </a:cubicBezTo>
                  <a:cubicBezTo>
                    <a:pt x="95" y="29"/>
                    <a:pt x="1" y="294"/>
                    <a:pt x="78" y="508"/>
                  </a:cubicBezTo>
                  <a:cubicBezTo>
                    <a:pt x="137" y="646"/>
                    <a:pt x="272" y="830"/>
                    <a:pt x="428" y="830"/>
                  </a:cubicBezTo>
                  <a:cubicBezTo>
                    <a:pt x="475" y="830"/>
                    <a:pt x="525" y="813"/>
                    <a:pt x="574" y="773"/>
                  </a:cubicBezTo>
                  <a:cubicBezTo>
                    <a:pt x="635" y="724"/>
                    <a:pt x="668" y="655"/>
                    <a:pt x="683" y="577"/>
                  </a:cubicBezTo>
                  <a:lnTo>
                    <a:pt x="683" y="577"/>
                  </a:lnTo>
                  <a:cubicBezTo>
                    <a:pt x="738" y="516"/>
                    <a:pt x="757" y="423"/>
                    <a:pt x="694" y="337"/>
                  </a:cubicBezTo>
                  <a:lnTo>
                    <a:pt x="685" y="337"/>
                  </a:lnTo>
                  <a:cubicBezTo>
                    <a:pt x="683" y="333"/>
                    <a:pt x="682" y="330"/>
                    <a:pt x="681" y="326"/>
                  </a:cubicBezTo>
                  <a:lnTo>
                    <a:pt x="681" y="326"/>
                  </a:lnTo>
                  <a:cubicBezTo>
                    <a:pt x="668" y="248"/>
                    <a:pt x="647" y="175"/>
                    <a:pt x="625" y="115"/>
                  </a:cubicBezTo>
                  <a:cubicBezTo>
                    <a:pt x="595" y="48"/>
                    <a:pt x="530" y="11"/>
                    <a:pt x="464" y="11"/>
                  </a:cubicBezTo>
                  <a:cubicBezTo>
                    <a:pt x="460" y="11"/>
                    <a:pt x="457" y="11"/>
                    <a:pt x="454" y="11"/>
                  </a:cubicBezTo>
                  <a:lnTo>
                    <a:pt x="454" y="11"/>
                  </a:lnTo>
                  <a:cubicBezTo>
                    <a:pt x="430" y="4"/>
                    <a:pt x="406" y="1"/>
                    <a:pt x="38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1"/>
            <p:cNvSpPr/>
            <p:nvPr/>
          </p:nvSpPr>
          <p:spPr>
            <a:xfrm>
              <a:off x="-352915" y="3502427"/>
              <a:ext cx="86801" cy="99871"/>
            </a:xfrm>
            <a:custGeom>
              <a:avLst/>
              <a:gdLst/>
              <a:ahLst/>
              <a:cxnLst/>
              <a:rect l="l" t="t" r="r" b="b"/>
              <a:pathLst>
                <a:path w="777" h="894" extrusionOk="0">
                  <a:moveTo>
                    <a:pt x="314" y="1"/>
                  </a:moveTo>
                  <a:cubicBezTo>
                    <a:pt x="152" y="1"/>
                    <a:pt x="0" y="129"/>
                    <a:pt x="6" y="320"/>
                  </a:cubicBezTo>
                  <a:cubicBezTo>
                    <a:pt x="6" y="525"/>
                    <a:pt x="177" y="867"/>
                    <a:pt x="400" y="893"/>
                  </a:cubicBezTo>
                  <a:cubicBezTo>
                    <a:pt x="406" y="893"/>
                    <a:pt x="412" y="893"/>
                    <a:pt x="418" y="893"/>
                  </a:cubicBezTo>
                  <a:cubicBezTo>
                    <a:pt x="461" y="893"/>
                    <a:pt x="501" y="882"/>
                    <a:pt x="536" y="863"/>
                  </a:cubicBezTo>
                  <a:lnTo>
                    <a:pt x="536" y="863"/>
                  </a:lnTo>
                  <a:cubicBezTo>
                    <a:pt x="543" y="864"/>
                    <a:pt x="550" y="864"/>
                    <a:pt x="557" y="864"/>
                  </a:cubicBezTo>
                  <a:cubicBezTo>
                    <a:pt x="642" y="864"/>
                    <a:pt x="727" y="814"/>
                    <a:pt x="742" y="704"/>
                  </a:cubicBezTo>
                  <a:cubicBezTo>
                    <a:pt x="776" y="473"/>
                    <a:pt x="699" y="234"/>
                    <a:pt x="520" y="80"/>
                  </a:cubicBezTo>
                  <a:cubicBezTo>
                    <a:pt x="457" y="25"/>
                    <a:pt x="384" y="1"/>
                    <a:pt x="3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1"/>
            <p:cNvSpPr/>
            <p:nvPr/>
          </p:nvSpPr>
          <p:spPr>
            <a:xfrm>
              <a:off x="-466973" y="3396412"/>
              <a:ext cx="111713" cy="77417"/>
            </a:xfrm>
            <a:custGeom>
              <a:avLst/>
              <a:gdLst/>
              <a:ahLst/>
              <a:cxnLst/>
              <a:rect l="l" t="t" r="r" b="b"/>
              <a:pathLst>
                <a:path w="1000" h="693" extrusionOk="0">
                  <a:moveTo>
                    <a:pt x="403" y="404"/>
                  </a:moveTo>
                  <a:cubicBezTo>
                    <a:pt x="396" y="412"/>
                    <a:pt x="392" y="414"/>
                    <a:pt x="391" y="414"/>
                  </a:cubicBezTo>
                  <a:cubicBezTo>
                    <a:pt x="389" y="414"/>
                    <a:pt x="394" y="407"/>
                    <a:pt x="403" y="404"/>
                  </a:cubicBezTo>
                  <a:close/>
                  <a:moveTo>
                    <a:pt x="438" y="1"/>
                  </a:moveTo>
                  <a:cubicBezTo>
                    <a:pt x="400" y="1"/>
                    <a:pt x="366" y="15"/>
                    <a:pt x="339" y="39"/>
                  </a:cubicBezTo>
                  <a:lnTo>
                    <a:pt x="339" y="39"/>
                  </a:lnTo>
                  <a:cubicBezTo>
                    <a:pt x="245" y="56"/>
                    <a:pt x="162" y="111"/>
                    <a:pt x="112" y="199"/>
                  </a:cubicBezTo>
                  <a:cubicBezTo>
                    <a:pt x="1" y="447"/>
                    <a:pt x="334" y="653"/>
                    <a:pt x="540" y="687"/>
                  </a:cubicBezTo>
                  <a:cubicBezTo>
                    <a:pt x="562" y="691"/>
                    <a:pt x="584" y="693"/>
                    <a:pt x="606" y="693"/>
                  </a:cubicBezTo>
                  <a:cubicBezTo>
                    <a:pt x="818" y="693"/>
                    <a:pt x="999" y="511"/>
                    <a:pt x="976" y="293"/>
                  </a:cubicBezTo>
                  <a:cubicBezTo>
                    <a:pt x="959" y="182"/>
                    <a:pt x="882" y="88"/>
                    <a:pt x="779" y="54"/>
                  </a:cubicBezTo>
                  <a:cubicBezTo>
                    <a:pt x="694" y="28"/>
                    <a:pt x="591" y="54"/>
                    <a:pt x="514" y="19"/>
                  </a:cubicBezTo>
                  <a:cubicBezTo>
                    <a:pt x="487" y="7"/>
                    <a:pt x="462" y="1"/>
                    <a:pt x="4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1"/>
            <p:cNvSpPr/>
            <p:nvPr/>
          </p:nvSpPr>
          <p:spPr>
            <a:xfrm>
              <a:off x="-593096" y="3435735"/>
              <a:ext cx="99536" cy="75741"/>
            </a:xfrm>
            <a:custGeom>
              <a:avLst/>
              <a:gdLst/>
              <a:ahLst/>
              <a:cxnLst/>
              <a:rect l="l" t="t" r="r" b="b"/>
              <a:pathLst>
                <a:path w="891" h="678" extrusionOk="0">
                  <a:moveTo>
                    <a:pt x="394" y="338"/>
                  </a:moveTo>
                  <a:cubicBezTo>
                    <a:pt x="402" y="343"/>
                    <a:pt x="411" y="348"/>
                    <a:pt x="420" y="352"/>
                  </a:cubicBezTo>
                  <a:cubicBezTo>
                    <a:pt x="411" y="352"/>
                    <a:pt x="403" y="352"/>
                    <a:pt x="394" y="343"/>
                  </a:cubicBezTo>
                  <a:cubicBezTo>
                    <a:pt x="394" y="342"/>
                    <a:pt x="394" y="340"/>
                    <a:pt x="394" y="338"/>
                  </a:cubicBezTo>
                  <a:close/>
                  <a:moveTo>
                    <a:pt x="495" y="0"/>
                  </a:moveTo>
                  <a:cubicBezTo>
                    <a:pt x="444" y="0"/>
                    <a:pt x="400" y="22"/>
                    <a:pt x="368" y="55"/>
                  </a:cubicBezTo>
                  <a:lnTo>
                    <a:pt x="368" y="55"/>
                  </a:lnTo>
                  <a:cubicBezTo>
                    <a:pt x="357" y="54"/>
                    <a:pt x="346" y="53"/>
                    <a:pt x="334" y="53"/>
                  </a:cubicBezTo>
                  <a:cubicBezTo>
                    <a:pt x="278" y="53"/>
                    <a:pt x="223" y="70"/>
                    <a:pt x="172" y="112"/>
                  </a:cubicBezTo>
                  <a:cubicBezTo>
                    <a:pt x="1" y="249"/>
                    <a:pt x="78" y="514"/>
                    <a:pt x="249" y="626"/>
                  </a:cubicBezTo>
                  <a:cubicBezTo>
                    <a:pt x="303" y="661"/>
                    <a:pt x="363" y="677"/>
                    <a:pt x="422" y="677"/>
                  </a:cubicBezTo>
                  <a:cubicBezTo>
                    <a:pt x="505" y="677"/>
                    <a:pt x="586" y="646"/>
                    <a:pt x="649" y="589"/>
                  </a:cubicBezTo>
                  <a:lnTo>
                    <a:pt x="649" y="589"/>
                  </a:lnTo>
                  <a:cubicBezTo>
                    <a:pt x="661" y="592"/>
                    <a:pt x="672" y="593"/>
                    <a:pt x="684" y="593"/>
                  </a:cubicBezTo>
                  <a:cubicBezTo>
                    <a:pt x="741" y="593"/>
                    <a:pt x="798" y="566"/>
                    <a:pt x="839" y="514"/>
                  </a:cubicBezTo>
                  <a:cubicBezTo>
                    <a:pt x="890" y="437"/>
                    <a:pt x="873" y="318"/>
                    <a:pt x="796" y="258"/>
                  </a:cubicBezTo>
                  <a:lnTo>
                    <a:pt x="796" y="266"/>
                  </a:lnTo>
                  <a:cubicBezTo>
                    <a:pt x="780" y="257"/>
                    <a:pt x="763" y="246"/>
                    <a:pt x="745" y="234"/>
                  </a:cubicBezTo>
                  <a:lnTo>
                    <a:pt x="745" y="234"/>
                  </a:lnTo>
                  <a:cubicBezTo>
                    <a:pt x="717" y="140"/>
                    <a:pt x="651" y="57"/>
                    <a:pt x="557" y="10"/>
                  </a:cubicBezTo>
                  <a:cubicBezTo>
                    <a:pt x="535" y="3"/>
                    <a:pt x="515" y="0"/>
                    <a:pt x="4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1"/>
            <p:cNvSpPr/>
            <p:nvPr/>
          </p:nvSpPr>
          <p:spPr>
            <a:xfrm>
              <a:off x="-580696" y="3581519"/>
              <a:ext cx="97637" cy="88029"/>
            </a:xfrm>
            <a:custGeom>
              <a:avLst/>
              <a:gdLst/>
              <a:ahLst/>
              <a:cxnLst/>
              <a:rect l="l" t="t" r="r" b="b"/>
              <a:pathLst>
                <a:path w="874" h="788" extrusionOk="0">
                  <a:moveTo>
                    <a:pt x="353" y="357"/>
                  </a:moveTo>
                  <a:cubicBezTo>
                    <a:pt x="354" y="357"/>
                    <a:pt x="358" y="359"/>
                    <a:pt x="363" y="366"/>
                  </a:cubicBezTo>
                  <a:lnTo>
                    <a:pt x="363" y="366"/>
                  </a:lnTo>
                  <a:cubicBezTo>
                    <a:pt x="355" y="366"/>
                    <a:pt x="351" y="357"/>
                    <a:pt x="353" y="357"/>
                  </a:cubicBezTo>
                  <a:close/>
                  <a:moveTo>
                    <a:pt x="360" y="1"/>
                  </a:moveTo>
                  <a:cubicBezTo>
                    <a:pt x="314" y="1"/>
                    <a:pt x="267" y="10"/>
                    <a:pt x="223" y="31"/>
                  </a:cubicBezTo>
                  <a:cubicBezTo>
                    <a:pt x="1" y="142"/>
                    <a:pt x="9" y="484"/>
                    <a:pt x="155" y="647"/>
                  </a:cubicBezTo>
                  <a:cubicBezTo>
                    <a:pt x="234" y="740"/>
                    <a:pt x="345" y="788"/>
                    <a:pt x="455" y="788"/>
                  </a:cubicBezTo>
                  <a:cubicBezTo>
                    <a:pt x="546" y="788"/>
                    <a:pt x="637" y="755"/>
                    <a:pt x="711" y="689"/>
                  </a:cubicBezTo>
                  <a:cubicBezTo>
                    <a:pt x="873" y="527"/>
                    <a:pt x="848" y="262"/>
                    <a:pt x="659" y="133"/>
                  </a:cubicBezTo>
                  <a:cubicBezTo>
                    <a:pt x="645" y="123"/>
                    <a:pt x="630" y="115"/>
                    <a:pt x="614" y="109"/>
                  </a:cubicBezTo>
                  <a:lnTo>
                    <a:pt x="614" y="109"/>
                  </a:lnTo>
                  <a:cubicBezTo>
                    <a:pt x="599" y="94"/>
                    <a:pt x="583" y="79"/>
                    <a:pt x="565" y="65"/>
                  </a:cubicBezTo>
                  <a:cubicBezTo>
                    <a:pt x="503" y="23"/>
                    <a:pt x="432" y="1"/>
                    <a:pt x="36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1"/>
            <p:cNvSpPr/>
            <p:nvPr/>
          </p:nvSpPr>
          <p:spPr>
            <a:xfrm>
              <a:off x="-550087" y="3751992"/>
              <a:ext cx="86130" cy="89705"/>
            </a:xfrm>
            <a:custGeom>
              <a:avLst/>
              <a:gdLst/>
              <a:ahLst/>
              <a:cxnLst/>
              <a:rect l="l" t="t" r="r" b="b"/>
              <a:pathLst>
                <a:path w="771" h="803" extrusionOk="0">
                  <a:moveTo>
                    <a:pt x="308" y="310"/>
                  </a:moveTo>
                  <a:cubicBezTo>
                    <a:pt x="308" y="310"/>
                    <a:pt x="308" y="311"/>
                    <a:pt x="308" y="311"/>
                  </a:cubicBezTo>
                  <a:lnTo>
                    <a:pt x="308" y="311"/>
                  </a:lnTo>
                  <a:cubicBezTo>
                    <a:pt x="308" y="311"/>
                    <a:pt x="308" y="310"/>
                    <a:pt x="308" y="310"/>
                  </a:cubicBezTo>
                  <a:close/>
                  <a:moveTo>
                    <a:pt x="357" y="1"/>
                  </a:moveTo>
                  <a:cubicBezTo>
                    <a:pt x="350" y="1"/>
                    <a:pt x="342" y="1"/>
                    <a:pt x="334" y="2"/>
                  </a:cubicBezTo>
                  <a:cubicBezTo>
                    <a:pt x="129" y="36"/>
                    <a:pt x="1" y="241"/>
                    <a:pt x="60" y="438"/>
                  </a:cubicBezTo>
                  <a:cubicBezTo>
                    <a:pt x="107" y="603"/>
                    <a:pt x="233" y="803"/>
                    <a:pt x="418" y="803"/>
                  </a:cubicBezTo>
                  <a:cubicBezTo>
                    <a:pt x="435" y="803"/>
                    <a:pt x="453" y="801"/>
                    <a:pt x="471" y="797"/>
                  </a:cubicBezTo>
                  <a:cubicBezTo>
                    <a:pt x="719" y="755"/>
                    <a:pt x="770" y="507"/>
                    <a:pt x="753" y="301"/>
                  </a:cubicBezTo>
                  <a:cubicBezTo>
                    <a:pt x="741" y="229"/>
                    <a:pt x="691" y="174"/>
                    <a:pt x="627" y="153"/>
                  </a:cubicBezTo>
                  <a:lnTo>
                    <a:pt x="627" y="153"/>
                  </a:lnTo>
                  <a:cubicBezTo>
                    <a:pt x="571" y="63"/>
                    <a:pt x="472" y="1"/>
                    <a:pt x="3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1"/>
            <p:cNvSpPr/>
            <p:nvPr/>
          </p:nvSpPr>
          <p:spPr>
            <a:xfrm>
              <a:off x="-355149" y="4035741"/>
              <a:ext cx="89817" cy="81103"/>
            </a:xfrm>
            <a:custGeom>
              <a:avLst/>
              <a:gdLst/>
              <a:ahLst/>
              <a:cxnLst/>
              <a:rect l="l" t="t" r="r" b="b"/>
              <a:pathLst>
                <a:path w="804" h="726" extrusionOk="0">
                  <a:moveTo>
                    <a:pt x="414" y="396"/>
                  </a:moveTo>
                  <a:lnTo>
                    <a:pt x="414" y="396"/>
                  </a:lnTo>
                  <a:cubicBezTo>
                    <a:pt x="414" y="396"/>
                    <a:pt x="414" y="396"/>
                    <a:pt x="414" y="396"/>
                  </a:cubicBezTo>
                  <a:lnTo>
                    <a:pt x="414" y="396"/>
                  </a:lnTo>
                  <a:cubicBezTo>
                    <a:pt x="414" y="398"/>
                    <a:pt x="413" y="401"/>
                    <a:pt x="411" y="405"/>
                  </a:cubicBezTo>
                  <a:cubicBezTo>
                    <a:pt x="411" y="402"/>
                    <a:pt x="412" y="399"/>
                    <a:pt x="414" y="396"/>
                  </a:cubicBezTo>
                  <a:close/>
                  <a:moveTo>
                    <a:pt x="357" y="0"/>
                  </a:moveTo>
                  <a:cubicBezTo>
                    <a:pt x="290" y="0"/>
                    <a:pt x="224" y="20"/>
                    <a:pt x="163" y="71"/>
                  </a:cubicBezTo>
                  <a:cubicBezTo>
                    <a:pt x="1" y="208"/>
                    <a:pt x="52" y="465"/>
                    <a:pt x="197" y="610"/>
                  </a:cubicBezTo>
                  <a:cubicBezTo>
                    <a:pt x="266" y="687"/>
                    <a:pt x="358" y="726"/>
                    <a:pt x="451" y="726"/>
                  </a:cubicBezTo>
                  <a:cubicBezTo>
                    <a:pt x="534" y="726"/>
                    <a:pt x="617" y="696"/>
                    <a:pt x="685" y="636"/>
                  </a:cubicBezTo>
                  <a:cubicBezTo>
                    <a:pt x="771" y="550"/>
                    <a:pt x="804" y="404"/>
                    <a:pt x="757" y="293"/>
                  </a:cubicBezTo>
                  <a:lnTo>
                    <a:pt x="757" y="293"/>
                  </a:lnTo>
                  <a:cubicBezTo>
                    <a:pt x="763" y="236"/>
                    <a:pt x="743" y="176"/>
                    <a:pt x="685" y="131"/>
                  </a:cubicBezTo>
                  <a:lnTo>
                    <a:pt x="685" y="122"/>
                  </a:lnTo>
                  <a:cubicBezTo>
                    <a:pt x="588" y="58"/>
                    <a:pt x="471" y="0"/>
                    <a:pt x="35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1"/>
            <p:cNvSpPr/>
            <p:nvPr/>
          </p:nvSpPr>
          <p:spPr>
            <a:xfrm>
              <a:off x="-244107" y="4224982"/>
              <a:ext cx="90711" cy="84455"/>
            </a:xfrm>
            <a:custGeom>
              <a:avLst/>
              <a:gdLst/>
              <a:ahLst/>
              <a:cxnLst/>
              <a:rect l="l" t="t" r="r" b="b"/>
              <a:pathLst>
                <a:path w="812" h="756" extrusionOk="0">
                  <a:moveTo>
                    <a:pt x="268" y="1"/>
                  </a:moveTo>
                  <a:cubicBezTo>
                    <a:pt x="46" y="1"/>
                    <a:pt x="1" y="275"/>
                    <a:pt x="42" y="447"/>
                  </a:cubicBezTo>
                  <a:cubicBezTo>
                    <a:pt x="84" y="607"/>
                    <a:pt x="204" y="755"/>
                    <a:pt x="367" y="755"/>
                  </a:cubicBezTo>
                  <a:cubicBezTo>
                    <a:pt x="405" y="755"/>
                    <a:pt x="445" y="747"/>
                    <a:pt x="487" y="730"/>
                  </a:cubicBezTo>
                  <a:cubicBezTo>
                    <a:pt x="493" y="727"/>
                    <a:pt x="499" y="725"/>
                    <a:pt x="505" y="722"/>
                  </a:cubicBezTo>
                  <a:lnTo>
                    <a:pt x="505" y="722"/>
                  </a:lnTo>
                  <a:cubicBezTo>
                    <a:pt x="536" y="741"/>
                    <a:pt x="572" y="751"/>
                    <a:pt x="610" y="751"/>
                  </a:cubicBezTo>
                  <a:cubicBezTo>
                    <a:pt x="635" y="751"/>
                    <a:pt x="660" y="747"/>
                    <a:pt x="683" y="738"/>
                  </a:cubicBezTo>
                  <a:cubicBezTo>
                    <a:pt x="769" y="695"/>
                    <a:pt x="812" y="584"/>
                    <a:pt x="769" y="490"/>
                  </a:cubicBezTo>
                  <a:lnTo>
                    <a:pt x="778" y="490"/>
                  </a:lnTo>
                  <a:cubicBezTo>
                    <a:pt x="750" y="446"/>
                    <a:pt x="720" y="402"/>
                    <a:pt x="689" y="358"/>
                  </a:cubicBezTo>
                  <a:lnTo>
                    <a:pt x="689" y="358"/>
                  </a:lnTo>
                  <a:cubicBezTo>
                    <a:pt x="684" y="279"/>
                    <a:pt x="660" y="203"/>
                    <a:pt x="624" y="131"/>
                  </a:cubicBezTo>
                  <a:cubicBezTo>
                    <a:pt x="588" y="50"/>
                    <a:pt x="523" y="17"/>
                    <a:pt x="458" y="17"/>
                  </a:cubicBezTo>
                  <a:cubicBezTo>
                    <a:pt x="434" y="17"/>
                    <a:pt x="411" y="21"/>
                    <a:pt x="388" y="29"/>
                  </a:cubicBezTo>
                  <a:lnTo>
                    <a:pt x="388" y="29"/>
                  </a:lnTo>
                  <a:cubicBezTo>
                    <a:pt x="361" y="15"/>
                    <a:pt x="331" y="5"/>
                    <a:pt x="298" y="2"/>
                  </a:cubicBezTo>
                  <a:cubicBezTo>
                    <a:pt x="288" y="1"/>
                    <a:pt x="278" y="1"/>
                    <a:pt x="26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1"/>
            <p:cNvSpPr/>
            <p:nvPr/>
          </p:nvSpPr>
          <p:spPr>
            <a:xfrm>
              <a:off x="-527186" y="4048365"/>
              <a:ext cx="127352" cy="90375"/>
            </a:xfrm>
            <a:custGeom>
              <a:avLst/>
              <a:gdLst/>
              <a:ahLst/>
              <a:cxnLst/>
              <a:rect l="l" t="t" r="r" b="b"/>
              <a:pathLst>
                <a:path w="1140" h="809" extrusionOk="0">
                  <a:moveTo>
                    <a:pt x="343" y="1"/>
                  </a:moveTo>
                  <a:cubicBezTo>
                    <a:pt x="69" y="26"/>
                    <a:pt x="1" y="352"/>
                    <a:pt x="95" y="565"/>
                  </a:cubicBezTo>
                  <a:cubicBezTo>
                    <a:pt x="165" y="710"/>
                    <a:pt x="309" y="808"/>
                    <a:pt x="453" y="808"/>
                  </a:cubicBezTo>
                  <a:cubicBezTo>
                    <a:pt x="522" y="808"/>
                    <a:pt x="590" y="786"/>
                    <a:pt x="651" y="737"/>
                  </a:cubicBezTo>
                  <a:cubicBezTo>
                    <a:pt x="693" y="704"/>
                    <a:pt x="724" y="664"/>
                    <a:pt x="746" y="621"/>
                  </a:cubicBezTo>
                  <a:lnTo>
                    <a:pt x="746" y="621"/>
                  </a:lnTo>
                  <a:cubicBezTo>
                    <a:pt x="751" y="626"/>
                    <a:pt x="757" y="630"/>
                    <a:pt x="762" y="634"/>
                  </a:cubicBezTo>
                  <a:cubicBezTo>
                    <a:pt x="797" y="658"/>
                    <a:pt x="833" y="669"/>
                    <a:pt x="867" y="669"/>
                  </a:cubicBezTo>
                  <a:cubicBezTo>
                    <a:pt x="1023" y="669"/>
                    <a:pt x="1139" y="447"/>
                    <a:pt x="985" y="334"/>
                  </a:cubicBezTo>
                  <a:lnTo>
                    <a:pt x="985" y="326"/>
                  </a:lnTo>
                  <a:cubicBezTo>
                    <a:pt x="905" y="273"/>
                    <a:pt x="830" y="220"/>
                    <a:pt x="749" y="170"/>
                  </a:cubicBezTo>
                  <a:lnTo>
                    <a:pt x="749" y="170"/>
                  </a:lnTo>
                  <a:cubicBezTo>
                    <a:pt x="715" y="100"/>
                    <a:pt x="645" y="66"/>
                    <a:pt x="575" y="64"/>
                  </a:cubicBezTo>
                  <a:lnTo>
                    <a:pt x="575" y="64"/>
                  </a:lnTo>
                  <a:cubicBezTo>
                    <a:pt x="503" y="27"/>
                    <a:pt x="423" y="7"/>
                    <a:pt x="34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1"/>
            <p:cNvSpPr/>
            <p:nvPr/>
          </p:nvSpPr>
          <p:spPr>
            <a:xfrm>
              <a:off x="-785129" y="3643520"/>
              <a:ext cx="85572" cy="95626"/>
            </a:xfrm>
            <a:custGeom>
              <a:avLst/>
              <a:gdLst/>
              <a:ahLst/>
              <a:cxnLst/>
              <a:rect l="l" t="t" r="r" b="b"/>
              <a:pathLst>
                <a:path w="766" h="856" extrusionOk="0">
                  <a:moveTo>
                    <a:pt x="278" y="1"/>
                  </a:moveTo>
                  <a:cubicBezTo>
                    <a:pt x="161" y="1"/>
                    <a:pt x="55" y="86"/>
                    <a:pt x="34" y="211"/>
                  </a:cubicBezTo>
                  <a:cubicBezTo>
                    <a:pt x="0" y="434"/>
                    <a:pt x="171" y="767"/>
                    <a:pt x="394" y="844"/>
                  </a:cubicBezTo>
                  <a:cubicBezTo>
                    <a:pt x="417" y="852"/>
                    <a:pt x="442" y="856"/>
                    <a:pt x="465" y="856"/>
                  </a:cubicBezTo>
                  <a:cubicBezTo>
                    <a:pt x="577" y="856"/>
                    <a:pt x="679" y="776"/>
                    <a:pt x="693" y="656"/>
                  </a:cubicBezTo>
                  <a:cubicBezTo>
                    <a:pt x="693" y="656"/>
                    <a:pt x="693" y="656"/>
                    <a:pt x="693" y="656"/>
                  </a:cubicBezTo>
                  <a:lnTo>
                    <a:pt x="693" y="656"/>
                  </a:lnTo>
                  <a:cubicBezTo>
                    <a:pt x="766" y="530"/>
                    <a:pt x="763" y="363"/>
                    <a:pt x="659" y="237"/>
                  </a:cubicBezTo>
                  <a:cubicBezTo>
                    <a:pt x="652" y="228"/>
                    <a:pt x="644" y="220"/>
                    <a:pt x="637" y="212"/>
                  </a:cubicBezTo>
                  <a:lnTo>
                    <a:pt x="637" y="212"/>
                  </a:lnTo>
                  <a:cubicBezTo>
                    <a:pt x="614" y="140"/>
                    <a:pt x="561" y="101"/>
                    <a:pt x="502" y="89"/>
                  </a:cubicBezTo>
                  <a:lnTo>
                    <a:pt x="502" y="89"/>
                  </a:lnTo>
                  <a:cubicBezTo>
                    <a:pt x="458" y="59"/>
                    <a:pt x="410" y="33"/>
                    <a:pt x="359" y="15"/>
                  </a:cubicBezTo>
                  <a:cubicBezTo>
                    <a:pt x="332" y="5"/>
                    <a:pt x="305" y="1"/>
                    <a:pt x="2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1"/>
            <p:cNvSpPr/>
            <p:nvPr/>
          </p:nvSpPr>
          <p:spPr>
            <a:xfrm>
              <a:off x="-645600" y="3703397"/>
              <a:ext cx="69485" cy="83114"/>
            </a:xfrm>
            <a:custGeom>
              <a:avLst/>
              <a:gdLst/>
              <a:ahLst/>
              <a:cxnLst/>
              <a:rect l="l" t="t" r="r" b="b"/>
              <a:pathLst>
                <a:path w="622" h="744" extrusionOk="0">
                  <a:moveTo>
                    <a:pt x="303" y="0"/>
                  </a:moveTo>
                  <a:cubicBezTo>
                    <a:pt x="130" y="0"/>
                    <a:pt x="1" y="159"/>
                    <a:pt x="34" y="326"/>
                  </a:cubicBezTo>
                  <a:cubicBezTo>
                    <a:pt x="68" y="471"/>
                    <a:pt x="137" y="599"/>
                    <a:pt x="248" y="702"/>
                  </a:cubicBezTo>
                  <a:cubicBezTo>
                    <a:pt x="284" y="730"/>
                    <a:pt x="326" y="743"/>
                    <a:pt x="367" y="743"/>
                  </a:cubicBezTo>
                  <a:cubicBezTo>
                    <a:pt x="461" y="743"/>
                    <a:pt x="550" y="675"/>
                    <a:pt x="556" y="574"/>
                  </a:cubicBezTo>
                  <a:cubicBezTo>
                    <a:pt x="556" y="561"/>
                    <a:pt x="556" y="548"/>
                    <a:pt x="556" y="535"/>
                  </a:cubicBezTo>
                  <a:lnTo>
                    <a:pt x="556" y="535"/>
                  </a:lnTo>
                  <a:cubicBezTo>
                    <a:pt x="605" y="469"/>
                    <a:pt x="621" y="381"/>
                    <a:pt x="599" y="300"/>
                  </a:cubicBezTo>
                  <a:cubicBezTo>
                    <a:pt x="593" y="199"/>
                    <a:pt x="540" y="110"/>
                    <a:pt x="461" y="55"/>
                  </a:cubicBezTo>
                  <a:lnTo>
                    <a:pt x="461" y="55"/>
                  </a:lnTo>
                  <a:cubicBezTo>
                    <a:pt x="432" y="29"/>
                    <a:pt x="394" y="12"/>
                    <a:pt x="356" y="7"/>
                  </a:cubicBezTo>
                  <a:lnTo>
                    <a:pt x="356" y="7"/>
                  </a:lnTo>
                  <a:cubicBezTo>
                    <a:pt x="343" y="4"/>
                    <a:pt x="330" y="2"/>
                    <a:pt x="317" y="0"/>
                  </a:cubicBezTo>
                  <a:cubicBezTo>
                    <a:pt x="312" y="0"/>
                    <a:pt x="307" y="0"/>
                    <a:pt x="30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1"/>
            <p:cNvSpPr/>
            <p:nvPr/>
          </p:nvSpPr>
          <p:spPr>
            <a:xfrm>
              <a:off x="-758430" y="3492038"/>
              <a:ext cx="77082" cy="100765"/>
            </a:xfrm>
            <a:custGeom>
              <a:avLst/>
              <a:gdLst/>
              <a:ahLst/>
              <a:cxnLst/>
              <a:rect l="l" t="t" r="r" b="b"/>
              <a:pathLst>
                <a:path w="690" h="902" extrusionOk="0">
                  <a:moveTo>
                    <a:pt x="217" y="0"/>
                  </a:moveTo>
                  <a:cubicBezTo>
                    <a:pt x="128" y="0"/>
                    <a:pt x="47" y="67"/>
                    <a:pt x="35" y="164"/>
                  </a:cubicBezTo>
                  <a:cubicBezTo>
                    <a:pt x="1" y="430"/>
                    <a:pt x="112" y="703"/>
                    <a:pt x="326" y="866"/>
                  </a:cubicBezTo>
                  <a:cubicBezTo>
                    <a:pt x="360" y="890"/>
                    <a:pt x="398" y="901"/>
                    <a:pt x="436" y="901"/>
                  </a:cubicBezTo>
                  <a:cubicBezTo>
                    <a:pt x="493" y="901"/>
                    <a:pt x="550" y="875"/>
                    <a:pt x="591" y="823"/>
                  </a:cubicBezTo>
                  <a:cubicBezTo>
                    <a:pt x="637" y="748"/>
                    <a:pt x="658" y="660"/>
                    <a:pt x="653" y="573"/>
                  </a:cubicBezTo>
                  <a:lnTo>
                    <a:pt x="653" y="573"/>
                  </a:lnTo>
                  <a:cubicBezTo>
                    <a:pt x="682" y="528"/>
                    <a:pt x="690" y="470"/>
                    <a:pt x="659" y="404"/>
                  </a:cubicBezTo>
                  <a:cubicBezTo>
                    <a:pt x="582" y="250"/>
                    <a:pt x="471" y="122"/>
                    <a:pt x="326" y="36"/>
                  </a:cubicBezTo>
                  <a:cubicBezTo>
                    <a:pt x="291" y="11"/>
                    <a:pt x="253" y="0"/>
                    <a:pt x="21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1"/>
            <p:cNvSpPr/>
            <p:nvPr/>
          </p:nvSpPr>
          <p:spPr>
            <a:xfrm>
              <a:off x="-853050" y="3350275"/>
              <a:ext cx="93950" cy="88476"/>
            </a:xfrm>
            <a:custGeom>
              <a:avLst/>
              <a:gdLst/>
              <a:ahLst/>
              <a:cxnLst/>
              <a:rect l="l" t="t" r="r" b="b"/>
              <a:pathLst>
                <a:path w="841" h="792" extrusionOk="0">
                  <a:moveTo>
                    <a:pt x="314" y="501"/>
                  </a:moveTo>
                  <a:cubicBezTo>
                    <a:pt x="318" y="507"/>
                    <a:pt x="322" y="512"/>
                    <a:pt x="326" y="518"/>
                  </a:cubicBezTo>
                  <a:cubicBezTo>
                    <a:pt x="339" y="531"/>
                    <a:pt x="337" y="537"/>
                    <a:pt x="331" y="537"/>
                  </a:cubicBezTo>
                  <a:cubicBezTo>
                    <a:pt x="322" y="537"/>
                    <a:pt x="304" y="524"/>
                    <a:pt x="314" y="501"/>
                  </a:cubicBezTo>
                  <a:close/>
                  <a:moveTo>
                    <a:pt x="223" y="1"/>
                  </a:moveTo>
                  <a:cubicBezTo>
                    <a:pt x="133" y="1"/>
                    <a:pt x="50" y="65"/>
                    <a:pt x="43" y="167"/>
                  </a:cubicBezTo>
                  <a:cubicBezTo>
                    <a:pt x="1" y="415"/>
                    <a:pt x="146" y="775"/>
                    <a:pt x="437" y="792"/>
                  </a:cubicBezTo>
                  <a:cubicBezTo>
                    <a:pt x="537" y="792"/>
                    <a:pt x="627" y="737"/>
                    <a:pt x="673" y="655"/>
                  </a:cubicBezTo>
                  <a:lnTo>
                    <a:pt x="673" y="655"/>
                  </a:lnTo>
                  <a:cubicBezTo>
                    <a:pt x="774" y="614"/>
                    <a:pt x="841" y="488"/>
                    <a:pt x="762" y="373"/>
                  </a:cubicBezTo>
                  <a:cubicBezTo>
                    <a:pt x="698" y="290"/>
                    <a:pt x="622" y="216"/>
                    <a:pt x="536" y="152"/>
                  </a:cubicBezTo>
                  <a:lnTo>
                    <a:pt x="536" y="152"/>
                  </a:lnTo>
                  <a:cubicBezTo>
                    <a:pt x="532" y="146"/>
                    <a:pt x="527" y="139"/>
                    <a:pt x="522" y="133"/>
                  </a:cubicBezTo>
                  <a:cubicBezTo>
                    <a:pt x="491" y="64"/>
                    <a:pt x="422" y="22"/>
                    <a:pt x="351" y="22"/>
                  </a:cubicBezTo>
                  <a:cubicBezTo>
                    <a:pt x="340" y="22"/>
                    <a:pt x="330" y="23"/>
                    <a:pt x="319" y="25"/>
                  </a:cubicBezTo>
                  <a:lnTo>
                    <a:pt x="319" y="25"/>
                  </a:lnTo>
                  <a:cubicBezTo>
                    <a:pt x="310" y="21"/>
                    <a:pt x="301" y="17"/>
                    <a:pt x="291" y="13"/>
                  </a:cubicBezTo>
                  <a:cubicBezTo>
                    <a:pt x="269" y="5"/>
                    <a:pt x="246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1"/>
            <p:cNvSpPr/>
            <p:nvPr/>
          </p:nvSpPr>
          <p:spPr>
            <a:xfrm>
              <a:off x="-994477" y="3535159"/>
              <a:ext cx="115734" cy="71943"/>
            </a:xfrm>
            <a:custGeom>
              <a:avLst/>
              <a:gdLst/>
              <a:ahLst/>
              <a:cxnLst/>
              <a:rect l="l" t="t" r="r" b="b"/>
              <a:pathLst>
                <a:path w="1036" h="644" extrusionOk="0">
                  <a:moveTo>
                    <a:pt x="856" y="1"/>
                  </a:moveTo>
                  <a:lnTo>
                    <a:pt x="856" y="9"/>
                  </a:lnTo>
                  <a:cubicBezTo>
                    <a:pt x="625" y="9"/>
                    <a:pt x="257" y="9"/>
                    <a:pt x="95" y="206"/>
                  </a:cubicBezTo>
                  <a:cubicBezTo>
                    <a:pt x="9" y="292"/>
                    <a:pt x="0" y="429"/>
                    <a:pt x="69" y="523"/>
                  </a:cubicBezTo>
                  <a:cubicBezTo>
                    <a:pt x="155" y="601"/>
                    <a:pt x="263" y="644"/>
                    <a:pt x="379" y="644"/>
                  </a:cubicBezTo>
                  <a:cubicBezTo>
                    <a:pt x="390" y="644"/>
                    <a:pt x="400" y="643"/>
                    <a:pt x="411" y="642"/>
                  </a:cubicBezTo>
                  <a:cubicBezTo>
                    <a:pt x="599" y="642"/>
                    <a:pt x="865" y="564"/>
                    <a:pt x="893" y="360"/>
                  </a:cubicBezTo>
                  <a:lnTo>
                    <a:pt x="893" y="360"/>
                  </a:lnTo>
                  <a:cubicBezTo>
                    <a:pt x="961" y="338"/>
                    <a:pt x="1012" y="281"/>
                    <a:pt x="1019" y="206"/>
                  </a:cubicBezTo>
                  <a:cubicBezTo>
                    <a:pt x="1036" y="104"/>
                    <a:pt x="959" y="18"/>
                    <a:pt x="85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1"/>
            <p:cNvSpPr/>
            <p:nvPr/>
          </p:nvSpPr>
          <p:spPr>
            <a:xfrm>
              <a:off x="-1121605" y="3362787"/>
              <a:ext cx="111042" cy="66804"/>
            </a:xfrm>
            <a:custGeom>
              <a:avLst/>
              <a:gdLst/>
              <a:ahLst/>
              <a:cxnLst/>
              <a:rect l="l" t="t" r="r" b="b"/>
              <a:pathLst>
                <a:path w="994" h="598" extrusionOk="0">
                  <a:moveTo>
                    <a:pt x="420" y="389"/>
                  </a:moveTo>
                  <a:cubicBezTo>
                    <a:pt x="421" y="389"/>
                    <a:pt x="423" y="390"/>
                    <a:pt x="425" y="390"/>
                  </a:cubicBezTo>
                  <a:lnTo>
                    <a:pt x="425" y="390"/>
                  </a:lnTo>
                  <a:cubicBezTo>
                    <a:pt x="425" y="390"/>
                    <a:pt x="424" y="390"/>
                    <a:pt x="424" y="390"/>
                  </a:cubicBezTo>
                  <a:cubicBezTo>
                    <a:pt x="423" y="390"/>
                    <a:pt x="422" y="390"/>
                    <a:pt x="420" y="389"/>
                  </a:cubicBezTo>
                  <a:close/>
                  <a:moveTo>
                    <a:pt x="623" y="1"/>
                  </a:moveTo>
                  <a:cubicBezTo>
                    <a:pt x="590" y="1"/>
                    <a:pt x="556" y="7"/>
                    <a:pt x="524" y="20"/>
                  </a:cubicBezTo>
                  <a:lnTo>
                    <a:pt x="524" y="20"/>
                  </a:lnTo>
                  <a:cubicBezTo>
                    <a:pt x="498" y="18"/>
                    <a:pt x="473" y="16"/>
                    <a:pt x="448" y="16"/>
                  </a:cubicBezTo>
                  <a:cubicBezTo>
                    <a:pt x="358" y="16"/>
                    <a:pt x="274" y="36"/>
                    <a:pt x="206" y="90"/>
                  </a:cubicBezTo>
                  <a:cubicBezTo>
                    <a:pt x="1" y="235"/>
                    <a:pt x="103" y="509"/>
                    <a:pt x="317" y="569"/>
                  </a:cubicBezTo>
                  <a:cubicBezTo>
                    <a:pt x="376" y="587"/>
                    <a:pt x="441" y="598"/>
                    <a:pt x="505" y="598"/>
                  </a:cubicBezTo>
                  <a:cubicBezTo>
                    <a:pt x="642" y="598"/>
                    <a:pt x="776" y="551"/>
                    <a:pt x="849" y="438"/>
                  </a:cubicBezTo>
                  <a:lnTo>
                    <a:pt x="849" y="438"/>
                  </a:lnTo>
                  <a:cubicBezTo>
                    <a:pt x="895" y="421"/>
                    <a:pt x="933" y="386"/>
                    <a:pt x="950" y="338"/>
                  </a:cubicBezTo>
                  <a:cubicBezTo>
                    <a:pt x="993" y="244"/>
                    <a:pt x="942" y="132"/>
                    <a:pt x="848" y="98"/>
                  </a:cubicBezTo>
                  <a:cubicBezTo>
                    <a:pt x="841" y="96"/>
                    <a:pt x="835" y="94"/>
                    <a:pt x="828" y="92"/>
                  </a:cubicBezTo>
                  <a:lnTo>
                    <a:pt x="828" y="92"/>
                  </a:lnTo>
                  <a:cubicBezTo>
                    <a:pt x="776" y="36"/>
                    <a:pt x="701" y="1"/>
                    <a:pt x="6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1"/>
            <p:cNvSpPr/>
            <p:nvPr/>
          </p:nvSpPr>
          <p:spPr>
            <a:xfrm>
              <a:off x="-1202820" y="3419760"/>
              <a:ext cx="89929" cy="103334"/>
            </a:xfrm>
            <a:custGeom>
              <a:avLst/>
              <a:gdLst/>
              <a:ahLst/>
              <a:cxnLst/>
              <a:rect l="l" t="t" r="r" b="b"/>
              <a:pathLst>
                <a:path w="805" h="925" extrusionOk="0">
                  <a:moveTo>
                    <a:pt x="427" y="1"/>
                  </a:moveTo>
                  <a:cubicBezTo>
                    <a:pt x="385" y="1"/>
                    <a:pt x="337" y="13"/>
                    <a:pt x="283" y="41"/>
                  </a:cubicBezTo>
                  <a:cubicBezTo>
                    <a:pt x="1" y="187"/>
                    <a:pt x="129" y="640"/>
                    <a:pt x="300" y="820"/>
                  </a:cubicBezTo>
                  <a:cubicBezTo>
                    <a:pt x="351" y="890"/>
                    <a:pt x="428" y="924"/>
                    <a:pt x="507" y="924"/>
                  </a:cubicBezTo>
                  <a:cubicBezTo>
                    <a:pt x="572" y="924"/>
                    <a:pt x="639" y="901"/>
                    <a:pt x="693" y="854"/>
                  </a:cubicBezTo>
                  <a:cubicBezTo>
                    <a:pt x="805" y="752"/>
                    <a:pt x="805" y="580"/>
                    <a:pt x="779" y="444"/>
                  </a:cubicBezTo>
                  <a:cubicBezTo>
                    <a:pt x="756" y="350"/>
                    <a:pt x="716" y="236"/>
                    <a:pt x="647" y="157"/>
                  </a:cubicBezTo>
                  <a:lnTo>
                    <a:pt x="647" y="157"/>
                  </a:lnTo>
                  <a:cubicBezTo>
                    <a:pt x="595" y="66"/>
                    <a:pt x="525" y="1"/>
                    <a:pt x="42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1"/>
            <p:cNvSpPr/>
            <p:nvPr/>
          </p:nvSpPr>
          <p:spPr>
            <a:xfrm>
              <a:off x="-1184611" y="3629891"/>
              <a:ext cx="81327" cy="99312"/>
            </a:xfrm>
            <a:custGeom>
              <a:avLst/>
              <a:gdLst/>
              <a:ahLst/>
              <a:cxnLst/>
              <a:rect l="l" t="t" r="r" b="b"/>
              <a:pathLst>
                <a:path w="728" h="889" extrusionOk="0">
                  <a:moveTo>
                    <a:pt x="395" y="320"/>
                  </a:moveTo>
                  <a:cubicBezTo>
                    <a:pt x="398" y="320"/>
                    <a:pt x="404" y="333"/>
                    <a:pt x="394" y="333"/>
                  </a:cubicBezTo>
                  <a:cubicBezTo>
                    <a:pt x="393" y="333"/>
                    <a:pt x="393" y="333"/>
                    <a:pt x="392" y="333"/>
                  </a:cubicBezTo>
                  <a:lnTo>
                    <a:pt x="392" y="333"/>
                  </a:lnTo>
                  <a:cubicBezTo>
                    <a:pt x="391" y="324"/>
                    <a:pt x="393" y="320"/>
                    <a:pt x="395" y="320"/>
                  </a:cubicBezTo>
                  <a:close/>
                  <a:moveTo>
                    <a:pt x="314" y="0"/>
                  </a:moveTo>
                  <a:cubicBezTo>
                    <a:pt x="285" y="0"/>
                    <a:pt x="254" y="5"/>
                    <a:pt x="223" y="17"/>
                  </a:cubicBezTo>
                  <a:cubicBezTo>
                    <a:pt x="34" y="85"/>
                    <a:pt x="0" y="291"/>
                    <a:pt x="43" y="462"/>
                  </a:cubicBezTo>
                  <a:cubicBezTo>
                    <a:pt x="94" y="650"/>
                    <a:pt x="223" y="804"/>
                    <a:pt x="402" y="881"/>
                  </a:cubicBezTo>
                  <a:cubicBezTo>
                    <a:pt x="422" y="886"/>
                    <a:pt x="442" y="888"/>
                    <a:pt x="462" y="888"/>
                  </a:cubicBezTo>
                  <a:cubicBezTo>
                    <a:pt x="545" y="888"/>
                    <a:pt x="626" y="846"/>
                    <a:pt x="667" y="770"/>
                  </a:cubicBezTo>
                  <a:cubicBezTo>
                    <a:pt x="719" y="684"/>
                    <a:pt x="727" y="573"/>
                    <a:pt x="684" y="487"/>
                  </a:cubicBezTo>
                  <a:cubicBezTo>
                    <a:pt x="673" y="461"/>
                    <a:pt x="656" y="439"/>
                    <a:pt x="637" y="422"/>
                  </a:cubicBezTo>
                  <a:lnTo>
                    <a:pt x="637" y="422"/>
                  </a:lnTo>
                  <a:cubicBezTo>
                    <a:pt x="663" y="379"/>
                    <a:pt x="672" y="325"/>
                    <a:pt x="650" y="265"/>
                  </a:cubicBezTo>
                  <a:lnTo>
                    <a:pt x="642" y="265"/>
                  </a:lnTo>
                  <a:cubicBezTo>
                    <a:pt x="585" y="130"/>
                    <a:pt x="462" y="0"/>
                    <a:pt x="31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1"/>
            <p:cNvSpPr/>
            <p:nvPr/>
          </p:nvSpPr>
          <p:spPr>
            <a:xfrm>
              <a:off x="-874051" y="3896548"/>
              <a:ext cx="80880" cy="103781"/>
            </a:xfrm>
            <a:custGeom>
              <a:avLst/>
              <a:gdLst/>
              <a:ahLst/>
              <a:cxnLst/>
              <a:rect l="l" t="t" r="r" b="b"/>
              <a:pathLst>
                <a:path w="724" h="929" extrusionOk="0">
                  <a:moveTo>
                    <a:pt x="321" y="1"/>
                  </a:moveTo>
                  <a:cubicBezTo>
                    <a:pt x="300" y="1"/>
                    <a:pt x="279" y="3"/>
                    <a:pt x="257" y="8"/>
                  </a:cubicBezTo>
                  <a:cubicBezTo>
                    <a:pt x="0" y="68"/>
                    <a:pt x="26" y="410"/>
                    <a:pt x="77" y="598"/>
                  </a:cubicBezTo>
                  <a:cubicBezTo>
                    <a:pt x="123" y="743"/>
                    <a:pt x="256" y="928"/>
                    <a:pt x="419" y="928"/>
                  </a:cubicBezTo>
                  <a:cubicBezTo>
                    <a:pt x="468" y="928"/>
                    <a:pt x="520" y="912"/>
                    <a:pt x="574" y="872"/>
                  </a:cubicBezTo>
                  <a:cubicBezTo>
                    <a:pt x="703" y="772"/>
                    <a:pt x="723" y="608"/>
                    <a:pt x="687" y="459"/>
                  </a:cubicBezTo>
                  <a:lnTo>
                    <a:pt x="687" y="459"/>
                  </a:lnTo>
                  <a:lnTo>
                    <a:pt x="693" y="453"/>
                  </a:lnTo>
                  <a:cubicBezTo>
                    <a:pt x="646" y="273"/>
                    <a:pt x="535" y="1"/>
                    <a:pt x="32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1"/>
            <p:cNvSpPr/>
            <p:nvPr/>
          </p:nvSpPr>
          <p:spPr>
            <a:xfrm>
              <a:off x="-717320" y="4084671"/>
              <a:ext cx="101435" cy="95738"/>
            </a:xfrm>
            <a:custGeom>
              <a:avLst/>
              <a:gdLst/>
              <a:ahLst/>
              <a:cxnLst/>
              <a:rect l="l" t="t" r="r" b="b"/>
              <a:pathLst>
                <a:path w="908" h="857" extrusionOk="0">
                  <a:moveTo>
                    <a:pt x="444" y="1"/>
                  </a:moveTo>
                  <a:cubicBezTo>
                    <a:pt x="365" y="1"/>
                    <a:pt x="286" y="49"/>
                    <a:pt x="257" y="120"/>
                  </a:cubicBezTo>
                  <a:lnTo>
                    <a:pt x="257" y="120"/>
                  </a:lnTo>
                  <a:cubicBezTo>
                    <a:pt x="257" y="120"/>
                    <a:pt x="257" y="120"/>
                    <a:pt x="257" y="120"/>
                  </a:cubicBezTo>
                  <a:cubicBezTo>
                    <a:pt x="127" y="120"/>
                    <a:pt x="17" y="212"/>
                    <a:pt x="9" y="335"/>
                  </a:cubicBezTo>
                  <a:cubicBezTo>
                    <a:pt x="0" y="454"/>
                    <a:pt x="52" y="566"/>
                    <a:pt x="146" y="634"/>
                  </a:cubicBezTo>
                  <a:cubicBezTo>
                    <a:pt x="241" y="741"/>
                    <a:pt x="382" y="856"/>
                    <a:pt x="522" y="856"/>
                  </a:cubicBezTo>
                  <a:cubicBezTo>
                    <a:pt x="583" y="856"/>
                    <a:pt x="645" y="834"/>
                    <a:pt x="702" y="779"/>
                  </a:cubicBezTo>
                  <a:cubicBezTo>
                    <a:pt x="726" y="759"/>
                    <a:pt x="744" y="737"/>
                    <a:pt x="758" y="714"/>
                  </a:cubicBezTo>
                  <a:lnTo>
                    <a:pt x="758" y="714"/>
                  </a:lnTo>
                  <a:cubicBezTo>
                    <a:pt x="778" y="708"/>
                    <a:pt x="796" y="698"/>
                    <a:pt x="813" y="685"/>
                  </a:cubicBezTo>
                  <a:cubicBezTo>
                    <a:pt x="890" y="617"/>
                    <a:pt x="907" y="497"/>
                    <a:pt x="839" y="420"/>
                  </a:cubicBezTo>
                  <a:cubicBezTo>
                    <a:pt x="800" y="379"/>
                    <a:pt x="758" y="341"/>
                    <a:pt x="714" y="308"/>
                  </a:cubicBezTo>
                  <a:lnTo>
                    <a:pt x="714" y="308"/>
                  </a:lnTo>
                  <a:cubicBezTo>
                    <a:pt x="678" y="235"/>
                    <a:pt x="637" y="165"/>
                    <a:pt x="608" y="104"/>
                  </a:cubicBezTo>
                  <a:cubicBezTo>
                    <a:pt x="570" y="31"/>
                    <a:pt x="507" y="1"/>
                    <a:pt x="4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1"/>
            <p:cNvSpPr/>
            <p:nvPr/>
          </p:nvSpPr>
          <p:spPr>
            <a:xfrm>
              <a:off x="-570195" y="3905150"/>
              <a:ext cx="82444" cy="99312"/>
            </a:xfrm>
            <a:custGeom>
              <a:avLst/>
              <a:gdLst/>
              <a:ahLst/>
              <a:cxnLst/>
              <a:rect l="l" t="t" r="r" b="b"/>
              <a:pathLst>
                <a:path w="738" h="889" extrusionOk="0">
                  <a:moveTo>
                    <a:pt x="298" y="1"/>
                  </a:moveTo>
                  <a:cubicBezTo>
                    <a:pt x="260" y="1"/>
                    <a:pt x="221" y="8"/>
                    <a:pt x="181" y="25"/>
                  </a:cubicBezTo>
                  <a:cubicBezTo>
                    <a:pt x="52" y="85"/>
                    <a:pt x="1" y="248"/>
                    <a:pt x="69" y="367"/>
                  </a:cubicBezTo>
                  <a:cubicBezTo>
                    <a:pt x="129" y="513"/>
                    <a:pt x="206" y="641"/>
                    <a:pt x="275" y="787"/>
                  </a:cubicBezTo>
                  <a:cubicBezTo>
                    <a:pt x="313" y="854"/>
                    <a:pt x="382" y="888"/>
                    <a:pt x="449" y="888"/>
                  </a:cubicBezTo>
                  <a:cubicBezTo>
                    <a:pt x="519" y="888"/>
                    <a:pt x="586" y="852"/>
                    <a:pt x="617" y="778"/>
                  </a:cubicBezTo>
                  <a:cubicBezTo>
                    <a:pt x="638" y="722"/>
                    <a:pt x="650" y="664"/>
                    <a:pt x="654" y="606"/>
                  </a:cubicBezTo>
                  <a:lnTo>
                    <a:pt x="654" y="606"/>
                  </a:lnTo>
                  <a:cubicBezTo>
                    <a:pt x="705" y="574"/>
                    <a:pt x="737" y="515"/>
                    <a:pt x="719" y="436"/>
                  </a:cubicBezTo>
                  <a:lnTo>
                    <a:pt x="728" y="436"/>
                  </a:lnTo>
                  <a:cubicBezTo>
                    <a:pt x="684" y="240"/>
                    <a:pt x="512" y="1"/>
                    <a:pt x="2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1"/>
            <p:cNvSpPr/>
            <p:nvPr/>
          </p:nvSpPr>
          <p:spPr>
            <a:xfrm>
              <a:off x="-463063" y="4258942"/>
              <a:ext cx="87806" cy="104004"/>
            </a:xfrm>
            <a:custGeom>
              <a:avLst/>
              <a:gdLst/>
              <a:ahLst/>
              <a:cxnLst/>
              <a:rect l="l" t="t" r="r" b="b"/>
              <a:pathLst>
                <a:path w="786" h="931" extrusionOk="0">
                  <a:moveTo>
                    <a:pt x="463" y="1"/>
                  </a:moveTo>
                  <a:cubicBezTo>
                    <a:pt x="446" y="1"/>
                    <a:pt x="429" y="3"/>
                    <a:pt x="411" y="6"/>
                  </a:cubicBezTo>
                  <a:cubicBezTo>
                    <a:pt x="392" y="9"/>
                    <a:pt x="374" y="14"/>
                    <a:pt x="358" y="20"/>
                  </a:cubicBezTo>
                  <a:lnTo>
                    <a:pt x="358" y="20"/>
                  </a:lnTo>
                  <a:cubicBezTo>
                    <a:pt x="265" y="32"/>
                    <a:pt x="182" y="91"/>
                    <a:pt x="145" y="186"/>
                  </a:cubicBezTo>
                  <a:cubicBezTo>
                    <a:pt x="26" y="400"/>
                    <a:pt x="0" y="922"/>
                    <a:pt x="342" y="930"/>
                  </a:cubicBezTo>
                  <a:cubicBezTo>
                    <a:pt x="348" y="931"/>
                    <a:pt x="354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8" y="117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1"/>
            <p:cNvSpPr/>
            <p:nvPr/>
          </p:nvSpPr>
          <p:spPr>
            <a:xfrm>
              <a:off x="-364645" y="4506497"/>
              <a:ext cx="94732" cy="87024"/>
            </a:xfrm>
            <a:custGeom>
              <a:avLst/>
              <a:gdLst/>
              <a:ahLst/>
              <a:cxnLst/>
              <a:rect l="l" t="t" r="r" b="b"/>
              <a:pathLst>
                <a:path w="848" h="779" extrusionOk="0">
                  <a:moveTo>
                    <a:pt x="313" y="1"/>
                  </a:moveTo>
                  <a:cubicBezTo>
                    <a:pt x="134" y="1"/>
                    <a:pt x="0" y="173"/>
                    <a:pt x="0" y="357"/>
                  </a:cubicBezTo>
                  <a:cubicBezTo>
                    <a:pt x="0" y="485"/>
                    <a:pt x="17" y="622"/>
                    <a:pt x="154" y="665"/>
                  </a:cubicBezTo>
                  <a:cubicBezTo>
                    <a:pt x="179" y="674"/>
                    <a:pt x="203" y="678"/>
                    <a:pt x="227" y="678"/>
                  </a:cubicBezTo>
                  <a:cubicBezTo>
                    <a:pt x="270" y="678"/>
                    <a:pt x="311" y="665"/>
                    <a:pt x="346" y="642"/>
                  </a:cubicBezTo>
                  <a:lnTo>
                    <a:pt x="346" y="642"/>
                  </a:lnTo>
                  <a:cubicBezTo>
                    <a:pt x="350" y="644"/>
                    <a:pt x="355" y="646"/>
                    <a:pt x="359" y="648"/>
                  </a:cubicBezTo>
                  <a:cubicBezTo>
                    <a:pt x="394" y="666"/>
                    <a:pt x="430" y="675"/>
                    <a:pt x="466" y="675"/>
                  </a:cubicBezTo>
                  <a:cubicBezTo>
                    <a:pt x="472" y="675"/>
                    <a:pt x="478" y="674"/>
                    <a:pt x="484" y="674"/>
                  </a:cubicBezTo>
                  <a:lnTo>
                    <a:pt x="484" y="674"/>
                  </a:lnTo>
                  <a:cubicBezTo>
                    <a:pt x="512" y="737"/>
                    <a:pt x="580" y="779"/>
                    <a:pt x="653" y="779"/>
                  </a:cubicBezTo>
                  <a:cubicBezTo>
                    <a:pt x="663" y="779"/>
                    <a:pt x="674" y="778"/>
                    <a:pt x="685" y="776"/>
                  </a:cubicBezTo>
                  <a:cubicBezTo>
                    <a:pt x="779" y="759"/>
                    <a:pt x="847" y="665"/>
                    <a:pt x="839" y="562"/>
                  </a:cubicBezTo>
                  <a:lnTo>
                    <a:pt x="839" y="562"/>
                  </a:lnTo>
                  <a:lnTo>
                    <a:pt x="839" y="571"/>
                  </a:lnTo>
                  <a:cubicBezTo>
                    <a:pt x="830" y="421"/>
                    <a:pt x="749" y="303"/>
                    <a:pt x="636" y="231"/>
                  </a:cubicBezTo>
                  <a:lnTo>
                    <a:pt x="636" y="231"/>
                  </a:lnTo>
                  <a:cubicBezTo>
                    <a:pt x="587" y="137"/>
                    <a:pt x="507" y="60"/>
                    <a:pt x="402" y="15"/>
                  </a:cubicBezTo>
                  <a:cubicBezTo>
                    <a:pt x="372" y="5"/>
                    <a:pt x="342" y="1"/>
                    <a:pt x="31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1"/>
            <p:cNvSpPr/>
            <p:nvPr/>
          </p:nvSpPr>
          <p:spPr>
            <a:xfrm>
              <a:off x="-581254" y="4391433"/>
              <a:ext cx="91269" cy="85237"/>
            </a:xfrm>
            <a:custGeom>
              <a:avLst/>
              <a:gdLst/>
              <a:ahLst/>
              <a:cxnLst/>
              <a:rect l="l" t="t" r="r" b="b"/>
              <a:pathLst>
                <a:path w="817" h="763" extrusionOk="0">
                  <a:moveTo>
                    <a:pt x="394" y="1"/>
                  </a:moveTo>
                  <a:cubicBezTo>
                    <a:pt x="353" y="1"/>
                    <a:pt x="312" y="15"/>
                    <a:pt x="280" y="44"/>
                  </a:cubicBezTo>
                  <a:cubicBezTo>
                    <a:pt x="242" y="77"/>
                    <a:pt x="219" y="120"/>
                    <a:pt x="213" y="164"/>
                  </a:cubicBezTo>
                  <a:lnTo>
                    <a:pt x="213" y="164"/>
                  </a:lnTo>
                  <a:cubicBezTo>
                    <a:pt x="54" y="266"/>
                    <a:pt x="0" y="478"/>
                    <a:pt x="117" y="634"/>
                  </a:cubicBezTo>
                  <a:cubicBezTo>
                    <a:pt x="177" y="720"/>
                    <a:pt x="271" y="762"/>
                    <a:pt x="365" y="762"/>
                  </a:cubicBezTo>
                  <a:cubicBezTo>
                    <a:pt x="459" y="762"/>
                    <a:pt x="553" y="720"/>
                    <a:pt x="613" y="634"/>
                  </a:cubicBezTo>
                  <a:cubicBezTo>
                    <a:pt x="620" y="624"/>
                    <a:pt x="627" y="614"/>
                    <a:pt x="633" y="604"/>
                  </a:cubicBezTo>
                  <a:lnTo>
                    <a:pt x="633" y="604"/>
                  </a:lnTo>
                  <a:cubicBezTo>
                    <a:pt x="733" y="577"/>
                    <a:pt x="816" y="477"/>
                    <a:pt x="759" y="352"/>
                  </a:cubicBezTo>
                  <a:lnTo>
                    <a:pt x="750" y="352"/>
                  </a:lnTo>
                  <a:cubicBezTo>
                    <a:pt x="720" y="278"/>
                    <a:pt x="667" y="217"/>
                    <a:pt x="603" y="175"/>
                  </a:cubicBezTo>
                  <a:lnTo>
                    <a:pt x="603" y="175"/>
                  </a:lnTo>
                  <a:cubicBezTo>
                    <a:pt x="583" y="139"/>
                    <a:pt x="560" y="104"/>
                    <a:pt x="536" y="69"/>
                  </a:cubicBezTo>
                  <a:cubicBezTo>
                    <a:pt x="502" y="25"/>
                    <a:pt x="448" y="1"/>
                    <a:pt x="39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1"/>
            <p:cNvSpPr/>
            <p:nvPr/>
          </p:nvSpPr>
          <p:spPr>
            <a:xfrm>
              <a:off x="-600580" y="4257155"/>
              <a:ext cx="95514" cy="95626"/>
            </a:xfrm>
            <a:custGeom>
              <a:avLst/>
              <a:gdLst/>
              <a:ahLst/>
              <a:cxnLst/>
              <a:rect l="l" t="t" r="r" b="b"/>
              <a:pathLst>
                <a:path w="855" h="856" extrusionOk="0">
                  <a:moveTo>
                    <a:pt x="401" y="0"/>
                  </a:moveTo>
                  <a:cubicBezTo>
                    <a:pt x="215" y="0"/>
                    <a:pt x="33" y="89"/>
                    <a:pt x="16" y="296"/>
                  </a:cubicBezTo>
                  <a:cubicBezTo>
                    <a:pt x="0" y="538"/>
                    <a:pt x="189" y="856"/>
                    <a:pt x="454" y="856"/>
                  </a:cubicBezTo>
                  <a:cubicBezTo>
                    <a:pt x="471" y="856"/>
                    <a:pt x="487" y="855"/>
                    <a:pt x="504" y="852"/>
                  </a:cubicBezTo>
                  <a:cubicBezTo>
                    <a:pt x="649" y="827"/>
                    <a:pt x="760" y="707"/>
                    <a:pt x="778" y="570"/>
                  </a:cubicBezTo>
                  <a:cubicBezTo>
                    <a:pt x="778" y="569"/>
                    <a:pt x="778" y="568"/>
                    <a:pt x="778" y="567"/>
                  </a:cubicBezTo>
                  <a:lnTo>
                    <a:pt x="778" y="567"/>
                  </a:lnTo>
                  <a:cubicBezTo>
                    <a:pt x="817" y="520"/>
                    <a:pt x="842" y="461"/>
                    <a:pt x="846" y="399"/>
                  </a:cubicBezTo>
                  <a:cubicBezTo>
                    <a:pt x="855" y="271"/>
                    <a:pt x="795" y="151"/>
                    <a:pt x="692" y="82"/>
                  </a:cubicBezTo>
                  <a:cubicBezTo>
                    <a:pt x="614" y="29"/>
                    <a:pt x="507" y="0"/>
                    <a:pt x="40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1"/>
            <p:cNvSpPr/>
            <p:nvPr/>
          </p:nvSpPr>
          <p:spPr>
            <a:xfrm>
              <a:off x="-1111104" y="3749981"/>
              <a:ext cx="105233" cy="65799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6" y="208"/>
                  </a:moveTo>
                  <a:cubicBezTo>
                    <a:pt x="410" y="208"/>
                    <a:pt x="412" y="210"/>
                    <a:pt x="411" y="214"/>
                  </a:cubicBezTo>
                  <a:lnTo>
                    <a:pt x="411" y="214"/>
                  </a:lnTo>
                  <a:cubicBezTo>
                    <a:pt x="411" y="215"/>
                    <a:pt x="411" y="215"/>
                    <a:pt x="411" y="216"/>
                  </a:cubicBezTo>
                  <a:lnTo>
                    <a:pt x="411" y="216"/>
                  </a:lnTo>
                  <a:cubicBezTo>
                    <a:pt x="403" y="215"/>
                    <a:pt x="398" y="213"/>
                    <a:pt x="403" y="208"/>
                  </a:cubicBezTo>
                  <a:cubicBezTo>
                    <a:pt x="404" y="208"/>
                    <a:pt x="405" y="208"/>
                    <a:pt x="406" y="208"/>
                  </a:cubicBezTo>
                  <a:close/>
                  <a:moveTo>
                    <a:pt x="391" y="1"/>
                  </a:moveTo>
                  <a:cubicBezTo>
                    <a:pt x="257" y="1"/>
                    <a:pt x="129" y="39"/>
                    <a:pt x="78" y="174"/>
                  </a:cubicBezTo>
                  <a:cubicBezTo>
                    <a:pt x="1" y="345"/>
                    <a:pt x="138" y="516"/>
                    <a:pt x="292" y="567"/>
                  </a:cubicBezTo>
                  <a:cubicBezTo>
                    <a:pt x="337" y="582"/>
                    <a:pt x="383" y="589"/>
                    <a:pt x="429" y="589"/>
                  </a:cubicBezTo>
                  <a:cubicBezTo>
                    <a:pt x="519" y="589"/>
                    <a:pt x="607" y="562"/>
                    <a:pt x="685" y="510"/>
                  </a:cubicBezTo>
                  <a:lnTo>
                    <a:pt x="685" y="510"/>
                  </a:lnTo>
                  <a:cubicBezTo>
                    <a:pt x="689" y="510"/>
                    <a:pt x="694" y="511"/>
                    <a:pt x="698" y="511"/>
                  </a:cubicBezTo>
                  <a:cubicBezTo>
                    <a:pt x="717" y="511"/>
                    <a:pt x="735" y="509"/>
                    <a:pt x="754" y="507"/>
                  </a:cubicBezTo>
                  <a:cubicBezTo>
                    <a:pt x="873" y="490"/>
                    <a:pt x="942" y="362"/>
                    <a:pt x="899" y="251"/>
                  </a:cubicBezTo>
                  <a:cubicBezTo>
                    <a:pt x="822" y="114"/>
                    <a:pt x="677" y="20"/>
                    <a:pt x="523" y="11"/>
                  </a:cubicBezTo>
                  <a:cubicBezTo>
                    <a:pt x="480" y="5"/>
                    <a:pt x="435" y="1"/>
                    <a:pt x="39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1"/>
            <p:cNvSpPr/>
            <p:nvPr/>
          </p:nvSpPr>
          <p:spPr>
            <a:xfrm>
              <a:off x="-902761" y="3758472"/>
              <a:ext cx="93727" cy="66804"/>
            </a:xfrm>
            <a:custGeom>
              <a:avLst/>
              <a:gdLst/>
              <a:ahLst/>
              <a:cxnLst/>
              <a:rect l="l" t="t" r="r" b="b"/>
              <a:pathLst>
                <a:path w="839" h="598" extrusionOk="0">
                  <a:moveTo>
                    <a:pt x="337" y="372"/>
                  </a:moveTo>
                  <a:cubicBezTo>
                    <a:pt x="328" y="377"/>
                    <a:pt x="318" y="380"/>
                    <a:pt x="309" y="380"/>
                  </a:cubicBezTo>
                  <a:cubicBezTo>
                    <a:pt x="319" y="375"/>
                    <a:pt x="329" y="373"/>
                    <a:pt x="337" y="372"/>
                  </a:cubicBezTo>
                  <a:close/>
                  <a:moveTo>
                    <a:pt x="355" y="1"/>
                  </a:moveTo>
                  <a:cubicBezTo>
                    <a:pt x="296" y="1"/>
                    <a:pt x="238" y="10"/>
                    <a:pt x="180" y="29"/>
                  </a:cubicBezTo>
                  <a:cubicBezTo>
                    <a:pt x="69" y="72"/>
                    <a:pt x="1" y="175"/>
                    <a:pt x="9" y="295"/>
                  </a:cubicBezTo>
                  <a:cubicBezTo>
                    <a:pt x="26" y="397"/>
                    <a:pt x="95" y="483"/>
                    <a:pt x="189" y="526"/>
                  </a:cubicBezTo>
                  <a:cubicBezTo>
                    <a:pt x="264" y="571"/>
                    <a:pt x="354" y="598"/>
                    <a:pt x="442" y="598"/>
                  </a:cubicBezTo>
                  <a:cubicBezTo>
                    <a:pt x="554" y="598"/>
                    <a:pt x="661" y="554"/>
                    <a:pt x="728" y="449"/>
                  </a:cubicBezTo>
                  <a:cubicBezTo>
                    <a:pt x="734" y="439"/>
                    <a:pt x="739" y="429"/>
                    <a:pt x="744" y="419"/>
                  </a:cubicBezTo>
                  <a:lnTo>
                    <a:pt x="744" y="419"/>
                  </a:lnTo>
                  <a:cubicBezTo>
                    <a:pt x="819" y="342"/>
                    <a:pt x="838" y="205"/>
                    <a:pt x="713" y="125"/>
                  </a:cubicBezTo>
                  <a:lnTo>
                    <a:pt x="713" y="125"/>
                  </a:lnTo>
                  <a:cubicBezTo>
                    <a:pt x="667" y="58"/>
                    <a:pt x="597" y="11"/>
                    <a:pt x="513" y="11"/>
                  </a:cubicBezTo>
                  <a:cubicBezTo>
                    <a:pt x="500" y="11"/>
                    <a:pt x="487" y="12"/>
                    <a:pt x="474" y="14"/>
                  </a:cubicBezTo>
                  <a:lnTo>
                    <a:pt x="474" y="14"/>
                  </a:lnTo>
                  <a:cubicBezTo>
                    <a:pt x="435" y="5"/>
                    <a:pt x="395" y="1"/>
                    <a:pt x="35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1"/>
            <p:cNvSpPr/>
            <p:nvPr/>
          </p:nvSpPr>
          <p:spPr>
            <a:xfrm>
              <a:off x="-743013" y="3838681"/>
              <a:ext cx="52505" cy="47590"/>
            </a:xfrm>
            <a:custGeom>
              <a:avLst/>
              <a:gdLst/>
              <a:ahLst/>
              <a:cxnLst/>
              <a:rect l="l" t="t" r="r" b="b"/>
              <a:pathLst>
                <a:path w="470" h="426" extrusionOk="0">
                  <a:moveTo>
                    <a:pt x="205" y="210"/>
                  </a:moveTo>
                  <a:cubicBezTo>
                    <a:pt x="208" y="212"/>
                    <a:pt x="209" y="213"/>
                    <a:pt x="208" y="213"/>
                  </a:cubicBezTo>
                  <a:cubicBezTo>
                    <a:pt x="208" y="213"/>
                    <a:pt x="207" y="213"/>
                    <a:pt x="205" y="212"/>
                  </a:cubicBezTo>
                  <a:lnTo>
                    <a:pt x="205" y="212"/>
                  </a:lnTo>
                  <a:cubicBezTo>
                    <a:pt x="205" y="211"/>
                    <a:pt x="205" y="210"/>
                    <a:pt x="205" y="210"/>
                  </a:cubicBezTo>
                  <a:close/>
                  <a:moveTo>
                    <a:pt x="234" y="1"/>
                  </a:moveTo>
                  <a:cubicBezTo>
                    <a:pt x="105" y="1"/>
                    <a:pt x="0" y="112"/>
                    <a:pt x="8" y="244"/>
                  </a:cubicBezTo>
                  <a:cubicBezTo>
                    <a:pt x="11" y="265"/>
                    <a:pt x="22" y="282"/>
                    <a:pt x="36" y="296"/>
                  </a:cubicBezTo>
                  <a:lnTo>
                    <a:pt x="36" y="296"/>
                  </a:lnTo>
                  <a:cubicBezTo>
                    <a:pt x="50" y="332"/>
                    <a:pt x="74" y="365"/>
                    <a:pt x="111" y="389"/>
                  </a:cubicBezTo>
                  <a:cubicBezTo>
                    <a:pt x="146" y="414"/>
                    <a:pt x="186" y="425"/>
                    <a:pt x="226" y="425"/>
                  </a:cubicBezTo>
                  <a:cubicBezTo>
                    <a:pt x="310" y="425"/>
                    <a:pt x="392" y="374"/>
                    <a:pt x="427" y="287"/>
                  </a:cubicBezTo>
                  <a:cubicBezTo>
                    <a:pt x="470" y="167"/>
                    <a:pt x="393" y="30"/>
                    <a:pt x="273" y="4"/>
                  </a:cubicBezTo>
                  <a:cubicBezTo>
                    <a:pt x="260" y="2"/>
                    <a:pt x="247" y="1"/>
                    <a:pt x="2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1"/>
            <p:cNvSpPr/>
            <p:nvPr/>
          </p:nvSpPr>
          <p:spPr>
            <a:xfrm>
              <a:off x="-686487" y="3997312"/>
              <a:ext cx="39993" cy="35636"/>
            </a:xfrm>
            <a:custGeom>
              <a:avLst/>
              <a:gdLst/>
              <a:ahLst/>
              <a:cxnLst/>
              <a:rect l="l" t="t" r="r" b="b"/>
              <a:pathLst>
                <a:path w="358" h="319" extrusionOk="0">
                  <a:moveTo>
                    <a:pt x="205" y="0"/>
                  </a:moveTo>
                  <a:cubicBezTo>
                    <a:pt x="188" y="0"/>
                    <a:pt x="172" y="5"/>
                    <a:pt x="158" y="14"/>
                  </a:cubicBezTo>
                  <a:lnTo>
                    <a:pt x="158" y="14"/>
                  </a:lnTo>
                  <a:cubicBezTo>
                    <a:pt x="81" y="24"/>
                    <a:pt x="15" y="89"/>
                    <a:pt x="7" y="175"/>
                  </a:cubicBezTo>
                  <a:cubicBezTo>
                    <a:pt x="0" y="267"/>
                    <a:pt x="109" y="319"/>
                    <a:pt x="202" y="319"/>
                  </a:cubicBezTo>
                  <a:cubicBezTo>
                    <a:pt x="231" y="319"/>
                    <a:pt x="258" y="314"/>
                    <a:pt x="280" y="304"/>
                  </a:cubicBezTo>
                  <a:cubicBezTo>
                    <a:pt x="332" y="270"/>
                    <a:pt x="357" y="201"/>
                    <a:pt x="340" y="141"/>
                  </a:cubicBezTo>
                  <a:cubicBezTo>
                    <a:pt x="332" y="90"/>
                    <a:pt x="306" y="47"/>
                    <a:pt x="263" y="22"/>
                  </a:cubicBezTo>
                  <a:cubicBezTo>
                    <a:pt x="246" y="7"/>
                    <a:pt x="225" y="0"/>
                    <a:pt x="2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1"/>
            <p:cNvSpPr/>
            <p:nvPr/>
          </p:nvSpPr>
          <p:spPr>
            <a:xfrm>
              <a:off x="-716426" y="3772994"/>
              <a:ext cx="47925" cy="39770"/>
            </a:xfrm>
            <a:custGeom>
              <a:avLst/>
              <a:gdLst/>
              <a:ahLst/>
              <a:cxnLst/>
              <a:rect l="l" t="t" r="r" b="b"/>
              <a:pathLst>
                <a:path w="429" h="356" extrusionOk="0">
                  <a:moveTo>
                    <a:pt x="222" y="193"/>
                  </a:moveTo>
                  <a:cubicBezTo>
                    <a:pt x="222" y="193"/>
                    <a:pt x="222" y="193"/>
                    <a:pt x="222" y="193"/>
                  </a:cubicBezTo>
                  <a:lnTo>
                    <a:pt x="222" y="193"/>
                  </a:lnTo>
                  <a:cubicBezTo>
                    <a:pt x="221" y="195"/>
                    <a:pt x="220" y="196"/>
                    <a:pt x="220" y="196"/>
                  </a:cubicBezTo>
                  <a:cubicBezTo>
                    <a:pt x="219" y="196"/>
                    <a:pt x="221" y="193"/>
                    <a:pt x="222" y="193"/>
                  </a:cubicBezTo>
                  <a:close/>
                  <a:moveTo>
                    <a:pt x="225" y="1"/>
                  </a:moveTo>
                  <a:cubicBezTo>
                    <a:pt x="169" y="1"/>
                    <a:pt x="115" y="24"/>
                    <a:pt x="78" y="70"/>
                  </a:cubicBezTo>
                  <a:cubicBezTo>
                    <a:pt x="1" y="165"/>
                    <a:pt x="35" y="336"/>
                    <a:pt x="172" y="336"/>
                  </a:cubicBezTo>
                  <a:cubicBezTo>
                    <a:pt x="191" y="336"/>
                    <a:pt x="208" y="332"/>
                    <a:pt x="225" y="324"/>
                  </a:cubicBezTo>
                  <a:lnTo>
                    <a:pt x="225" y="324"/>
                  </a:lnTo>
                  <a:cubicBezTo>
                    <a:pt x="244" y="343"/>
                    <a:pt x="270" y="355"/>
                    <a:pt x="296" y="355"/>
                  </a:cubicBezTo>
                  <a:cubicBezTo>
                    <a:pt x="326" y="355"/>
                    <a:pt x="357" y="340"/>
                    <a:pt x="377" y="301"/>
                  </a:cubicBezTo>
                  <a:lnTo>
                    <a:pt x="377" y="301"/>
                  </a:lnTo>
                  <a:lnTo>
                    <a:pt x="369" y="310"/>
                  </a:lnTo>
                  <a:cubicBezTo>
                    <a:pt x="429" y="233"/>
                    <a:pt x="420" y="122"/>
                    <a:pt x="360" y="53"/>
                  </a:cubicBezTo>
                  <a:cubicBezTo>
                    <a:pt x="321" y="18"/>
                    <a:pt x="272" y="1"/>
                    <a:pt x="22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1"/>
            <p:cNvSpPr/>
            <p:nvPr/>
          </p:nvSpPr>
          <p:spPr>
            <a:xfrm>
              <a:off x="-655208" y="3881578"/>
              <a:ext cx="52281" cy="45579"/>
            </a:xfrm>
            <a:custGeom>
              <a:avLst/>
              <a:gdLst/>
              <a:ahLst/>
              <a:cxnLst/>
              <a:rect l="l" t="t" r="r" b="b"/>
              <a:pathLst>
                <a:path w="468" h="408" extrusionOk="0">
                  <a:moveTo>
                    <a:pt x="233" y="202"/>
                  </a:moveTo>
                  <a:cubicBezTo>
                    <a:pt x="235" y="203"/>
                    <a:pt x="238" y="205"/>
                    <a:pt x="240" y="206"/>
                  </a:cubicBezTo>
                  <a:lnTo>
                    <a:pt x="240" y="206"/>
                  </a:lnTo>
                  <a:cubicBezTo>
                    <a:pt x="240" y="208"/>
                    <a:pt x="240" y="209"/>
                    <a:pt x="240" y="211"/>
                  </a:cubicBezTo>
                  <a:cubicBezTo>
                    <a:pt x="240" y="215"/>
                    <a:pt x="234" y="223"/>
                    <a:pt x="231" y="227"/>
                  </a:cubicBezTo>
                  <a:lnTo>
                    <a:pt x="231" y="227"/>
                  </a:lnTo>
                  <a:cubicBezTo>
                    <a:pt x="230" y="225"/>
                    <a:pt x="226" y="217"/>
                    <a:pt x="228" y="217"/>
                  </a:cubicBezTo>
                  <a:cubicBezTo>
                    <a:pt x="229" y="217"/>
                    <a:pt x="230" y="217"/>
                    <a:pt x="231" y="219"/>
                  </a:cubicBezTo>
                  <a:cubicBezTo>
                    <a:pt x="233" y="221"/>
                    <a:pt x="234" y="222"/>
                    <a:pt x="235" y="222"/>
                  </a:cubicBezTo>
                  <a:cubicBezTo>
                    <a:pt x="237" y="222"/>
                    <a:pt x="231" y="211"/>
                    <a:pt x="231" y="211"/>
                  </a:cubicBezTo>
                  <a:lnTo>
                    <a:pt x="231" y="202"/>
                  </a:lnTo>
                  <a:close/>
                  <a:moveTo>
                    <a:pt x="234" y="1"/>
                  </a:moveTo>
                  <a:cubicBezTo>
                    <a:pt x="219" y="1"/>
                    <a:pt x="204" y="2"/>
                    <a:pt x="189" y="5"/>
                  </a:cubicBezTo>
                  <a:cubicBezTo>
                    <a:pt x="60" y="48"/>
                    <a:pt x="0" y="202"/>
                    <a:pt x="77" y="313"/>
                  </a:cubicBezTo>
                  <a:cubicBezTo>
                    <a:pt x="115" y="374"/>
                    <a:pt x="179" y="407"/>
                    <a:pt x="242" y="407"/>
                  </a:cubicBezTo>
                  <a:cubicBezTo>
                    <a:pt x="295" y="407"/>
                    <a:pt x="347" y="385"/>
                    <a:pt x="385" y="339"/>
                  </a:cubicBezTo>
                  <a:cubicBezTo>
                    <a:pt x="392" y="330"/>
                    <a:pt x="398" y="320"/>
                    <a:pt x="404" y="310"/>
                  </a:cubicBezTo>
                  <a:lnTo>
                    <a:pt x="404" y="310"/>
                  </a:lnTo>
                  <a:cubicBezTo>
                    <a:pt x="441" y="295"/>
                    <a:pt x="468" y="257"/>
                    <a:pt x="454" y="202"/>
                  </a:cubicBezTo>
                  <a:lnTo>
                    <a:pt x="462" y="202"/>
                  </a:lnTo>
                  <a:cubicBezTo>
                    <a:pt x="447" y="81"/>
                    <a:pt x="346" y="1"/>
                    <a:pt x="2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1"/>
            <p:cNvSpPr/>
            <p:nvPr/>
          </p:nvSpPr>
          <p:spPr>
            <a:xfrm>
              <a:off x="-771835" y="3913863"/>
              <a:ext cx="51723" cy="44126"/>
            </a:xfrm>
            <a:custGeom>
              <a:avLst/>
              <a:gdLst/>
              <a:ahLst/>
              <a:cxnLst/>
              <a:rect l="l" t="t" r="r" b="b"/>
              <a:pathLst>
                <a:path w="463" h="395" extrusionOk="0">
                  <a:moveTo>
                    <a:pt x="220" y="167"/>
                  </a:moveTo>
                  <a:cubicBezTo>
                    <a:pt x="220" y="167"/>
                    <a:pt x="220" y="167"/>
                    <a:pt x="220" y="167"/>
                  </a:cubicBezTo>
                  <a:lnTo>
                    <a:pt x="220" y="167"/>
                  </a:lnTo>
                  <a:cubicBezTo>
                    <a:pt x="219" y="169"/>
                    <a:pt x="217" y="173"/>
                    <a:pt x="215" y="178"/>
                  </a:cubicBezTo>
                  <a:cubicBezTo>
                    <a:pt x="215" y="176"/>
                    <a:pt x="215" y="174"/>
                    <a:pt x="215" y="173"/>
                  </a:cubicBezTo>
                  <a:lnTo>
                    <a:pt x="215" y="173"/>
                  </a:lnTo>
                  <a:cubicBezTo>
                    <a:pt x="216" y="172"/>
                    <a:pt x="219" y="169"/>
                    <a:pt x="220" y="167"/>
                  </a:cubicBezTo>
                  <a:close/>
                  <a:moveTo>
                    <a:pt x="215" y="178"/>
                  </a:moveTo>
                  <a:cubicBezTo>
                    <a:pt x="215" y="178"/>
                    <a:pt x="215" y="179"/>
                    <a:pt x="214" y="181"/>
                  </a:cubicBezTo>
                  <a:lnTo>
                    <a:pt x="214" y="181"/>
                  </a:lnTo>
                  <a:cubicBezTo>
                    <a:pt x="214" y="180"/>
                    <a:pt x="215" y="180"/>
                    <a:pt x="215" y="178"/>
                  </a:cubicBezTo>
                  <a:lnTo>
                    <a:pt x="215" y="178"/>
                  </a:lnTo>
                  <a:cubicBezTo>
                    <a:pt x="215" y="181"/>
                    <a:pt x="213" y="183"/>
                    <a:pt x="212" y="184"/>
                  </a:cubicBezTo>
                  <a:lnTo>
                    <a:pt x="212" y="184"/>
                  </a:lnTo>
                  <a:cubicBezTo>
                    <a:pt x="213" y="183"/>
                    <a:pt x="214" y="182"/>
                    <a:pt x="214" y="181"/>
                  </a:cubicBezTo>
                  <a:lnTo>
                    <a:pt x="214" y="181"/>
                  </a:lnTo>
                  <a:cubicBezTo>
                    <a:pt x="213" y="182"/>
                    <a:pt x="212" y="182"/>
                    <a:pt x="211" y="182"/>
                  </a:cubicBezTo>
                  <a:cubicBezTo>
                    <a:pt x="211" y="182"/>
                    <a:pt x="211" y="182"/>
                    <a:pt x="211" y="182"/>
                  </a:cubicBezTo>
                  <a:lnTo>
                    <a:pt x="211" y="182"/>
                  </a:lnTo>
                  <a:cubicBezTo>
                    <a:pt x="211" y="183"/>
                    <a:pt x="211" y="183"/>
                    <a:pt x="211" y="183"/>
                  </a:cubicBezTo>
                  <a:lnTo>
                    <a:pt x="211" y="183"/>
                  </a:lnTo>
                  <a:cubicBezTo>
                    <a:pt x="211" y="183"/>
                    <a:pt x="211" y="183"/>
                    <a:pt x="211" y="182"/>
                  </a:cubicBezTo>
                  <a:lnTo>
                    <a:pt x="211" y="182"/>
                  </a:lnTo>
                  <a:cubicBezTo>
                    <a:pt x="212" y="181"/>
                    <a:pt x="213" y="180"/>
                    <a:pt x="215" y="178"/>
                  </a:cubicBezTo>
                  <a:close/>
                  <a:moveTo>
                    <a:pt x="211" y="183"/>
                  </a:moveTo>
                  <a:cubicBezTo>
                    <a:pt x="211" y="183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4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4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4"/>
                    <a:pt x="212" y="184"/>
                    <a:pt x="212" y="184"/>
                  </a:cubicBezTo>
                  <a:lnTo>
                    <a:pt x="212" y="184"/>
                  </a:lnTo>
                  <a:cubicBezTo>
                    <a:pt x="212" y="185"/>
                    <a:pt x="212" y="185"/>
                    <a:pt x="211" y="185"/>
                  </a:cubicBezTo>
                  <a:cubicBezTo>
                    <a:pt x="211" y="185"/>
                    <a:pt x="211" y="184"/>
                    <a:pt x="211" y="183"/>
                  </a:cubicBezTo>
                  <a:close/>
                  <a:moveTo>
                    <a:pt x="206" y="187"/>
                  </a:moveTo>
                  <a:cubicBezTo>
                    <a:pt x="206" y="190"/>
                    <a:pt x="205" y="191"/>
                    <a:pt x="204" y="191"/>
                  </a:cubicBezTo>
                  <a:cubicBezTo>
                    <a:pt x="202" y="191"/>
                    <a:pt x="200" y="187"/>
                    <a:pt x="206" y="187"/>
                  </a:cubicBezTo>
                  <a:close/>
                  <a:moveTo>
                    <a:pt x="218" y="195"/>
                  </a:moveTo>
                  <a:lnTo>
                    <a:pt x="218" y="195"/>
                  </a:lnTo>
                  <a:cubicBezTo>
                    <a:pt x="218" y="195"/>
                    <a:pt x="218" y="195"/>
                    <a:pt x="218" y="195"/>
                  </a:cubicBezTo>
                  <a:lnTo>
                    <a:pt x="218" y="195"/>
                  </a:lnTo>
                  <a:cubicBezTo>
                    <a:pt x="217" y="196"/>
                    <a:pt x="216" y="196"/>
                    <a:pt x="216" y="196"/>
                  </a:cubicBezTo>
                  <a:lnTo>
                    <a:pt x="216" y="196"/>
                  </a:lnTo>
                  <a:cubicBezTo>
                    <a:pt x="215" y="196"/>
                    <a:pt x="215" y="195"/>
                    <a:pt x="215" y="195"/>
                  </a:cubicBezTo>
                  <a:close/>
                  <a:moveTo>
                    <a:pt x="273" y="1"/>
                  </a:moveTo>
                  <a:cubicBezTo>
                    <a:pt x="254" y="1"/>
                    <a:pt x="237" y="6"/>
                    <a:pt x="223" y="16"/>
                  </a:cubicBezTo>
                  <a:cubicBezTo>
                    <a:pt x="219" y="19"/>
                    <a:pt x="215" y="23"/>
                    <a:pt x="212" y="26"/>
                  </a:cubicBezTo>
                  <a:lnTo>
                    <a:pt x="212" y="26"/>
                  </a:lnTo>
                  <a:cubicBezTo>
                    <a:pt x="204" y="25"/>
                    <a:pt x="196" y="25"/>
                    <a:pt x="188" y="25"/>
                  </a:cubicBezTo>
                  <a:cubicBezTo>
                    <a:pt x="154" y="25"/>
                    <a:pt x="119" y="35"/>
                    <a:pt x="86" y="58"/>
                  </a:cubicBezTo>
                  <a:cubicBezTo>
                    <a:pt x="9" y="127"/>
                    <a:pt x="1" y="247"/>
                    <a:pt x="69" y="324"/>
                  </a:cubicBezTo>
                  <a:cubicBezTo>
                    <a:pt x="108" y="371"/>
                    <a:pt x="159" y="394"/>
                    <a:pt x="210" y="394"/>
                  </a:cubicBezTo>
                  <a:cubicBezTo>
                    <a:pt x="262" y="394"/>
                    <a:pt x="313" y="371"/>
                    <a:pt x="352" y="324"/>
                  </a:cubicBezTo>
                  <a:cubicBezTo>
                    <a:pt x="362" y="311"/>
                    <a:pt x="370" y="298"/>
                    <a:pt x="377" y="284"/>
                  </a:cubicBezTo>
                  <a:lnTo>
                    <a:pt x="377" y="284"/>
                  </a:lnTo>
                  <a:cubicBezTo>
                    <a:pt x="392" y="281"/>
                    <a:pt x="406" y="275"/>
                    <a:pt x="420" y="264"/>
                  </a:cubicBezTo>
                  <a:cubicBezTo>
                    <a:pt x="454" y="230"/>
                    <a:pt x="463" y="178"/>
                    <a:pt x="437" y="135"/>
                  </a:cubicBezTo>
                  <a:lnTo>
                    <a:pt x="420" y="118"/>
                  </a:lnTo>
                  <a:cubicBezTo>
                    <a:pt x="410" y="106"/>
                    <a:pt x="398" y="97"/>
                    <a:pt x="386" y="91"/>
                  </a:cubicBezTo>
                  <a:lnTo>
                    <a:pt x="386" y="91"/>
                  </a:lnTo>
                  <a:cubicBezTo>
                    <a:pt x="377" y="71"/>
                    <a:pt x="366" y="51"/>
                    <a:pt x="352" y="33"/>
                  </a:cubicBezTo>
                  <a:cubicBezTo>
                    <a:pt x="331" y="12"/>
                    <a:pt x="301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1"/>
            <p:cNvSpPr/>
            <p:nvPr/>
          </p:nvSpPr>
          <p:spPr>
            <a:xfrm>
              <a:off x="-990679" y="3671783"/>
              <a:ext cx="51164" cy="35301"/>
            </a:xfrm>
            <a:custGeom>
              <a:avLst/>
              <a:gdLst/>
              <a:ahLst/>
              <a:cxnLst/>
              <a:rect l="l" t="t" r="r" b="b"/>
              <a:pathLst>
                <a:path w="458" h="316" extrusionOk="0">
                  <a:moveTo>
                    <a:pt x="334" y="0"/>
                  </a:moveTo>
                  <a:cubicBezTo>
                    <a:pt x="313" y="0"/>
                    <a:pt x="293" y="9"/>
                    <a:pt x="277" y="22"/>
                  </a:cubicBezTo>
                  <a:lnTo>
                    <a:pt x="277" y="22"/>
                  </a:lnTo>
                  <a:cubicBezTo>
                    <a:pt x="253" y="18"/>
                    <a:pt x="228" y="15"/>
                    <a:pt x="203" y="15"/>
                  </a:cubicBezTo>
                  <a:cubicBezTo>
                    <a:pt x="170" y="15"/>
                    <a:pt x="137" y="19"/>
                    <a:pt x="103" y="27"/>
                  </a:cubicBezTo>
                  <a:cubicBezTo>
                    <a:pt x="35" y="35"/>
                    <a:pt x="1" y="121"/>
                    <a:pt x="52" y="172"/>
                  </a:cubicBezTo>
                  <a:cubicBezTo>
                    <a:pt x="107" y="241"/>
                    <a:pt x="184" y="315"/>
                    <a:pt x="274" y="315"/>
                  </a:cubicBezTo>
                  <a:cubicBezTo>
                    <a:pt x="296" y="315"/>
                    <a:pt x="319" y="311"/>
                    <a:pt x="343" y="301"/>
                  </a:cubicBezTo>
                  <a:cubicBezTo>
                    <a:pt x="378" y="284"/>
                    <a:pt x="405" y="258"/>
                    <a:pt x="422" y="228"/>
                  </a:cubicBezTo>
                  <a:lnTo>
                    <a:pt x="422" y="228"/>
                  </a:lnTo>
                  <a:cubicBezTo>
                    <a:pt x="427" y="224"/>
                    <a:pt x="432" y="220"/>
                    <a:pt x="437" y="215"/>
                  </a:cubicBezTo>
                  <a:cubicBezTo>
                    <a:pt x="457" y="181"/>
                    <a:pt x="456" y="136"/>
                    <a:pt x="438" y="102"/>
                  </a:cubicBezTo>
                  <a:lnTo>
                    <a:pt x="438" y="102"/>
                  </a:lnTo>
                  <a:cubicBezTo>
                    <a:pt x="429" y="72"/>
                    <a:pt x="412" y="43"/>
                    <a:pt x="386" y="18"/>
                  </a:cubicBezTo>
                  <a:cubicBezTo>
                    <a:pt x="369" y="6"/>
                    <a:pt x="351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1"/>
            <p:cNvSpPr/>
            <p:nvPr/>
          </p:nvSpPr>
          <p:spPr>
            <a:xfrm>
              <a:off x="-845341" y="3564204"/>
              <a:ext cx="54516" cy="37089"/>
            </a:xfrm>
            <a:custGeom>
              <a:avLst/>
              <a:gdLst/>
              <a:ahLst/>
              <a:cxnLst/>
              <a:rect l="l" t="t" r="r" b="b"/>
              <a:pathLst>
                <a:path w="488" h="332" extrusionOk="0">
                  <a:moveTo>
                    <a:pt x="228" y="1"/>
                  </a:moveTo>
                  <a:cubicBezTo>
                    <a:pt x="196" y="1"/>
                    <a:pt x="163" y="17"/>
                    <a:pt x="145" y="44"/>
                  </a:cubicBezTo>
                  <a:lnTo>
                    <a:pt x="145" y="44"/>
                  </a:lnTo>
                  <a:cubicBezTo>
                    <a:pt x="119" y="48"/>
                    <a:pt x="93" y="55"/>
                    <a:pt x="68" y="66"/>
                  </a:cubicBezTo>
                  <a:cubicBezTo>
                    <a:pt x="17" y="92"/>
                    <a:pt x="0" y="160"/>
                    <a:pt x="34" y="211"/>
                  </a:cubicBezTo>
                  <a:cubicBezTo>
                    <a:pt x="94" y="280"/>
                    <a:pt x="180" y="331"/>
                    <a:pt x="265" y="331"/>
                  </a:cubicBezTo>
                  <a:cubicBezTo>
                    <a:pt x="304" y="331"/>
                    <a:pt x="336" y="314"/>
                    <a:pt x="356" y="288"/>
                  </a:cubicBezTo>
                  <a:lnTo>
                    <a:pt x="356" y="288"/>
                  </a:lnTo>
                  <a:cubicBezTo>
                    <a:pt x="365" y="291"/>
                    <a:pt x="374" y="292"/>
                    <a:pt x="384" y="292"/>
                  </a:cubicBezTo>
                  <a:cubicBezTo>
                    <a:pt x="412" y="292"/>
                    <a:pt x="439" y="279"/>
                    <a:pt x="453" y="254"/>
                  </a:cubicBezTo>
                  <a:cubicBezTo>
                    <a:pt x="488" y="211"/>
                    <a:pt x="479" y="151"/>
                    <a:pt x="436" y="126"/>
                  </a:cubicBezTo>
                  <a:lnTo>
                    <a:pt x="428" y="126"/>
                  </a:lnTo>
                  <a:cubicBezTo>
                    <a:pt x="393" y="95"/>
                    <a:pt x="352" y="71"/>
                    <a:pt x="308" y="57"/>
                  </a:cubicBezTo>
                  <a:lnTo>
                    <a:pt x="308" y="57"/>
                  </a:lnTo>
                  <a:cubicBezTo>
                    <a:pt x="292" y="17"/>
                    <a:pt x="261" y="1"/>
                    <a:pt x="22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1"/>
            <p:cNvSpPr/>
            <p:nvPr/>
          </p:nvSpPr>
          <p:spPr>
            <a:xfrm>
              <a:off x="-650851" y="3638716"/>
              <a:ext cx="37759" cy="34854"/>
            </a:xfrm>
            <a:custGeom>
              <a:avLst/>
              <a:gdLst/>
              <a:ahLst/>
              <a:cxnLst/>
              <a:rect l="l" t="t" r="r" b="b"/>
              <a:pathLst>
                <a:path w="338" h="312" extrusionOk="0">
                  <a:moveTo>
                    <a:pt x="142" y="0"/>
                  </a:moveTo>
                  <a:cubicBezTo>
                    <a:pt x="119" y="0"/>
                    <a:pt x="96" y="9"/>
                    <a:pt x="77" y="26"/>
                  </a:cubicBezTo>
                  <a:lnTo>
                    <a:pt x="77" y="26"/>
                  </a:lnTo>
                  <a:cubicBezTo>
                    <a:pt x="25" y="54"/>
                    <a:pt x="0" y="121"/>
                    <a:pt x="21" y="177"/>
                  </a:cubicBezTo>
                  <a:cubicBezTo>
                    <a:pt x="56" y="229"/>
                    <a:pt x="98" y="280"/>
                    <a:pt x="158" y="306"/>
                  </a:cubicBezTo>
                  <a:cubicBezTo>
                    <a:pt x="167" y="309"/>
                    <a:pt x="177" y="311"/>
                    <a:pt x="187" y="311"/>
                  </a:cubicBezTo>
                  <a:cubicBezTo>
                    <a:pt x="203" y="311"/>
                    <a:pt x="220" y="306"/>
                    <a:pt x="235" y="297"/>
                  </a:cubicBezTo>
                  <a:lnTo>
                    <a:pt x="235" y="297"/>
                  </a:lnTo>
                  <a:cubicBezTo>
                    <a:pt x="235" y="297"/>
                    <a:pt x="235" y="297"/>
                    <a:pt x="235" y="297"/>
                  </a:cubicBezTo>
                  <a:cubicBezTo>
                    <a:pt x="240" y="298"/>
                    <a:pt x="244" y="298"/>
                    <a:pt x="248" y="298"/>
                  </a:cubicBezTo>
                  <a:cubicBezTo>
                    <a:pt x="294" y="298"/>
                    <a:pt x="330" y="259"/>
                    <a:pt x="338" y="212"/>
                  </a:cubicBezTo>
                  <a:lnTo>
                    <a:pt x="312" y="186"/>
                  </a:lnTo>
                  <a:cubicBezTo>
                    <a:pt x="319" y="102"/>
                    <a:pt x="266" y="32"/>
                    <a:pt x="192" y="15"/>
                  </a:cubicBezTo>
                  <a:lnTo>
                    <a:pt x="192" y="15"/>
                  </a:lnTo>
                  <a:cubicBezTo>
                    <a:pt x="176" y="5"/>
                    <a:pt x="159" y="0"/>
                    <a:pt x="1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1"/>
            <p:cNvSpPr/>
            <p:nvPr/>
          </p:nvSpPr>
          <p:spPr>
            <a:xfrm>
              <a:off x="-446865" y="3740151"/>
              <a:ext cx="54627" cy="35189"/>
            </a:xfrm>
            <a:custGeom>
              <a:avLst/>
              <a:gdLst/>
              <a:ahLst/>
              <a:cxnLst/>
              <a:rect l="l" t="t" r="r" b="b"/>
              <a:pathLst>
                <a:path w="489" h="315" extrusionOk="0">
                  <a:moveTo>
                    <a:pt x="262" y="1"/>
                  </a:moveTo>
                  <a:cubicBezTo>
                    <a:pt x="229" y="1"/>
                    <a:pt x="202" y="19"/>
                    <a:pt x="185" y="44"/>
                  </a:cubicBezTo>
                  <a:lnTo>
                    <a:pt x="185" y="44"/>
                  </a:lnTo>
                  <a:cubicBezTo>
                    <a:pt x="148" y="48"/>
                    <a:pt x="112" y="58"/>
                    <a:pt x="77" y="74"/>
                  </a:cubicBezTo>
                  <a:cubicBezTo>
                    <a:pt x="18" y="91"/>
                    <a:pt x="0" y="168"/>
                    <a:pt x="43" y="210"/>
                  </a:cubicBezTo>
                  <a:cubicBezTo>
                    <a:pt x="95" y="281"/>
                    <a:pt x="174" y="315"/>
                    <a:pt x="255" y="315"/>
                  </a:cubicBezTo>
                  <a:cubicBezTo>
                    <a:pt x="323" y="315"/>
                    <a:pt x="391" y="291"/>
                    <a:pt x="445" y="245"/>
                  </a:cubicBezTo>
                  <a:cubicBezTo>
                    <a:pt x="480" y="210"/>
                    <a:pt x="488" y="151"/>
                    <a:pt x="454" y="108"/>
                  </a:cubicBezTo>
                  <a:cubicBezTo>
                    <a:pt x="411" y="65"/>
                    <a:pt x="351" y="22"/>
                    <a:pt x="291" y="5"/>
                  </a:cubicBezTo>
                  <a:cubicBezTo>
                    <a:pt x="281" y="2"/>
                    <a:pt x="272" y="1"/>
                    <a:pt x="26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1"/>
            <p:cNvSpPr/>
            <p:nvPr/>
          </p:nvSpPr>
          <p:spPr>
            <a:xfrm>
              <a:off x="-349340" y="3842367"/>
              <a:ext cx="49824" cy="45579"/>
            </a:xfrm>
            <a:custGeom>
              <a:avLst/>
              <a:gdLst/>
              <a:ahLst/>
              <a:cxnLst/>
              <a:rect l="l" t="t" r="r" b="b"/>
              <a:pathLst>
                <a:path w="446" h="408" extrusionOk="0">
                  <a:moveTo>
                    <a:pt x="244" y="0"/>
                  </a:moveTo>
                  <a:cubicBezTo>
                    <a:pt x="197" y="0"/>
                    <a:pt x="149" y="20"/>
                    <a:pt x="111" y="65"/>
                  </a:cubicBezTo>
                  <a:cubicBezTo>
                    <a:pt x="0" y="211"/>
                    <a:pt x="137" y="408"/>
                    <a:pt x="308" y="408"/>
                  </a:cubicBezTo>
                  <a:cubicBezTo>
                    <a:pt x="359" y="408"/>
                    <a:pt x="419" y="365"/>
                    <a:pt x="402" y="305"/>
                  </a:cubicBezTo>
                  <a:cubicBezTo>
                    <a:pt x="397" y="286"/>
                    <a:pt x="393" y="269"/>
                    <a:pt x="390" y="254"/>
                  </a:cubicBezTo>
                  <a:lnTo>
                    <a:pt x="390" y="254"/>
                  </a:lnTo>
                  <a:cubicBezTo>
                    <a:pt x="399" y="244"/>
                    <a:pt x="406" y="233"/>
                    <a:pt x="411" y="219"/>
                  </a:cubicBezTo>
                  <a:cubicBezTo>
                    <a:pt x="446" y="96"/>
                    <a:pt x="348" y="0"/>
                    <a:pt x="2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1"/>
            <p:cNvSpPr/>
            <p:nvPr/>
          </p:nvSpPr>
          <p:spPr>
            <a:xfrm>
              <a:off x="-263099" y="3955197"/>
              <a:ext cx="46696" cy="44462"/>
            </a:xfrm>
            <a:custGeom>
              <a:avLst/>
              <a:gdLst/>
              <a:ahLst/>
              <a:cxnLst/>
              <a:rect l="l" t="t" r="r" b="b"/>
              <a:pathLst>
                <a:path w="418" h="398" extrusionOk="0">
                  <a:moveTo>
                    <a:pt x="180" y="0"/>
                  </a:moveTo>
                  <a:cubicBezTo>
                    <a:pt x="159" y="0"/>
                    <a:pt x="137" y="7"/>
                    <a:pt x="118" y="22"/>
                  </a:cubicBezTo>
                  <a:cubicBezTo>
                    <a:pt x="110" y="28"/>
                    <a:pt x="103" y="36"/>
                    <a:pt x="98" y="45"/>
                  </a:cubicBezTo>
                  <a:lnTo>
                    <a:pt x="98" y="45"/>
                  </a:lnTo>
                  <a:cubicBezTo>
                    <a:pt x="36" y="86"/>
                    <a:pt x="1" y="159"/>
                    <a:pt x="7" y="236"/>
                  </a:cubicBezTo>
                  <a:cubicBezTo>
                    <a:pt x="33" y="330"/>
                    <a:pt x="118" y="398"/>
                    <a:pt x="211" y="398"/>
                  </a:cubicBezTo>
                  <a:cubicBezTo>
                    <a:pt x="237" y="398"/>
                    <a:pt x="263" y="392"/>
                    <a:pt x="289" y="381"/>
                  </a:cubicBezTo>
                  <a:cubicBezTo>
                    <a:pt x="307" y="373"/>
                    <a:pt x="322" y="362"/>
                    <a:pt x="332" y="349"/>
                  </a:cubicBezTo>
                  <a:lnTo>
                    <a:pt x="332" y="349"/>
                  </a:lnTo>
                  <a:cubicBezTo>
                    <a:pt x="375" y="343"/>
                    <a:pt x="413" y="309"/>
                    <a:pt x="409" y="253"/>
                  </a:cubicBezTo>
                  <a:lnTo>
                    <a:pt x="417" y="253"/>
                  </a:lnTo>
                  <a:cubicBezTo>
                    <a:pt x="402" y="136"/>
                    <a:pt x="343" y="19"/>
                    <a:pt x="229" y="12"/>
                  </a:cubicBezTo>
                  <a:lnTo>
                    <a:pt x="229" y="12"/>
                  </a:lnTo>
                  <a:cubicBezTo>
                    <a:pt x="214" y="5"/>
                    <a:pt x="197" y="0"/>
                    <a:pt x="18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1"/>
            <p:cNvSpPr/>
            <p:nvPr/>
          </p:nvSpPr>
          <p:spPr>
            <a:xfrm>
              <a:off x="-352245" y="4185436"/>
              <a:ext cx="42116" cy="46696"/>
            </a:xfrm>
            <a:custGeom>
              <a:avLst/>
              <a:gdLst/>
              <a:ahLst/>
              <a:cxnLst/>
              <a:rect l="l" t="t" r="r" b="b"/>
              <a:pathLst>
                <a:path w="377" h="418" extrusionOk="0">
                  <a:moveTo>
                    <a:pt x="179" y="0"/>
                  </a:moveTo>
                  <a:cubicBezTo>
                    <a:pt x="134" y="0"/>
                    <a:pt x="88" y="20"/>
                    <a:pt x="52" y="66"/>
                  </a:cubicBezTo>
                  <a:cubicBezTo>
                    <a:pt x="0" y="134"/>
                    <a:pt x="0" y="220"/>
                    <a:pt x="35" y="288"/>
                  </a:cubicBezTo>
                  <a:cubicBezTo>
                    <a:pt x="86" y="365"/>
                    <a:pt x="171" y="416"/>
                    <a:pt x="266" y="416"/>
                  </a:cubicBezTo>
                  <a:cubicBezTo>
                    <a:pt x="270" y="417"/>
                    <a:pt x="274" y="417"/>
                    <a:pt x="279" y="417"/>
                  </a:cubicBezTo>
                  <a:cubicBezTo>
                    <a:pt x="325" y="417"/>
                    <a:pt x="369" y="378"/>
                    <a:pt x="377" y="331"/>
                  </a:cubicBezTo>
                  <a:cubicBezTo>
                    <a:pt x="377" y="271"/>
                    <a:pt x="366" y="215"/>
                    <a:pt x="349" y="157"/>
                  </a:cubicBezTo>
                  <a:lnTo>
                    <a:pt x="349" y="157"/>
                  </a:lnTo>
                  <a:cubicBezTo>
                    <a:pt x="344" y="69"/>
                    <a:pt x="263" y="0"/>
                    <a:pt x="17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1"/>
            <p:cNvSpPr/>
            <p:nvPr/>
          </p:nvSpPr>
          <p:spPr>
            <a:xfrm>
              <a:off x="-505178" y="4173706"/>
              <a:ext cx="60995" cy="43456"/>
            </a:xfrm>
            <a:custGeom>
              <a:avLst/>
              <a:gdLst/>
              <a:ahLst/>
              <a:cxnLst/>
              <a:rect l="l" t="t" r="r" b="b"/>
              <a:pathLst>
                <a:path w="546" h="389" extrusionOk="0">
                  <a:moveTo>
                    <a:pt x="176" y="0"/>
                  </a:moveTo>
                  <a:cubicBezTo>
                    <a:pt x="136" y="0"/>
                    <a:pt x="99" y="16"/>
                    <a:pt x="69" y="59"/>
                  </a:cubicBezTo>
                  <a:cubicBezTo>
                    <a:pt x="1" y="171"/>
                    <a:pt x="120" y="316"/>
                    <a:pt x="214" y="367"/>
                  </a:cubicBezTo>
                  <a:cubicBezTo>
                    <a:pt x="246" y="382"/>
                    <a:pt x="280" y="389"/>
                    <a:pt x="313" y="389"/>
                  </a:cubicBezTo>
                  <a:cubicBezTo>
                    <a:pt x="396" y="389"/>
                    <a:pt x="477" y="344"/>
                    <a:pt x="514" y="265"/>
                  </a:cubicBezTo>
                  <a:cubicBezTo>
                    <a:pt x="545" y="155"/>
                    <a:pt x="469" y="39"/>
                    <a:pt x="358" y="39"/>
                  </a:cubicBezTo>
                  <a:cubicBezTo>
                    <a:pt x="348" y="39"/>
                    <a:pt x="337" y="40"/>
                    <a:pt x="326" y="42"/>
                  </a:cubicBezTo>
                  <a:cubicBezTo>
                    <a:pt x="322" y="43"/>
                    <a:pt x="319" y="44"/>
                    <a:pt x="315" y="45"/>
                  </a:cubicBezTo>
                  <a:lnTo>
                    <a:pt x="315" y="45"/>
                  </a:lnTo>
                  <a:cubicBezTo>
                    <a:pt x="270" y="20"/>
                    <a:pt x="221" y="0"/>
                    <a:pt x="17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1"/>
            <p:cNvSpPr/>
            <p:nvPr/>
          </p:nvSpPr>
          <p:spPr>
            <a:xfrm>
              <a:off x="-309236" y="4348312"/>
              <a:ext cx="57979" cy="48148"/>
            </a:xfrm>
            <a:custGeom>
              <a:avLst/>
              <a:gdLst/>
              <a:ahLst/>
              <a:cxnLst/>
              <a:rect l="l" t="t" r="r" b="b"/>
              <a:pathLst>
                <a:path w="519" h="431" extrusionOk="0">
                  <a:moveTo>
                    <a:pt x="204" y="1"/>
                  </a:moveTo>
                  <a:cubicBezTo>
                    <a:pt x="199" y="1"/>
                    <a:pt x="194" y="1"/>
                    <a:pt x="189" y="2"/>
                  </a:cubicBezTo>
                  <a:cubicBezTo>
                    <a:pt x="166" y="2"/>
                    <a:pt x="146" y="12"/>
                    <a:pt x="133" y="28"/>
                  </a:cubicBezTo>
                  <a:lnTo>
                    <a:pt x="133" y="28"/>
                  </a:lnTo>
                  <a:cubicBezTo>
                    <a:pt x="128" y="28"/>
                    <a:pt x="124" y="28"/>
                    <a:pt x="120" y="28"/>
                  </a:cubicBezTo>
                  <a:cubicBezTo>
                    <a:pt x="115" y="27"/>
                    <a:pt x="110" y="26"/>
                    <a:pt x="104" y="26"/>
                  </a:cubicBezTo>
                  <a:cubicBezTo>
                    <a:pt x="59" y="26"/>
                    <a:pt x="17" y="59"/>
                    <a:pt x="17" y="105"/>
                  </a:cubicBezTo>
                  <a:cubicBezTo>
                    <a:pt x="0" y="259"/>
                    <a:pt x="112" y="404"/>
                    <a:pt x="257" y="430"/>
                  </a:cubicBezTo>
                  <a:cubicBezTo>
                    <a:pt x="261" y="430"/>
                    <a:pt x="266" y="431"/>
                    <a:pt x="270" y="431"/>
                  </a:cubicBezTo>
                  <a:cubicBezTo>
                    <a:pt x="310" y="431"/>
                    <a:pt x="343" y="407"/>
                    <a:pt x="359" y="374"/>
                  </a:cubicBezTo>
                  <a:lnTo>
                    <a:pt x="359" y="374"/>
                  </a:lnTo>
                  <a:cubicBezTo>
                    <a:pt x="371" y="379"/>
                    <a:pt x="383" y="381"/>
                    <a:pt x="396" y="381"/>
                  </a:cubicBezTo>
                  <a:cubicBezTo>
                    <a:pt x="459" y="381"/>
                    <a:pt x="519" y="323"/>
                    <a:pt x="479" y="250"/>
                  </a:cubicBezTo>
                  <a:cubicBezTo>
                    <a:pt x="439" y="169"/>
                    <a:pt x="375" y="106"/>
                    <a:pt x="297" y="68"/>
                  </a:cubicBezTo>
                  <a:lnTo>
                    <a:pt x="297" y="68"/>
                  </a:lnTo>
                  <a:cubicBezTo>
                    <a:pt x="285" y="28"/>
                    <a:pt x="246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1"/>
            <p:cNvSpPr/>
            <p:nvPr/>
          </p:nvSpPr>
          <p:spPr>
            <a:xfrm>
              <a:off x="-344648" y="4265198"/>
              <a:ext cx="46696" cy="51499"/>
            </a:xfrm>
            <a:custGeom>
              <a:avLst/>
              <a:gdLst/>
              <a:ahLst/>
              <a:cxnLst/>
              <a:rect l="l" t="t" r="r" b="b"/>
              <a:pathLst>
                <a:path w="418" h="461" extrusionOk="0">
                  <a:moveTo>
                    <a:pt x="199" y="1"/>
                  </a:moveTo>
                  <a:cubicBezTo>
                    <a:pt x="178" y="1"/>
                    <a:pt x="157" y="4"/>
                    <a:pt x="138" y="10"/>
                  </a:cubicBezTo>
                  <a:cubicBezTo>
                    <a:pt x="52" y="53"/>
                    <a:pt x="1" y="139"/>
                    <a:pt x="9" y="224"/>
                  </a:cubicBezTo>
                  <a:cubicBezTo>
                    <a:pt x="18" y="318"/>
                    <a:pt x="61" y="395"/>
                    <a:pt x="138" y="438"/>
                  </a:cubicBezTo>
                  <a:cubicBezTo>
                    <a:pt x="154" y="454"/>
                    <a:pt x="174" y="460"/>
                    <a:pt x="195" y="460"/>
                  </a:cubicBezTo>
                  <a:cubicBezTo>
                    <a:pt x="207" y="460"/>
                    <a:pt x="219" y="458"/>
                    <a:pt x="232" y="455"/>
                  </a:cubicBezTo>
                  <a:cubicBezTo>
                    <a:pt x="326" y="404"/>
                    <a:pt x="394" y="310"/>
                    <a:pt x="411" y="207"/>
                  </a:cubicBezTo>
                  <a:cubicBezTo>
                    <a:pt x="417" y="171"/>
                    <a:pt x="403" y="136"/>
                    <a:pt x="376" y="117"/>
                  </a:cubicBezTo>
                  <a:lnTo>
                    <a:pt x="376" y="117"/>
                  </a:lnTo>
                  <a:cubicBezTo>
                    <a:pt x="370" y="103"/>
                    <a:pt x="362" y="90"/>
                    <a:pt x="352" y="79"/>
                  </a:cubicBezTo>
                  <a:cubicBezTo>
                    <a:pt x="320" y="28"/>
                    <a:pt x="259" y="1"/>
                    <a:pt x="1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1"/>
            <p:cNvSpPr/>
            <p:nvPr/>
          </p:nvSpPr>
          <p:spPr>
            <a:xfrm>
              <a:off x="-206684" y="4376687"/>
              <a:ext cx="63229" cy="39881"/>
            </a:xfrm>
            <a:custGeom>
              <a:avLst/>
              <a:gdLst/>
              <a:ahLst/>
              <a:cxnLst/>
              <a:rect l="l" t="t" r="r" b="b"/>
              <a:pathLst>
                <a:path w="566" h="357" extrusionOk="0">
                  <a:moveTo>
                    <a:pt x="293" y="1"/>
                  </a:moveTo>
                  <a:cubicBezTo>
                    <a:pt x="274" y="1"/>
                    <a:pt x="255" y="7"/>
                    <a:pt x="237" y="22"/>
                  </a:cubicBezTo>
                  <a:cubicBezTo>
                    <a:pt x="226" y="33"/>
                    <a:pt x="218" y="46"/>
                    <a:pt x="213" y="61"/>
                  </a:cubicBezTo>
                  <a:lnTo>
                    <a:pt x="213" y="61"/>
                  </a:lnTo>
                  <a:cubicBezTo>
                    <a:pt x="181" y="58"/>
                    <a:pt x="150" y="56"/>
                    <a:pt x="117" y="56"/>
                  </a:cubicBezTo>
                  <a:cubicBezTo>
                    <a:pt x="112" y="55"/>
                    <a:pt x="107" y="55"/>
                    <a:pt x="102" y="55"/>
                  </a:cubicBezTo>
                  <a:cubicBezTo>
                    <a:pt x="56" y="55"/>
                    <a:pt x="15" y="87"/>
                    <a:pt x="15" y="133"/>
                  </a:cubicBezTo>
                  <a:cubicBezTo>
                    <a:pt x="0" y="257"/>
                    <a:pt x="91" y="356"/>
                    <a:pt x="203" y="356"/>
                  </a:cubicBezTo>
                  <a:cubicBezTo>
                    <a:pt x="223" y="356"/>
                    <a:pt x="243" y="353"/>
                    <a:pt x="263" y="347"/>
                  </a:cubicBezTo>
                  <a:cubicBezTo>
                    <a:pt x="303" y="337"/>
                    <a:pt x="336" y="316"/>
                    <a:pt x="360" y="288"/>
                  </a:cubicBezTo>
                  <a:lnTo>
                    <a:pt x="360" y="288"/>
                  </a:lnTo>
                  <a:cubicBezTo>
                    <a:pt x="374" y="293"/>
                    <a:pt x="387" y="298"/>
                    <a:pt x="400" y="304"/>
                  </a:cubicBezTo>
                  <a:cubicBezTo>
                    <a:pt x="413" y="311"/>
                    <a:pt x="426" y="314"/>
                    <a:pt x="438" y="314"/>
                  </a:cubicBezTo>
                  <a:cubicBezTo>
                    <a:pt x="519" y="314"/>
                    <a:pt x="565" y="178"/>
                    <a:pt x="468" y="133"/>
                  </a:cubicBezTo>
                  <a:lnTo>
                    <a:pt x="477" y="133"/>
                  </a:lnTo>
                  <a:cubicBezTo>
                    <a:pt x="451" y="121"/>
                    <a:pt x="425" y="111"/>
                    <a:pt x="398" y="102"/>
                  </a:cubicBezTo>
                  <a:lnTo>
                    <a:pt x="398" y="102"/>
                  </a:lnTo>
                  <a:cubicBezTo>
                    <a:pt x="391" y="80"/>
                    <a:pt x="381" y="59"/>
                    <a:pt x="366" y="39"/>
                  </a:cubicBezTo>
                  <a:cubicBezTo>
                    <a:pt x="346" y="14"/>
                    <a:pt x="320" y="1"/>
                    <a:pt x="29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1"/>
            <p:cNvSpPr/>
            <p:nvPr/>
          </p:nvSpPr>
          <p:spPr>
            <a:xfrm>
              <a:off x="-228468" y="4075623"/>
              <a:ext cx="53622" cy="58202"/>
            </a:xfrm>
            <a:custGeom>
              <a:avLst/>
              <a:gdLst/>
              <a:ahLst/>
              <a:cxnLst/>
              <a:rect l="l" t="t" r="r" b="b"/>
              <a:pathLst>
                <a:path w="480" h="521" extrusionOk="0">
                  <a:moveTo>
                    <a:pt x="223" y="305"/>
                  </a:moveTo>
                  <a:lnTo>
                    <a:pt x="223" y="305"/>
                  </a:lnTo>
                  <a:cubicBezTo>
                    <a:pt x="227" y="313"/>
                    <a:pt x="231" y="321"/>
                    <a:pt x="235" y="330"/>
                  </a:cubicBezTo>
                  <a:lnTo>
                    <a:pt x="218" y="330"/>
                  </a:lnTo>
                  <a:cubicBezTo>
                    <a:pt x="222" y="330"/>
                    <a:pt x="221" y="331"/>
                    <a:pt x="220" y="331"/>
                  </a:cubicBezTo>
                  <a:cubicBezTo>
                    <a:pt x="217" y="331"/>
                    <a:pt x="213" y="328"/>
                    <a:pt x="218" y="313"/>
                  </a:cubicBezTo>
                  <a:cubicBezTo>
                    <a:pt x="220" y="309"/>
                    <a:pt x="221" y="307"/>
                    <a:pt x="223" y="305"/>
                  </a:cubicBezTo>
                  <a:close/>
                  <a:moveTo>
                    <a:pt x="196" y="0"/>
                  </a:moveTo>
                  <a:cubicBezTo>
                    <a:pt x="176" y="0"/>
                    <a:pt x="156" y="7"/>
                    <a:pt x="141" y="22"/>
                  </a:cubicBezTo>
                  <a:cubicBezTo>
                    <a:pt x="99" y="48"/>
                    <a:pt x="90" y="108"/>
                    <a:pt x="124" y="150"/>
                  </a:cubicBezTo>
                  <a:cubicBezTo>
                    <a:pt x="125" y="151"/>
                    <a:pt x="126" y="153"/>
                    <a:pt x="127" y="154"/>
                  </a:cubicBezTo>
                  <a:lnTo>
                    <a:pt x="127" y="154"/>
                  </a:lnTo>
                  <a:cubicBezTo>
                    <a:pt x="36" y="215"/>
                    <a:pt x="1" y="344"/>
                    <a:pt x="64" y="450"/>
                  </a:cubicBezTo>
                  <a:cubicBezTo>
                    <a:pt x="107" y="497"/>
                    <a:pt x="165" y="520"/>
                    <a:pt x="223" y="520"/>
                  </a:cubicBezTo>
                  <a:cubicBezTo>
                    <a:pt x="280" y="520"/>
                    <a:pt x="338" y="497"/>
                    <a:pt x="381" y="450"/>
                  </a:cubicBezTo>
                  <a:cubicBezTo>
                    <a:pt x="385" y="444"/>
                    <a:pt x="389" y="438"/>
                    <a:pt x="392" y="433"/>
                  </a:cubicBezTo>
                  <a:lnTo>
                    <a:pt x="392" y="433"/>
                  </a:lnTo>
                  <a:cubicBezTo>
                    <a:pt x="437" y="426"/>
                    <a:pt x="479" y="389"/>
                    <a:pt x="475" y="330"/>
                  </a:cubicBezTo>
                  <a:lnTo>
                    <a:pt x="475" y="330"/>
                  </a:lnTo>
                  <a:lnTo>
                    <a:pt x="475" y="339"/>
                  </a:lnTo>
                  <a:cubicBezTo>
                    <a:pt x="470" y="252"/>
                    <a:pt x="413" y="179"/>
                    <a:pt x="338" y="144"/>
                  </a:cubicBezTo>
                  <a:lnTo>
                    <a:pt x="338" y="144"/>
                  </a:lnTo>
                  <a:cubicBezTo>
                    <a:pt x="312" y="104"/>
                    <a:pt x="283" y="65"/>
                    <a:pt x="261" y="31"/>
                  </a:cubicBezTo>
                  <a:cubicBezTo>
                    <a:pt x="247" y="11"/>
                    <a:pt x="222" y="0"/>
                    <a:pt x="1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1"/>
            <p:cNvSpPr/>
            <p:nvPr/>
          </p:nvSpPr>
          <p:spPr>
            <a:xfrm>
              <a:off x="-126698" y="4213922"/>
              <a:ext cx="45132" cy="64905"/>
            </a:xfrm>
            <a:custGeom>
              <a:avLst/>
              <a:gdLst/>
              <a:ahLst/>
              <a:cxnLst/>
              <a:rect l="l" t="t" r="r" b="b"/>
              <a:pathLst>
                <a:path w="404" h="581" extrusionOk="0">
                  <a:moveTo>
                    <a:pt x="133" y="1"/>
                  </a:moveTo>
                  <a:cubicBezTo>
                    <a:pt x="120" y="1"/>
                    <a:pt x="107" y="3"/>
                    <a:pt x="94" y="7"/>
                  </a:cubicBezTo>
                  <a:cubicBezTo>
                    <a:pt x="52" y="33"/>
                    <a:pt x="26" y="84"/>
                    <a:pt x="52" y="136"/>
                  </a:cubicBezTo>
                  <a:cubicBezTo>
                    <a:pt x="70" y="163"/>
                    <a:pt x="86" y="196"/>
                    <a:pt x="98" y="230"/>
                  </a:cubicBezTo>
                  <a:lnTo>
                    <a:pt x="98" y="230"/>
                  </a:lnTo>
                  <a:cubicBezTo>
                    <a:pt x="91" y="234"/>
                    <a:pt x="84" y="240"/>
                    <a:pt x="77" y="247"/>
                  </a:cubicBezTo>
                  <a:cubicBezTo>
                    <a:pt x="17" y="315"/>
                    <a:pt x="0" y="409"/>
                    <a:pt x="26" y="495"/>
                  </a:cubicBezTo>
                  <a:cubicBezTo>
                    <a:pt x="53" y="548"/>
                    <a:pt x="115" y="580"/>
                    <a:pt x="174" y="580"/>
                  </a:cubicBezTo>
                  <a:cubicBezTo>
                    <a:pt x="191" y="580"/>
                    <a:pt x="207" y="578"/>
                    <a:pt x="223" y="572"/>
                  </a:cubicBezTo>
                  <a:cubicBezTo>
                    <a:pt x="242" y="562"/>
                    <a:pt x="258" y="550"/>
                    <a:pt x="270" y="535"/>
                  </a:cubicBezTo>
                  <a:lnTo>
                    <a:pt x="270" y="535"/>
                  </a:lnTo>
                  <a:cubicBezTo>
                    <a:pt x="279" y="538"/>
                    <a:pt x="288" y="539"/>
                    <a:pt x="298" y="539"/>
                  </a:cubicBezTo>
                  <a:cubicBezTo>
                    <a:pt x="350" y="539"/>
                    <a:pt x="403" y="501"/>
                    <a:pt x="394" y="435"/>
                  </a:cubicBezTo>
                  <a:cubicBezTo>
                    <a:pt x="384" y="368"/>
                    <a:pt x="350" y="311"/>
                    <a:pt x="301" y="272"/>
                  </a:cubicBezTo>
                  <a:lnTo>
                    <a:pt x="301" y="272"/>
                  </a:lnTo>
                  <a:cubicBezTo>
                    <a:pt x="289" y="194"/>
                    <a:pt x="261" y="122"/>
                    <a:pt x="223" y="59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1"/>
            <p:cNvSpPr/>
            <p:nvPr/>
          </p:nvSpPr>
          <p:spPr>
            <a:xfrm>
              <a:off x="-195401" y="4000329"/>
              <a:ext cx="36307" cy="50047"/>
            </a:xfrm>
            <a:custGeom>
              <a:avLst/>
              <a:gdLst/>
              <a:ahLst/>
              <a:cxnLst/>
              <a:rect l="l" t="t" r="r" b="b"/>
              <a:pathLst>
                <a:path w="325" h="448" extrusionOk="0">
                  <a:moveTo>
                    <a:pt x="90" y="0"/>
                  </a:moveTo>
                  <a:cubicBezTo>
                    <a:pt x="39" y="0"/>
                    <a:pt x="0" y="53"/>
                    <a:pt x="8" y="106"/>
                  </a:cubicBezTo>
                  <a:cubicBezTo>
                    <a:pt x="16" y="208"/>
                    <a:pt x="51" y="311"/>
                    <a:pt x="102" y="397"/>
                  </a:cubicBezTo>
                  <a:cubicBezTo>
                    <a:pt x="119" y="431"/>
                    <a:pt x="153" y="448"/>
                    <a:pt x="188" y="448"/>
                  </a:cubicBezTo>
                  <a:cubicBezTo>
                    <a:pt x="222" y="448"/>
                    <a:pt x="256" y="431"/>
                    <a:pt x="273" y="397"/>
                  </a:cubicBezTo>
                  <a:cubicBezTo>
                    <a:pt x="292" y="354"/>
                    <a:pt x="303" y="311"/>
                    <a:pt x="306" y="267"/>
                  </a:cubicBezTo>
                  <a:lnTo>
                    <a:pt x="306" y="267"/>
                  </a:lnTo>
                  <a:cubicBezTo>
                    <a:pt x="317" y="250"/>
                    <a:pt x="322" y="227"/>
                    <a:pt x="316" y="200"/>
                  </a:cubicBezTo>
                  <a:lnTo>
                    <a:pt x="324" y="200"/>
                  </a:lnTo>
                  <a:cubicBezTo>
                    <a:pt x="317" y="151"/>
                    <a:pt x="296" y="109"/>
                    <a:pt x="266" y="76"/>
                  </a:cubicBezTo>
                  <a:lnTo>
                    <a:pt x="266" y="76"/>
                  </a:lnTo>
                  <a:cubicBezTo>
                    <a:pt x="261" y="70"/>
                    <a:pt x="255" y="64"/>
                    <a:pt x="249" y="60"/>
                  </a:cubicBezTo>
                  <a:lnTo>
                    <a:pt x="249" y="60"/>
                  </a:lnTo>
                  <a:cubicBezTo>
                    <a:pt x="212" y="27"/>
                    <a:pt x="164" y="7"/>
                    <a:pt x="111" y="3"/>
                  </a:cubicBezTo>
                  <a:cubicBezTo>
                    <a:pt x="104" y="1"/>
                    <a:pt x="97" y="0"/>
                    <a:pt x="9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1"/>
            <p:cNvSpPr/>
            <p:nvPr/>
          </p:nvSpPr>
          <p:spPr>
            <a:xfrm>
              <a:off x="-463063" y="3584424"/>
              <a:ext cx="51611" cy="44015"/>
            </a:xfrm>
            <a:custGeom>
              <a:avLst/>
              <a:gdLst/>
              <a:ahLst/>
              <a:cxnLst/>
              <a:rect l="l" t="t" r="r" b="b"/>
              <a:pathLst>
                <a:path w="462" h="394" extrusionOk="0">
                  <a:moveTo>
                    <a:pt x="210" y="193"/>
                  </a:moveTo>
                  <a:cubicBezTo>
                    <a:pt x="210" y="193"/>
                    <a:pt x="211" y="193"/>
                    <a:pt x="211" y="193"/>
                  </a:cubicBezTo>
                  <a:lnTo>
                    <a:pt x="211" y="193"/>
                  </a:lnTo>
                  <a:cubicBezTo>
                    <a:pt x="211" y="193"/>
                    <a:pt x="211" y="193"/>
                    <a:pt x="210" y="194"/>
                  </a:cubicBezTo>
                  <a:lnTo>
                    <a:pt x="210" y="194"/>
                  </a:lnTo>
                  <a:cubicBezTo>
                    <a:pt x="210" y="193"/>
                    <a:pt x="210" y="193"/>
                    <a:pt x="210" y="193"/>
                  </a:cubicBezTo>
                  <a:close/>
                  <a:moveTo>
                    <a:pt x="212" y="193"/>
                  </a:moveTo>
                  <a:cubicBezTo>
                    <a:pt x="213" y="193"/>
                    <a:pt x="213" y="193"/>
                    <a:pt x="214" y="193"/>
                  </a:cubicBezTo>
                  <a:lnTo>
                    <a:pt x="214" y="193"/>
                  </a:lnTo>
                  <a:lnTo>
                    <a:pt x="214" y="201"/>
                  </a:lnTo>
                  <a:cubicBezTo>
                    <a:pt x="214" y="196"/>
                    <a:pt x="213" y="194"/>
                    <a:pt x="212" y="193"/>
                  </a:cubicBezTo>
                  <a:close/>
                  <a:moveTo>
                    <a:pt x="257" y="1"/>
                  </a:moveTo>
                  <a:cubicBezTo>
                    <a:pt x="242" y="1"/>
                    <a:pt x="226" y="5"/>
                    <a:pt x="212" y="12"/>
                  </a:cubicBezTo>
                  <a:lnTo>
                    <a:pt x="212" y="12"/>
                  </a:lnTo>
                  <a:cubicBezTo>
                    <a:pt x="206" y="11"/>
                    <a:pt x="200" y="11"/>
                    <a:pt x="195" y="11"/>
                  </a:cubicBezTo>
                  <a:cubicBezTo>
                    <a:pt x="184" y="11"/>
                    <a:pt x="173" y="12"/>
                    <a:pt x="163" y="13"/>
                  </a:cubicBezTo>
                  <a:cubicBezTo>
                    <a:pt x="94" y="13"/>
                    <a:pt x="34" y="56"/>
                    <a:pt x="17" y="124"/>
                  </a:cubicBezTo>
                  <a:cubicBezTo>
                    <a:pt x="0" y="184"/>
                    <a:pt x="9" y="253"/>
                    <a:pt x="51" y="304"/>
                  </a:cubicBezTo>
                  <a:cubicBezTo>
                    <a:pt x="88" y="363"/>
                    <a:pt x="148" y="393"/>
                    <a:pt x="209" y="393"/>
                  </a:cubicBezTo>
                  <a:cubicBezTo>
                    <a:pt x="263" y="393"/>
                    <a:pt x="318" y="370"/>
                    <a:pt x="358" y="323"/>
                  </a:cubicBezTo>
                  <a:lnTo>
                    <a:pt x="358" y="323"/>
                  </a:lnTo>
                  <a:cubicBezTo>
                    <a:pt x="359" y="323"/>
                    <a:pt x="360" y="323"/>
                    <a:pt x="361" y="323"/>
                  </a:cubicBezTo>
                  <a:cubicBezTo>
                    <a:pt x="366" y="323"/>
                    <a:pt x="371" y="322"/>
                    <a:pt x="376" y="321"/>
                  </a:cubicBezTo>
                  <a:cubicBezTo>
                    <a:pt x="428" y="313"/>
                    <a:pt x="462" y="270"/>
                    <a:pt x="453" y="219"/>
                  </a:cubicBezTo>
                  <a:lnTo>
                    <a:pt x="436" y="219"/>
                  </a:lnTo>
                  <a:cubicBezTo>
                    <a:pt x="427" y="174"/>
                    <a:pt x="408" y="133"/>
                    <a:pt x="381" y="100"/>
                  </a:cubicBezTo>
                  <a:lnTo>
                    <a:pt x="381" y="100"/>
                  </a:lnTo>
                  <a:cubicBezTo>
                    <a:pt x="367" y="70"/>
                    <a:pt x="345" y="43"/>
                    <a:pt x="317" y="22"/>
                  </a:cubicBezTo>
                  <a:cubicBezTo>
                    <a:pt x="299" y="8"/>
                    <a:pt x="278" y="1"/>
                    <a:pt x="2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1"/>
            <p:cNvSpPr/>
            <p:nvPr/>
          </p:nvSpPr>
          <p:spPr>
            <a:xfrm>
              <a:off x="-321524" y="3666086"/>
              <a:ext cx="55409" cy="40217"/>
            </a:xfrm>
            <a:custGeom>
              <a:avLst/>
              <a:gdLst/>
              <a:ahLst/>
              <a:cxnLst/>
              <a:rect l="l" t="t" r="r" b="b"/>
              <a:pathLst>
                <a:path w="496" h="360" extrusionOk="0">
                  <a:moveTo>
                    <a:pt x="298" y="1"/>
                  </a:moveTo>
                  <a:cubicBezTo>
                    <a:pt x="257" y="1"/>
                    <a:pt x="228" y="21"/>
                    <a:pt x="213" y="48"/>
                  </a:cubicBezTo>
                  <a:lnTo>
                    <a:pt x="213" y="48"/>
                  </a:lnTo>
                  <a:cubicBezTo>
                    <a:pt x="182" y="42"/>
                    <a:pt x="150" y="37"/>
                    <a:pt x="119" y="35"/>
                  </a:cubicBezTo>
                  <a:cubicBezTo>
                    <a:pt x="115" y="35"/>
                    <a:pt x="111" y="34"/>
                    <a:pt x="107" y="34"/>
                  </a:cubicBezTo>
                  <a:cubicBezTo>
                    <a:pt x="45" y="34"/>
                    <a:pt x="1" y="99"/>
                    <a:pt x="25" y="163"/>
                  </a:cubicBezTo>
                  <a:cubicBezTo>
                    <a:pt x="56" y="264"/>
                    <a:pt x="161" y="360"/>
                    <a:pt x="269" y="360"/>
                  </a:cubicBezTo>
                  <a:cubicBezTo>
                    <a:pt x="308" y="360"/>
                    <a:pt x="348" y="347"/>
                    <a:pt x="384" y="317"/>
                  </a:cubicBezTo>
                  <a:cubicBezTo>
                    <a:pt x="391" y="311"/>
                    <a:pt x="398" y="304"/>
                    <a:pt x="404" y="296"/>
                  </a:cubicBezTo>
                  <a:lnTo>
                    <a:pt x="404" y="296"/>
                  </a:lnTo>
                  <a:cubicBezTo>
                    <a:pt x="427" y="292"/>
                    <a:pt x="448" y="279"/>
                    <a:pt x="461" y="258"/>
                  </a:cubicBezTo>
                  <a:cubicBezTo>
                    <a:pt x="495" y="215"/>
                    <a:pt x="487" y="163"/>
                    <a:pt x="444" y="129"/>
                  </a:cubicBezTo>
                  <a:lnTo>
                    <a:pt x="442" y="129"/>
                  </a:lnTo>
                  <a:cubicBezTo>
                    <a:pt x="429" y="64"/>
                    <a:pt x="384" y="9"/>
                    <a:pt x="307" y="1"/>
                  </a:cubicBezTo>
                  <a:cubicBezTo>
                    <a:pt x="304" y="1"/>
                    <a:pt x="301" y="1"/>
                    <a:pt x="2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1"/>
            <p:cNvSpPr/>
            <p:nvPr/>
          </p:nvSpPr>
          <p:spPr>
            <a:xfrm>
              <a:off x="-236623" y="3657931"/>
              <a:ext cx="53622" cy="48148"/>
            </a:xfrm>
            <a:custGeom>
              <a:avLst/>
              <a:gdLst/>
              <a:ahLst/>
              <a:cxnLst/>
              <a:rect l="l" t="t" r="r" b="b"/>
              <a:pathLst>
                <a:path w="480" h="431" extrusionOk="0">
                  <a:moveTo>
                    <a:pt x="242" y="0"/>
                  </a:moveTo>
                  <a:cubicBezTo>
                    <a:pt x="216" y="0"/>
                    <a:pt x="189" y="5"/>
                    <a:pt x="163" y="14"/>
                  </a:cubicBezTo>
                  <a:cubicBezTo>
                    <a:pt x="60" y="57"/>
                    <a:pt x="1" y="168"/>
                    <a:pt x="26" y="279"/>
                  </a:cubicBezTo>
                  <a:cubicBezTo>
                    <a:pt x="38" y="373"/>
                    <a:pt x="113" y="430"/>
                    <a:pt x="195" y="430"/>
                  </a:cubicBezTo>
                  <a:cubicBezTo>
                    <a:pt x="233" y="430"/>
                    <a:pt x="273" y="418"/>
                    <a:pt x="308" y="390"/>
                  </a:cubicBezTo>
                  <a:cubicBezTo>
                    <a:pt x="346" y="356"/>
                    <a:pt x="363" y="317"/>
                    <a:pt x="366" y="277"/>
                  </a:cubicBezTo>
                  <a:lnTo>
                    <a:pt x="366" y="277"/>
                  </a:lnTo>
                  <a:cubicBezTo>
                    <a:pt x="368" y="277"/>
                    <a:pt x="371" y="277"/>
                    <a:pt x="373" y="277"/>
                  </a:cubicBezTo>
                  <a:cubicBezTo>
                    <a:pt x="385" y="277"/>
                    <a:pt x="398" y="275"/>
                    <a:pt x="411" y="271"/>
                  </a:cubicBezTo>
                  <a:cubicBezTo>
                    <a:pt x="454" y="245"/>
                    <a:pt x="480" y="194"/>
                    <a:pt x="454" y="151"/>
                  </a:cubicBezTo>
                  <a:cubicBezTo>
                    <a:pt x="420" y="57"/>
                    <a:pt x="335" y="0"/>
                    <a:pt x="2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1"/>
            <p:cNvSpPr/>
            <p:nvPr/>
          </p:nvSpPr>
          <p:spPr>
            <a:xfrm>
              <a:off x="-493672" y="3501645"/>
              <a:ext cx="74289" cy="42227"/>
            </a:xfrm>
            <a:custGeom>
              <a:avLst/>
              <a:gdLst/>
              <a:ahLst/>
              <a:cxnLst/>
              <a:rect l="l" t="t" r="r" b="b"/>
              <a:pathLst>
                <a:path w="665" h="378" extrusionOk="0">
                  <a:moveTo>
                    <a:pt x="98" y="0"/>
                  </a:moveTo>
                  <a:cubicBezTo>
                    <a:pt x="44" y="0"/>
                    <a:pt x="1" y="49"/>
                    <a:pt x="9" y="104"/>
                  </a:cubicBezTo>
                  <a:cubicBezTo>
                    <a:pt x="24" y="260"/>
                    <a:pt x="155" y="378"/>
                    <a:pt x="307" y="378"/>
                  </a:cubicBezTo>
                  <a:cubicBezTo>
                    <a:pt x="330" y="378"/>
                    <a:pt x="353" y="375"/>
                    <a:pt x="377" y="369"/>
                  </a:cubicBezTo>
                  <a:cubicBezTo>
                    <a:pt x="403" y="365"/>
                    <a:pt x="424" y="350"/>
                    <a:pt x="438" y="330"/>
                  </a:cubicBezTo>
                  <a:lnTo>
                    <a:pt x="438" y="330"/>
                  </a:lnTo>
                  <a:cubicBezTo>
                    <a:pt x="443" y="334"/>
                    <a:pt x="449" y="339"/>
                    <a:pt x="454" y="344"/>
                  </a:cubicBezTo>
                  <a:cubicBezTo>
                    <a:pt x="474" y="362"/>
                    <a:pt x="497" y="369"/>
                    <a:pt x="520" y="369"/>
                  </a:cubicBezTo>
                  <a:cubicBezTo>
                    <a:pt x="595" y="369"/>
                    <a:pt x="664" y="289"/>
                    <a:pt x="599" y="224"/>
                  </a:cubicBezTo>
                  <a:cubicBezTo>
                    <a:pt x="529" y="158"/>
                    <a:pt x="450" y="106"/>
                    <a:pt x="365" y="68"/>
                  </a:cubicBezTo>
                  <a:lnTo>
                    <a:pt x="365" y="68"/>
                  </a:lnTo>
                  <a:cubicBezTo>
                    <a:pt x="358" y="57"/>
                    <a:pt x="350" y="46"/>
                    <a:pt x="342" y="36"/>
                  </a:cubicBezTo>
                  <a:cubicBezTo>
                    <a:pt x="325" y="11"/>
                    <a:pt x="302" y="1"/>
                    <a:pt x="279" y="1"/>
                  </a:cubicBezTo>
                  <a:cubicBezTo>
                    <a:pt x="260" y="1"/>
                    <a:pt x="241" y="9"/>
                    <a:pt x="224" y="20"/>
                  </a:cubicBezTo>
                  <a:lnTo>
                    <a:pt x="224" y="20"/>
                  </a:lnTo>
                  <a:cubicBezTo>
                    <a:pt x="187" y="11"/>
                    <a:pt x="150" y="5"/>
                    <a:pt x="111" y="1"/>
                  </a:cubicBezTo>
                  <a:cubicBezTo>
                    <a:pt x="107" y="1"/>
                    <a:pt x="103" y="0"/>
                    <a:pt x="9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1"/>
            <p:cNvSpPr/>
            <p:nvPr/>
          </p:nvSpPr>
          <p:spPr>
            <a:xfrm>
              <a:off x="-716426" y="3395630"/>
              <a:ext cx="54851" cy="44126"/>
            </a:xfrm>
            <a:custGeom>
              <a:avLst/>
              <a:gdLst/>
              <a:ahLst/>
              <a:cxnLst/>
              <a:rect l="l" t="t" r="r" b="b"/>
              <a:pathLst>
                <a:path w="491" h="395" extrusionOk="0">
                  <a:moveTo>
                    <a:pt x="223" y="189"/>
                  </a:moveTo>
                  <a:cubicBezTo>
                    <a:pt x="224" y="189"/>
                    <a:pt x="224" y="189"/>
                    <a:pt x="225" y="190"/>
                  </a:cubicBezTo>
                  <a:lnTo>
                    <a:pt x="225" y="190"/>
                  </a:lnTo>
                  <a:cubicBezTo>
                    <a:pt x="224" y="192"/>
                    <a:pt x="224" y="195"/>
                    <a:pt x="223" y="198"/>
                  </a:cubicBezTo>
                  <a:cubicBezTo>
                    <a:pt x="223" y="198"/>
                    <a:pt x="206" y="206"/>
                    <a:pt x="206" y="206"/>
                  </a:cubicBezTo>
                  <a:cubicBezTo>
                    <a:pt x="205" y="207"/>
                    <a:pt x="204" y="208"/>
                    <a:pt x="203" y="209"/>
                  </a:cubicBezTo>
                  <a:lnTo>
                    <a:pt x="203" y="209"/>
                  </a:lnTo>
                  <a:cubicBezTo>
                    <a:pt x="201" y="202"/>
                    <a:pt x="206" y="196"/>
                    <a:pt x="206" y="189"/>
                  </a:cubicBezTo>
                  <a:cubicBezTo>
                    <a:pt x="206" y="192"/>
                    <a:pt x="207" y="193"/>
                    <a:pt x="208" y="193"/>
                  </a:cubicBezTo>
                  <a:cubicBezTo>
                    <a:pt x="210" y="193"/>
                    <a:pt x="212" y="189"/>
                    <a:pt x="206" y="189"/>
                  </a:cubicBezTo>
                  <a:close/>
                  <a:moveTo>
                    <a:pt x="208" y="0"/>
                  </a:moveTo>
                  <a:cubicBezTo>
                    <a:pt x="104" y="0"/>
                    <a:pt x="18" y="83"/>
                    <a:pt x="18" y="189"/>
                  </a:cubicBezTo>
                  <a:cubicBezTo>
                    <a:pt x="1" y="292"/>
                    <a:pt x="87" y="386"/>
                    <a:pt x="189" y="394"/>
                  </a:cubicBezTo>
                  <a:cubicBezTo>
                    <a:pt x="254" y="394"/>
                    <a:pt x="316" y="363"/>
                    <a:pt x="357" y="315"/>
                  </a:cubicBezTo>
                  <a:lnTo>
                    <a:pt x="357" y="315"/>
                  </a:lnTo>
                  <a:cubicBezTo>
                    <a:pt x="363" y="316"/>
                    <a:pt x="369" y="316"/>
                    <a:pt x="375" y="316"/>
                  </a:cubicBezTo>
                  <a:cubicBezTo>
                    <a:pt x="434" y="316"/>
                    <a:pt x="491" y="262"/>
                    <a:pt x="463" y="189"/>
                  </a:cubicBezTo>
                  <a:cubicBezTo>
                    <a:pt x="420" y="86"/>
                    <a:pt x="326" y="18"/>
                    <a:pt x="223" y="1"/>
                  </a:cubicBezTo>
                  <a:cubicBezTo>
                    <a:pt x="218" y="0"/>
                    <a:pt x="213" y="0"/>
                    <a:pt x="2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1"/>
            <p:cNvSpPr/>
            <p:nvPr/>
          </p:nvSpPr>
          <p:spPr>
            <a:xfrm>
              <a:off x="-609294" y="3336981"/>
              <a:ext cx="65128" cy="46361"/>
            </a:xfrm>
            <a:custGeom>
              <a:avLst/>
              <a:gdLst/>
              <a:ahLst/>
              <a:cxnLst/>
              <a:rect l="l" t="t" r="r" b="b"/>
              <a:pathLst>
                <a:path w="583" h="415" extrusionOk="0">
                  <a:moveTo>
                    <a:pt x="227" y="189"/>
                  </a:moveTo>
                  <a:cubicBezTo>
                    <a:pt x="228" y="193"/>
                    <a:pt x="230" y="197"/>
                    <a:pt x="231" y="201"/>
                  </a:cubicBezTo>
                  <a:cubicBezTo>
                    <a:pt x="239" y="221"/>
                    <a:pt x="228" y="230"/>
                    <a:pt x="218" y="230"/>
                  </a:cubicBezTo>
                  <a:cubicBezTo>
                    <a:pt x="206" y="230"/>
                    <a:pt x="196" y="219"/>
                    <a:pt x="214" y="201"/>
                  </a:cubicBezTo>
                  <a:cubicBezTo>
                    <a:pt x="218" y="196"/>
                    <a:pt x="223" y="192"/>
                    <a:pt x="227" y="189"/>
                  </a:cubicBezTo>
                  <a:close/>
                  <a:moveTo>
                    <a:pt x="249" y="0"/>
                  </a:moveTo>
                  <a:cubicBezTo>
                    <a:pt x="232" y="0"/>
                    <a:pt x="214" y="1"/>
                    <a:pt x="197" y="4"/>
                  </a:cubicBezTo>
                  <a:cubicBezTo>
                    <a:pt x="77" y="21"/>
                    <a:pt x="0" y="132"/>
                    <a:pt x="17" y="252"/>
                  </a:cubicBezTo>
                  <a:cubicBezTo>
                    <a:pt x="39" y="345"/>
                    <a:pt x="120" y="414"/>
                    <a:pt x="216" y="414"/>
                  </a:cubicBezTo>
                  <a:cubicBezTo>
                    <a:pt x="235" y="414"/>
                    <a:pt x="254" y="412"/>
                    <a:pt x="274" y="406"/>
                  </a:cubicBezTo>
                  <a:cubicBezTo>
                    <a:pt x="338" y="386"/>
                    <a:pt x="386" y="335"/>
                    <a:pt x="405" y="272"/>
                  </a:cubicBezTo>
                  <a:lnTo>
                    <a:pt x="405" y="272"/>
                  </a:lnTo>
                  <a:cubicBezTo>
                    <a:pt x="422" y="285"/>
                    <a:pt x="440" y="290"/>
                    <a:pt x="456" y="290"/>
                  </a:cubicBezTo>
                  <a:cubicBezTo>
                    <a:pt x="529" y="290"/>
                    <a:pt x="583" y="177"/>
                    <a:pt x="513" y="115"/>
                  </a:cubicBezTo>
                  <a:cubicBezTo>
                    <a:pt x="448" y="42"/>
                    <a:pt x="351" y="0"/>
                    <a:pt x="24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1"/>
            <p:cNvSpPr/>
            <p:nvPr/>
          </p:nvSpPr>
          <p:spPr>
            <a:xfrm>
              <a:off x="-731619" y="3297212"/>
              <a:ext cx="56415" cy="42004"/>
            </a:xfrm>
            <a:custGeom>
              <a:avLst/>
              <a:gdLst/>
              <a:ahLst/>
              <a:cxnLst/>
              <a:rect l="l" t="t" r="r" b="b"/>
              <a:pathLst>
                <a:path w="505" h="376" extrusionOk="0">
                  <a:moveTo>
                    <a:pt x="309" y="0"/>
                  </a:moveTo>
                  <a:cubicBezTo>
                    <a:pt x="272" y="0"/>
                    <a:pt x="246" y="20"/>
                    <a:pt x="231" y="46"/>
                  </a:cubicBezTo>
                  <a:lnTo>
                    <a:pt x="231" y="46"/>
                  </a:lnTo>
                  <a:cubicBezTo>
                    <a:pt x="216" y="43"/>
                    <a:pt x="200" y="41"/>
                    <a:pt x="184" y="41"/>
                  </a:cubicBezTo>
                  <a:cubicBezTo>
                    <a:pt x="135" y="41"/>
                    <a:pt x="86" y="56"/>
                    <a:pt x="43" y="86"/>
                  </a:cubicBezTo>
                  <a:cubicBezTo>
                    <a:pt x="9" y="112"/>
                    <a:pt x="0" y="155"/>
                    <a:pt x="17" y="189"/>
                  </a:cubicBezTo>
                  <a:cubicBezTo>
                    <a:pt x="51" y="266"/>
                    <a:pt x="111" y="326"/>
                    <a:pt x="188" y="360"/>
                  </a:cubicBezTo>
                  <a:cubicBezTo>
                    <a:pt x="212" y="370"/>
                    <a:pt x="237" y="375"/>
                    <a:pt x="262" y="375"/>
                  </a:cubicBezTo>
                  <a:cubicBezTo>
                    <a:pt x="320" y="375"/>
                    <a:pt x="378" y="350"/>
                    <a:pt x="419" y="309"/>
                  </a:cubicBezTo>
                  <a:cubicBezTo>
                    <a:pt x="505" y="215"/>
                    <a:pt x="471" y="9"/>
                    <a:pt x="317" y="1"/>
                  </a:cubicBezTo>
                  <a:cubicBezTo>
                    <a:pt x="314" y="0"/>
                    <a:pt x="311" y="0"/>
                    <a:pt x="30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1"/>
            <p:cNvSpPr/>
            <p:nvPr/>
          </p:nvSpPr>
          <p:spPr>
            <a:xfrm>
              <a:off x="-850145" y="3280678"/>
              <a:ext cx="65128" cy="37871"/>
            </a:xfrm>
            <a:custGeom>
              <a:avLst/>
              <a:gdLst/>
              <a:ahLst/>
              <a:cxnLst/>
              <a:rect l="l" t="t" r="r" b="b"/>
              <a:pathLst>
                <a:path w="583" h="339" extrusionOk="0">
                  <a:moveTo>
                    <a:pt x="224" y="1"/>
                  </a:moveTo>
                  <a:cubicBezTo>
                    <a:pt x="162" y="1"/>
                    <a:pt x="100" y="20"/>
                    <a:pt x="52" y="63"/>
                  </a:cubicBezTo>
                  <a:cubicBezTo>
                    <a:pt x="0" y="97"/>
                    <a:pt x="0" y="166"/>
                    <a:pt x="52" y="209"/>
                  </a:cubicBezTo>
                  <a:cubicBezTo>
                    <a:pt x="163" y="294"/>
                    <a:pt x="308" y="337"/>
                    <a:pt x="454" y="337"/>
                  </a:cubicBezTo>
                  <a:cubicBezTo>
                    <a:pt x="459" y="338"/>
                    <a:pt x="465" y="339"/>
                    <a:pt x="470" y="339"/>
                  </a:cubicBezTo>
                  <a:cubicBezTo>
                    <a:pt x="505" y="339"/>
                    <a:pt x="533" y="314"/>
                    <a:pt x="548" y="277"/>
                  </a:cubicBezTo>
                  <a:cubicBezTo>
                    <a:pt x="582" y="183"/>
                    <a:pt x="548" y="72"/>
                    <a:pt x="454" y="20"/>
                  </a:cubicBezTo>
                  <a:cubicBezTo>
                    <a:pt x="441" y="11"/>
                    <a:pt x="424" y="6"/>
                    <a:pt x="407" y="6"/>
                  </a:cubicBezTo>
                  <a:cubicBezTo>
                    <a:pt x="385" y="6"/>
                    <a:pt x="361" y="14"/>
                    <a:pt x="342" y="30"/>
                  </a:cubicBezTo>
                  <a:lnTo>
                    <a:pt x="342" y="30"/>
                  </a:lnTo>
                  <a:cubicBezTo>
                    <a:pt x="337" y="26"/>
                    <a:pt x="331" y="23"/>
                    <a:pt x="325" y="20"/>
                  </a:cubicBezTo>
                  <a:lnTo>
                    <a:pt x="334" y="20"/>
                  </a:lnTo>
                  <a:cubicBezTo>
                    <a:pt x="299" y="8"/>
                    <a:pt x="261" y="1"/>
                    <a:pt x="22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1"/>
            <p:cNvSpPr/>
            <p:nvPr/>
          </p:nvSpPr>
          <p:spPr>
            <a:xfrm>
              <a:off x="-504173" y="3320671"/>
              <a:ext cx="57420" cy="39770"/>
            </a:xfrm>
            <a:custGeom>
              <a:avLst/>
              <a:gdLst/>
              <a:ahLst/>
              <a:cxnLst/>
              <a:rect l="l" t="t" r="r" b="b"/>
              <a:pathLst>
                <a:path w="514" h="356" extrusionOk="0">
                  <a:moveTo>
                    <a:pt x="236" y="1"/>
                  </a:moveTo>
                  <a:cubicBezTo>
                    <a:pt x="224" y="1"/>
                    <a:pt x="210" y="2"/>
                    <a:pt x="197" y="5"/>
                  </a:cubicBezTo>
                  <a:cubicBezTo>
                    <a:pt x="60" y="22"/>
                    <a:pt x="0" y="184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67" y="355"/>
                    <a:pt x="313" y="337"/>
                    <a:pt x="347" y="302"/>
                  </a:cubicBezTo>
                  <a:lnTo>
                    <a:pt x="347" y="302"/>
                  </a:lnTo>
                  <a:cubicBezTo>
                    <a:pt x="364" y="313"/>
                    <a:pt x="384" y="319"/>
                    <a:pt x="406" y="319"/>
                  </a:cubicBezTo>
                  <a:cubicBezTo>
                    <a:pt x="418" y="319"/>
                    <a:pt x="432" y="317"/>
                    <a:pt x="445" y="313"/>
                  </a:cubicBezTo>
                  <a:cubicBezTo>
                    <a:pt x="488" y="295"/>
                    <a:pt x="513" y="236"/>
                    <a:pt x="488" y="193"/>
                  </a:cubicBezTo>
                  <a:cubicBezTo>
                    <a:pt x="434" y="100"/>
                    <a:pt x="352" y="1"/>
                    <a:pt x="23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1"/>
            <p:cNvSpPr/>
            <p:nvPr/>
          </p:nvSpPr>
          <p:spPr>
            <a:xfrm>
              <a:off x="-247124" y="3476175"/>
              <a:ext cx="41222" cy="36195"/>
            </a:xfrm>
            <a:custGeom>
              <a:avLst/>
              <a:gdLst/>
              <a:ahLst/>
              <a:cxnLst/>
              <a:rect l="l" t="t" r="r" b="b"/>
              <a:pathLst>
                <a:path w="369" h="324" extrusionOk="0">
                  <a:moveTo>
                    <a:pt x="194" y="1"/>
                  </a:moveTo>
                  <a:cubicBezTo>
                    <a:pt x="139" y="1"/>
                    <a:pt x="91" y="22"/>
                    <a:pt x="52" y="67"/>
                  </a:cubicBezTo>
                  <a:cubicBezTo>
                    <a:pt x="0" y="118"/>
                    <a:pt x="0" y="204"/>
                    <a:pt x="52" y="264"/>
                  </a:cubicBezTo>
                  <a:cubicBezTo>
                    <a:pt x="85" y="303"/>
                    <a:pt x="134" y="324"/>
                    <a:pt x="183" y="324"/>
                  </a:cubicBezTo>
                  <a:cubicBezTo>
                    <a:pt x="208" y="324"/>
                    <a:pt x="234" y="318"/>
                    <a:pt x="257" y="306"/>
                  </a:cubicBezTo>
                  <a:cubicBezTo>
                    <a:pt x="263" y="304"/>
                    <a:pt x="268" y="302"/>
                    <a:pt x="273" y="299"/>
                  </a:cubicBezTo>
                  <a:lnTo>
                    <a:pt x="273" y="299"/>
                  </a:lnTo>
                  <a:cubicBezTo>
                    <a:pt x="276" y="299"/>
                    <a:pt x="280" y="298"/>
                    <a:pt x="283" y="298"/>
                  </a:cubicBezTo>
                  <a:cubicBezTo>
                    <a:pt x="334" y="289"/>
                    <a:pt x="368" y="247"/>
                    <a:pt x="360" y="195"/>
                  </a:cubicBezTo>
                  <a:lnTo>
                    <a:pt x="360" y="195"/>
                  </a:lnTo>
                  <a:lnTo>
                    <a:pt x="360" y="212"/>
                  </a:lnTo>
                  <a:cubicBezTo>
                    <a:pt x="351" y="178"/>
                    <a:pt x="343" y="144"/>
                    <a:pt x="334" y="101"/>
                  </a:cubicBezTo>
                  <a:cubicBezTo>
                    <a:pt x="317" y="58"/>
                    <a:pt x="291" y="24"/>
                    <a:pt x="249" y="7"/>
                  </a:cubicBezTo>
                  <a:cubicBezTo>
                    <a:pt x="230" y="3"/>
                    <a:pt x="212" y="1"/>
                    <a:pt x="19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1"/>
            <p:cNvSpPr/>
            <p:nvPr/>
          </p:nvSpPr>
          <p:spPr>
            <a:xfrm>
              <a:off x="-1012686" y="3469249"/>
              <a:ext cx="61554" cy="33625"/>
            </a:xfrm>
            <a:custGeom>
              <a:avLst/>
              <a:gdLst/>
              <a:ahLst/>
              <a:cxnLst/>
              <a:rect l="l" t="t" r="r" b="b"/>
              <a:pathLst>
                <a:path w="551" h="301" extrusionOk="0">
                  <a:moveTo>
                    <a:pt x="352" y="0"/>
                  </a:moveTo>
                  <a:cubicBezTo>
                    <a:pt x="334" y="0"/>
                    <a:pt x="319" y="5"/>
                    <a:pt x="305" y="12"/>
                  </a:cubicBezTo>
                  <a:lnTo>
                    <a:pt x="305" y="12"/>
                  </a:lnTo>
                  <a:cubicBezTo>
                    <a:pt x="215" y="21"/>
                    <a:pt x="129" y="55"/>
                    <a:pt x="61" y="112"/>
                  </a:cubicBezTo>
                  <a:cubicBezTo>
                    <a:pt x="1" y="163"/>
                    <a:pt x="18" y="249"/>
                    <a:pt x="87" y="274"/>
                  </a:cubicBezTo>
                  <a:cubicBezTo>
                    <a:pt x="131" y="292"/>
                    <a:pt x="179" y="300"/>
                    <a:pt x="227" y="300"/>
                  </a:cubicBezTo>
                  <a:cubicBezTo>
                    <a:pt x="298" y="300"/>
                    <a:pt x="371" y="281"/>
                    <a:pt x="437" y="240"/>
                  </a:cubicBezTo>
                  <a:cubicBezTo>
                    <a:pt x="452" y="228"/>
                    <a:pt x="464" y="213"/>
                    <a:pt x="472" y="197"/>
                  </a:cubicBezTo>
                  <a:lnTo>
                    <a:pt x="472" y="197"/>
                  </a:lnTo>
                  <a:cubicBezTo>
                    <a:pt x="551" y="177"/>
                    <a:pt x="549" y="40"/>
                    <a:pt x="446" y="18"/>
                  </a:cubicBezTo>
                  <a:cubicBezTo>
                    <a:pt x="435" y="16"/>
                    <a:pt x="424" y="14"/>
                    <a:pt x="414" y="13"/>
                  </a:cubicBezTo>
                  <a:lnTo>
                    <a:pt x="414" y="13"/>
                  </a:lnTo>
                  <a:cubicBezTo>
                    <a:pt x="398" y="5"/>
                    <a:pt x="380" y="1"/>
                    <a:pt x="360" y="1"/>
                  </a:cubicBezTo>
                  <a:cubicBezTo>
                    <a:pt x="357" y="0"/>
                    <a:pt x="355" y="0"/>
                    <a:pt x="35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1"/>
            <p:cNvSpPr/>
            <p:nvPr/>
          </p:nvSpPr>
          <p:spPr>
            <a:xfrm>
              <a:off x="-875392" y="3452715"/>
              <a:ext cx="66022" cy="48483"/>
            </a:xfrm>
            <a:custGeom>
              <a:avLst/>
              <a:gdLst/>
              <a:ahLst/>
              <a:cxnLst/>
              <a:rect l="l" t="t" r="r" b="b"/>
              <a:pathLst>
                <a:path w="591" h="434" extrusionOk="0">
                  <a:moveTo>
                    <a:pt x="260" y="0"/>
                  </a:moveTo>
                  <a:cubicBezTo>
                    <a:pt x="228" y="0"/>
                    <a:pt x="196" y="7"/>
                    <a:pt x="166" y="20"/>
                  </a:cubicBezTo>
                  <a:cubicBezTo>
                    <a:pt x="140" y="34"/>
                    <a:pt x="125" y="55"/>
                    <a:pt x="119" y="79"/>
                  </a:cubicBezTo>
                  <a:lnTo>
                    <a:pt x="119" y="79"/>
                  </a:lnTo>
                  <a:cubicBezTo>
                    <a:pt x="109" y="79"/>
                    <a:pt x="99" y="79"/>
                    <a:pt x="89" y="80"/>
                  </a:cubicBezTo>
                  <a:cubicBezTo>
                    <a:pt x="47" y="89"/>
                    <a:pt x="12" y="114"/>
                    <a:pt x="12" y="157"/>
                  </a:cubicBezTo>
                  <a:cubicBezTo>
                    <a:pt x="0" y="308"/>
                    <a:pt x="121" y="434"/>
                    <a:pt x="250" y="434"/>
                  </a:cubicBezTo>
                  <a:cubicBezTo>
                    <a:pt x="303" y="434"/>
                    <a:pt x="358" y="412"/>
                    <a:pt x="406" y="362"/>
                  </a:cubicBezTo>
                  <a:cubicBezTo>
                    <a:pt x="424" y="346"/>
                    <a:pt x="439" y="327"/>
                    <a:pt x="450" y="307"/>
                  </a:cubicBezTo>
                  <a:lnTo>
                    <a:pt x="450" y="307"/>
                  </a:lnTo>
                  <a:cubicBezTo>
                    <a:pt x="546" y="303"/>
                    <a:pt x="590" y="162"/>
                    <a:pt x="483" y="131"/>
                  </a:cubicBezTo>
                  <a:cubicBezTo>
                    <a:pt x="473" y="128"/>
                    <a:pt x="463" y="125"/>
                    <a:pt x="453" y="122"/>
                  </a:cubicBezTo>
                  <a:lnTo>
                    <a:pt x="453" y="122"/>
                  </a:lnTo>
                  <a:cubicBezTo>
                    <a:pt x="449" y="114"/>
                    <a:pt x="445" y="105"/>
                    <a:pt x="440" y="97"/>
                  </a:cubicBezTo>
                  <a:cubicBezTo>
                    <a:pt x="399" y="33"/>
                    <a:pt x="330" y="0"/>
                    <a:pt x="26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1"/>
            <p:cNvSpPr/>
            <p:nvPr/>
          </p:nvSpPr>
          <p:spPr>
            <a:xfrm>
              <a:off x="-990679" y="3332513"/>
              <a:ext cx="59208" cy="48707"/>
            </a:xfrm>
            <a:custGeom>
              <a:avLst/>
              <a:gdLst/>
              <a:ahLst/>
              <a:cxnLst/>
              <a:rect l="l" t="t" r="r" b="b"/>
              <a:pathLst>
                <a:path w="530" h="436" extrusionOk="0">
                  <a:moveTo>
                    <a:pt x="225" y="1"/>
                  </a:moveTo>
                  <a:cubicBezTo>
                    <a:pt x="219" y="1"/>
                    <a:pt x="213" y="1"/>
                    <a:pt x="206" y="1"/>
                  </a:cubicBezTo>
                  <a:cubicBezTo>
                    <a:pt x="78" y="27"/>
                    <a:pt x="1" y="130"/>
                    <a:pt x="1" y="258"/>
                  </a:cubicBezTo>
                  <a:cubicBezTo>
                    <a:pt x="8" y="360"/>
                    <a:pt x="96" y="436"/>
                    <a:pt x="193" y="436"/>
                  </a:cubicBezTo>
                  <a:cubicBezTo>
                    <a:pt x="217" y="436"/>
                    <a:pt x="242" y="431"/>
                    <a:pt x="266" y="420"/>
                  </a:cubicBezTo>
                  <a:cubicBezTo>
                    <a:pt x="303" y="399"/>
                    <a:pt x="326" y="368"/>
                    <a:pt x="336" y="334"/>
                  </a:cubicBezTo>
                  <a:lnTo>
                    <a:pt x="336" y="334"/>
                  </a:lnTo>
                  <a:cubicBezTo>
                    <a:pt x="339" y="334"/>
                    <a:pt x="341" y="335"/>
                    <a:pt x="343" y="335"/>
                  </a:cubicBezTo>
                  <a:lnTo>
                    <a:pt x="343" y="326"/>
                  </a:lnTo>
                  <a:lnTo>
                    <a:pt x="411" y="326"/>
                  </a:lnTo>
                  <a:cubicBezTo>
                    <a:pt x="415" y="327"/>
                    <a:pt x="419" y="327"/>
                    <a:pt x="423" y="327"/>
                  </a:cubicBezTo>
                  <a:cubicBezTo>
                    <a:pt x="485" y="327"/>
                    <a:pt x="530" y="262"/>
                    <a:pt x="505" y="198"/>
                  </a:cubicBezTo>
                  <a:cubicBezTo>
                    <a:pt x="465" y="76"/>
                    <a:pt x="347" y="1"/>
                    <a:pt x="22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1"/>
            <p:cNvSpPr/>
            <p:nvPr/>
          </p:nvSpPr>
          <p:spPr>
            <a:xfrm>
              <a:off x="-1107194" y="3533707"/>
              <a:ext cx="59319" cy="49712"/>
            </a:xfrm>
            <a:custGeom>
              <a:avLst/>
              <a:gdLst/>
              <a:ahLst/>
              <a:cxnLst/>
              <a:rect l="l" t="t" r="r" b="b"/>
              <a:pathLst>
                <a:path w="531" h="445" extrusionOk="0">
                  <a:moveTo>
                    <a:pt x="239" y="201"/>
                  </a:moveTo>
                  <a:cubicBezTo>
                    <a:pt x="247" y="205"/>
                    <a:pt x="256" y="208"/>
                    <a:pt x="265" y="211"/>
                  </a:cubicBezTo>
                  <a:cubicBezTo>
                    <a:pt x="273" y="211"/>
                    <a:pt x="293" y="256"/>
                    <a:pt x="270" y="256"/>
                  </a:cubicBezTo>
                  <a:cubicBezTo>
                    <a:pt x="266" y="256"/>
                    <a:pt x="262" y="256"/>
                    <a:pt x="257" y="253"/>
                  </a:cubicBezTo>
                  <a:cubicBezTo>
                    <a:pt x="227" y="239"/>
                    <a:pt x="223" y="217"/>
                    <a:pt x="239" y="201"/>
                  </a:cubicBezTo>
                  <a:close/>
                  <a:moveTo>
                    <a:pt x="274" y="0"/>
                  </a:moveTo>
                  <a:cubicBezTo>
                    <a:pt x="224" y="0"/>
                    <a:pt x="173" y="15"/>
                    <a:pt x="128" y="48"/>
                  </a:cubicBezTo>
                  <a:cubicBezTo>
                    <a:pt x="0" y="134"/>
                    <a:pt x="9" y="322"/>
                    <a:pt x="137" y="399"/>
                  </a:cubicBezTo>
                  <a:cubicBezTo>
                    <a:pt x="176" y="430"/>
                    <a:pt x="221" y="444"/>
                    <a:pt x="265" y="444"/>
                  </a:cubicBezTo>
                  <a:cubicBezTo>
                    <a:pt x="355" y="444"/>
                    <a:pt x="439" y="385"/>
                    <a:pt x="462" y="288"/>
                  </a:cubicBezTo>
                  <a:cubicBezTo>
                    <a:pt x="463" y="281"/>
                    <a:pt x="464" y="275"/>
                    <a:pt x="465" y="269"/>
                  </a:cubicBezTo>
                  <a:lnTo>
                    <a:pt x="465" y="269"/>
                  </a:lnTo>
                  <a:cubicBezTo>
                    <a:pt x="514" y="243"/>
                    <a:pt x="530" y="192"/>
                    <a:pt x="513" y="142"/>
                  </a:cubicBezTo>
                  <a:lnTo>
                    <a:pt x="505" y="142"/>
                  </a:lnTo>
                  <a:cubicBezTo>
                    <a:pt x="460" y="53"/>
                    <a:pt x="368" y="0"/>
                    <a:pt x="27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1"/>
            <p:cNvSpPr/>
            <p:nvPr/>
          </p:nvSpPr>
          <p:spPr>
            <a:xfrm>
              <a:off x="-1304813" y="3486564"/>
              <a:ext cx="60995" cy="46808"/>
            </a:xfrm>
            <a:custGeom>
              <a:avLst/>
              <a:gdLst/>
              <a:ahLst/>
              <a:cxnLst/>
              <a:rect l="l" t="t" r="r" b="b"/>
              <a:pathLst>
                <a:path w="546" h="419" extrusionOk="0">
                  <a:moveTo>
                    <a:pt x="306" y="1"/>
                  </a:moveTo>
                  <a:cubicBezTo>
                    <a:pt x="272" y="1"/>
                    <a:pt x="240" y="9"/>
                    <a:pt x="212" y="25"/>
                  </a:cubicBezTo>
                  <a:cubicBezTo>
                    <a:pt x="206" y="28"/>
                    <a:pt x="200" y="31"/>
                    <a:pt x="195" y="35"/>
                  </a:cubicBezTo>
                  <a:lnTo>
                    <a:pt x="195" y="35"/>
                  </a:lnTo>
                  <a:cubicBezTo>
                    <a:pt x="135" y="37"/>
                    <a:pt x="78" y="76"/>
                    <a:pt x="58" y="136"/>
                  </a:cubicBezTo>
                  <a:cubicBezTo>
                    <a:pt x="1" y="286"/>
                    <a:pt x="152" y="418"/>
                    <a:pt x="293" y="418"/>
                  </a:cubicBezTo>
                  <a:cubicBezTo>
                    <a:pt x="321" y="418"/>
                    <a:pt x="349" y="413"/>
                    <a:pt x="375" y="402"/>
                  </a:cubicBezTo>
                  <a:cubicBezTo>
                    <a:pt x="529" y="333"/>
                    <a:pt x="546" y="128"/>
                    <a:pt x="417" y="34"/>
                  </a:cubicBezTo>
                  <a:cubicBezTo>
                    <a:pt x="381" y="11"/>
                    <a:pt x="343" y="1"/>
                    <a:pt x="30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1"/>
            <p:cNvSpPr/>
            <p:nvPr/>
          </p:nvSpPr>
          <p:spPr>
            <a:xfrm>
              <a:off x="-1243930" y="3543649"/>
              <a:ext cx="71831" cy="62559"/>
            </a:xfrm>
            <a:custGeom>
              <a:avLst/>
              <a:gdLst/>
              <a:ahLst/>
              <a:cxnLst/>
              <a:rect l="l" t="t" r="r" b="b"/>
              <a:pathLst>
                <a:path w="643" h="560" extrusionOk="0">
                  <a:moveTo>
                    <a:pt x="278" y="201"/>
                  </a:moveTo>
                  <a:lnTo>
                    <a:pt x="278" y="201"/>
                  </a:lnTo>
                  <a:cubicBezTo>
                    <a:pt x="277" y="215"/>
                    <a:pt x="278" y="229"/>
                    <a:pt x="283" y="241"/>
                  </a:cubicBezTo>
                  <a:cubicBezTo>
                    <a:pt x="302" y="272"/>
                    <a:pt x="334" y="294"/>
                    <a:pt x="369" y="294"/>
                  </a:cubicBezTo>
                  <a:cubicBezTo>
                    <a:pt x="383" y="294"/>
                    <a:pt x="397" y="291"/>
                    <a:pt x="411" y="284"/>
                  </a:cubicBezTo>
                  <a:lnTo>
                    <a:pt x="411" y="293"/>
                  </a:lnTo>
                  <a:cubicBezTo>
                    <a:pt x="414" y="291"/>
                    <a:pt x="417" y="290"/>
                    <a:pt x="420" y="289"/>
                  </a:cubicBezTo>
                  <a:lnTo>
                    <a:pt x="420" y="289"/>
                  </a:lnTo>
                  <a:cubicBezTo>
                    <a:pt x="412" y="334"/>
                    <a:pt x="369" y="374"/>
                    <a:pt x="320" y="374"/>
                  </a:cubicBezTo>
                  <a:cubicBezTo>
                    <a:pt x="305" y="374"/>
                    <a:pt x="290" y="370"/>
                    <a:pt x="274" y="361"/>
                  </a:cubicBezTo>
                  <a:cubicBezTo>
                    <a:pt x="232" y="335"/>
                    <a:pt x="215" y="276"/>
                    <a:pt x="240" y="241"/>
                  </a:cubicBezTo>
                  <a:cubicBezTo>
                    <a:pt x="252" y="224"/>
                    <a:pt x="264" y="210"/>
                    <a:pt x="278" y="201"/>
                  </a:cubicBezTo>
                  <a:close/>
                  <a:moveTo>
                    <a:pt x="334" y="1"/>
                  </a:moveTo>
                  <a:cubicBezTo>
                    <a:pt x="314" y="1"/>
                    <a:pt x="294" y="4"/>
                    <a:pt x="274" y="10"/>
                  </a:cubicBezTo>
                  <a:cubicBezTo>
                    <a:pt x="103" y="45"/>
                    <a:pt x="1" y="216"/>
                    <a:pt x="61" y="387"/>
                  </a:cubicBezTo>
                  <a:cubicBezTo>
                    <a:pt x="113" y="497"/>
                    <a:pt x="220" y="560"/>
                    <a:pt x="329" y="560"/>
                  </a:cubicBezTo>
                  <a:cubicBezTo>
                    <a:pt x="380" y="560"/>
                    <a:pt x="433" y="546"/>
                    <a:pt x="480" y="515"/>
                  </a:cubicBezTo>
                  <a:cubicBezTo>
                    <a:pt x="617" y="421"/>
                    <a:pt x="642" y="233"/>
                    <a:pt x="548" y="104"/>
                  </a:cubicBezTo>
                  <a:cubicBezTo>
                    <a:pt x="528" y="79"/>
                    <a:pt x="503" y="69"/>
                    <a:pt x="479" y="69"/>
                  </a:cubicBezTo>
                  <a:cubicBezTo>
                    <a:pt x="477" y="69"/>
                    <a:pt x="475" y="69"/>
                    <a:pt x="473" y="69"/>
                  </a:cubicBezTo>
                  <a:lnTo>
                    <a:pt x="473" y="69"/>
                  </a:lnTo>
                  <a:cubicBezTo>
                    <a:pt x="441" y="24"/>
                    <a:pt x="389" y="1"/>
                    <a:pt x="3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1"/>
            <p:cNvSpPr/>
            <p:nvPr/>
          </p:nvSpPr>
          <p:spPr>
            <a:xfrm>
              <a:off x="-267232" y="4444496"/>
              <a:ext cx="61330" cy="59319"/>
            </a:xfrm>
            <a:custGeom>
              <a:avLst/>
              <a:gdLst/>
              <a:ahLst/>
              <a:cxnLst/>
              <a:rect l="l" t="t" r="r" b="b"/>
              <a:pathLst>
                <a:path w="549" h="531" extrusionOk="0">
                  <a:moveTo>
                    <a:pt x="206" y="150"/>
                  </a:moveTo>
                  <a:cubicBezTo>
                    <a:pt x="211" y="150"/>
                    <a:pt x="214" y="152"/>
                    <a:pt x="216" y="154"/>
                  </a:cubicBezTo>
                  <a:lnTo>
                    <a:pt x="216" y="154"/>
                  </a:lnTo>
                  <a:cubicBezTo>
                    <a:pt x="213" y="153"/>
                    <a:pt x="209" y="151"/>
                    <a:pt x="206" y="150"/>
                  </a:cubicBezTo>
                  <a:close/>
                  <a:moveTo>
                    <a:pt x="257" y="185"/>
                  </a:moveTo>
                  <a:cubicBezTo>
                    <a:pt x="277" y="195"/>
                    <a:pt x="295" y="208"/>
                    <a:pt x="309" y="224"/>
                  </a:cubicBezTo>
                  <a:lnTo>
                    <a:pt x="309" y="224"/>
                  </a:lnTo>
                  <a:cubicBezTo>
                    <a:pt x="295" y="229"/>
                    <a:pt x="281" y="236"/>
                    <a:pt x="267" y="242"/>
                  </a:cubicBezTo>
                  <a:lnTo>
                    <a:pt x="267" y="242"/>
                  </a:lnTo>
                  <a:cubicBezTo>
                    <a:pt x="271" y="222"/>
                    <a:pt x="268" y="202"/>
                    <a:pt x="256" y="185"/>
                  </a:cubicBezTo>
                  <a:lnTo>
                    <a:pt x="256" y="185"/>
                  </a:lnTo>
                  <a:cubicBezTo>
                    <a:pt x="257" y="185"/>
                    <a:pt x="257" y="185"/>
                    <a:pt x="257" y="185"/>
                  </a:cubicBezTo>
                  <a:close/>
                  <a:moveTo>
                    <a:pt x="233" y="1"/>
                  </a:moveTo>
                  <a:cubicBezTo>
                    <a:pt x="198" y="1"/>
                    <a:pt x="163" y="8"/>
                    <a:pt x="129" y="22"/>
                  </a:cubicBezTo>
                  <a:cubicBezTo>
                    <a:pt x="1" y="91"/>
                    <a:pt x="9" y="270"/>
                    <a:pt x="138" y="322"/>
                  </a:cubicBezTo>
                  <a:cubicBezTo>
                    <a:pt x="142" y="323"/>
                    <a:pt x="146" y="324"/>
                    <a:pt x="151" y="325"/>
                  </a:cubicBezTo>
                  <a:lnTo>
                    <a:pt x="151" y="325"/>
                  </a:lnTo>
                  <a:cubicBezTo>
                    <a:pt x="140" y="334"/>
                    <a:pt x="130" y="345"/>
                    <a:pt x="121" y="356"/>
                  </a:cubicBezTo>
                  <a:cubicBezTo>
                    <a:pt x="95" y="390"/>
                    <a:pt x="103" y="450"/>
                    <a:pt x="146" y="484"/>
                  </a:cubicBezTo>
                  <a:cubicBezTo>
                    <a:pt x="185" y="515"/>
                    <a:pt x="235" y="531"/>
                    <a:pt x="285" y="531"/>
                  </a:cubicBezTo>
                  <a:cubicBezTo>
                    <a:pt x="344" y="531"/>
                    <a:pt x="404" y="509"/>
                    <a:pt x="446" y="467"/>
                  </a:cubicBezTo>
                  <a:cubicBezTo>
                    <a:pt x="540" y="373"/>
                    <a:pt x="548" y="227"/>
                    <a:pt x="463" y="125"/>
                  </a:cubicBezTo>
                  <a:cubicBezTo>
                    <a:pt x="408" y="45"/>
                    <a:pt x="322" y="1"/>
                    <a:pt x="2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31"/>
            <p:cNvSpPr/>
            <p:nvPr/>
          </p:nvSpPr>
          <p:spPr>
            <a:xfrm>
              <a:off x="-449769" y="4392438"/>
              <a:ext cx="68033" cy="68927"/>
            </a:xfrm>
            <a:custGeom>
              <a:avLst/>
              <a:gdLst/>
              <a:ahLst/>
              <a:cxnLst/>
              <a:rect l="l" t="t" r="r" b="b"/>
              <a:pathLst>
                <a:path w="609" h="617" extrusionOk="0">
                  <a:moveTo>
                    <a:pt x="388" y="405"/>
                  </a:moveTo>
                  <a:cubicBezTo>
                    <a:pt x="395" y="409"/>
                    <a:pt x="403" y="412"/>
                    <a:pt x="411" y="414"/>
                  </a:cubicBezTo>
                  <a:lnTo>
                    <a:pt x="411" y="414"/>
                  </a:lnTo>
                  <a:cubicBezTo>
                    <a:pt x="411" y="416"/>
                    <a:pt x="411" y="418"/>
                    <a:pt x="411" y="420"/>
                  </a:cubicBezTo>
                  <a:cubicBezTo>
                    <a:pt x="416" y="424"/>
                    <a:pt x="416" y="426"/>
                    <a:pt x="414" y="426"/>
                  </a:cubicBezTo>
                  <a:cubicBezTo>
                    <a:pt x="411" y="426"/>
                    <a:pt x="407" y="424"/>
                    <a:pt x="403" y="420"/>
                  </a:cubicBezTo>
                  <a:lnTo>
                    <a:pt x="388" y="405"/>
                  </a:lnTo>
                  <a:close/>
                  <a:moveTo>
                    <a:pt x="411" y="0"/>
                  </a:moveTo>
                  <a:cubicBezTo>
                    <a:pt x="383" y="0"/>
                    <a:pt x="356" y="14"/>
                    <a:pt x="337" y="34"/>
                  </a:cubicBezTo>
                  <a:lnTo>
                    <a:pt x="337" y="34"/>
                  </a:lnTo>
                  <a:cubicBezTo>
                    <a:pt x="333" y="33"/>
                    <a:pt x="329" y="33"/>
                    <a:pt x="325" y="33"/>
                  </a:cubicBezTo>
                  <a:cubicBezTo>
                    <a:pt x="320" y="33"/>
                    <a:pt x="314" y="34"/>
                    <a:pt x="309" y="35"/>
                  </a:cubicBezTo>
                  <a:cubicBezTo>
                    <a:pt x="1" y="60"/>
                    <a:pt x="138" y="531"/>
                    <a:pt x="352" y="608"/>
                  </a:cubicBezTo>
                  <a:cubicBezTo>
                    <a:pt x="371" y="614"/>
                    <a:pt x="389" y="617"/>
                    <a:pt x="406" y="617"/>
                  </a:cubicBezTo>
                  <a:cubicBezTo>
                    <a:pt x="509" y="617"/>
                    <a:pt x="569" y="514"/>
                    <a:pt x="591" y="411"/>
                  </a:cubicBezTo>
                  <a:cubicBezTo>
                    <a:pt x="608" y="274"/>
                    <a:pt x="565" y="137"/>
                    <a:pt x="480" y="35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1"/>
            <p:cNvSpPr/>
            <p:nvPr/>
          </p:nvSpPr>
          <p:spPr>
            <a:xfrm>
              <a:off x="-469766" y="4521354"/>
              <a:ext cx="57420" cy="55745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2" y="0"/>
                  </a:moveTo>
                  <a:cubicBezTo>
                    <a:pt x="87" y="0"/>
                    <a:pt x="50" y="40"/>
                    <a:pt x="34" y="87"/>
                  </a:cubicBezTo>
                  <a:cubicBezTo>
                    <a:pt x="0" y="275"/>
                    <a:pt x="128" y="472"/>
                    <a:pt x="325" y="498"/>
                  </a:cubicBezTo>
                  <a:cubicBezTo>
                    <a:pt x="330" y="498"/>
                    <a:pt x="335" y="499"/>
                    <a:pt x="340" y="499"/>
                  </a:cubicBezTo>
                  <a:cubicBezTo>
                    <a:pt x="401" y="499"/>
                    <a:pt x="444" y="450"/>
                    <a:pt x="436" y="386"/>
                  </a:cubicBezTo>
                  <a:lnTo>
                    <a:pt x="435" y="372"/>
                  </a:lnTo>
                  <a:lnTo>
                    <a:pt x="435" y="372"/>
                  </a:lnTo>
                  <a:cubicBezTo>
                    <a:pt x="438" y="371"/>
                    <a:pt x="442" y="370"/>
                    <a:pt x="445" y="369"/>
                  </a:cubicBezTo>
                  <a:cubicBezTo>
                    <a:pt x="488" y="344"/>
                    <a:pt x="513" y="292"/>
                    <a:pt x="488" y="250"/>
                  </a:cubicBezTo>
                  <a:cubicBezTo>
                    <a:pt x="466" y="214"/>
                    <a:pt x="442" y="181"/>
                    <a:pt x="414" y="152"/>
                  </a:cubicBezTo>
                  <a:lnTo>
                    <a:pt x="414" y="152"/>
                  </a:lnTo>
                  <a:lnTo>
                    <a:pt x="411" y="121"/>
                  </a:lnTo>
                  <a:cubicBezTo>
                    <a:pt x="403" y="70"/>
                    <a:pt x="366" y="47"/>
                    <a:pt x="326" y="47"/>
                  </a:cubicBezTo>
                  <a:cubicBezTo>
                    <a:pt x="313" y="47"/>
                    <a:pt x="299" y="49"/>
                    <a:pt x="286" y="55"/>
                  </a:cubicBezTo>
                  <a:lnTo>
                    <a:pt x="286" y="55"/>
                  </a:lnTo>
                  <a:cubicBezTo>
                    <a:pt x="243" y="31"/>
                    <a:pt x="196" y="13"/>
                    <a:pt x="146" y="1"/>
                  </a:cubicBezTo>
                  <a:cubicBezTo>
                    <a:pt x="141" y="1"/>
                    <a:pt x="137" y="0"/>
                    <a:pt x="1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1"/>
            <p:cNvSpPr/>
            <p:nvPr/>
          </p:nvSpPr>
          <p:spPr>
            <a:xfrm>
              <a:off x="-1664414" y="3603974"/>
              <a:ext cx="1185158" cy="1277879"/>
            </a:xfrm>
            <a:custGeom>
              <a:avLst/>
              <a:gdLst/>
              <a:ahLst/>
              <a:cxnLst/>
              <a:rect l="l" t="t" r="r" b="b"/>
              <a:pathLst>
                <a:path w="10609" h="11439" extrusionOk="0">
                  <a:moveTo>
                    <a:pt x="2892" y="1"/>
                  </a:moveTo>
                  <a:cubicBezTo>
                    <a:pt x="1284" y="745"/>
                    <a:pt x="214" y="2456"/>
                    <a:pt x="112" y="4227"/>
                  </a:cubicBezTo>
                  <a:cubicBezTo>
                    <a:pt x="1" y="5998"/>
                    <a:pt x="326" y="8342"/>
                    <a:pt x="1600" y="9574"/>
                  </a:cubicBezTo>
                  <a:cubicBezTo>
                    <a:pt x="3063" y="10994"/>
                    <a:pt x="4603" y="11413"/>
                    <a:pt x="6639" y="11439"/>
                  </a:cubicBezTo>
                  <a:cubicBezTo>
                    <a:pt x="6664" y="11439"/>
                    <a:pt x="6688" y="11439"/>
                    <a:pt x="6714" y="11439"/>
                  </a:cubicBezTo>
                  <a:cubicBezTo>
                    <a:pt x="7688" y="11439"/>
                    <a:pt x="9401" y="11274"/>
                    <a:pt x="9993" y="10549"/>
                  </a:cubicBezTo>
                  <a:cubicBezTo>
                    <a:pt x="10309" y="10155"/>
                    <a:pt x="10609" y="9856"/>
                    <a:pt x="10352" y="9770"/>
                  </a:cubicBezTo>
                  <a:lnTo>
                    <a:pt x="10386" y="9745"/>
                  </a:lnTo>
                  <a:lnTo>
                    <a:pt x="7905" y="6203"/>
                  </a:lnTo>
                  <a:cubicBezTo>
                    <a:pt x="7375" y="5407"/>
                    <a:pt x="6793" y="4638"/>
                    <a:pt x="6169" y="3910"/>
                  </a:cubicBezTo>
                  <a:cubicBezTo>
                    <a:pt x="5039" y="2627"/>
                    <a:pt x="3602" y="1549"/>
                    <a:pt x="2892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1"/>
            <p:cNvSpPr/>
            <p:nvPr/>
          </p:nvSpPr>
          <p:spPr>
            <a:xfrm>
              <a:off x="-2791923" y="-1560818"/>
              <a:ext cx="2356687" cy="654524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0"/>
                  </a:moveTo>
                  <a:cubicBezTo>
                    <a:pt x="9698" y="0"/>
                    <a:pt x="7996" y="259"/>
                    <a:pt x="6355" y="773"/>
                  </a:cubicBezTo>
                  <a:cubicBezTo>
                    <a:pt x="4849" y="1252"/>
                    <a:pt x="3455" y="1988"/>
                    <a:pt x="2078" y="2767"/>
                  </a:cubicBezTo>
                  <a:cubicBezTo>
                    <a:pt x="1872" y="2767"/>
                    <a:pt x="1667" y="2784"/>
                    <a:pt x="1462" y="2826"/>
                  </a:cubicBezTo>
                  <a:lnTo>
                    <a:pt x="170" y="3032"/>
                  </a:lnTo>
                  <a:cubicBezTo>
                    <a:pt x="1" y="3056"/>
                    <a:pt x="51" y="3300"/>
                    <a:pt x="215" y="3300"/>
                  </a:cubicBezTo>
                  <a:cubicBezTo>
                    <a:pt x="225" y="3300"/>
                    <a:pt x="236" y="3299"/>
                    <a:pt x="247" y="3297"/>
                  </a:cubicBezTo>
                  <a:lnTo>
                    <a:pt x="1350" y="3126"/>
                  </a:lnTo>
                  <a:cubicBezTo>
                    <a:pt x="1539" y="3100"/>
                    <a:pt x="1735" y="3057"/>
                    <a:pt x="1924" y="3040"/>
                  </a:cubicBezTo>
                  <a:cubicBezTo>
                    <a:pt x="1952" y="3080"/>
                    <a:pt x="1995" y="3101"/>
                    <a:pt x="2038" y="3101"/>
                  </a:cubicBezTo>
                  <a:cubicBezTo>
                    <a:pt x="2060" y="3101"/>
                    <a:pt x="2083" y="3095"/>
                    <a:pt x="2103" y="3083"/>
                  </a:cubicBezTo>
                  <a:lnTo>
                    <a:pt x="2155" y="3049"/>
                  </a:lnTo>
                  <a:cubicBezTo>
                    <a:pt x="2300" y="3092"/>
                    <a:pt x="2437" y="3152"/>
                    <a:pt x="2574" y="3237"/>
                  </a:cubicBezTo>
                  <a:cubicBezTo>
                    <a:pt x="3181" y="3562"/>
                    <a:pt x="3806" y="3853"/>
                    <a:pt x="4439" y="4118"/>
                  </a:cubicBezTo>
                  <a:cubicBezTo>
                    <a:pt x="5748" y="4649"/>
                    <a:pt x="7099" y="5068"/>
                    <a:pt x="8485" y="5350"/>
                  </a:cubicBezTo>
                  <a:cubicBezTo>
                    <a:pt x="9828" y="5624"/>
                    <a:pt x="11189" y="5795"/>
                    <a:pt x="12557" y="5846"/>
                  </a:cubicBezTo>
                  <a:cubicBezTo>
                    <a:pt x="12783" y="5854"/>
                    <a:pt x="13008" y="5858"/>
                    <a:pt x="13232" y="5858"/>
                  </a:cubicBezTo>
                  <a:cubicBezTo>
                    <a:pt x="14478" y="5858"/>
                    <a:pt x="15700" y="5727"/>
                    <a:pt x="16903" y="5350"/>
                  </a:cubicBezTo>
                  <a:cubicBezTo>
                    <a:pt x="18383" y="4880"/>
                    <a:pt x="19769" y="4161"/>
                    <a:pt x="21010" y="3229"/>
                  </a:cubicBezTo>
                  <a:cubicBezTo>
                    <a:pt x="21095" y="3169"/>
                    <a:pt x="21095" y="3040"/>
                    <a:pt x="21010" y="2989"/>
                  </a:cubicBezTo>
                  <a:cubicBezTo>
                    <a:pt x="18905" y="1518"/>
                    <a:pt x="16484" y="559"/>
                    <a:pt x="13943" y="192"/>
                  </a:cubicBezTo>
                  <a:cubicBezTo>
                    <a:pt x="13100" y="64"/>
                    <a:pt x="12252" y="0"/>
                    <a:pt x="114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1"/>
            <p:cNvSpPr/>
            <p:nvPr/>
          </p:nvSpPr>
          <p:spPr>
            <a:xfrm>
              <a:off x="-2559897" y="-1293267"/>
              <a:ext cx="1847501" cy="68368"/>
            </a:xfrm>
            <a:custGeom>
              <a:avLst/>
              <a:gdLst/>
              <a:ahLst/>
              <a:cxnLst/>
              <a:rect l="l" t="t" r="r" b="b"/>
              <a:pathLst>
                <a:path w="16538" h="612" extrusionOk="0">
                  <a:moveTo>
                    <a:pt x="9677" y="1"/>
                  </a:moveTo>
                  <a:cubicBezTo>
                    <a:pt x="6473" y="1"/>
                    <a:pt x="3272" y="158"/>
                    <a:pt x="86" y="474"/>
                  </a:cubicBezTo>
                  <a:cubicBezTo>
                    <a:pt x="3" y="483"/>
                    <a:pt x="1" y="611"/>
                    <a:pt x="79" y="611"/>
                  </a:cubicBezTo>
                  <a:cubicBezTo>
                    <a:pt x="81" y="611"/>
                    <a:pt x="84" y="611"/>
                    <a:pt x="86" y="611"/>
                  </a:cubicBezTo>
                  <a:cubicBezTo>
                    <a:pt x="3297" y="293"/>
                    <a:pt x="6523" y="132"/>
                    <a:pt x="9751" y="132"/>
                  </a:cubicBezTo>
                  <a:cubicBezTo>
                    <a:pt x="11985" y="132"/>
                    <a:pt x="14220" y="209"/>
                    <a:pt x="16452" y="363"/>
                  </a:cubicBezTo>
                  <a:cubicBezTo>
                    <a:pt x="16454" y="363"/>
                    <a:pt x="16457" y="363"/>
                    <a:pt x="16460" y="363"/>
                  </a:cubicBezTo>
                  <a:cubicBezTo>
                    <a:pt x="16537" y="363"/>
                    <a:pt x="16534" y="243"/>
                    <a:pt x="16452" y="235"/>
                  </a:cubicBezTo>
                  <a:cubicBezTo>
                    <a:pt x="14195" y="79"/>
                    <a:pt x="11935" y="1"/>
                    <a:pt x="967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1"/>
            <p:cNvSpPr/>
            <p:nvPr/>
          </p:nvSpPr>
          <p:spPr>
            <a:xfrm>
              <a:off x="-2063226" y="-1277851"/>
              <a:ext cx="436796" cy="174383"/>
            </a:xfrm>
            <a:custGeom>
              <a:avLst/>
              <a:gdLst/>
              <a:ahLst/>
              <a:cxnLst/>
              <a:rect l="l" t="t" r="r" b="b"/>
              <a:pathLst>
                <a:path w="3910" h="1561" extrusionOk="0">
                  <a:moveTo>
                    <a:pt x="89" y="1"/>
                  </a:moveTo>
                  <a:cubicBezTo>
                    <a:pt x="17" y="1"/>
                    <a:pt x="0" y="99"/>
                    <a:pt x="72" y="131"/>
                  </a:cubicBezTo>
                  <a:cubicBezTo>
                    <a:pt x="1346" y="490"/>
                    <a:pt x="2587" y="969"/>
                    <a:pt x="3776" y="1551"/>
                  </a:cubicBezTo>
                  <a:cubicBezTo>
                    <a:pt x="3787" y="1557"/>
                    <a:pt x="3799" y="1560"/>
                    <a:pt x="3809" y="1560"/>
                  </a:cubicBezTo>
                  <a:cubicBezTo>
                    <a:pt x="3870" y="1560"/>
                    <a:pt x="3910" y="1469"/>
                    <a:pt x="3844" y="1440"/>
                  </a:cubicBezTo>
                  <a:cubicBezTo>
                    <a:pt x="2647" y="841"/>
                    <a:pt x="1389" y="362"/>
                    <a:pt x="106" y="3"/>
                  </a:cubicBezTo>
                  <a:cubicBezTo>
                    <a:pt x="100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1"/>
            <p:cNvSpPr/>
            <p:nvPr/>
          </p:nvSpPr>
          <p:spPr>
            <a:xfrm>
              <a:off x="-1258899" y="-1287235"/>
              <a:ext cx="267105" cy="145450"/>
            </a:xfrm>
            <a:custGeom>
              <a:avLst/>
              <a:gdLst/>
              <a:ahLst/>
              <a:cxnLst/>
              <a:rect l="l" t="t" r="r" b="b"/>
              <a:pathLst>
                <a:path w="2391" h="1302" extrusionOk="0">
                  <a:moveTo>
                    <a:pt x="94" y="1"/>
                  </a:moveTo>
                  <a:cubicBezTo>
                    <a:pt x="34" y="1"/>
                    <a:pt x="1" y="93"/>
                    <a:pt x="66" y="129"/>
                  </a:cubicBezTo>
                  <a:lnTo>
                    <a:pt x="58" y="129"/>
                  </a:lnTo>
                  <a:lnTo>
                    <a:pt x="2265" y="1293"/>
                  </a:lnTo>
                  <a:cubicBezTo>
                    <a:pt x="2275" y="1299"/>
                    <a:pt x="2285" y="1302"/>
                    <a:pt x="2295" y="1302"/>
                  </a:cubicBezTo>
                  <a:cubicBezTo>
                    <a:pt x="2350" y="1302"/>
                    <a:pt x="2390" y="1211"/>
                    <a:pt x="2325" y="1182"/>
                  </a:cubicBezTo>
                  <a:lnTo>
                    <a:pt x="126" y="10"/>
                  </a:lnTo>
                  <a:cubicBezTo>
                    <a:pt x="115" y="3"/>
                    <a:pt x="104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1"/>
            <p:cNvSpPr/>
            <p:nvPr/>
          </p:nvSpPr>
          <p:spPr>
            <a:xfrm>
              <a:off x="-1575156" y="-1288240"/>
              <a:ext cx="277717" cy="167234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0"/>
                  </a:moveTo>
                  <a:cubicBezTo>
                    <a:pt x="39" y="0"/>
                    <a:pt x="1" y="86"/>
                    <a:pt x="66" y="130"/>
                  </a:cubicBezTo>
                  <a:cubicBezTo>
                    <a:pt x="810" y="609"/>
                    <a:pt x="1571" y="1062"/>
                    <a:pt x="2350" y="1490"/>
                  </a:cubicBezTo>
                  <a:cubicBezTo>
                    <a:pt x="2360" y="1494"/>
                    <a:pt x="2370" y="1496"/>
                    <a:pt x="2379" y="1496"/>
                  </a:cubicBezTo>
                  <a:cubicBezTo>
                    <a:pt x="2442" y="1496"/>
                    <a:pt x="2485" y="1407"/>
                    <a:pt x="2418" y="1370"/>
                  </a:cubicBezTo>
                  <a:cubicBezTo>
                    <a:pt x="1640" y="943"/>
                    <a:pt x="878" y="489"/>
                    <a:pt x="125" y="10"/>
                  </a:cubicBezTo>
                  <a:cubicBezTo>
                    <a:pt x="115" y="3"/>
                    <a:pt x="104" y="0"/>
                    <a:pt x="9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1"/>
            <p:cNvSpPr/>
            <p:nvPr/>
          </p:nvSpPr>
          <p:spPr>
            <a:xfrm>
              <a:off x="-2362949" y="-1267797"/>
              <a:ext cx="216946" cy="96966"/>
            </a:xfrm>
            <a:custGeom>
              <a:avLst/>
              <a:gdLst/>
              <a:ahLst/>
              <a:cxnLst/>
              <a:rect l="l" t="t" r="r" b="b"/>
              <a:pathLst>
                <a:path w="1942" h="868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60" y="135"/>
                  </a:lnTo>
                  <a:lnTo>
                    <a:pt x="1839" y="862"/>
                  </a:lnTo>
                  <a:cubicBezTo>
                    <a:pt x="1848" y="866"/>
                    <a:pt x="1856" y="868"/>
                    <a:pt x="1863" y="868"/>
                  </a:cubicBezTo>
                  <a:cubicBezTo>
                    <a:pt x="1922" y="868"/>
                    <a:pt x="1942" y="757"/>
                    <a:pt x="1873" y="734"/>
                  </a:cubicBezTo>
                  <a:lnTo>
                    <a:pt x="103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1"/>
            <p:cNvSpPr/>
            <p:nvPr/>
          </p:nvSpPr>
          <p:spPr>
            <a:xfrm>
              <a:off x="-1792883" y="-1475917"/>
              <a:ext cx="175500" cy="194827"/>
            </a:xfrm>
            <a:custGeom>
              <a:avLst/>
              <a:gdLst/>
              <a:ahLst/>
              <a:cxnLst/>
              <a:rect l="l" t="t" r="r" b="b"/>
              <a:pathLst>
                <a:path w="1571" h="1744" extrusionOk="0">
                  <a:moveTo>
                    <a:pt x="1483" y="0"/>
                  </a:moveTo>
                  <a:cubicBezTo>
                    <a:pt x="1462" y="0"/>
                    <a:pt x="1440" y="9"/>
                    <a:pt x="1424" y="30"/>
                  </a:cubicBezTo>
                  <a:cubicBezTo>
                    <a:pt x="1005" y="595"/>
                    <a:pt x="543" y="1125"/>
                    <a:pt x="47" y="1630"/>
                  </a:cubicBezTo>
                  <a:cubicBezTo>
                    <a:pt x="1" y="1677"/>
                    <a:pt x="47" y="1743"/>
                    <a:pt x="97" y="1743"/>
                  </a:cubicBezTo>
                  <a:cubicBezTo>
                    <a:pt x="112" y="1743"/>
                    <a:pt x="128" y="1738"/>
                    <a:pt x="141" y="1724"/>
                  </a:cubicBezTo>
                  <a:lnTo>
                    <a:pt x="150" y="1724"/>
                  </a:lnTo>
                  <a:cubicBezTo>
                    <a:pt x="646" y="1220"/>
                    <a:pt x="1116" y="672"/>
                    <a:pt x="1535" y="90"/>
                  </a:cubicBezTo>
                  <a:cubicBezTo>
                    <a:pt x="1571" y="43"/>
                    <a:pt x="1529" y="0"/>
                    <a:pt x="148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1"/>
            <p:cNvSpPr/>
            <p:nvPr/>
          </p:nvSpPr>
          <p:spPr>
            <a:xfrm>
              <a:off x="-1387703" y="-1449888"/>
              <a:ext cx="161536" cy="173601"/>
            </a:xfrm>
            <a:custGeom>
              <a:avLst/>
              <a:gdLst/>
              <a:ahLst/>
              <a:cxnLst/>
              <a:rect l="l" t="t" r="r" b="b"/>
              <a:pathLst>
                <a:path w="1446" h="1554" extrusionOk="0">
                  <a:moveTo>
                    <a:pt x="1348" y="1"/>
                  </a:moveTo>
                  <a:cubicBezTo>
                    <a:pt x="1334" y="1"/>
                    <a:pt x="1318" y="6"/>
                    <a:pt x="1305" y="20"/>
                  </a:cubicBezTo>
                  <a:cubicBezTo>
                    <a:pt x="886" y="490"/>
                    <a:pt x="466" y="961"/>
                    <a:pt x="47" y="1440"/>
                  </a:cubicBezTo>
                  <a:cubicBezTo>
                    <a:pt x="1" y="1486"/>
                    <a:pt x="47" y="1553"/>
                    <a:pt x="98" y="1553"/>
                  </a:cubicBezTo>
                  <a:cubicBezTo>
                    <a:pt x="113" y="1553"/>
                    <a:pt x="128" y="1548"/>
                    <a:pt x="141" y="1534"/>
                  </a:cubicBezTo>
                  <a:cubicBezTo>
                    <a:pt x="561" y="1055"/>
                    <a:pt x="980" y="584"/>
                    <a:pt x="1399" y="114"/>
                  </a:cubicBezTo>
                  <a:cubicBezTo>
                    <a:pt x="1445" y="68"/>
                    <a:pt x="1399" y="1"/>
                    <a:pt x="134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1"/>
            <p:cNvSpPr/>
            <p:nvPr/>
          </p:nvSpPr>
          <p:spPr>
            <a:xfrm>
              <a:off x="-988221" y="-1382972"/>
              <a:ext cx="139305" cy="118080"/>
            </a:xfrm>
            <a:custGeom>
              <a:avLst/>
              <a:gdLst/>
              <a:ahLst/>
              <a:cxnLst/>
              <a:rect l="l" t="t" r="r" b="b"/>
              <a:pathLst>
                <a:path w="1247" h="1057" extrusionOk="0">
                  <a:moveTo>
                    <a:pt x="1147" y="0"/>
                  </a:moveTo>
                  <a:cubicBezTo>
                    <a:pt x="1132" y="0"/>
                    <a:pt x="1115" y="6"/>
                    <a:pt x="1099" y="20"/>
                  </a:cubicBezTo>
                  <a:lnTo>
                    <a:pt x="47" y="944"/>
                  </a:lnTo>
                  <a:cubicBezTo>
                    <a:pt x="1" y="990"/>
                    <a:pt x="47" y="1057"/>
                    <a:pt x="98" y="1057"/>
                  </a:cubicBezTo>
                  <a:cubicBezTo>
                    <a:pt x="113" y="1057"/>
                    <a:pt x="128" y="1051"/>
                    <a:pt x="141" y="1038"/>
                  </a:cubicBezTo>
                  <a:lnTo>
                    <a:pt x="1194" y="114"/>
                  </a:lnTo>
                  <a:cubicBezTo>
                    <a:pt x="1247" y="67"/>
                    <a:pt x="1202" y="0"/>
                    <a:pt x="11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1"/>
            <p:cNvSpPr/>
            <p:nvPr/>
          </p:nvSpPr>
          <p:spPr>
            <a:xfrm>
              <a:off x="-2202084" y="-1444637"/>
              <a:ext cx="186336" cy="179745"/>
            </a:xfrm>
            <a:custGeom>
              <a:avLst/>
              <a:gdLst/>
              <a:ahLst/>
              <a:cxnLst/>
              <a:rect l="l" t="t" r="r" b="b"/>
              <a:pathLst>
                <a:path w="1668" h="1609" extrusionOk="0">
                  <a:moveTo>
                    <a:pt x="1576" y="0"/>
                  </a:moveTo>
                  <a:cubicBezTo>
                    <a:pt x="1560" y="0"/>
                    <a:pt x="1543" y="7"/>
                    <a:pt x="1528" y="24"/>
                  </a:cubicBezTo>
                  <a:lnTo>
                    <a:pt x="861" y="760"/>
                  </a:lnTo>
                  <a:cubicBezTo>
                    <a:pt x="780" y="858"/>
                    <a:pt x="311" y="1475"/>
                    <a:pt x="155" y="1475"/>
                  </a:cubicBezTo>
                  <a:cubicBezTo>
                    <a:pt x="147" y="1475"/>
                    <a:pt x="140" y="1473"/>
                    <a:pt x="134" y="1470"/>
                  </a:cubicBezTo>
                  <a:cubicBezTo>
                    <a:pt x="123" y="1464"/>
                    <a:pt x="111" y="1461"/>
                    <a:pt x="101" y="1461"/>
                  </a:cubicBezTo>
                  <a:cubicBezTo>
                    <a:pt x="40" y="1461"/>
                    <a:pt x="0" y="1552"/>
                    <a:pt x="66" y="1581"/>
                  </a:cubicBezTo>
                  <a:cubicBezTo>
                    <a:pt x="101" y="1600"/>
                    <a:pt x="135" y="1608"/>
                    <a:pt x="169" y="1608"/>
                  </a:cubicBezTo>
                  <a:cubicBezTo>
                    <a:pt x="364" y="1608"/>
                    <a:pt x="531" y="1329"/>
                    <a:pt x="647" y="1205"/>
                  </a:cubicBezTo>
                  <a:cubicBezTo>
                    <a:pt x="972" y="837"/>
                    <a:pt x="1297" y="478"/>
                    <a:pt x="1623" y="118"/>
                  </a:cubicBezTo>
                  <a:cubicBezTo>
                    <a:pt x="1668" y="67"/>
                    <a:pt x="1625" y="0"/>
                    <a:pt x="157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1"/>
            <p:cNvSpPr/>
            <p:nvPr/>
          </p:nvSpPr>
          <p:spPr>
            <a:xfrm>
              <a:off x="-3083603" y="-1511329"/>
              <a:ext cx="680553" cy="2347303"/>
            </a:xfrm>
            <a:custGeom>
              <a:avLst/>
              <a:gdLst/>
              <a:ahLst/>
              <a:cxnLst/>
              <a:rect l="l" t="t" r="r" b="b"/>
              <a:pathLst>
                <a:path w="6092" h="21012" extrusionOk="0">
                  <a:moveTo>
                    <a:pt x="2756" y="1"/>
                  </a:moveTo>
                  <a:cubicBezTo>
                    <a:pt x="2675" y="1"/>
                    <a:pt x="2586" y="69"/>
                    <a:pt x="2601" y="176"/>
                  </a:cubicBezTo>
                  <a:cubicBezTo>
                    <a:pt x="2661" y="544"/>
                    <a:pt x="2712" y="921"/>
                    <a:pt x="2772" y="1288"/>
                  </a:cubicBezTo>
                  <a:cubicBezTo>
                    <a:pt x="2807" y="1477"/>
                    <a:pt x="2849" y="1673"/>
                    <a:pt x="2858" y="1862"/>
                  </a:cubicBezTo>
                  <a:cubicBezTo>
                    <a:pt x="2807" y="1896"/>
                    <a:pt x="2781" y="1981"/>
                    <a:pt x="2824" y="2041"/>
                  </a:cubicBezTo>
                  <a:lnTo>
                    <a:pt x="2849" y="2084"/>
                  </a:lnTo>
                  <a:cubicBezTo>
                    <a:pt x="2807" y="2229"/>
                    <a:pt x="2747" y="2375"/>
                    <a:pt x="2661" y="2512"/>
                  </a:cubicBezTo>
                  <a:cubicBezTo>
                    <a:pt x="2345" y="3119"/>
                    <a:pt x="2045" y="3735"/>
                    <a:pt x="1789" y="4377"/>
                  </a:cubicBezTo>
                  <a:cubicBezTo>
                    <a:pt x="1250" y="5686"/>
                    <a:pt x="830" y="7037"/>
                    <a:pt x="548" y="8415"/>
                  </a:cubicBezTo>
                  <a:cubicBezTo>
                    <a:pt x="274" y="9758"/>
                    <a:pt x="112" y="11127"/>
                    <a:pt x="60" y="12495"/>
                  </a:cubicBezTo>
                  <a:cubicBezTo>
                    <a:pt x="1" y="13975"/>
                    <a:pt x="112" y="15421"/>
                    <a:pt x="557" y="16841"/>
                  </a:cubicBezTo>
                  <a:cubicBezTo>
                    <a:pt x="1019" y="18321"/>
                    <a:pt x="1737" y="19707"/>
                    <a:pt x="2670" y="20947"/>
                  </a:cubicBezTo>
                  <a:cubicBezTo>
                    <a:pt x="2700" y="20990"/>
                    <a:pt x="2747" y="21012"/>
                    <a:pt x="2794" y="21012"/>
                  </a:cubicBezTo>
                  <a:cubicBezTo>
                    <a:pt x="2841" y="21012"/>
                    <a:pt x="2888" y="20990"/>
                    <a:pt x="2918" y="20947"/>
                  </a:cubicBezTo>
                  <a:cubicBezTo>
                    <a:pt x="4389" y="18834"/>
                    <a:pt x="5347" y="16422"/>
                    <a:pt x="5715" y="13881"/>
                  </a:cubicBezTo>
                  <a:cubicBezTo>
                    <a:pt x="6092" y="11340"/>
                    <a:pt x="5895" y="8748"/>
                    <a:pt x="5125" y="6293"/>
                  </a:cubicBezTo>
                  <a:cubicBezTo>
                    <a:pt x="4646" y="4787"/>
                    <a:pt x="3910" y="3393"/>
                    <a:pt x="3132" y="2016"/>
                  </a:cubicBezTo>
                  <a:cubicBezTo>
                    <a:pt x="3132" y="1810"/>
                    <a:pt x="3115" y="1605"/>
                    <a:pt x="3080" y="1400"/>
                  </a:cubicBezTo>
                  <a:cubicBezTo>
                    <a:pt x="3003" y="972"/>
                    <a:pt x="2935" y="536"/>
                    <a:pt x="2875" y="99"/>
                  </a:cubicBezTo>
                  <a:cubicBezTo>
                    <a:pt x="2861" y="31"/>
                    <a:pt x="2811" y="1"/>
                    <a:pt x="275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1"/>
            <p:cNvSpPr/>
            <p:nvPr/>
          </p:nvSpPr>
          <p:spPr>
            <a:xfrm>
              <a:off x="-2760085" y="-1284777"/>
              <a:ext cx="84678" cy="1843591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2" y="0"/>
                  </a:moveTo>
                  <a:cubicBezTo>
                    <a:pt x="30" y="0"/>
                    <a:pt x="0" y="22"/>
                    <a:pt x="5" y="65"/>
                  </a:cubicBezTo>
                  <a:cubicBezTo>
                    <a:pt x="544" y="5505"/>
                    <a:pt x="621" y="10981"/>
                    <a:pt x="244" y="16439"/>
                  </a:cubicBezTo>
                  <a:cubicBezTo>
                    <a:pt x="244" y="16481"/>
                    <a:pt x="276" y="16503"/>
                    <a:pt x="309" y="16503"/>
                  </a:cubicBezTo>
                  <a:cubicBezTo>
                    <a:pt x="343" y="16503"/>
                    <a:pt x="377" y="16481"/>
                    <a:pt x="381" y="16439"/>
                  </a:cubicBezTo>
                  <a:cubicBezTo>
                    <a:pt x="757" y="10981"/>
                    <a:pt x="672" y="5505"/>
                    <a:pt x="133" y="65"/>
                  </a:cubicBezTo>
                  <a:cubicBezTo>
                    <a:pt x="129" y="22"/>
                    <a:pt x="94" y="0"/>
                    <a:pt x="6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1"/>
            <p:cNvSpPr/>
            <p:nvPr/>
          </p:nvSpPr>
          <p:spPr>
            <a:xfrm>
              <a:off x="-2883639" y="-787099"/>
              <a:ext cx="178405" cy="430763"/>
            </a:xfrm>
            <a:custGeom>
              <a:avLst/>
              <a:gdLst/>
              <a:ahLst/>
              <a:cxnLst/>
              <a:rect l="l" t="t" r="r" b="b"/>
              <a:pathLst>
                <a:path w="1597" h="3856" extrusionOk="0">
                  <a:moveTo>
                    <a:pt x="1517" y="0"/>
                  </a:moveTo>
                  <a:cubicBezTo>
                    <a:pt x="1490" y="0"/>
                    <a:pt x="1463" y="15"/>
                    <a:pt x="1453" y="50"/>
                  </a:cubicBezTo>
                  <a:lnTo>
                    <a:pt x="1453" y="41"/>
                  </a:lnTo>
                  <a:cubicBezTo>
                    <a:pt x="1085" y="1324"/>
                    <a:pt x="614" y="2565"/>
                    <a:pt x="24" y="3754"/>
                  </a:cubicBezTo>
                  <a:cubicBezTo>
                    <a:pt x="1" y="3807"/>
                    <a:pt x="46" y="3856"/>
                    <a:pt x="91" y="3856"/>
                  </a:cubicBezTo>
                  <a:cubicBezTo>
                    <a:pt x="111" y="3856"/>
                    <a:pt x="131" y="3846"/>
                    <a:pt x="144" y="3822"/>
                  </a:cubicBezTo>
                  <a:cubicBezTo>
                    <a:pt x="734" y="2625"/>
                    <a:pt x="1213" y="1367"/>
                    <a:pt x="1581" y="84"/>
                  </a:cubicBezTo>
                  <a:cubicBezTo>
                    <a:pt x="1596" y="33"/>
                    <a:pt x="1557" y="0"/>
                    <a:pt x="15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1"/>
            <p:cNvSpPr/>
            <p:nvPr/>
          </p:nvSpPr>
          <p:spPr>
            <a:xfrm>
              <a:off x="-2844204" y="17341"/>
              <a:ext cx="149136" cy="260960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5" y="11"/>
                    <a:pt x="1194" y="35"/>
                  </a:cubicBezTo>
                  <a:lnTo>
                    <a:pt x="1185" y="35"/>
                  </a:lnTo>
                  <a:lnTo>
                    <a:pt x="30" y="2233"/>
                  </a:ln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6"/>
                    <a:pt x="142" y="2302"/>
                  </a:cubicBezTo>
                  <a:cubicBezTo>
                    <a:pt x="527" y="1566"/>
                    <a:pt x="920" y="839"/>
                    <a:pt x="1305" y="103"/>
                  </a:cubicBez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1"/>
            <p:cNvSpPr/>
            <p:nvPr/>
          </p:nvSpPr>
          <p:spPr>
            <a:xfrm>
              <a:off x="-2866100" y="-298023"/>
              <a:ext cx="171032" cy="270121"/>
            </a:xfrm>
            <a:custGeom>
              <a:avLst/>
              <a:gdLst/>
              <a:ahLst/>
              <a:cxnLst/>
              <a:rect l="l" t="t" r="r" b="b"/>
              <a:pathLst>
                <a:path w="1531" h="2418" extrusionOk="0">
                  <a:moveTo>
                    <a:pt x="1444" y="1"/>
                  </a:moveTo>
                  <a:cubicBezTo>
                    <a:pt x="1424" y="1"/>
                    <a:pt x="1403" y="10"/>
                    <a:pt x="1390" y="35"/>
                  </a:cubicBezTo>
                  <a:cubicBezTo>
                    <a:pt x="902" y="779"/>
                    <a:pt x="449" y="1540"/>
                    <a:pt x="30" y="2319"/>
                  </a:cubicBezTo>
                  <a:cubicBezTo>
                    <a:pt x="0" y="2372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9"/>
                    <a:pt x="1022" y="847"/>
                    <a:pt x="1501" y="94"/>
                  </a:cubicBezTo>
                  <a:cubicBezTo>
                    <a:pt x="1530" y="47"/>
                    <a:pt x="1487" y="1"/>
                    <a:pt x="144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31"/>
            <p:cNvSpPr/>
            <p:nvPr/>
          </p:nvSpPr>
          <p:spPr>
            <a:xfrm>
              <a:off x="-2815494" y="-1087493"/>
              <a:ext cx="100318" cy="212365"/>
            </a:xfrm>
            <a:custGeom>
              <a:avLst/>
              <a:gdLst/>
              <a:ahLst/>
              <a:cxnLst/>
              <a:rect l="l" t="t" r="r" b="b"/>
              <a:pathLst>
                <a:path w="898" h="1901" extrusionOk="0">
                  <a:moveTo>
                    <a:pt x="817" y="0"/>
                  </a:moveTo>
                  <a:cubicBezTo>
                    <a:pt x="790" y="0"/>
                    <a:pt x="762" y="13"/>
                    <a:pt x="749" y="44"/>
                  </a:cubicBezTo>
                  <a:cubicBezTo>
                    <a:pt x="509" y="634"/>
                    <a:pt x="261" y="1224"/>
                    <a:pt x="22" y="1823"/>
                  </a:cubicBezTo>
                  <a:cubicBezTo>
                    <a:pt x="1" y="1870"/>
                    <a:pt x="40" y="1901"/>
                    <a:pt x="81" y="1901"/>
                  </a:cubicBezTo>
                  <a:cubicBezTo>
                    <a:pt x="108" y="1901"/>
                    <a:pt x="136" y="1888"/>
                    <a:pt x="150" y="1857"/>
                  </a:cubicBezTo>
                  <a:cubicBezTo>
                    <a:pt x="389" y="1267"/>
                    <a:pt x="638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31"/>
            <p:cNvSpPr/>
            <p:nvPr/>
          </p:nvSpPr>
          <p:spPr>
            <a:xfrm>
              <a:off x="-2707245" y="-516197"/>
              <a:ext cx="201641" cy="169915"/>
            </a:xfrm>
            <a:custGeom>
              <a:avLst/>
              <a:gdLst/>
              <a:ahLst/>
              <a:cxnLst/>
              <a:rect l="l" t="t" r="r" b="b"/>
              <a:pathLst>
                <a:path w="1805" h="1521" extrusionOk="0">
                  <a:moveTo>
                    <a:pt x="96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45" y="114"/>
                  </a:lnTo>
                  <a:cubicBezTo>
                    <a:pt x="558" y="619"/>
                    <a:pt x="1106" y="1081"/>
                    <a:pt x="1679" y="1508"/>
                  </a:cubicBezTo>
                  <a:cubicBezTo>
                    <a:pt x="1691" y="1517"/>
                    <a:pt x="1702" y="1521"/>
                    <a:pt x="1713" y="1521"/>
                  </a:cubicBezTo>
                  <a:cubicBezTo>
                    <a:pt x="1767" y="1521"/>
                    <a:pt x="1804" y="1431"/>
                    <a:pt x="1747" y="1389"/>
                  </a:cubicBezTo>
                  <a:cubicBezTo>
                    <a:pt x="1183" y="970"/>
                    <a:pt x="644" y="516"/>
                    <a:pt x="139" y="20"/>
                  </a:cubicBezTo>
                  <a:cubicBezTo>
                    <a:pt x="126" y="6"/>
                    <a:pt x="110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1"/>
            <p:cNvSpPr/>
            <p:nvPr/>
          </p:nvSpPr>
          <p:spPr>
            <a:xfrm>
              <a:off x="-2711267" y="-111017"/>
              <a:ext cx="179522" cy="154945"/>
            </a:xfrm>
            <a:custGeom>
              <a:avLst/>
              <a:gdLst/>
              <a:ahLst/>
              <a:cxnLst/>
              <a:rect l="l" t="t" r="r" b="b"/>
              <a:pathLst>
                <a:path w="1607" h="1387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1458" y="1372"/>
                  </a:lnTo>
                  <a:cubicBezTo>
                    <a:pt x="1472" y="1382"/>
                    <a:pt x="1487" y="1387"/>
                    <a:pt x="1502" y="1387"/>
                  </a:cubicBezTo>
                  <a:cubicBezTo>
                    <a:pt x="1558" y="1387"/>
                    <a:pt x="1607" y="1319"/>
                    <a:pt x="1552" y="1278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1"/>
            <p:cNvSpPr/>
            <p:nvPr/>
          </p:nvSpPr>
          <p:spPr>
            <a:xfrm>
              <a:off x="-2722773" y="288466"/>
              <a:ext cx="124113" cy="133050"/>
            </a:xfrm>
            <a:custGeom>
              <a:avLst/>
              <a:gdLst/>
              <a:ahLst/>
              <a:cxnLst/>
              <a:rect l="l" t="t" r="r" b="b"/>
              <a:pathLst>
                <a:path w="1111" h="1191" extrusionOk="0">
                  <a:moveTo>
                    <a:pt x="98" y="1"/>
                  </a:moveTo>
                  <a:cubicBezTo>
                    <a:pt x="47" y="1"/>
                    <a:pt x="1" y="68"/>
                    <a:pt x="47" y="114"/>
                  </a:cubicBezTo>
                  <a:lnTo>
                    <a:pt x="971" y="1166"/>
                  </a:lnTo>
                  <a:cubicBezTo>
                    <a:pt x="986" y="1183"/>
                    <a:pt x="1002" y="1190"/>
                    <a:pt x="1018" y="1190"/>
                  </a:cubicBezTo>
                  <a:cubicBezTo>
                    <a:pt x="1068" y="1190"/>
                    <a:pt x="1110" y="1124"/>
                    <a:pt x="1065" y="1072"/>
                  </a:cubicBezTo>
                  <a:lnTo>
                    <a:pt x="141" y="20"/>
                  </a:lnTo>
                  <a:cubicBezTo>
                    <a:pt x="128" y="7"/>
                    <a:pt x="112" y="1"/>
                    <a:pt x="9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1"/>
            <p:cNvSpPr/>
            <p:nvPr/>
          </p:nvSpPr>
          <p:spPr>
            <a:xfrm>
              <a:off x="-2730928" y="-924952"/>
              <a:ext cx="193486" cy="179969"/>
            </a:xfrm>
            <a:custGeom>
              <a:avLst/>
              <a:gdLst/>
              <a:ahLst/>
              <a:cxnLst/>
              <a:rect l="l" t="t" r="r" b="b"/>
              <a:pathLst>
                <a:path w="1732" h="1611" extrusionOk="0">
                  <a:moveTo>
                    <a:pt x="175" y="1"/>
                  </a:moveTo>
                  <a:cubicBezTo>
                    <a:pt x="154" y="1"/>
                    <a:pt x="133" y="11"/>
                    <a:pt x="120" y="35"/>
                  </a:cubicBezTo>
                  <a:cubicBezTo>
                    <a:pt x="0" y="274"/>
                    <a:pt x="360" y="479"/>
                    <a:pt x="505" y="608"/>
                  </a:cubicBezTo>
                  <a:lnTo>
                    <a:pt x="1591" y="1592"/>
                  </a:lnTo>
                  <a:cubicBezTo>
                    <a:pt x="1605" y="1605"/>
                    <a:pt x="1620" y="1611"/>
                    <a:pt x="1635" y="1611"/>
                  </a:cubicBezTo>
                  <a:cubicBezTo>
                    <a:pt x="1686" y="1611"/>
                    <a:pt x="1732" y="1544"/>
                    <a:pt x="1686" y="1497"/>
                  </a:cubicBezTo>
                  <a:lnTo>
                    <a:pt x="950" y="830"/>
                  </a:lnTo>
                  <a:cubicBezTo>
                    <a:pt x="847" y="745"/>
                    <a:pt x="171" y="231"/>
                    <a:pt x="240" y="103"/>
                  </a:cubicBezTo>
                  <a:cubicBezTo>
                    <a:pt x="269" y="50"/>
                    <a:pt x="221" y="1"/>
                    <a:pt x="1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1"/>
            <p:cNvSpPr/>
            <p:nvPr/>
          </p:nvSpPr>
          <p:spPr>
            <a:xfrm>
              <a:off x="-3127506" y="-1666609"/>
              <a:ext cx="1330384" cy="1345912"/>
            </a:xfrm>
            <a:custGeom>
              <a:avLst/>
              <a:gdLst/>
              <a:ahLst/>
              <a:cxnLst/>
              <a:rect l="l" t="t" r="r" b="b"/>
              <a:pathLst>
                <a:path w="11909" h="12048" extrusionOk="0">
                  <a:moveTo>
                    <a:pt x="6202" y="1"/>
                  </a:moveTo>
                  <a:cubicBezTo>
                    <a:pt x="5507" y="1"/>
                    <a:pt x="4811" y="24"/>
                    <a:pt x="4115" y="69"/>
                  </a:cubicBezTo>
                  <a:cubicBezTo>
                    <a:pt x="3071" y="138"/>
                    <a:pt x="2036" y="249"/>
                    <a:pt x="1001" y="411"/>
                  </a:cubicBezTo>
                  <a:cubicBezTo>
                    <a:pt x="959" y="400"/>
                    <a:pt x="917" y="395"/>
                    <a:pt x="874" y="395"/>
                  </a:cubicBezTo>
                  <a:cubicBezTo>
                    <a:pt x="786" y="395"/>
                    <a:pt x="700" y="419"/>
                    <a:pt x="625" y="471"/>
                  </a:cubicBezTo>
                  <a:lnTo>
                    <a:pt x="616" y="471"/>
                  </a:lnTo>
                  <a:cubicBezTo>
                    <a:pt x="342" y="523"/>
                    <a:pt x="180" y="813"/>
                    <a:pt x="282" y="1070"/>
                  </a:cubicBezTo>
                  <a:cubicBezTo>
                    <a:pt x="240" y="1352"/>
                    <a:pt x="282" y="1660"/>
                    <a:pt x="257" y="1943"/>
                  </a:cubicBezTo>
                  <a:cubicBezTo>
                    <a:pt x="197" y="2559"/>
                    <a:pt x="163" y="3175"/>
                    <a:pt x="137" y="3791"/>
                  </a:cubicBezTo>
                  <a:cubicBezTo>
                    <a:pt x="86" y="5040"/>
                    <a:pt x="0" y="6297"/>
                    <a:pt x="111" y="7546"/>
                  </a:cubicBezTo>
                  <a:cubicBezTo>
                    <a:pt x="163" y="8136"/>
                    <a:pt x="257" y="8718"/>
                    <a:pt x="376" y="9300"/>
                  </a:cubicBezTo>
                  <a:cubicBezTo>
                    <a:pt x="496" y="9873"/>
                    <a:pt x="625" y="10480"/>
                    <a:pt x="838" y="11028"/>
                  </a:cubicBezTo>
                  <a:cubicBezTo>
                    <a:pt x="1052" y="11541"/>
                    <a:pt x="1446" y="12012"/>
                    <a:pt x="2028" y="12046"/>
                  </a:cubicBezTo>
                  <a:cubicBezTo>
                    <a:pt x="2047" y="12047"/>
                    <a:pt x="2066" y="12047"/>
                    <a:pt x="2086" y="12047"/>
                  </a:cubicBezTo>
                  <a:cubicBezTo>
                    <a:pt x="2624" y="12047"/>
                    <a:pt x="3064" y="11705"/>
                    <a:pt x="3328" y="11250"/>
                  </a:cubicBezTo>
                  <a:cubicBezTo>
                    <a:pt x="3542" y="10865"/>
                    <a:pt x="3670" y="10438"/>
                    <a:pt x="3713" y="10001"/>
                  </a:cubicBezTo>
                  <a:cubicBezTo>
                    <a:pt x="3773" y="10095"/>
                    <a:pt x="3841" y="10181"/>
                    <a:pt x="3918" y="10267"/>
                  </a:cubicBezTo>
                  <a:cubicBezTo>
                    <a:pt x="4249" y="10641"/>
                    <a:pt x="4729" y="10888"/>
                    <a:pt x="5212" y="10888"/>
                  </a:cubicBezTo>
                  <a:cubicBezTo>
                    <a:pt x="5478" y="10888"/>
                    <a:pt x="5745" y="10813"/>
                    <a:pt x="5988" y="10643"/>
                  </a:cubicBezTo>
                  <a:cubicBezTo>
                    <a:pt x="6716" y="10147"/>
                    <a:pt x="6502" y="9172"/>
                    <a:pt x="6288" y="8462"/>
                  </a:cubicBezTo>
                  <a:cubicBezTo>
                    <a:pt x="6271" y="8385"/>
                    <a:pt x="6245" y="8316"/>
                    <a:pt x="6219" y="8248"/>
                  </a:cubicBezTo>
                  <a:lnTo>
                    <a:pt x="6219" y="8248"/>
                  </a:lnTo>
                  <a:cubicBezTo>
                    <a:pt x="6579" y="8462"/>
                    <a:pt x="6964" y="8658"/>
                    <a:pt x="7349" y="8829"/>
                  </a:cubicBezTo>
                  <a:cubicBezTo>
                    <a:pt x="7681" y="8976"/>
                    <a:pt x="8161" y="9116"/>
                    <a:pt x="8599" y="9116"/>
                  </a:cubicBezTo>
                  <a:cubicBezTo>
                    <a:pt x="9129" y="9116"/>
                    <a:pt x="9597" y="8911"/>
                    <a:pt x="9667" y="8265"/>
                  </a:cubicBezTo>
                  <a:cubicBezTo>
                    <a:pt x="9710" y="7828"/>
                    <a:pt x="9547" y="7332"/>
                    <a:pt x="9385" y="6922"/>
                  </a:cubicBezTo>
                  <a:cubicBezTo>
                    <a:pt x="9222" y="6520"/>
                    <a:pt x="9000" y="6135"/>
                    <a:pt x="8743" y="5792"/>
                  </a:cubicBezTo>
                  <a:cubicBezTo>
                    <a:pt x="8700" y="5733"/>
                    <a:pt x="8658" y="5681"/>
                    <a:pt x="8615" y="5621"/>
                  </a:cubicBezTo>
                  <a:lnTo>
                    <a:pt x="8615" y="5621"/>
                  </a:lnTo>
                  <a:cubicBezTo>
                    <a:pt x="8717" y="5647"/>
                    <a:pt x="8829" y="5673"/>
                    <a:pt x="8931" y="5690"/>
                  </a:cubicBezTo>
                  <a:cubicBezTo>
                    <a:pt x="9256" y="5748"/>
                    <a:pt x="9698" y="5825"/>
                    <a:pt x="10131" y="5825"/>
                  </a:cubicBezTo>
                  <a:cubicBezTo>
                    <a:pt x="10711" y="5825"/>
                    <a:pt x="11275" y="5686"/>
                    <a:pt x="11515" y="5176"/>
                  </a:cubicBezTo>
                  <a:cubicBezTo>
                    <a:pt x="11908" y="4312"/>
                    <a:pt x="10959" y="3286"/>
                    <a:pt x="10317" y="2832"/>
                  </a:cubicBezTo>
                  <a:cubicBezTo>
                    <a:pt x="10120" y="2687"/>
                    <a:pt x="9898" y="2559"/>
                    <a:pt x="9676" y="2447"/>
                  </a:cubicBezTo>
                  <a:cubicBezTo>
                    <a:pt x="9984" y="2413"/>
                    <a:pt x="10283" y="2336"/>
                    <a:pt x="10574" y="2234"/>
                  </a:cubicBezTo>
                  <a:cubicBezTo>
                    <a:pt x="10993" y="2062"/>
                    <a:pt x="11532" y="1678"/>
                    <a:pt x="11378" y="1164"/>
                  </a:cubicBezTo>
                  <a:cubicBezTo>
                    <a:pt x="11250" y="719"/>
                    <a:pt x="10651" y="471"/>
                    <a:pt x="10249" y="343"/>
                  </a:cubicBezTo>
                  <a:cubicBezTo>
                    <a:pt x="9299" y="44"/>
                    <a:pt x="8230" y="61"/>
                    <a:pt x="7246" y="18"/>
                  </a:cubicBezTo>
                  <a:cubicBezTo>
                    <a:pt x="6898" y="6"/>
                    <a:pt x="6550" y="1"/>
                    <a:pt x="6202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1"/>
            <p:cNvSpPr/>
            <p:nvPr/>
          </p:nvSpPr>
          <p:spPr>
            <a:xfrm>
              <a:off x="-2185103" y="-529379"/>
              <a:ext cx="130927" cy="128023"/>
            </a:xfrm>
            <a:custGeom>
              <a:avLst/>
              <a:gdLst/>
              <a:ahLst/>
              <a:cxnLst/>
              <a:rect l="l" t="t" r="r" b="b"/>
              <a:pathLst>
                <a:path w="1172" h="1146" extrusionOk="0">
                  <a:moveTo>
                    <a:pt x="552" y="0"/>
                  </a:moveTo>
                  <a:cubicBezTo>
                    <a:pt x="420" y="0"/>
                    <a:pt x="289" y="50"/>
                    <a:pt x="187" y="155"/>
                  </a:cubicBezTo>
                  <a:cubicBezTo>
                    <a:pt x="85" y="258"/>
                    <a:pt x="42" y="403"/>
                    <a:pt x="59" y="549"/>
                  </a:cubicBezTo>
                  <a:cubicBezTo>
                    <a:pt x="33" y="626"/>
                    <a:pt x="50" y="711"/>
                    <a:pt x="102" y="771"/>
                  </a:cubicBezTo>
                  <a:cubicBezTo>
                    <a:pt x="0" y="912"/>
                    <a:pt x="84" y="1145"/>
                    <a:pt x="269" y="1145"/>
                  </a:cubicBezTo>
                  <a:cubicBezTo>
                    <a:pt x="287" y="1145"/>
                    <a:pt x="305" y="1143"/>
                    <a:pt x="324" y="1139"/>
                  </a:cubicBezTo>
                  <a:cubicBezTo>
                    <a:pt x="418" y="1113"/>
                    <a:pt x="504" y="1079"/>
                    <a:pt x="581" y="1045"/>
                  </a:cubicBezTo>
                  <a:cubicBezTo>
                    <a:pt x="590" y="1045"/>
                    <a:pt x="599" y="1045"/>
                    <a:pt x="608" y="1045"/>
                  </a:cubicBezTo>
                  <a:cubicBezTo>
                    <a:pt x="794" y="1045"/>
                    <a:pt x="963" y="961"/>
                    <a:pt x="1077" y="822"/>
                  </a:cubicBezTo>
                  <a:cubicBezTo>
                    <a:pt x="1145" y="737"/>
                    <a:pt x="1171" y="626"/>
                    <a:pt x="1137" y="523"/>
                  </a:cubicBezTo>
                  <a:cubicBezTo>
                    <a:pt x="1154" y="420"/>
                    <a:pt x="1103" y="318"/>
                    <a:pt x="1009" y="266"/>
                  </a:cubicBezTo>
                  <a:cubicBezTo>
                    <a:pt x="910" y="93"/>
                    <a:pt x="731" y="0"/>
                    <a:pt x="5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1"/>
            <p:cNvSpPr/>
            <p:nvPr/>
          </p:nvSpPr>
          <p:spPr>
            <a:xfrm>
              <a:off x="-1986480" y="-765427"/>
              <a:ext cx="135842" cy="133273"/>
            </a:xfrm>
            <a:custGeom>
              <a:avLst/>
              <a:gdLst/>
              <a:ahLst/>
              <a:cxnLst/>
              <a:rect l="l" t="t" r="r" b="b"/>
              <a:pathLst>
                <a:path w="1216" h="1193" extrusionOk="0">
                  <a:moveTo>
                    <a:pt x="902" y="0"/>
                  </a:moveTo>
                  <a:cubicBezTo>
                    <a:pt x="850" y="0"/>
                    <a:pt x="797" y="14"/>
                    <a:pt x="753" y="44"/>
                  </a:cubicBezTo>
                  <a:cubicBezTo>
                    <a:pt x="599" y="155"/>
                    <a:pt x="386" y="181"/>
                    <a:pt x="232" y="309"/>
                  </a:cubicBezTo>
                  <a:cubicBezTo>
                    <a:pt x="112" y="412"/>
                    <a:pt x="35" y="557"/>
                    <a:pt x="18" y="728"/>
                  </a:cubicBezTo>
                  <a:cubicBezTo>
                    <a:pt x="1" y="882"/>
                    <a:pt x="78" y="1036"/>
                    <a:pt x="206" y="1130"/>
                  </a:cubicBezTo>
                  <a:cubicBezTo>
                    <a:pt x="276" y="1175"/>
                    <a:pt x="350" y="1192"/>
                    <a:pt x="425" y="1192"/>
                  </a:cubicBezTo>
                  <a:cubicBezTo>
                    <a:pt x="549" y="1192"/>
                    <a:pt x="675" y="1144"/>
                    <a:pt x="788" y="1096"/>
                  </a:cubicBezTo>
                  <a:cubicBezTo>
                    <a:pt x="976" y="1028"/>
                    <a:pt x="1121" y="882"/>
                    <a:pt x="1181" y="702"/>
                  </a:cubicBezTo>
                  <a:cubicBezTo>
                    <a:pt x="1215" y="574"/>
                    <a:pt x="1198" y="429"/>
                    <a:pt x="1130" y="318"/>
                  </a:cubicBezTo>
                  <a:cubicBezTo>
                    <a:pt x="1130" y="292"/>
                    <a:pt x="1138" y="266"/>
                    <a:pt x="1138" y="241"/>
                  </a:cubicBezTo>
                  <a:cubicBezTo>
                    <a:pt x="1157" y="88"/>
                    <a:pt x="1031" y="0"/>
                    <a:pt x="90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1"/>
            <p:cNvSpPr/>
            <p:nvPr/>
          </p:nvSpPr>
          <p:spPr>
            <a:xfrm>
              <a:off x="-2478683" y="-597747"/>
              <a:ext cx="170250" cy="152488"/>
            </a:xfrm>
            <a:custGeom>
              <a:avLst/>
              <a:gdLst/>
              <a:ahLst/>
              <a:cxnLst/>
              <a:rect l="l" t="t" r="r" b="b"/>
              <a:pathLst>
                <a:path w="1524" h="1365" extrusionOk="0">
                  <a:moveTo>
                    <a:pt x="1134" y="1"/>
                  </a:moveTo>
                  <a:cubicBezTo>
                    <a:pt x="1118" y="1"/>
                    <a:pt x="1103" y="2"/>
                    <a:pt x="1087" y="6"/>
                  </a:cubicBezTo>
                  <a:cubicBezTo>
                    <a:pt x="865" y="40"/>
                    <a:pt x="634" y="100"/>
                    <a:pt x="480" y="271"/>
                  </a:cubicBezTo>
                  <a:cubicBezTo>
                    <a:pt x="446" y="314"/>
                    <a:pt x="420" y="356"/>
                    <a:pt x="403" y="408"/>
                  </a:cubicBezTo>
                  <a:cubicBezTo>
                    <a:pt x="232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1" y="1007"/>
                  </a:cubicBezTo>
                  <a:cubicBezTo>
                    <a:pt x="138" y="1015"/>
                    <a:pt x="146" y="1024"/>
                    <a:pt x="163" y="1032"/>
                  </a:cubicBezTo>
                  <a:cubicBezTo>
                    <a:pt x="215" y="1195"/>
                    <a:pt x="352" y="1315"/>
                    <a:pt x="514" y="1357"/>
                  </a:cubicBezTo>
                  <a:cubicBezTo>
                    <a:pt x="540" y="1362"/>
                    <a:pt x="566" y="1364"/>
                    <a:pt x="591" y="1364"/>
                  </a:cubicBezTo>
                  <a:cubicBezTo>
                    <a:pt x="752" y="1364"/>
                    <a:pt x="902" y="1274"/>
                    <a:pt x="976" y="1126"/>
                  </a:cubicBezTo>
                  <a:cubicBezTo>
                    <a:pt x="1002" y="1118"/>
                    <a:pt x="1019" y="1109"/>
                    <a:pt x="1044" y="1101"/>
                  </a:cubicBezTo>
                  <a:cubicBezTo>
                    <a:pt x="1077" y="1117"/>
                    <a:pt x="1111" y="1125"/>
                    <a:pt x="1144" y="1125"/>
                  </a:cubicBezTo>
                  <a:cubicBezTo>
                    <a:pt x="1217" y="1125"/>
                    <a:pt x="1286" y="1088"/>
                    <a:pt x="1327" y="1024"/>
                  </a:cubicBezTo>
                  <a:cubicBezTo>
                    <a:pt x="1524" y="741"/>
                    <a:pt x="1515" y="356"/>
                    <a:pt x="1310" y="83"/>
                  </a:cubicBezTo>
                  <a:cubicBezTo>
                    <a:pt x="1262" y="28"/>
                    <a:pt x="1197" y="1"/>
                    <a:pt x="113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1"/>
            <p:cNvSpPr/>
            <p:nvPr/>
          </p:nvSpPr>
          <p:spPr>
            <a:xfrm>
              <a:off x="-2277936" y="-752692"/>
              <a:ext cx="140534" cy="113723"/>
            </a:xfrm>
            <a:custGeom>
              <a:avLst/>
              <a:gdLst/>
              <a:ahLst/>
              <a:cxnLst/>
              <a:rect l="l" t="t" r="r" b="b"/>
              <a:pathLst>
                <a:path w="1258" h="1018" extrusionOk="0">
                  <a:moveTo>
                    <a:pt x="395" y="472"/>
                  </a:moveTo>
                  <a:cubicBezTo>
                    <a:pt x="401" y="472"/>
                    <a:pt x="409" y="474"/>
                    <a:pt x="419" y="477"/>
                  </a:cubicBezTo>
                  <a:lnTo>
                    <a:pt x="411" y="477"/>
                  </a:lnTo>
                  <a:lnTo>
                    <a:pt x="394" y="486"/>
                  </a:lnTo>
                  <a:lnTo>
                    <a:pt x="368" y="486"/>
                  </a:lnTo>
                  <a:cubicBezTo>
                    <a:pt x="378" y="476"/>
                    <a:pt x="385" y="472"/>
                    <a:pt x="395" y="472"/>
                  </a:cubicBezTo>
                  <a:close/>
                  <a:moveTo>
                    <a:pt x="827" y="0"/>
                  </a:moveTo>
                  <a:cubicBezTo>
                    <a:pt x="693" y="0"/>
                    <a:pt x="558" y="52"/>
                    <a:pt x="454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0" y="751"/>
                    <a:pt x="120" y="922"/>
                    <a:pt x="308" y="948"/>
                  </a:cubicBezTo>
                  <a:cubicBezTo>
                    <a:pt x="350" y="994"/>
                    <a:pt x="409" y="1018"/>
                    <a:pt x="468" y="1018"/>
                  </a:cubicBezTo>
                  <a:cubicBezTo>
                    <a:pt x="518" y="1018"/>
                    <a:pt x="568" y="1000"/>
                    <a:pt x="608" y="965"/>
                  </a:cubicBezTo>
                  <a:cubicBezTo>
                    <a:pt x="719" y="871"/>
                    <a:pt x="864" y="785"/>
                    <a:pt x="984" y="674"/>
                  </a:cubicBezTo>
                  <a:cubicBezTo>
                    <a:pt x="1121" y="571"/>
                    <a:pt x="1258" y="409"/>
                    <a:pt x="1164" y="229"/>
                  </a:cubicBezTo>
                  <a:cubicBezTo>
                    <a:pt x="1138" y="127"/>
                    <a:pt x="1053" y="50"/>
                    <a:pt x="950" y="15"/>
                  </a:cubicBezTo>
                  <a:cubicBezTo>
                    <a:pt x="910" y="5"/>
                    <a:pt x="869" y="0"/>
                    <a:pt x="82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1"/>
            <p:cNvSpPr/>
            <p:nvPr/>
          </p:nvSpPr>
          <p:spPr>
            <a:xfrm>
              <a:off x="-1929171" y="-574399"/>
              <a:ext cx="140646" cy="119756"/>
            </a:xfrm>
            <a:custGeom>
              <a:avLst/>
              <a:gdLst/>
              <a:ahLst/>
              <a:cxnLst/>
              <a:rect l="l" t="t" r="r" b="b"/>
              <a:pathLst>
                <a:path w="1259" h="1072" extrusionOk="0">
                  <a:moveTo>
                    <a:pt x="615" y="1"/>
                  </a:moveTo>
                  <a:cubicBezTo>
                    <a:pt x="454" y="1"/>
                    <a:pt x="293" y="59"/>
                    <a:pt x="180" y="182"/>
                  </a:cubicBezTo>
                  <a:cubicBezTo>
                    <a:pt x="1" y="395"/>
                    <a:pt x="1" y="703"/>
                    <a:pt x="180" y="917"/>
                  </a:cubicBezTo>
                  <a:cubicBezTo>
                    <a:pt x="215" y="986"/>
                    <a:pt x="283" y="1037"/>
                    <a:pt x="360" y="1046"/>
                  </a:cubicBezTo>
                  <a:cubicBezTo>
                    <a:pt x="410" y="1062"/>
                    <a:pt x="463" y="1072"/>
                    <a:pt x="515" y="1072"/>
                  </a:cubicBezTo>
                  <a:cubicBezTo>
                    <a:pt x="544" y="1072"/>
                    <a:pt x="572" y="1069"/>
                    <a:pt x="600" y="1063"/>
                  </a:cubicBezTo>
                  <a:cubicBezTo>
                    <a:pt x="677" y="1054"/>
                    <a:pt x="754" y="1020"/>
                    <a:pt x="822" y="977"/>
                  </a:cubicBezTo>
                  <a:cubicBezTo>
                    <a:pt x="1070" y="892"/>
                    <a:pt x="1258" y="712"/>
                    <a:pt x="1190" y="421"/>
                  </a:cubicBezTo>
                  <a:cubicBezTo>
                    <a:pt x="1127" y="148"/>
                    <a:pt x="871" y="1"/>
                    <a:pt x="61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1"/>
            <p:cNvSpPr/>
            <p:nvPr/>
          </p:nvSpPr>
          <p:spPr>
            <a:xfrm>
              <a:off x="-1716918" y="-868314"/>
              <a:ext cx="114729" cy="103669"/>
            </a:xfrm>
            <a:custGeom>
              <a:avLst/>
              <a:gdLst/>
              <a:ahLst/>
              <a:cxnLst/>
              <a:rect l="l" t="t" r="r" b="b"/>
              <a:pathLst>
                <a:path w="1027" h="928" extrusionOk="0">
                  <a:moveTo>
                    <a:pt x="564" y="1"/>
                  </a:moveTo>
                  <a:cubicBezTo>
                    <a:pt x="455" y="1"/>
                    <a:pt x="345" y="41"/>
                    <a:pt x="257" y="126"/>
                  </a:cubicBezTo>
                  <a:cubicBezTo>
                    <a:pt x="0" y="332"/>
                    <a:pt x="51" y="734"/>
                    <a:pt x="351" y="871"/>
                  </a:cubicBezTo>
                  <a:cubicBezTo>
                    <a:pt x="394" y="888"/>
                    <a:pt x="445" y="905"/>
                    <a:pt x="488" y="905"/>
                  </a:cubicBezTo>
                  <a:cubicBezTo>
                    <a:pt x="520" y="921"/>
                    <a:pt x="553" y="927"/>
                    <a:pt x="583" y="927"/>
                  </a:cubicBezTo>
                  <a:cubicBezTo>
                    <a:pt x="601" y="927"/>
                    <a:pt x="617" y="925"/>
                    <a:pt x="633" y="922"/>
                  </a:cubicBezTo>
                  <a:cubicBezTo>
                    <a:pt x="727" y="905"/>
                    <a:pt x="804" y="854"/>
                    <a:pt x="864" y="785"/>
                  </a:cubicBezTo>
                  <a:cubicBezTo>
                    <a:pt x="950" y="717"/>
                    <a:pt x="1001" y="614"/>
                    <a:pt x="1018" y="503"/>
                  </a:cubicBezTo>
                  <a:cubicBezTo>
                    <a:pt x="1027" y="451"/>
                    <a:pt x="1018" y="409"/>
                    <a:pt x="992" y="374"/>
                  </a:cubicBezTo>
                  <a:cubicBezTo>
                    <a:pt x="984" y="332"/>
                    <a:pt x="975" y="297"/>
                    <a:pt x="958" y="263"/>
                  </a:cubicBezTo>
                  <a:cubicBezTo>
                    <a:pt x="886" y="93"/>
                    <a:pt x="727" y="1"/>
                    <a:pt x="56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1"/>
            <p:cNvSpPr/>
            <p:nvPr/>
          </p:nvSpPr>
          <p:spPr>
            <a:xfrm>
              <a:off x="-2001784" y="-981478"/>
              <a:ext cx="109031" cy="107132"/>
            </a:xfrm>
            <a:custGeom>
              <a:avLst/>
              <a:gdLst/>
              <a:ahLst/>
              <a:cxnLst/>
              <a:rect l="l" t="t" r="r" b="b"/>
              <a:pathLst>
                <a:path w="976" h="959" extrusionOk="0">
                  <a:moveTo>
                    <a:pt x="420" y="1"/>
                  </a:moveTo>
                  <a:cubicBezTo>
                    <a:pt x="283" y="1"/>
                    <a:pt x="152" y="62"/>
                    <a:pt x="61" y="173"/>
                  </a:cubicBezTo>
                  <a:cubicBezTo>
                    <a:pt x="18" y="233"/>
                    <a:pt x="1" y="301"/>
                    <a:pt x="18" y="369"/>
                  </a:cubicBezTo>
                  <a:cubicBezTo>
                    <a:pt x="9" y="404"/>
                    <a:pt x="9" y="438"/>
                    <a:pt x="9" y="472"/>
                  </a:cubicBezTo>
                  <a:cubicBezTo>
                    <a:pt x="9" y="532"/>
                    <a:pt x="18" y="592"/>
                    <a:pt x="52" y="652"/>
                  </a:cubicBezTo>
                  <a:cubicBezTo>
                    <a:pt x="9" y="811"/>
                    <a:pt x="137" y="958"/>
                    <a:pt x="286" y="958"/>
                  </a:cubicBezTo>
                  <a:cubicBezTo>
                    <a:pt x="313" y="958"/>
                    <a:pt x="341" y="953"/>
                    <a:pt x="369" y="943"/>
                  </a:cubicBezTo>
                  <a:cubicBezTo>
                    <a:pt x="428" y="908"/>
                    <a:pt x="488" y="874"/>
                    <a:pt x="540" y="831"/>
                  </a:cubicBezTo>
                  <a:cubicBezTo>
                    <a:pt x="599" y="814"/>
                    <a:pt x="651" y="780"/>
                    <a:pt x="702" y="746"/>
                  </a:cubicBezTo>
                  <a:cubicBezTo>
                    <a:pt x="976" y="532"/>
                    <a:pt x="882" y="104"/>
                    <a:pt x="548" y="19"/>
                  </a:cubicBezTo>
                  <a:cubicBezTo>
                    <a:pt x="506" y="7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1"/>
            <p:cNvSpPr/>
            <p:nvPr/>
          </p:nvSpPr>
          <p:spPr>
            <a:xfrm>
              <a:off x="-1772439" y="-1087270"/>
              <a:ext cx="111042" cy="104339"/>
            </a:xfrm>
            <a:custGeom>
              <a:avLst/>
              <a:gdLst/>
              <a:ahLst/>
              <a:cxnLst/>
              <a:rect l="l" t="t" r="r" b="b"/>
              <a:pathLst>
                <a:path w="994" h="934" extrusionOk="0">
                  <a:moveTo>
                    <a:pt x="417" y="1"/>
                  </a:moveTo>
                  <a:cubicBezTo>
                    <a:pt x="365" y="1"/>
                    <a:pt x="312" y="19"/>
                    <a:pt x="266" y="59"/>
                  </a:cubicBezTo>
                  <a:cubicBezTo>
                    <a:pt x="52" y="247"/>
                    <a:pt x="1" y="547"/>
                    <a:pt x="121" y="803"/>
                  </a:cubicBezTo>
                  <a:cubicBezTo>
                    <a:pt x="168" y="888"/>
                    <a:pt x="252" y="933"/>
                    <a:pt x="337" y="933"/>
                  </a:cubicBezTo>
                  <a:cubicBezTo>
                    <a:pt x="390" y="933"/>
                    <a:pt x="443" y="916"/>
                    <a:pt x="488" y="880"/>
                  </a:cubicBezTo>
                  <a:lnTo>
                    <a:pt x="882" y="589"/>
                  </a:lnTo>
                  <a:cubicBezTo>
                    <a:pt x="976" y="504"/>
                    <a:pt x="993" y="358"/>
                    <a:pt x="908" y="264"/>
                  </a:cubicBezTo>
                  <a:cubicBezTo>
                    <a:pt x="859" y="210"/>
                    <a:pt x="794" y="181"/>
                    <a:pt x="726" y="181"/>
                  </a:cubicBezTo>
                  <a:cubicBezTo>
                    <a:pt x="698" y="181"/>
                    <a:pt x="670" y="186"/>
                    <a:pt x="642" y="196"/>
                  </a:cubicBezTo>
                  <a:cubicBezTo>
                    <a:pt x="642" y="196"/>
                    <a:pt x="642" y="196"/>
                    <a:pt x="642" y="187"/>
                  </a:cubicBezTo>
                  <a:cubicBezTo>
                    <a:pt x="620" y="73"/>
                    <a:pt x="521" y="1"/>
                    <a:pt x="41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1"/>
            <p:cNvSpPr/>
            <p:nvPr/>
          </p:nvSpPr>
          <p:spPr>
            <a:xfrm>
              <a:off x="-1700720" y="-669801"/>
              <a:ext cx="75629" cy="86130"/>
            </a:xfrm>
            <a:custGeom>
              <a:avLst/>
              <a:gdLst/>
              <a:ahLst/>
              <a:cxnLst/>
              <a:rect l="l" t="t" r="r" b="b"/>
              <a:pathLst>
                <a:path w="677" h="771" extrusionOk="0">
                  <a:moveTo>
                    <a:pt x="283" y="0"/>
                  </a:moveTo>
                  <a:lnTo>
                    <a:pt x="291" y="9"/>
                  </a:lnTo>
                  <a:cubicBezTo>
                    <a:pt x="129" y="35"/>
                    <a:pt x="9" y="180"/>
                    <a:pt x="9" y="343"/>
                  </a:cubicBezTo>
                  <a:cubicBezTo>
                    <a:pt x="9" y="377"/>
                    <a:pt x="18" y="411"/>
                    <a:pt x="26" y="454"/>
                  </a:cubicBezTo>
                  <a:cubicBezTo>
                    <a:pt x="0" y="514"/>
                    <a:pt x="0" y="582"/>
                    <a:pt x="26" y="642"/>
                  </a:cubicBezTo>
                  <a:cubicBezTo>
                    <a:pt x="69" y="721"/>
                    <a:pt x="150" y="770"/>
                    <a:pt x="234" y="770"/>
                  </a:cubicBezTo>
                  <a:cubicBezTo>
                    <a:pt x="268" y="770"/>
                    <a:pt x="302" y="762"/>
                    <a:pt x="334" y="745"/>
                  </a:cubicBezTo>
                  <a:cubicBezTo>
                    <a:pt x="454" y="693"/>
                    <a:pt x="539" y="599"/>
                    <a:pt x="574" y="480"/>
                  </a:cubicBezTo>
                  <a:cubicBezTo>
                    <a:pt x="582" y="471"/>
                    <a:pt x="582" y="462"/>
                    <a:pt x="582" y="454"/>
                  </a:cubicBezTo>
                  <a:cubicBezTo>
                    <a:pt x="599" y="411"/>
                    <a:pt x="616" y="368"/>
                    <a:pt x="634" y="334"/>
                  </a:cubicBezTo>
                  <a:cubicBezTo>
                    <a:pt x="676" y="214"/>
                    <a:pt x="608" y="77"/>
                    <a:pt x="488" y="35"/>
                  </a:cubicBezTo>
                  <a:cubicBezTo>
                    <a:pt x="420" y="18"/>
                    <a:pt x="351" y="9"/>
                    <a:pt x="2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1"/>
            <p:cNvSpPr/>
            <p:nvPr/>
          </p:nvSpPr>
          <p:spPr>
            <a:xfrm>
              <a:off x="-2393223" y="-1416486"/>
              <a:ext cx="147460" cy="140087"/>
            </a:xfrm>
            <a:custGeom>
              <a:avLst/>
              <a:gdLst/>
              <a:ahLst/>
              <a:cxnLst/>
              <a:rect l="l" t="t" r="r" b="b"/>
              <a:pathLst>
                <a:path w="1320" h="1254" extrusionOk="0">
                  <a:moveTo>
                    <a:pt x="967" y="0"/>
                  </a:moveTo>
                  <a:cubicBezTo>
                    <a:pt x="943" y="0"/>
                    <a:pt x="920" y="11"/>
                    <a:pt x="904" y="37"/>
                  </a:cubicBezTo>
                  <a:cubicBezTo>
                    <a:pt x="844" y="149"/>
                    <a:pt x="793" y="251"/>
                    <a:pt x="733" y="371"/>
                  </a:cubicBezTo>
                  <a:cubicBezTo>
                    <a:pt x="699" y="371"/>
                    <a:pt x="673" y="388"/>
                    <a:pt x="664" y="422"/>
                  </a:cubicBezTo>
                  <a:cubicBezTo>
                    <a:pt x="664" y="439"/>
                    <a:pt x="656" y="448"/>
                    <a:pt x="656" y="465"/>
                  </a:cubicBezTo>
                  <a:cubicBezTo>
                    <a:pt x="502" y="303"/>
                    <a:pt x="331" y="157"/>
                    <a:pt x="151" y="37"/>
                  </a:cubicBezTo>
                  <a:cubicBezTo>
                    <a:pt x="137" y="28"/>
                    <a:pt x="123" y="24"/>
                    <a:pt x="110" y="24"/>
                  </a:cubicBezTo>
                  <a:cubicBezTo>
                    <a:pt x="48" y="24"/>
                    <a:pt x="1" y="108"/>
                    <a:pt x="57" y="157"/>
                  </a:cubicBezTo>
                  <a:lnTo>
                    <a:pt x="151" y="260"/>
                  </a:lnTo>
                  <a:cubicBezTo>
                    <a:pt x="143" y="285"/>
                    <a:pt x="151" y="311"/>
                    <a:pt x="168" y="328"/>
                  </a:cubicBezTo>
                  <a:lnTo>
                    <a:pt x="177" y="337"/>
                  </a:lnTo>
                  <a:cubicBezTo>
                    <a:pt x="177" y="354"/>
                    <a:pt x="185" y="380"/>
                    <a:pt x="202" y="388"/>
                  </a:cubicBezTo>
                  <a:cubicBezTo>
                    <a:pt x="288" y="491"/>
                    <a:pt x="382" y="585"/>
                    <a:pt x="485" y="679"/>
                  </a:cubicBezTo>
                  <a:cubicBezTo>
                    <a:pt x="416" y="790"/>
                    <a:pt x="365" y="919"/>
                    <a:pt x="339" y="1055"/>
                  </a:cubicBezTo>
                  <a:cubicBezTo>
                    <a:pt x="331" y="1072"/>
                    <a:pt x="339" y="1098"/>
                    <a:pt x="348" y="1115"/>
                  </a:cubicBezTo>
                  <a:cubicBezTo>
                    <a:pt x="331" y="1167"/>
                    <a:pt x="356" y="1226"/>
                    <a:pt x="408" y="1235"/>
                  </a:cubicBezTo>
                  <a:cubicBezTo>
                    <a:pt x="420" y="1247"/>
                    <a:pt x="435" y="1253"/>
                    <a:pt x="451" y="1253"/>
                  </a:cubicBezTo>
                  <a:cubicBezTo>
                    <a:pt x="469" y="1253"/>
                    <a:pt x="488" y="1245"/>
                    <a:pt x="502" y="1226"/>
                  </a:cubicBezTo>
                  <a:cubicBezTo>
                    <a:pt x="596" y="1132"/>
                    <a:pt x="682" y="1021"/>
                    <a:pt x="750" y="910"/>
                  </a:cubicBezTo>
                  <a:lnTo>
                    <a:pt x="844" y="987"/>
                  </a:lnTo>
                  <a:cubicBezTo>
                    <a:pt x="870" y="1021"/>
                    <a:pt x="904" y="1055"/>
                    <a:pt x="930" y="1090"/>
                  </a:cubicBezTo>
                  <a:cubicBezTo>
                    <a:pt x="941" y="1106"/>
                    <a:pt x="959" y="1116"/>
                    <a:pt x="977" y="1116"/>
                  </a:cubicBezTo>
                  <a:cubicBezTo>
                    <a:pt x="987" y="1116"/>
                    <a:pt x="998" y="1113"/>
                    <a:pt x="1007" y="1107"/>
                  </a:cubicBezTo>
                  <a:cubicBezTo>
                    <a:pt x="1058" y="1149"/>
                    <a:pt x="1118" y="1184"/>
                    <a:pt x="1169" y="1218"/>
                  </a:cubicBezTo>
                  <a:cubicBezTo>
                    <a:pt x="1183" y="1227"/>
                    <a:pt x="1197" y="1231"/>
                    <a:pt x="1210" y="1231"/>
                  </a:cubicBezTo>
                  <a:cubicBezTo>
                    <a:pt x="1272" y="1231"/>
                    <a:pt x="1320" y="1146"/>
                    <a:pt x="1263" y="1090"/>
                  </a:cubicBezTo>
                  <a:lnTo>
                    <a:pt x="1135" y="970"/>
                  </a:lnTo>
                  <a:cubicBezTo>
                    <a:pt x="1041" y="876"/>
                    <a:pt x="955" y="782"/>
                    <a:pt x="861" y="696"/>
                  </a:cubicBezTo>
                  <a:cubicBezTo>
                    <a:pt x="887" y="619"/>
                    <a:pt x="921" y="542"/>
                    <a:pt x="938" y="457"/>
                  </a:cubicBezTo>
                  <a:cubicBezTo>
                    <a:pt x="947" y="448"/>
                    <a:pt x="947" y="431"/>
                    <a:pt x="938" y="414"/>
                  </a:cubicBezTo>
                  <a:cubicBezTo>
                    <a:pt x="955" y="380"/>
                    <a:pt x="972" y="345"/>
                    <a:pt x="981" y="311"/>
                  </a:cubicBezTo>
                  <a:cubicBezTo>
                    <a:pt x="990" y="294"/>
                    <a:pt x="990" y="268"/>
                    <a:pt x="981" y="251"/>
                  </a:cubicBezTo>
                  <a:cubicBezTo>
                    <a:pt x="1007" y="208"/>
                    <a:pt x="1024" y="166"/>
                    <a:pt x="1041" y="123"/>
                  </a:cubicBezTo>
                  <a:cubicBezTo>
                    <a:pt x="1077" y="57"/>
                    <a:pt x="1021" y="0"/>
                    <a:pt x="96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1"/>
            <p:cNvSpPr/>
            <p:nvPr/>
          </p:nvSpPr>
          <p:spPr>
            <a:xfrm>
              <a:off x="-2613184" y="-1437152"/>
              <a:ext cx="154052" cy="132379"/>
            </a:xfrm>
            <a:custGeom>
              <a:avLst/>
              <a:gdLst/>
              <a:ahLst/>
              <a:cxnLst/>
              <a:rect l="l" t="t" r="r" b="b"/>
              <a:pathLst>
                <a:path w="1379" h="1185" extrusionOk="0">
                  <a:moveTo>
                    <a:pt x="989" y="1"/>
                  </a:moveTo>
                  <a:cubicBezTo>
                    <a:pt x="958" y="1"/>
                    <a:pt x="929" y="19"/>
                    <a:pt x="922" y="60"/>
                  </a:cubicBezTo>
                  <a:cubicBezTo>
                    <a:pt x="922" y="85"/>
                    <a:pt x="905" y="111"/>
                    <a:pt x="905" y="128"/>
                  </a:cubicBezTo>
                  <a:cubicBezTo>
                    <a:pt x="886" y="109"/>
                    <a:pt x="862" y="98"/>
                    <a:pt x="838" y="98"/>
                  </a:cubicBezTo>
                  <a:cubicBezTo>
                    <a:pt x="819" y="98"/>
                    <a:pt x="801" y="105"/>
                    <a:pt x="786" y="120"/>
                  </a:cubicBezTo>
                  <a:lnTo>
                    <a:pt x="760" y="137"/>
                  </a:lnTo>
                  <a:cubicBezTo>
                    <a:pt x="674" y="222"/>
                    <a:pt x="606" y="325"/>
                    <a:pt x="563" y="436"/>
                  </a:cubicBezTo>
                  <a:lnTo>
                    <a:pt x="153" y="171"/>
                  </a:lnTo>
                  <a:cubicBezTo>
                    <a:pt x="141" y="165"/>
                    <a:pt x="129" y="162"/>
                    <a:pt x="118" y="162"/>
                  </a:cubicBezTo>
                  <a:cubicBezTo>
                    <a:pt x="49" y="162"/>
                    <a:pt x="1" y="265"/>
                    <a:pt x="67" y="316"/>
                  </a:cubicBezTo>
                  <a:lnTo>
                    <a:pt x="341" y="513"/>
                  </a:lnTo>
                  <a:cubicBezTo>
                    <a:pt x="324" y="556"/>
                    <a:pt x="341" y="599"/>
                    <a:pt x="392" y="616"/>
                  </a:cubicBezTo>
                  <a:lnTo>
                    <a:pt x="503" y="667"/>
                  </a:lnTo>
                  <a:cubicBezTo>
                    <a:pt x="503" y="710"/>
                    <a:pt x="503" y="744"/>
                    <a:pt x="503" y="787"/>
                  </a:cubicBezTo>
                  <a:cubicBezTo>
                    <a:pt x="495" y="838"/>
                    <a:pt x="486" y="890"/>
                    <a:pt x="478" y="941"/>
                  </a:cubicBezTo>
                  <a:cubicBezTo>
                    <a:pt x="443" y="984"/>
                    <a:pt x="409" y="1018"/>
                    <a:pt x="366" y="1052"/>
                  </a:cubicBezTo>
                  <a:cubicBezTo>
                    <a:pt x="300" y="1106"/>
                    <a:pt x="358" y="1185"/>
                    <a:pt x="419" y="1185"/>
                  </a:cubicBezTo>
                  <a:cubicBezTo>
                    <a:pt x="436" y="1185"/>
                    <a:pt x="454" y="1178"/>
                    <a:pt x="469" y="1163"/>
                  </a:cubicBezTo>
                  <a:lnTo>
                    <a:pt x="478" y="1155"/>
                  </a:lnTo>
                  <a:cubicBezTo>
                    <a:pt x="496" y="1167"/>
                    <a:pt x="515" y="1173"/>
                    <a:pt x="533" y="1173"/>
                  </a:cubicBezTo>
                  <a:cubicBezTo>
                    <a:pt x="567" y="1173"/>
                    <a:pt x="598" y="1154"/>
                    <a:pt x="614" y="1121"/>
                  </a:cubicBezTo>
                  <a:cubicBezTo>
                    <a:pt x="614" y="1112"/>
                    <a:pt x="614" y="1112"/>
                    <a:pt x="623" y="1104"/>
                  </a:cubicBezTo>
                  <a:cubicBezTo>
                    <a:pt x="628" y="1105"/>
                    <a:pt x="632" y="1106"/>
                    <a:pt x="637" y="1106"/>
                  </a:cubicBezTo>
                  <a:cubicBezTo>
                    <a:pt x="660" y="1106"/>
                    <a:pt x="686" y="1090"/>
                    <a:pt x="700" y="1069"/>
                  </a:cubicBezTo>
                  <a:cubicBezTo>
                    <a:pt x="743" y="992"/>
                    <a:pt x="777" y="924"/>
                    <a:pt x="811" y="855"/>
                  </a:cubicBezTo>
                  <a:lnTo>
                    <a:pt x="1119" y="1069"/>
                  </a:lnTo>
                  <a:cubicBezTo>
                    <a:pt x="1128" y="1075"/>
                    <a:pt x="1140" y="1078"/>
                    <a:pt x="1151" y="1078"/>
                  </a:cubicBezTo>
                  <a:cubicBezTo>
                    <a:pt x="1173" y="1078"/>
                    <a:pt x="1197" y="1069"/>
                    <a:pt x="1213" y="1052"/>
                  </a:cubicBezTo>
                  <a:lnTo>
                    <a:pt x="1230" y="1061"/>
                  </a:lnTo>
                  <a:cubicBezTo>
                    <a:pt x="1244" y="1071"/>
                    <a:pt x="1257" y="1076"/>
                    <a:pt x="1270" y="1076"/>
                  </a:cubicBezTo>
                  <a:cubicBezTo>
                    <a:pt x="1332" y="1076"/>
                    <a:pt x="1378" y="973"/>
                    <a:pt x="1307" y="924"/>
                  </a:cubicBezTo>
                  <a:cubicBezTo>
                    <a:pt x="1273" y="898"/>
                    <a:pt x="1239" y="873"/>
                    <a:pt x="1205" y="847"/>
                  </a:cubicBezTo>
                  <a:lnTo>
                    <a:pt x="1119" y="796"/>
                  </a:lnTo>
                  <a:cubicBezTo>
                    <a:pt x="1119" y="787"/>
                    <a:pt x="1111" y="778"/>
                    <a:pt x="1102" y="778"/>
                  </a:cubicBezTo>
                  <a:cubicBezTo>
                    <a:pt x="1051" y="736"/>
                    <a:pt x="991" y="701"/>
                    <a:pt x="940" y="667"/>
                  </a:cubicBezTo>
                  <a:lnTo>
                    <a:pt x="905" y="650"/>
                  </a:lnTo>
                  <a:cubicBezTo>
                    <a:pt x="982" y="470"/>
                    <a:pt x="1034" y="291"/>
                    <a:pt x="1076" y="103"/>
                  </a:cubicBezTo>
                  <a:cubicBezTo>
                    <a:pt x="1087" y="41"/>
                    <a:pt x="1035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1"/>
            <p:cNvSpPr/>
            <p:nvPr/>
          </p:nvSpPr>
          <p:spPr>
            <a:xfrm>
              <a:off x="-2512531" y="-1590980"/>
              <a:ext cx="154610" cy="132379"/>
            </a:xfrm>
            <a:custGeom>
              <a:avLst/>
              <a:gdLst/>
              <a:ahLst/>
              <a:cxnLst/>
              <a:rect l="l" t="t" r="r" b="b"/>
              <a:pathLst>
                <a:path w="1384" h="1185" extrusionOk="0">
                  <a:moveTo>
                    <a:pt x="995" y="1"/>
                  </a:moveTo>
                  <a:cubicBezTo>
                    <a:pt x="964" y="1"/>
                    <a:pt x="935" y="18"/>
                    <a:pt x="928" y="59"/>
                  </a:cubicBezTo>
                  <a:lnTo>
                    <a:pt x="911" y="128"/>
                  </a:lnTo>
                  <a:cubicBezTo>
                    <a:pt x="896" y="103"/>
                    <a:pt x="870" y="90"/>
                    <a:pt x="843" y="90"/>
                  </a:cubicBezTo>
                  <a:cubicBezTo>
                    <a:pt x="824" y="90"/>
                    <a:pt x="806" y="97"/>
                    <a:pt x="791" y="111"/>
                  </a:cubicBezTo>
                  <a:lnTo>
                    <a:pt x="766" y="136"/>
                  </a:lnTo>
                  <a:cubicBezTo>
                    <a:pt x="680" y="222"/>
                    <a:pt x="612" y="316"/>
                    <a:pt x="569" y="427"/>
                  </a:cubicBezTo>
                  <a:lnTo>
                    <a:pt x="158" y="171"/>
                  </a:lnTo>
                  <a:cubicBezTo>
                    <a:pt x="144" y="163"/>
                    <a:pt x="130" y="159"/>
                    <a:pt x="117" y="159"/>
                  </a:cubicBezTo>
                  <a:cubicBezTo>
                    <a:pt x="45" y="159"/>
                    <a:pt x="0" y="265"/>
                    <a:pt x="73" y="316"/>
                  </a:cubicBezTo>
                  <a:lnTo>
                    <a:pt x="338" y="513"/>
                  </a:lnTo>
                  <a:cubicBezTo>
                    <a:pt x="321" y="556"/>
                    <a:pt x="347" y="598"/>
                    <a:pt x="389" y="616"/>
                  </a:cubicBezTo>
                  <a:lnTo>
                    <a:pt x="509" y="658"/>
                  </a:lnTo>
                  <a:cubicBezTo>
                    <a:pt x="501" y="701"/>
                    <a:pt x="501" y="744"/>
                    <a:pt x="509" y="787"/>
                  </a:cubicBezTo>
                  <a:cubicBezTo>
                    <a:pt x="501" y="838"/>
                    <a:pt x="492" y="889"/>
                    <a:pt x="483" y="941"/>
                  </a:cubicBezTo>
                  <a:cubicBezTo>
                    <a:pt x="449" y="975"/>
                    <a:pt x="406" y="1018"/>
                    <a:pt x="364" y="1052"/>
                  </a:cubicBezTo>
                  <a:cubicBezTo>
                    <a:pt x="304" y="1105"/>
                    <a:pt x="358" y="1185"/>
                    <a:pt x="421" y="1185"/>
                  </a:cubicBezTo>
                  <a:cubicBezTo>
                    <a:pt x="439" y="1185"/>
                    <a:pt x="458" y="1178"/>
                    <a:pt x="475" y="1163"/>
                  </a:cubicBezTo>
                  <a:lnTo>
                    <a:pt x="483" y="1155"/>
                  </a:lnTo>
                  <a:cubicBezTo>
                    <a:pt x="502" y="1167"/>
                    <a:pt x="521" y="1172"/>
                    <a:pt x="539" y="1172"/>
                  </a:cubicBezTo>
                  <a:cubicBezTo>
                    <a:pt x="573" y="1172"/>
                    <a:pt x="604" y="1153"/>
                    <a:pt x="620" y="1120"/>
                  </a:cubicBezTo>
                  <a:lnTo>
                    <a:pt x="629" y="1103"/>
                  </a:lnTo>
                  <a:cubicBezTo>
                    <a:pt x="633" y="1105"/>
                    <a:pt x="638" y="1105"/>
                    <a:pt x="643" y="1105"/>
                  </a:cubicBezTo>
                  <a:cubicBezTo>
                    <a:pt x="666" y="1105"/>
                    <a:pt x="692" y="1090"/>
                    <a:pt x="706" y="1069"/>
                  </a:cubicBezTo>
                  <a:cubicBezTo>
                    <a:pt x="749" y="992"/>
                    <a:pt x="783" y="924"/>
                    <a:pt x="826" y="855"/>
                  </a:cubicBezTo>
                  <a:lnTo>
                    <a:pt x="1125" y="1069"/>
                  </a:lnTo>
                  <a:cubicBezTo>
                    <a:pt x="1134" y="1075"/>
                    <a:pt x="1145" y="1078"/>
                    <a:pt x="1157" y="1078"/>
                  </a:cubicBezTo>
                  <a:cubicBezTo>
                    <a:pt x="1179" y="1078"/>
                    <a:pt x="1203" y="1068"/>
                    <a:pt x="1219" y="1052"/>
                  </a:cubicBezTo>
                  <a:lnTo>
                    <a:pt x="1236" y="1060"/>
                  </a:lnTo>
                  <a:cubicBezTo>
                    <a:pt x="1251" y="1071"/>
                    <a:pt x="1266" y="1075"/>
                    <a:pt x="1279" y="1075"/>
                  </a:cubicBezTo>
                  <a:cubicBezTo>
                    <a:pt x="1344" y="1075"/>
                    <a:pt x="1384" y="973"/>
                    <a:pt x="1313" y="924"/>
                  </a:cubicBezTo>
                  <a:cubicBezTo>
                    <a:pt x="1279" y="898"/>
                    <a:pt x="1245" y="872"/>
                    <a:pt x="1211" y="847"/>
                  </a:cubicBezTo>
                  <a:lnTo>
                    <a:pt x="1134" y="795"/>
                  </a:lnTo>
                  <a:cubicBezTo>
                    <a:pt x="1125" y="787"/>
                    <a:pt x="1116" y="778"/>
                    <a:pt x="1108" y="770"/>
                  </a:cubicBezTo>
                  <a:cubicBezTo>
                    <a:pt x="1057" y="735"/>
                    <a:pt x="997" y="701"/>
                    <a:pt x="945" y="667"/>
                  </a:cubicBezTo>
                  <a:lnTo>
                    <a:pt x="911" y="641"/>
                  </a:lnTo>
                  <a:cubicBezTo>
                    <a:pt x="988" y="470"/>
                    <a:pt x="1039" y="282"/>
                    <a:pt x="1082" y="102"/>
                  </a:cubicBezTo>
                  <a:cubicBezTo>
                    <a:pt x="1093" y="41"/>
                    <a:pt x="1041" y="1"/>
                    <a:pt x="99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31"/>
            <p:cNvSpPr/>
            <p:nvPr/>
          </p:nvSpPr>
          <p:spPr>
            <a:xfrm>
              <a:off x="-2575425" y="-1711294"/>
              <a:ext cx="124559" cy="131039"/>
            </a:xfrm>
            <a:custGeom>
              <a:avLst/>
              <a:gdLst/>
              <a:ahLst/>
              <a:cxnLst/>
              <a:rect l="l" t="t" r="r" b="b"/>
              <a:pathLst>
                <a:path w="1115" h="1173" extrusionOk="0">
                  <a:moveTo>
                    <a:pt x="670" y="1"/>
                  </a:moveTo>
                  <a:cubicBezTo>
                    <a:pt x="648" y="1"/>
                    <a:pt x="626" y="13"/>
                    <a:pt x="610" y="41"/>
                  </a:cubicBezTo>
                  <a:cubicBezTo>
                    <a:pt x="559" y="127"/>
                    <a:pt x="516" y="221"/>
                    <a:pt x="482" y="315"/>
                  </a:cubicBezTo>
                  <a:cubicBezTo>
                    <a:pt x="473" y="332"/>
                    <a:pt x="465" y="358"/>
                    <a:pt x="456" y="375"/>
                  </a:cubicBezTo>
                  <a:cubicBezTo>
                    <a:pt x="413" y="367"/>
                    <a:pt x="371" y="349"/>
                    <a:pt x="328" y="341"/>
                  </a:cubicBezTo>
                  <a:cubicBezTo>
                    <a:pt x="321" y="339"/>
                    <a:pt x="314" y="338"/>
                    <a:pt x="307" y="338"/>
                  </a:cubicBezTo>
                  <a:cubicBezTo>
                    <a:pt x="289" y="338"/>
                    <a:pt x="272" y="345"/>
                    <a:pt x="259" y="358"/>
                  </a:cubicBezTo>
                  <a:lnTo>
                    <a:pt x="165" y="307"/>
                  </a:lnTo>
                  <a:cubicBezTo>
                    <a:pt x="151" y="299"/>
                    <a:pt x="137" y="295"/>
                    <a:pt x="123" y="295"/>
                  </a:cubicBezTo>
                  <a:cubicBezTo>
                    <a:pt x="49" y="295"/>
                    <a:pt x="0" y="400"/>
                    <a:pt x="80" y="444"/>
                  </a:cubicBezTo>
                  <a:cubicBezTo>
                    <a:pt x="182" y="503"/>
                    <a:pt x="285" y="563"/>
                    <a:pt x="388" y="606"/>
                  </a:cubicBezTo>
                  <a:lnTo>
                    <a:pt x="388" y="623"/>
                  </a:lnTo>
                  <a:cubicBezTo>
                    <a:pt x="353" y="769"/>
                    <a:pt x="345" y="914"/>
                    <a:pt x="345" y="1059"/>
                  </a:cubicBezTo>
                  <a:cubicBezTo>
                    <a:pt x="345" y="1077"/>
                    <a:pt x="353" y="1102"/>
                    <a:pt x="371" y="1111"/>
                  </a:cubicBezTo>
                  <a:cubicBezTo>
                    <a:pt x="377" y="1148"/>
                    <a:pt x="411" y="1172"/>
                    <a:pt x="445" y="1172"/>
                  </a:cubicBezTo>
                  <a:cubicBezTo>
                    <a:pt x="458" y="1172"/>
                    <a:pt x="470" y="1169"/>
                    <a:pt x="482" y="1162"/>
                  </a:cubicBezTo>
                  <a:cubicBezTo>
                    <a:pt x="610" y="1128"/>
                    <a:pt x="627" y="982"/>
                    <a:pt x="653" y="854"/>
                  </a:cubicBezTo>
                  <a:cubicBezTo>
                    <a:pt x="661" y="811"/>
                    <a:pt x="670" y="777"/>
                    <a:pt x="679" y="734"/>
                  </a:cubicBezTo>
                  <a:lnTo>
                    <a:pt x="764" y="760"/>
                  </a:lnTo>
                  <a:lnTo>
                    <a:pt x="910" y="829"/>
                  </a:lnTo>
                  <a:cubicBezTo>
                    <a:pt x="887" y="890"/>
                    <a:pt x="925" y="951"/>
                    <a:pt x="983" y="951"/>
                  </a:cubicBezTo>
                  <a:cubicBezTo>
                    <a:pt x="989" y="951"/>
                    <a:pt x="996" y="950"/>
                    <a:pt x="1004" y="948"/>
                  </a:cubicBezTo>
                  <a:cubicBezTo>
                    <a:pt x="1115" y="931"/>
                    <a:pt x="1115" y="854"/>
                    <a:pt x="1081" y="777"/>
                  </a:cubicBezTo>
                  <a:cubicBezTo>
                    <a:pt x="1081" y="752"/>
                    <a:pt x="1064" y="726"/>
                    <a:pt x="1046" y="717"/>
                  </a:cubicBezTo>
                  <a:cubicBezTo>
                    <a:pt x="1029" y="709"/>
                    <a:pt x="1021" y="700"/>
                    <a:pt x="1012" y="692"/>
                  </a:cubicBezTo>
                  <a:cubicBezTo>
                    <a:pt x="935" y="632"/>
                    <a:pt x="850" y="580"/>
                    <a:pt x="756" y="538"/>
                  </a:cubicBezTo>
                  <a:lnTo>
                    <a:pt x="713" y="503"/>
                  </a:lnTo>
                  <a:cubicBezTo>
                    <a:pt x="721" y="461"/>
                    <a:pt x="730" y="418"/>
                    <a:pt x="738" y="367"/>
                  </a:cubicBezTo>
                  <a:cubicBezTo>
                    <a:pt x="738" y="349"/>
                    <a:pt x="738" y="324"/>
                    <a:pt x="721" y="307"/>
                  </a:cubicBezTo>
                  <a:lnTo>
                    <a:pt x="721" y="178"/>
                  </a:lnTo>
                  <a:cubicBezTo>
                    <a:pt x="730" y="161"/>
                    <a:pt x="738" y="144"/>
                    <a:pt x="747" y="127"/>
                  </a:cubicBezTo>
                  <a:cubicBezTo>
                    <a:pt x="771" y="62"/>
                    <a:pt x="720" y="1"/>
                    <a:pt x="67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31"/>
            <p:cNvSpPr/>
            <p:nvPr/>
          </p:nvSpPr>
          <p:spPr>
            <a:xfrm>
              <a:off x="-2723779" y="-1894949"/>
              <a:ext cx="124783" cy="131150"/>
            </a:xfrm>
            <a:custGeom>
              <a:avLst/>
              <a:gdLst/>
              <a:ahLst/>
              <a:cxnLst/>
              <a:rect l="l" t="t" r="r" b="b"/>
              <a:pathLst>
                <a:path w="1117" h="1174" extrusionOk="0">
                  <a:moveTo>
                    <a:pt x="667" y="0"/>
                  </a:moveTo>
                  <a:cubicBezTo>
                    <a:pt x="644" y="0"/>
                    <a:pt x="620" y="13"/>
                    <a:pt x="604" y="43"/>
                  </a:cubicBezTo>
                  <a:cubicBezTo>
                    <a:pt x="552" y="128"/>
                    <a:pt x="509" y="214"/>
                    <a:pt x="475" y="308"/>
                  </a:cubicBezTo>
                  <a:cubicBezTo>
                    <a:pt x="467" y="325"/>
                    <a:pt x="458" y="351"/>
                    <a:pt x="450" y="377"/>
                  </a:cubicBezTo>
                  <a:cubicBezTo>
                    <a:pt x="407" y="359"/>
                    <a:pt x="364" y="351"/>
                    <a:pt x="321" y="342"/>
                  </a:cubicBezTo>
                  <a:cubicBezTo>
                    <a:pt x="311" y="339"/>
                    <a:pt x="300" y="337"/>
                    <a:pt x="290" y="337"/>
                  </a:cubicBezTo>
                  <a:cubicBezTo>
                    <a:pt x="276" y="337"/>
                    <a:pt x="263" y="341"/>
                    <a:pt x="253" y="351"/>
                  </a:cubicBezTo>
                  <a:lnTo>
                    <a:pt x="159" y="308"/>
                  </a:lnTo>
                  <a:cubicBezTo>
                    <a:pt x="146" y="302"/>
                    <a:pt x="133" y="300"/>
                    <a:pt x="121" y="300"/>
                  </a:cubicBezTo>
                  <a:cubicBezTo>
                    <a:pt x="47" y="300"/>
                    <a:pt x="1" y="401"/>
                    <a:pt x="82" y="445"/>
                  </a:cubicBezTo>
                  <a:cubicBezTo>
                    <a:pt x="176" y="505"/>
                    <a:pt x="278" y="556"/>
                    <a:pt x="390" y="608"/>
                  </a:cubicBezTo>
                  <a:lnTo>
                    <a:pt x="390" y="616"/>
                  </a:lnTo>
                  <a:cubicBezTo>
                    <a:pt x="355" y="762"/>
                    <a:pt x="338" y="907"/>
                    <a:pt x="338" y="1052"/>
                  </a:cubicBezTo>
                  <a:cubicBezTo>
                    <a:pt x="338" y="1078"/>
                    <a:pt x="347" y="1095"/>
                    <a:pt x="364" y="1112"/>
                  </a:cubicBezTo>
                  <a:cubicBezTo>
                    <a:pt x="377" y="1150"/>
                    <a:pt x="407" y="1174"/>
                    <a:pt x="443" y="1174"/>
                  </a:cubicBezTo>
                  <a:cubicBezTo>
                    <a:pt x="456" y="1174"/>
                    <a:pt x="470" y="1170"/>
                    <a:pt x="484" y="1164"/>
                  </a:cubicBezTo>
                  <a:cubicBezTo>
                    <a:pt x="612" y="1129"/>
                    <a:pt x="629" y="984"/>
                    <a:pt x="655" y="856"/>
                  </a:cubicBezTo>
                  <a:cubicBezTo>
                    <a:pt x="663" y="813"/>
                    <a:pt x="672" y="770"/>
                    <a:pt x="672" y="736"/>
                  </a:cubicBezTo>
                  <a:lnTo>
                    <a:pt x="758" y="762"/>
                  </a:lnTo>
                  <a:lnTo>
                    <a:pt x="912" y="830"/>
                  </a:lnTo>
                  <a:cubicBezTo>
                    <a:pt x="879" y="886"/>
                    <a:pt x="931" y="950"/>
                    <a:pt x="987" y="950"/>
                  </a:cubicBezTo>
                  <a:cubicBezTo>
                    <a:pt x="990" y="950"/>
                    <a:pt x="994" y="950"/>
                    <a:pt x="997" y="950"/>
                  </a:cubicBezTo>
                  <a:cubicBezTo>
                    <a:pt x="1108" y="933"/>
                    <a:pt x="1117" y="847"/>
                    <a:pt x="1083" y="779"/>
                  </a:cubicBezTo>
                  <a:cubicBezTo>
                    <a:pt x="1083" y="753"/>
                    <a:pt x="1066" y="727"/>
                    <a:pt x="1040" y="719"/>
                  </a:cubicBezTo>
                  <a:cubicBezTo>
                    <a:pt x="1031" y="710"/>
                    <a:pt x="1023" y="693"/>
                    <a:pt x="1006" y="685"/>
                  </a:cubicBezTo>
                  <a:cubicBezTo>
                    <a:pt x="929" y="625"/>
                    <a:pt x="843" y="573"/>
                    <a:pt x="749" y="531"/>
                  </a:cubicBezTo>
                  <a:lnTo>
                    <a:pt x="706" y="496"/>
                  </a:lnTo>
                  <a:cubicBezTo>
                    <a:pt x="715" y="454"/>
                    <a:pt x="723" y="411"/>
                    <a:pt x="732" y="368"/>
                  </a:cubicBezTo>
                  <a:cubicBezTo>
                    <a:pt x="740" y="342"/>
                    <a:pt x="732" y="325"/>
                    <a:pt x="715" y="300"/>
                  </a:cubicBezTo>
                  <a:lnTo>
                    <a:pt x="715" y="171"/>
                  </a:lnTo>
                  <a:cubicBezTo>
                    <a:pt x="723" y="154"/>
                    <a:pt x="732" y="137"/>
                    <a:pt x="740" y="120"/>
                  </a:cubicBezTo>
                  <a:cubicBezTo>
                    <a:pt x="764" y="56"/>
                    <a:pt x="716" y="0"/>
                    <a:pt x="66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31"/>
            <p:cNvSpPr/>
            <p:nvPr/>
          </p:nvSpPr>
          <p:spPr>
            <a:xfrm>
              <a:off x="-2738078" y="-1567409"/>
              <a:ext cx="138188" cy="114505"/>
            </a:xfrm>
            <a:custGeom>
              <a:avLst/>
              <a:gdLst/>
              <a:ahLst/>
              <a:cxnLst/>
              <a:rect l="l" t="t" r="r" b="b"/>
              <a:pathLst>
                <a:path w="1237" h="1025" extrusionOk="0">
                  <a:moveTo>
                    <a:pt x="864" y="0"/>
                  </a:moveTo>
                  <a:cubicBezTo>
                    <a:pt x="839" y="0"/>
                    <a:pt x="814" y="12"/>
                    <a:pt x="800" y="37"/>
                  </a:cubicBezTo>
                  <a:cubicBezTo>
                    <a:pt x="783" y="79"/>
                    <a:pt x="774" y="114"/>
                    <a:pt x="757" y="148"/>
                  </a:cubicBezTo>
                  <a:cubicBezTo>
                    <a:pt x="714" y="182"/>
                    <a:pt x="672" y="225"/>
                    <a:pt x="637" y="276"/>
                  </a:cubicBezTo>
                  <a:cubicBezTo>
                    <a:pt x="526" y="208"/>
                    <a:pt x="415" y="156"/>
                    <a:pt x="295" y="114"/>
                  </a:cubicBezTo>
                  <a:cubicBezTo>
                    <a:pt x="285" y="110"/>
                    <a:pt x="274" y="108"/>
                    <a:pt x="265" y="108"/>
                  </a:cubicBezTo>
                  <a:cubicBezTo>
                    <a:pt x="228" y="108"/>
                    <a:pt x="201" y="133"/>
                    <a:pt x="201" y="174"/>
                  </a:cubicBezTo>
                  <a:lnTo>
                    <a:pt x="99" y="165"/>
                  </a:lnTo>
                  <a:cubicBezTo>
                    <a:pt x="94" y="164"/>
                    <a:pt x="90" y="164"/>
                    <a:pt x="86" y="164"/>
                  </a:cubicBezTo>
                  <a:cubicBezTo>
                    <a:pt x="11" y="164"/>
                    <a:pt x="0" y="303"/>
                    <a:pt x="81" y="319"/>
                  </a:cubicBezTo>
                  <a:cubicBezTo>
                    <a:pt x="235" y="353"/>
                    <a:pt x="398" y="405"/>
                    <a:pt x="552" y="464"/>
                  </a:cubicBezTo>
                  <a:cubicBezTo>
                    <a:pt x="518" y="550"/>
                    <a:pt x="509" y="636"/>
                    <a:pt x="518" y="721"/>
                  </a:cubicBezTo>
                  <a:lnTo>
                    <a:pt x="492" y="755"/>
                  </a:lnTo>
                  <a:cubicBezTo>
                    <a:pt x="466" y="790"/>
                    <a:pt x="475" y="832"/>
                    <a:pt x="509" y="858"/>
                  </a:cubicBezTo>
                  <a:cubicBezTo>
                    <a:pt x="509" y="884"/>
                    <a:pt x="501" y="901"/>
                    <a:pt x="492" y="926"/>
                  </a:cubicBezTo>
                  <a:cubicBezTo>
                    <a:pt x="486" y="982"/>
                    <a:pt x="529" y="1024"/>
                    <a:pt x="575" y="1024"/>
                  </a:cubicBezTo>
                  <a:cubicBezTo>
                    <a:pt x="593" y="1024"/>
                    <a:pt x="612" y="1018"/>
                    <a:pt x="629" y="1003"/>
                  </a:cubicBezTo>
                  <a:cubicBezTo>
                    <a:pt x="635" y="1006"/>
                    <a:pt x="642" y="1007"/>
                    <a:pt x="648" y="1007"/>
                  </a:cubicBezTo>
                  <a:cubicBezTo>
                    <a:pt x="667" y="1007"/>
                    <a:pt x="685" y="997"/>
                    <a:pt x="697" y="978"/>
                  </a:cubicBezTo>
                  <a:cubicBezTo>
                    <a:pt x="783" y="884"/>
                    <a:pt x="851" y="764"/>
                    <a:pt x="894" y="644"/>
                  </a:cubicBezTo>
                  <a:lnTo>
                    <a:pt x="911" y="644"/>
                  </a:lnTo>
                  <a:cubicBezTo>
                    <a:pt x="963" y="687"/>
                    <a:pt x="1014" y="730"/>
                    <a:pt x="1065" y="772"/>
                  </a:cubicBezTo>
                  <a:cubicBezTo>
                    <a:pt x="1082" y="788"/>
                    <a:pt x="1101" y="794"/>
                    <a:pt x="1119" y="794"/>
                  </a:cubicBezTo>
                  <a:cubicBezTo>
                    <a:pt x="1182" y="794"/>
                    <a:pt x="1236" y="715"/>
                    <a:pt x="1176" y="661"/>
                  </a:cubicBezTo>
                  <a:lnTo>
                    <a:pt x="1117" y="610"/>
                  </a:lnTo>
                  <a:cubicBezTo>
                    <a:pt x="1117" y="584"/>
                    <a:pt x="1108" y="559"/>
                    <a:pt x="1082" y="550"/>
                  </a:cubicBezTo>
                  <a:cubicBezTo>
                    <a:pt x="1031" y="524"/>
                    <a:pt x="988" y="499"/>
                    <a:pt x="937" y="473"/>
                  </a:cubicBezTo>
                  <a:cubicBezTo>
                    <a:pt x="954" y="387"/>
                    <a:pt x="963" y="310"/>
                    <a:pt x="963" y="225"/>
                  </a:cubicBezTo>
                  <a:lnTo>
                    <a:pt x="980" y="182"/>
                  </a:lnTo>
                  <a:cubicBezTo>
                    <a:pt x="997" y="139"/>
                    <a:pt x="988" y="97"/>
                    <a:pt x="954" y="71"/>
                  </a:cubicBezTo>
                  <a:lnTo>
                    <a:pt x="945" y="62"/>
                  </a:lnTo>
                  <a:cubicBezTo>
                    <a:pt x="935" y="23"/>
                    <a:pt x="899" y="0"/>
                    <a:pt x="8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31"/>
            <p:cNvSpPr/>
            <p:nvPr/>
          </p:nvSpPr>
          <p:spPr>
            <a:xfrm>
              <a:off x="-2783880" y="-1350575"/>
              <a:ext cx="130480" cy="106574"/>
            </a:xfrm>
            <a:custGeom>
              <a:avLst/>
              <a:gdLst/>
              <a:ahLst/>
              <a:cxnLst/>
              <a:rect l="l" t="t" r="r" b="b"/>
              <a:pathLst>
                <a:path w="1168" h="954" extrusionOk="0">
                  <a:moveTo>
                    <a:pt x="800" y="0"/>
                  </a:moveTo>
                  <a:cubicBezTo>
                    <a:pt x="772" y="0"/>
                    <a:pt x="744" y="11"/>
                    <a:pt x="731" y="38"/>
                  </a:cubicBezTo>
                  <a:cubicBezTo>
                    <a:pt x="680" y="115"/>
                    <a:pt x="637" y="192"/>
                    <a:pt x="594" y="269"/>
                  </a:cubicBezTo>
                  <a:lnTo>
                    <a:pt x="594" y="277"/>
                  </a:lnTo>
                  <a:lnTo>
                    <a:pt x="389" y="132"/>
                  </a:lnTo>
                  <a:cubicBezTo>
                    <a:pt x="375" y="125"/>
                    <a:pt x="361" y="122"/>
                    <a:pt x="348" y="122"/>
                  </a:cubicBezTo>
                  <a:cubicBezTo>
                    <a:pt x="310" y="122"/>
                    <a:pt x="275" y="147"/>
                    <a:pt x="269" y="192"/>
                  </a:cubicBezTo>
                  <a:cubicBezTo>
                    <a:pt x="226" y="175"/>
                    <a:pt x="183" y="166"/>
                    <a:pt x="132" y="157"/>
                  </a:cubicBezTo>
                  <a:cubicBezTo>
                    <a:pt x="127" y="156"/>
                    <a:pt x="121" y="155"/>
                    <a:pt x="115" y="155"/>
                  </a:cubicBezTo>
                  <a:cubicBezTo>
                    <a:pt x="53" y="155"/>
                    <a:pt x="0" y="239"/>
                    <a:pt x="55" y="286"/>
                  </a:cubicBezTo>
                  <a:lnTo>
                    <a:pt x="98" y="329"/>
                  </a:lnTo>
                  <a:cubicBezTo>
                    <a:pt x="112" y="343"/>
                    <a:pt x="131" y="349"/>
                    <a:pt x="150" y="349"/>
                  </a:cubicBezTo>
                  <a:cubicBezTo>
                    <a:pt x="165" y="349"/>
                    <a:pt x="180" y="345"/>
                    <a:pt x="192" y="337"/>
                  </a:cubicBezTo>
                  <a:cubicBezTo>
                    <a:pt x="303" y="363"/>
                    <a:pt x="414" y="388"/>
                    <a:pt x="517" y="431"/>
                  </a:cubicBezTo>
                  <a:cubicBezTo>
                    <a:pt x="466" y="542"/>
                    <a:pt x="423" y="654"/>
                    <a:pt x="389" y="765"/>
                  </a:cubicBezTo>
                  <a:cubicBezTo>
                    <a:pt x="363" y="782"/>
                    <a:pt x="346" y="799"/>
                    <a:pt x="320" y="816"/>
                  </a:cubicBezTo>
                  <a:cubicBezTo>
                    <a:pt x="259" y="871"/>
                    <a:pt x="318" y="953"/>
                    <a:pt x="383" y="953"/>
                  </a:cubicBezTo>
                  <a:cubicBezTo>
                    <a:pt x="399" y="953"/>
                    <a:pt x="416" y="948"/>
                    <a:pt x="432" y="936"/>
                  </a:cubicBezTo>
                  <a:cubicBezTo>
                    <a:pt x="551" y="833"/>
                    <a:pt x="654" y="705"/>
                    <a:pt x="739" y="568"/>
                  </a:cubicBezTo>
                  <a:lnTo>
                    <a:pt x="962" y="722"/>
                  </a:lnTo>
                  <a:cubicBezTo>
                    <a:pt x="976" y="733"/>
                    <a:pt x="991" y="738"/>
                    <a:pt x="1004" y="738"/>
                  </a:cubicBezTo>
                  <a:cubicBezTo>
                    <a:pt x="1023" y="738"/>
                    <a:pt x="1041" y="728"/>
                    <a:pt x="1056" y="713"/>
                  </a:cubicBezTo>
                  <a:cubicBezTo>
                    <a:pt x="1065" y="717"/>
                    <a:pt x="1073" y="719"/>
                    <a:pt x="1081" y="719"/>
                  </a:cubicBezTo>
                  <a:cubicBezTo>
                    <a:pt x="1141" y="719"/>
                    <a:pt x="1168" y="614"/>
                    <a:pt x="1107" y="577"/>
                  </a:cubicBezTo>
                  <a:cubicBezTo>
                    <a:pt x="1013" y="508"/>
                    <a:pt x="911" y="448"/>
                    <a:pt x="808" y="397"/>
                  </a:cubicBezTo>
                  <a:cubicBezTo>
                    <a:pt x="851" y="294"/>
                    <a:pt x="876" y="192"/>
                    <a:pt x="893" y="80"/>
                  </a:cubicBezTo>
                  <a:cubicBezTo>
                    <a:pt x="893" y="38"/>
                    <a:pt x="868" y="3"/>
                    <a:pt x="825" y="3"/>
                  </a:cubicBezTo>
                  <a:cubicBezTo>
                    <a:pt x="817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31"/>
            <p:cNvSpPr/>
            <p:nvPr/>
          </p:nvSpPr>
          <p:spPr>
            <a:xfrm>
              <a:off x="-2383057" y="-1699453"/>
              <a:ext cx="127464" cy="122884"/>
            </a:xfrm>
            <a:custGeom>
              <a:avLst/>
              <a:gdLst/>
              <a:ahLst/>
              <a:cxnLst/>
              <a:rect l="l" t="t" r="r" b="b"/>
              <a:pathLst>
                <a:path w="1141" h="1100" extrusionOk="0">
                  <a:moveTo>
                    <a:pt x="755" y="1"/>
                  </a:moveTo>
                  <a:cubicBezTo>
                    <a:pt x="736" y="1"/>
                    <a:pt x="718" y="9"/>
                    <a:pt x="702" y="30"/>
                  </a:cubicBezTo>
                  <a:lnTo>
                    <a:pt x="693" y="47"/>
                  </a:lnTo>
                  <a:lnTo>
                    <a:pt x="650" y="98"/>
                  </a:lnTo>
                  <a:cubicBezTo>
                    <a:pt x="634" y="82"/>
                    <a:pt x="613" y="74"/>
                    <a:pt x="592" y="74"/>
                  </a:cubicBezTo>
                  <a:cubicBezTo>
                    <a:pt x="558" y="74"/>
                    <a:pt x="524" y="95"/>
                    <a:pt x="514" y="132"/>
                  </a:cubicBezTo>
                  <a:cubicBezTo>
                    <a:pt x="496" y="192"/>
                    <a:pt x="479" y="252"/>
                    <a:pt x="462" y="303"/>
                  </a:cubicBezTo>
                  <a:lnTo>
                    <a:pt x="437" y="295"/>
                  </a:lnTo>
                  <a:lnTo>
                    <a:pt x="231" y="149"/>
                  </a:lnTo>
                  <a:cubicBezTo>
                    <a:pt x="217" y="135"/>
                    <a:pt x="200" y="128"/>
                    <a:pt x="183" y="128"/>
                  </a:cubicBezTo>
                  <a:cubicBezTo>
                    <a:pt x="160" y="128"/>
                    <a:pt x="139" y="142"/>
                    <a:pt x="129" y="166"/>
                  </a:cubicBezTo>
                  <a:cubicBezTo>
                    <a:pt x="119" y="163"/>
                    <a:pt x="110" y="161"/>
                    <a:pt x="102" y="161"/>
                  </a:cubicBezTo>
                  <a:cubicBezTo>
                    <a:pt x="33" y="161"/>
                    <a:pt x="0" y="274"/>
                    <a:pt x="69" y="312"/>
                  </a:cubicBezTo>
                  <a:cubicBezTo>
                    <a:pt x="188" y="380"/>
                    <a:pt x="300" y="449"/>
                    <a:pt x="419" y="517"/>
                  </a:cubicBezTo>
                  <a:cubicBezTo>
                    <a:pt x="351" y="671"/>
                    <a:pt x="300" y="834"/>
                    <a:pt x="274" y="996"/>
                  </a:cubicBezTo>
                  <a:cubicBezTo>
                    <a:pt x="264" y="1059"/>
                    <a:pt x="318" y="1100"/>
                    <a:pt x="365" y="1100"/>
                  </a:cubicBezTo>
                  <a:cubicBezTo>
                    <a:pt x="394" y="1100"/>
                    <a:pt x="421" y="1084"/>
                    <a:pt x="428" y="1048"/>
                  </a:cubicBezTo>
                  <a:cubicBezTo>
                    <a:pt x="439" y="1052"/>
                    <a:pt x="450" y="1054"/>
                    <a:pt x="461" y="1054"/>
                  </a:cubicBezTo>
                  <a:cubicBezTo>
                    <a:pt x="494" y="1054"/>
                    <a:pt x="524" y="1035"/>
                    <a:pt x="531" y="996"/>
                  </a:cubicBezTo>
                  <a:cubicBezTo>
                    <a:pt x="556" y="876"/>
                    <a:pt x="582" y="765"/>
                    <a:pt x="616" y="646"/>
                  </a:cubicBezTo>
                  <a:cubicBezTo>
                    <a:pt x="710" y="705"/>
                    <a:pt x="796" y="765"/>
                    <a:pt x="881" y="825"/>
                  </a:cubicBezTo>
                  <a:lnTo>
                    <a:pt x="933" y="859"/>
                  </a:lnTo>
                  <a:lnTo>
                    <a:pt x="950" y="868"/>
                  </a:lnTo>
                  <a:lnTo>
                    <a:pt x="993" y="894"/>
                  </a:lnTo>
                  <a:cubicBezTo>
                    <a:pt x="1007" y="904"/>
                    <a:pt x="1022" y="908"/>
                    <a:pt x="1035" y="908"/>
                  </a:cubicBezTo>
                  <a:cubicBezTo>
                    <a:pt x="1100" y="908"/>
                    <a:pt x="1140" y="806"/>
                    <a:pt x="1070" y="757"/>
                  </a:cubicBezTo>
                  <a:lnTo>
                    <a:pt x="1027" y="731"/>
                  </a:lnTo>
                  <a:lnTo>
                    <a:pt x="1018" y="714"/>
                  </a:lnTo>
                  <a:cubicBezTo>
                    <a:pt x="1035" y="714"/>
                    <a:pt x="1044" y="705"/>
                    <a:pt x="1061" y="697"/>
                  </a:cubicBezTo>
                  <a:cubicBezTo>
                    <a:pt x="1112" y="663"/>
                    <a:pt x="1104" y="569"/>
                    <a:pt x="1035" y="551"/>
                  </a:cubicBezTo>
                  <a:lnTo>
                    <a:pt x="702" y="406"/>
                  </a:lnTo>
                  <a:cubicBezTo>
                    <a:pt x="736" y="312"/>
                    <a:pt x="779" y="218"/>
                    <a:pt x="830" y="124"/>
                  </a:cubicBezTo>
                  <a:cubicBezTo>
                    <a:pt x="855" y="67"/>
                    <a:pt x="806" y="1"/>
                    <a:pt x="7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31"/>
            <p:cNvSpPr/>
            <p:nvPr/>
          </p:nvSpPr>
          <p:spPr>
            <a:xfrm>
              <a:off x="-2827447" y="-1752739"/>
              <a:ext cx="120649" cy="115734"/>
            </a:xfrm>
            <a:custGeom>
              <a:avLst/>
              <a:gdLst/>
              <a:ahLst/>
              <a:cxnLst/>
              <a:rect l="l" t="t" r="r" b="b"/>
              <a:pathLst>
                <a:path w="1080" h="1036" extrusionOk="0">
                  <a:moveTo>
                    <a:pt x="698" y="0"/>
                  </a:moveTo>
                  <a:cubicBezTo>
                    <a:pt x="671" y="0"/>
                    <a:pt x="644" y="15"/>
                    <a:pt x="633" y="36"/>
                  </a:cubicBezTo>
                  <a:cubicBezTo>
                    <a:pt x="599" y="113"/>
                    <a:pt x="565" y="199"/>
                    <a:pt x="531" y="276"/>
                  </a:cubicBezTo>
                  <a:cubicBezTo>
                    <a:pt x="445" y="224"/>
                    <a:pt x="351" y="173"/>
                    <a:pt x="265" y="130"/>
                  </a:cubicBezTo>
                  <a:cubicBezTo>
                    <a:pt x="256" y="126"/>
                    <a:pt x="247" y="125"/>
                    <a:pt x="237" y="125"/>
                  </a:cubicBezTo>
                  <a:cubicBezTo>
                    <a:pt x="205" y="125"/>
                    <a:pt x="174" y="146"/>
                    <a:pt x="154" y="173"/>
                  </a:cubicBezTo>
                  <a:lnTo>
                    <a:pt x="120" y="164"/>
                  </a:lnTo>
                  <a:cubicBezTo>
                    <a:pt x="34" y="164"/>
                    <a:pt x="0" y="276"/>
                    <a:pt x="77" y="318"/>
                  </a:cubicBezTo>
                  <a:lnTo>
                    <a:pt x="471" y="464"/>
                  </a:lnTo>
                  <a:cubicBezTo>
                    <a:pt x="437" y="575"/>
                    <a:pt x="402" y="678"/>
                    <a:pt x="377" y="789"/>
                  </a:cubicBezTo>
                  <a:cubicBezTo>
                    <a:pt x="368" y="815"/>
                    <a:pt x="385" y="840"/>
                    <a:pt x="402" y="866"/>
                  </a:cubicBezTo>
                  <a:cubicBezTo>
                    <a:pt x="402" y="892"/>
                    <a:pt x="394" y="909"/>
                    <a:pt x="385" y="934"/>
                  </a:cubicBezTo>
                  <a:cubicBezTo>
                    <a:pt x="380" y="991"/>
                    <a:pt x="426" y="1036"/>
                    <a:pt x="470" y="1036"/>
                  </a:cubicBezTo>
                  <a:cubicBezTo>
                    <a:pt x="493" y="1036"/>
                    <a:pt x="516" y="1023"/>
                    <a:pt x="531" y="994"/>
                  </a:cubicBezTo>
                  <a:cubicBezTo>
                    <a:pt x="608" y="857"/>
                    <a:pt x="659" y="720"/>
                    <a:pt x="702" y="566"/>
                  </a:cubicBezTo>
                  <a:cubicBezTo>
                    <a:pt x="779" y="626"/>
                    <a:pt x="847" y="678"/>
                    <a:pt x="907" y="738"/>
                  </a:cubicBezTo>
                  <a:cubicBezTo>
                    <a:pt x="922" y="750"/>
                    <a:pt x="938" y="756"/>
                    <a:pt x="955" y="756"/>
                  </a:cubicBezTo>
                  <a:cubicBezTo>
                    <a:pt x="1017" y="756"/>
                    <a:pt x="1079" y="680"/>
                    <a:pt x="1018" y="626"/>
                  </a:cubicBezTo>
                  <a:lnTo>
                    <a:pt x="975" y="584"/>
                  </a:lnTo>
                  <a:cubicBezTo>
                    <a:pt x="1001" y="549"/>
                    <a:pt x="993" y="498"/>
                    <a:pt x="950" y="472"/>
                  </a:cubicBezTo>
                  <a:cubicBezTo>
                    <a:pt x="881" y="438"/>
                    <a:pt x="813" y="404"/>
                    <a:pt x="745" y="378"/>
                  </a:cubicBezTo>
                  <a:cubicBezTo>
                    <a:pt x="745" y="353"/>
                    <a:pt x="753" y="335"/>
                    <a:pt x="753" y="318"/>
                  </a:cubicBezTo>
                  <a:lnTo>
                    <a:pt x="770" y="267"/>
                  </a:lnTo>
                  <a:cubicBezTo>
                    <a:pt x="796" y="216"/>
                    <a:pt x="822" y="173"/>
                    <a:pt x="847" y="122"/>
                  </a:cubicBezTo>
                  <a:cubicBezTo>
                    <a:pt x="875" y="66"/>
                    <a:pt x="835" y="10"/>
                    <a:pt x="782" y="10"/>
                  </a:cubicBezTo>
                  <a:cubicBezTo>
                    <a:pt x="770" y="10"/>
                    <a:pt x="757" y="13"/>
                    <a:pt x="745" y="19"/>
                  </a:cubicBezTo>
                  <a:cubicBezTo>
                    <a:pt x="731" y="6"/>
                    <a:pt x="715" y="0"/>
                    <a:pt x="69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31"/>
            <p:cNvSpPr/>
            <p:nvPr/>
          </p:nvSpPr>
          <p:spPr>
            <a:xfrm>
              <a:off x="-2912795" y="-1523059"/>
              <a:ext cx="133608" cy="131821"/>
            </a:xfrm>
            <a:custGeom>
              <a:avLst/>
              <a:gdLst/>
              <a:ahLst/>
              <a:cxnLst/>
              <a:rect l="l" t="t" r="r" b="b"/>
              <a:pathLst>
                <a:path w="1196" h="1180" extrusionOk="0">
                  <a:moveTo>
                    <a:pt x="854" y="1"/>
                  </a:moveTo>
                  <a:cubicBezTo>
                    <a:pt x="830" y="1"/>
                    <a:pt x="806" y="13"/>
                    <a:pt x="790" y="42"/>
                  </a:cubicBezTo>
                  <a:cubicBezTo>
                    <a:pt x="756" y="93"/>
                    <a:pt x="721" y="136"/>
                    <a:pt x="696" y="187"/>
                  </a:cubicBezTo>
                  <a:cubicBezTo>
                    <a:pt x="662" y="196"/>
                    <a:pt x="636" y="213"/>
                    <a:pt x="627" y="239"/>
                  </a:cubicBezTo>
                  <a:cubicBezTo>
                    <a:pt x="593" y="324"/>
                    <a:pt x="559" y="410"/>
                    <a:pt x="533" y="504"/>
                  </a:cubicBezTo>
                  <a:lnTo>
                    <a:pt x="525" y="512"/>
                  </a:lnTo>
                  <a:cubicBezTo>
                    <a:pt x="482" y="504"/>
                    <a:pt x="448" y="487"/>
                    <a:pt x="413" y="478"/>
                  </a:cubicBezTo>
                  <a:cubicBezTo>
                    <a:pt x="379" y="470"/>
                    <a:pt x="200" y="452"/>
                    <a:pt x="165" y="418"/>
                  </a:cubicBezTo>
                  <a:cubicBezTo>
                    <a:pt x="149" y="400"/>
                    <a:pt x="130" y="392"/>
                    <a:pt x="112" y="392"/>
                  </a:cubicBezTo>
                  <a:cubicBezTo>
                    <a:pt x="54" y="392"/>
                    <a:pt x="0" y="471"/>
                    <a:pt x="46" y="529"/>
                  </a:cubicBezTo>
                  <a:cubicBezTo>
                    <a:pt x="123" y="615"/>
                    <a:pt x="345" y="632"/>
                    <a:pt x="456" y="666"/>
                  </a:cubicBezTo>
                  <a:cubicBezTo>
                    <a:pt x="439" y="718"/>
                    <a:pt x="422" y="777"/>
                    <a:pt x="405" y="837"/>
                  </a:cubicBezTo>
                  <a:cubicBezTo>
                    <a:pt x="362" y="923"/>
                    <a:pt x="319" y="1000"/>
                    <a:pt x="277" y="1077"/>
                  </a:cubicBezTo>
                  <a:cubicBezTo>
                    <a:pt x="287" y="1143"/>
                    <a:pt x="340" y="1179"/>
                    <a:pt x="395" y="1179"/>
                  </a:cubicBezTo>
                  <a:cubicBezTo>
                    <a:pt x="433" y="1179"/>
                    <a:pt x="471" y="1163"/>
                    <a:pt x="499" y="1128"/>
                  </a:cubicBezTo>
                  <a:cubicBezTo>
                    <a:pt x="550" y="991"/>
                    <a:pt x="602" y="863"/>
                    <a:pt x="644" y="726"/>
                  </a:cubicBezTo>
                  <a:cubicBezTo>
                    <a:pt x="781" y="786"/>
                    <a:pt x="910" y="846"/>
                    <a:pt x="1038" y="923"/>
                  </a:cubicBezTo>
                  <a:cubicBezTo>
                    <a:pt x="1052" y="931"/>
                    <a:pt x="1066" y="934"/>
                    <a:pt x="1080" y="934"/>
                  </a:cubicBezTo>
                  <a:cubicBezTo>
                    <a:pt x="1152" y="934"/>
                    <a:pt x="1196" y="829"/>
                    <a:pt x="1124" y="786"/>
                  </a:cubicBezTo>
                  <a:cubicBezTo>
                    <a:pt x="987" y="709"/>
                    <a:pt x="850" y="641"/>
                    <a:pt x="713" y="581"/>
                  </a:cubicBezTo>
                  <a:cubicBezTo>
                    <a:pt x="781" y="435"/>
                    <a:pt x="850" y="281"/>
                    <a:pt x="927" y="119"/>
                  </a:cubicBezTo>
                  <a:cubicBezTo>
                    <a:pt x="962" y="60"/>
                    <a:pt x="908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1"/>
            <p:cNvSpPr/>
            <p:nvPr/>
          </p:nvSpPr>
          <p:spPr>
            <a:xfrm>
              <a:off x="-2277042" y="-1552886"/>
              <a:ext cx="124448" cy="124224"/>
            </a:xfrm>
            <a:custGeom>
              <a:avLst/>
              <a:gdLst/>
              <a:ahLst/>
              <a:cxnLst/>
              <a:rect l="l" t="t" r="r" b="b"/>
              <a:pathLst>
                <a:path w="1114" h="1112" extrusionOk="0">
                  <a:moveTo>
                    <a:pt x="593" y="1"/>
                  </a:moveTo>
                  <a:cubicBezTo>
                    <a:pt x="555" y="1"/>
                    <a:pt x="518" y="26"/>
                    <a:pt x="523" y="78"/>
                  </a:cubicBezTo>
                  <a:cubicBezTo>
                    <a:pt x="519" y="77"/>
                    <a:pt x="515" y="77"/>
                    <a:pt x="512" y="77"/>
                  </a:cubicBezTo>
                  <a:cubicBezTo>
                    <a:pt x="474" y="77"/>
                    <a:pt x="446" y="116"/>
                    <a:pt x="446" y="155"/>
                  </a:cubicBezTo>
                  <a:cubicBezTo>
                    <a:pt x="446" y="206"/>
                    <a:pt x="454" y="257"/>
                    <a:pt x="454" y="317"/>
                  </a:cubicBezTo>
                  <a:cubicBezTo>
                    <a:pt x="371" y="298"/>
                    <a:pt x="283" y="288"/>
                    <a:pt x="193" y="288"/>
                  </a:cubicBezTo>
                  <a:cubicBezTo>
                    <a:pt x="163" y="288"/>
                    <a:pt x="133" y="290"/>
                    <a:pt x="104" y="292"/>
                  </a:cubicBezTo>
                  <a:cubicBezTo>
                    <a:pt x="1" y="292"/>
                    <a:pt x="1" y="454"/>
                    <a:pt x="104" y="454"/>
                  </a:cubicBezTo>
                  <a:cubicBezTo>
                    <a:pt x="112" y="463"/>
                    <a:pt x="129" y="471"/>
                    <a:pt x="138" y="471"/>
                  </a:cubicBezTo>
                  <a:lnTo>
                    <a:pt x="463" y="591"/>
                  </a:lnTo>
                  <a:lnTo>
                    <a:pt x="463" y="745"/>
                  </a:lnTo>
                  <a:cubicBezTo>
                    <a:pt x="454" y="771"/>
                    <a:pt x="471" y="796"/>
                    <a:pt x="488" y="805"/>
                  </a:cubicBezTo>
                  <a:cubicBezTo>
                    <a:pt x="488" y="873"/>
                    <a:pt x="480" y="942"/>
                    <a:pt x="463" y="1010"/>
                  </a:cubicBezTo>
                  <a:cubicBezTo>
                    <a:pt x="447" y="1072"/>
                    <a:pt x="497" y="1112"/>
                    <a:pt x="544" y="1112"/>
                  </a:cubicBezTo>
                  <a:cubicBezTo>
                    <a:pt x="576" y="1112"/>
                    <a:pt x="607" y="1094"/>
                    <a:pt x="617" y="1053"/>
                  </a:cubicBezTo>
                  <a:cubicBezTo>
                    <a:pt x="642" y="925"/>
                    <a:pt x="660" y="796"/>
                    <a:pt x="660" y="660"/>
                  </a:cubicBezTo>
                  <a:cubicBezTo>
                    <a:pt x="728" y="702"/>
                    <a:pt x="788" y="754"/>
                    <a:pt x="839" y="805"/>
                  </a:cubicBezTo>
                  <a:cubicBezTo>
                    <a:pt x="855" y="818"/>
                    <a:pt x="874" y="823"/>
                    <a:pt x="893" y="823"/>
                  </a:cubicBezTo>
                  <a:cubicBezTo>
                    <a:pt x="925" y="823"/>
                    <a:pt x="957" y="806"/>
                    <a:pt x="968" y="779"/>
                  </a:cubicBezTo>
                  <a:lnTo>
                    <a:pt x="985" y="779"/>
                  </a:lnTo>
                  <a:cubicBezTo>
                    <a:pt x="995" y="784"/>
                    <a:pt x="1004" y="786"/>
                    <a:pt x="1013" y="786"/>
                  </a:cubicBezTo>
                  <a:cubicBezTo>
                    <a:pt x="1075" y="786"/>
                    <a:pt x="1114" y="696"/>
                    <a:pt x="1062" y="651"/>
                  </a:cubicBezTo>
                  <a:cubicBezTo>
                    <a:pt x="950" y="540"/>
                    <a:pt x="822" y="454"/>
                    <a:pt x="677" y="394"/>
                  </a:cubicBezTo>
                  <a:cubicBezTo>
                    <a:pt x="685" y="292"/>
                    <a:pt x="685" y="180"/>
                    <a:pt x="677" y="78"/>
                  </a:cubicBezTo>
                  <a:cubicBezTo>
                    <a:pt x="672" y="26"/>
                    <a:pt x="632" y="1"/>
                    <a:pt x="59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1"/>
            <p:cNvSpPr/>
            <p:nvPr/>
          </p:nvSpPr>
          <p:spPr>
            <a:xfrm>
              <a:off x="-1681617" y="643823"/>
              <a:ext cx="1933855" cy="1513704"/>
            </a:xfrm>
            <a:custGeom>
              <a:avLst/>
              <a:gdLst/>
              <a:ahLst/>
              <a:cxnLst/>
              <a:rect l="l" t="t" r="r" b="b"/>
              <a:pathLst>
                <a:path w="17311" h="13550" extrusionOk="0">
                  <a:moveTo>
                    <a:pt x="15091" y="1330"/>
                  </a:moveTo>
                  <a:lnTo>
                    <a:pt x="15091" y="1330"/>
                  </a:lnTo>
                  <a:cubicBezTo>
                    <a:pt x="15155" y="1372"/>
                    <a:pt x="15217" y="1415"/>
                    <a:pt x="15278" y="1460"/>
                  </a:cubicBezTo>
                  <a:lnTo>
                    <a:pt x="15278" y="1460"/>
                  </a:lnTo>
                  <a:cubicBezTo>
                    <a:pt x="15336" y="1442"/>
                    <a:pt x="15391" y="1414"/>
                    <a:pt x="15442" y="1373"/>
                  </a:cubicBezTo>
                  <a:lnTo>
                    <a:pt x="15091" y="1330"/>
                  </a:lnTo>
                  <a:close/>
                  <a:moveTo>
                    <a:pt x="9032" y="1"/>
                  </a:moveTo>
                  <a:cubicBezTo>
                    <a:pt x="7892" y="1"/>
                    <a:pt x="6836" y="692"/>
                    <a:pt x="5698" y="851"/>
                  </a:cubicBezTo>
                  <a:cubicBezTo>
                    <a:pt x="5048" y="937"/>
                    <a:pt x="4381" y="851"/>
                    <a:pt x="3730" y="945"/>
                  </a:cubicBezTo>
                  <a:cubicBezTo>
                    <a:pt x="1789" y="1236"/>
                    <a:pt x="437" y="3187"/>
                    <a:pt x="223" y="5129"/>
                  </a:cubicBezTo>
                  <a:cubicBezTo>
                    <a:pt x="1" y="7079"/>
                    <a:pt x="676" y="9013"/>
                    <a:pt x="1438" y="10809"/>
                  </a:cubicBezTo>
                  <a:cubicBezTo>
                    <a:pt x="1891" y="11896"/>
                    <a:pt x="2507" y="13076"/>
                    <a:pt x="3628" y="13436"/>
                  </a:cubicBezTo>
                  <a:cubicBezTo>
                    <a:pt x="3889" y="13519"/>
                    <a:pt x="4155" y="13550"/>
                    <a:pt x="4425" y="13550"/>
                  </a:cubicBezTo>
                  <a:cubicBezTo>
                    <a:pt x="4959" y="13550"/>
                    <a:pt x="5506" y="13427"/>
                    <a:pt x="6040" y="13341"/>
                  </a:cubicBezTo>
                  <a:cubicBezTo>
                    <a:pt x="6924" y="13202"/>
                    <a:pt x="7819" y="13133"/>
                    <a:pt x="8716" y="13133"/>
                  </a:cubicBezTo>
                  <a:cubicBezTo>
                    <a:pt x="9139" y="13133"/>
                    <a:pt x="9562" y="13149"/>
                    <a:pt x="9984" y="13179"/>
                  </a:cubicBezTo>
                  <a:cubicBezTo>
                    <a:pt x="10478" y="13205"/>
                    <a:pt x="10978" y="13247"/>
                    <a:pt x="11475" y="13247"/>
                  </a:cubicBezTo>
                  <a:cubicBezTo>
                    <a:pt x="11796" y="13247"/>
                    <a:pt x="12115" y="13229"/>
                    <a:pt x="12431" y="13179"/>
                  </a:cubicBezTo>
                  <a:cubicBezTo>
                    <a:pt x="13243" y="13042"/>
                    <a:pt x="14048" y="12666"/>
                    <a:pt x="14501" y="11981"/>
                  </a:cubicBezTo>
                  <a:cubicBezTo>
                    <a:pt x="15245" y="10843"/>
                    <a:pt x="14792" y="9269"/>
                    <a:pt x="15374" y="8037"/>
                  </a:cubicBezTo>
                  <a:cubicBezTo>
                    <a:pt x="15605" y="7533"/>
                    <a:pt x="16007" y="7122"/>
                    <a:pt x="16298" y="6643"/>
                  </a:cubicBezTo>
                  <a:cubicBezTo>
                    <a:pt x="17310" y="4997"/>
                    <a:pt x="16825" y="2613"/>
                    <a:pt x="15278" y="1460"/>
                  </a:cubicBezTo>
                  <a:lnTo>
                    <a:pt x="15278" y="1460"/>
                  </a:lnTo>
                  <a:cubicBezTo>
                    <a:pt x="15212" y="1481"/>
                    <a:pt x="15143" y="1489"/>
                    <a:pt x="15072" y="1489"/>
                  </a:cubicBezTo>
                  <a:cubicBezTo>
                    <a:pt x="14813" y="1489"/>
                    <a:pt x="14523" y="1383"/>
                    <a:pt x="14251" y="1383"/>
                  </a:cubicBezTo>
                  <a:cubicBezTo>
                    <a:pt x="14194" y="1383"/>
                    <a:pt x="14137" y="1387"/>
                    <a:pt x="14082" y="1399"/>
                  </a:cubicBezTo>
                  <a:cubicBezTo>
                    <a:pt x="13885" y="1442"/>
                    <a:pt x="13714" y="1570"/>
                    <a:pt x="13534" y="1647"/>
                  </a:cubicBezTo>
                  <a:cubicBezTo>
                    <a:pt x="13387" y="1707"/>
                    <a:pt x="13237" y="1733"/>
                    <a:pt x="13087" y="1733"/>
                  </a:cubicBezTo>
                  <a:cubicBezTo>
                    <a:pt x="12509" y="1733"/>
                    <a:pt x="11926" y="1342"/>
                    <a:pt x="11430" y="988"/>
                  </a:cubicBezTo>
                  <a:cubicBezTo>
                    <a:pt x="10788" y="526"/>
                    <a:pt x="10078" y="81"/>
                    <a:pt x="9291" y="13"/>
                  </a:cubicBezTo>
                  <a:cubicBezTo>
                    <a:pt x="9204" y="5"/>
                    <a:pt x="9118" y="1"/>
                    <a:pt x="90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1"/>
            <p:cNvSpPr/>
            <p:nvPr/>
          </p:nvSpPr>
          <p:spPr>
            <a:xfrm>
              <a:off x="-1821146" y="-531166"/>
              <a:ext cx="1511023" cy="1278661"/>
            </a:xfrm>
            <a:custGeom>
              <a:avLst/>
              <a:gdLst/>
              <a:ahLst/>
              <a:cxnLst/>
              <a:rect l="l" t="t" r="r" b="b"/>
              <a:pathLst>
                <a:path w="13526" h="11446" extrusionOk="0">
                  <a:moveTo>
                    <a:pt x="11297" y="1"/>
                  </a:moveTo>
                  <a:cubicBezTo>
                    <a:pt x="10272" y="1"/>
                    <a:pt x="9330" y="731"/>
                    <a:pt x="8829" y="1651"/>
                  </a:cubicBezTo>
                  <a:cubicBezTo>
                    <a:pt x="8521" y="2216"/>
                    <a:pt x="8265" y="2934"/>
                    <a:pt x="7640" y="3097"/>
                  </a:cubicBezTo>
                  <a:cubicBezTo>
                    <a:pt x="7555" y="3118"/>
                    <a:pt x="7469" y="3128"/>
                    <a:pt x="7384" y="3128"/>
                  </a:cubicBezTo>
                  <a:cubicBezTo>
                    <a:pt x="6996" y="3128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1"/>
                  </a:lnTo>
                  <a:cubicBezTo>
                    <a:pt x="4252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11" y="4945"/>
                  </a:cubicBezTo>
                  <a:cubicBezTo>
                    <a:pt x="1" y="6091"/>
                    <a:pt x="822" y="7562"/>
                    <a:pt x="1694" y="8598"/>
                  </a:cubicBezTo>
                  <a:cubicBezTo>
                    <a:pt x="1848" y="8777"/>
                    <a:pt x="2019" y="8974"/>
                    <a:pt x="2250" y="9051"/>
                  </a:cubicBezTo>
                  <a:cubicBezTo>
                    <a:pt x="2342" y="9085"/>
                    <a:pt x="2434" y="9099"/>
                    <a:pt x="2525" y="9099"/>
                  </a:cubicBezTo>
                  <a:cubicBezTo>
                    <a:pt x="2986" y="9099"/>
                    <a:pt x="3440" y="8729"/>
                    <a:pt x="3919" y="8615"/>
                  </a:cubicBezTo>
                  <a:cubicBezTo>
                    <a:pt x="4035" y="8586"/>
                    <a:pt x="4149" y="8573"/>
                    <a:pt x="4261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8" y="10966"/>
                    <a:pt x="8592" y="11445"/>
                    <a:pt x="9607" y="11445"/>
                  </a:cubicBezTo>
                  <a:cubicBezTo>
                    <a:pt x="9848" y="11445"/>
                    <a:pt x="10089" y="11418"/>
                    <a:pt x="10326" y="11361"/>
                  </a:cubicBezTo>
                  <a:cubicBezTo>
                    <a:pt x="11361" y="11113"/>
                    <a:pt x="12208" y="10309"/>
                    <a:pt x="12645" y="9342"/>
                  </a:cubicBezTo>
                  <a:cubicBezTo>
                    <a:pt x="13081" y="8367"/>
                    <a:pt x="13132" y="7254"/>
                    <a:pt x="12918" y="6219"/>
                  </a:cubicBezTo>
                  <a:cubicBezTo>
                    <a:pt x="12705" y="5176"/>
                    <a:pt x="12251" y="4063"/>
                    <a:pt x="12696" y="3097"/>
                  </a:cubicBezTo>
                  <a:cubicBezTo>
                    <a:pt x="12824" y="2832"/>
                    <a:pt x="13004" y="2601"/>
                    <a:pt x="13115" y="2327"/>
                  </a:cubicBezTo>
                  <a:cubicBezTo>
                    <a:pt x="13526" y="1309"/>
                    <a:pt x="12576" y="103"/>
                    <a:pt x="11481" y="8"/>
                  </a:cubicBezTo>
                  <a:cubicBezTo>
                    <a:pt x="11420" y="3"/>
                    <a:pt x="11358" y="1"/>
                    <a:pt x="11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1"/>
            <p:cNvSpPr/>
            <p:nvPr/>
          </p:nvSpPr>
          <p:spPr>
            <a:xfrm>
              <a:off x="-1802043" y="-419007"/>
              <a:ext cx="1472818" cy="1302233"/>
            </a:xfrm>
            <a:custGeom>
              <a:avLst/>
              <a:gdLst/>
              <a:ahLst/>
              <a:cxnLst/>
              <a:rect l="l" t="t" r="r" b="b"/>
              <a:pathLst>
                <a:path w="13184" h="11657" extrusionOk="0">
                  <a:moveTo>
                    <a:pt x="11178" y="224"/>
                  </a:moveTo>
                  <a:cubicBezTo>
                    <a:pt x="11222" y="224"/>
                    <a:pt x="11266" y="225"/>
                    <a:pt x="11310" y="228"/>
                  </a:cubicBezTo>
                  <a:cubicBezTo>
                    <a:pt x="11313" y="228"/>
                    <a:pt x="11316" y="228"/>
                    <a:pt x="11318" y="228"/>
                  </a:cubicBezTo>
                  <a:cubicBezTo>
                    <a:pt x="11319" y="228"/>
                    <a:pt x="11320" y="228"/>
                    <a:pt x="11321" y="228"/>
                  </a:cubicBezTo>
                  <a:lnTo>
                    <a:pt x="11321" y="228"/>
                  </a:lnTo>
                  <a:cubicBezTo>
                    <a:pt x="12261" y="332"/>
                    <a:pt x="13183" y="1324"/>
                    <a:pt x="12876" y="2315"/>
                  </a:cubicBezTo>
                  <a:cubicBezTo>
                    <a:pt x="12722" y="2811"/>
                    <a:pt x="12354" y="3179"/>
                    <a:pt x="12268" y="3710"/>
                  </a:cubicBezTo>
                  <a:cubicBezTo>
                    <a:pt x="12191" y="4189"/>
                    <a:pt x="12260" y="4668"/>
                    <a:pt x="12362" y="5147"/>
                  </a:cubicBezTo>
                  <a:cubicBezTo>
                    <a:pt x="12611" y="6276"/>
                    <a:pt x="12910" y="7345"/>
                    <a:pt x="12662" y="8509"/>
                  </a:cubicBezTo>
                  <a:cubicBezTo>
                    <a:pt x="12448" y="9536"/>
                    <a:pt x="11866" y="10477"/>
                    <a:pt x="10959" y="11016"/>
                  </a:cubicBezTo>
                  <a:cubicBezTo>
                    <a:pt x="10488" y="11297"/>
                    <a:pt x="9969" y="11424"/>
                    <a:pt x="9446" y="11424"/>
                  </a:cubicBezTo>
                  <a:cubicBezTo>
                    <a:pt x="8905" y="11424"/>
                    <a:pt x="8358" y="11289"/>
                    <a:pt x="7854" y="11050"/>
                  </a:cubicBezTo>
                  <a:cubicBezTo>
                    <a:pt x="6913" y="10605"/>
                    <a:pt x="6306" y="9801"/>
                    <a:pt x="5510" y="9176"/>
                  </a:cubicBezTo>
                  <a:cubicBezTo>
                    <a:pt x="5072" y="8822"/>
                    <a:pt x="4596" y="8586"/>
                    <a:pt x="4081" y="8586"/>
                  </a:cubicBezTo>
                  <a:cubicBezTo>
                    <a:pt x="3863" y="8586"/>
                    <a:pt x="3638" y="8628"/>
                    <a:pt x="3405" y="8723"/>
                  </a:cubicBezTo>
                  <a:cubicBezTo>
                    <a:pt x="3055" y="8867"/>
                    <a:pt x="2709" y="9077"/>
                    <a:pt x="2368" y="9077"/>
                  </a:cubicBezTo>
                  <a:cubicBezTo>
                    <a:pt x="2185" y="9077"/>
                    <a:pt x="2003" y="9016"/>
                    <a:pt x="1823" y="8851"/>
                  </a:cubicBezTo>
                  <a:cubicBezTo>
                    <a:pt x="1438" y="8500"/>
                    <a:pt x="1121" y="8013"/>
                    <a:pt x="865" y="7568"/>
                  </a:cubicBezTo>
                  <a:cubicBezTo>
                    <a:pt x="565" y="7029"/>
                    <a:pt x="334" y="6413"/>
                    <a:pt x="403" y="5788"/>
                  </a:cubicBezTo>
                  <a:cubicBezTo>
                    <a:pt x="480" y="5164"/>
                    <a:pt x="899" y="4676"/>
                    <a:pt x="1455" y="4385"/>
                  </a:cubicBezTo>
                  <a:cubicBezTo>
                    <a:pt x="2482" y="3859"/>
                    <a:pt x="3706" y="3969"/>
                    <a:pt x="4774" y="3545"/>
                  </a:cubicBezTo>
                  <a:lnTo>
                    <a:pt x="4774" y="3545"/>
                  </a:lnTo>
                  <a:cubicBezTo>
                    <a:pt x="4779" y="3545"/>
                    <a:pt x="4784" y="3546"/>
                    <a:pt x="4788" y="3546"/>
                  </a:cubicBezTo>
                  <a:cubicBezTo>
                    <a:pt x="4817" y="3546"/>
                    <a:pt x="4846" y="3533"/>
                    <a:pt x="4868" y="3504"/>
                  </a:cubicBezTo>
                  <a:cubicBezTo>
                    <a:pt x="5162" y="3252"/>
                    <a:pt x="5526" y="3119"/>
                    <a:pt x="5900" y="3119"/>
                  </a:cubicBezTo>
                  <a:cubicBezTo>
                    <a:pt x="5995" y="3119"/>
                    <a:pt x="6091" y="3128"/>
                    <a:pt x="6186" y="3145"/>
                  </a:cubicBezTo>
                  <a:cubicBezTo>
                    <a:pt x="6519" y="3205"/>
                    <a:pt x="6827" y="3342"/>
                    <a:pt x="7170" y="3350"/>
                  </a:cubicBezTo>
                  <a:cubicBezTo>
                    <a:pt x="7183" y="3351"/>
                    <a:pt x="7196" y="3351"/>
                    <a:pt x="7209" y="3351"/>
                  </a:cubicBezTo>
                  <a:cubicBezTo>
                    <a:pt x="7718" y="3351"/>
                    <a:pt x="8083" y="3024"/>
                    <a:pt x="8333" y="2615"/>
                  </a:cubicBezTo>
                  <a:cubicBezTo>
                    <a:pt x="8675" y="2076"/>
                    <a:pt x="8881" y="1503"/>
                    <a:pt x="9343" y="1041"/>
                  </a:cubicBezTo>
                  <a:cubicBezTo>
                    <a:pt x="9834" y="541"/>
                    <a:pt x="10476" y="224"/>
                    <a:pt x="11178" y="224"/>
                  </a:cubicBezTo>
                  <a:close/>
                  <a:moveTo>
                    <a:pt x="11147" y="0"/>
                  </a:moveTo>
                  <a:cubicBezTo>
                    <a:pt x="9863" y="0"/>
                    <a:pt x="8935" y="966"/>
                    <a:pt x="8384" y="2050"/>
                  </a:cubicBezTo>
                  <a:cubicBezTo>
                    <a:pt x="8239" y="2332"/>
                    <a:pt x="8094" y="2632"/>
                    <a:pt x="7863" y="2846"/>
                  </a:cubicBezTo>
                  <a:cubicBezTo>
                    <a:pt x="7657" y="3041"/>
                    <a:pt x="7430" y="3107"/>
                    <a:pt x="7191" y="3107"/>
                  </a:cubicBezTo>
                  <a:cubicBezTo>
                    <a:pt x="7002" y="3107"/>
                    <a:pt x="6805" y="3066"/>
                    <a:pt x="6605" y="3017"/>
                  </a:cubicBezTo>
                  <a:cubicBezTo>
                    <a:pt x="6350" y="2949"/>
                    <a:pt x="6110" y="2910"/>
                    <a:pt x="5879" y="2910"/>
                  </a:cubicBezTo>
                  <a:cubicBezTo>
                    <a:pt x="5477" y="2910"/>
                    <a:pt x="5105" y="3029"/>
                    <a:pt x="4741" y="3321"/>
                  </a:cubicBezTo>
                  <a:lnTo>
                    <a:pt x="4741" y="3321"/>
                  </a:lnTo>
                  <a:cubicBezTo>
                    <a:pt x="4738" y="3322"/>
                    <a:pt x="4734" y="3323"/>
                    <a:pt x="4731" y="3325"/>
                  </a:cubicBezTo>
                  <a:cubicBezTo>
                    <a:pt x="3611" y="3795"/>
                    <a:pt x="2310" y="3641"/>
                    <a:pt x="1241" y="4249"/>
                  </a:cubicBezTo>
                  <a:cubicBezTo>
                    <a:pt x="351" y="4753"/>
                    <a:pt x="1" y="5694"/>
                    <a:pt x="249" y="6678"/>
                  </a:cubicBezTo>
                  <a:cubicBezTo>
                    <a:pt x="403" y="7200"/>
                    <a:pt x="642" y="7696"/>
                    <a:pt x="967" y="8141"/>
                  </a:cubicBezTo>
                  <a:cubicBezTo>
                    <a:pt x="1233" y="8535"/>
                    <a:pt x="1575" y="9091"/>
                    <a:pt x="2045" y="9262"/>
                  </a:cubicBezTo>
                  <a:cubicBezTo>
                    <a:pt x="2150" y="9301"/>
                    <a:pt x="2254" y="9318"/>
                    <a:pt x="2358" y="9318"/>
                  </a:cubicBezTo>
                  <a:cubicBezTo>
                    <a:pt x="2679" y="9318"/>
                    <a:pt x="2993" y="9158"/>
                    <a:pt x="3277" y="9022"/>
                  </a:cubicBezTo>
                  <a:cubicBezTo>
                    <a:pt x="3571" y="8890"/>
                    <a:pt x="3845" y="8819"/>
                    <a:pt x="4115" y="8819"/>
                  </a:cubicBezTo>
                  <a:cubicBezTo>
                    <a:pt x="4419" y="8819"/>
                    <a:pt x="4718" y="8909"/>
                    <a:pt x="5031" y="9099"/>
                  </a:cubicBezTo>
                  <a:cubicBezTo>
                    <a:pt x="5963" y="9690"/>
                    <a:pt x="6588" y="10639"/>
                    <a:pt x="7572" y="11169"/>
                  </a:cubicBezTo>
                  <a:cubicBezTo>
                    <a:pt x="8150" y="11472"/>
                    <a:pt x="8798" y="11656"/>
                    <a:pt x="9446" y="11656"/>
                  </a:cubicBezTo>
                  <a:cubicBezTo>
                    <a:pt x="9842" y="11656"/>
                    <a:pt x="10237" y="11587"/>
                    <a:pt x="10617" y="11435"/>
                  </a:cubicBezTo>
                  <a:cubicBezTo>
                    <a:pt x="11541" y="11067"/>
                    <a:pt x="12268" y="10271"/>
                    <a:pt x="12645" y="9364"/>
                  </a:cubicBezTo>
                  <a:cubicBezTo>
                    <a:pt x="13098" y="8235"/>
                    <a:pt x="13047" y="7012"/>
                    <a:pt x="12765" y="5848"/>
                  </a:cubicBezTo>
                  <a:cubicBezTo>
                    <a:pt x="12585" y="5130"/>
                    <a:pt x="12337" y="4334"/>
                    <a:pt x="12516" y="3590"/>
                  </a:cubicBezTo>
                  <a:cubicBezTo>
                    <a:pt x="12670" y="2991"/>
                    <a:pt x="13167" y="2555"/>
                    <a:pt x="13158" y="1913"/>
                  </a:cubicBezTo>
                  <a:cubicBezTo>
                    <a:pt x="13149" y="921"/>
                    <a:pt x="12260" y="117"/>
                    <a:pt x="11319" y="5"/>
                  </a:cubicBezTo>
                  <a:cubicBezTo>
                    <a:pt x="11313" y="5"/>
                    <a:pt x="11308" y="4"/>
                    <a:pt x="11303" y="4"/>
                  </a:cubicBezTo>
                  <a:cubicBezTo>
                    <a:pt x="11301" y="4"/>
                    <a:pt x="11299" y="5"/>
                    <a:pt x="11297" y="5"/>
                  </a:cubicBezTo>
                  <a:lnTo>
                    <a:pt x="11297" y="5"/>
                  </a:lnTo>
                  <a:cubicBezTo>
                    <a:pt x="11247" y="2"/>
                    <a:pt x="11197" y="0"/>
                    <a:pt x="11147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1"/>
            <p:cNvSpPr/>
            <p:nvPr/>
          </p:nvSpPr>
          <p:spPr>
            <a:xfrm>
              <a:off x="-319736" y="836191"/>
              <a:ext cx="1512811" cy="1484547"/>
            </a:xfrm>
            <a:custGeom>
              <a:avLst/>
              <a:gdLst/>
              <a:ahLst/>
              <a:cxnLst/>
              <a:rect l="l" t="t" r="r" b="b"/>
              <a:pathLst>
                <a:path w="13542" h="13289" extrusionOk="0">
                  <a:moveTo>
                    <a:pt x="4724" y="1"/>
                  </a:moveTo>
                  <a:cubicBezTo>
                    <a:pt x="4695" y="1"/>
                    <a:pt x="4666" y="14"/>
                    <a:pt x="4646" y="45"/>
                  </a:cubicBezTo>
                  <a:cubicBezTo>
                    <a:pt x="4646" y="45"/>
                    <a:pt x="4646" y="45"/>
                    <a:pt x="4646" y="45"/>
                  </a:cubicBezTo>
                  <a:lnTo>
                    <a:pt x="4646" y="45"/>
                  </a:lnTo>
                  <a:cubicBezTo>
                    <a:pt x="3506" y="2056"/>
                    <a:pt x="2224" y="3984"/>
                    <a:pt x="809" y="5813"/>
                  </a:cubicBezTo>
                  <a:lnTo>
                    <a:pt x="809" y="5813"/>
                  </a:lnTo>
                  <a:cubicBezTo>
                    <a:pt x="1434" y="4449"/>
                    <a:pt x="2092" y="3099"/>
                    <a:pt x="2798" y="1773"/>
                  </a:cubicBezTo>
                  <a:cubicBezTo>
                    <a:pt x="2839" y="1695"/>
                    <a:pt x="2765" y="1622"/>
                    <a:pt x="2696" y="1622"/>
                  </a:cubicBezTo>
                  <a:cubicBezTo>
                    <a:pt x="2666" y="1622"/>
                    <a:pt x="2636" y="1636"/>
                    <a:pt x="2618" y="1670"/>
                  </a:cubicBezTo>
                  <a:cubicBezTo>
                    <a:pt x="1788" y="3244"/>
                    <a:pt x="1010" y="4853"/>
                    <a:pt x="291" y="6478"/>
                  </a:cubicBezTo>
                  <a:cubicBezTo>
                    <a:pt x="259" y="6554"/>
                    <a:pt x="318" y="6640"/>
                    <a:pt x="381" y="6640"/>
                  </a:cubicBezTo>
                  <a:cubicBezTo>
                    <a:pt x="403" y="6640"/>
                    <a:pt x="425" y="6630"/>
                    <a:pt x="445" y="6606"/>
                  </a:cubicBezTo>
                  <a:cubicBezTo>
                    <a:pt x="1408" y="5400"/>
                    <a:pt x="2315" y="4151"/>
                    <a:pt x="3162" y="2864"/>
                  </a:cubicBezTo>
                  <a:lnTo>
                    <a:pt x="3162" y="2864"/>
                  </a:lnTo>
                  <a:cubicBezTo>
                    <a:pt x="2427" y="4179"/>
                    <a:pt x="1648" y="5470"/>
                    <a:pt x="830" y="6735"/>
                  </a:cubicBezTo>
                  <a:cubicBezTo>
                    <a:pt x="776" y="6807"/>
                    <a:pt x="845" y="6880"/>
                    <a:pt x="918" y="6880"/>
                  </a:cubicBezTo>
                  <a:cubicBezTo>
                    <a:pt x="948" y="6880"/>
                    <a:pt x="979" y="6867"/>
                    <a:pt x="1001" y="6837"/>
                  </a:cubicBezTo>
                  <a:cubicBezTo>
                    <a:pt x="1882" y="5654"/>
                    <a:pt x="2731" y="4451"/>
                    <a:pt x="3551" y="3228"/>
                  </a:cubicBezTo>
                  <a:lnTo>
                    <a:pt x="3551" y="3228"/>
                  </a:lnTo>
                  <a:cubicBezTo>
                    <a:pt x="2728" y="4700"/>
                    <a:pt x="1891" y="6166"/>
                    <a:pt x="1035" y="7624"/>
                  </a:cubicBezTo>
                  <a:cubicBezTo>
                    <a:pt x="987" y="7708"/>
                    <a:pt x="1061" y="7779"/>
                    <a:pt x="1130" y="7779"/>
                  </a:cubicBezTo>
                  <a:cubicBezTo>
                    <a:pt x="1160" y="7779"/>
                    <a:pt x="1189" y="7766"/>
                    <a:pt x="1206" y="7736"/>
                  </a:cubicBezTo>
                  <a:lnTo>
                    <a:pt x="3254" y="4769"/>
                  </a:lnTo>
                  <a:lnTo>
                    <a:pt x="3254" y="4769"/>
                  </a:lnTo>
                  <a:cubicBezTo>
                    <a:pt x="2222" y="6395"/>
                    <a:pt x="1161" y="8003"/>
                    <a:pt x="72" y="9596"/>
                  </a:cubicBezTo>
                  <a:lnTo>
                    <a:pt x="72" y="9596"/>
                  </a:lnTo>
                  <a:cubicBezTo>
                    <a:pt x="71" y="9598"/>
                    <a:pt x="70" y="9599"/>
                    <a:pt x="69" y="9600"/>
                  </a:cubicBezTo>
                  <a:lnTo>
                    <a:pt x="69" y="9601"/>
                  </a:lnTo>
                  <a:lnTo>
                    <a:pt x="69" y="9601"/>
                  </a:lnTo>
                  <a:cubicBezTo>
                    <a:pt x="63" y="9609"/>
                    <a:pt x="57" y="9618"/>
                    <a:pt x="52" y="9626"/>
                  </a:cubicBezTo>
                  <a:cubicBezTo>
                    <a:pt x="0" y="9690"/>
                    <a:pt x="74" y="9779"/>
                    <a:pt x="143" y="9779"/>
                  </a:cubicBezTo>
                  <a:cubicBezTo>
                    <a:pt x="166" y="9779"/>
                    <a:pt x="189" y="9769"/>
                    <a:pt x="206" y="9746"/>
                  </a:cubicBezTo>
                  <a:cubicBezTo>
                    <a:pt x="1846" y="7669"/>
                    <a:pt x="3431" y="5548"/>
                    <a:pt x="4955" y="3386"/>
                  </a:cubicBezTo>
                  <a:lnTo>
                    <a:pt x="4955" y="3386"/>
                  </a:lnTo>
                  <a:cubicBezTo>
                    <a:pt x="3801" y="5430"/>
                    <a:pt x="2552" y="7415"/>
                    <a:pt x="1206" y="9335"/>
                  </a:cubicBezTo>
                  <a:cubicBezTo>
                    <a:pt x="1155" y="9407"/>
                    <a:pt x="1231" y="9493"/>
                    <a:pt x="1300" y="9493"/>
                  </a:cubicBezTo>
                  <a:cubicBezTo>
                    <a:pt x="1323" y="9493"/>
                    <a:pt x="1344" y="9484"/>
                    <a:pt x="1360" y="9464"/>
                  </a:cubicBezTo>
                  <a:cubicBezTo>
                    <a:pt x="1364" y="9459"/>
                    <a:pt x="1368" y="9455"/>
                    <a:pt x="1371" y="9450"/>
                  </a:cubicBezTo>
                  <a:lnTo>
                    <a:pt x="1371" y="9450"/>
                  </a:lnTo>
                  <a:lnTo>
                    <a:pt x="1378" y="9455"/>
                  </a:lnTo>
                  <a:cubicBezTo>
                    <a:pt x="1399" y="9425"/>
                    <a:pt x="1420" y="9394"/>
                    <a:pt x="1441" y="9364"/>
                  </a:cubicBezTo>
                  <a:lnTo>
                    <a:pt x="1441" y="9364"/>
                  </a:lnTo>
                  <a:cubicBezTo>
                    <a:pt x="2278" y="8327"/>
                    <a:pt x="3093" y="7272"/>
                    <a:pt x="3885" y="6199"/>
                  </a:cubicBezTo>
                  <a:lnTo>
                    <a:pt x="3885" y="6199"/>
                  </a:lnTo>
                  <a:lnTo>
                    <a:pt x="952" y="10790"/>
                  </a:lnTo>
                  <a:lnTo>
                    <a:pt x="952" y="10790"/>
                  </a:lnTo>
                  <a:lnTo>
                    <a:pt x="933" y="10815"/>
                  </a:lnTo>
                  <a:lnTo>
                    <a:pt x="935" y="10817"/>
                  </a:lnTo>
                  <a:lnTo>
                    <a:pt x="935" y="10817"/>
                  </a:lnTo>
                  <a:cubicBezTo>
                    <a:pt x="893" y="10890"/>
                    <a:pt x="958" y="10950"/>
                    <a:pt x="1027" y="10950"/>
                  </a:cubicBezTo>
                  <a:cubicBezTo>
                    <a:pt x="1053" y="10950"/>
                    <a:pt x="1080" y="10941"/>
                    <a:pt x="1102" y="10920"/>
                  </a:cubicBezTo>
                  <a:lnTo>
                    <a:pt x="1102" y="10920"/>
                  </a:lnTo>
                  <a:lnTo>
                    <a:pt x="1112" y="10926"/>
                  </a:lnTo>
                  <a:lnTo>
                    <a:pt x="1180" y="10820"/>
                  </a:lnTo>
                  <a:lnTo>
                    <a:pt x="1180" y="10820"/>
                  </a:lnTo>
                  <a:lnTo>
                    <a:pt x="6974" y="3223"/>
                  </a:lnTo>
                  <a:lnTo>
                    <a:pt x="6974" y="3223"/>
                  </a:lnTo>
                  <a:cubicBezTo>
                    <a:pt x="5607" y="5546"/>
                    <a:pt x="4180" y="7831"/>
                    <a:pt x="2695" y="10062"/>
                  </a:cubicBezTo>
                  <a:cubicBezTo>
                    <a:pt x="2650" y="10134"/>
                    <a:pt x="2722" y="10220"/>
                    <a:pt x="2794" y="10220"/>
                  </a:cubicBezTo>
                  <a:cubicBezTo>
                    <a:pt x="2816" y="10220"/>
                    <a:pt x="2839" y="10211"/>
                    <a:pt x="2858" y="10191"/>
                  </a:cubicBezTo>
                  <a:lnTo>
                    <a:pt x="2873" y="10172"/>
                  </a:lnTo>
                  <a:lnTo>
                    <a:pt x="2873" y="10172"/>
                  </a:lnTo>
                  <a:lnTo>
                    <a:pt x="2875" y="10174"/>
                  </a:lnTo>
                  <a:cubicBezTo>
                    <a:pt x="2879" y="10167"/>
                    <a:pt x="2883" y="10161"/>
                    <a:pt x="2887" y="10154"/>
                  </a:cubicBezTo>
                  <a:lnTo>
                    <a:pt x="2887" y="10154"/>
                  </a:lnTo>
                  <a:lnTo>
                    <a:pt x="9014" y="2689"/>
                  </a:lnTo>
                  <a:lnTo>
                    <a:pt x="9014" y="2689"/>
                  </a:lnTo>
                  <a:cubicBezTo>
                    <a:pt x="7211" y="5475"/>
                    <a:pt x="5359" y="8224"/>
                    <a:pt x="3456" y="10935"/>
                  </a:cubicBezTo>
                  <a:cubicBezTo>
                    <a:pt x="3406" y="11005"/>
                    <a:pt x="3478" y="11089"/>
                    <a:pt x="3549" y="11089"/>
                  </a:cubicBezTo>
                  <a:cubicBezTo>
                    <a:pt x="3574" y="11089"/>
                    <a:pt x="3599" y="11079"/>
                    <a:pt x="3619" y="11055"/>
                  </a:cubicBezTo>
                  <a:cubicBezTo>
                    <a:pt x="5044" y="9310"/>
                    <a:pt x="6455" y="7555"/>
                    <a:pt x="7856" y="5790"/>
                  </a:cubicBezTo>
                  <a:lnTo>
                    <a:pt x="7856" y="5790"/>
                  </a:lnTo>
                  <a:cubicBezTo>
                    <a:pt x="6218" y="8100"/>
                    <a:pt x="4592" y="10421"/>
                    <a:pt x="2977" y="12749"/>
                  </a:cubicBezTo>
                  <a:cubicBezTo>
                    <a:pt x="2932" y="12820"/>
                    <a:pt x="3005" y="12906"/>
                    <a:pt x="3076" y="12906"/>
                  </a:cubicBezTo>
                  <a:cubicBezTo>
                    <a:pt x="3099" y="12906"/>
                    <a:pt x="3121" y="12898"/>
                    <a:pt x="3140" y="12877"/>
                  </a:cubicBezTo>
                  <a:cubicBezTo>
                    <a:pt x="5584" y="10151"/>
                    <a:pt x="7937" y="7354"/>
                    <a:pt x="10206" y="4475"/>
                  </a:cubicBezTo>
                  <a:lnTo>
                    <a:pt x="10206" y="4475"/>
                  </a:lnTo>
                  <a:cubicBezTo>
                    <a:pt x="8623" y="7034"/>
                    <a:pt x="6931" y="9530"/>
                    <a:pt x="5140" y="11946"/>
                  </a:cubicBezTo>
                  <a:lnTo>
                    <a:pt x="5140" y="11946"/>
                  </a:lnTo>
                  <a:cubicBezTo>
                    <a:pt x="5103" y="11991"/>
                    <a:pt x="5067" y="12036"/>
                    <a:pt x="5031" y="12081"/>
                  </a:cubicBezTo>
                  <a:cubicBezTo>
                    <a:pt x="5032" y="12083"/>
                    <a:pt x="5034" y="12084"/>
                    <a:pt x="5036" y="12086"/>
                  </a:cubicBezTo>
                  <a:lnTo>
                    <a:pt x="5036" y="12086"/>
                  </a:lnTo>
                  <a:cubicBezTo>
                    <a:pt x="5028" y="12096"/>
                    <a:pt x="5021" y="12106"/>
                    <a:pt x="5013" y="12116"/>
                  </a:cubicBezTo>
                  <a:cubicBezTo>
                    <a:pt x="4962" y="12180"/>
                    <a:pt x="5036" y="12268"/>
                    <a:pt x="5105" y="12268"/>
                  </a:cubicBezTo>
                  <a:cubicBezTo>
                    <a:pt x="5128" y="12268"/>
                    <a:pt x="5150" y="12259"/>
                    <a:pt x="5167" y="12235"/>
                  </a:cubicBezTo>
                  <a:cubicBezTo>
                    <a:pt x="6026" y="11169"/>
                    <a:pt x="6885" y="10100"/>
                    <a:pt x="7731" y="9021"/>
                  </a:cubicBezTo>
                  <a:lnTo>
                    <a:pt x="7731" y="9021"/>
                  </a:lnTo>
                  <a:cubicBezTo>
                    <a:pt x="6721" y="10417"/>
                    <a:pt x="5677" y="11788"/>
                    <a:pt x="4577" y="13117"/>
                  </a:cubicBezTo>
                  <a:cubicBezTo>
                    <a:pt x="4512" y="13188"/>
                    <a:pt x="4575" y="13289"/>
                    <a:pt x="4647" y="13289"/>
                  </a:cubicBezTo>
                  <a:cubicBezTo>
                    <a:pt x="4670" y="13289"/>
                    <a:pt x="4693" y="13278"/>
                    <a:pt x="4714" y="13253"/>
                  </a:cubicBezTo>
                  <a:cubicBezTo>
                    <a:pt x="6859" y="10868"/>
                    <a:pt x="8892" y="8395"/>
                    <a:pt x="10828" y="5841"/>
                  </a:cubicBezTo>
                  <a:lnTo>
                    <a:pt x="10828" y="5841"/>
                  </a:lnTo>
                  <a:cubicBezTo>
                    <a:pt x="9879" y="7450"/>
                    <a:pt x="8830" y="8997"/>
                    <a:pt x="7686" y="10473"/>
                  </a:cubicBezTo>
                  <a:lnTo>
                    <a:pt x="7686" y="10473"/>
                  </a:lnTo>
                  <a:cubicBezTo>
                    <a:pt x="7278" y="10983"/>
                    <a:pt x="6867" y="11490"/>
                    <a:pt x="6452" y="11994"/>
                  </a:cubicBezTo>
                  <a:lnTo>
                    <a:pt x="6452" y="11994"/>
                  </a:lnTo>
                  <a:cubicBezTo>
                    <a:pt x="6383" y="12075"/>
                    <a:pt x="6314" y="12155"/>
                    <a:pt x="6245" y="12235"/>
                  </a:cubicBezTo>
                  <a:lnTo>
                    <a:pt x="6249" y="12239"/>
                  </a:lnTo>
                  <a:lnTo>
                    <a:pt x="6249" y="12239"/>
                  </a:lnTo>
                  <a:cubicBezTo>
                    <a:pt x="6248" y="12241"/>
                    <a:pt x="6247" y="12242"/>
                    <a:pt x="6245" y="12244"/>
                  </a:cubicBezTo>
                  <a:cubicBezTo>
                    <a:pt x="6180" y="12315"/>
                    <a:pt x="6243" y="12416"/>
                    <a:pt x="6319" y="12416"/>
                  </a:cubicBezTo>
                  <a:cubicBezTo>
                    <a:pt x="6343" y="12416"/>
                    <a:pt x="6368" y="12406"/>
                    <a:pt x="6391" y="12381"/>
                  </a:cubicBezTo>
                  <a:cubicBezTo>
                    <a:pt x="7015" y="11656"/>
                    <a:pt x="7617" y="10912"/>
                    <a:pt x="8193" y="10150"/>
                  </a:cubicBezTo>
                  <a:lnTo>
                    <a:pt x="8193" y="10150"/>
                  </a:lnTo>
                  <a:cubicBezTo>
                    <a:pt x="9330" y="8717"/>
                    <a:pt x="10438" y="7262"/>
                    <a:pt x="11519" y="5784"/>
                  </a:cubicBezTo>
                  <a:lnTo>
                    <a:pt x="11519" y="5784"/>
                  </a:lnTo>
                  <a:cubicBezTo>
                    <a:pt x="10029" y="8206"/>
                    <a:pt x="8440" y="10566"/>
                    <a:pt x="6759" y="12860"/>
                  </a:cubicBezTo>
                  <a:cubicBezTo>
                    <a:pt x="6704" y="12939"/>
                    <a:pt x="6775" y="13010"/>
                    <a:pt x="6848" y="13010"/>
                  </a:cubicBezTo>
                  <a:cubicBezTo>
                    <a:pt x="6876" y="13010"/>
                    <a:pt x="6903" y="13000"/>
                    <a:pt x="6925" y="12977"/>
                  </a:cubicBezTo>
                  <a:lnTo>
                    <a:pt x="6925" y="12977"/>
                  </a:lnTo>
                  <a:lnTo>
                    <a:pt x="6930" y="12980"/>
                  </a:lnTo>
                  <a:cubicBezTo>
                    <a:pt x="6968" y="12927"/>
                    <a:pt x="7007" y="12873"/>
                    <a:pt x="7046" y="12820"/>
                  </a:cubicBezTo>
                  <a:lnTo>
                    <a:pt x="7046" y="12820"/>
                  </a:lnTo>
                  <a:lnTo>
                    <a:pt x="10977" y="7720"/>
                  </a:lnTo>
                  <a:lnTo>
                    <a:pt x="10977" y="7720"/>
                  </a:lnTo>
                  <a:cubicBezTo>
                    <a:pt x="9811" y="9491"/>
                    <a:pt x="8608" y="11238"/>
                    <a:pt x="7366" y="12954"/>
                  </a:cubicBezTo>
                  <a:cubicBezTo>
                    <a:pt x="7315" y="13024"/>
                    <a:pt x="7382" y="13108"/>
                    <a:pt x="7452" y="13108"/>
                  </a:cubicBezTo>
                  <a:cubicBezTo>
                    <a:pt x="7476" y="13108"/>
                    <a:pt x="7500" y="13098"/>
                    <a:pt x="7520" y="13074"/>
                  </a:cubicBezTo>
                  <a:cubicBezTo>
                    <a:pt x="7525" y="13068"/>
                    <a:pt x="7530" y="13062"/>
                    <a:pt x="7536" y="13056"/>
                  </a:cubicBezTo>
                  <a:lnTo>
                    <a:pt x="7536" y="13056"/>
                  </a:lnTo>
                  <a:lnTo>
                    <a:pt x="7537" y="13057"/>
                  </a:lnTo>
                  <a:cubicBezTo>
                    <a:pt x="7541" y="13051"/>
                    <a:pt x="7545" y="13046"/>
                    <a:pt x="7549" y="13040"/>
                  </a:cubicBezTo>
                  <a:lnTo>
                    <a:pt x="7549" y="13040"/>
                  </a:lnTo>
                  <a:cubicBezTo>
                    <a:pt x="9262" y="11063"/>
                    <a:pt x="10875" y="9010"/>
                    <a:pt x="12398" y="6886"/>
                  </a:cubicBezTo>
                  <a:lnTo>
                    <a:pt x="12398" y="6886"/>
                  </a:lnTo>
                  <a:cubicBezTo>
                    <a:pt x="11411" y="8687"/>
                    <a:pt x="10292" y="10415"/>
                    <a:pt x="9060" y="12056"/>
                  </a:cubicBezTo>
                  <a:lnTo>
                    <a:pt x="9080" y="12068"/>
                  </a:lnTo>
                  <a:lnTo>
                    <a:pt x="9080" y="12068"/>
                  </a:lnTo>
                  <a:cubicBezTo>
                    <a:pt x="9079" y="12070"/>
                    <a:pt x="9078" y="12071"/>
                    <a:pt x="9077" y="12073"/>
                  </a:cubicBezTo>
                  <a:cubicBezTo>
                    <a:pt x="9023" y="12145"/>
                    <a:pt x="9092" y="12218"/>
                    <a:pt x="9165" y="12218"/>
                  </a:cubicBezTo>
                  <a:cubicBezTo>
                    <a:pt x="9195" y="12218"/>
                    <a:pt x="9226" y="12206"/>
                    <a:pt x="9248" y="12175"/>
                  </a:cubicBezTo>
                  <a:cubicBezTo>
                    <a:pt x="9607" y="11696"/>
                    <a:pt x="9955" y="11210"/>
                    <a:pt x="10293" y="10717"/>
                  </a:cubicBezTo>
                  <a:lnTo>
                    <a:pt x="10293" y="10717"/>
                  </a:lnTo>
                  <a:cubicBezTo>
                    <a:pt x="11205" y="9476"/>
                    <a:pt x="12134" y="8248"/>
                    <a:pt x="13083" y="7032"/>
                  </a:cubicBezTo>
                  <a:lnTo>
                    <a:pt x="13083" y="7032"/>
                  </a:lnTo>
                  <a:cubicBezTo>
                    <a:pt x="12448" y="8625"/>
                    <a:pt x="11671" y="10155"/>
                    <a:pt x="10754" y="11611"/>
                  </a:cubicBezTo>
                  <a:cubicBezTo>
                    <a:pt x="10727" y="11684"/>
                    <a:pt x="10783" y="11747"/>
                    <a:pt x="10850" y="11747"/>
                  </a:cubicBezTo>
                  <a:cubicBezTo>
                    <a:pt x="10869" y="11747"/>
                    <a:pt x="10889" y="11742"/>
                    <a:pt x="10908" y="11731"/>
                  </a:cubicBezTo>
                  <a:cubicBezTo>
                    <a:pt x="10915" y="11724"/>
                    <a:pt x="10921" y="11717"/>
                    <a:pt x="10928" y="11710"/>
                  </a:cubicBezTo>
                  <a:lnTo>
                    <a:pt x="10928" y="11710"/>
                  </a:lnTo>
                  <a:lnTo>
                    <a:pt x="10933" y="11714"/>
                  </a:lnTo>
                  <a:cubicBezTo>
                    <a:pt x="10939" y="11705"/>
                    <a:pt x="10944" y="11696"/>
                    <a:pt x="10950" y="11688"/>
                  </a:cubicBezTo>
                  <a:lnTo>
                    <a:pt x="10950" y="11688"/>
                  </a:lnTo>
                  <a:cubicBezTo>
                    <a:pt x="11806" y="10811"/>
                    <a:pt x="12596" y="9884"/>
                    <a:pt x="13312" y="8899"/>
                  </a:cubicBezTo>
                  <a:cubicBezTo>
                    <a:pt x="13366" y="8820"/>
                    <a:pt x="13292" y="8745"/>
                    <a:pt x="13216" y="8745"/>
                  </a:cubicBezTo>
                  <a:cubicBezTo>
                    <a:pt x="13185" y="8745"/>
                    <a:pt x="13154" y="8758"/>
                    <a:pt x="13132" y="8788"/>
                  </a:cubicBezTo>
                  <a:lnTo>
                    <a:pt x="13149" y="8796"/>
                  </a:lnTo>
                  <a:cubicBezTo>
                    <a:pt x="12607" y="9536"/>
                    <a:pt x="12032" y="10242"/>
                    <a:pt x="11420" y="10916"/>
                  </a:cubicBezTo>
                  <a:lnTo>
                    <a:pt x="11420" y="10916"/>
                  </a:lnTo>
                  <a:cubicBezTo>
                    <a:pt x="12250" y="9501"/>
                    <a:pt x="12956" y="8017"/>
                    <a:pt x="13517" y="6478"/>
                  </a:cubicBezTo>
                  <a:cubicBezTo>
                    <a:pt x="13542" y="6409"/>
                    <a:pt x="13476" y="6345"/>
                    <a:pt x="13415" y="6345"/>
                  </a:cubicBezTo>
                  <a:cubicBezTo>
                    <a:pt x="13393" y="6345"/>
                    <a:pt x="13371" y="6354"/>
                    <a:pt x="13354" y="6375"/>
                  </a:cubicBezTo>
                  <a:cubicBezTo>
                    <a:pt x="13343" y="6390"/>
                    <a:pt x="13332" y="6404"/>
                    <a:pt x="13321" y="6418"/>
                  </a:cubicBezTo>
                  <a:lnTo>
                    <a:pt x="13321" y="6418"/>
                  </a:lnTo>
                  <a:lnTo>
                    <a:pt x="13320" y="6418"/>
                  </a:lnTo>
                  <a:cubicBezTo>
                    <a:pt x="13320" y="6418"/>
                    <a:pt x="13320" y="6419"/>
                    <a:pt x="13320" y="6419"/>
                  </a:cubicBezTo>
                  <a:lnTo>
                    <a:pt x="13320" y="6419"/>
                  </a:lnTo>
                  <a:cubicBezTo>
                    <a:pt x="12791" y="7090"/>
                    <a:pt x="12268" y="7765"/>
                    <a:pt x="11751" y="8444"/>
                  </a:cubicBezTo>
                  <a:lnTo>
                    <a:pt x="11751" y="8444"/>
                  </a:lnTo>
                  <a:cubicBezTo>
                    <a:pt x="12306" y="7515"/>
                    <a:pt x="12827" y="6566"/>
                    <a:pt x="13312" y="5597"/>
                  </a:cubicBezTo>
                  <a:cubicBezTo>
                    <a:pt x="13330" y="5523"/>
                    <a:pt x="13274" y="5463"/>
                    <a:pt x="13209" y="5463"/>
                  </a:cubicBezTo>
                  <a:cubicBezTo>
                    <a:pt x="13185" y="5463"/>
                    <a:pt x="13161" y="5471"/>
                    <a:pt x="13138" y="5489"/>
                  </a:cubicBezTo>
                  <a:lnTo>
                    <a:pt x="13138" y="5489"/>
                  </a:lnTo>
                  <a:lnTo>
                    <a:pt x="13132" y="5486"/>
                  </a:lnTo>
                  <a:cubicBezTo>
                    <a:pt x="13127" y="5496"/>
                    <a:pt x="13122" y="5506"/>
                    <a:pt x="13116" y="5517"/>
                  </a:cubicBezTo>
                  <a:lnTo>
                    <a:pt x="13116" y="5517"/>
                  </a:lnTo>
                  <a:cubicBezTo>
                    <a:pt x="11811" y="7411"/>
                    <a:pt x="10432" y="9250"/>
                    <a:pt x="8980" y="11033"/>
                  </a:cubicBezTo>
                  <a:lnTo>
                    <a:pt x="8980" y="11033"/>
                  </a:lnTo>
                  <a:cubicBezTo>
                    <a:pt x="10195" y="9293"/>
                    <a:pt x="11369" y="7524"/>
                    <a:pt x="12507" y="5734"/>
                  </a:cubicBezTo>
                  <a:cubicBezTo>
                    <a:pt x="12556" y="5654"/>
                    <a:pt x="12483" y="5584"/>
                    <a:pt x="12410" y="5584"/>
                  </a:cubicBezTo>
                  <a:cubicBezTo>
                    <a:pt x="12380" y="5584"/>
                    <a:pt x="12350" y="5595"/>
                    <a:pt x="12328" y="5622"/>
                  </a:cubicBezTo>
                  <a:lnTo>
                    <a:pt x="9533" y="9259"/>
                  </a:lnTo>
                  <a:lnTo>
                    <a:pt x="9533" y="9259"/>
                  </a:lnTo>
                  <a:cubicBezTo>
                    <a:pt x="10745" y="7448"/>
                    <a:pt x="11903" y="5602"/>
                    <a:pt x="13004" y="3723"/>
                  </a:cubicBezTo>
                  <a:cubicBezTo>
                    <a:pt x="13022" y="3643"/>
                    <a:pt x="12960" y="3585"/>
                    <a:pt x="12895" y="3585"/>
                  </a:cubicBezTo>
                  <a:cubicBezTo>
                    <a:pt x="12873" y="3585"/>
                    <a:pt x="12850" y="3592"/>
                    <a:pt x="12830" y="3607"/>
                  </a:cubicBezTo>
                  <a:lnTo>
                    <a:pt x="12830" y="3607"/>
                  </a:lnTo>
                  <a:lnTo>
                    <a:pt x="12824" y="3604"/>
                  </a:lnTo>
                  <a:cubicBezTo>
                    <a:pt x="12814" y="3620"/>
                    <a:pt x="12805" y="3637"/>
                    <a:pt x="12795" y="3653"/>
                  </a:cubicBezTo>
                  <a:lnTo>
                    <a:pt x="12795" y="3653"/>
                  </a:lnTo>
                  <a:cubicBezTo>
                    <a:pt x="12001" y="4783"/>
                    <a:pt x="11191" y="5901"/>
                    <a:pt x="10364" y="7007"/>
                  </a:cubicBezTo>
                  <a:lnTo>
                    <a:pt x="10364" y="7007"/>
                  </a:lnTo>
                  <a:cubicBezTo>
                    <a:pt x="10877" y="6192"/>
                    <a:pt x="11364" y="5359"/>
                    <a:pt x="11823" y="4510"/>
                  </a:cubicBezTo>
                  <a:lnTo>
                    <a:pt x="11823" y="4510"/>
                  </a:lnTo>
                  <a:cubicBezTo>
                    <a:pt x="11823" y="4510"/>
                    <a:pt x="11823" y="4510"/>
                    <a:pt x="11823" y="4510"/>
                  </a:cubicBezTo>
                  <a:cubicBezTo>
                    <a:pt x="11841" y="4437"/>
                    <a:pt x="11781" y="4376"/>
                    <a:pt x="11717" y="4376"/>
                  </a:cubicBezTo>
                  <a:cubicBezTo>
                    <a:pt x="11693" y="4376"/>
                    <a:pt x="11670" y="4384"/>
                    <a:pt x="11649" y="4403"/>
                  </a:cubicBezTo>
                  <a:lnTo>
                    <a:pt x="11649" y="4403"/>
                  </a:lnTo>
                  <a:lnTo>
                    <a:pt x="11643" y="4399"/>
                  </a:lnTo>
                  <a:cubicBezTo>
                    <a:pt x="11638" y="4410"/>
                    <a:pt x="11632" y="4421"/>
                    <a:pt x="11626" y="4432"/>
                  </a:cubicBezTo>
                  <a:lnTo>
                    <a:pt x="11626" y="4432"/>
                  </a:lnTo>
                  <a:cubicBezTo>
                    <a:pt x="10207" y="6366"/>
                    <a:pt x="8726" y="8257"/>
                    <a:pt x="7185" y="10102"/>
                  </a:cubicBezTo>
                  <a:lnTo>
                    <a:pt x="7185" y="10102"/>
                  </a:lnTo>
                  <a:cubicBezTo>
                    <a:pt x="8642" y="8144"/>
                    <a:pt x="10021" y="6127"/>
                    <a:pt x="11391" y="4101"/>
                  </a:cubicBezTo>
                  <a:lnTo>
                    <a:pt x="11391" y="4101"/>
                  </a:lnTo>
                  <a:cubicBezTo>
                    <a:pt x="11568" y="3845"/>
                    <a:pt x="11743" y="3588"/>
                    <a:pt x="11917" y="3330"/>
                  </a:cubicBezTo>
                  <a:cubicBezTo>
                    <a:pt x="11966" y="3251"/>
                    <a:pt x="11889" y="3176"/>
                    <a:pt x="11816" y="3176"/>
                  </a:cubicBezTo>
                  <a:cubicBezTo>
                    <a:pt x="11787" y="3176"/>
                    <a:pt x="11757" y="3189"/>
                    <a:pt x="11738" y="3219"/>
                  </a:cubicBezTo>
                  <a:cubicBezTo>
                    <a:pt x="11716" y="3250"/>
                    <a:pt x="11695" y="3282"/>
                    <a:pt x="11673" y="3314"/>
                  </a:cubicBezTo>
                  <a:lnTo>
                    <a:pt x="11673" y="3314"/>
                  </a:lnTo>
                  <a:cubicBezTo>
                    <a:pt x="10365" y="5253"/>
                    <a:pt x="8963" y="7117"/>
                    <a:pt x="7522" y="8955"/>
                  </a:cubicBezTo>
                  <a:lnTo>
                    <a:pt x="7522" y="8955"/>
                  </a:lnTo>
                  <a:cubicBezTo>
                    <a:pt x="8830" y="7058"/>
                    <a:pt x="10074" y="5119"/>
                    <a:pt x="11250" y="3142"/>
                  </a:cubicBezTo>
                  <a:cubicBezTo>
                    <a:pt x="11295" y="3065"/>
                    <a:pt x="11224" y="2983"/>
                    <a:pt x="11157" y="2983"/>
                  </a:cubicBezTo>
                  <a:cubicBezTo>
                    <a:pt x="11135" y="2983"/>
                    <a:pt x="11113" y="2992"/>
                    <a:pt x="11096" y="3013"/>
                  </a:cubicBezTo>
                  <a:cubicBezTo>
                    <a:pt x="8863" y="5896"/>
                    <a:pt x="6541" y="8703"/>
                    <a:pt x="4136" y="11443"/>
                  </a:cubicBezTo>
                  <a:lnTo>
                    <a:pt x="4136" y="11443"/>
                  </a:lnTo>
                  <a:cubicBezTo>
                    <a:pt x="6237" y="8427"/>
                    <a:pt x="8357" y="5424"/>
                    <a:pt x="10497" y="2440"/>
                  </a:cubicBezTo>
                  <a:cubicBezTo>
                    <a:pt x="10548" y="2370"/>
                    <a:pt x="10476" y="2286"/>
                    <a:pt x="10404" y="2286"/>
                  </a:cubicBezTo>
                  <a:cubicBezTo>
                    <a:pt x="10379" y="2286"/>
                    <a:pt x="10354" y="2296"/>
                    <a:pt x="10335" y="2320"/>
                  </a:cubicBezTo>
                  <a:cubicBezTo>
                    <a:pt x="10330" y="2327"/>
                    <a:pt x="10325" y="2333"/>
                    <a:pt x="10320" y="2339"/>
                  </a:cubicBezTo>
                  <a:lnTo>
                    <a:pt x="10320" y="2339"/>
                  </a:lnTo>
                  <a:lnTo>
                    <a:pt x="10317" y="2337"/>
                  </a:lnTo>
                  <a:cubicBezTo>
                    <a:pt x="10304" y="2356"/>
                    <a:pt x="10291" y="2375"/>
                    <a:pt x="10277" y="2393"/>
                  </a:cubicBezTo>
                  <a:lnTo>
                    <a:pt x="10277" y="2393"/>
                  </a:lnTo>
                  <a:cubicBezTo>
                    <a:pt x="8572" y="4569"/>
                    <a:pt x="6852" y="6736"/>
                    <a:pt x="5114" y="8893"/>
                  </a:cubicBezTo>
                  <a:lnTo>
                    <a:pt x="5114" y="8893"/>
                  </a:lnTo>
                  <a:cubicBezTo>
                    <a:pt x="6824" y="6400"/>
                    <a:pt x="8493" y="3881"/>
                    <a:pt x="10121" y="1336"/>
                  </a:cubicBezTo>
                  <a:cubicBezTo>
                    <a:pt x="10165" y="1267"/>
                    <a:pt x="10096" y="1182"/>
                    <a:pt x="10030" y="1182"/>
                  </a:cubicBezTo>
                  <a:cubicBezTo>
                    <a:pt x="10007" y="1182"/>
                    <a:pt x="9984" y="1193"/>
                    <a:pt x="9967" y="1217"/>
                  </a:cubicBezTo>
                  <a:lnTo>
                    <a:pt x="9951" y="1235"/>
                  </a:lnTo>
                  <a:lnTo>
                    <a:pt x="9951" y="1235"/>
                  </a:lnTo>
                  <a:cubicBezTo>
                    <a:pt x="9951" y="1235"/>
                    <a:pt x="9950" y="1234"/>
                    <a:pt x="9950" y="1234"/>
                  </a:cubicBezTo>
                  <a:cubicBezTo>
                    <a:pt x="9946" y="1239"/>
                    <a:pt x="9942" y="1245"/>
                    <a:pt x="9939" y="1250"/>
                  </a:cubicBezTo>
                  <a:lnTo>
                    <a:pt x="9939" y="1250"/>
                  </a:lnTo>
                  <a:lnTo>
                    <a:pt x="3913" y="8584"/>
                  </a:lnTo>
                  <a:lnTo>
                    <a:pt x="3913" y="8584"/>
                  </a:lnTo>
                  <a:cubicBezTo>
                    <a:pt x="5325" y="6395"/>
                    <a:pt x="6681" y="4176"/>
                    <a:pt x="7982" y="1918"/>
                  </a:cubicBezTo>
                  <a:cubicBezTo>
                    <a:pt x="8029" y="1836"/>
                    <a:pt x="7963" y="1770"/>
                    <a:pt x="7892" y="1770"/>
                  </a:cubicBezTo>
                  <a:cubicBezTo>
                    <a:pt x="7864" y="1770"/>
                    <a:pt x="7835" y="1780"/>
                    <a:pt x="7812" y="1804"/>
                  </a:cubicBezTo>
                  <a:lnTo>
                    <a:pt x="7812" y="1804"/>
                  </a:lnTo>
                  <a:lnTo>
                    <a:pt x="7802" y="1798"/>
                  </a:lnTo>
                  <a:cubicBezTo>
                    <a:pt x="7789" y="1822"/>
                    <a:pt x="7776" y="1845"/>
                    <a:pt x="7762" y="1868"/>
                  </a:cubicBezTo>
                  <a:lnTo>
                    <a:pt x="7762" y="1868"/>
                  </a:lnTo>
                  <a:lnTo>
                    <a:pt x="2481" y="8787"/>
                  </a:lnTo>
                  <a:lnTo>
                    <a:pt x="7460" y="1003"/>
                  </a:lnTo>
                  <a:lnTo>
                    <a:pt x="7452" y="998"/>
                  </a:lnTo>
                  <a:lnTo>
                    <a:pt x="7452" y="998"/>
                  </a:lnTo>
                  <a:cubicBezTo>
                    <a:pt x="7455" y="994"/>
                    <a:pt x="7457" y="990"/>
                    <a:pt x="7460" y="986"/>
                  </a:cubicBezTo>
                  <a:cubicBezTo>
                    <a:pt x="7508" y="913"/>
                    <a:pt x="7433" y="837"/>
                    <a:pt x="7361" y="837"/>
                  </a:cubicBezTo>
                  <a:cubicBezTo>
                    <a:pt x="7331" y="837"/>
                    <a:pt x="7301" y="850"/>
                    <a:pt x="7280" y="883"/>
                  </a:cubicBezTo>
                  <a:lnTo>
                    <a:pt x="6426" y="2221"/>
                  </a:lnTo>
                  <a:lnTo>
                    <a:pt x="6426" y="2221"/>
                  </a:lnTo>
                  <a:cubicBezTo>
                    <a:pt x="5308" y="3915"/>
                    <a:pt x="4133" y="5570"/>
                    <a:pt x="2903" y="7182"/>
                  </a:cubicBezTo>
                  <a:lnTo>
                    <a:pt x="2903" y="7182"/>
                  </a:lnTo>
                  <a:cubicBezTo>
                    <a:pt x="4019" y="5450"/>
                    <a:pt x="5062" y="3673"/>
                    <a:pt x="6023" y="1858"/>
                  </a:cubicBezTo>
                  <a:cubicBezTo>
                    <a:pt x="6047" y="1778"/>
                    <a:pt x="5988" y="1716"/>
                    <a:pt x="5924" y="1716"/>
                  </a:cubicBezTo>
                  <a:cubicBezTo>
                    <a:pt x="5899" y="1716"/>
                    <a:pt x="5873" y="1726"/>
                    <a:pt x="5852" y="1747"/>
                  </a:cubicBezTo>
                  <a:cubicBezTo>
                    <a:pt x="4587" y="3588"/>
                    <a:pt x="3278" y="5401"/>
                    <a:pt x="1930" y="7185"/>
                  </a:cubicBezTo>
                  <a:lnTo>
                    <a:pt x="1930" y="7185"/>
                  </a:lnTo>
                  <a:cubicBezTo>
                    <a:pt x="3138" y="5351"/>
                    <a:pt x="4305" y="3491"/>
                    <a:pt x="5436" y="1608"/>
                  </a:cubicBezTo>
                  <a:lnTo>
                    <a:pt x="5436" y="1608"/>
                  </a:lnTo>
                  <a:lnTo>
                    <a:pt x="5475" y="1550"/>
                  </a:lnTo>
                  <a:lnTo>
                    <a:pt x="5472" y="1548"/>
                  </a:lnTo>
                  <a:lnTo>
                    <a:pt x="5472" y="1548"/>
                  </a:lnTo>
                  <a:cubicBezTo>
                    <a:pt x="5473" y="1546"/>
                    <a:pt x="5474" y="1544"/>
                    <a:pt x="5475" y="1542"/>
                  </a:cubicBezTo>
                  <a:cubicBezTo>
                    <a:pt x="5523" y="1464"/>
                    <a:pt x="5455" y="1391"/>
                    <a:pt x="5386" y="1391"/>
                  </a:cubicBezTo>
                  <a:cubicBezTo>
                    <a:pt x="5355" y="1391"/>
                    <a:pt x="5325" y="1405"/>
                    <a:pt x="5304" y="1439"/>
                  </a:cubicBezTo>
                  <a:lnTo>
                    <a:pt x="2478" y="5540"/>
                  </a:lnTo>
                  <a:lnTo>
                    <a:pt x="2478" y="5540"/>
                  </a:lnTo>
                  <a:cubicBezTo>
                    <a:pt x="3366" y="3986"/>
                    <a:pt x="4236" y="2423"/>
                    <a:pt x="5090" y="849"/>
                  </a:cubicBezTo>
                  <a:cubicBezTo>
                    <a:pt x="5115" y="775"/>
                    <a:pt x="5056" y="715"/>
                    <a:pt x="4992" y="715"/>
                  </a:cubicBezTo>
                  <a:cubicBezTo>
                    <a:pt x="4967" y="715"/>
                    <a:pt x="4941" y="724"/>
                    <a:pt x="4919" y="746"/>
                  </a:cubicBezTo>
                  <a:cubicBezTo>
                    <a:pt x="4919" y="746"/>
                    <a:pt x="4919" y="746"/>
                    <a:pt x="4919" y="746"/>
                  </a:cubicBezTo>
                  <a:lnTo>
                    <a:pt x="4919" y="746"/>
                  </a:lnTo>
                  <a:cubicBezTo>
                    <a:pt x="4171" y="1938"/>
                    <a:pt x="3394" y="3116"/>
                    <a:pt x="2591" y="4276"/>
                  </a:cubicBezTo>
                  <a:lnTo>
                    <a:pt x="2591" y="4276"/>
                  </a:lnTo>
                  <a:cubicBezTo>
                    <a:pt x="3383" y="2930"/>
                    <a:pt x="4128" y="1556"/>
                    <a:pt x="4825" y="156"/>
                  </a:cubicBezTo>
                  <a:cubicBezTo>
                    <a:pt x="4861" y="72"/>
                    <a:pt x="4792" y="1"/>
                    <a:pt x="472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1"/>
            <p:cNvSpPr/>
            <p:nvPr/>
          </p:nvSpPr>
          <p:spPr>
            <a:xfrm>
              <a:off x="-133959" y="1644876"/>
              <a:ext cx="84455" cy="97302"/>
            </a:xfrm>
            <a:custGeom>
              <a:avLst/>
              <a:gdLst/>
              <a:ahLst/>
              <a:cxnLst/>
              <a:rect l="l" t="t" r="r" b="b"/>
              <a:pathLst>
                <a:path w="756" h="871" extrusionOk="0">
                  <a:moveTo>
                    <a:pt x="290" y="0"/>
                  </a:moveTo>
                  <a:cubicBezTo>
                    <a:pt x="179" y="0"/>
                    <a:pt x="72" y="111"/>
                    <a:pt x="65" y="223"/>
                  </a:cubicBezTo>
                  <a:cubicBezTo>
                    <a:pt x="65" y="241"/>
                    <a:pt x="65" y="259"/>
                    <a:pt x="65" y="276"/>
                  </a:cubicBezTo>
                  <a:lnTo>
                    <a:pt x="65" y="276"/>
                  </a:lnTo>
                  <a:cubicBezTo>
                    <a:pt x="49" y="315"/>
                    <a:pt x="37" y="355"/>
                    <a:pt x="31" y="394"/>
                  </a:cubicBezTo>
                  <a:cubicBezTo>
                    <a:pt x="1" y="598"/>
                    <a:pt x="131" y="816"/>
                    <a:pt x="340" y="816"/>
                  </a:cubicBezTo>
                  <a:cubicBezTo>
                    <a:pt x="343" y="816"/>
                    <a:pt x="346" y="816"/>
                    <a:pt x="350" y="816"/>
                  </a:cubicBezTo>
                  <a:lnTo>
                    <a:pt x="350" y="816"/>
                  </a:lnTo>
                  <a:cubicBezTo>
                    <a:pt x="360" y="824"/>
                    <a:pt x="371" y="831"/>
                    <a:pt x="382" y="839"/>
                  </a:cubicBezTo>
                  <a:cubicBezTo>
                    <a:pt x="416" y="861"/>
                    <a:pt x="454" y="871"/>
                    <a:pt x="491" y="871"/>
                  </a:cubicBezTo>
                  <a:cubicBezTo>
                    <a:pt x="584" y="871"/>
                    <a:pt x="674" y="808"/>
                    <a:pt x="698" y="710"/>
                  </a:cubicBezTo>
                  <a:cubicBezTo>
                    <a:pt x="702" y="700"/>
                    <a:pt x="705" y="689"/>
                    <a:pt x="708" y="678"/>
                  </a:cubicBezTo>
                  <a:lnTo>
                    <a:pt x="708" y="678"/>
                  </a:lnTo>
                  <a:cubicBezTo>
                    <a:pt x="741" y="628"/>
                    <a:pt x="755" y="565"/>
                    <a:pt x="741" y="505"/>
                  </a:cubicBezTo>
                  <a:cubicBezTo>
                    <a:pt x="740" y="501"/>
                    <a:pt x="739" y="498"/>
                    <a:pt x="738" y="494"/>
                  </a:cubicBezTo>
                  <a:lnTo>
                    <a:pt x="738" y="494"/>
                  </a:lnTo>
                  <a:cubicBezTo>
                    <a:pt x="746" y="317"/>
                    <a:pt x="699" y="126"/>
                    <a:pt x="544" y="43"/>
                  </a:cubicBezTo>
                  <a:cubicBezTo>
                    <a:pt x="499" y="19"/>
                    <a:pt x="454" y="8"/>
                    <a:pt x="410" y="8"/>
                  </a:cubicBezTo>
                  <a:cubicBezTo>
                    <a:pt x="391" y="8"/>
                    <a:pt x="373" y="10"/>
                    <a:pt x="355" y="14"/>
                  </a:cubicBezTo>
                  <a:lnTo>
                    <a:pt x="355" y="14"/>
                  </a:lnTo>
                  <a:cubicBezTo>
                    <a:pt x="334" y="4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1"/>
            <p:cNvSpPr/>
            <p:nvPr/>
          </p:nvSpPr>
          <p:spPr>
            <a:xfrm>
              <a:off x="-295718" y="1734693"/>
              <a:ext cx="106015" cy="95626"/>
            </a:xfrm>
            <a:custGeom>
              <a:avLst/>
              <a:gdLst/>
              <a:ahLst/>
              <a:cxnLst/>
              <a:rect l="l" t="t" r="r" b="b"/>
              <a:pathLst>
                <a:path w="949" h="856" extrusionOk="0">
                  <a:moveTo>
                    <a:pt x="335" y="0"/>
                  </a:moveTo>
                  <a:cubicBezTo>
                    <a:pt x="332" y="0"/>
                    <a:pt x="328" y="0"/>
                    <a:pt x="324" y="0"/>
                  </a:cubicBezTo>
                  <a:cubicBezTo>
                    <a:pt x="302" y="2"/>
                    <a:pt x="281" y="5"/>
                    <a:pt x="261" y="9"/>
                  </a:cubicBezTo>
                  <a:lnTo>
                    <a:pt x="261" y="9"/>
                  </a:lnTo>
                  <a:cubicBezTo>
                    <a:pt x="184" y="15"/>
                    <a:pt x="115" y="62"/>
                    <a:pt x="81" y="130"/>
                  </a:cubicBezTo>
                  <a:lnTo>
                    <a:pt x="81" y="130"/>
                  </a:lnTo>
                  <a:cubicBezTo>
                    <a:pt x="0" y="246"/>
                    <a:pt x="0" y="416"/>
                    <a:pt x="85" y="548"/>
                  </a:cubicBezTo>
                  <a:cubicBezTo>
                    <a:pt x="230" y="745"/>
                    <a:pt x="453" y="856"/>
                    <a:pt x="692" y="856"/>
                  </a:cubicBezTo>
                  <a:cubicBezTo>
                    <a:pt x="837" y="856"/>
                    <a:pt x="949" y="719"/>
                    <a:pt x="906" y="574"/>
                  </a:cubicBezTo>
                  <a:cubicBezTo>
                    <a:pt x="873" y="391"/>
                    <a:pt x="765" y="230"/>
                    <a:pt x="616" y="128"/>
                  </a:cubicBezTo>
                  <a:lnTo>
                    <a:pt x="616" y="128"/>
                  </a:lnTo>
                  <a:cubicBezTo>
                    <a:pt x="537" y="51"/>
                    <a:pt x="436" y="0"/>
                    <a:pt x="33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1"/>
            <p:cNvSpPr/>
            <p:nvPr/>
          </p:nvSpPr>
          <p:spPr>
            <a:xfrm>
              <a:off x="-481272" y="1859252"/>
              <a:ext cx="102776" cy="103446"/>
            </a:xfrm>
            <a:custGeom>
              <a:avLst/>
              <a:gdLst/>
              <a:ahLst/>
              <a:cxnLst/>
              <a:rect l="l" t="t" r="r" b="b"/>
              <a:pathLst>
                <a:path w="920" h="926" extrusionOk="0">
                  <a:moveTo>
                    <a:pt x="426" y="0"/>
                  </a:moveTo>
                  <a:cubicBezTo>
                    <a:pt x="372" y="0"/>
                    <a:pt x="318" y="10"/>
                    <a:pt x="266" y="32"/>
                  </a:cubicBezTo>
                  <a:cubicBezTo>
                    <a:pt x="69" y="117"/>
                    <a:pt x="0" y="365"/>
                    <a:pt x="112" y="545"/>
                  </a:cubicBezTo>
                  <a:cubicBezTo>
                    <a:pt x="124" y="566"/>
                    <a:pt x="138" y="586"/>
                    <a:pt x="152" y="606"/>
                  </a:cubicBezTo>
                  <a:lnTo>
                    <a:pt x="152" y="606"/>
                  </a:lnTo>
                  <a:cubicBezTo>
                    <a:pt x="183" y="674"/>
                    <a:pt x="235" y="731"/>
                    <a:pt x="299" y="767"/>
                  </a:cubicBezTo>
                  <a:lnTo>
                    <a:pt x="299" y="767"/>
                  </a:lnTo>
                  <a:cubicBezTo>
                    <a:pt x="361" y="820"/>
                    <a:pt x="431" y="864"/>
                    <a:pt x="505" y="896"/>
                  </a:cubicBezTo>
                  <a:cubicBezTo>
                    <a:pt x="540" y="916"/>
                    <a:pt x="578" y="926"/>
                    <a:pt x="615" y="926"/>
                  </a:cubicBezTo>
                  <a:cubicBezTo>
                    <a:pt x="687" y="926"/>
                    <a:pt x="756" y="890"/>
                    <a:pt x="796" y="827"/>
                  </a:cubicBezTo>
                  <a:cubicBezTo>
                    <a:pt x="808" y="806"/>
                    <a:pt x="816" y="784"/>
                    <a:pt x="820" y="761"/>
                  </a:cubicBezTo>
                  <a:lnTo>
                    <a:pt x="820" y="761"/>
                  </a:lnTo>
                  <a:cubicBezTo>
                    <a:pt x="848" y="725"/>
                    <a:pt x="867" y="681"/>
                    <a:pt x="873" y="631"/>
                  </a:cubicBezTo>
                  <a:cubicBezTo>
                    <a:pt x="882" y="577"/>
                    <a:pt x="881" y="522"/>
                    <a:pt x="871" y="470"/>
                  </a:cubicBezTo>
                  <a:lnTo>
                    <a:pt x="871" y="470"/>
                  </a:lnTo>
                  <a:cubicBezTo>
                    <a:pt x="920" y="211"/>
                    <a:pt x="676" y="0"/>
                    <a:pt x="4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1"/>
            <p:cNvSpPr/>
            <p:nvPr/>
          </p:nvSpPr>
          <p:spPr>
            <a:xfrm>
              <a:off x="-639009" y="1916225"/>
              <a:ext cx="119532" cy="120649"/>
            </a:xfrm>
            <a:custGeom>
              <a:avLst/>
              <a:gdLst/>
              <a:ahLst/>
              <a:cxnLst/>
              <a:rect l="l" t="t" r="r" b="b"/>
              <a:pathLst>
                <a:path w="1070" h="1080" extrusionOk="0">
                  <a:moveTo>
                    <a:pt x="215" y="1"/>
                  </a:moveTo>
                  <a:cubicBezTo>
                    <a:pt x="104" y="9"/>
                    <a:pt x="9" y="104"/>
                    <a:pt x="1" y="215"/>
                  </a:cubicBezTo>
                  <a:cubicBezTo>
                    <a:pt x="1" y="668"/>
                    <a:pt x="343" y="1045"/>
                    <a:pt x="788" y="1079"/>
                  </a:cubicBezTo>
                  <a:cubicBezTo>
                    <a:pt x="794" y="1079"/>
                    <a:pt x="800" y="1080"/>
                    <a:pt x="805" y="1080"/>
                  </a:cubicBezTo>
                  <a:cubicBezTo>
                    <a:pt x="900" y="1080"/>
                    <a:pt x="978" y="1014"/>
                    <a:pt x="1002" y="925"/>
                  </a:cubicBezTo>
                  <a:cubicBezTo>
                    <a:pt x="1070" y="599"/>
                    <a:pt x="873" y="256"/>
                    <a:pt x="571" y="155"/>
                  </a:cubicBezTo>
                  <a:lnTo>
                    <a:pt x="571" y="155"/>
                  </a:lnTo>
                  <a:cubicBezTo>
                    <a:pt x="481" y="63"/>
                    <a:pt x="357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1"/>
            <p:cNvSpPr/>
            <p:nvPr/>
          </p:nvSpPr>
          <p:spPr>
            <a:xfrm>
              <a:off x="-448205" y="1624656"/>
              <a:ext cx="106574" cy="99089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0" y="1"/>
                  </a:moveTo>
                  <a:cubicBezTo>
                    <a:pt x="489" y="1"/>
                    <a:pt x="447" y="7"/>
                    <a:pt x="406" y="19"/>
                  </a:cubicBezTo>
                  <a:cubicBezTo>
                    <a:pt x="269" y="79"/>
                    <a:pt x="149" y="181"/>
                    <a:pt x="72" y="310"/>
                  </a:cubicBezTo>
                  <a:cubicBezTo>
                    <a:pt x="1" y="429"/>
                    <a:pt x="47" y="578"/>
                    <a:pt x="171" y="626"/>
                  </a:cubicBezTo>
                  <a:lnTo>
                    <a:pt x="171" y="626"/>
                  </a:lnTo>
                  <a:cubicBezTo>
                    <a:pt x="153" y="749"/>
                    <a:pt x="255" y="887"/>
                    <a:pt x="387" y="887"/>
                  </a:cubicBezTo>
                  <a:cubicBezTo>
                    <a:pt x="420" y="887"/>
                    <a:pt x="456" y="878"/>
                    <a:pt x="492" y="857"/>
                  </a:cubicBezTo>
                  <a:lnTo>
                    <a:pt x="509" y="840"/>
                  </a:lnTo>
                  <a:cubicBezTo>
                    <a:pt x="646" y="772"/>
                    <a:pt x="765" y="669"/>
                    <a:pt x="868" y="541"/>
                  </a:cubicBezTo>
                  <a:cubicBezTo>
                    <a:pt x="953" y="404"/>
                    <a:pt x="928" y="224"/>
                    <a:pt x="817" y="113"/>
                  </a:cubicBezTo>
                  <a:cubicBezTo>
                    <a:pt x="737" y="39"/>
                    <a:pt x="635" y="1"/>
                    <a:pt x="53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1"/>
            <p:cNvSpPr/>
            <p:nvPr/>
          </p:nvSpPr>
          <p:spPr>
            <a:xfrm>
              <a:off x="-323535" y="1529142"/>
              <a:ext cx="102329" cy="95738"/>
            </a:xfrm>
            <a:custGeom>
              <a:avLst/>
              <a:gdLst/>
              <a:ahLst/>
              <a:cxnLst/>
              <a:rect l="l" t="t" r="r" b="b"/>
              <a:pathLst>
                <a:path w="916" h="857" extrusionOk="0">
                  <a:moveTo>
                    <a:pt x="501" y="394"/>
                  </a:moveTo>
                  <a:cubicBezTo>
                    <a:pt x="501" y="394"/>
                    <a:pt x="502" y="394"/>
                    <a:pt x="502" y="394"/>
                  </a:cubicBezTo>
                  <a:lnTo>
                    <a:pt x="502" y="394"/>
                  </a:lnTo>
                  <a:cubicBezTo>
                    <a:pt x="502" y="395"/>
                    <a:pt x="501" y="396"/>
                    <a:pt x="501" y="396"/>
                  </a:cubicBezTo>
                  <a:lnTo>
                    <a:pt x="501" y="396"/>
                  </a:lnTo>
                  <a:cubicBezTo>
                    <a:pt x="501" y="396"/>
                    <a:pt x="500" y="396"/>
                    <a:pt x="500" y="395"/>
                  </a:cubicBezTo>
                  <a:lnTo>
                    <a:pt x="500" y="395"/>
                  </a:lnTo>
                  <a:lnTo>
                    <a:pt x="501" y="394"/>
                  </a:lnTo>
                  <a:close/>
                  <a:moveTo>
                    <a:pt x="393" y="0"/>
                  </a:moveTo>
                  <a:cubicBezTo>
                    <a:pt x="358" y="0"/>
                    <a:pt x="323" y="9"/>
                    <a:pt x="291" y="27"/>
                  </a:cubicBezTo>
                  <a:cubicBezTo>
                    <a:pt x="60" y="164"/>
                    <a:pt x="0" y="480"/>
                    <a:pt x="180" y="686"/>
                  </a:cubicBezTo>
                  <a:cubicBezTo>
                    <a:pt x="240" y="752"/>
                    <a:pt x="318" y="793"/>
                    <a:pt x="401" y="811"/>
                  </a:cubicBezTo>
                  <a:lnTo>
                    <a:pt x="401" y="811"/>
                  </a:lnTo>
                  <a:cubicBezTo>
                    <a:pt x="438" y="840"/>
                    <a:pt x="484" y="857"/>
                    <a:pt x="531" y="857"/>
                  </a:cubicBezTo>
                  <a:cubicBezTo>
                    <a:pt x="551" y="857"/>
                    <a:pt x="571" y="854"/>
                    <a:pt x="590" y="848"/>
                  </a:cubicBezTo>
                  <a:cubicBezTo>
                    <a:pt x="651" y="835"/>
                    <a:pt x="699" y="798"/>
                    <a:pt x="726" y="749"/>
                  </a:cubicBezTo>
                  <a:lnTo>
                    <a:pt x="726" y="749"/>
                  </a:lnTo>
                  <a:cubicBezTo>
                    <a:pt x="773" y="717"/>
                    <a:pt x="815" y="676"/>
                    <a:pt x="847" y="626"/>
                  </a:cubicBezTo>
                  <a:cubicBezTo>
                    <a:pt x="915" y="523"/>
                    <a:pt x="881" y="386"/>
                    <a:pt x="770" y="326"/>
                  </a:cubicBezTo>
                  <a:cubicBezTo>
                    <a:pt x="738" y="310"/>
                    <a:pt x="703" y="302"/>
                    <a:pt x="668" y="302"/>
                  </a:cubicBezTo>
                  <a:cubicBezTo>
                    <a:pt x="664" y="302"/>
                    <a:pt x="661" y="303"/>
                    <a:pt x="657" y="303"/>
                  </a:cubicBezTo>
                  <a:lnTo>
                    <a:pt x="657" y="303"/>
                  </a:lnTo>
                  <a:cubicBezTo>
                    <a:pt x="641" y="257"/>
                    <a:pt x="624" y="211"/>
                    <a:pt x="607" y="164"/>
                  </a:cubicBezTo>
                  <a:cubicBezTo>
                    <a:pt x="582" y="64"/>
                    <a:pt x="489" y="0"/>
                    <a:pt x="39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1"/>
            <p:cNvSpPr/>
            <p:nvPr/>
          </p:nvSpPr>
          <p:spPr>
            <a:xfrm>
              <a:off x="-609294" y="1751226"/>
              <a:ext cx="86577" cy="79874"/>
            </a:xfrm>
            <a:custGeom>
              <a:avLst/>
              <a:gdLst/>
              <a:ahLst/>
              <a:cxnLst/>
              <a:rect l="l" t="t" r="r" b="b"/>
              <a:pathLst>
                <a:path w="775" h="715" extrusionOk="0">
                  <a:moveTo>
                    <a:pt x="404" y="1"/>
                  </a:moveTo>
                  <a:cubicBezTo>
                    <a:pt x="316" y="1"/>
                    <a:pt x="228" y="36"/>
                    <a:pt x="163" y="109"/>
                  </a:cubicBezTo>
                  <a:cubicBezTo>
                    <a:pt x="0" y="263"/>
                    <a:pt x="26" y="520"/>
                    <a:pt x="205" y="648"/>
                  </a:cubicBezTo>
                  <a:cubicBezTo>
                    <a:pt x="271" y="692"/>
                    <a:pt x="347" y="714"/>
                    <a:pt x="422" y="714"/>
                  </a:cubicBezTo>
                  <a:cubicBezTo>
                    <a:pt x="521" y="714"/>
                    <a:pt x="620" y="675"/>
                    <a:pt x="693" y="597"/>
                  </a:cubicBezTo>
                  <a:cubicBezTo>
                    <a:pt x="766" y="524"/>
                    <a:pt x="774" y="438"/>
                    <a:pt x="745" y="367"/>
                  </a:cubicBezTo>
                  <a:lnTo>
                    <a:pt x="745" y="367"/>
                  </a:lnTo>
                  <a:cubicBezTo>
                    <a:pt x="751" y="284"/>
                    <a:pt x="726" y="210"/>
                    <a:pt x="685" y="152"/>
                  </a:cubicBezTo>
                  <a:cubicBezTo>
                    <a:pt x="619" y="53"/>
                    <a:pt x="511" y="1"/>
                    <a:pt x="4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1"/>
            <p:cNvSpPr/>
            <p:nvPr/>
          </p:nvSpPr>
          <p:spPr>
            <a:xfrm>
              <a:off x="-257178" y="1377772"/>
              <a:ext cx="87583" cy="98642"/>
            </a:xfrm>
            <a:custGeom>
              <a:avLst/>
              <a:gdLst/>
              <a:ahLst/>
              <a:cxnLst/>
              <a:rect l="l" t="t" r="r" b="b"/>
              <a:pathLst>
                <a:path w="784" h="883" extrusionOk="0">
                  <a:moveTo>
                    <a:pt x="233" y="380"/>
                  </a:moveTo>
                  <a:cubicBezTo>
                    <a:pt x="234" y="380"/>
                    <a:pt x="234" y="380"/>
                    <a:pt x="235" y="381"/>
                  </a:cubicBezTo>
                  <a:lnTo>
                    <a:pt x="232" y="381"/>
                  </a:lnTo>
                  <a:cubicBezTo>
                    <a:pt x="232" y="380"/>
                    <a:pt x="233" y="380"/>
                    <a:pt x="233" y="380"/>
                  </a:cubicBezTo>
                  <a:close/>
                  <a:moveTo>
                    <a:pt x="234" y="387"/>
                  </a:moveTo>
                  <a:cubicBezTo>
                    <a:pt x="234" y="387"/>
                    <a:pt x="235" y="388"/>
                    <a:pt x="235" y="388"/>
                  </a:cubicBezTo>
                  <a:lnTo>
                    <a:pt x="235" y="388"/>
                  </a:lnTo>
                  <a:cubicBezTo>
                    <a:pt x="236" y="389"/>
                    <a:pt x="236" y="389"/>
                    <a:pt x="236" y="390"/>
                  </a:cubicBezTo>
                  <a:cubicBezTo>
                    <a:pt x="235" y="389"/>
                    <a:pt x="234" y="388"/>
                    <a:pt x="234" y="387"/>
                  </a:cubicBezTo>
                  <a:close/>
                  <a:moveTo>
                    <a:pt x="227" y="443"/>
                  </a:moveTo>
                  <a:cubicBezTo>
                    <a:pt x="225" y="445"/>
                    <a:pt x="223" y="447"/>
                    <a:pt x="222" y="448"/>
                  </a:cubicBezTo>
                  <a:lnTo>
                    <a:pt x="222" y="448"/>
                  </a:lnTo>
                  <a:cubicBezTo>
                    <a:pt x="223" y="447"/>
                    <a:pt x="225" y="447"/>
                    <a:pt x="226" y="446"/>
                  </a:cubicBezTo>
                  <a:lnTo>
                    <a:pt x="226" y="446"/>
                  </a:lnTo>
                  <a:cubicBezTo>
                    <a:pt x="224" y="448"/>
                    <a:pt x="221" y="449"/>
                    <a:pt x="219" y="449"/>
                  </a:cubicBezTo>
                  <a:cubicBezTo>
                    <a:pt x="220" y="449"/>
                    <a:pt x="221" y="449"/>
                    <a:pt x="222" y="448"/>
                  </a:cubicBezTo>
                  <a:lnTo>
                    <a:pt x="222" y="448"/>
                  </a:lnTo>
                  <a:cubicBezTo>
                    <a:pt x="221" y="448"/>
                    <a:pt x="220" y="449"/>
                    <a:pt x="219" y="449"/>
                  </a:cubicBezTo>
                  <a:cubicBezTo>
                    <a:pt x="222" y="446"/>
                    <a:pt x="225" y="444"/>
                    <a:pt x="227" y="443"/>
                  </a:cubicBezTo>
                  <a:close/>
                  <a:moveTo>
                    <a:pt x="381" y="0"/>
                  </a:moveTo>
                  <a:cubicBezTo>
                    <a:pt x="326" y="0"/>
                    <a:pt x="270" y="22"/>
                    <a:pt x="227" y="64"/>
                  </a:cubicBezTo>
                  <a:cubicBezTo>
                    <a:pt x="101" y="199"/>
                    <a:pt x="0" y="382"/>
                    <a:pt x="109" y="551"/>
                  </a:cubicBezTo>
                  <a:lnTo>
                    <a:pt x="109" y="551"/>
                  </a:lnTo>
                  <a:cubicBezTo>
                    <a:pt x="80" y="601"/>
                    <a:pt x="69" y="662"/>
                    <a:pt x="82" y="723"/>
                  </a:cubicBezTo>
                  <a:cubicBezTo>
                    <a:pt x="111" y="819"/>
                    <a:pt x="204" y="883"/>
                    <a:pt x="299" y="883"/>
                  </a:cubicBezTo>
                  <a:cubicBezTo>
                    <a:pt x="315" y="883"/>
                    <a:pt x="331" y="881"/>
                    <a:pt x="347" y="877"/>
                  </a:cubicBezTo>
                  <a:lnTo>
                    <a:pt x="347" y="869"/>
                  </a:lnTo>
                  <a:cubicBezTo>
                    <a:pt x="681" y="740"/>
                    <a:pt x="783" y="321"/>
                    <a:pt x="535" y="64"/>
                  </a:cubicBezTo>
                  <a:cubicBezTo>
                    <a:pt x="492" y="22"/>
                    <a:pt x="437" y="0"/>
                    <a:pt x="3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1"/>
            <p:cNvSpPr/>
            <p:nvPr/>
          </p:nvSpPr>
          <p:spPr>
            <a:xfrm>
              <a:off x="-594101" y="1418547"/>
              <a:ext cx="93839" cy="97190"/>
            </a:xfrm>
            <a:custGeom>
              <a:avLst/>
              <a:gdLst/>
              <a:ahLst/>
              <a:cxnLst/>
              <a:rect l="l" t="t" r="r" b="b"/>
              <a:pathLst>
                <a:path w="840" h="870" extrusionOk="0">
                  <a:moveTo>
                    <a:pt x="395" y="0"/>
                  </a:moveTo>
                  <a:cubicBezTo>
                    <a:pt x="330" y="0"/>
                    <a:pt x="265" y="20"/>
                    <a:pt x="206" y="59"/>
                  </a:cubicBezTo>
                  <a:cubicBezTo>
                    <a:pt x="69" y="144"/>
                    <a:pt x="1" y="298"/>
                    <a:pt x="35" y="452"/>
                  </a:cubicBezTo>
                  <a:cubicBezTo>
                    <a:pt x="61" y="589"/>
                    <a:pt x="146" y="717"/>
                    <a:pt x="258" y="812"/>
                  </a:cubicBezTo>
                  <a:cubicBezTo>
                    <a:pt x="300" y="849"/>
                    <a:pt x="356" y="870"/>
                    <a:pt x="415" y="870"/>
                  </a:cubicBezTo>
                  <a:cubicBezTo>
                    <a:pt x="451" y="870"/>
                    <a:pt x="487" y="862"/>
                    <a:pt x="523" y="846"/>
                  </a:cubicBezTo>
                  <a:cubicBezTo>
                    <a:pt x="608" y="803"/>
                    <a:pt x="694" y="735"/>
                    <a:pt x="754" y="666"/>
                  </a:cubicBezTo>
                  <a:cubicBezTo>
                    <a:pt x="839" y="572"/>
                    <a:pt x="839" y="444"/>
                    <a:pt x="754" y="358"/>
                  </a:cubicBezTo>
                  <a:cubicBezTo>
                    <a:pt x="745" y="349"/>
                    <a:pt x="735" y="340"/>
                    <a:pt x="726" y="331"/>
                  </a:cubicBezTo>
                  <a:lnTo>
                    <a:pt x="726" y="331"/>
                  </a:lnTo>
                  <a:cubicBezTo>
                    <a:pt x="724" y="321"/>
                    <a:pt x="723" y="310"/>
                    <a:pt x="720" y="298"/>
                  </a:cubicBezTo>
                  <a:cubicBezTo>
                    <a:pt x="711" y="213"/>
                    <a:pt x="677" y="144"/>
                    <a:pt x="617" y="84"/>
                  </a:cubicBezTo>
                  <a:cubicBezTo>
                    <a:pt x="552" y="28"/>
                    <a:pt x="474" y="0"/>
                    <a:pt x="39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1"/>
            <p:cNvSpPr/>
            <p:nvPr/>
          </p:nvSpPr>
          <p:spPr>
            <a:xfrm>
              <a:off x="-677215" y="1606447"/>
              <a:ext cx="97637" cy="85683"/>
            </a:xfrm>
            <a:custGeom>
              <a:avLst/>
              <a:gdLst/>
              <a:ahLst/>
              <a:cxnLst/>
              <a:rect l="l" t="t" r="r" b="b"/>
              <a:pathLst>
                <a:path w="874" h="767" extrusionOk="0">
                  <a:moveTo>
                    <a:pt x="385" y="424"/>
                  </a:moveTo>
                  <a:lnTo>
                    <a:pt x="385" y="424"/>
                  </a:ln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4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4"/>
                  </a:cubicBezTo>
                  <a:close/>
                  <a:moveTo>
                    <a:pt x="438" y="0"/>
                  </a:moveTo>
                  <a:cubicBezTo>
                    <a:pt x="351" y="0"/>
                    <a:pt x="264" y="29"/>
                    <a:pt x="189" y="88"/>
                  </a:cubicBezTo>
                  <a:cubicBezTo>
                    <a:pt x="26" y="207"/>
                    <a:pt x="1" y="456"/>
                    <a:pt x="146" y="601"/>
                  </a:cubicBezTo>
                  <a:cubicBezTo>
                    <a:pt x="218" y="677"/>
                    <a:pt x="315" y="716"/>
                    <a:pt x="411" y="716"/>
                  </a:cubicBezTo>
                  <a:cubicBezTo>
                    <a:pt x="419" y="716"/>
                    <a:pt x="427" y="715"/>
                    <a:pt x="436" y="715"/>
                  </a:cubicBezTo>
                  <a:lnTo>
                    <a:pt x="436" y="715"/>
                  </a:lnTo>
                  <a:cubicBezTo>
                    <a:pt x="476" y="747"/>
                    <a:pt x="528" y="766"/>
                    <a:pt x="580" y="766"/>
                  </a:cubicBezTo>
                  <a:cubicBezTo>
                    <a:pt x="648" y="766"/>
                    <a:pt x="716" y="733"/>
                    <a:pt x="762" y="652"/>
                  </a:cubicBezTo>
                  <a:lnTo>
                    <a:pt x="779" y="652"/>
                  </a:lnTo>
                  <a:cubicBezTo>
                    <a:pt x="873" y="473"/>
                    <a:pt x="848" y="259"/>
                    <a:pt x="719" y="113"/>
                  </a:cubicBezTo>
                  <a:cubicBezTo>
                    <a:pt x="641" y="39"/>
                    <a:pt x="540" y="0"/>
                    <a:pt x="43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1"/>
            <p:cNvSpPr/>
            <p:nvPr/>
          </p:nvSpPr>
          <p:spPr>
            <a:xfrm>
              <a:off x="-821994" y="1820488"/>
              <a:ext cx="90487" cy="85683"/>
            </a:xfrm>
            <a:custGeom>
              <a:avLst/>
              <a:gdLst/>
              <a:ahLst/>
              <a:cxnLst/>
              <a:rect l="l" t="t" r="r" b="b"/>
              <a:pathLst>
                <a:path w="810" h="767" extrusionOk="0">
                  <a:moveTo>
                    <a:pt x="416" y="0"/>
                  </a:moveTo>
                  <a:cubicBezTo>
                    <a:pt x="296" y="0"/>
                    <a:pt x="181" y="60"/>
                    <a:pt x="116" y="174"/>
                  </a:cubicBezTo>
                  <a:cubicBezTo>
                    <a:pt x="0" y="356"/>
                    <a:pt x="93" y="594"/>
                    <a:pt x="293" y="656"/>
                  </a:cubicBezTo>
                  <a:lnTo>
                    <a:pt x="293" y="656"/>
                  </a:lnTo>
                  <a:cubicBezTo>
                    <a:pt x="334" y="722"/>
                    <a:pt x="411" y="767"/>
                    <a:pt x="490" y="767"/>
                  </a:cubicBezTo>
                  <a:cubicBezTo>
                    <a:pt x="558" y="767"/>
                    <a:pt x="626" y="733"/>
                    <a:pt x="672" y="653"/>
                  </a:cubicBezTo>
                  <a:lnTo>
                    <a:pt x="681" y="653"/>
                  </a:lnTo>
                  <a:cubicBezTo>
                    <a:pt x="775" y="490"/>
                    <a:pt x="809" y="251"/>
                    <a:pt x="664" y="97"/>
                  </a:cubicBezTo>
                  <a:cubicBezTo>
                    <a:pt x="592" y="32"/>
                    <a:pt x="503" y="0"/>
                    <a:pt x="41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31"/>
            <p:cNvSpPr/>
            <p:nvPr/>
          </p:nvSpPr>
          <p:spPr>
            <a:xfrm>
              <a:off x="-1011681" y="1992078"/>
              <a:ext cx="90934" cy="83338"/>
            </a:xfrm>
            <a:custGeom>
              <a:avLst/>
              <a:gdLst/>
              <a:ahLst/>
              <a:cxnLst/>
              <a:rect l="l" t="t" r="r" b="b"/>
              <a:pathLst>
                <a:path w="814" h="746" extrusionOk="0">
                  <a:moveTo>
                    <a:pt x="434" y="0"/>
                  </a:moveTo>
                  <a:cubicBezTo>
                    <a:pt x="369" y="0"/>
                    <a:pt x="301" y="18"/>
                    <a:pt x="240" y="58"/>
                  </a:cubicBezTo>
                  <a:cubicBezTo>
                    <a:pt x="35" y="195"/>
                    <a:pt x="1" y="477"/>
                    <a:pt x="180" y="656"/>
                  </a:cubicBezTo>
                  <a:cubicBezTo>
                    <a:pt x="254" y="717"/>
                    <a:pt x="342" y="745"/>
                    <a:pt x="429" y="745"/>
                  </a:cubicBezTo>
                  <a:cubicBezTo>
                    <a:pt x="564" y="745"/>
                    <a:pt x="698" y="676"/>
                    <a:pt x="770" y="545"/>
                  </a:cubicBezTo>
                  <a:cubicBezTo>
                    <a:pt x="782" y="526"/>
                    <a:pt x="790" y="506"/>
                    <a:pt x="795" y="488"/>
                  </a:cubicBezTo>
                  <a:lnTo>
                    <a:pt x="795" y="488"/>
                  </a:lnTo>
                  <a:cubicBezTo>
                    <a:pt x="796" y="487"/>
                    <a:pt x="796" y="486"/>
                    <a:pt x="796" y="485"/>
                  </a:cubicBezTo>
                  <a:cubicBezTo>
                    <a:pt x="796" y="484"/>
                    <a:pt x="797" y="483"/>
                    <a:pt x="797" y="482"/>
                  </a:cubicBezTo>
                  <a:lnTo>
                    <a:pt x="797" y="482"/>
                  </a:lnTo>
                  <a:cubicBezTo>
                    <a:pt x="798" y="479"/>
                    <a:pt x="799" y="476"/>
                    <a:pt x="799" y="472"/>
                  </a:cubicBezTo>
                  <a:lnTo>
                    <a:pt x="799" y="472"/>
                  </a:lnTo>
                  <a:cubicBezTo>
                    <a:pt x="813" y="408"/>
                    <a:pt x="812" y="345"/>
                    <a:pt x="796" y="289"/>
                  </a:cubicBezTo>
                  <a:cubicBezTo>
                    <a:pt x="753" y="112"/>
                    <a:pt x="598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31"/>
            <p:cNvSpPr/>
            <p:nvPr/>
          </p:nvSpPr>
          <p:spPr>
            <a:xfrm>
              <a:off x="-767590" y="1957224"/>
              <a:ext cx="62782" cy="71384"/>
            </a:xfrm>
            <a:custGeom>
              <a:avLst/>
              <a:gdLst/>
              <a:ahLst/>
              <a:cxnLst/>
              <a:rect l="l" t="t" r="r" b="b"/>
              <a:pathLst>
                <a:path w="562" h="639" extrusionOk="0">
                  <a:moveTo>
                    <a:pt x="399" y="115"/>
                  </a:moveTo>
                  <a:lnTo>
                    <a:pt x="408" y="122"/>
                  </a:lnTo>
                  <a:cubicBezTo>
                    <a:pt x="417" y="131"/>
                    <a:pt x="424" y="141"/>
                    <a:pt x="430" y="150"/>
                  </a:cubicBezTo>
                  <a:lnTo>
                    <a:pt x="430" y="150"/>
                  </a:lnTo>
                  <a:cubicBezTo>
                    <a:pt x="421" y="138"/>
                    <a:pt x="411" y="126"/>
                    <a:pt x="399" y="115"/>
                  </a:cubicBezTo>
                  <a:close/>
                  <a:moveTo>
                    <a:pt x="459" y="208"/>
                  </a:moveTo>
                  <a:lnTo>
                    <a:pt x="468" y="224"/>
                  </a:lnTo>
                  <a:cubicBezTo>
                    <a:pt x="468" y="229"/>
                    <a:pt x="468" y="235"/>
                    <a:pt x="468" y="240"/>
                  </a:cubicBezTo>
                  <a:lnTo>
                    <a:pt x="468" y="240"/>
                  </a:lnTo>
                  <a:cubicBezTo>
                    <a:pt x="466" y="229"/>
                    <a:pt x="463" y="218"/>
                    <a:pt x="459" y="208"/>
                  </a:cubicBezTo>
                  <a:close/>
                  <a:moveTo>
                    <a:pt x="471" y="261"/>
                  </a:moveTo>
                  <a:cubicBezTo>
                    <a:pt x="472" y="266"/>
                    <a:pt x="474" y="271"/>
                    <a:pt x="476" y="276"/>
                  </a:cubicBezTo>
                  <a:cubicBezTo>
                    <a:pt x="476" y="301"/>
                    <a:pt x="468" y="318"/>
                    <a:pt x="468" y="335"/>
                  </a:cubicBezTo>
                  <a:cubicBezTo>
                    <a:pt x="468" y="335"/>
                    <a:pt x="468" y="327"/>
                    <a:pt x="468" y="327"/>
                  </a:cubicBezTo>
                  <a:lnTo>
                    <a:pt x="464" y="334"/>
                  </a:lnTo>
                  <a:lnTo>
                    <a:pt x="464" y="334"/>
                  </a:lnTo>
                  <a:cubicBezTo>
                    <a:pt x="471" y="310"/>
                    <a:pt x="473" y="285"/>
                    <a:pt x="471" y="261"/>
                  </a:cubicBezTo>
                  <a:close/>
                  <a:moveTo>
                    <a:pt x="445" y="371"/>
                  </a:moveTo>
                  <a:lnTo>
                    <a:pt x="442" y="378"/>
                  </a:lnTo>
                  <a:cubicBezTo>
                    <a:pt x="442" y="374"/>
                    <a:pt x="444" y="372"/>
                    <a:pt x="445" y="371"/>
                  </a:cubicBezTo>
                  <a:close/>
                  <a:moveTo>
                    <a:pt x="423" y="404"/>
                  </a:moveTo>
                  <a:lnTo>
                    <a:pt x="420" y="408"/>
                  </a:lnTo>
                  <a:lnTo>
                    <a:pt x="420" y="408"/>
                  </a:lnTo>
                  <a:lnTo>
                    <a:pt x="416" y="411"/>
                  </a:lnTo>
                  <a:lnTo>
                    <a:pt x="416" y="411"/>
                  </a:lnTo>
                  <a:cubicBezTo>
                    <a:pt x="417" y="406"/>
                    <a:pt x="421" y="405"/>
                    <a:pt x="423" y="404"/>
                  </a:cubicBezTo>
                  <a:close/>
                  <a:moveTo>
                    <a:pt x="291" y="1"/>
                  </a:moveTo>
                  <a:cubicBezTo>
                    <a:pt x="196" y="1"/>
                    <a:pt x="104" y="51"/>
                    <a:pt x="57" y="130"/>
                  </a:cubicBezTo>
                  <a:cubicBezTo>
                    <a:pt x="0" y="244"/>
                    <a:pt x="28" y="380"/>
                    <a:pt x="126" y="452"/>
                  </a:cubicBezTo>
                  <a:lnTo>
                    <a:pt x="126" y="452"/>
                  </a:lnTo>
                  <a:cubicBezTo>
                    <a:pt x="130" y="480"/>
                    <a:pt x="139" y="507"/>
                    <a:pt x="151" y="532"/>
                  </a:cubicBezTo>
                  <a:cubicBezTo>
                    <a:pt x="191" y="601"/>
                    <a:pt x="265" y="639"/>
                    <a:pt x="340" y="639"/>
                  </a:cubicBezTo>
                  <a:cubicBezTo>
                    <a:pt x="378" y="639"/>
                    <a:pt x="416" y="629"/>
                    <a:pt x="450" y="609"/>
                  </a:cubicBezTo>
                  <a:cubicBezTo>
                    <a:pt x="502" y="584"/>
                    <a:pt x="536" y="532"/>
                    <a:pt x="553" y="481"/>
                  </a:cubicBezTo>
                  <a:lnTo>
                    <a:pt x="545" y="455"/>
                  </a:lnTo>
                  <a:cubicBezTo>
                    <a:pt x="562" y="378"/>
                    <a:pt x="562" y="293"/>
                    <a:pt x="536" y="216"/>
                  </a:cubicBezTo>
                  <a:cubicBezTo>
                    <a:pt x="510" y="113"/>
                    <a:pt x="425" y="27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1"/>
            <p:cNvSpPr/>
            <p:nvPr/>
          </p:nvSpPr>
          <p:spPr>
            <a:xfrm>
              <a:off x="-306331" y="1183281"/>
              <a:ext cx="106909" cy="89035"/>
            </a:xfrm>
            <a:custGeom>
              <a:avLst/>
              <a:gdLst/>
              <a:ahLst/>
              <a:cxnLst/>
              <a:rect l="l" t="t" r="r" b="b"/>
              <a:pathLst>
                <a:path w="957" h="797" extrusionOk="0">
                  <a:moveTo>
                    <a:pt x="452" y="372"/>
                  </a:moveTo>
                  <a:cubicBezTo>
                    <a:pt x="452" y="373"/>
                    <a:pt x="451" y="376"/>
                    <a:pt x="447" y="382"/>
                  </a:cubicBezTo>
                  <a:lnTo>
                    <a:pt x="447" y="382"/>
                  </a:lnTo>
                  <a:cubicBezTo>
                    <a:pt x="448" y="379"/>
                    <a:pt x="449" y="377"/>
                    <a:pt x="450" y="376"/>
                  </a:cubicBezTo>
                  <a:lnTo>
                    <a:pt x="450" y="376"/>
                  </a:lnTo>
                  <a:cubicBezTo>
                    <a:pt x="451" y="375"/>
                    <a:pt x="452" y="374"/>
                    <a:pt x="452" y="372"/>
                  </a:cubicBezTo>
                  <a:close/>
                  <a:moveTo>
                    <a:pt x="513" y="420"/>
                  </a:moveTo>
                  <a:cubicBezTo>
                    <a:pt x="513" y="420"/>
                    <a:pt x="513" y="421"/>
                    <a:pt x="513" y="422"/>
                  </a:cubicBezTo>
                  <a:lnTo>
                    <a:pt x="513" y="422"/>
                  </a:lnTo>
                  <a:cubicBezTo>
                    <a:pt x="511" y="422"/>
                    <a:pt x="510" y="423"/>
                    <a:pt x="509" y="424"/>
                  </a:cubicBezTo>
                  <a:lnTo>
                    <a:pt x="509" y="424"/>
                  </a:lnTo>
                  <a:cubicBezTo>
                    <a:pt x="510" y="422"/>
                    <a:pt x="512" y="421"/>
                    <a:pt x="513" y="420"/>
                  </a:cubicBezTo>
                  <a:close/>
                  <a:moveTo>
                    <a:pt x="512" y="414"/>
                  </a:moveTo>
                  <a:cubicBezTo>
                    <a:pt x="510" y="420"/>
                    <a:pt x="508" y="423"/>
                    <a:pt x="508" y="425"/>
                  </a:cubicBezTo>
                  <a:lnTo>
                    <a:pt x="508" y="425"/>
                  </a:lnTo>
                  <a:cubicBezTo>
                    <a:pt x="508" y="425"/>
                    <a:pt x="508" y="425"/>
                    <a:pt x="508" y="425"/>
                  </a:cubicBezTo>
                  <a:lnTo>
                    <a:pt x="508" y="425"/>
                  </a:lnTo>
                  <a:cubicBezTo>
                    <a:pt x="508" y="423"/>
                    <a:pt x="510" y="418"/>
                    <a:pt x="512" y="414"/>
                  </a:cubicBezTo>
                  <a:close/>
                  <a:moveTo>
                    <a:pt x="483" y="0"/>
                  </a:moveTo>
                  <a:cubicBezTo>
                    <a:pt x="479" y="0"/>
                    <a:pt x="475" y="0"/>
                    <a:pt x="471" y="0"/>
                  </a:cubicBezTo>
                  <a:cubicBezTo>
                    <a:pt x="180" y="0"/>
                    <a:pt x="0" y="343"/>
                    <a:pt x="128" y="591"/>
                  </a:cubicBezTo>
                  <a:cubicBezTo>
                    <a:pt x="132" y="598"/>
                    <a:pt x="137" y="605"/>
                    <a:pt x="141" y="611"/>
                  </a:cubicBezTo>
                  <a:lnTo>
                    <a:pt x="141" y="611"/>
                  </a:lnTo>
                  <a:cubicBezTo>
                    <a:pt x="152" y="634"/>
                    <a:pt x="167" y="655"/>
                    <a:pt x="188" y="676"/>
                  </a:cubicBezTo>
                  <a:lnTo>
                    <a:pt x="194" y="676"/>
                  </a:lnTo>
                  <a:cubicBezTo>
                    <a:pt x="204" y="685"/>
                    <a:pt x="214" y="694"/>
                    <a:pt x="224" y="702"/>
                  </a:cubicBezTo>
                  <a:lnTo>
                    <a:pt x="224" y="702"/>
                  </a:lnTo>
                  <a:cubicBezTo>
                    <a:pt x="298" y="766"/>
                    <a:pt x="387" y="796"/>
                    <a:pt x="476" y="796"/>
                  </a:cubicBezTo>
                  <a:cubicBezTo>
                    <a:pt x="629" y="796"/>
                    <a:pt x="780" y="708"/>
                    <a:pt x="847" y="548"/>
                  </a:cubicBezTo>
                  <a:cubicBezTo>
                    <a:pt x="957" y="286"/>
                    <a:pt x="767" y="0"/>
                    <a:pt x="4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1"/>
            <p:cNvSpPr/>
            <p:nvPr/>
          </p:nvSpPr>
          <p:spPr>
            <a:xfrm>
              <a:off x="-759435" y="1470270"/>
              <a:ext cx="97860" cy="88141"/>
            </a:xfrm>
            <a:custGeom>
              <a:avLst/>
              <a:gdLst/>
              <a:ahLst/>
              <a:cxnLst/>
              <a:rect l="l" t="t" r="r" b="b"/>
              <a:pathLst>
                <a:path w="876" h="789" extrusionOk="0">
                  <a:moveTo>
                    <a:pt x="373" y="342"/>
                  </a:moveTo>
                  <a:cubicBezTo>
                    <a:pt x="373" y="342"/>
                    <a:pt x="372" y="343"/>
                    <a:pt x="372" y="344"/>
                  </a:cubicBezTo>
                  <a:lnTo>
                    <a:pt x="372" y="344"/>
                  </a:lnTo>
                  <a:cubicBezTo>
                    <a:pt x="370" y="344"/>
                    <a:pt x="371" y="343"/>
                    <a:pt x="373" y="342"/>
                  </a:cubicBezTo>
                  <a:close/>
                  <a:moveTo>
                    <a:pt x="527" y="1"/>
                  </a:moveTo>
                  <a:cubicBezTo>
                    <a:pt x="421" y="1"/>
                    <a:pt x="317" y="25"/>
                    <a:pt x="223" y="75"/>
                  </a:cubicBezTo>
                  <a:cubicBezTo>
                    <a:pt x="78" y="160"/>
                    <a:pt x="1" y="323"/>
                    <a:pt x="27" y="485"/>
                  </a:cubicBezTo>
                  <a:cubicBezTo>
                    <a:pt x="52" y="657"/>
                    <a:pt x="206" y="785"/>
                    <a:pt x="386" y="785"/>
                  </a:cubicBezTo>
                  <a:cubicBezTo>
                    <a:pt x="390" y="784"/>
                    <a:pt x="394" y="784"/>
                    <a:pt x="398" y="783"/>
                  </a:cubicBezTo>
                  <a:lnTo>
                    <a:pt x="398" y="783"/>
                  </a:lnTo>
                  <a:cubicBezTo>
                    <a:pt x="414" y="787"/>
                    <a:pt x="431" y="789"/>
                    <a:pt x="447" y="789"/>
                  </a:cubicBezTo>
                  <a:cubicBezTo>
                    <a:pt x="485" y="789"/>
                    <a:pt x="523" y="779"/>
                    <a:pt x="557" y="759"/>
                  </a:cubicBezTo>
                  <a:lnTo>
                    <a:pt x="557" y="776"/>
                  </a:lnTo>
                  <a:cubicBezTo>
                    <a:pt x="592" y="753"/>
                    <a:pt x="625" y="726"/>
                    <a:pt x="656" y="696"/>
                  </a:cubicBezTo>
                  <a:lnTo>
                    <a:pt x="656" y="696"/>
                  </a:lnTo>
                  <a:cubicBezTo>
                    <a:pt x="707" y="667"/>
                    <a:pt x="754" y="631"/>
                    <a:pt x="797" y="588"/>
                  </a:cubicBezTo>
                  <a:cubicBezTo>
                    <a:pt x="859" y="526"/>
                    <a:pt x="876" y="437"/>
                    <a:pt x="848" y="360"/>
                  </a:cubicBezTo>
                  <a:lnTo>
                    <a:pt x="848" y="360"/>
                  </a:lnTo>
                  <a:cubicBezTo>
                    <a:pt x="858" y="320"/>
                    <a:pt x="863" y="279"/>
                    <a:pt x="865" y="237"/>
                  </a:cubicBezTo>
                  <a:cubicBezTo>
                    <a:pt x="865" y="135"/>
                    <a:pt x="797" y="49"/>
                    <a:pt x="702" y="23"/>
                  </a:cubicBezTo>
                  <a:cubicBezTo>
                    <a:pt x="644" y="8"/>
                    <a:pt x="585" y="1"/>
                    <a:pt x="52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1"/>
            <p:cNvSpPr/>
            <p:nvPr/>
          </p:nvSpPr>
          <p:spPr>
            <a:xfrm>
              <a:off x="-81120" y="1435639"/>
              <a:ext cx="73954" cy="78422"/>
            </a:xfrm>
            <a:custGeom>
              <a:avLst/>
              <a:gdLst/>
              <a:ahLst/>
              <a:cxnLst/>
              <a:rect l="l" t="t" r="r" b="b"/>
              <a:pathLst>
                <a:path w="662" h="702" extrusionOk="0">
                  <a:moveTo>
                    <a:pt x="234" y="291"/>
                  </a:moveTo>
                  <a:lnTo>
                    <a:pt x="234" y="291"/>
                  </a:lnTo>
                  <a:cubicBezTo>
                    <a:pt x="234" y="291"/>
                    <a:pt x="234" y="291"/>
                    <a:pt x="234" y="291"/>
                  </a:cubicBezTo>
                  <a:lnTo>
                    <a:pt x="234" y="291"/>
                  </a:lnTo>
                  <a:lnTo>
                    <a:pt x="234" y="291"/>
                  </a:lnTo>
                  <a:close/>
                  <a:moveTo>
                    <a:pt x="234" y="291"/>
                  </a:moveTo>
                  <a:cubicBezTo>
                    <a:pt x="232" y="294"/>
                    <a:pt x="231" y="296"/>
                    <a:pt x="230" y="298"/>
                  </a:cubicBezTo>
                  <a:lnTo>
                    <a:pt x="230" y="298"/>
                  </a:lnTo>
                  <a:cubicBezTo>
                    <a:pt x="231" y="296"/>
                    <a:pt x="231" y="295"/>
                    <a:pt x="232" y="294"/>
                  </a:cubicBezTo>
                  <a:lnTo>
                    <a:pt x="232" y="294"/>
                  </a:lnTo>
                  <a:lnTo>
                    <a:pt x="234" y="291"/>
                  </a:lnTo>
                  <a:close/>
                  <a:moveTo>
                    <a:pt x="223" y="308"/>
                  </a:moveTo>
                  <a:cubicBezTo>
                    <a:pt x="223" y="308"/>
                    <a:pt x="223" y="308"/>
                    <a:pt x="223" y="308"/>
                  </a:cubicBezTo>
                  <a:lnTo>
                    <a:pt x="223" y="308"/>
                  </a:lnTo>
                  <a:cubicBezTo>
                    <a:pt x="223" y="309"/>
                    <a:pt x="223" y="309"/>
                    <a:pt x="222" y="309"/>
                  </a:cubicBezTo>
                  <a:lnTo>
                    <a:pt x="222" y="309"/>
                  </a:lnTo>
                  <a:cubicBezTo>
                    <a:pt x="222" y="309"/>
                    <a:pt x="222" y="309"/>
                    <a:pt x="222" y="308"/>
                  </a:cubicBezTo>
                  <a:lnTo>
                    <a:pt x="222" y="308"/>
                  </a:lnTo>
                  <a:lnTo>
                    <a:pt x="223" y="308"/>
                  </a:lnTo>
                  <a:close/>
                  <a:moveTo>
                    <a:pt x="225" y="317"/>
                  </a:moveTo>
                  <a:cubicBezTo>
                    <a:pt x="225" y="320"/>
                    <a:pt x="225" y="323"/>
                    <a:pt x="225" y="325"/>
                  </a:cubicBezTo>
                  <a:cubicBezTo>
                    <a:pt x="225" y="323"/>
                    <a:pt x="224" y="320"/>
                    <a:pt x="224" y="318"/>
                  </a:cubicBezTo>
                  <a:lnTo>
                    <a:pt x="224" y="318"/>
                  </a:lnTo>
                  <a:cubicBezTo>
                    <a:pt x="224" y="318"/>
                    <a:pt x="224" y="318"/>
                    <a:pt x="225" y="317"/>
                  </a:cubicBezTo>
                  <a:close/>
                  <a:moveTo>
                    <a:pt x="227" y="317"/>
                  </a:moveTo>
                  <a:cubicBezTo>
                    <a:pt x="231" y="321"/>
                    <a:pt x="233" y="339"/>
                    <a:pt x="231" y="344"/>
                  </a:cubicBezTo>
                  <a:lnTo>
                    <a:pt x="231" y="344"/>
                  </a:lnTo>
                  <a:lnTo>
                    <a:pt x="229" y="344"/>
                  </a:lnTo>
                  <a:lnTo>
                    <a:pt x="229" y="344"/>
                  </a:lnTo>
                  <a:cubicBezTo>
                    <a:pt x="228" y="341"/>
                    <a:pt x="227" y="335"/>
                    <a:pt x="226" y="326"/>
                  </a:cubicBezTo>
                  <a:lnTo>
                    <a:pt x="226" y="326"/>
                  </a:lnTo>
                  <a:cubicBezTo>
                    <a:pt x="226" y="325"/>
                    <a:pt x="226" y="322"/>
                    <a:pt x="227" y="317"/>
                  </a:cubicBezTo>
                  <a:close/>
                  <a:moveTo>
                    <a:pt x="401" y="1"/>
                  </a:moveTo>
                  <a:cubicBezTo>
                    <a:pt x="383" y="1"/>
                    <a:pt x="364" y="3"/>
                    <a:pt x="345" y="8"/>
                  </a:cubicBezTo>
                  <a:cubicBezTo>
                    <a:pt x="191" y="43"/>
                    <a:pt x="71" y="154"/>
                    <a:pt x="29" y="308"/>
                  </a:cubicBezTo>
                  <a:cubicBezTo>
                    <a:pt x="0" y="399"/>
                    <a:pt x="40" y="490"/>
                    <a:pt x="113" y="541"/>
                  </a:cubicBezTo>
                  <a:lnTo>
                    <a:pt x="113" y="541"/>
                  </a:lnTo>
                  <a:cubicBezTo>
                    <a:pt x="113" y="543"/>
                    <a:pt x="114" y="545"/>
                    <a:pt x="114" y="547"/>
                  </a:cubicBezTo>
                  <a:cubicBezTo>
                    <a:pt x="142" y="639"/>
                    <a:pt x="229" y="702"/>
                    <a:pt x="325" y="702"/>
                  </a:cubicBezTo>
                  <a:cubicBezTo>
                    <a:pt x="346" y="702"/>
                    <a:pt x="367" y="699"/>
                    <a:pt x="388" y="693"/>
                  </a:cubicBezTo>
                  <a:lnTo>
                    <a:pt x="379" y="684"/>
                  </a:lnTo>
                  <a:cubicBezTo>
                    <a:pt x="499" y="641"/>
                    <a:pt x="593" y="547"/>
                    <a:pt x="627" y="428"/>
                  </a:cubicBezTo>
                  <a:cubicBezTo>
                    <a:pt x="662" y="316"/>
                    <a:pt x="653" y="205"/>
                    <a:pt x="593" y="102"/>
                  </a:cubicBezTo>
                  <a:cubicBezTo>
                    <a:pt x="552" y="41"/>
                    <a:pt x="478" y="1"/>
                    <a:pt x="40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1"/>
            <p:cNvSpPr/>
            <p:nvPr/>
          </p:nvSpPr>
          <p:spPr>
            <a:xfrm>
              <a:off x="-124799" y="1218694"/>
              <a:ext cx="102329" cy="89929"/>
            </a:xfrm>
            <a:custGeom>
              <a:avLst/>
              <a:gdLst/>
              <a:ahLst/>
              <a:cxnLst/>
              <a:rect l="l" t="t" r="r" b="b"/>
              <a:pathLst>
                <a:path w="916" h="805" extrusionOk="0">
                  <a:moveTo>
                    <a:pt x="457" y="1"/>
                  </a:moveTo>
                  <a:cubicBezTo>
                    <a:pt x="386" y="1"/>
                    <a:pt x="314" y="20"/>
                    <a:pt x="249" y="60"/>
                  </a:cubicBezTo>
                  <a:cubicBezTo>
                    <a:pt x="35" y="197"/>
                    <a:pt x="0" y="539"/>
                    <a:pt x="231" y="676"/>
                  </a:cubicBezTo>
                  <a:cubicBezTo>
                    <a:pt x="241" y="681"/>
                    <a:pt x="250" y="686"/>
                    <a:pt x="260" y="691"/>
                  </a:cubicBezTo>
                  <a:lnTo>
                    <a:pt x="260" y="691"/>
                  </a:lnTo>
                  <a:cubicBezTo>
                    <a:pt x="292" y="756"/>
                    <a:pt x="357" y="804"/>
                    <a:pt x="454" y="804"/>
                  </a:cubicBezTo>
                  <a:lnTo>
                    <a:pt x="462" y="795"/>
                  </a:lnTo>
                  <a:cubicBezTo>
                    <a:pt x="728" y="795"/>
                    <a:pt x="916" y="539"/>
                    <a:pt x="839" y="291"/>
                  </a:cubicBezTo>
                  <a:cubicBezTo>
                    <a:pt x="790" y="109"/>
                    <a:pt x="627" y="1"/>
                    <a:pt x="4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1"/>
            <p:cNvSpPr/>
            <p:nvPr/>
          </p:nvSpPr>
          <p:spPr>
            <a:xfrm>
              <a:off x="-698217" y="1258464"/>
              <a:ext cx="94732" cy="92721"/>
            </a:xfrm>
            <a:custGeom>
              <a:avLst/>
              <a:gdLst/>
              <a:ahLst/>
              <a:cxnLst/>
              <a:rect l="l" t="t" r="r" b="b"/>
              <a:pathLst>
                <a:path w="848" h="830" extrusionOk="0">
                  <a:moveTo>
                    <a:pt x="433" y="419"/>
                  </a:moveTo>
                  <a:cubicBezTo>
                    <a:pt x="433" y="419"/>
                    <a:pt x="432" y="420"/>
                    <a:pt x="429" y="422"/>
                  </a:cubicBezTo>
                  <a:lnTo>
                    <a:pt x="429" y="422"/>
                  </a:lnTo>
                  <a:cubicBezTo>
                    <a:pt x="431" y="420"/>
                    <a:pt x="433" y="419"/>
                    <a:pt x="433" y="419"/>
                  </a:cubicBezTo>
                  <a:close/>
                  <a:moveTo>
                    <a:pt x="395" y="1"/>
                  </a:moveTo>
                  <a:cubicBezTo>
                    <a:pt x="328" y="1"/>
                    <a:pt x="260" y="18"/>
                    <a:pt x="197" y="55"/>
                  </a:cubicBezTo>
                  <a:cubicBezTo>
                    <a:pt x="18" y="174"/>
                    <a:pt x="1" y="414"/>
                    <a:pt x="146" y="559"/>
                  </a:cubicBezTo>
                  <a:cubicBezTo>
                    <a:pt x="201" y="612"/>
                    <a:pt x="273" y="644"/>
                    <a:pt x="346" y="653"/>
                  </a:cubicBezTo>
                  <a:lnTo>
                    <a:pt x="346" y="653"/>
                  </a:lnTo>
                  <a:cubicBezTo>
                    <a:pt x="361" y="733"/>
                    <a:pt x="418" y="800"/>
                    <a:pt x="497" y="824"/>
                  </a:cubicBezTo>
                  <a:cubicBezTo>
                    <a:pt x="514" y="828"/>
                    <a:pt x="531" y="830"/>
                    <a:pt x="547" y="830"/>
                  </a:cubicBezTo>
                  <a:cubicBezTo>
                    <a:pt x="649" y="830"/>
                    <a:pt x="741" y="766"/>
                    <a:pt x="770" y="670"/>
                  </a:cubicBezTo>
                  <a:lnTo>
                    <a:pt x="762" y="670"/>
                  </a:lnTo>
                  <a:cubicBezTo>
                    <a:pt x="847" y="491"/>
                    <a:pt x="813" y="277"/>
                    <a:pt x="685" y="123"/>
                  </a:cubicBezTo>
                  <a:cubicBezTo>
                    <a:pt x="606" y="44"/>
                    <a:pt x="502" y="1"/>
                    <a:pt x="39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1"/>
            <p:cNvSpPr/>
            <p:nvPr/>
          </p:nvSpPr>
          <p:spPr>
            <a:xfrm>
              <a:off x="-459265" y="1343477"/>
              <a:ext cx="106127" cy="93280"/>
            </a:xfrm>
            <a:custGeom>
              <a:avLst/>
              <a:gdLst/>
              <a:ahLst/>
              <a:cxnLst/>
              <a:rect l="l" t="t" r="r" b="b"/>
              <a:pathLst>
                <a:path w="950" h="835" extrusionOk="0">
                  <a:moveTo>
                    <a:pt x="414" y="383"/>
                  </a:moveTo>
                  <a:cubicBezTo>
                    <a:pt x="415" y="383"/>
                    <a:pt x="414" y="390"/>
                    <a:pt x="412" y="399"/>
                  </a:cubicBezTo>
                  <a:lnTo>
                    <a:pt x="412" y="399"/>
                  </a:lnTo>
                  <a:cubicBezTo>
                    <a:pt x="412" y="398"/>
                    <a:pt x="411" y="398"/>
                    <a:pt x="411" y="397"/>
                  </a:cubicBezTo>
                  <a:cubicBezTo>
                    <a:pt x="411" y="397"/>
                    <a:pt x="411" y="397"/>
                    <a:pt x="411" y="396"/>
                  </a:cubicBezTo>
                  <a:cubicBezTo>
                    <a:pt x="411" y="396"/>
                    <a:pt x="411" y="395"/>
                    <a:pt x="411" y="389"/>
                  </a:cubicBezTo>
                  <a:cubicBezTo>
                    <a:pt x="413" y="385"/>
                    <a:pt x="414" y="383"/>
                    <a:pt x="414" y="383"/>
                  </a:cubicBezTo>
                  <a:close/>
                  <a:moveTo>
                    <a:pt x="411" y="406"/>
                  </a:moveTo>
                  <a:cubicBezTo>
                    <a:pt x="411" y="406"/>
                    <a:pt x="411" y="406"/>
                    <a:pt x="411" y="406"/>
                  </a:cubicBezTo>
                  <a:lnTo>
                    <a:pt x="411" y="406"/>
                  </a:lnTo>
                  <a:cubicBezTo>
                    <a:pt x="411" y="406"/>
                    <a:pt x="411" y="406"/>
                    <a:pt x="411" y="406"/>
                  </a:cubicBezTo>
                  <a:close/>
                  <a:moveTo>
                    <a:pt x="452" y="1"/>
                  </a:moveTo>
                  <a:cubicBezTo>
                    <a:pt x="258" y="1"/>
                    <a:pt x="59" y="123"/>
                    <a:pt x="26" y="329"/>
                  </a:cubicBezTo>
                  <a:cubicBezTo>
                    <a:pt x="0" y="423"/>
                    <a:pt x="43" y="525"/>
                    <a:pt x="129" y="577"/>
                  </a:cubicBezTo>
                  <a:cubicBezTo>
                    <a:pt x="169" y="601"/>
                    <a:pt x="211" y="619"/>
                    <a:pt x="255" y="632"/>
                  </a:cubicBezTo>
                  <a:lnTo>
                    <a:pt x="255" y="632"/>
                  </a:lnTo>
                  <a:cubicBezTo>
                    <a:pt x="265" y="736"/>
                    <a:pt x="342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31" y="816"/>
                  </a:lnTo>
                  <a:cubicBezTo>
                    <a:pt x="839" y="731"/>
                    <a:pt x="950" y="354"/>
                    <a:pt x="736" y="115"/>
                  </a:cubicBezTo>
                  <a:cubicBezTo>
                    <a:pt x="661" y="37"/>
                    <a:pt x="557" y="1"/>
                    <a:pt x="45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1"/>
            <p:cNvSpPr/>
            <p:nvPr/>
          </p:nvSpPr>
          <p:spPr>
            <a:xfrm>
              <a:off x="45450" y="1241819"/>
              <a:ext cx="89705" cy="103111"/>
            </a:xfrm>
            <a:custGeom>
              <a:avLst/>
              <a:gdLst/>
              <a:ahLst/>
              <a:cxnLst/>
              <a:rect l="l" t="t" r="r" b="b"/>
              <a:pathLst>
                <a:path w="803" h="923" extrusionOk="0">
                  <a:moveTo>
                    <a:pt x="228" y="0"/>
                  </a:moveTo>
                  <a:cubicBezTo>
                    <a:pt x="109" y="0"/>
                    <a:pt x="0" y="94"/>
                    <a:pt x="8" y="221"/>
                  </a:cubicBezTo>
                  <a:cubicBezTo>
                    <a:pt x="13" y="398"/>
                    <a:pt x="86" y="559"/>
                    <a:pt x="208" y="673"/>
                  </a:cubicBezTo>
                  <a:lnTo>
                    <a:pt x="208" y="673"/>
                  </a:lnTo>
                  <a:cubicBezTo>
                    <a:pt x="238" y="715"/>
                    <a:pt x="282" y="747"/>
                    <a:pt x="331" y="763"/>
                  </a:cubicBezTo>
                  <a:lnTo>
                    <a:pt x="331" y="763"/>
                  </a:lnTo>
                  <a:cubicBezTo>
                    <a:pt x="341" y="768"/>
                    <a:pt x="351" y="773"/>
                    <a:pt x="361" y="778"/>
                  </a:cubicBezTo>
                  <a:lnTo>
                    <a:pt x="361" y="778"/>
                  </a:lnTo>
                  <a:cubicBezTo>
                    <a:pt x="390" y="863"/>
                    <a:pt x="469" y="922"/>
                    <a:pt x="564" y="922"/>
                  </a:cubicBezTo>
                  <a:cubicBezTo>
                    <a:pt x="684" y="922"/>
                    <a:pt x="769" y="828"/>
                    <a:pt x="778" y="708"/>
                  </a:cubicBezTo>
                  <a:cubicBezTo>
                    <a:pt x="779" y="676"/>
                    <a:pt x="779" y="644"/>
                    <a:pt x="776" y="613"/>
                  </a:cubicBezTo>
                  <a:lnTo>
                    <a:pt x="776" y="613"/>
                  </a:lnTo>
                  <a:cubicBezTo>
                    <a:pt x="801" y="533"/>
                    <a:pt x="802" y="445"/>
                    <a:pt x="778" y="366"/>
                  </a:cubicBezTo>
                  <a:cubicBezTo>
                    <a:pt x="752" y="278"/>
                    <a:pt x="680" y="217"/>
                    <a:pt x="596" y="205"/>
                  </a:cubicBezTo>
                  <a:lnTo>
                    <a:pt x="596" y="205"/>
                  </a:lnTo>
                  <a:cubicBezTo>
                    <a:pt x="513" y="115"/>
                    <a:pt x="406" y="45"/>
                    <a:pt x="282" y="7"/>
                  </a:cubicBezTo>
                  <a:cubicBezTo>
                    <a:pt x="264" y="2"/>
                    <a:pt x="246" y="0"/>
                    <a:pt x="22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1"/>
            <p:cNvSpPr/>
            <p:nvPr/>
          </p:nvSpPr>
          <p:spPr>
            <a:xfrm>
              <a:off x="-495571" y="1129659"/>
              <a:ext cx="87024" cy="87359"/>
            </a:xfrm>
            <a:custGeom>
              <a:avLst/>
              <a:gdLst/>
              <a:ahLst/>
              <a:cxnLst/>
              <a:rect l="l" t="t" r="r" b="b"/>
              <a:pathLst>
                <a:path w="779" h="782" extrusionOk="0">
                  <a:moveTo>
                    <a:pt x="316" y="1"/>
                  </a:moveTo>
                  <a:cubicBezTo>
                    <a:pt x="308" y="1"/>
                    <a:pt x="299" y="1"/>
                    <a:pt x="291" y="1"/>
                  </a:cubicBezTo>
                  <a:cubicBezTo>
                    <a:pt x="188" y="1"/>
                    <a:pt x="103" y="61"/>
                    <a:pt x="77" y="155"/>
                  </a:cubicBezTo>
                  <a:cubicBezTo>
                    <a:pt x="0" y="463"/>
                    <a:pt x="214" y="763"/>
                    <a:pt x="522" y="780"/>
                  </a:cubicBezTo>
                  <a:cubicBezTo>
                    <a:pt x="530" y="781"/>
                    <a:pt x="538" y="781"/>
                    <a:pt x="546" y="781"/>
                  </a:cubicBezTo>
                  <a:cubicBezTo>
                    <a:pt x="595" y="781"/>
                    <a:pt x="635" y="761"/>
                    <a:pt x="666" y="729"/>
                  </a:cubicBezTo>
                  <a:lnTo>
                    <a:pt x="666" y="729"/>
                  </a:lnTo>
                  <a:cubicBezTo>
                    <a:pt x="734" y="694"/>
                    <a:pt x="779" y="623"/>
                    <a:pt x="779" y="540"/>
                  </a:cubicBezTo>
                  <a:cubicBezTo>
                    <a:pt x="775" y="493"/>
                    <a:pt x="756" y="449"/>
                    <a:pt x="727" y="414"/>
                  </a:cubicBezTo>
                  <a:lnTo>
                    <a:pt x="727" y="414"/>
                  </a:lnTo>
                  <a:cubicBezTo>
                    <a:pt x="724" y="399"/>
                    <a:pt x="720" y="384"/>
                    <a:pt x="716" y="370"/>
                  </a:cubicBezTo>
                  <a:lnTo>
                    <a:pt x="716" y="370"/>
                  </a:lnTo>
                  <a:cubicBezTo>
                    <a:pt x="694" y="168"/>
                    <a:pt x="530" y="1"/>
                    <a:pt x="31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1"/>
            <p:cNvSpPr/>
            <p:nvPr/>
          </p:nvSpPr>
          <p:spPr>
            <a:xfrm>
              <a:off x="3781" y="1024315"/>
              <a:ext cx="92610" cy="100988"/>
            </a:xfrm>
            <a:custGeom>
              <a:avLst/>
              <a:gdLst/>
              <a:ahLst/>
              <a:cxnLst/>
              <a:rect l="l" t="t" r="r" b="b"/>
              <a:pathLst>
                <a:path w="829" h="904" extrusionOk="0">
                  <a:moveTo>
                    <a:pt x="379" y="0"/>
                  </a:moveTo>
                  <a:cubicBezTo>
                    <a:pt x="317" y="0"/>
                    <a:pt x="253" y="17"/>
                    <a:pt x="193" y="55"/>
                  </a:cubicBezTo>
                  <a:cubicBezTo>
                    <a:pt x="55" y="144"/>
                    <a:pt x="7" y="289"/>
                    <a:pt x="28" y="425"/>
                  </a:cubicBezTo>
                  <a:lnTo>
                    <a:pt x="28" y="425"/>
                  </a:lnTo>
                  <a:cubicBezTo>
                    <a:pt x="0" y="554"/>
                    <a:pt x="27" y="689"/>
                    <a:pt x="98" y="799"/>
                  </a:cubicBezTo>
                  <a:cubicBezTo>
                    <a:pt x="143" y="873"/>
                    <a:pt x="210" y="904"/>
                    <a:pt x="277" y="904"/>
                  </a:cubicBezTo>
                  <a:cubicBezTo>
                    <a:pt x="371" y="904"/>
                    <a:pt x="464" y="844"/>
                    <a:pt x="496" y="759"/>
                  </a:cubicBezTo>
                  <a:lnTo>
                    <a:pt x="496" y="759"/>
                  </a:lnTo>
                  <a:cubicBezTo>
                    <a:pt x="582" y="737"/>
                    <a:pt x="657" y="679"/>
                    <a:pt x="702" y="598"/>
                  </a:cubicBezTo>
                  <a:lnTo>
                    <a:pt x="702" y="598"/>
                  </a:lnTo>
                  <a:cubicBezTo>
                    <a:pt x="734" y="570"/>
                    <a:pt x="759" y="533"/>
                    <a:pt x="774" y="491"/>
                  </a:cubicBezTo>
                  <a:cubicBezTo>
                    <a:pt x="828" y="240"/>
                    <a:pt x="615" y="0"/>
                    <a:pt x="37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1"/>
            <p:cNvSpPr/>
            <p:nvPr/>
          </p:nvSpPr>
          <p:spPr>
            <a:xfrm>
              <a:off x="-297729" y="1018617"/>
              <a:ext cx="109031" cy="95067"/>
            </a:xfrm>
            <a:custGeom>
              <a:avLst/>
              <a:gdLst/>
              <a:ahLst/>
              <a:cxnLst/>
              <a:rect l="l" t="t" r="r" b="b"/>
              <a:pathLst>
                <a:path w="976" h="851" extrusionOk="0">
                  <a:moveTo>
                    <a:pt x="503" y="1"/>
                  </a:moveTo>
                  <a:cubicBezTo>
                    <a:pt x="381" y="1"/>
                    <a:pt x="260" y="50"/>
                    <a:pt x="171" y="148"/>
                  </a:cubicBezTo>
                  <a:cubicBezTo>
                    <a:pt x="0" y="345"/>
                    <a:pt x="51" y="653"/>
                    <a:pt x="282" y="790"/>
                  </a:cubicBezTo>
                  <a:cubicBezTo>
                    <a:pt x="344" y="829"/>
                    <a:pt x="421" y="850"/>
                    <a:pt x="497" y="850"/>
                  </a:cubicBezTo>
                  <a:cubicBezTo>
                    <a:pt x="538" y="850"/>
                    <a:pt x="578" y="844"/>
                    <a:pt x="616" y="833"/>
                  </a:cubicBezTo>
                  <a:cubicBezTo>
                    <a:pt x="636" y="825"/>
                    <a:pt x="655" y="815"/>
                    <a:pt x="674" y="805"/>
                  </a:cubicBezTo>
                  <a:lnTo>
                    <a:pt x="674" y="805"/>
                  </a:lnTo>
                  <a:cubicBezTo>
                    <a:pt x="718" y="800"/>
                    <a:pt x="763" y="780"/>
                    <a:pt x="804" y="739"/>
                  </a:cubicBezTo>
                  <a:cubicBezTo>
                    <a:pt x="975" y="559"/>
                    <a:pt x="967" y="277"/>
                    <a:pt x="787" y="106"/>
                  </a:cubicBezTo>
                  <a:cubicBezTo>
                    <a:pt x="705" y="35"/>
                    <a:pt x="604" y="1"/>
                    <a:pt x="50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1"/>
            <p:cNvSpPr/>
            <p:nvPr/>
          </p:nvSpPr>
          <p:spPr>
            <a:xfrm>
              <a:off x="85443" y="-344495"/>
              <a:ext cx="1440309" cy="1343231"/>
            </a:xfrm>
            <a:custGeom>
              <a:avLst/>
              <a:gdLst/>
              <a:ahLst/>
              <a:cxnLst/>
              <a:rect l="l" t="t" r="r" b="b"/>
              <a:pathLst>
                <a:path w="12893" h="12024" extrusionOk="0">
                  <a:moveTo>
                    <a:pt x="7985" y="1"/>
                  </a:moveTo>
                  <a:cubicBezTo>
                    <a:pt x="7411" y="1"/>
                    <a:pt x="6862" y="238"/>
                    <a:pt x="6459" y="664"/>
                  </a:cubicBezTo>
                  <a:cubicBezTo>
                    <a:pt x="6419" y="665"/>
                    <a:pt x="6378" y="666"/>
                    <a:pt x="6338" y="666"/>
                  </a:cubicBezTo>
                  <a:cubicBezTo>
                    <a:pt x="5484" y="666"/>
                    <a:pt x="4624" y="443"/>
                    <a:pt x="3769" y="443"/>
                  </a:cubicBezTo>
                  <a:cubicBezTo>
                    <a:pt x="3679" y="443"/>
                    <a:pt x="3589" y="445"/>
                    <a:pt x="3499" y="451"/>
                  </a:cubicBezTo>
                  <a:cubicBezTo>
                    <a:pt x="2276" y="528"/>
                    <a:pt x="1087" y="1220"/>
                    <a:pt x="539" y="2307"/>
                  </a:cubicBezTo>
                  <a:cubicBezTo>
                    <a:pt x="1" y="3402"/>
                    <a:pt x="206" y="4856"/>
                    <a:pt x="1121" y="5660"/>
                  </a:cubicBezTo>
                  <a:cubicBezTo>
                    <a:pt x="2045" y="6456"/>
                    <a:pt x="3474" y="6559"/>
                    <a:pt x="4175" y="7543"/>
                  </a:cubicBezTo>
                  <a:cubicBezTo>
                    <a:pt x="4586" y="8124"/>
                    <a:pt x="4637" y="8886"/>
                    <a:pt x="4877" y="9553"/>
                  </a:cubicBezTo>
                  <a:cubicBezTo>
                    <a:pt x="5412" y="11055"/>
                    <a:pt x="7001" y="12023"/>
                    <a:pt x="8585" y="12023"/>
                  </a:cubicBezTo>
                  <a:cubicBezTo>
                    <a:pt x="8851" y="12023"/>
                    <a:pt x="9116" y="11996"/>
                    <a:pt x="9377" y="11940"/>
                  </a:cubicBezTo>
                  <a:cubicBezTo>
                    <a:pt x="11190" y="11546"/>
                    <a:pt x="12593" y="9852"/>
                    <a:pt x="12807" y="8013"/>
                  </a:cubicBezTo>
                  <a:cubicBezTo>
                    <a:pt x="12893" y="7294"/>
                    <a:pt x="12799" y="6507"/>
                    <a:pt x="12354" y="5934"/>
                  </a:cubicBezTo>
                  <a:cubicBezTo>
                    <a:pt x="11686" y="5079"/>
                    <a:pt x="10275" y="4660"/>
                    <a:pt x="10283" y="3582"/>
                  </a:cubicBezTo>
                  <a:cubicBezTo>
                    <a:pt x="10283" y="2889"/>
                    <a:pt x="10942" y="2238"/>
                    <a:pt x="10703" y="1588"/>
                  </a:cubicBezTo>
                  <a:cubicBezTo>
                    <a:pt x="10609" y="1383"/>
                    <a:pt x="10472" y="1195"/>
                    <a:pt x="10292" y="1049"/>
                  </a:cubicBezTo>
                  <a:cubicBezTo>
                    <a:pt x="9685" y="502"/>
                    <a:pt x="8940" y="57"/>
                    <a:pt x="8128" y="6"/>
                  </a:cubicBezTo>
                  <a:cubicBezTo>
                    <a:pt x="8080" y="2"/>
                    <a:pt x="8032" y="1"/>
                    <a:pt x="7985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1"/>
            <p:cNvSpPr/>
            <p:nvPr/>
          </p:nvSpPr>
          <p:spPr>
            <a:xfrm>
              <a:off x="899712" y="4015410"/>
              <a:ext cx="1960219" cy="2186996"/>
            </a:xfrm>
            <a:custGeom>
              <a:avLst/>
              <a:gdLst/>
              <a:ahLst/>
              <a:cxnLst/>
              <a:rect l="l" t="t" r="r" b="b"/>
              <a:pathLst>
                <a:path w="17547" h="19577" extrusionOk="0">
                  <a:moveTo>
                    <a:pt x="9323" y="1"/>
                  </a:moveTo>
                  <a:cubicBezTo>
                    <a:pt x="9282" y="1"/>
                    <a:pt x="9242" y="2"/>
                    <a:pt x="9205" y="5"/>
                  </a:cubicBezTo>
                  <a:cubicBezTo>
                    <a:pt x="7503" y="133"/>
                    <a:pt x="8478" y="972"/>
                    <a:pt x="7588" y="2152"/>
                  </a:cubicBezTo>
                  <a:cubicBezTo>
                    <a:pt x="7289" y="2549"/>
                    <a:pt x="7002" y="2648"/>
                    <a:pt x="6672" y="2648"/>
                  </a:cubicBezTo>
                  <a:cubicBezTo>
                    <a:pt x="6337" y="2648"/>
                    <a:pt x="5958" y="2546"/>
                    <a:pt x="5476" y="2546"/>
                  </a:cubicBezTo>
                  <a:cubicBezTo>
                    <a:pt x="5008" y="2546"/>
                    <a:pt x="4444" y="2643"/>
                    <a:pt x="3730" y="3025"/>
                  </a:cubicBezTo>
                  <a:cubicBezTo>
                    <a:pt x="1549" y="4188"/>
                    <a:pt x="2618" y="6173"/>
                    <a:pt x="2986" y="6644"/>
                  </a:cubicBezTo>
                  <a:cubicBezTo>
                    <a:pt x="3354" y="7114"/>
                    <a:pt x="3961" y="8919"/>
                    <a:pt x="2319" y="9638"/>
                  </a:cubicBezTo>
                  <a:cubicBezTo>
                    <a:pt x="676" y="10356"/>
                    <a:pt x="0" y="13607"/>
                    <a:pt x="2858" y="14967"/>
                  </a:cubicBezTo>
                  <a:cubicBezTo>
                    <a:pt x="5706" y="16336"/>
                    <a:pt x="2652" y="18056"/>
                    <a:pt x="6339" y="19399"/>
                  </a:cubicBezTo>
                  <a:cubicBezTo>
                    <a:pt x="6675" y="19521"/>
                    <a:pt x="7043" y="19577"/>
                    <a:pt x="7434" y="19577"/>
                  </a:cubicBezTo>
                  <a:cubicBezTo>
                    <a:pt x="11329" y="19577"/>
                    <a:pt x="17546" y="14052"/>
                    <a:pt x="17546" y="14052"/>
                  </a:cubicBezTo>
                  <a:cubicBezTo>
                    <a:pt x="17438" y="2895"/>
                    <a:pt x="11196" y="1"/>
                    <a:pt x="932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1"/>
            <p:cNvSpPr/>
            <p:nvPr/>
          </p:nvSpPr>
          <p:spPr>
            <a:xfrm>
              <a:off x="2566343" y="5110078"/>
              <a:ext cx="116628" cy="112159"/>
            </a:xfrm>
            <a:custGeom>
              <a:avLst/>
              <a:gdLst/>
              <a:ahLst/>
              <a:cxnLst/>
              <a:rect l="l" t="t" r="r" b="b"/>
              <a:pathLst>
                <a:path w="1044" h="1004" extrusionOk="0">
                  <a:moveTo>
                    <a:pt x="591" y="0"/>
                  </a:moveTo>
                  <a:cubicBezTo>
                    <a:pt x="556" y="0"/>
                    <a:pt x="521" y="9"/>
                    <a:pt x="489" y="27"/>
                  </a:cubicBezTo>
                  <a:cubicBezTo>
                    <a:pt x="403" y="27"/>
                    <a:pt x="318" y="78"/>
                    <a:pt x="283" y="164"/>
                  </a:cubicBezTo>
                  <a:cubicBezTo>
                    <a:pt x="52" y="326"/>
                    <a:pt x="1" y="728"/>
                    <a:pt x="206" y="908"/>
                  </a:cubicBezTo>
                  <a:cubicBezTo>
                    <a:pt x="277" y="973"/>
                    <a:pt x="363" y="1003"/>
                    <a:pt x="449" y="1003"/>
                  </a:cubicBezTo>
                  <a:cubicBezTo>
                    <a:pt x="476" y="1003"/>
                    <a:pt x="504" y="1000"/>
                    <a:pt x="531" y="994"/>
                  </a:cubicBezTo>
                  <a:cubicBezTo>
                    <a:pt x="548" y="998"/>
                    <a:pt x="566" y="1000"/>
                    <a:pt x="582" y="1000"/>
                  </a:cubicBezTo>
                  <a:cubicBezTo>
                    <a:pt x="632" y="1000"/>
                    <a:pt x="679" y="981"/>
                    <a:pt x="711" y="942"/>
                  </a:cubicBezTo>
                  <a:cubicBezTo>
                    <a:pt x="742" y="957"/>
                    <a:pt x="773" y="963"/>
                    <a:pt x="803" y="963"/>
                  </a:cubicBezTo>
                  <a:cubicBezTo>
                    <a:pt x="933" y="963"/>
                    <a:pt x="1044" y="842"/>
                    <a:pt x="1002" y="703"/>
                  </a:cubicBezTo>
                  <a:cubicBezTo>
                    <a:pt x="976" y="626"/>
                    <a:pt x="951" y="549"/>
                    <a:pt x="925" y="480"/>
                  </a:cubicBezTo>
                  <a:cubicBezTo>
                    <a:pt x="925" y="318"/>
                    <a:pt x="856" y="155"/>
                    <a:pt x="728" y="53"/>
                  </a:cubicBezTo>
                  <a:cubicBezTo>
                    <a:pt x="688" y="18"/>
                    <a:pt x="640" y="0"/>
                    <a:pt x="5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1"/>
            <p:cNvSpPr/>
            <p:nvPr/>
          </p:nvSpPr>
          <p:spPr>
            <a:xfrm>
              <a:off x="2377215" y="4947760"/>
              <a:ext cx="118527" cy="117633"/>
            </a:xfrm>
            <a:custGeom>
              <a:avLst/>
              <a:gdLst/>
              <a:ahLst/>
              <a:cxnLst/>
              <a:rect l="l" t="t" r="r" b="b"/>
              <a:pathLst>
                <a:path w="1061" h="1053" extrusionOk="0">
                  <a:moveTo>
                    <a:pt x="534" y="0"/>
                  </a:moveTo>
                  <a:cubicBezTo>
                    <a:pt x="448" y="0"/>
                    <a:pt x="366" y="34"/>
                    <a:pt x="300" y="94"/>
                  </a:cubicBezTo>
                  <a:lnTo>
                    <a:pt x="240" y="85"/>
                  </a:lnTo>
                  <a:cubicBezTo>
                    <a:pt x="69" y="85"/>
                    <a:pt x="0" y="325"/>
                    <a:pt x="94" y="453"/>
                  </a:cubicBezTo>
                  <a:cubicBezTo>
                    <a:pt x="180" y="582"/>
                    <a:pt x="205" y="770"/>
                    <a:pt x="308" y="898"/>
                  </a:cubicBezTo>
                  <a:cubicBezTo>
                    <a:pt x="385" y="1001"/>
                    <a:pt x="513" y="1052"/>
                    <a:pt x="642" y="1052"/>
                  </a:cubicBezTo>
                  <a:cubicBezTo>
                    <a:pt x="779" y="1052"/>
                    <a:pt x="907" y="975"/>
                    <a:pt x="967" y="855"/>
                  </a:cubicBezTo>
                  <a:cubicBezTo>
                    <a:pt x="1061" y="676"/>
                    <a:pt x="992" y="479"/>
                    <a:pt x="933" y="325"/>
                  </a:cubicBezTo>
                  <a:cubicBezTo>
                    <a:pt x="881" y="171"/>
                    <a:pt x="761" y="51"/>
                    <a:pt x="608" y="8"/>
                  </a:cubicBezTo>
                  <a:cubicBezTo>
                    <a:pt x="583" y="3"/>
                    <a:pt x="558" y="0"/>
                    <a:pt x="53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1"/>
            <p:cNvSpPr/>
            <p:nvPr/>
          </p:nvSpPr>
          <p:spPr>
            <a:xfrm>
              <a:off x="2395312" y="5212630"/>
              <a:ext cx="96631" cy="115176"/>
            </a:xfrm>
            <a:custGeom>
              <a:avLst/>
              <a:gdLst/>
              <a:ahLst/>
              <a:cxnLst/>
              <a:rect l="l" t="t" r="r" b="b"/>
              <a:pathLst>
                <a:path w="865" h="1031" extrusionOk="0">
                  <a:moveTo>
                    <a:pt x="420" y="692"/>
                  </a:moveTo>
                  <a:lnTo>
                    <a:pt x="428" y="709"/>
                  </a:lnTo>
                  <a:lnTo>
                    <a:pt x="428" y="734"/>
                  </a:lnTo>
                  <a:cubicBezTo>
                    <a:pt x="411" y="726"/>
                    <a:pt x="411" y="717"/>
                    <a:pt x="420" y="692"/>
                  </a:cubicBezTo>
                  <a:close/>
                  <a:moveTo>
                    <a:pt x="321" y="1"/>
                  </a:moveTo>
                  <a:cubicBezTo>
                    <a:pt x="285" y="1"/>
                    <a:pt x="246" y="13"/>
                    <a:pt x="206" y="41"/>
                  </a:cubicBezTo>
                  <a:cubicBezTo>
                    <a:pt x="112" y="76"/>
                    <a:pt x="52" y="161"/>
                    <a:pt x="35" y="255"/>
                  </a:cubicBezTo>
                  <a:cubicBezTo>
                    <a:pt x="1" y="409"/>
                    <a:pt x="43" y="572"/>
                    <a:pt x="138" y="692"/>
                  </a:cubicBezTo>
                  <a:cubicBezTo>
                    <a:pt x="232" y="820"/>
                    <a:pt x="343" y="1000"/>
                    <a:pt x="488" y="1025"/>
                  </a:cubicBezTo>
                  <a:cubicBezTo>
                    <a:pt x="503" y="1029"/>
                    <a:pt x="519" y="1030"/>
                    <a:pt x="533" y="1030"/>
                  </a:cubicBezTo>
                  <a:cubicBezTo>
                    <a:pt x="661" y="1030"/>
                    <a:pt x="773" y="905"/>
                    <a:pt x="796" y="751"/>
                  </a:cubicBezTo>
                  <a:cubicBezTo>
                    <a:pt x="865" y="674"/>
                    <a:pt x="865" y="555"/>
                    <a:pt x="796" y="478"/>
                  </a:cubicBezTo>
                  <a:cubicBezTo>
                    <a:pt x="728" y="384"/>
                    <a:pt x="651" y="264"/>
                    <a:pt x="565" y="170"/>
                  </a:cubicBezTo>
                  <a:cubicBezTo>
                    <a:pt x="497" y="83"/>
                    <a:pt x="416" y="1"/>
                    <a:pt x="3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1"/>
            <p:cNvSpPr/>
            <p:nvPr/>
          </p:nvSpPr>
          <p:spPr>
            <a:xfrm>
              <a:off x="2523446" y="4878610"/>
              <a:ext cx="109925" cy="117522"/>
            </a:xfrm>
            <a:custGeom>
              <a:avLst/>
              <a:gdLst/>
              <a:ahLst/>
              <a:cxnLst/>
              <a:rect l="l" t="t" r="r" b="b"/>
              <a:pathLst>
                <a:path w="984" h="1052" extrusionOk="0">
                  <a:moveTo>
                    <a:pt x="567" y="0"/>
                  </a:moveTo>
                  <a:cubicBezTo>
                    <a:pt x="525" y="0"/>
                    <a:pt x="479" y="9"/>
                    <a:pt x="428" y="29"/>
                  </a:cubicBezTo>
                  <a:cubicBezTo>
                    <a:pt x="77" y="157"/>
                    <a:pt x="0" y="730"/>
                    <a:pt x="265" y="961"/>
                  </a:cubicBezTo>
                  <a:cubicBezTo>
                    <a:pt x="341" y="1022"/>
                    <a:pt x="430" y="1052"/>
                    <a:pt x="519" y="1052"/>
                  </a:cubicBezTo>
                  <a:cubicBezTo>
                    <a:pt x="642" y="1052"/>
                    <a:pt x="763" y="997"/>
                    <a:pt x="847" y="893"/>
                  </a:cubicBezTo>
                  <a:cubicBezTo>
                    <a:pt x="907" y="850"/>
                    <a:pt x="941" y="790"/>
                    <a:pt x="941" y="722"/>
                  </a:cubicBezTo>
                  <a:cubicBezTo>
                    <a:pt x="984" y="576"/>
                    <a:pt x="967" y="431"/>
                    <a:pt x="890" y="302"/>
                  </a:cubicBezTo>
                  <a:cubicBezTo>
                    <a:pt x="829" y="133"/>
                    <a:pt x="730" y="0"/>
                    <a:pt x="56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31"/>
            <p:cNvSpPr/>
            <p:nvPr/>
          </p:nvSpPr>
          <p:spPr>
            <a:xfrm>
              <a:off x="2288292" y="4732714"/>
              <a:ext cx="91828" cy="94397"/>
            </a:xfrm>
            <a:custGeom>
              <a:avLst/>
              <a:gdLst/>
              <a:ahLst/>
              <a:cxnLst/>
              <a:rect l="l" t="t" r="r" b="b"/>
              <a:pathLst>
                <a:path w="822" h="845" extrusionOk="0">
                  <a:moveTo>
                    <a:pt x="462" y="0"/>
                  </a:moveTo>
                  <a:cubicBezTo>
                    <a:pt x="428" y="0"/>
                    <a:pt x="385" y="17"/>
                    <a:pt x="360" y="43"/>
                  </a:cubicBezTo>
                  <a:cubicBezTo>
                    <a:pt x="326" y="51"/>
                    <a:pt x="300" y="60"/>
                    <a:pt x="266" y="77"/>
                  </a:cubicBezTo>
                  <a:cubicBezTo>
                    <a:pt x="52" y="223"/>
                    <a:pt x="1" y="522"/>
                    <a:pt x="172" y="727"/>
                  </a:cubicBezTo>
                  <a:cubicBezTo>
                    <a:pt x="243" y="805"/>
                    <a:pt x="337" y="844"/>
                    <a:pt x="430" y="844"/>
                  </a:cubicBezTo>
                  <a:cubicBezTo>
                    <a:pt x="573" y="844"/>
                    <a:pt x="714" y="754"/>
                    <a:pt x="770" y="573"/>
                  </a:cubicBezTo>
                  <a:cubicBezTo>
                    <a:pt x="788" y="530"/>
                    <a:pt x="796" y="488"/>
                    <a:pt x="796" y="445"/>
                  </a:cubicBezTo>
                  <a:cubicBezTo>
                    <a:pt x="813" y="402"/>
                    <a:pt x="822" y="359"/>
                    <a:pt x="805" y="317"/>
                  </a:cubicBezTo>
                  <a:cubicBezTo>
                    <a:pt x="796" y="240"/>
                    <a:pt x="753" y="171"/>
                    <a:pt x="702" y="120"/>
                  </a:cubicBezTo>
                  <a:cubicBezTo>
                    <a:pt x="642" y="51"/>
                    <a:pt x="557" y="9"/>
                    <a:pt x="46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31"/>
            <p:cNvSpPr/>
            <p:nvPr/>
          </p:nvSpPr>
          <p:spPr>
            <a:xfrm>
              <a:off x="2207971" y="5016351"/>
              <a:ext cx="94620" cy="87247"/>
            </a:xfrm>
            <a:custGeom>
              <a:avLst/>
              <a:gdLst/>
              <a:ahLst/>
              <a:cxnLst/>
              <a:rect l="l" t="t" r="r" b="b"/>
              <a:pathLst>
                <a:path w="847" h="781" extrusionOk="0">
                  <a:moveTo>
                    <a:pt x="399" y="1"/>
                  </a:moveTo>
                  <a:cubicBezTo>
                    <a:pt x="246" y="1"/>
                    <a:pt x="88" y="123"/>
                    <a:pt x="44" y="318"/>
                  </a:cubicBezTo>
                  <a:cubicBezTo>
                    <a:pt x="1" y="472"/>
                    <a:pt x="52" y="643"/>
                    <a:pt x="181" y="746"/>
                  </a:cubicBezTo>
                  <a:cubicBezTo>
                    <a:pt x="209" y="769"/>
                    <a:pt x="245" y="780"/>
                    <a:pt x="284" y="780"/>
                  </a:cubicBezTo>
                  <a:cubicBezTo>
                    <a:pt x="303" y="780"/>
                    <a:pt x="323" y="778"/>
                    <a:pt x="343" y="772"/>
                  </a:cubicBezTo>
                  <a:cubicBezTo>
                    <a:pt x="354" y="772"/>
                    <a:pt x="370" y="776"/>
                    <a:pt x="386" y="776"/>
                  </a:cubicBezTo>
                  <a:cubicBezTo>
                    <a:pt x="394" y="776"/>
                    <a:pt x="403" y="775"/>
                    <a:pt x="412" y="772"/>
                  </a:cubicBezTo>
                  <a:cubicBezTo>
                    <a:pt x="463" y="772"/>
                    <a:pt x="514" y="755"/>
                    <a:pt x="557" y="720"/>
                  </a:cubicBezTo>
                  <a:cubicBezTo>
                    <a:pt x="561" y="721"/>
                    <a:pt x="565" y="721"/>
                    <a:pt x="569" y="721"/>
                  </a:cubicBezTo>
                  <a:cubicBezTo>
                    <a:pt x="734" y="721"/>
                    <a:pt x="846" y="554"/>
                    <a:pt x="779" y="404"/>
                  </a:cubicBezTo>
                  <a:cubicBezTo>
                    <a:pt x="762" y="344"/>
                    <a:pt x="728" y="301"/>
                    <a:pt x="694" y="259"/>
                  </a:cubicBezTo>
                  <a:cubicBezTo>
                    <a:pt x="677" y="207"/>
                    <a:pt x="660" y="156"/>
                    <a:pt x="625" y="113"/>
                  </a:cubicBezTo>
                  <a:cubicBezTo>
                    <a:pt x="563" y="36"/>
                    <a:pt x="482" y="1"/>
                    <a:pt x="39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1"/>
            <p:cNvSpPr/>
            <p:nvPr/>
          </p:nvSpPr>
          <p:spPr>
            <a:xfrm>
              <a:off x="2117261" y="4809013"/>
              <a:ext cx="91828" cy="90375"/>
            </a:xfrm>
            <a:custGeom>
              <a:avLst/>
              <a:gdLst/>
              <a:ahLst/>
              <a:cxnLst/>
              <a:rect l="l" t="t" r="r" b="b"/>
              <a:pathLst>
                <a:path w="822" h="809" extrusionOk="0">
                  <a:moveTo>
                    <a:pt x="381" y="0"/>
                  </a:moveTo>
                  <a:cubicBezTo>
                    <a:pt x="332" y="0"/>
                    <a:pt x="283" y="22"/>
                    <a:pt x="248" y="61"/>
                  </a:cubicBezTo>
                  <a:cubicBezTo>
                    <a:pt x="188" y="130"/>
                    <a:pt x="171" y="224"/>
                    <a:pt x="205" y="309"/>
                  </a:cubicBezTo>
                  <a:lnTo>
                    <a:pt x="197" y="309"/>
                  </a:lnTo>
                  <a:cubicBezTo>
                    <a:pt x="52" y="335"/>
                    <a:pt x="0" y="566"/>
                    <a:pt x="94" y="669"/>
                  </a:cubicBezTo>
                  <a:cubicBezTo>
                    <a:pt x="181" y="760"/>
                    <a:pt x="301" y="809"/>
                    <a:pt x="422" y="809"/>
                  </a:cubicBezTo>
                  <a:cubicBezTo>
                    <a:pt x="516" y="809"/>
                    <a:pt x="611" y="780"/>
                    <a:pt x="693" y="720"/>
                  </a:cubicBezTo>
                  <a:cubicBezTo>
                    <a:pt x="796" y="643"/>
                    <a:pt x="821" y="498"/>
                    <a:pt x="744" y="395"/>
                  </a:cubicBezTo>
                  <a:lnTo>
                    <a:pt x="513" y="61"/>
                  </a:lnTo>
                  <a:cubicBezTo>
                    <a:pt x="476" y="20"/>
                    <a:pt x="428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1"/>
            <p:cNvSpPr/>
            <p:nvPr/>
          </p:nvSpPr>
          <p:spPr>
            <a:xfrm>
              <a:off x="2455525" y="4740757"/>
              <a:ext cx="71831" cy="63788"/>
            </a:xfrm>
            <a:custGeom>
              <a:avLst/>
              <a:gdLst/>
              <a:ahLst/>
              <a:cxnLst/>
              <a:rect l="l" t="t" r="r" b="b"/>
              <a:pathLst>
                <a:path w="643" h="571" extrusionOk="0">
                  <a:moveTo>
                    <a:pt x="223" y="0"/>
                  </a:moveTo>
                  <a:cubicBezTo>
                    <a:pt x="129" y="0"/>
                    <a:pt x="49" y="70"/>
                    <a:pt x="26" y="159"/>
                  </a:cubicBezTo>
                  <a:cubicBezTo>
                    <a:pt x="26" y="176"/>
                    <a:pt x="18" y="193"/>
                    <a:pt x="18" y="210"/>
                  </a:cubicBezTo>
                  <a:cubicBezTo>
                    <a:pt x="9" y="253"/>
                    <a:pt x="1" y="296"/>
                    <a:pt x="9" y="347"/>
                  </a:cubicBezTo>
                  <a:cubicBezTo>
                    <a:pt x="26" y="478"/>
                    <a:pt x="136" y="570"/>
                    <a:pt x="266" y="570"/>
                  </a:cubicBezTo>
                  <a:cubicBezTo>
                    <a:pt x="271" y="570"/>
                    <a:pt x="277" y="570"/>
                    <a:pt x="283" y="570"/>
                  </a:cubicBezTo>
                  <a:cubicBezTo>
                    <a:pt x="309" y="561"/>
                    <a:pt x="343" y="553"/>
                    <a:pt x="368" y="544"/>
                  </a:cubicBezTo>
                  <a:cubicBezTo>
                    <a:pt x="386" y="550"/>
                    <a:pt x="403" y="553"/>
                    <a:pt x="420" y="553"/>
                  </a:cubicBezTo>
                  <a:cubicBezTo>
                    <a:pt x="454" y="553"/>
                    <a:pt x="488" y="541"/>
                    <a:pt x="522" y="518"/>
                  </a:cubicBezTo>
                  <a:cubicBezTo>
                    <a:pt x="608" y="458"/>
                    <a:pt x="642" y="330"/>
                    <a:pt x="599" y="227"/>
                  </a:cubicBezTo>
                  <a:cubicBezTo>
                    <a:pt x="565" y="133"/>
                    <a:pt x="480" y="65"/>
                    <a:pt x="377" y="39"/>
                  </a:cubicBezTo>
                  <a:lnTo>
                    <a:pt x="360" y="39"/>
                  </a:lnTo>
                  <a:lnTo>
                    <a:pt x="266" y="5"/>
                  </a:lnTo>
                  <a:cubicBezTo>
                    <a:pt x="251" y="2"/>
                    <a:pt x="237" y="0"/>
                    <a:pt x="22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1"/>
            <p:cNvSpPr/>
            <p:nvPr/>
          </p:nvSpPr>
          <p:spPr>
            <a:xfrm>
              <a:off x="3970339" y="1598963"/>
              <a:ext cx="109367" cy="79316"/>
            </a:xfrm>
            <a:custGeom>
              <a:avLst/>
              <a:gdLst/>
              <a:ahLst/>
              <a:cxnLst/>
              <a:rect l="l" t="t" r="r" b="b"/>
              <a:pathLst>
                <a:path w="979" h="710" extrusionOk="0">
                  <a:moveTo>
                    <a:pt x="462" y="1"/>
                  </a:moveTo>
                  <a:cubicBezTo>
                    <a:pt x="403" y="1"/>
                    <a:pt x="356" y="21"/>
                    <a:pt x="322" y="54"/>
                  </a:cubicBezTo>
                  <a:lnTo>
                    <a:pt x="322" y="54"/>
                  </a:lnTo>
                  <a:cubicBezTo>
                    <a:pt x="289" y="64"/>
                    <a:pt x="258" y="80"/>
                    <a:pt x="231" y="103"/>
                  </a:cubicBezTo>
                  <a:cubicBezTo>
                    <a:pt x="0" y="292"/>
                    <a:pt x="248" y="574"/>
                    <a:pt x="436" y="668"/>
                  </a:cubicBezTo>
                  <a:cubicBezTo>
                    <a:pt x="494" y="696"/>
                    <a:pt x="560" y="710"/>
                    <a:pt x="625" y="710"/>
                  </a:cubicBezTo>
                  <a:cubicBezTo>
                    <a:pt x="799" y="710"/>
                    <a:pt x="967" y="609"/>
                    <a:pt x="967" y="403"/>
                  </a:cubicBezTo>
                  <a:cubicBezTo>
                    <a:pt x="967" y="393"/>
                    <a:pt x="966" y="384"/>
                    <a:pt x="966" y="375"/>
                  </a:cubicBezTo>
                  <a:lnTo>
                    <a:pt x="966" y="375"/>
                  </a:lnTo>
                  <a:cubicBezTo>
                    <a:pt x="978" y="313"/>
                    <a:pt x="961" y="245"/>
                    <a:pt x="899" y="194"/>
                  </a:cubicBezTo>
                  <a:lnTo>
                    <a:pt x="899" y="194"/>
                  </a:lnTo>
                  <a:cubicBezTo>
                    <a:pt x="803" y="66"/>
                    <a:pt x="622" y="7"/>
                    <a:pt x="46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1"/>
            <p:cNvSpPr/>
            <p:nvPr/>
          </p:nvSpPr>
          <p:spPr>
            <a:xfrm>
              <a:off x="4096462" y="1812780"/>
              <a:ext cx="110037" cy="87471"/>
            </a:xfrm>
            <a:custGeom>
              <a:avLst/>
              <a:gdLst/>
              <a:ahLst/>
              <a:cxnLst/>
              <a:rect l="l" t="t" r="r" b="b"/>
              <a:pathLst>
                <a:path w="985" h="783" extrusionOk="0">
                  <a:moveTo>
                    <a:pt x="580" y="0"/>
                  </a:moveTo>
                  <a:cubicBezTo>
                    <a:pt x="569" y="0"/>
                    <a:pt x="558" y="1"/>
                    <a:pt x="548" y="3"/>
                  </a:cubicBezTo>
                  <a:lnTo>
                    <a:pt x="548" y="12"/>
                  </a:lnTo>
                  <a:cubicBezTo>
                    <a:pt x="317" y="29"/>
                    <a:pt x="0" y="191"/>
                    <a:pt x="60" y="465"/>
                  </a:cubicBezTo>
                  <a:cubicBezTo>
                    <a:pt x="102" y="661"/>
                    <a:pt x="299" y="783"/>
                    <a:pt x="491" y="783"/>
                  </a:cubicBezTo>
                  <a:cubicBezTo>
                    <a:pt x="534" y="783"/>
                    <a:pt x="576" y="777"/>
                    <a:pt x="616" y="764"/>
                  </a:cubicBezTo>
                  <a:cubicBezTo>
                    <a:pt x="856" y="704"/>
                    <a:pt x="984" y="448"/>
                    <a:pt x="890" y="225"/>
                  </a:cubicBezTo>
                  <a:cubicBezTo>
                    <a:pt x="855" y="151"/>
                    <a:pt x="795" y="96"/>
                    <a:pt x="725" y="62"/>
                  </a:cubicBezTo>
                  <a:lnTo>
                    <a:pt x="725" y="62"/>
                  </a:lnTo>
                  <a:cubicBezTo>
                    <a:pt x="687" y="24"/>
                    <a:pt x="634" y="0"/>
                    <a:pt x="5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1"/>
            <p:cNvSpPr/>
            <p:nvPr/>
          </p:nvSpPr>
          <p:spPr>
            <a:xfrm>
              <a:off x="4141594" y="1631024"/>
              <a:ext cx="105903" cy="86354"/>
            </a:xfrm>
            <a:custGeom>
              <a:avLst/>
              <a:gdLst/>
              <a:ahLst/>
              <a:cxnLst/>
              <a:rect l="l" t="t" r="r" b="b"/>
              <a:pathLst>
                <a:path w="948" h="773" extrusionOk="0">
                  <a:moveTo>
                    <a:pt x="481" y="0"/>
                  </a:moveTo>
                  <a:cubicBezTo>
                    <a:pt x="400" y="0"/>
                    <a:pt x="319" y="28"/>
                    <a:pt x="256" y="87"/>
                  </a:cubicBezTo>
                  <a:lnTo>
                    <a:pt x="256" y="87"/>
                  </a:lnTo>
                  <a:cubicBezTo>
                    <a:pt x="247" y="90"/>
                    <a:pt x="238" y="94"/>
                    <a:pt x="229" y="99"/>
                  </a:cubicBezTo>
                  <a:cubicBezTo>
                    <a:pt x="101" y="141"/>
                    <a:pt x="24" y="253"/>
                    <a:pt x="16" y="381"/>
                  </a:cubicBezTo>
                  <a:cubicBezTo>
                    <a:pt x="1" y="608"/>
                    <a:pt x="211" y="772"/>
                    <a:pt x="423" y="772"/>
                  </a:cubicBezTo>
                  <a:cubicBezTo>
                    <a:pt x="458" y="772"/>
                    <a:pt x="494" y="767"/>
                    <a:pt x="529" y="757"/>
                  </a:cubicBezTo>
                  <a:cubicBezTo>
                    <a:pt x="768" y="689"/>
                    <a:pt x="948" y="424"/>
                    <a:pt x="811" y="193"/>
                  </a:cubicBezTo>
                  <a:cubicBezTo>
                    <a:pt x="737" y="68"/>
                    <a:pt x="607" y="0"/>
                    <a:pt x="4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1"/>
            <p:cNvSpPr/>
            <p:nvPr/>
          </p:nvSpPr>
          <p:spPr>
            <a:xfrm>
              <a:off x="4273191" y="1793007"/>
              <a:ext cx="101435" cy="77528"/>
            </a:xfrm>
            <a:custGeom>
              <a:avLst/>
              <a:gdLst/>
              <a:ahLst/>
              <a:cxnLst/>
              <a:rect l="l" t="t" r="r" b="b"/>
              <a:pathLst>
                <a:path w="908" h="694" extrusionOk="0">
                  <a:moveTo>
                    <a:pt x="501" y="0"/>
                  </a:moveTo>
                  <a:cubicBezTo>
                    <a:pt x="477" y="0"/>
                    <a:pt x="453" y="3"/>
                    <a:pt x="429" y="9"/>
                  </a:cubicBezTo>
                  <a:cubicBezTo>
                    <a:pt x="377" y="17"/>
                    <a:pt x="335" y="43"/>
                    <a:pt x="307" y="80"/>
                  </a:cubicBezTo>
                  <a:lnTo>
                    <a:pt x="307" y="80"/>
                  </a:lnTo>
                  <a:cubicBezTo>
                    <a:pt x="207" y="119"/>
                    <a:pt x="117" y="187"/>
                    <a:pt x="52" y="283"/>
                  </a:cubicBezTo>
                  <a:cubicBezTo>
                    <a:pt x="1" y="360"/>
                    <a:pt x="10" y="462"/>
                    <a:pt x="69" y="522"/>
                  </a:cubicBezTo>
                  <a:cubicBezTo>
                    <a:pt x="164" y="625"/>
                    <a:pt x="300" y="685"/>
                    <a:pt x="437" y="693"/>
                  </a:cubicBezTo>
                  <a:cubicBezTo>
                    <a:pt x="566" y="693"/>
                    <a:pt x="694" y="625"/>
                    <a:pt x="771" y="514"/>
                  </a:cubicBezTo>
                  <a:cubicBezTo>
                    <a:pt x="788" y="488"/>
                    <a:pt x="801" y="461"/>
                    <a:pt x="809" y="432"/>
                  </a:cubicBezTo>
                  <a:lnTo>
                    <a:pt x="809" y="432"/>
                  </a:lnTo>
                  <a:cubicBezTo>
                    <a:pt x="823" y="421"/>
                    <a:pt x="836" y="408"/>
                    <a:pt x="848" y="394"/>
                  </a:cubicBezTo>
                  <a:cubicBezTo>
                    <a:pt x="908" y="300"/>
                    <a:pt x="882" y="180"/>
                    <a:pt x="788" y="120"/>
                  </a:cubicBezTo>
                  <a:lnTo>
                    <a:pt x="779" y="120"/>
                  </a:lnTo>
                  <a:cubicBezTo>
                    <a:pt x="761" y="109"/>
                    <a:pt x="743" y="100"/>
                    <a:pt x="724" y="91"/>
                  </a:cubicBezTo>
                  <a:lnTo>
                    <a:pt x="724" y="91"/>
                  </a:lnTo>
                  <a:cubicBezTo>
                    <a:pt x="664" y="34"/>
                    <a:pt x="584" y="0"/>
                    <a:pt x="5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1"/>
            <p:cNvSpPr/>
            <p:nvPr/>
          </p:nvSpPr>
          <p:spPr>
            <a:xfrm>
              <a:off x="4417523" y="1898910"/>
              <a:ext cx="101547" cy="75741"/>
            </a:xfrm>
            <a:custGeom>
              <a:avLst/>
              <a:gdLst/>
              <a:ahLst/>
              <a:cxnLst/>
              <a:rect l="l" t="t" r="r" b="b"/>
              <a:pathLst>
                <a:path w="909" h="678" extrusionOk="0">
                  <a:moveTo>
                    <a:pt x="347" y="450"/>
                  </a:moveTo>
                  <a:cubicBezTo>
                    <a:pt x="356" y="456"/>
                    <a:pt x="364" y="463"/>
                    <a:pt x="369" y="472"/>
                  </a:cubicBezTo>
                  <a:cubicBezTo>
                    <a:pt x="365" y="474"/>
                    <a:pt x="361" y="475"/>
                    <a:pt x="359" y="475"/>
                  </a:cubicBezTo>
                  <a:cubicBezTo>
                    <a:pt x="349" y="475"/>
                    <a:pt x="347" y="465"/>
                    <a:pt x="347" y="450"/>
                  </a:cubicBezTo>
                  <a:close/>
                  <a:moveTo>
                    <a:pt x="360" y="1"/>
                  </a:moveTo>
                  <a:cubicBezTo>
                    <a:pt x="354" y="1"/>
                    <a:pt x="349" y="1"/>
                    <a:pt x="343" y="1"/>
                  </a:cubicBezTo>
                  <a:lnTo>
                    <a:pt x="343" y="1"/>
                  </a:lnTo>
                  <a:cubicBezTo>
                    <a:pt x="343" y="1"/>
                    <a:pt x="343" y="1"/>
                    <a:pt x="343" y="1"/>
                  </a:cubicBezTo>
                  <a:cubicBezTo>
                    <a:pt x="276" y="1"/>
                    <a:pt x="211" y="21"/>
                    <a:pt x="155" y="62"/>
                  </a:cubicBezTo>
                  <a:cubicBezTo>
                    <a:pt x="1" y="199"/>
                    <a:pt x="9" y="447"/>
                    <a:pt x="189" y="567"/>
                  </a:cubicBezTo>
                  <a:cubicBezTo>
                    <a:pt x="270" y="628"/>
                    <a:pt x="385" y="677"/>
                    <a:pt x="492" y="677"/>
                  </a:cubicBezTo>
                  <a:cubicBezTo>
                    <a:pt x="578" y="677"/>
                    <a:pt x="658" y="646"/>
                    <a:pt x="711" y="567"/>
                  </a:cubicBezTo>
                  <a:cubicBezTo>
                    <a:pt x="724" y="542"/>
                    <a:pt x="734" y="517"/>
                    <a:pt x="740" y="490"/>
                  </a:cubicBezTo>
                  <a:lnTo>
                    <a:pt x="740" y="490"/>
                  </a:lnTo>
                  <a:cubicBezTo>
                    <a:pt x="880" y="426"/>
                    <a:pt x="909" y="195"/>
                    <a:pt x="728" y="122"/>
                  </a:cubicBezTo>
                  <a:lnTo>
                    <a:pt x="736" y="122"/>
                  </a:lnTo>
                  <a:lnTo>
                    <a:pt x="480" y="28"/>
                  </a:lnTo>
                  <a:cubicBezTo>
                    <a:pt x="461" y="20"/>
                    <a:pt x="442" y="14"/>
                    <a:pt x="422" y="10"/>
                  </a:cubicBezTo>
                  <a:lnTo>
                    <a:pt x="422" y="10"/>
                  </a:lnTo>
                  <a:cubicBezTo>
                    <a:pt x="402" y="4"/>
                    <a:pt x="381" y="1"/>
                    <a:pt x="3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1"/>
            <p:cNvSpPr/>
            <p:nvPr/>
          </p:nvSpPr>
          <p:spPr>
            <a:xfrm>
              <a:off x="4067752" y="2033411"/>
              <a:ext cx="105010" cy="85572"/>
            </a:xfrm>
            <a:custGeom>
              <a:avLst/>
              <a:gdLst/>
              <a:ahLst/>
              <a:cxnLst/>
              <a:rect l="l" t="t" r="r" b="b"/>
              <a:pathLst>
                <a:path w="940" h="766" extrusionOk="0">
                  <a:moveTo>
                    <a:pt x="539" y="536"/>
                  </a:moveTo>
                  <a:cubicBezTo>
                    <a:pt x="546" y="545"/>
                    <a:pt x="548" y="549"/>
                    <a:pt x="547" y="549"/>
                  </a:cubicBezTo>
                  <a:cubicBezTo>
                    <a:pt x="546" y="549"/>
                    <a:pt x="542" y="544"/>
                    <a:pt x="539" y="536"/>
                  </a:cubicBezTo>
                  <a:close/>
                  <a:moveTo>
                    <a:pt x="389" y="0"/>
                  </a:moveTo>
                  <a:cubicBezTo>
                    <a:pt x="330" y="0"/>
                    <a:pt x="282" y="26"/>
                    <a:pt x="249" y="65"/>
                  </a:cubicBezTo>
                  <a:lnTo>
                    <a:pt x="249" y="65"/>
                  </a:lnTo>
                  <a:cubicBezTo>
                    <a:pt x="213" y="86"/>
                    <a:pt x="181" y="114"/>
                    <a:pt x="155" y="150"/>
                  </a:cubicBezTo>
                  <a:cubicBezTo>
                    <a:pt x="1" y="363"/>
                    <a:pt x="146" y="629"/>
                    <a:pt x="369" y="714"/>
                  </a:cubicBezTo>
                  <a:cubicBezTo>
                    <a:pt x="443" y="743"/>
                    <a:pt x="540" y="765"/>
                    <a:pt x="632" y="765"/>
                  </a:cubicBezTo>
                  <a:cubicBezTo>
                    <a:pt x="783" y="765"/>
                    <a:pt x="923" y="707"/>
                    <a:pt x="933" y="526"/>
                  </a:cubicBezTo>
                  <a:cubicBezTo>
                    <a:pt x="939" y="440"/>
                    <a:pt x="907" y="363"/>
                    <a:pt x="855" y="295"/>
                  </a:cubicBezTo>
                  <a:lnTo>
                    <a:pt x="855" y="295"/>
                  </a:lnTo>
                  <a:cubicBezTo>
                    <a:pt x="846" y="210"/>
                    <a:pt x="788" y="131"/>
                    <a:pt x="677" y="124"/>
                  </a:cubicBezTo>
                  <a:lnTo>
                    <a:pt x="668" y="124"/>
                  </a:lnTo>
                  <a:cubicBezTo>
                    <a:pt x="665" y="122"/>
                    <a:pt x="661" y="121"/>
                    <a:pt x="658" y="119"/>
                  </a:cubicBezTo>
                  <a:lnTo>
                    <a:pt x="658" y="119"/>
                  </a:lnTo>
                  <a:cubicBezTo>
                    <a:pt x="591" y="75"/>
                    <a:pt x="521" y="39"/>
                    <a:pt x="463" y="13"/>
                  </a:cubicBezTo>
                  <a:cubicBezTo>
                    <a:pt x="437" y="4"/>
                    <a:pt x="412" y="0"/>
                    <a:pt x="38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1"/>
            <p:cNvSpPr/>
            <p:nvPr/>
          </p:nvSpPr>
          <p:spPr>
            <a:xfrm>
              <a:off x="3809698" y="1696934"/>
              <a:ext cx="127352" cy="84343"/>
            </a:xfrm>
            <a:custGeom>
              <a:avLst/>
              <a:gdLst/>
              <a:ahLst/>
              <a:cxnLst/>
              <a:rect l="l" t="t" r="r" b="b"/>
              <a:pathLst>
                <a:path w="1140" h="755" extrusionOk="0">
                  <a:moveTo>
                    <a:pt x="480" y="1"/>
                  </a:moveTo>
                  <a:cubicBezTo>
                    <a:pt x="455" y="1"/>
                    <a:pt x="429" y="2"/>
                    <a:pt x="403" y="5"/>
                  </a:cubicBezTo>
                  <a:cubicBezTo>
                    <a:pt x="121" y="31"/>
                    <a:pt x="1" y="390"/>
                    <a:pt x="223" y="578"/>
                  </a:cubicBezTo>
                  <a:cubicBezTo>
                    <a:pt x="325" y="674"/>
                    <a:pt x="534" y="755"/>
                    <a:pt x="714" y="755"/>
                  </a:cubicBezTo>
                  <a:cubicBezTo>
                    <a:pt x="807" y="755"/>
                    <a:pt x="892" y="733"/>
                    <a:pt x="950" y="681"/>
                  </a:cubicBezTo>
                  <a:cubicBezTo>
                    <a:pt x="988" y="647"/>
                    <a:pt x="1013" y="604"/>
                    <a:pt x="1026" y="559"/>
                  </a:cubicBezTo>
                  <a:lnTo>
                    <a:pt x="1026" y="559"/>
                  </a:lnTo>
                  <a:cubicBezTo>
                    <a:pt x="1102" y="494"/>
                    <a:pt x="1139" y="378"/>
                    <a:pt x="1062" y="279"/>
                  </a:cubicBezTo>
                  <a:cubicBezTo>
                    <a:pt x="916" y="102"/>
                    <a:pt x="707" y="1"/>
                    <a:pt x="48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1"/>
            <p:cNvSpPr/>
            <p:nvPr/>
          </p:nvSpPr>
          <p:spPr>
            <a:xfrm>
              <a:off x="3664584" y="1681406"/>
              <a:ext cx="104116" cy="92498"/>
            </a:xfrm>
            <a:custGeom>
              <a:avLst/>
              <a:gdLst/>
              <a:ahLst/>
              <a:cxnLst/>
              <a:rect l="l" t="t" r="r" b="b"/>
              <a:pathLst>
                <a:path w="932" h="828" extrusionOk="0">
                  <a:moveTo>
                    <a:pt x="401" y="586"/>
                  </a:moveTo>
                  <a:lnTo>
                    <a:pt x="402" y="589"/>
                  </a:lnTo>
                  <a:cubicBezTo>
                    <a:pt x="402" y="603"/>
                    <a:pt x="400" y="607"/>
                    <a:pt x="398" y="607"/>
                  </a:cubicBezTo>
                  <a:cubicBezTo>
                    <a:pt x="396" y="607"/>
                    <a:pt x="394" y="595"/>
                    <a:pt x="401" y="586"/>
                  </a:cubicBezTo>
                  <a:close/>
                  <a:moveTo>
                    <a:pt x="547" y="0"/>
                  </a:moveTo>
                  <a:cubicBezTo>
                    <a:pt x="494" y="0"/>
                    <a:pt x="441" y="13"/>
                    <a:pt x="393" y="41"/>
                  </a:cubicBezTo>
                  <a:cubicBezTo>
                    <a:pt x="308" y="84"/>
                    <a:pt x="256" y="178"/>
                    <a:pt x="179" y="212"/>
                  </a:cubicBezTo>
                  <a:cubicBezTo>
                    <a:pt x="97" y="247"/>
                    <a:pt x="64" y="312"/>
                    <a:pt x="66" y="377"/>
                  </a:cubicBezTo>
                  <a:lnTo>
                    <a:pt x="66" y="377"/>
                  </a:lnTo>
                  <a:cubicBezTo>
                    <a:pt x="16" y="463"/>
                    <a:pt x="0" y="566"/>
                    <a:pt x="25" y="666"/>
                  </a:cubicBezTo>
                  <a:cubicBezTo>
                    <a:pt x="75" y="784"/>
                    <a:pt x="183" y="827"/>
                    <a:pt x="303" y="827"/>
                  </a:cubicBezTo>
                  <a:cubicBezTo>
                    <a:pt x="454" y="827"/>
                    <a:pt x="623" y="759"/>
                    <a:pt x="718" y="683"/>
                  </a:cubicBezTo>
                  <a:cubicBezTo>
                    <a:pt x="932" y="520"/>
                    <a:pt x="932" y="212"/>
                    <a:pt x="718" y="50"/>
                  </a:cubicBezTo>
                  <a:cubicBezTo>
                    <a:pt x="668" y="18"/>
                    <a:pt x="608" y="0"/>
                    <a:pt x="54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1"/>
            <p:cNvSpPr/>
            <p:nvPr/>
          </p:nvSpPr>
          <p:spPr>
            <a:xfrm>
              <a:off x="3603477" y="1826185"/>
              <a:ext cx="91828" cy="80321"/>
            </a:xfrm>
            <a:custGeom>
              <a:avLst/>
              <a:gdLst/>
              <a:ahLst/>
              <a:cxnLst/>
              <a:rect l="l" t="t" r="r" b="b"/>
              <a:pathLst>
                <a:path w="822" h="719" extrusionOk="0">
                  <a:moveTo>
                    <a:pt x="384" y="379"/>
                  </a:moveTo>
                  <a:lnTo>
                    <a:pt x="384" y="379"/>
                  </a:lnTo>
                  <a:cubicBezTo>
                    <a:pt x="378" y="386"/>
                    <a:pt x="371" y="387"/>
                    <a:pt x="365" y="388"/>
                  </a:cubicBezTo>
                  <a:lnTo>
                    <a:pt x="365" y="388"/>
                  </a:lnTo>
                  <a:cubicBezTo>
                    <a:pt x="371" y="385"/>
                    <a:pt x="378" y="382"/>
                    <a:pt x="384" y="379"/>
                  </a:cubicBezTo>
                  <a:close/>
                  <a:moveTo>
                    <a:pt x="353" y="0"/>
                  </a:moveTo>
                  <a:cubicBezTo>
                    <a:pt x="304" y="0"/>
                    <a:pt x="254" y="9"/>
                    <a:pt x="204" y="28"/>
                  </a:cubicBezTo>
                  <a:cubicBezTo>
                    <a:pt x="136" y="60"/>
                    <a:pt x="94" y="132"/>
                    <a:pt x="97" y="209"/>
                  </a:cubicBezTo>
                  <a:lnTo>
                    <a:pt x="97" y="209"/>
                  </a:lnTo>
                  <a:cubicBezTo>
                    <a:pt x="46" y="255"/>
                    <a:pt x="13" y="316"/>
                    <a:pt x="8" y="396"/>
                  </a:cubicBezTo>
                  <a:cubicBezTo>
                    <a:pt x="0" y="596"/>
                    <a:pt x="184" y="719"/>
                    <a:pt x="365" y="719"/>
                  </a:cubicBezTo>
                  <a:cubicBezTo>
                    <a:pt x="400" y="719"/>
                    <a:pt x="436" y="714"/>
                    <a:pt x="470" y="704"/>
                  </a:cubicBezTo>
                  <a:cubicBezTo>
                    <a:pt x="622" y="666"/>
                    <a:pt x="723" y="529"/>
                    <a:pt x="729" y="377"/>
                  </a:cubicBezTo>
                  <a:lnTo>
                    <a:pt x="729" y="377"/>
                  </a:lnTo>
                  <a:cubicBezTo>
                    <a:pt x="791" y="331"/>
                    <a:pt x="822" y="255"/>
                    <a:pt x="803" y="174"/>
                  </a:cubicBezTo>
                  <a:cubicBezTo>
                    <a:pt x="788" y="82"/>
                    <a:pt x="704" y="17"/>
                    <a:pt x="606" y="17"/>
                  </a:cubicBezTo>
                  <a:cubicBezTo>
                    <a:pt x="595" y="17"/>
                    <a:pt x="584" y="18"/>
                    <a:pt x="572" y="20"/>
                  </a:cubicBezTo>
                  <a:lnTo>
                    <a:pt x="581" y="28"/>
                  </a:lnTo>
                  <a:cubicBezTo>
                    <a:pt x="564" y="33"/>
                    <a:pt x="546" y="37"/>
                    <a:pt x="528" y="41"/>
                  </a:cubicBezTo>
                  <a:lnTo>
                    <a:pt x="528" y="41"/>
                  </a:lnTo>
                  <a:cubicBezTo>
                    <a:pt x="474" y="14"/>
                    <a:pt x="414" y="0"/>
                    <a:pt x="3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1"/>
            <p:cNvSpPr/>
            <p:nvPr/>
          </p:nvSpPr>
          <p:spPr>
            <a:xfrm>
              <a:off x="3717088" y="1923487"/>
              <a:ext cx="104228" cy="87471"/>
            </a:xfrm>
            <a:custGeom>
              <a:avLst/>
              <a:gdLst/>
              <a:ahLst/>
              <a:cxnLst/>
              <a:rect l="l" t="t" r="r" b="b"/>
              <a:pathLst>
                <a:path w="933" h="783" extrusionOk="0">
                  <a:moveTo>
                    <a:pt x="422" y="430"/>
                  </a:moveTo>
                  <a:cubicBezTo>
                    <a:pt x="424" y="430"/>
                    <a:pt x="427" y="430"/>
                    <a:pt x="431" y="431"/>
                  </a:cubicBezTo>
                  <a:lnTo>
                    <a:pt x="431" y="431"/>
                  </a:lnTo>
                  <a:cubicBezTo>
                    <a:pt x="430" y="431"/>
                    <a:pt x="429" y="432"/>
                    <a:pt x="428" y="432"/>
                  </a:cubicBezTo>
                  <a:cubicBezTo>
                    <a:pt x="423" y="432"/>
                    <a:pt x="419" y="430"/>
                    <a:pt x="422" y="430"/>
                  </a:cubicBezTo>
                  <a:close/>
                  <a:moveTo>
                    <a:pt x="556" y="1"/>
                  </a:moveTo>
                  <a:cubicBezTo>
                    <a:pt x="525" y="1"/>
                    <a:pt x="493" y="5"/>
                    <a:pt x="462" y="13"/>
                  </a:cubicBezTo>
                  <a:cubicBezTo>
                    <a:pt x="443" y="17"/>
                    <a:pt x="425" y="24"/>
                    <a:pt x="410" y="33"/>
                  </a:cubicBezTo>
                  <a:lnTo>
                    <a:pt x="410" y="33"/>
                  </a:lnTo>
                  <a:cubicBezTo>
                    <a:pt x="387" y="33"/>
                    <a:pt x="365" y="35"/>
                    <a:pt x="342" y="39"/>
                  </a:cubicBezTo>
                  <a:cubicBezTo>
                    <a:pt x="214" y="64"/>
                    <a:pt x="111" y="158"/>
                    <a:pt x="77" y="278"/>
                  </a:cubicBezTo>
                  <a:cubicBezTo>
                    <a:pt x="0" y="535"/>
                    <a:pt x="265" y="774"/>
                    <a:pt x="505" y="783"/>
                  </a:cubicBezTo>
                  <a:cubicBezTo>
                    <a:pt x="736" y="783"/>
                    <a:pt x="924" y="603"/>
                    <a:pt x="933" y="372"/>
                  </a:cubicBezTo>
                  <a:cubicBezTo>
                    <a:pt x="925" y="158"/>
                    <a:pt x="752" y="1"/>
                    <a:pt x="55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1"/>
            <p:cNvSpPr/>
            <p:nvPr/>
          </p:nvSpPr>
          <p:spPr>
            <a:xfrm>
              <a:off x="3872815" y="2024921"/>
              <a:ext cx="110931" cy="84790"/>
            </a:xfrm>
            <a:custGeom>
              <a:avLst/>
              <a:gdLst/>
              <a:ahLst/>
              <a:cxnLst/>
              <a:rect l="l" t="t" r="r" b="b"/>
              <a:pathLst>
                <a:path w="993" h="759" extrusionOk="0">
                  <a:moveTo>
                    <a:pt x="351" y="388"/>
                  </a:moveTo>
                  <a:cubicBezTo>
                    <a:pt x="352" y="390"/>
                    <a:pt x="353" y="393"/>
                    <a:pt x="355" y="395"/>
                  </a:cubicBezTo>
                  <a:lnTo>
                    <a:pt x="355" y="395"/>
                  </a:lnTo>
                  <a:cubicBezTo>
                    <a:pt x="353" y="393"/>
                    <a:pt x="352" y="391"/>
                    <a:pt x="351" y="388"/>
                  </a:cubicBezTo>
                  <a:close/>
                  <a:moveTo>
                    <a:pt x="545" y="1"/>
                  </a:moveTo>
                  <a:cubicBezTo>
                    <a:pt x="512" y="1"/>
                    <a:pt x="480" y="10"/>
                    <a:pt x="453" y="26"/>
                  </a:cubicBezTo>
                  <a:lnTo>
                    <a:pt x="453" y="26"/>
                  </a:lnTo>
                  <a:cubicBezTo>
                    <a:pt x="434" y="23"/>
                    <a:pt x="414" y="22"/>
                    <a:pt x="395" y="22"/>
                  </a:cubicBezTo>
                  <a:cubicBezTo>
                    <a:pt x="294" y="22"/>
                    <a:pt x="194" y="66"/>
                    <a:pt x="129" y="157"/>
                  </a:cubicBezTo>
                  <a:cubicBezTo>
                    <a:pt x="0" y="337"/>
                    <a:pt x="69" y="585"/>
                    <a:pt x="274" y="679"/>
                  </a:cubicBezTo>
                  <a:cubicBezTo>
                    <a:pt x="357" y="725"/>
                    <a:pt x="466" y="758"/>
                    <a:pt x="571" y="758"/>
                  </a:cubicBezTo>
                  <a:cubicBezTo>
                    <a:pt x="681" y="758"/>
                    <a:pt x="786" y="720"/>
                    <a:pt x="847" y="619"/>
                  </a:cubicBezTo>
                  <a:cubicBezTo>
                    <a:pt x="993" y="397"/>
                    <a:pt x="839" y="174"/>
                    <a:pt x="659" y="37"/>
                  </a:cubicBezTo>
                  <a:cubicBezTo>
                    <a:pt x="620" y="12"/>
                    <a:pt x="581" y="1"/>
                    <a:pt x="5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1"/>
            <p:cNvSpPr/>
            <p:nvPr/>
          </p:nvSpPr>
          <p:spPr>
            <a:xfrm>
              <a:off x="4240906" y="2071505"/>
              <a:ext cx="94620" cy="81997"/>
            </a:xfrm>
            <a:custGeom>
              <a:avLst/>
              <a:gdLst/>
              <a:ahLst/>
              <a:cxnLst/>
              <a:rect l="l" t="t" r="r" b="b"/>
              <a:pathLst>
                <a:path w="847" h="734" extrusionOk="0">
                  <a:moveTo>
                    <a:pt x="439" y="412"/>
                  </a:moveTo>
                  <a:cubicBezTo>
                    <a:pt x="440" y="413"/>
                    <a:pt x="441" y="417"/>
                    <a:pt x="444" y="425"/>
                  </a:cubicBezTo>
                  <a:cubicBezTo>
                    <a:pt x="442" y="420"/>
                    <a:pt x="440" y="415"/>
                    <a:pt x="439" y="412"/>
                  </a:cubicBezTo>
                  <a:close/>
                  <a:moveTo>
                    <a:pt x="480" y="1"/>
                  </a:moveTo>
                  <a:cubicBezTo>
                    <a:pt x="466" y="1"/>
                    <a:pt x="451" y="2"/>
                    <a:pt x="435" y="5"/>
                  </a:cubicBezTo>
                  <a:lnTo>
                    <a:pt x="427" y="5"/>
                  </a:lnTo>
                  <a:cubicBezTo>
                    <a:pt x="230" y="48"/>
                    <a:pt x="25" y="151"/>
                    <a:pt x="16" y="382"/>
                  </a:cubicBezTo>
                  <a:cubicBezTo>
                    <a:pt x="0" y="592"/>
                    <a:pt x="214" y="734"/>
                    <a:pt x="418" y="734"/>
                  </a:cubicBezTo>
                  <a:cubicBezTo>
                    <a:pt x="430" y="734"/>
                    <a:pt x="441" y="733"/>
                    <a:pt x="453" y="733"/>
                  </a:cubicBezTo>
                  <a:cubicBezTo>
                    <a:pt x="658" y="724"/>
                    <a:pt x="846" y="587"/>
                    <a:pt x="829" y="365"/>
                  </a:cubicBezTo>
                  <a:cubicBezTo>
                    <a:pt x="823" y="240"/>
                    <a:pt x="734" y="111"/>
                    <a:pt x="617" y="67"/>
                  </a:cubicBezTo>
                  <a:lnTo>
                    <a:pt x="617" y="67"/>
                  </a:lnTo>
                  <a:cubicBezTo>
                    <a:pt x="586" y="27"/>
                    <a:pt x="539" y="1"/>
                    <a:pt x="48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1"/>
            <p:cNvSpPr/>
            <p:nvPr/>
          </p:nvSpPr>
          <p:spPr>
            <a:xfrm>
              <a:off x="4452935" y="2126468"/>
              <a:ext cx="121431" cy="84008"/>
            </a:xfrm>
            <a:custGeom>
              <a:avLst/>
              <a:gdLst/>
              <a:ahLst/>
              <a:cxnLst/>
              <a:rect l="l" t="t" r="r" b="b"/>
              <a:pathLst>
                <a:path w="1087" h="752" extrusionOk="0">
                  <a:moveTo>
                    <a:pt x="470" y="1"/>
                  </a:moveTo>
                  <a:cubicBezTo>
                    <a:pt x="392" y="1"/>
                    <a:pt x="333" y="47"/>
                    <a:pt x="302" y="108"/>
                  </a:cubicBezTo>
                  <a:lnTo>
                    <a:pt x="302" y="108"/>
                  </a:lnTo>
                  <a:cubicBezTo>
                    <a:pt x="265" y="120"/>
                    <a:pt x="229" y="137"/>
                    <a:pt x="197" y="164"/>
                  </a:cubicBezTo>
                  <a:cubicBezTo>
                    <a:pt x="0" y="343"/>
                    <a:pt x="189" y="591"/>
                    <a:pt x="368" y="685"/>
                  </a:cubicBezTo>
                  <a:cubicBezTo>
                    <a:pt x="440" y="728"/>
                    <a:pt x="522" y="751"/>
                    <a:pt x="602" y="751"/>
                  </a:cubicBezTo>
                  <a:cubicBezTo>
                    <a:pt x="732" y="751"/>
                    <a:pt x="854" y="688"/>
                    <a:pt x="907" y="540"/>
                  </a:cubicBezTo>
                  <a:cubicBezTo>
                    <a:pt x="909" y="533"/>
                    <a:pt x="911" y="527"/>
                    <a:pt x="913" y="520"/>
                  </a:cubicBezTo>
                  <a:lnTo>
                    <a:pt x="913" y="520"/>
                  </a:lnTo>
                  <a:cubicBezTo>
                    <a:pt x="976" y="506"/>
                    <a:pt x="1030" y="461"/>
                    <a:pt x="1053" y="395"/>
                  </a:cubicBezTo>
                  <a:cubicBezTo>
                    <a:pt x="1087" y="292"/>
                    <a:pt x="1027" y="181"/>
                    <a:pt x="924" y="146"/>
                  </a:cubicBezTo>
                  <a:cubicBezTo>
                    <a:pt x="871" y="135"/>
                    <a:pt x="817" y="125"/>
                    <a:pt x="764" y="117"/>
                  </a:cubicBezTo>
                  <a:lnTo>
                    <a:pt x="764" y="117"/>
                  </a:lnTo>
                  <a:cubicBezTo>
                    <a:pt x="696" y="64"/>
                    <a:pt x="615" y="25"/>
                    <a:pt x="531" y="10"/>
                  </a:cubicBezTo>
                  <a:cubicBezTo>
                    <a:pt x="510" y="4"/>
                    <a:pt x="489" y="1"/>
                    <a:pt x="4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1"/>
            <p:cNvSpPr/>
            <p:nvPr/>
          </p:nvSpPr>
          <p:spPr>
            <a:xfrm>
              <a:off x="4116459" y="2205336"/>
              <a:ext cx="136066" cy="100430"/>
            </a:xfrm>
            <a:custGeom>
              <a:avLst/>
              <a:gdLst/>
              <a:ahLst/>
              <a:cxnLst/>
              <a:rect l="l" t="t" r="r" b="b"/>
              <a:pathLst>
                <a:path w="1218" h="899" extrusionOk="0">
                  <a:moveTo>
                    <a:pt x="952" y="0"/>
                  </a:moveTo>
                  <a:cubicBezTo>
                    <a:pt x="938" y="0"/>
                    <a:pt x="923" y="2"/>
                    <a:pt x="908" y="5"/>
                  </a:cubicBezTo>
                  <a:lnTo>
                    <a:pt x="899" y="5"/>
                  </a:lnTo>
                  <a:cubicBezTo>
                    <a:pt x="804" y="30"/>
                    <a:pt x="714" y="51"/>
                    <a:pt x="622" y="77"/>
                  </a:cubicBezTo>
                  <a:lnTo>
                    <a:pt x="622" y="77"/>
                  </a:lnTo>
                  <a:cubicBezTo>
                    <a:pt x="598" y="69"/>
                    <a:pt x="574" y="65"/>
                    <a:pt x="552" y="65"/>
                  </a:cubicBezTo>
                  <a:cubicBezTo>
                    <a:pt x="488" y="65"/>
                    <a:pt x="430" y="96"/>
                    <a:pt x="391" y="141"/>
                  </a:cubicBezTo>
                  <a:lnTo>
                    <a:pt x="391" y="141"/>
                  </a:lnTo>
                  <a:cubicBezTo>
                    <a:pt x="313" y="171"/>
                    <a:pt x="242" y="218"/>
                    <a:pt x="181" y="279"/>
                  </a:cubicBezTo>
                  <a:cubicBezTo>
                    <a:pt x="1" y="510"/>
                    <a:pt x="215" y="792"/>
                    <a:pt x="446" y="878"/>
                  </a:cubicBezTo>
                  <a:cubicBezTo>
                    <a:pt x="491" y="892"/>
                    <a:pt x="537" y="899"/>
                    <a:pt x="582" y="899"/>
                  </a:cubicBezTo>
                  <a:cubicBezTo>
                    <a:pt x="779" y="899"/>
                    <a:pt x="964" y="768"/>
                    <a:pt x="985" y="553"/>
                  </a:cubicBezTo>
                  <a:cubicBezTo>
                    <a:pt x="987" y="499"/>
                    <a:pt x="978" y="449"/>
                    <a:pt x="960" y="403"/>
                  </a:cubicBezTo>
                  <a:lnTo>
                    <a:pt x="960" y="403"/>
                  </a:lnTo>
                  <a:cubicBezTo>
                    <a:pt x="968" y="401"/>
                    <a:pt x="977" y="400"/>
                    <a:pt x="985" y="399"/>
                  </a:cubicBezTo>
                  <a:cubicBezTo>
                    <a:pt x="1217" y="342"/>
                    <a:pt x="1164" y="0"/>
                    <a:pt x="9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31"/>
            <p:cNvSpPr/>
            <p:nvPr/>
          </p:nvSpPr>
          <p:spPr>
            <a:xfrm>
              <a:off x="3615766" y="2136187"/>
              <a:ext cx="114729" cy="80098"/>
            </a:xfrm>
            <a:custGeom>
              <a:avLst/>
              <a:gdLst/>
              <a:ahLst/>
              <a:cxnLst/>
              <a:rect l="l" t="t" r="r" b="b"/>
              <a:pathLst>
                <a:path w="1027" h="717" extrusionOk="0">
                  <a:moveTo>
                    <a:pt x="463" y="0"/>
                  </a:moveTo>
                  <a:cubicBezTo>
                    <a:pt x="425" y="0"/>
                    <a:pt x="389" y="13"/>
                    <a:pt x="358" y="34"/>
                  </a:cubicBezTo>
                  <a:lnTo>
                    <a:pt x="358" y="34"/>
                  </a:lnTo>
                  <a:cubicBezTo>
                    <a:pt x="300" y="47"/>
                    <a:pt x="242" y="67"/>
                    <a:pt x="188" y="94"/>
                  </a:cubicBezTo>
                  <a:cubicBezTo>
                    <a:pt x="43" y="171"/>
                    <a:pt x="0" y="359"/>
                    <a:pt x="103" y="487"/>
                  </a:cubicBezTo>
                  <a:cubicBezTo>
                    <a:pt x="213" y="621"/>
                    <a:pt x="440" y="716"/>
                    <a:pt x="639" y="716"/>
                  </a:cubicBezTo>
                  <a:cubicBezTo>
                    <a:pt x="719" y="716"/>
                    <a:pt x="794" y="701"/>
                    <a:pt x="856" y="667"/>
                  </a:cubicBezTo>
                  <a:cubicBezTo>
                    <a:pt x="993" y="590"/>
                    <a:pt x="1027" y="410"/>
                    <a:pt x="924" y="290"/>
                  </a:cubicBezTo>
                  <a:cubicBezTo>
                    <a:pt x="923" y="289"/>
                    <a:pt x="921" y="288"/>
                    <a:pt x="920" y="286"/>
                  </a:cubicBezTo>
                  <a:lnTo>
                    <a:pt x="920" y="286"/>
                  </a:lnTo>
                  <a:cubicBezTo>
                    <a:pt x="870" y="146"/>
                    <a:pt x="742" y="35"/>
                    <a:pt x="573" y="25"/>
                  </a:cubicBezTo>
                  <a:cubicBezTo>
                    <a:pt x="566" y="24"/>
                    <a:pt x="559" y="23"/>
                    <a:pt x="552" y="23"/>
                  </a:cubicBezTo>
                  <a:lnTo>
                    <a:pt x="552" y="23"/>
                  </a:lnTo>
                  <a:cubicBezTo>
                    <a:pt x="521" y="7"/>
                    <a:pt x="492" y="0"/>
                    <a:pt x="46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31"/>
            <p:cNvSpPr/>
            <p:nvPr/>
          </p:nvSpPr>
          <p:spPr>
            <a:xfrm>
              <a:off x="3764119" y="2074075"/>
              <a:ext cx="93503" cy="71161"/>
            </a:xfrm>
            <a:custGeom>
              <a:avLst/>
              <a:gdLst/>
              <a:ahLst/>
              <a:cxnLst/>
              <a:rect l="l" t="t" r="r" b="b"/>
              <a:pathLst>
                <a:path w="837" h="637" extrusionOk="0">
                  <a:moveTo>
                    <a:pt x="355" y="1"/>
                  </a:moveTo>
                  <a:cubicBezTo>
                    <a:pt x="321" y="1"/>
                    <a:pt x="288" y="5"/>
                    <a:pt x="255" y="15"/>
                  </a:cubicBezTo>
                  <a:lnTo>
                    <a:pt x="255" y="15"/>
                  </a:lnTo>
                  <a:cubicBezTo>
                    <a:pt x="201" y="22"/>
                    <a:pt x="151" y="51"/>
                    <a:pt x="118" y="102"/>
                  </a:cubicBezTo>
                  <a:cubicBezTo>
                    <a:pt x="118" y="103"/>
                    <a:pt x="117" y="103"/>
                    <a:pt x="117" y="104"/>
                  </a:cubicBezTo>
                  <a:lnTo>
                    <a:pt x="117" y="104"/>
                  </a:lnTo>
                  <a:cubicBezTo>
                    <a:pt x="1" y="234"/>
                    <a:pt x="31" y="440"/>
                    <a:pt x="186" y="530"/>
                  </a:cubicBezTo>
                  <a:cubicBezTo>
                    <a:pt x="293" y="601"/>
                    <a:pt x="424" y="637"/>
                    <a:pt x="554" y="637"/>
                  </a:cubicBezTo>
                  <a:cubicBezTo>
                    <a:pt x="580" y="637"/>
                    <a:pt x="606" y="635"/>
                    <a:pt x="631" y="633"/>
                  </a:cubicBezTo>
                  <a:cubicBezTo>
                    <a:pt x="777" y="598"/>
                    <a:pt x="837" y="419"/>
                    <a:pt x="743" y="307"/>
                  </a:cubicBezTo>
                  <a:cubicBezTo>
                    <a:pt x="736" y="301"/>
                    <a:pt x="729" y="295"/>
                    <a:pt x="722" y="289"/>
                  </a:cubicBezTo>
                  <a:lnTo>
                    <a:pt x="722" y="289"/>
                  </a:lnTo>
                  <a:cubicBezTo>
                    <a:pt x="707" y="198"/>
                    <a:pt x="657" y="123"/>
                    <a:pt x="571" y="76"/>
                  </a:cubicBezTo>
                  <a:cubicBezTo>
                    <a:pt x="509" y="26"/>
                    <a:pt x="431" y="1"/>
                    <a:pt x="3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1"/>
            <p:cNvSpPr/>
            <p:nvPr/>
          </p:nvSpPr>
          <p:spPr>
            <a:xfrm>
              <a:off x="3512544" y="2018219"/>
              <a:ext cx="115734" cy="71608"/>
            </a:xfrm>
            <a:custGeom>
              <a:avLst/>
              <a:gdLst/>
              <a:ahLst/>
              <a:cxnLst/>
              <a:rect l="l" t="t" r="r" b="b"/>
              <a:pathLst>
                <a:path w="1036" h="641" extrusionOk="0">
                  <a:moveTo>
                    <a:pt x="459" y="0"/>
                  </a:moveTo>
                  <a:cubicBezTo>
                    <a:pt x="372" y="0"/>
                    <a:pt x="283" y="13"/>
                    <a:pt x="197" y="38"/>
                  </a:cubicBezTo>
                  <a:cubicBezTo>
                    <a:pt x="60" y="72"/>
                    <a:pt x="0" y="243"/>
                    <a:pt x="94" y="354"/>
                  </a:cubicBezTo>
                  <a:cubicBezTo>
                    <a:pt x="251" y="539"/>
                    <a:pt x="478" y="641"/>
                    <a:pt x="712" y="641"/>
                  </a:cubicBezTo>
                  <a:cubicBezTo>
                    <a:pt x="760" y="641"/>
                    <a:pt x="808" y="637"/>
                    <a:pt x="856" y="628"/>
                  </a:cubicBezTo>
                  <a:cubicBezTo>
                    <a:pt x="967" y="602"/>
                    <a:pt x="1035" y="499"/>
                    <a:pt x="1010" y="397"/>
                  </a:cubicBezTo>
                  <a:cubicBezTo>
                    <a:pt x="984" y="299"/>
                    <a:pt x="930" y="217"/>
                    <a:pt x="856" y="158"/>
                  </a:cubicBezTo>
                  <a:lnTo>
                    <a:pt x="856" y="158"/>
                  </a:lnTo>
                  <a:cubicBezTo>
                    <a:pt x="841" y="108"/>
                    <a:pt x="803" y="65"/>
                    <a:pt x="736" y="46"/>
                  </a:cubicBezTo>
                  <a:cubicBezTo>
                    <a:pt x="647" y="15"/>
                    <a:pt x="554" y="0"/>
                    <a:pt x="45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1"/>
            <p:cNvSpPr/>
            <p:nvPr/>
          </p:nvSpPr>
          <p:spPr>
            <a:xfrm>
              <a:off x="3334810" y="1982247"/>
              <a:ext cx="109478" cy="74624"/>
            </a:xfrm>
            <a:custGeom>
              <a:avLst/>
              <a:gdLst/>
              <a:ahLst/>
              <a:cxnLst/>
              <a:rect l="l" t="t" r="r" b="b"/>
              <a:pathLst>
                <a:path w="980" h="668" extrusionOk="0">
                  <a:moveTo>
                    <a:pt x="550" y="458"/>
                  </a:moveTo>
                  <a:cubicBezTo>
                    <a:pt x="555" y="459"/>
                    <a:pt x="560" y="461"/>
                    <a:pt x="565" y="462"/>
                  </a:cubicBezTo>
                  <a:cubicBezTo>
                    <a:pt x="597" y="462"/>
                    <a:pt x="589" y="475"/>
                    <a:pt x="575" y="475"/>
                  </a:cubicBezTo>
                  <a:cubicBezTo>
                    <a:pt x="567" y="475"/>
                    <a:pt x="557" y="471"/>
                    <a:pt x="550" y="458"/>
                  </a:cubicBezTo>
                  <a:close/>
                  <a:moveTo>
                    <a:pt x="633" y="1"/>
                  </a:moveTo>
                  <a:cubicBezTo>
                    <a:pt x="554" y="1"/>
                    <a:pt x="476" y="9"/>
                    <a:pt x="399" y="25"/>
                  </a:cubicBezTo>
                  <a:lnTo>
                    <a:pt x="399" y="25"/>
                  </a:lnTo>
                  <a:cubicBezTo>
                    <a:pt x="380" y="19"/>
                    <a:pt x="361" y="16"/>
                    <a:pt x="343" y="16"/>
                  </a:cubicBezTo>
                  <a:cubicBezTo>
                    <a:pt x="283" y="16"/>
                    <a:pt x="227" y="46"/>
                    <a:pt x="188" y="92"/>
                  </a:cubicBezTo>
                  <a:lnTo>
                    <a:pt x="188" y="92"/>
                  </a:lnTo>
                  <a:cubicBezTo>
                    <a:pt x="174" y="98"/>
                    <a:pt x="159" y="105"/>
                    <a:pt x="146" y="111"/>
                  </a:cubicBezTo>
                  <a:cubicBezTo>
                    <a:pt x="34" y="171"/>
                    <a:pt x="0" y="317"/>
                    <a:pt x="86" y="419"/>
                  </a:cubicBezTo>
                  <a:cubicBezTo>
                    <a:pt x="196" y="558"/>
                    <a:pt x="397" y="667"/>
                    <a:pt x="584" y="667"/>
                  </a:cubicBezTo>
                  <a:cubicBezTo>
                    <a:pt x="687" y="667"/>
                    <a:pt x="786" y="635"/>
                    <a:pt x="864" y="556"/>
                  </a:cubicBezTo>
                  <a:cubicBezTo>
                    <a:pt x="933" y="482"/>
                    <a:pt x="954" y="382"/>
                    <a:pt x="929" y="293"/>
                  </a:cubicBezTo>
                  <a:lnTo>
                    <a:pt x="929" y="293"/>
                  </a:lnTo>
                  <a:cubicBezTo>
                    <a:pt x="979" y="182"/>
                    <a:pt x="929" y="25"/>
                    <a:pt x="770" y="9"/>
                  </a:cubicBezTo>
                  <a:cubicBezTo>
                    <a:pt x="724" y="3"/>
                    <a:pt x="678" y="1"/>
                    <a:pt x="63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1"/>
            <p:cNvSpPr/>
            <p:nvPr/>
          </p:nvSpPr>
          <p:spPr>
            <a:xfrm>
              <a:off x="3392118" y="2183553"/>
              <a:ext cx="96966" cy="116069"/>
            </a:xfrm>
            <a:custGeom>
              <a:avLst/>
              <a:gdLst/>
              <a:ahLst/>
              <a:cxnLst/>
              <a:rect l="l" t="t" r="r" b="b"/>
              <a:pathLst>
                <a:path w="868" h="1039" extrusionOk="0">
                  <a:moveTo>
                    <a:pt x="559" y="0"/>
                  </a:moveTo>
                  <a:cubicBezTo>
                    <a:pt x="513" y="0"/>
                    <a:pt x="466" y="16"/>
                    <a:pt x="428" y="46"/>
                  </a:cubicBezTo>
                  <a:cubicBezTo>
                    <a:pt x="266" y="226"/>
                    <a:pt x="0" y="525"/>
                    <a:pt x="26" y="790"/>
                  </a:cubicBezTo>
                  <a:cubicBezTo>
                    <a:pt x="35" y="919"/>
                    <a:pt x="137" y="1021"/>
                    <a:pt x="266" y="1038"/>
                  </a:cubicBezTo>
                  <a:cubicBezTo>
                    <a:pt x="402" y="1030"/>
                    <a:pt x="522" y="961"/>
                    <a:pt x="599" y="850"/>
                  </a:cubicBezTo>
                  <a:cubicBezTo>
                    <a:pt x="740" y="710"/>
                    <a:pt x="868" y="454"/>
                    <a:pt x="739" y="282"/>
                  </a:cubicBezTo>
                  <a:lnTo>
                    <a:pt x="739" y="282"/>
                  </a:lnTo>
                  <a:cubicBezTo>
                    <a:pt x="770" y="214"/>
                    <a:pt x="761" y="129"/>
                    <a:pt x="710" y="72"/>
                  </a:cubicBezTo>
                  <a:cubicBezTo>
                    <a:pt x="672" y="24"/>
                    <a:pt x="616" y="0"/>
                    <a:pt x="55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1"/>
            <p:cNvSpPr/>
            <p:nvPr/>
          </p:nvSpPr>
          <p:spPr>
            <a:xfrm>
              <a:off x="3164784" y="2170371"/>
              <a:ext cx="90599" cy="91604"/>
            </a:xfrm>
            <a:custGeom>
              <a:avLst/>
              <a:gdLst/>
              <a:ahLst/>
              <a:cxnLst/>
              <a:rect l="l" t="t" r="r" b="b"/>
              <a:pathLst>
                <a:path w="811" h="820" extrusionOk="0">
                  <a:moveTo>
                    <a:pt x="423" y="570"/>
                  </a:moveTo>
                  <a:cubicBezTo>
                    <a:pt x="422" y="572"/>
                    <a:pt x="421" y="573"/>
                    <a:pt x="419" y="575"/>
                  </a:cubicBezTo>
                  <a:cubicBezTo>
                    <a:pt x="419" y="574"/>
                    <a:pt x="421" y="572"/>
                    <a:pt x="423" y="570"/>
                  </a:cubicBezTo>
                  <a:close/>
                  <a:moveTo>
                    <a:pt x="583" y="1"/>
                  </a:moveTo>
                  <a:cubicBezTo>
                    <a:pt x="554" y="1"/>
                    <a:pt x="524" y="7"/>
                    <a:pt x="496" y="19"/>
                  </a:cubicBezTo>
                  <a:cubicBezTo>
                    <a:pt x="490" y="22"/>
                    <a:pt x="485" y="25"/>
                    <a:pt x="480" y="28"/>
                  </a:cubicBezTo>
                  <a:lnTo>
                    <a:pt x="480" y="28"/>
                  </a:lnTo>
                  <a:cubicBezTo>
                    <a:pt x="477" y="28"/>
                    <a:pt x="474" y="28"/>
                    <a:pt x="471" y="28"/>
                  </a:cubicBezTo>
                  <a:cubicBezTo>
                    <a:pt x="351" y="28"/>
                    <a:pt x="231" y="100"/>
                    <a:pt x="191" y="229"/>
                  </a:cubicBezTo>
                  <a:lnTo>
                    <a:pt x="191" y="229"/>
                  </a:lnTo>
                  <a:cubicBezTo>
                    <a:pt x="102" y="309"/>
                    <a:pt x="33" y="403"/>
                    <a:pt x="25" y="515"/>
                  </a:cubicBezTo>
                  <a:cubicBezTo>
                    <a:pt x="0" y="708"/>
                    <a:pt x="148" y="819"/>
                    <a:pt x="309" y="819"/>
                  </a:cubicBezTo>
                  <a:cubicBezTo>
                    <a:pt x="369" y="819"/>
                    <a:pt x="431" y="804"/>
                    <a:pt x="487" y="771"/>
                  </a:cubicBezTo>
                  <a:cubicBezTo>
                    <a:pt x="661" y="670"/>
                    <a:pt x="810" y="476"/>
                    <a:pt x="763" y="274"/>
                  </a:cubicBezTo>
                  <a:lnTo>
                    <a:pt x="763" y="274"/>
                  </a:lnTo>
                  <a:cubicBezTo>
                    <a:pt x="784" y="223"/>
                    <a:pt x="784" y="164"/>
                    <a:pt x="761" y="113"/>
                  </a:cubicBezTo>
                  <a:cubicBezTo>
                    <a:pt x="724" y="39"/>
                    <a:pt x="656" y="1"/>
                    <a:pt x="58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1"/>
            <p:cNvSpPr/>
            <p:nvPr/>
          </p:nvSpPr>
          <p:spPr>
            <a:xfrm>
              <a:off x="3146463" y="2298169"/>
              <a:ext cx="113835" cy="85572"/>
            </a:xfrm>
            <a:custGeom>
              <a:avLst/>
              <a:gdLst/>
              <a:ahLst/>
              <a:cxnLst/>
              <a:rect l="l" t="t" r="r" b="b"/>
              <a:pathLst>
                <a:path w="1019" h="766" extrusionOk="0">
                  <a:moveTo>
                    <a:pt x="340" y="0"/>
                  </a:moveTo>
                  <a:cubicBezTo>
                    <a:pt x="226" y="0"/>
                    <a:pt x="129" y="56"/>
                    <a:pt x="86" y="218"/>
                  </a:cubicBezTo>
                  <a:cubicBezTo>
                    <a:pt x="1" y="543"/>
                    <a:pt x="437" y="765"/>
                    <a:pt x="711" y="765"/>
                  </a:cubicBezTo>
                  <a:cubicBezTo>
                    <a:pt x="716" y="766"/>
                    <a:pt x="721" y="766"/>
                    <a:pt x="726" y="766"/>
                  </a:cubicBezTo>
                  <a:cubicBezTo>
                    <a:pt x="882" y="766"/>
                    <a:pt x="1019" y="640"/>
                    <a:pt x="1019" y="483"/>
                  </a:cubicBezTo>
                  <a:cubicBezTo>
                    <a:pt x="1019" y="320"/>
                    <a:pt x="890" y="192"/>
                    <a:pt x="762" y="115"/>
                  </a:cubicBezTo>
                  <a:cubicBezTo>
                    <a:pt x="672" y="70"/>
                    <a:pt x="560" y="21"/>
                    <a:pt x="453" y="15"/>
                  </a:cubicBezTo>
                  <a:lnTo>
                    <a:pt x="453" y="15"/>
                  </a:lnTo>
                  <a:cubicBezTo>
                    <a:pt x="414" y="6"/>
                    <a:pt x="376" y="0"/>
                    <a:pt x="34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1"/>
            <p:cNvSpPr/>
            <p:nvPr/>
          </p:nvSpPr>
          <p:spPr>
            <a:xfrm>
              <a:off x="3317606" y="2442055"/>
              <a:ext cx="115734" cy="80992"/>
            </a:xfrm>
            <a:custGeom>
              <a:avLst/>
              <a:gdLst/>
              <a:ahLst/>
              <a:cxnLst/>
              <a:rect l="l" t="t" r="r" b="b"/>
              <a:pathLst>
                <a:path w="1036" h="725" extrusionOk="0">
                  <a:moveTo>
                    <a:pt x="452" y="269"/>
                  </a:moveTo>
                  <a:cubicBezTo>
                    <a:pt x="455" y="269"/>
                    <a:pt x="459" y="271"/>
                    <a:pt x="458" y="275"/>
                  </a:cubicBezTo>
                  <a:lnTo>
                    <a:pt x="458" y="275"/>
                  </a:lnTo>
                  <a:cubicBezTo>
                    <a:pt x="449" y="271"/>
                    <a:pt x="450" y="269"/>
                    <a:pt x="452" y="269"/>
                  </a:cubicBezTo>
                  <a:close/>
                  <a:moveTo>
                    <a:pt x="390" y="1"/>
                  </a:moveTo>
                  <a:cubicBezTo>
                    <a:pt x="263" y="1"/>
                    <a:pt x="142" y="48"/>
                    <a:pt x="86" y="179"/>
                  </a:cubicBezTo>
                  <a:cubicBezTo>
                    <a:pt x="0" y="384"/>
                    <a:pt x="137" y="555"/>
                    <a:pt x="308" y="641"/>
                  </a:cubicBezTo>
                  <a:cubicBezTo>
                    <a:pt x="406" y="697"/>
                    <a:pt x="514" y="725"/>
                    <a:pt x="623" y="725"/>
                  </a:cubicBezTo>
                  <a:cubicBezTo>
                    <a:pt x="713" y="725"/>
                    <a:pt x="804" y="705"/>
                    <a:pt x="890" y="666"/>
                  </a:cubicBezTo>
                  <a:cubicBezTo>
                    <a:pt x="992" y="606"/>
                    <a:pt x="1035" y="487"/>
                    <a:pt x="1001" y="376"/>
                  </a:cubicBezTo>
                  <a:cubicBezTo>
                    <a:pt x="967" y="273"/>
                    <a:pt x="890" y="187"/>
                    <a:pt x="787" y="153"/>
                  </a:cubicBezTo>
                  <a:cubicBezTo>
                    <a:pt x="767" y="147"/>
                    <a:pt x="747" y="143"/>
                    <a:pt x="728" y="143"/>
                  </a:cubicBezTo>
                  <a:cubicBezTo>
                    <a:pt x="718" y="143"/>
                    <a:pt x="709" y="144"/>
                    <a:pt x="700" y="145"/>
                  </a:cubicBezTo>
                  <a:lnTo>
                    <a:pt x="700" y="145"/>
                  </a:lnTo>
                  <a:cubicBezTo>
                    <a:pt x="682" y="99"/>
                    <a:pt x="644" y="58"/>
                    <a:pt x="582" y="33"/>
                  </a:cubicBezTo>
                  <a:cubicBezTo>
                    <a:pt x="521" y="13"/>
                    <a:pt x="455" y="1"/>
                    <a:pt x="39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1"/>
            <p:cNvSpPr/>
            <p:nvPr/>
          </p:nvSpPr>
          <p:spPr>
            <a:xfrm>
              <a:off x="3746692" y="2391226"/>
              <a:ext cx="116851" cy="85572"/>
            </a:xfrm>
            <a:custGeom>
              <a:avLst/>
              <a:gdLst/>
              <a:ahLst/>
              <a:cxnLst/>
              <a:rect l="l" t="t" r="r" b="b"/>
              <a:pathLst>
                <a:path w="1046" h="766" extrusionOk="0">
                  <a:moveTo>
                    <a:pt x="393" y="0"/>
                  </a:moveTo>
                  <a:cubicBezTo>
                    <a:pt x="286" y="0"/>
                    <a:pt x="188" y="39"/>
                    <a:pt x="129" y="146"/>
                  </a:cubicBezTo>
                  <a:cubicBezTo>
                    <a:pt x="0" y="394"/>
                    <a:pt x="283" y="617"/>
                    <a:pt x="471" y="702"/>
                  </a:cubicBezTo>
                  <a:cubicBezTo>
                    <a:pt x="545" y="739"/>
                    <a:pt x="643" y="766"/>
                    <a:pt x="737" y="766"/>
                  </a:cubicBezTo>
                  <a:cubicBezTo>
                    <a:pt x="881" y="766"/>
                    <a:pt x="1015" y="704"/>
                    <a:pt x="1035" y="523"/>
                  </a:cubicBezTo>
                  <a:cubicBezTo>
                    <a:pt x="1046" y="370"/>
                    <a:pt x="962" y="251"/>
                    <a:pt x="848" y="169"/>
                  </a:cubicBezTo>
                  <a:lnTo>
                    <a:pt x="848" y="169"/>
                  </a:lnTo>
                  <a:cubicBezTo>
                    <a:pt x="835" y="154"/>
                    <a:pt x="817" y="141"/>
                    <a:pt x="796" y="129"/>
                  </a:cubicBezTo>
                  <a:cubicBezTo>
                    <a:pt x="689" y="66"/>
                    <a:pt x="533" y="0"/>
                    <a:pt x="3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1"/>
            <p:cNvSpPr/>
            <p:nvPr/>
          </p:nvSpPr>
          <p:spPr>
            <a:xfrm>
              <a:off x="4020386" y="2396029"/>
              <a:ext cx="107691" cy="84566"/>
            </a:xfrm>
            <a:custGeom>
              <a:avLst/>
              <a:gdLst/>
              <a:ahLst/>
              <a:cxnLst/>
              <a:rect l="l" t="t" r="r" b="b"/>
              <a:pathLst>
                <a:path w="964" h="757" extrusionOk="0">
                  <a:moveTo>
                    <a:pt x="282" y="1"/>
                  </a:moveTo>
                  <a:cubicBezTo>
                    <a:pt x="133" y="1"/>
                    <a:pt x="45" y="178"/>
                    <a:pt x="103" y="295"/>
                  </a:cubicBezTo>
                  <a:lnTo>
                    <a:pt x="103" y="295"/>
                  </a:lnTo>
                  <a:cubicBezTo>
                    <a:pt x="5" y="391"/>
                    <a:pt x="1" y="544"/>
                    <a:pt x="91" y="642"/>
                  </a:cubicBezTo>
                  <a:cubicBezTo>
                    <a:pt x="164" y="715"/>
                    <a:pt x="268" y="757"/>
                    <a:pt x="372" y="757"/>
                  </a:cubicBezTo>
                  <a:cubicBezTo>
                    <a:pt x="390" y="757"/>
                    <a:pt x="407" y="756"/>
                    <a:pt x="425" y="753"/>
                  </a:cubicBezTo>
                  <a:cubicBezTo>
                    <a:pt x="639" y="753"/>
                    <a:pt x="947" y="693"/>
                    <a:pt x="947" y="420"/>
                  </a:cubicBezTo>
                  <a:cubicBezTo>
                    <a:pt x="947" y="386"/>
                    <a:pt x="942" y="355"/>
                    <a:pt x="932" y="327"/>
                  </a:cubicBezTo>
                  <a:lnTo>
                    <a:pt x="932" y="327"/>
                  </a:lnTo>
                  <a:cubicBezTo>
                    <a:pt x="943" y="306"/>
                    <a:pt x="951" y="282"/>
                    <a:pt x="955" y="257"/>
                  </a:cubicBezTo>
                  <a:cubicBezTo>
                    <a:pt x="964" y="146"/>
                    <a:pt x="878" y="52"/>
                    <a:pt x="767" y="43"/>
                  </a:cubicBezTo>
                  <a:lnTo>
                    <a:pt x="758" y="52"/>
                  </a:lnTo>
                  <a:cubicBezTo>
                    <a:pt x="695" y="52"/>
                    <a:pt x="634" y="58"/>
                    <a:pt x="574" y="69"/>
                  </a:cubicBezTo>
                  <a:lnTo>
                    <a:pt x="574" y="69"/>
                  </a:lnTo>
                  <a:cubicBezTo>
                    <a:pt x="491" y="45"/>
                    <a:pt x="407" y="27"/>
                    <a:pt x="339" y="9"/>
                  </a:cubicBezTo>
                  <a:cubicBezTo>
                    <a:pt x="319" y="3"/>
                    <a:pt x="300" y="1"/>
                    <a:pt x="28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1"/>
            <p:cNvSpPr/>
            <p:nvPr/>
          </p:nvSpPr>
          <p:spPr>
            <a:xfrm>
              <a:off x="3976930" y="2157971"/>
              <a:ext cx="113947" cy="78422"/>
            </a:xfrm>
            <a:custGeom>
              <a:avLst/>
              <a:gdLst/>
              <a:ahLst/>
              <a:cxnLst/>
              <a:rect l="l" t="t" r="r" b="b"/>
              <a:pathLst>
                <a:path w="1020" h="702" extrusionOk="0">
                  <a:moveTo>
                    <a:pt x="413" y="0"/>
                  </a:moveTo>
                  <a:cubicBezTo>
                    <a:pt x="256" y="0"/>
                    <a:pt x="106" y="61"/>
                    <a:pt x="44" y="224"/>
                  </a:cubicBezTo>
                  <a:cubicBezTo>
                    <a:pt x="1" y="369"/>
                    <a:pt x="87" y="523"/>
                    <a:pt x="232" y="566"/>
                  </a:cubicBezTo>
                  <a:cubicBezTo>
                    <a:pt x="386" y="617"/>
                    <a:pt x="557" y="651"/>
                    <a:pt x="711" y="694"/>
                  </a:cubicBezTo>
                  <a:cubicBezTo>
                    <a:pt x="727" y="699"/>
                    <a:pt x="743" y="701"/>
                    <a:pt x="760" y="701"/>
                  </a:cubicBezTo>
                  <a:cubicBezTo>
                    <a:pt x="891" y="701"/>
                    <a:pt x="1019" y="557"/>
                    <a:pt x="951" y="420"/>
                  </a:cubicBezTo>
                  <a:cubicBezTo>
                    <a:pt x="921" y="366"/>
                    <a:pt x="885" y="317"/>
                    <a:pt x="843" y="274"/>
                  </a:cubicBezTo>
                  <a:lnTo>
                    <a:pt x="843" y="274"/>
                  </a:lnTo>
                  <a:cubicBezTo>
                    <a:pt x="855" y="209"/>
                    <a:pt x="831" y="140"/>
                    <a:pt x="754" y="95"/>
                  </a:cubicBezTo>
                  <a:lnTo>
                    <a:pt x="762" y="95"/>
                  </a:lnTo>
                  <a:cubicBezTo>
                    <a:pt x="668" y="39"/>
                    <a:pt x="538" y="0"/>
                    <a:pt x="41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1"/>
            <p:cNvSpPr/>
            <p:nvPr/>
          </p:nvSpPr>
          <p:spPr>
            <a:xfrm>
              <a:off x="4342452" y="2318054"/>
              <a:ext cx="114394" cy="103557"/>
            </a:xfrm>
            <a:custGeom>
              <a:avLst/>
              <a:gdLst/>
              <a:ahLst/>
              <a:cxnLst/>
              <a:rect l="l" t="t" r="r" b="b"/>
              <a:pathLst>
                <a:path w="1024" h="927" extrusionOk="0">
                  <a:moveTo>
                    <a:pt x="321" y="1"/>
                  </a:moveTo>
                  <a:cubicBezTo>
                    <a:pt x="235" y="1"/>
                    <a:pt x="153" y="33"/>
                    <a:pt x="100" y="117"/>
                  </a:cubicBezTo>
                  <a:cubicBezTo>
                    <a:pt x="88" y="135"/>
                    <a:pt x="79" y="154"/>
                    <a:pt x="73" y="174"/>
                  </a:cubicBezTo>
                  <a:lnTo>
                    <a:pt x="73" y="174"/>
                  </a:lnTo>
                  <a:cubicBezTo>
                    <a:pt x="15" y="253"/>
                    <a:pt x="1" y="359"/>
                    <a:pt x="48" y="459"/>
                  </a:cubicBezTo>
                  <a:cubicBezTo>
                    <a:pt x="114" y="644"/>
                    <a:pt x="359" y="926"/>
                    <a:pt x="590" y="926"/>
                  </a:cubicBezTo>
                  <a:cubicBezTo>
                    <a:pt x="657" y="926"/>
                    <a:pt x="724" y="902"/>
                    <a:pt x="784" y="844"/>
                  </a:cubicBezTo>
                  <a:cubicBezTo>
                    <a:pt x="1024" y="596"/>
                    <a:pt x="758" y="177"/>
                    <a:pt x="510" y="48"/>
                  </a:cubicBezTo>
                  <a:cubicBezTo>
                    <a:pt x="452" y="19"/>
                    <a:pt x="385" y="1"/>
                    <a:pt x="3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1"/>
            <p:cNvSpPr/>
            <p:nvPr/>
          </p:nvSpPr>
          <p:spPr>
            <a:xfrm>
              <a:off x="4594363" y="2429320"/>
              <a:ext cx="121431" cy="82332"/>
            </a:xfrm>
            <a:custGeom>
              <a:avLst/>
              <a:gdLst/>
              <a:ahLst/>
              <a:cxnLst/>
              <a:rect l="l" t="t" r="r" b="b"/>
              <a:pathLst>
                <a:path w="1087" h="737" extrusionOk="0">
                  <a:moveTo>
                    <a:pt x="426" y="0"/>
                  </a:moveTo>
                  <a:cubicBezTo>
                    <a:pt x="358" y="0"/>
                    <a:pt x="288" y="15"/>
                    <a:pt x="223" y="45"/>
                  </a:cubicBezTo>
                  <a:cubicBezTo>
                    <a:pt x="0" y="173"/>
                    <a:pt x="35" y="455"/>
                    <a:pt x="206" y="609"/>
                  </a:cubicBezTo>
                  <a:cubicBezTo>
                    <a:pt x="276" y="673"/>
                    <a:pt x="360" y="737"/>
                    <a:pt x="455" y="737"/>
                  </a:cubicBezTo>
                  <a:cubicBezTo>
                    <a:pt x="488" y="737"/>
                    <a:pt x="522" y="729"/>
                    <a:pt x="556" y="712"/>
                  </a:cubicBezTo>
                  <a:cubicBezTo>
                    <a:pt x="622" y="675"/>
                    <a:pt x="662" y="613"/>
                    <a:pt x="675" y="545"/>
                  </a:cubicBezTo>
                  <a:lnTo>
                    <a:pt x="675" y="545"/>
                  </a:lnTo>
                  <a:cubicBezTo>
                    <a:pt x="678" y="544"/>
                    <a:pt x="681" y="542"/>
                    <a:pt x="685" y="541"/>
                  </a:cubicBezTo>
                  <a:cubicBezTo>
                    <a:pt x="730" y="522"/>
                    <a:pt x="766" y="493"/>
                    <a:pt x="794" y="458"/>
                  </a:cubicBezTo>
                  <a:lnTo>
                    <a:pt x="794" y="458"/>
                  </a:lnTo>
                  <a:cubicBezTo>
                    <a:pt x="816" y="466"/>
                    <a:pt x="839" y="470"/>
                    <a:pt x="862" y="470"/>
                  </a:cubicBezTo>
                  <a:cubicBezTo>
                    <a:pt x="926" y="470"/>
                    <a:pt x="989" y="438"/>
                    <a:pt x="1027" y="378"/>
                  </a:cubicBezTo>
                  <a:cubicBezTo>
                    <a:pt x="1087" y="293"/>
                    <a:pt x="1061" y="173"/>
                    <a:pt x="976" y="105"/>
                  </a:cubicBezTo>
                  <a:lnTo>
                    <a:pt x="967" y="105"/>
                  </a:lnTo>
                  <a:cubicBezTo>
                    <a:pt x="882" y="34"/>
                    <a:pt x="783" y="2"/>
                    <a:pt x="683" y="2"/>
                  </a:cubicBezTo>
                  <a:cubicBezTo>
                    <a:pt x="642" y="2"/>
                    <a:pt x="600" y="8"/>
                    <a:pt x="559" y="18"/>
                  </a:cubicBezTo>
                  <a:lnTo>
                    <a:pt x="559" y="18"/>
                  </a:lnTo>
                  <a:cubicBezTo>
                    <a:pt x="516" y="6"/>
                    <a:pt x="471" y="0"/>
                    <a:pt x="42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1"/>
            <p:cNvSpPr/>
            <p:nvPr/>
          </p:nvSpPr>
          <p:spPr>
            <a:xfrm>
              <a:off x="4361108" y="2513551"/>
              <a:ext cx="87806" cy="83561"/>
            </a:xfrm>
            <a:custGeom>
              <a:avLst/>
              <a:gdLst/>
              <a:ahLst/>
              <a:cxnLst/>
              <a:rect l="l" t="t" r="r" b="b"/>
              <a:pathLst>
                <a:path w="786" h="748" extrusionOk="0">
                  <a:moveTo>
                    <a:pt x="249" y="1"/>
                  </a:moveTo>
                  <a:cubicBezTo>
                    <a:pt x="60" y="1"/>
                    <a:pt x="1" y="201"/>
                    <a:pt x="83" y="317"/>
                  </a:cubicBezTo>
                  <a:lnTo>
                    <a:pt x="83" y="317"/>
                  </a:lnTo>
                  <a:cubicBezTo>
                    <a:pt x="38" y="518"/>
                    <a:pt x="178" y="721"/>
                    <a:pt x="386" y="745"/>
                  </a:cubicBezTo>
                  <a:cubicBezTo>
                    <a:pt x="399" y="746"/>
                    <a:pt x="412" y="747"/>
                    <a:pt x="425" y="747"/>
                  </a:cubicBezTo>
                  <a:cubicBezTo>
                    <a:pt x="629" y="747"/>
                    <a:pt x="786" y="561"/>
                    <a:pt x="745" y="351"/>
                  </a:cubicBezTo>
                  <a:cubicBezTo>
                    <a:pt x="741" y="332"/>
                    <a:pt x="736" y="313"/>
                    <a:pt x="729" y="296"/>
                  </a:cubicBezTo>
                  <a:lnTo>
                    <a:pt x="729" y="296"/>
                  </a:lnTo>
                  <a:cubicBezTo>
                    <a:pt x="764" y="200"/>
                    <a:pt x="735" y="83"/>
                    <a:pt x="608" y="43"/>
                  </a:cubicBezTo>
                  <a:lnTo>
                    <a:pt x="617" y="43"/>
                  </a:lnTo>
                  <a:cubicBezTo>
                    <a:pt x="571" y="26"/>
                    <a:pt x="523" y="18"/>
                    <a:pt x="476" y="18"/>
                  </a:cubicBezTo>
                  <a:cubicBezTo>
                    <a:pt x="447" y="18"/>
                    <a:pt x="418" y="21"/>
                    <a:pt x="390" y="27"/>
                  </a:cubicBezTo>
                  <a:lnTo>
                    <a:pt x="390" y="27"/>
                  </a:lnTo>
                  <a:cubicBezTo>
                    <a:pt x="344" y="15"/>
                    <a:pt x="296" y="6"/>
                    <a:pt x="24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1"/>
            <p:cNvSpPr/>
            <p:nvPr/>
          </p:nvSpPr>
          <p:spPr>
            <a:xfrm>
              <a:off x="4220686" y="2418595"/>
              <a:ext cx="123331" cy="97972"/>
            </a:xfrm>
            <a:custGeom>
              <a:avLst/>
              <a:gdLst/>
              <a:ahLst/>
              <a:cxnLst/>
              <a:rect l="l" t="t" r="r" b="b"/>
              <a:pathLst>
                <a:path w="1104" h="877" extrusionOk="0">
                  <a:moveTo>
                    <a:pt x="646" y="1"/>
                  </a:moveTo>
                  <a:cubicBezTo>
                    <a:pt x="616" y="1"/>
                    <a:pt x="586" y="4"/>
                    <a:pt x="557" y="12"/>
                  </a:cubicBezTo>
                  <a:cubicBezTo>
                    <a:pt x="291" y="72"/>
                    <a:pt x="0" y="449"/>
                    <a:pt x="240" y="688"/>
                  </a:cubicBezTo>
                  <a:cubicBezTo>
                    <a:pt x="344" y="802"/>
                    <a:pt x="520" y="876"/>
                    <a:pt x="686" y="876"/>
                  </a:cubicBezTo>
                  <a:cubicBezTo>
                    <a:pt x="819" y="876"/>
                    <a:pt x="947" y="828"/>
                    <a:pt x="1027" y="714"/>
                  </a:cubicBezTo>
                  <a:cubicBezTo>
                    <a:pt x="1103" y="578"/>
                    <a:pt x="1096" y="409"/>
                    <a:pt x="996" y="290"/>
                  </a:cubicBezTo>
                  <a:lnTo>
                    <a:pt x="996" y="290"/>
                  </a:lnTo>
                  <a:cubicBezTo>
                    <a:pt x="986" y="225"/>
                    <a:pt x="957" y="164"/>
                    <a:pt x="907" y="115"/>
                  </a:cubicBezTo>
                  <a:cubicBezTo>
                    <a:pt x="842" y="43"/>
                    <a:pt x="745" y="1"/>
                    <a:pt x="6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1"/>
            <p:cNvSpPr/>
            <p:nvPr/>
          </p:nvSpPr>
          <p:spPr>
            <a:xfrm>
              <a:off x="3465736" y="2449204"/>
              <a:ext cx="102329" cy="85572"/>
            </a:xfrm>
            <a:custGeom>
              <a:avLst/>
              <a:gdLst/>
              <a:ahLst/>
              <a:cxnLst/>
              <a:rect l="l" t="t" r="r" b="b"/>
              <a:pathLst>
                <a:path w="916" h="766" extrusionOk="0">
                  <a:moveTo>
                    <a:pt x="631" y="1"/>
                  </a:moveTo>
                  <a:cubicBezTo>
                    <a:pt x="500" y="1"/>
                    <a:pt x="376" y="47"/>
                    <a:pt x="282" y="140"/>
                  </a:cubicBezTo>
                  <a:cubicBezTo>
                    <a:pt x="146" y="243"/>
                    <a:pt x="0" y="414"/>
                    <a:pt x="86" y="602"/>
                  </a:cubicBezTo>
                  <a:cubicBezTo>
                    <a:pt x="138" y="718"/>
                    <a:pt x="249" y="766"/>
                    <a:pt x="360" y="766"/>
                  </a:cubicBezTo>
                  <a:cubicBezTo>
                    <a:pt x="430" y="766"/>
                    <a:pt x="500" y="747"/>
                    <a:pt x="556" y="714"/>
                  </a:cubicBezTo>
                  <a:cubicBezTo>
                    <a:pt x="686" y="641"/>
                    <a:pt x="779" y="509"/>
                    <a:pt x="805" y="361"/>
                  </a:cubicBezTo>
                  <a:lnTo>
                    <a:pt x="805" y="361"/>
                  </a:lnTo>
                  <a:cubicBezTo>
                    <a:pt x="820" y="345"/>
                    <a:pt x="834" y="329"/>
                    <a:pt x="847" y="312"/>
                  </a:cubicBezTo>
                  <a:cubicBezTo>
                    <a:pt x="915" y="200"/>
                    <a:pt x="864" y="55"/>
                    <a:pt x="744" y="12"/>
                  </a:cubicBezTo>
                  <a:cubicBezTo>
                    <a:pt x="706" y="4"/>
                    <a:pt x="668" y="1"/>
                    <a:pt x="6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1"/>
            <p:cNvSpPr/>
            <p:nvPr/>
          </p:nvSpPr>
          <p:spPr>
            <a:xfrm>
              <a:off x="3622468" y="2299845"/>
              <a:ext cx="92721" cy="81327"/>
            </a:xfrm>
            <a:custGeom>
              <a:avLst/>
              <a:gdLst/>
              <a:ahLst/>
              <a:cxnLst/>
              <a:rect l="l" t="t" r="r" b="b"/>
              <a:pathLst>
                <a:path w="830" h="728" extrusionOk="0">
                  <a:moveTo>
                    <a:pt x="460" y="1"/>
                  </a:moveTo>
                  <a:cubicBezTo>
                    <a:pt x="383" y="1"/>
                    <a:pt x="308" y="31"/>
                    <a:pt x="260" y="99"/>
                  </a:cubicBezTo>
                  <a:lnTo>
                    <a:pt x="260" y="99"/>
                  </a:lnTo>
                  <a:cubicBezTo>
                    <a:pt x="171" y="159"/>
                    <a:pt x="98" y="245"/>
                    <a:pt x="51" y="348"/>
                  </a:cubicBezTo>
                  <a:cubicBezTo>
                    <a:pt x="0" y="459"/>
                    <a:pt x="34" y="596"/>
                    <a:pt x="137" y="673"/>
                  </a:cubicBezTo>
                  <a:cubicBezTo>
                    <a:pt x="195" y="710"/>
                    <a:pt x="259" y="727"/>
                    <a:pt x="326" y="727"/>
                  </a:cubicBezTo>
                  <a:cubicBezTo>
                    <a:pt x="368" y="727"/>
                    <a:pt x="411" y="721"/>
                    <a:pt x="454" y="707"/>
                  </a:cubicBezTo>
                  <a:cubicBezTo>
                    <a:pt x="650" y="639"/>
                    <a:pt x="830" y="451"/>
                    <a:pt x="770" y="220"/>
                  </a:cubicBezTo>
                  <a:cubicBezTo>
                    <a:pt x="760" y="184"/>
                    <a:pt x="743" y="152"/>
                    <a:pt x="720" y="123"/>
                  </a:cubicBezTo>
                  <a:lnTo>
                    <a:pt x="720" y="123"/>
                  </a:lnTo>
                  <a:cubicBezTo>
                    <a:pt x="687" y="53"/>
                    <a:pt x="621" y="9"/>
                    <a:pt x="548" y="9"/>
                  </a:cubicBezTo>
                  <a:cubicBezTo>
                    <a:pt x="544" y="9"/>
                    <a:pt x="540" y="9"/>
                    <a:pt x="536" y="10"/>
                  </a:cubicBezTo>
                  <a:lnTo>
                    <a:pt x="536" y="10"/>
                  </a:lnTo>
                  <a:cubicBezTo>
                    <a:pt x="511" y="4"/>
                    <a:pt x="485" y="1"/>
                    <a:pt x="46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1"/>
            <p:cNvSpPr/>
            <p:nvPr/>
          </p:nvSpPr>
          <p:spPr>
            <a:xfrm>
              <a:off x="3797298" y="2255942"/>
              <a:ext cx="58426" cy="50717"/>
            </a:xfrm>
            <a:custGeom>
              <a:avLst/>
              <a:gdLst/>
              <a:ahLst/>
              <a:cxnLst/>
              <a:rect l="l" t="t" r="r" b="b"/>
              <a:pathLst>
                <a:path w="523" h="454" extrusionOk="0">
                  <a:moveTo>
                    <a:pt x="245" y="1"/>
                  </a:moveTo>
                  <a:cubicBezTo>
                    <a:pt x="202" y="1"/>
                    <a:pt x="158" y="13"/>
                    <a:pt x="120" y="40"/>
                  </a:cubicBezTo>
                  <a:cubicBezTo>
                    <a:pt x="1" y="142"/>
                    <a:pt x="1" y="322"/>
                    <a:pt x="120" y="425"/>
                  </a:cubicBezTo>
                  <a:cubicBezTo>
                    <a:pt x="138" y="434"/>
                    <a:pt x="155" y="438"/>
                    <a:pt x="171" y="438"/>
                  </a:cubicBezTo>
                  <a:cubicBezTo>
                    <a:pt x="178" y="438"/>
                    <a:pt x="185" y="437"/>
                    <a:pt x="192" y="436"/>
                  </a:cubicBezTo>
                  <a:lnTo>
                    <a:pt x="192" y="436"/>
                  </a:lnTo>
                  <a:cubicBezTo>
                    <a:pt x="219" y="447"/>
                    <a:pt x="248" y="453"/>
                    <a:pt x="280" y="453"/>
                  </a:cubicBezTo>
                  <a:cubicBezTo>
                    <a:pt x="292" y="453"/>
                    <a:pt x="305" y="452"/>
                    <a:pt x="317" y="450"/>
                  </a:cubicBezTo>
                  <a:cubicBezTo>
                    <a:pt x="454" y="408"/>
                    <a:pt x="523" y="254"/>
                    <a:pt x="454" y="125"/>
                  </a:cubicBezTo>
                  <a:cubicBezTo>
                    <a:pt x="409" y="46"/>
                    <a:pt x="327" y="1"/>
                    <a:pt x="24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31"/>
            <p:cNvSpPr/>
            <p:nvPr/>
          </p:nvSpPr>
          <p:spPr>
            <a:xfrm>
              <a:off x="3962631" y="2332018"/>
              <a:ext cx="41222" cy="39881"/>
            </a:xfrm>
            <a:custGeom>
              <a:avLst/>
              <a:gdLst/>
              <a:ahLst/>
              <a:cxnLst/>
              <a:rect l="l" t="t" r="r" b="b"/>
              <a:pathLst>
                <a:path w="369" h="357" extrusionOk="0">
                  <a:moveTo>
                    <a:pt x="174" y="0"/>
                  </a:moveTo>
                  <a:cubicBezTo>
                    <a:pt x="156" y="0"/>
                    <a:pt x="138" y="3"/>
                    <a:pt x="120" y="9"/>
                  </a:cubicBezTo>
                  <a:cubicBezTo>
                    <a:pt x="83" y="15"/>
                    <a:pt x="59" y="44"/>
                    <a:pt x="53" y="79"/>
                  </a:cubicBezTo>
                  <a:lnTo>
                    <a:pt x="53" y="79"/>
                  </a:lnTo>
                  <a:cubicBezTo>
                    <a:pt x="1" y="147"/>
                    <a:pt x="3" y="243"/>
                    <a:pt x="61" y="317"/>
                  </a:cubicBezTo>
                  <a:cubicBezTo>
                    <a:pt x="86" y="345"/>
                    <a:pt x="117" y="356"/>
                    <a:pt x="149" y="356"/>
                  </a:cubicBezTo>
                  <a:cubicBezTo>
                    <a:pt x="237" y="356"/>
                    <a:pt x="335" y="272"/>
                    <a:pt x="360" y="197"/>
                  </a:cubicBezTo>
                  <a:cubicBezTo>
                    <a:pt x="369" y="129"/>
                    <a:pt x="334" y="60"/>
                    <a:pt x="274" y="34"/>
                  </a:cubicBezTo>
                  <a:cubicBezTo>
                    <a:pt x="246" y="12"/>
                    <a:pt x="210" y="0"/>
                    <a:pt x="17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31"/>
            <p:cNvSpPr/>
            <p:nvPr/>
          </p:nvSpPr>
          <p:spPr>
            <a:xfrm>
              <a:off x="3767694" y="2189585"/>
              <a:ext cx="46026" cy="43680"/>
            </a:xfrm>
            <a:custGeom>
              <a:avLst/>
              <a:gdLst/>
              <a:ahLst/>
              <a:cxnLst/>
              <a:rect l="l" t="t" r="r" b="b"/>
              <a:pathLst>
                <a:path w="412" h="391" extrusionOk="0">
                  <a:moveTo>
                    <a:pt x="206" y="1"/>
                  </a:moveTo>
                  <a:cubicBezTo>
                    <a:pt x="86" y="9"/>
                    <a:pt x="0" y="112"/>
                    <a:pt x="18" y="232"/>
                  </a:cubicBezTo>
                  <a:cubicBezTo>
                    <a:pt x="30" y="315"/>
                    <a:pt x="108" y="390"/>
                    <a:pt x="187" y="390"/>
                  </a:cubicBezTo>
                  <a:cubicBezTo>
                    <a:pt x="220" y="390"/>
                    <a:pt x="254" y="376"/>
                    <a:pt x="283" y="343"/>
                  </a:cubicBezTo>
                  <a:cubicBezTo>
                    <a:pt x="299" y="326"/>
                    <a:pt x="311" y="306"/>
                    <a:pt x="317" y="284"/>
                  </a:cubicBezTo>
                  <a:lnTo>
                    <a:pt x="317" y="284"/>
                  </a:lnTo>
                  <a:cubicBezTo>
                    <a:pt x="320" y="284"/>
                    <a:pt x="323" y="283"/>
                    <a:pt x="326" y="283"/>
                  </a:cubicBezTo>
                  <a:cubicBezTo>
                    <a:pt x="377" y="266"/>
                    <a:pt x="403" y="214"/>
                    <a:pt x="403" y="163"/>
                  </a:cubicBezTo>
                  <a:lnTo>
                    <a:pt x="411" y="172"/>
                  </a:lnTo>
                  <a:cubicBezTo>
                    <a:pt x="385" y="69"/>
                    <a:pt x="300" y="1"/>
                    <a:pt x="20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1"/>
            <p:cNvSpPr/>
            <p:nvPr/>
          </p:nvSpPr>
          <p:spPr>
            <a:xfrm>
              <a:off x="3894822" y="2217066"/>
              <a:ext cx="54181" cy="48818"/>
            </a:xfrm>
            <a:custGeom>
              <a:avLst/>
              <a:gdLst/>
              <a:ahLst/>
              <a:cxnLst/>
              <a:rect l="l" t="t" r="r" b="b"/>
              <a:pathLst>
                <a:path w="485" h="437" extrusionOk="0">
                  <a:moveTo>
                    <a:pt x="248" y="228"/>
                  </a:moveTo>
                  <a:cubicBezTo>
                    <a:pt x="248" y="228"/>
                    <a:pt x="248" y="230"/>
                    <a:pt x="248" y="234"/>
                  </a:cubicBezTo>
                  <a:lnTo>
                    <a:pt x="256" y="230"/>
                  </a:lnTo>
                  <a:lnTo>
                    <a:pt x="256" y="230"/>
                  </a:lnTo>
                  <a:cubicBezTo>
                    <a:pt x="257" y="231"/>
                    <a:pt x="257" y="231"/>
                    <a:pt x="258" y="231"/>
                  </a:cubicBezTo>
                  <a:cubicBezTo>
                    <a:pt x="259" y="231"/>
                    <a:pt x="259" y="230"/>
                    <a:pt x="258" y="229"/>
                  </a:cubicBezTo>
                  <a:lnTo>
                    <a:pt x="258" y="229"/>
                  </a:lnTo>
                  <a:lnTo>
                    <a:pt x="259" y="229"/>
                  </a:lnTo>
                  <a:lnTo>
                    <a:pt x="259" y="229"/>
                  </a:lnTo>
                  <a:cubicBezTo>
                    <a:pt x="260" y="232"/>
                    <a:pt x="263" y="238"/>
                    <a:pt x="265" y="242"/>
                  </a:cubicBezTo>
                  <a:lnTo>
                    <a:pt x="248" y="242"/>
                  </a:lnTo>
                  <a:cubicBezTo>
                    <a:pt x="251" y="245"/>
                    <a:pt x="252" y="246"/>
                    <a:pt x="252" y="246"/>
                  </a:cubicBezTo>
                  <a:cubicBezTo>
                    <a:pt x="251" y="246"/>
                    <a:pt x="245" y="242"/>
                    <a:pt x="240" y="242"/>
                  </a:cubicBezTo>
                  <a:cubicBezTo>
                    <a:pt x="245" y="232"/>
                    <a:pt x="247" y="228"/>
                    <a:pt x="248" y="228"/>
                  </a:cubicBezTo>
                  <a:close/>
                  <a:moveTo>
                    <a:pt x="274" y="1"/>
                  </a:moveTo>
                  <a:cubicBezTo>
                    <a:pt x="190" y="1"/>
                    <a:pt x="109" y="46"/>
                    <a:pt x="60" y="122"/>
                  </a:cubicBezTo>
                  <a:cubicBezTo>
                    <a:pt x="0" y="251"/>
                    <a:pt x="77" y="405"/>
                    <a:pt x="223" y="430"/>
                  </a:cubicBezTo>
                  <a:cubicBezTo>
                    <a:pt x="239" y="434"/>
                    <a:pt x="255" y="436"/>
                    <a:pt x="270" y="436"/>
                  </a:cubicBezTo>
                  <a:cubicBezTo>
                    <a:pt x="388" y="436"/>
                    <a:pt x="485" y="329"/>
                    <a:pt x="462" y="208"/>
                  </a:cubicBezTo>
                  <a:cubicBezTo>
                    <a:pt x="458" y="187"/>
                    <a:pt x="451" y="167"/>
                    <a:pt x="442" y="148"/>
                  </a:cubicBezTo>
                  <a:lnTo>
                    <a:pt x="442" y="148"/>
                  </a:lnTo>
                  <a:cubicBezTo>
                    <a:pt x="442" y="116"/>
                    <a:pt x="429" y="87"/>
                    <a:pt x="402" y="71"/>
                  </a:cubicBezTo>
                  <a:lnTo>
                    <a:pt x="411" y="45"/>
                  </a:lnTo>
                  <a:cubicBezTo>
                    <a:pt x="368" y="15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1"/>
            <p:cNvSpPr/>
            <p:nvPr/>
          </p:nvSpPr>
          <p:spPr>
            <a:xfrm>
              <a:off x="3839413" y="2333806"/>
              <a:ext cx="46808" cy="47143"/>
            </a:xfrm>
            <a:custGeom>
              <a:avLst/>
              <a:gdLst/>
              <a:ahLst/>
              <a:cxnLst/>
              <a:rect l="l" t="t" r="r" b="b"/>
              <a:pathLst>
                <a:path w="419" h="422" extrusionOk="0">
                  <a:moveTo>
                    <a:pt x="179" y="213"/>
                  </a:moveTo>
                  <a:lnTo>
                    <a:pt x="179" y="213"/>
                  </a:lnTo>
                  <a:cubicBezTo>
                    <a:pt x="179" y="213"/>
                    <a:pt x="179" y="214"/>
                    <a:pt x="180" y="215"/>
                  </a:cubicBezTo>
                  <a:cubicBezTo>
                    <a:pt x="180" y="215"/>
                    <a:pt x="179" y="215"/>
                    <a:pt x="179" y="214"/>
                  </a:cubicBezTo>
                  <a:lnTo>
                    <a:pt x="179" y="214"/>
                  </a:lnTo>
                  <a:cubicBezTo>
                    <a:pt x="179" y="214"/>
                    <a:pt x="179" y="213"/>
                    <a:pt x="179" y="213"/>
                  </a:cubicBezTo>
                  <a:close/>
                  <a:moveTo>
                    <a:pt x="149" y="0"/>
                  </a:moveTo>
                  <a:cubicBezTo>
                    <a:pt x="103" y="0"/>
                    <a:pt x="60" y="40"/>
                    <a:pt x="60" y="87"/>
                  </a:cubicBezTo>
                  <a:cubicBezTo>
                    <a:pt x="59" y="91"/>
                    <a:pt x="59" y="96"/>
                    <a:pt x="59" y="100"/>
                  </a:cubicBezTo>
                  <a:lnTo>
                    <a:pt x="59" y="100"/>
                  </a:lnTo>
                  <a:cubicBezTo>
                    <a:pt x="27" y="128"/>
                    <a:pt x="6" y="165"/>
                    <a:pt x="0" y="215"/>
                  </a:cubicBezTo>
                  <a:cubicBezTo>
                    <a:pt x="0" y="326"/>
                    <a:pt x="86" y="421"/>
                    <a:pt x="197" y="421"/>
                  </a:cubicBezTo>
                  <a:cubicBezTo>
                    <a:pt x="201" y="421"/>
                    <a:pt x="206" y="421"/>
                    <a:pt x="210" y="421"/>
                  </a:cubicBezTo>
                  <a:cubicBezTo>
                    <a:pt x="324" y="421"/>
                    <a:pt x="419" y="314"/>
                    <a:pt x="402" y="198"/>
                  </a:cubicBezTo>
                  <a:cubicBezTo>
                    <a:pt x="398" y="182"/>
                    <a:pt x="393" y="167"/>
                    <a:pt x="387" y="152"/>
                  </a:cubicBezTo>
                  <a:lnTo>
                    <a:pt x="387" y="152"/>
                  </a:lnTo>
                  <a:cubicBezTo>
                    <a:pt x="391" y="143"/>
                    <a:pt x="394" y="132"/>
                    <a:pt x="394" y="121"/>
                  </a:cubicBezTo>
                  <a:cubicBezTo>
                    <a:pt x="402" y="70"/>
                    <a:pt x="359" y="18"/>
                    <a:pt x="308" y="18"/>
                  </a:cubicBezTo>
                  <a:lnTo>
                    <a:pt x="282" y="18"/>
                  </a:lnTo>
                  <a:cubicBezTo>
                    <a:pt x="278" y="18"/>
                    <a:pt x="274" y="17"/>
                    <a:pt x="269" y="17"/>
                  </a:cubicBezTo>
                  <a:cubicBezTo>
                    <a:pt x="264" y="17"/>
                    <a:pt x="258" y="18"/>
                    <a:pt x="253" y="19"/>
                  </a:cubicBezTo>
                  <a:lnTo>
                    <a:pt x="253" y="19"/>
                  </a:lnTo>
                  <a:cubicBezTo>
                    <a:pt x="225" y="8"/>
                    <a:pt x="195" y="1"/>
                    <a:pt x="163" y="1"/>
                  </a:cubicBezTo>
                  <a:cubicBezTo>
                    <a:pt x="158" y="1"/>
                    <a:pt x="154" y="0"/>
                    <a:pt x="1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1"/>
            <p:cNvSpPr/>
            <p:nvPr/>
          </p:nvSpPr>
          <p:spPr>
            <a:xfrm>
              <a:off x="3485733" y="2326097"/>
              <a:ext cx="49489" cy="42562"/>
            </a:xfrm>
            <a:custGeom>
              <a:avLst/>
              <a:gdLst/>
              <a:ahLst/>
              <a:cxnLst/>
              <a:rect l="l" t="t" r="r" b="b"/>
              <a:pathLst>
                <a:path w="443" h="381" extrusionOk="0">
                  <a:moveTo>
                    <a:pt x="265" y="0"/>
                  </a:moveTo>
                  <a:cubicBezTo>
                    <a:pt x="257" y="0"/>
                    <a:pt x="249" y="1"/>
                    <a:pt x="240" y="2"/>
                  </a:cubicBezTo>
                  <a:cubicBezTo>
                    <a:pt x="186" y="13"/>
                    <a:pt x="163" y="52"/>
                    <a:pt x="163" y="93"/>
                  </a:cubicBezTo>
                  <a:lnTo>
                    <a:pt x="163" y="93"/>
                  </a:lnTo>
                  <a:cubicBezTo>
                    <a:pt x="115" y="127"/>
                    <a:pt x="75" y="171"/>
                    <a:pt x="44" y="224"/>
                  </a:cubicBezTo>
                  <a:cubicBezTo>
                    <a:pt x="1" y="293"/>
                    <a:pt x="44" y="370"/>
                    <a:pt x="121" y="378"/>
                  </a:cubicBezTo>
                  <a:cubicBezTo>
                    <a:pt x="137" y="380"/>
                    <a:pt x="153" y="380"/>
                    <a:pt x="170" y="380"/>
                  </a:cubicBezTo>
                  <a:cubicBezTo>
                    <a:pt x="277" y="380"/>
                    <a:pt x="391" y="351"/>
                    <a:pt x="429" y="233"/>
                  </a:cubicBezTo>
                  <a:cubicBezTo>
                    <a:pt x="443" y="194"/>
                    <a:pt x="442" y="154"/>
                    <a:pt x="430" y="118"/>
                  </a:cubicBezTo>
                  <a:lnTo>
                    <a:pt x="430" y="118"/>
                  </a:lnTo>
                  <a:cubicBezTo>
                    <a:pt x="430" y="111"/>
                    <a:pt x="430" y="103"/>
                    <a:pt x="429" y="96"/>
                  </a:cubicBezTo>
                  <a:cubicBezTo>
                    <a:pt x="417" y="61"/>
                    <a:pt x="389" y="34"/>
                    <a:pt x="356" y="26"/>
                  </a:cubicBezTo>
                  <a:lnTo>
                    <a:pt x="356" y="26"/>
                  </a:lnTo>
                  <a:cubicBezTo>
                    <a:pt x="330" y="10"/>
                    <a:pt x="299" y="0"/>
                    <a:pt x="26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1"/>
            <p:cNvSpPr/>
            <p:nvPr/>
          </p:nvSpPr>
          <p:spPr>
            <a:xfrm>
              <a:off x="3509639" y="2138979"/>
              <a:ext cx="50606" cy="42227"/>
            </a:xfrm>
            <a:custGeom>
              <a:avLst/>
              <a:gdLst/>
              <a:ahLst/>
              <a:cxnLst/>
              <a:rect l="l" t="t" r="r" b="b"/>
              <a:pathLst>
                <a:path w="453" h="378" extrusionOk="0">
                  <a:moveTo>
                    <a:pt x="326" y="0"/>
                  </a:moveTo>
                  <a:cubicBezTo>
                    <a:pt x="275" y="10"/>
                    <a:pt x="227" y="27"/>
                    <a:pt x="184" y="53"/>
                  </a:cubicBezTo>
                  <a:lnTo>
                    <a:pt x="184" y="53"/>
                  </a:lnTo>
                  <a:lnTo>
                    <a:pt x="180" y="52"/>
                  </a:lnTo>
                  <a:cubicBezTo>
                    <a:pt x="166" y="45"/>
                    <a:pt x="153" y="43"/>
                    <a:pt x="141" y="43"/>
                  </a:cubicBezTo>
                  <a:cubicBezTo>
                    <a:pt x="79" y="43"/>
                    <a:pt x="44" y="111"/>
                    <a:pt x="58" y="169"/>
                  </a:cubicBezTo>
                  <a:lnTo>
                    <a:pt x="58" y="169"/>
                  </a:lnTo>
                  <a:cubicBezTo>
                    <a:pt x="42" y="193"/>
                    <a:pt x="28" y="220"/>
                    <a:pt x="18" y="248"/>
                  </a:cubicBezTo>
                  <a:cubicBezTo>
                    <a:pt x="1" y="308"/>
                    <a:pt x="43" y="368"/>
                    <a:pt x="103" y="377"/>
                  </a:cubicBezTo>
                  <a:cubicBezTo>
                    <a:pt x="114" y="377"/>
                    <a:pt x="124" y="378"/>
                    <a:pt x="134" y="378"/>
                  </a:cubicBezTo>
                  <a:cubicBezTo>
                    <a:pt x="225" y="378"/>
                    <a:pt x="307" y="343"/>
                    <a:pt x="368" y="274"/>
                  </a:cubicBezTo>
                  <a:cubicBezTo>
                    <a:pt x="394" y="249"/>
                    <a:pt x="402" y="215"/>
                    <a:pt x="397" y="185"/>
                  </a:cubicBezTo>
                  <a:lnTo>
                    <a:pt x="397" y="185"/>
                  </a:lnTo>
                  <a:cubicBezTo>
                    <a:pt x="433" y="165"/>
                    <a:pt x="452" y="125"/>
                    <a:pt x="445" y="86"/>
                  </a:cubicBezTo>
                  <a:cubicBezTo>
                    <a:pt x="431" y="42"/>
                    <a:pt x="392" y="5"/>
                    <a:pt x="349" y="5"/>
                  </a:cubicBezTo>
                  <a:cubicBezTo>
                    <a:pt x="341" y="5"/>
                    <a:pt x="334" y="6"/>
                    <a:pt x="326" y="9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1"/>
            <p:cNvSpPr/>
            <p:nvPr/>
          </p:nvSpPr>
          <p:spPr>
            <a:xfrm>
              <a:off x="3706252" y="2049610"/>
              <a:ext cx="39323" cy="31503"/>
            </a:xfrm>
            <a:custGeom>
              <a:avLst/>
              <a:gdLst/>
              <a:ahLst/>
              <a:cxnLst/>
              <a:rect l="l" t="t" r="r" b="b"/>
              <a:pathLst>
                <a:path w="352" h="282" extrusionOk="0">
                  <a:moveTo>
                    <a:pt x="177" y="0"/>
                  </a:moveTo>
                  <a:cubicBezTo>
                    <a:pt x="151" y="0"/>
                    <a:pt x="126" y="6"/>
                    <a:pt x="102" y="17"/>
                  </a:cubicBezTo>
                  <a:lnTo>
                    <a:pt x="102" y="17"/>
                  </a:lnTo>
                  <a:cubicBezTo>
                    <a:pt x="95" y="18"/>
                    <a:pt x="87" y="20"/>
                    <a:pt x="80" y="22"/>
                  </a:cubicBezTo>
                  <a:cubicBezTo>
                    <a:pt x="29" y="39"/>
                    <a:pt x="3" y="90"/>
                    <a:pt x="3" y="141"/>
                  </a:cubicBezTo>
                  <a:cubicBezTo>
                    <a:pt x="3" y="143"/>
                    <a:pt x="4" y="144"/>
                    <a:pt x="4" y="146"/>
                  </a:cubicBezTo>
                  <a:lnTo>
                    <a:pt x="4" y="146"/>
                  </a:lnTo>
                  <a:cubicBezTo>
                    <a:pt x="1" y="199"/>
                    <a:pt x="34" y="252"/>
                    <a:pt x="88" y="270"/>
                  </a:cubicBezTo>
                  <a:cubicBezTo>
                    <a:pt x="115" y="277"/>
                    <a:pt x="144" y="282"/>
                    <a:pt x="173" y="282"/>
                  </a:cubicBezTo>
                  <a:cubicBezTo>
                    <a:pt x="208" y="282"/>
                    <a:pt x="244" y="275"/>
                    <a:pt x="277" y="261"/>
                  </a:cubicBezTo>
                  <a:cubicBezTo>
                    <a:pt x="316" y="241"/>
                    <a:pt x="335" y="201"/>
                    <a:pt x="334" y="164"/>
                  </a:cubicBezTo>
                  <a:lnTo>
                    <a:pt x="334" y="164"/>
                  </a:lnTo>
                  <a:cubicBezTo>
                    <a:pt x="352" y="131"/>
                    <a:pt x="345" y="88"/>
                    <a:pt x="319" y="56"/>
                  </a:cubicBezTo>
                  <a:lnTo>
                    <a:pt x="302" y="56"/>
                  </a:lnTo>
                  <a:cubicBezTo>
                    <a:pt x="268" y="18"/>
                    <a:pt x="223" y="0"/>
                    <a:pt x="17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1"/>
            <p:cNvSpPr/>
            <p:nvPr/>
          </p:nvSpPr>
          <p:spPr>
            <a:xfrm>
              <a:off x="3935932" y="1949739"/>
              <a:ext cx="46919" cy="45020"/>
            </a:xfrm>
            <a:custGeom>
              <a:avLst/>
              <a:gdLst/>
              <a:ahLst/>
              <a:cxnLst/>
              <a:rect l="l" t="t" r="r" b="b"/>
              <a:pathLst>
                <a:path w="420" h="403" extrusionOk="0">
                  <a:moveTo>
                    <a:pt x="325" y="0"/>
                  </a:moveTo>
                  <a:cubicBezTo>
                    <a:pt x="248" y="0"/>
                    <a:pt x="180" y="17"/>
                    <a:pt x="120" y="52"/>
                  </a:cubicBezTo>
                  <a:cubicBezTo>
                    <a:pt x="72" y="78"/>
                    <a:pt x="60" y="126"/>
                    <a:pt x="72" y="168"/>
                  </a:cubicBezTo>
                  <a:lnTo>
                    <a:pt x="72" y="168"/>
                  </a:lnTo>
                  <a:cubicBezTo>
                    <a:pt x="48" y="199"/>
                    <a:pt x="29" y="235"/>
                    <a:pt x="17" y="274"/>
                  </a:cubicBezTo>
                  <a:cubicBezTo>
                    <a:pt x="0" y="334"/>
                    <a:pt x="43" y="402"/>
                    <a:pt x="103" y="402"/>
                  </a:cubicBezTo>
                  <a:cubicBezTo>
                    <a:pt x="108" y="403"/>
                    <a:pt x="114" y="403"/>
                    <a:pt x="119" y="403"/>
                  </a:cubicBezTo>
                  <a:cubicBezTo>
                    <a:pt x="283" y="403"/>
                    <a:pt x="419" y="277"/>
                    <a:pt x="419" y="112"/>
                  </a:cubicBezTo>
                  <a:cubicBezTo>
                    <a:pt x="419" y="52"/>
                    <a:pt x="377" y="9"/>
                    <a:pt x="3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1"/>
            <p:cNvSpPr/>
            <p:nvPr/>
          </p:nvSpPr>
          <p:spPr>
            <a:xfrm>
              <a:off x="4087972" y="1950297"/>
              <a:ext cx="53510" cy="43344"/>
            </a:xfrm>
            <a:custGeom>
              <a:avLst/>
              <a:gdLst/>
              <a:ahLst/>
              <a:cxnLst/>
              <a:rect l="l" t="t" r="r" b="b"/>
              <a:pathLst>
                <a:path w="479" h="388" extrusionOk="0">
                  <a:moveTo>
                    <a:pt x="201" y="0"/>
                  </a:moveTo>
                  <a:cubicBezTo>
                    <a:pt x="98" y="0"/>
                    <a:pt x="0" y="84"/>
                    <a:pt x="16" y="209"/>
                  </a:cubicBezTo>
                  <a:cubicBezTo>
                    <a:pt x="37" y="328"/>
                    <a:pt x="139" y="388"/>
                    <a:pt x="243" y="388"/>
                  </a:cubicBezTo>
                  <a:cubicBezTo>
                    <a:pt x="311" y="388"/>
                    <a:pt x="380" y="363"/>
                    <a:pt x="427" y="312"/>
                  </a:cubicBezTo>
                  <a:cubicBezTo>
                    <a:pt x="478" y="261"/>
                    <a:pt x="470" y="184"/>
                    <a:pt x="419" y="149"/>
                  </a:cubicBezTo>
                  <a:lnTo>
                    <a:pt x="369" y="122"/>
                  </a:lnTo>
                  <a:lnTo>
                    <a:pt x="369" y="122"/>
                  </a:lnTo>
                  <a:cubicBezTo>
                    <a:pt x="367" y="111"/>
                    <a:pt x="364" y="100"/>
                    <a:pt x="359" y="89"/>
                  </a:cubicBezTo>
                  <a:cubicBezTo>
                    <a:pt x="318" y="27"/>
                    <a:pt x="259" y="0"/>
                    <a:pt x="2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1"/>
            <p:cNvSpPr/>
            <p:nvPr/>
          </p:nvSpPr>
          <p:spPr>
            <a:xfrm>
              <a:off x="4236437" y="1967389"/>
              <a:ext cx="47701" cy="46026"/>
            </a:xfrm>
            <a:custGeom>
              <a:avLst/>
              <a:gdLst/>
              <a:ahLst/>
              <a:cxnLst/>
              <a:rect l="l" t="t" r="r" b="b"/>
              <a:pathLst>
                <a:path w="427" h="412" extrusionOk="0">
                  <a:moveTo>
                    <a:pt x="210" y="0"/>
                  </a:moveTo>
                  <a:cubicBezTo>
                    <a:pt x="165" y="0"/>
                    <a:pt x="122" y="15"/>
                    <a:pt x="84" y="50"/>
                  </a:cubicBezTo>
                  <a:lnTo>
                    <a:pt x="84" y="50"/>
                  </a:lnTo>
                  <a:cubicBezTo>
                    <a:pt x="44" y="59"/>
                    <a:pt x="12" y="91"/>
                    <a:pt x="5" y="142"/>
                  </a:cubicBezTo>
                  <a:cubicBezTo>
                    <a:pt x="2" y="157"/>
                    <a:pt x="4" y="173"/>
                    <a:pt x="10" y="187"/>
                  </a:cubicBezTo>
                  <a:lnTo>
                    <a:pt x="10" y="187"/>
                  </a:lnTo>
                  <a:cubicBezTo>
                    <a:pt x="0" y="260"/>
                    <a:pt x="31" y="336"/>
                    <a:pt x="99" y="381"/>
                  </a:cubicBezTo>
                  <a:cubicBezTo>
                    <a:pt x="135" y="402"/>
                    <a:pt x="174" y="412"/>
                    <a:pt x="211" y="412"/>
                  </a:cubicBezTo>
                  <a:cubicBezTo>
                    <a:pt x="298" y="412"/>
                    <a:pt x="380" y="360"/>
                    <a:pt x="416" y="270"/>
                  </a:cubicBezTo>
                  <a:cubicBezTo>
                    <a:pt x="426" y="240"/>
                    <a:pt x="424" y="212"/>
                    <a:pt x="415" y="188"/>
                  </a:cubicBezTo>
                  <a:lnTo>
                    <a:pt x="415" y="188"/>
                  </a:lnTo>
                  <a:cubicBezTo>
                    <a:pt x="427" y="154"/>
                    <a:pt x="419" y="113"/>
                    <a:pt x="381" y="82"/>
                  </a:cubicBezTo>
                  <a:lnTo>
                    <a:pt x="407" y="73"/>
                  </a:lnTo>
                  <a:cubicBezTo>
                    <a:pt x="347" y="32"/>
                    <a:pt x="277" y="0"/>
                    <a:pt x="2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1"/>
            <p:cNvSpPr/>
            <p:nvPr/>
          </p:nvSpPr>
          <p:spPr>
            <a:xfrm>
              <a:off x="4350272" y="2206230"/>
              <a:ext cx="54963" cy="42227"/>
            </a:xfrm>
            <a:custGeom>
              <a:avLst/>
              <a:gdLst/>
              <a:ahLst/>
              <a:cxnLst/>
              <a:rect l="l" t="t" r="r" b="b"/>
              <a:pathLst>
                <a:path w="492" h="378" extrusionOk="0">
                  <a:moveTo>
                    <a:pt x="197" y="0"/>
                  </a:moveTo>
                  <a:cubicBezTo>
                    <a:pt x="100" y="0"/>
                    <a:pt x="1" y="76"/>
                    <a:pt x="21" y="202"/>
                  </a:cubicBezTo>
                  <a:cubicBezTo>
                    <a:pt x="38" y="279"/>
                    <a:pt x="98" y="348"/>
                    <a:pt x="184" y="373"/>
                  </a:cubicBezTo>
                  <a:cubicBezTo>
                    <a:pt x="199" y="376"/>
                    <a:pt x="216" y="378"/>
                    <a:pt x="232" y="378"/>
                  </a:cubicBezTo>
                  <a:cubicBezTo>
                    <a:pt x="311" y="378"/>
                    <a:pt x="392" y="343"/>
                    <a:pt x="449" y="279"/>
                  </a:cubicBezTo>
                  <a:cubicBezTo>
                    <a:pt x="483" y="245"/>
                    <a:pt x="492" y="185"/>
                    <a:pt x="457" y="142"/>
                  </a:cubicBezTo>
                  <a:cubicBezTo>
                    <a:pt x="409" y="94"/>
                    <a:pt x="355" y="57"/>
                    <a:pt x="295" y="31"/>
                  </a:cubicBezTo>
                  <a:lnTo>
                    <a:pt x="295" y="31"/>
                  </a:lnTo>
                  <a:cubicBezTo>
                    <a:pt x="267" y="10"/>
                    <a:pt x="232" y="0"/>
                    <a:pt x="1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1"/>
            <p:cNvSpPr/>
            <p:nvPr/>
          </p:nvSpPr>
          <p:spPr>
            <a:xfrm>
              <a:off x="4230964" y="2305096"/>
              <a:ext cx="62447" cy="46808"/>
            </a:xfrm>
            <a:custGeom>
              <a:avLst/>
              <a:gdLst/>
              <a:ahLst/>
              <a:cxnLst/>
              <a:rect l="l" t="t" r="r" b="b"/>
              <a:pathLst>
                <a:path w="559" h="419" extrusionOk="0">
                  <a:moveTo>
                    <a:pt x="342" y="0"/>
                  </a:moveTo>
                  <a:cubicBezTo>
                    <a:pt x="284" y="0"/>
                    <a:pt x="227" y="26"/>
                    <a:pt x="191" y="79"/>
                  </a:cubicBezTo>
                  <a:cubicBezTo>
                    <a:pt x="188" y="83"/>
                    <a:pt x="186" y="88"/>
                    <a:pt x="184" y="92"/>
                  </a:cubicBezTo>
                  <a:lnTo>
                    <a:pt x="184" y="92"/>
                  </a:lnTo>
                  <a:cubicBezTo>
                    <a:pt x="88" y="128"/>
                    <a:pt x="0" y="181"/>
                    <a:pt x="28" y="293"/>
                  </a:cubicBezTo>
                  <a:cubicBezTo>
                    <a:pt x="51" y="384"/>
                    <a:pt x="146" y="418"/>
                    <a:pt x="240" y="418"/>
                  </a:cubicBezTo>
                  <a:cubicBezTo>
                    <a:pt x="287" y="418"/>
                    <a:pt x="333" y="410"/>
                    <a:pt x="370" y="395"/>
                  </a:cubicBezTo>
                  <a:cubicBezTo>
                    <a:pt x="499" y="352"/>
                    <a:pt x="559" y="216"/>
                    <a:pt x="507" y="96"/>
                  </a:cubicBezTo>
                  <a:cubicBezTo>
                    <a:pt x="471" y="33"/>
                    <a:pt x="406" y="0"/>
                    <a:pt x="34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1"/>
            <p:cNvSpPr/>
            <p:nvPr/>
          </p:nvSpPr>
          <p:spPr>
            <a:xfrm>
              <a:off x="4508344" y="2287333"/>
              <a:ext cx="64123" cy="42786"/>
            </a:xfrm>
            <a:custGeom>
              <a:avLst/>
              <a:gdLst/>
              <a:ahLst/>
              <a:cxnLst/>
              <a:rect l="l" t="t" r="r" b="b"/>
              <a:pathLst>
                <a:path w="574" h="383" extrusionOk="0">
                  <a:moveTo>
                    <a:pt x="368" y="0"/>
                  </a:moveTo>
                  <a:cubicBezTo>
                    <a:pt x="312" y="0"/>
                    <a:pt x="256" y="11"/>
                    <a:pt x="204" y="31"/>
                  </a:cubicBezTo>
                  <a:lnTo>
                    <a:pt x="204" y="31"/>
                  </a:lnTo>
                  <a:cubicBezTo>
                    <a:pt x="188" y="22"/>
                    <a:pt x="171" y="18"/>
                    <a:pt x="153" y="18"/>
                  </a:cubicBezTo>
                  <a:cubicBezTo>
                    <a:pt x="122" y="18"/>
                    <a:pt x="90" y="31"/>
                    <a:pt x="69" y="58"/>
                  </a:cubicBezTo>
                  <a:cubicBezTo>
                    <a:pt x="58" y="79"/>
                    <a:pt x="53" y="102"/>
                    <a:pt x="55" y="124"/>
                  </a:cubicBezTo>
                  <a:lnTo>
                    <a:pt x="55" y="124"/>
                  </a:lnTo>
                  <a:cubicBezTo>
                    <a:pt x="51" y="127"/>
                    <a:pt x="47" y="131"/>
                    <a:pt x="43" y="135"/>
                  </a:cubicBezTo>
                  <a:cubicBezTo>
                    <a:pt x="0" y="178"/>
                    <a:pt x="0" y="238"/>
                    <a:pt x="35" y="281"/>
                  </a:cubicBezTo>
                  <a:cubicBezTo>
                    <a:pt x="97" y="347"/>
                    <a:pt x="183" y="382"/>
                    <a:pt x="269" y="382"/>
                  </a:cubicBezTo>
                  <a:cubicBezTo>
                    <a:pt x="337" y="382"/>
                    <a:pt x="406" y="360"/>
                    <a:pt x="462" y="315"/>
                  </a:cubicBezTo>
                  <a:cubicBezTo>
                    <a:pt x="498" y="285"/>
                    <a:pt x="505" y="238"/>
                    <a:pt x="488" y="198"/>
                  </a:cubicBezTo>
                  <a:lnTo>
                    <a:pt x="488" y="198"/>
                  </a:lnTo>
                  <a:cubicBezTo>
                    <a:pt x="557" y="163"/>
                    <a:pt x="573" y="42"/>
                    <a:pt x="480" y="15"/>
                  </a:cubicBezTo>
                  <a:cubicBezTo>
                    <a:pt x="443" y="5"/>
                    <a:pt x="405" y="0"/>
                    <a:pt x="3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1"/>
            <p:cNvSpPr/>
            <p:nvPr/>
          </p:nvSpPr>
          <p:spPr>
            <a:xfrm>
              <a:off x="4419422" y="2253484"/>
              <a:ext cx="52728" cy="50271"/>
            </a:xfrm>
            <a:custGeom>
              <a:avLst/>
              <a:gdLst/>
              <a:ahLst/>
              <a:cxnLst/>
              <a:rect l="l" t="t" r="r" b="b"/>
              <a:pathLst>
                <a:path w="472" h="450" extrusionOk="0">
                  <a:moveTo>
                    <a:pt x="220" y="1"/>
                  </a:moveTo>
                  <a:cubicBezTo>
                    <a:pt x="134" y="1"/>
                    <a:pt x="59" y="51"/>
                    <a:pt x="35" y="130"/>
                  </a:cubicBezTo>
                  <a:cubicBezTo>
                    <a:pt x="1" y="224"/>
                    <a:pt x="27" y="318"/>
                    <a:pt x="104" y="387"/>
                  </a:cubicBezTo>
                  <a:cubicBezTo>
                    <a:pt x="157" y="429"/>
                    <a:pt x="224" y="450"/>
                    <a:pt x="288" y="450"/>
                  </a:cubicBezTo>
                  <a:cubicBezTo>
                    <a:pt x="316" y="450"/>
                    <a:pt x="343" y="446"/>
                    <a:pt x="369" y="438"/>
                  </a:cubicBezTo>
                  <a:cubicBezTo>
                    <a:pt x="403" y="430"/>
                    <a:pt x="437" y="404"/>
                    <a:pt x="446" y="370"/>
                  </a:cubicBezTo>
                  <a:cubicBezTo>
                    <a:pt x="471" y="258"/>
                    <a:pt x="446" y="139"/>
                    <a:pt x="386" y="45"/>
                  </a:cubicBezTo>
                  <a:cubicBezTo>
                    <a:pt x="362" y="25"/>
                    <a:pt x="332" y="14"/>
                    <a:pt x="304" y="14"/>
                  </a:cubicBezTo>
                  <a:cubicBezTo>
                    <a:pt x="299" y="14"/>
                    <a:pt x="294" y="15"/>
                    <a:pt x="289" y="15"/>
                  </a:cubicBezTo>
                  <a:lnTo>
                    <a:pt x="289" y="15"/>
                  </a:lnTo>
                  <a:cubicBezTo>
                    <a:pt x="273" y="8"/>
                    <a:pt x="257" y="4"/>
                    <a:pt x="240" y="2"/>
                  </a:cubicBezTo>
                  <a:cubicBezTo>
                    <a:pt x="234" y="1"/>
                    <a:pt x="227" y="1"/>
                    <a:pt x="22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1"/>
            <p:cNvSpPr/>
            <p:nvPr/>
          </p:nvSpPr>
          <p:spPr>
            <a:xfrm>
              <a:off x="4605869" y="2219189"/>
              <a:ext cx="61665" cy="49377"/>
            </a:xfrm>
            <a:custGeom>
              <a:avLst/>
              <a:gdLst/>
              <a:ahLst/>
              <a:cxnLst/>
              <a:rect l="l" t="t" r="r" b="b"/>
              <a:pathLst>
                <a:path w="552" h="442" extrusionOk="0">
                  <a:moveTo>
                    <a:pt x="407" y="0"/>
                  </a:moveTo>
                  <a:cubicBezTo>
                    <a:pt x="395" y="0"/>
                    <a:pt x="382" y="3"/>
                    <a:pt x="368" y="9"/>
                  </a:cubicBezTo>
                  <a:cubicBezTo>
                    <a:pt x="343" y="20"/>
                    <a:pt x="319" y="32"/>
                    <a:pt x="295" y="45"/>
                  </a:cubicBezTo>
                  <a:lnTo>
                    <a:pt x="295" y="45"/>
                  </a:lnTo>
                  <a:cubicBezTo>
                    <a:pt x="271" y="31"/>
                    <a:pt x="244" y="22"/>
                    <a:pt x="214" y="18"/>
                  </a:cubicBezTo>
                  <a:cubicBezTo>
                    <a:pt x="210" y="17"/>
                    <a:pt x="205" y="17"/>
                    <a:pt x="201" y="17"/>
                  </a:cubicBezTo>
                  <a:cubicBezTo>
                    <a:pt x="154" y="17"/>
                    <a:pt x="111" y="57"/>
                    <a:pt x="111" y="112"/>
                  </a:cubicBezTo>
                  <a:cubicBezTo>
                    <a:pt x="111" y="129"/>
                    <a:pt x="115" y="147"/>
                    <a:pt x="123" y="162"/>
                  </a:cubicBezTo>
                  <a:lnTo>
                    <a:pt x="123" y="162"/>
                  </a:lnTo>
                  <a:cubicBezTo>
                    <a:pt x="97" y="184"/>
                    <a:pt x="74" y="207"/>
                    <a:pt x="51" y="232"/>
                  </a:cubicBezTo>
                  <a:cubicBezTo>
                    <a:pt x="9" y="266"/>
                    <a:pt x="0" y="326"/>
                    <a:pt x="43" y="369"/>
                  </a:cubicBezTo>
                  <a:cubicBezTo>
                    <a:pt x="85" y="418"/>
                    <a:pt x="142" y="441"/>
                    <a:pt x="199" y="441"/>
                  </a:cubicBezTo>
                  <a:cubicBezTo>
                    <a:pt x="279" y="441"/>
                    <a:pt x="358" y="394"/>
                    <a:pt x="394" y="309"/>
                  </a:cubicBezTo>
                  <a:cubicBezTo>
                    <a:pt x="404" y="275"/>
                    <a:pt x="407" y="242"/>
                    <a:pt x="403" y="211"/>
                  </a:cubicBezTo>
                  <a:lnTo>
                    <a:pt x="403" y="211"/>
                  </a:lnTo>
                  <a:cubicBezTo>
                    <a:pt x="420" y="203"/>
                    <a:pt x="436" y="196"/>
                    <a:pt x="453" y="189"/>
                  </a:cubicBezTo>
                  <a:cubicBezTo>
                    <a:pt x="551" y="144"/>
                    <a:pt x="497" y="0"/>
                    <a:pt x="40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1"/>
            <p:cNvSpPr/>
            <p:nvPr/>
          </p:nvSpPr>
          <p:spPr>
            <a:xfrm>
              <a:off x="4357310" y="2030730"/>
              <a:ext cx="61665" cy="51053"/>
            </a:xfrm>
            <a:custGeom>
              <a:avLst/>
              <a:gdLst/>
              <a:ahLst/>
              <a:cxnLst/>
              <a:rect l="l" t="t" r="r" b="b"/>
              <a:pathLst>
                <a:path w="552" h="457" extrusionOk="0">
                  <a:moveTo>
                    <a:pt x="296" y="239"/>
                  </a:moveTo>
                  <a:cubicBezTo>
                    <a:pt x="300" y="240"/>
                    <a:pt x="305" y="241"/>
                    <a:pt x="309" y="242"/>
                  </a:cubicBezTo>
                  <a:cubicBezTo>
                    <a:pt x="312" y="244"/>
                    <a:pt x="314" y="246"/>
                    <a:pt x="316" y="247"/>
                  </a:cubicBezTo>
                  <a:lnTo>
                    <a:pt x="316" y="247"/>
                  </a:lnTo>
                  <a:cubicBezTo>
                    <a:pt x="314" y="253"/>
                    <a:pt x="308" y="259"/>
                    <a:pt x="301" y="259"/>
                  </a:cubicBezTo>
                  <a:lnTo>
                    <a:pt x="301" y="259"/>
                  </a:lnTo>
                  <a:cubicBezTo>
                    <a:pt x="301" y="257"/>
                    <a:pt x="300" y="254"/>
                    <a:pt x="300" y="251"/>
                  </a:cubicBezTo>
                  <a:cubicBezTo>
                    <a:pt x="299" y="246"/>
                    <a:pt x="297" y="242"/>
                    <a:pt x="296" y="239"/>
                  </a:cubicBezTo>
                  <a:close/>
                  <a:moveTo>
                    <a:pt x="301" y="259"/>
                  </a:moveTo>
                  <a:cubicBezTo>
                    <a:pt x="310" y="259"/>
                    <a:pt x="309" y="265"/>
                    <a:pt x="306" y="265"/>
                  </a:cubicBezTo>
                  <a:cubicBezTo>
                    <a:pt x="304" y="265"/>
                    <a:pt x="302" y="263"/>
                    <a:pt x="301" y="259"/>
                  </a:cubicBezTo>
                  <a:close/>
                  <a:moveTo>
                    <a:pt x="343" y="0"/>
                  </a:moveTo>
                  <a:cubicBezTo>
                    <a:pt x="308" y="0"/>
                    <a:pt x="274" y="8"/>
                    <a:pt x="242" y="22"/>
                  </a:cubicBezTo>
                  <a:lnTo>
                    <a:pt x="242" y="22"/>
                  </a:lnTo>
                  <a:cubicBezTo>
                    <a:pt x="195" y="15"/>
                    <a:pt x="150" y="10"/>
                    <a:pt x="112" y="2"/>
                  </a:cubicBezTo>
                  <a:cubicBezTo>
                    <a:pt x="107" y="2"/>
                    <a:pt x="102" y="1"/>
                    <a:pt x="97" y="1"/>
                  </a:cubicBezTo>
                  <a:cubicBezTo>
                    <a:pt x="44" y="1"/>
                    <a:pt x="1" y="42"/>
                    <a:pt x="1" y="97"/>
                  </a:cubicBezTo>
                  <a:cubicBezTo>
                    <a:pt x="1" y="148"/>
                    <a:pt x="44" y="191"/>
                    <a:pt x="95" y="199"/>
                  </a:cubicBezTo>
                  <a:cubicBezTo>
                    <a:pt x="97" y="200"/>
                    <a:pt x="100" y="200"/>
                    <a:pt x="102" y="200"/>
                  </a:cubicBezTo>
                  <a:lnTo>
                    <a:pt x="102" y="200"/>
                  </a:lnTo>
                  <a:cubicBezTo>
                    <a:pt x="86" y="315"/>
                    <a:pt x="166" y="428"/>
                    <a:pt x="292" y="456"/>
                  </a:cubicBezTo>
                  <a:cubicBezTo>
                    <a:pt x="296" y="456"/>
                    <a:pt x="301" y="456"/>
                    <a:pt x="305" y="456"/>
                  </a:cubicBezTo>
                  <a:cubicBezTo>
                    <a:pt x="435" y="456"/>
                    <a:pt x="531" y="340"/>
                    <a:pt x="514" y="208"/>
                  </a:cubicBezTo>
                  <a:cubicBezTo>
                    <a:pt x="514" y="205"/>
                    <a:pt x="513" y="203"/>
                    <a:pt x="513" y="200"/>
                  </a:cubicBezTo>
                  <a:lnTo>
                    <a:pt x="513" y="200"/>
                  </a:lnTo>
                  <a:cubicBezTo>
                    <a:pt x="546" y="160"/>
                    <a:pt x="552" y="95"/>
                    <a:pt x="497" y="54"/>
                  </a:cubicBezTo>
                  <a:cubicBezTo>
                    <a:pt x="451" y="17"/>
                    <a:pt x="397" y="0"/>
                    <a:pt x="34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1"/>
            <p:cNvSpPr/>
            <p:nvPr/>
          </p:nvSpPr>
          <p:spPr>
            <a:xfrm>
              <a:off x="4533145" y="2056536"/>
              <a:ext cx="70602" cy="52728"/>
            </a:xfrm>
            <a:custGeom>
              <a:avLst/>
              <a:gdLst/>
              <a:ahLst/>
              <a:cxnLst/>
              <a:rect l="l" t="t" r="r" b="b"/>
              <a:pathLst>
                <a:path w="632" h="472" extrusionOk="0">
                  <a:moveTo>
                    <a:pt x="127" y="1"/>
                  </a:moveTo>
                  <a:cubicBezTo>
                    <a:pt x="82" y="1"/>
                    <a:pt x="40" y="25"/>
                    <a:pt x="18" y="62"/>
                  </a:cubicBezTo>
                  <a:cubicBezTo>
                    <a:pt x="1" y="114"/>
                    <a:pt x="35" y="174"/>
                    <a:pt x="86" y="191"/>
                  </a:cubicBezTo>
                  <a:cubicBezTo>
                    <a:pt x="124" y="195"/>
                    <a:pt x="161" y="205"/>
                    <a:pt x="196" y="220"/>
                  </a:cubicBezTo>
                  <a:lnTo>
                    <a:pt x="196" y="220"/>
                  </a:lnTo>
                  <a:cubicBezTo>
                    <a:pt x="195" y="230"/>
                    <a:pt x="195" y="241"/>
                    <a:pt x="198" y="251"/>
                  </a:cubicBezTo>
                  <a:cubicBezTo>
                    <a:pt x="206" y="345"/>
                    <a:pt x="266" y="422"/>
                    <a:pt x="352" y="464"/>
                  </a:cubicBezTo>
                  <a:cubicBezTo>
                    <a:pt x="368" y="469"/>
                    <a:pt x="385" y="472"/>
                    <a:pt x="401" y="472"/>
                  </a:cubicBezTo>
                  <a:cubicBezTo>
                    <a:pt x="469" y="472"/>
                    <a:pt x="529" y="431"/>
                    <a:pt x="557" y="362"/>
                  </a:cubicBezTo>
                  <a:cubicBezTo>
                    <a:pt x="562" y="343"/>
                    <a:pt x="563" y="326"/>
                    <a:pt x="562" y="309"/>
                  </a:cubicBezTo>
                  <a:lnTo>
                    <a:pt x="562" y="309"/>
                  </a:lnTo>
                  <a:cubicBezTo>
                    <a:pt x="613" y="273"/>
                    <a:pt x="631" y="189"/>
                    <a:pt x="566" y="139"/>
                  </a:cubicBezTo>
                  <a:cubicBezTo>
                    <a:pt x="518" y="104"/>
                    <a:pt x="464" y="87"/>
                    <a:pt x="409" y="87"/>
                  </a:cubicBezTo>
                  <a:cubicBezTo>
                    <a:pt x="396" y="87"/>
                    <a:pt x="382" y="88"/>
                    <a:pt x="368" y="90"/>
                  </a:cubicBezTo>
                  <a:lnTo>
                    <a:pt x="368" y="90"/>
                  </a:lnTo>
                  <a:cubicBezTo>
                    <a:pt x="301" y="48"/>
                    <a:pt x="226" y="21"/>
                    <a:pt x="146" y="2"/>
                  </a:cubicBezTo>
                  <a:cubicBezTo>
                    <a:pt x="140" y="1"/>
                    <a:pt x="133" y="1"/>
                    <a:pt x="12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1"/>
            <p:cNvSpPr/>
            <p:nvPr/>
          </p:nvSpPr>
          <p:spPr>
            <a:xfrm>
              <a:off x="4313407" y="1952979"/>
              <a:ext cx="56080" cy="41334"/>
            </a:xfrm>
            <a:custGeom>
              <a:avLst/>
              <a:gdLst/>
              <a:ahLst/>
              <a:cxnLst/>
              <a:rect l="l" t="t" r="r" b="b"/>
              <a:pathLst>
                <a:path w="502" h="370" extrusionOk="0">
                  <a:moveTo>
                    <a:pt x="225" y="0"/>
                  </a:moveTo>
                  <a:cubicBezTo>
                    <a:pt x="208" y="0"/>
                    <a:pt x="190" y="5"/>
                    <a:pt x="175" y="13"/>
                  </a:cubicBezTo>
                  <a:lnTo>
                    <a:pt x="175" y="13"/>
                  </a:lnTo>
                  <a:cubicBezTo>
                    <a:pt x="130" y="22"/>
                    <a:pt x="87" y="42"/>
                    <a:pt x="52" y="74"/>
                  </a:cubicBezTo>
                  <a:cubicBezTo>
                    <a:pt x="0" y="117"/>
                    <a:pt x="9" y="194"/>
                    <a:pt x="60" y="228"/>
                  </a:cubicBezTo>
                  <a:cubicBezTo>
                    <a:pt x="146" y="296"/>
                    <a:pt x="248" y="339"/>
                    <a:pt x="360" y="365"/>
                  </a:cubicBezTo>
                  <a:cubicBezTo>
                    <a:pt x="369" y="368"/>
                    <a:pt x="378" y="370"/>
                    <a:pt x="388" y="370"/>
                  </a:cubicBezTo>
                  <a:cubicBezTo>
                    <a:pt x="452" y="370"/>
                    <a:pt x="502" y="295"/>
                    <a:pt x="479" y="228"/>
                  </a:cubicBezTo>
                  <a:cubicBezTo>
                    <a:pt x="461" y="183"/>
                    <a:pt x="434" y="144"/>
                    <a:pt x="402" y="110"/>
                  </a:cubicBezTo>
                  <a:lnTo>
                    <a:pt x="402" y="110"/>
                  </a:lnTo>
                  <a:cubicBezTo>
                    <a:pt x="397" y="90"/>
                    <a:pt x="383" y="71"/>
                    <a:pt x="360" y="57"/>
                  </a:cubicBezTo>
                  <a:lnTo>
                    <a:pt x="360" y="48"/>
                  </a:lnTo>
                  <a:cubicBezTo>
                    <a:pt x="334" y="32"/>
                    <a:pt x="305" y="20"/>
                    <a:pt x="275" y="14"/>
                  </a:cubicBezTo>
                  <a:lnTo>
                    <a:pt x="275" y="14"/>
                  </a:lnTo>
                  <a:cubicBezTo>
                    <a:pt x="269" y="11"/>
                    <a:pt x="263" y="8"/>
                    <a:pt x="257" y="6"/>
                  </a:cubicBezTo>
                  <a:cubicBezTo>
                    <a:pt x="246" y="2"/>
                    <a:pt x="236" y="0"/>
                    <a:pt x="2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31"/>
            <p:cNvSpPr/>
            <p:nvPr/>
          </p:nvSpPr>
          <p:spPr>
            <a:xfrm>
              <a:off x="3799197" y="1856236"/>
              <a:ext cx="52728" cy="46919"/>
            </a:xfrm>
            <a:custGeom>
              <a:avLst/>
              <a:gdLst/>
              <a:ahLst/>
              <a:cxnLst/>
              <a:rect l="l" t="t" r="r" b="b"/>
              <a:pathLst>
                <a:path w="472" h="420" extrusionOk="0">
                  <a:moveTo>
                    <a:pt x="235" y="207"/>
                  </a:moveTo>
                  <a:lnTo>
                    <a:pt x="236" y="208"/>
                  </a:lnTo>
                  <a:lnTo>
                    <a:pt x="236" y="208"/>
                  </a:lnTo>
                  <a:cubicBezTo>
                    <a:pt x="235" y="208"/>
                    <a:pt x="235" y="209"/>
                    <a:pt x="235" y="209"/>
                  </a:cubicBezTo>
                  <a:lnTo>
                    <a:pt x="235" y="209"/>
                  </a:lnTo>
                  <a:cubicBezTo>
                    <a:pt x="235" y="209"/>
                    <a:pt x="234" y="209"/>
                    <a:pt x="234" y="209"/>
                  </a:cubicBezTo>
                  <a:cubicBezTo>
                    <a:pt x="233" y="209"/>
                    <a:pt x="233" y="209"/>
                    <a:pt x="233" y="210"/>
                  </a:cubicBezTo>
                  <a:lnTo>
                    <a:pt x="233" y="210"/>
                  </a:lnTo>
                  <a:cubicBezTo>
                    <a:pt x="232" y="210"/>
                    <a:pt x="231" y="211"/>
                    <a:pt x="231" y="211"/>
                  </a:cubicBezTo>
                  <a:cubicBezTo>
                    <a:pt x="230" y="211"/>
                    <a:pt x="231" y="210"/>
                    <a:pt x="235" y="207"/>
                  </a:cubicBezTo>
                  <a:close/>
                  <a:moveTo>
                    <a:pt x="223" y="217"/>
                  </a:moveTo>
                  <a:lnTo>
                    <a:pt x="223" y="221"/>
                  </a:lnTo>
                  <a:cubicBezTo>
                    <a:pt x="221" y="223"/>
                    <a:pt x="219" y="223"/>
                    <a:pt x="219" y="223"/>
                  </a:cubicBezTo>
                  <a:cubicBezTo>
                    <a:pt x="217" y="223"/>
                    <a:pt x="220" y="220"/>
                    <a:pt x="223" y="217"/>
                  </a:cubicBezTo>
                  <a:close/>
                  <a:moveTo>
                    <a:pt x="275" y="0"/>
                  </a:moveTo>
                  <a:cubicBezTo>
                    <a:pt x="262" y="0"/>
                    <a:pt x="248" y="1"/>
                    <a:pt x="235" y="3"/>
                  </a:cubicBezTo>
                  <a:lnTo>
                    <a:pt x="235" y="3"/>
                  </a:lnTo>
                  <a:cubicBezTo>
                    <a:pt x="229" y="3"/>
                    <a:pt x="224" y="3"/>
                    <a:pt x="218" y="3"/>
                  </a:cubicBezTo>
                  <a:cubicBezTo>
                    <a:pt x="203" y="3"/>
                    <a:pt x="187" y="4"/>
                    <a:pt x="172" y="8"/>
                  </a:cubicBezTo>
                  <a:cubicBezTo>
                    <a:pt x="139" y="13"/>
                    <a:pt x="113" y="36"/>
                    <a:pt x="101" y="65"/>
                  </a:cubicBezTo>
                  <a:lnTo>
                    <a:pt x="101" y="65"/>
                  </a:lnTo>
                  <a:cubicBezTo>
                    <a:pt x="86" y="78"/>
                    <a:pt x="72" y="93"/>
                    <a:pt x="61" y="110"/>
                  </a:cubicBezTo>
                  <a:cubicBezTo>
                    <a:pt x="9" y="162"/>
                    <a:pt x="1" y="247"/>
                    <a:pt x="44" y="307"/>
                  </a:cubicBezTo>
                  <a:cubicBezTo>
                    <a:pt x="78" y="367"/>
                    <a:pt x="138" y="410"/>
                    <a:pt x="198" y="418"/>
                  </a:cubicBezTo>
                  <a:cubicBezTo>
                    <a:pt x="207" y="419"/>
                    <a:pt x="216" y="420"/>
                    <a:pt x="225" y="420"/>
                  </a:cubicBezTo>
                  <a:cubicBezTo>
                    <a:pt x="350" y="420"/>
                    <a:pt x="453" y="315"/>
                    <a:pt x="437" y="187"/>
                  </a:cubicBezTo>
                  <a:cubicBezTo>
                    <a:pt x="437" y="186"/>
                    <a:pt x="436" y="184"/>
                    <a:pt x="436" y="183"/>
                  </a:cubicBezTo>
                  <a:lnTo>
                    <a:pt x="436" y="183"/>
                  </a:lnTo>
                  <a:cubicBezTo>
                    <a:pt x="439" y="179"/>
                    <a:pt x="443" y="175"/>
                    <a:pt x="446" y="170"/>
                  </a:cubicBezTo>
                  <a:cubicBezTo>
                    <a:pt x="471" y="127"/>
                    <a:pt x="454" y="67"/>
                    <a:pt x="420" y="33"/>
                  </a:cubicBezTo>
                  <a:lnTo>
                    <a:pt x="411" y="42"/>
                  </a:lnTo>
                  <a:cubicBezTo>
                    <a:pt x="371" y="13"/>
                    <a:pt x="323" y="0"/>
                    <a:pt x="2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31"/>
            <p:cNvSpPr/>
            <p:nvPr/>
          </p:nvSpPr>
          <p:spPr>
            <a:xfrm>
              <a:off x="3963637" y="1798816"/>
              <a:ext cx="53063" cy="44908"/>
            </a:xfrm>
            <a:custGeom>
              <a:avLst/>
              <a:gdLst/>
              <a:ahLst/>
              <a:cxnLst/>
              <a:rect l="l" t="t" r="r" b="b"/>
              <a:pathLst>
                <a:path w="475" h="402" extrusionOk="0">
                  <a:moveTo>
                    <a:pt x="270" y="0"/>
                  </a:moveTo>
                  <a:cubicBezTo>
                    <a:pt x="234" y="0"/>
                    <a:pt x="197" y="13"/>
                    <a:pt x="163" y="42"/>
                  </a:cubicBezTo>
                  <a:cubicBezTo>
                    <a:pt x="129" y="70"/>
                    <a:pt x="124" y="107"/>
                    <a:pt x="135" y="140"/>
                  </a:cubicBezTo>
                  <a:lnTo>
                    <a:pt x="135" y="140"/>
                  </a:lnTo>
                  <a:cubicBezTo>
                    <a:pt x="109" y="159"/>
                    <a:pt x="84" y="181"/>
                    <a:pt x="60" y="205"/>
                  </a:cubicBezTo>
                  <a:cubicBezTo>
                    <a:pt x="0" y="256"/>
                    <a:pt x="17" y="350"/>
                    <a:pt x="94" y="376"/>
                  </a:cubicBezTo>
                  <a:cubicBezTo>
                    <a:pt x="132" y="393"/>
                    <a:pt x="177" y="401"/>
                    <a:pt x="222" y="401"/>
                  </a:cubicBezTo>
                  <a:cubicBezTo>
                    <a:pt x="341" y="401"/>
                    <a:pt x="462" y="341"/>
                    <a:pt x="462" y="205"/>
                  </a:cubicBezTo>
                  <a:cubicBezTo>
                    <a:pt x="462" y="194"/>
                    <a:pt x="461" y="182"/>
                    <a:pt x="459" y="171"/>
                  </a:cubicBezTo>
                  <a:lnTo>
                    <a:pt x="459" y="171"/>
                  </a:lnTo>
                  <a:cubicBezTo>
                    <a:pt x="470" y="152"/>
                    <a:pt x="475" y="129"/>
                    <a:pt x="471" y="102"/>
                  </a:cubicBezTo>
                  <a:cubicBezTo>
                    <a:pt x="463" y="56"/>
                    <a:pt x="421" y="24"/>
                    <a:pt x="375" y="24"/>
                  </a:cubicBezTo>
                  <a:cubicBezTo>
                    <a:pt x="370" y="24"/>
                    <a:pt x="365" y="24"/>
                    <a:pt x="360" y="25"/>
                  </a:cubicBezTo>
                  <a:cubicBezTo>
                    <a:pt x="359" y="26"/>
                    <a:pt x="358" y="26"/>
                    <a:pt x="358" y="26"/>
                  </a:cubicBezTo>
                  <a:lnTo>
                    <a:pt x="358" y="26"/>
                  </a:lnTo>
                  <a:cubicBezTo>
                    <a:pt x="331" y="10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31"/>
            <p:cNvSpPr/>
            <p:nvPr/>
          </p:nvSpPr>
          <p:spPr>
            <a:xfrm>
              <a:off x="4020945" y="1727767"/>
              <a:ext cx="49824" cy="53399"/>
            </a:xfrm>
            <a:custGeom>
              <a:avLst/>
              <a:gdLst/>
              <a:ahLst/>
              <a:cxnLst/>
              <a:rect l="l" t="t" r="r" b="b"/>
              <a:pathLst>
                <a:path w="446" h="478" extrusionOk="0">
                  <a:moveTo>
                    <a:pt x="269" y="0"/>
                  </a:moveTo>
                  <a:cubicBezTo>
                    <a:pt x="174" y="0"/>
                    <a:pt x="88" y="53"/>
                    <a:pt x="43" y="148"/>
                  </a:cubicBezTo>
                  <a:cubicBezTo>
                    <a:pt x="0" y="259"/>
                    <a:pt x="43" y="388"/>
                    <a:pt x="154" y="447"/>
                  </a:cubicBezTo>
                  <a:cubicBezTo>
                    <a:pt x="187" y="468"/>
                    <a:pt x="222" y="478"/>
                    <a:pt x="257" y="478"/>
                  </a:cubicBezTo>
                  <a:cubicBezTo>
                    <a:pt x="351" y="478"/>
                    <a:pt x="439" y="408"/>
                    <a:pt x="445" y="302"/>
                  </a:cubicBezTo>
                  <a:cubicBezTo>
                    <a:pt x="445" y="251"/>
                    <a:pt x="429" y="210"/>
                    <a:pt x="403" y="179"/>
                  </a:cubicBezTo>
                  <a:lnTo>
                    <a:pt x="403" y="179"/>
                  </a:lnTo>
                  <a:cubicBezTo>
                    <a:pt x="410" y="170"/>
                    <a:pt x="416" y="160"/>
                    <a:pt x="420" y="148"/>
                  </a:cubicBezTo>
                  <a:cubicBezTo>
                    <a:pt x="437" y="88"/>
                    <a:pt x="411" y="37"/>
                    <a:pt x="360" y="20"/>
                  </a:cubicBezTo>
                  <a:lnTo>
                    <a:pt x="368" y="20"/>
                  </a:lnTo>
                  <a:cubicBezTo>
                    <a:pt x="335" y="6"/>
                    <a:pt x="301" y="0"/>
                    <a:pt x="26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31"/>
            <p:cNvSpPr/>
            <p:nvPr/>
          </p:nvSpPr>
          <p:spPr>
            <a:xfrm>
              <a:off x="3707481" y="1812109"/>
              <a:ext cx="78422" cy="4859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582" y="0"/>
                  </a:moveTo>
                  <a:cubicBezTo>
                    <a:pt x="579" y="0"/>
                    <a:pt x="576" y="0"/>
                    <a:pt x="574" y="0"/>
                  </a:cubicBezTo>
                  <a:cubicBezTo>
                    <a:pt x="473" y="5"/>
                    <a:pt x="376" y="27"/>
                    <a:pt x="287" y="65"/>
                  </a:cubicBezTo>
                  <a:lnTo>
                    <a:pt x="287" y="65"/>
                  </a:lnTo>
                  <a:cubicBezTo>
                    <a:pt x="274" y="63"/>
                    <a:pt x="261" y="62"/>
                    <a:pt x="249" y="60"/>
                  </a:cubicBezTo>
                  <a:cubicBezTo>
                    <a:pt x="246" y="60"/>
                    <a:pt x="243" y="60"/>
                    <a:pt x="241" y="60"/>
                  </a:cubicBezTo>
                  <a:cubicBezTo>
                    <a:pt x="186" y="60"/>
                    <a:pt x="153" y="99"/>
                    <a:pt x="146" y="142"/>
                  </a:cubicBezTo>
                  <a:lnTo>
                    <a:pt x="146" y="142"/>
                  </a:lnTo>
                  <a:cubicBezTo>
                    <a:pt x="113" y="164"/>
                    <a:pt x="82" y="188"/>
                    <a:pt x="52" y="214"/>
                  </a:cubicBezTo>
                  <a:cubicBezTo>
                    <a:pt x="0" y="257"/>
                    <a:pt x="9" y="334"/>
                    <a:pt x="60" y="368"/>
                  </a:cubicBezTo>
                  <a:cubicBezTo>
                    <a:pt x="118" y="413"/>
                    <a:pt x="185" y="434"/>
                    <a:pt x="252" y="434"/>
                  </a:cubicBezTo>
                  <a:cubicBezTo>
                    <a:pt x="363" y="434"/>
                    <a:pt x="472" y="376"/>
                    <a:pt x="531" y="274"/>
                  </a:cubicBezTo>
                  <a:cubicBezTo>
                    <a:pt x="544" y="252"/>
                    <a:pt x="548" y="225"/>
                    <a:pt x="543" y="199"/>
                  </a:cubicBezTo>
                  <a:lnTo>
                    <a:pt x="543" y="199"/>
                  </a:lnTo>
                  <a:cubicBezTo>
                    <a:pt x="550" y="198"/>
                    <a:pt x="558" y="198"/>
                    <a:pt x="565" y="197"/>
                  </a:cubicBezTo>
                  <a:cubicBezTo>
                    <a:pt x="682" y="189"/>
                    <a:pt x="701" y="0"/>
                    <a:pt x="58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31"/>
            <p:cNvSpPr/>
            <p:nvPr/>
          </p:nvSpPr>
          <p:spPr>
            <a:xfrm>
              <a:off x="3469535" y="1917231"/>
              <a:ext cx="53510" cy="48483"/>
            </a:xfrm>
            <a:custGeom>
              <a:avLst/>
              <a:gdLst/>
              <a:ahLst/>
              <a:cxnLst/>
              <a:rect l="l" t="t" r="r" b="b"/>
              <a:pathLst>
                <a:path w="479" h="434" extrusionOk="0">
                  <a:moveTo>
                    <a:pt x="229" y="211"/>
                  </a:moveTo>
                  <a:lnTo>
                    <a:pt x="229" y="211"/>
                  </a:lnTo>
                  <a:cubicBezTo>
                    <a:pt x="230" y="212"/>
                    <a:pt x="231" y="213"/>
                    <a:pt x="231" y="214"/>
                  </a:cubicBezTo>
                  <a:lnTo>
                    <a:pt x="231" y="231"/>
                  </a:lnTo>
                  <a:cubicBezTo>
                    <a:pt x="231" y="238"/>
                    <a:pt x="227" y="239"/>
                    <a:pt x="228" y="240"/>
                  </a:cubicBezTo>
                  <a:lnTo>
                    <a:pt x="228" y="240"/>
                  </a:lnTo>
                  <a:cubicBezTo>
                    <a:pt x="214" y="239"/>
                    <a:pt x="214" y="231"/>
                    <a:pt x="206" y="223"/>
                  </a:cubicBezTo>
                  <a:cubicBezTo>
                    <a:pt x="210" y="219"/>
                    <a:pt x="210" y="219"/>
                    <a:pt x="211" y="219"/>
                  </a:cubicBezTo>
                  <a:cubicBezTo>
                    <a:pt x="212" y="219"/>
                    <a:pt x="214" y="219"/>
                    <a:pt x="223" y="214"/>
                  </a:cubicBezTo>
                  <a:cubicBezTo>
                    <a:pt x="225" y="213"/>
                    <a:pt x="227" y="212"/>
                    <a:pt x="229" y="211"/>
                  </a:cubicBezTo>
                  <a:close/>
                  <a:moveTo>
                    <a:pt x="293" y="1"/>
                  </a:moveTo>
                  <a:cubicBezTo>
                    <a:pt x="216" y="1"/>
                    <a:pt x="141" y="25"/>
                    <a:pt x="77" y="77"/>
                  </a:cubicBezTo>
                  <a:cubicBezTo>
                    <a:pt x="0" y="154"/>
                    <a:pt x="0" y="291"/>
                    <a:pt x="77" y="368"/>
                  </a:cubicBezTo>
                  <a:cubicBezTo>
                    <a:pt x="117" y="412"/>
                    <a:pt x="170" y="434"/>
                    <a:pt x="223" y="434"/>
                  </a:cubicBezTo>
                  <a:cubicBezTo>
                    <a:pt x="273" y="434"/>
                    <a:pt x="322" y="414"/>
                    <a:pt x="360" y="377"/>
                  </a:cubicBezTo>
                  <a:cubicBezTo>
                    <a:pt x="415" y="327"/>
                    <a:pt x="438" y="256"/>
                    <a:pt x="427" y="189"/>
                  </a:cubicBezTo>
                  <a:lnTo>
                    <a:pt x="427" y="189"/>
                  </a:lnTo>
                  <a:cubicBezTo>
                    <a:pt x="475" y="144"/>
                    <a:pt x="478" y="55"/>
                    <a:pt x="402" y="26"/>
                  </a:cubicBezTo>
                  <a:lnTo>
                    <a:pt x="402" y="18"/>
                  </a:lnTo>
                  <a:cubicBezTo>
                    <a:pt x="366" y="6"/>
                    <a:pt x="329" y="1"/>
                    <a:pt x="2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31"/>
            <p:cNvSpPr/>
            <p:nvPr/>
          </p:nvSpPr>
          <p:spPr>
            <a:xfrm>
              <a:off x="3500144" y="1782394"/>
              <a:ext cx="60548" cy="57979"/>
            </a:xfrm>
            <a:custGeom>
              <a:avLst/>
              <a:gdLst/>
              <a:ahLst/>
              <a:cxnLst/>
              <a:rect l="l" t="t" r="r" b="b"/>
              <a:pathLst>
                <a:path w="542" h="519" extrusionOk="0">
                  <a:moveTo>
                    <a:pt x="234" y="275"/>
                  </a:moveTo>
                  <a:cubicBezTo>
                    <a:pt x="238" y="278"/>
                    <a:pt x="243" y="281"/>
                    <a:pt x="248" y="284"/>
                  </a:cubicBezTo>
                  <a:cubicBezTo>
                    <a:pt x="276" y="295"/>
                    <a:pt x="260" y="320"/>
                    <a:pt x="246" y="320"/>
                  </a:cubicBezTo>
                  <a:cubicBezTo>
                    <a:pt x="238" y="320"/>
                    <a:pt x="231" y="313"/>
                    <a:pt x="231" y="292"/>
                  </a:cubicBezTo>
                  <a:cubicBezTo>
                    <a:pt x="231" y="286"/>
                    <a:pt x="232" y="281"/>
                    <a:pt x="234" y="275"/>
                  </a:cubicBezTo>
                  <a:close/>
                  <a:moveTo>
                    <a:pt x="401" y="0"/>
                  </a:moveTo>
                  <a:cubicBezTo>
                    <a:pt x="396" y="0"/>
                    <a:pt x="390" y="1"/>
                    <a:pt x="385" y="1"/>
                  </a:cubicBezTo>
                  <a:lnTo>
                    <a:pt x="394" y="1"/>
                  </a:lnTo>
                  <a:cubicBezTo>
                    <a:pt x="265" y="1"/>
                    <a:pt x="146" y="70"/>
                    <a:pt x="69" y="172"/>
                  </a:cubicBezTo>
                  <a:cubicBezTo>
                    <a:pt x="0" y="275"/>
                    <a:pt x="34" y="420"/>
                    <a:pt x="137" y="489"/>
                  </a:cubicBezTo>
                  <a:cubicBezTo>
                    <a:pt x="171" y="509"/>
                    <a:pt x="209" y="518"/>
                    <a:pt x="247" y="518"/>
                  </a:cubicBezTo>
                  <a:cubicBezTo>
                    <a:pt x="325" y="518"/>
                    <a:pt x="402" y="478"/>
                    <a:pt x="436" y="403"/>
                  </a:cubicBezTo>
                  <a:cubicBezTo>
                    <a:pt x="471" y="335"/>
                    <a:pt x="466" y="258"/>
                    <a:pt x="433" y="197"/>
                  </a:cubicBezTo>
                  <a:lnTo>
                    <a:pt x="433" y="197"/>
                  </a:lnTo>
                  <a:cubicBezTo>
                    <a:pt x="542" y="176"/>
                    <a:pt x="514" y="0"/>
                    <a:pt x="4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31"/>
            <p:cNvSpPr/>
            <p:nvPr/>
          </p:nvSpPr>
          <p:spPr>
            <a:xfrm>
              <a:off x="3383516" y="1853443"/>
              <a:ext cx="51723" cy="48930"/>
            </a:xfrm>
            <a:custGeom>
              <a:avLst/>
              <a:gdLst/>
              <a:ahLst/>
              <a:cxnLst/>
              <a:rect l="l" t="t" r="r" b="b"/>
              <a:pathLst>
                <a:path w="463" h="438" extrusionOk="0">
                  <a:moveTo>
                    <a:pt x="253" y="1"/>
                  </a:moveTo>
                  <a:cubicBezTo>
                    <a:pt x="215" y="1"/>
                    <a:pt x="178" y="15"/>
                    <a:pt x="146" y="50"/>
                  </a:cubicBezTo>
                  <a:cubicBezTo>
                    <a:pt x="118" y="75"/>
                    <a:pt x="110" y="105"/>
                    <a:pt x="114" y="134"/>
                  </a:cubicBezTo>
                  <a:lnTo>
                    <a:pt x="114" y="134"/>
                  </a:lnTo>
                  <a:cubicBezTo>
                    <a:pt x="53" y="177"/>
                    <a:pt x="12" y="246"/>
                    <a:pt x="0" y="323"/>
                  </a:cubicBezTo>
                  <a:cubicBezTo>
                    <a:pt x="0" y="366"/>
                    <a:pt x="26" y="409"/>
                    <a:pt x="69" y="426"/>
                  </a:cubicBezTo>
                  <a:cubicBezTo>
                    <a:pt x="104" y="433"/>
                    <a:pt x="141" y="437"/>
                    <a:pt x="178" y="437"/>
                  </a:cubicBezTo>
                  <a:cubicBezTo>
                    <a:pt x="231" y="437"/>
                    <a:pt x="284" y="429"/>
                    <a:pt x="334" y="409"/>
                  </a:cubicBezTo>
                  <a:cubicBezTo>
                    <a:pt x="411" y="366"/>
                    <a:pt x="462" y="281"/>
                    <a:pt x="454" y="195"/>
                  </a:cubicBezTo>
                  <a:cubicBezTo>
                    <a:pt x="442" y="91"/>
                    <a:pt x="347" y="1"/>
                    <a:pt x="2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31"/>
            <p:cNvSpPr/>
            <p:nvPr/>
          </p:nvSpPr>
          <p:spPr>
            <a:xfrm>
              <a:off x="3283199" y="1927508"/>
              <a:ext cx="62224" cy="52058"/>
            </a:xfrm>
            <a:custGeom>
              <a:avLst/>
              <a:gdLst/>
              <a:ahLst/>
              <a:cxnLst/>
              <a:rect l="l" t="t" r="r" b="b"/>
              <a:pathLst>
                <a:path w="557" h="466" extrusionOk="0">
                  <a:moveTo>
                    <a:pt x="339" y="0"/>
                  </a:moveTo>
                  <a:cubicBezTo>
                    <a:pt x="318" y="0"/>
                    <a:pt x="296" y="4"/>
                    <a:pt x="274" y="11"/>
                  </a:cubicBezTo>
                  <a:cubicBezTo>
                    <a:pt x="229" y="26"/>
                    <a:pt x="197" y="61"/>
                    <a:pt x="196" y="109"/>
                  </a:cubicBezTo>
                  <a:lnTo>
                    <a:pt x="196" y="109"/>
                  </a:lnTo>
                  <a:cubicBezTo>
                    <a:pt x="190" y="110"/>
                    <a:pt x="185" y="112"/>
                    <a:pt x="180" y="114"/>
                  </a:cubicBezTo>
                  <a:lnTo>
                    <a:pt x="180" y="105"/>
                  </a:lnTo>
                  <a:cubicBezTo>
                    <a:pt x="86" y="157"/>
                    <a:pt x="17" y="251"/>
                    <a:pt x="9" y="362"/>
                  </a:cubicBezTo>
                  <a:cubicBezTo>
                    <a:pt x="1" y="417"/>
                    <a:pt x="52" y="465"/>
                    <a:pt x="107" y="465"/>
                  </a:cubicBezTo>
                  <a:cubicBezTo>
                    <a:pt x="111" y="465"/>
                    <a:pt x="115" y="465"/>
                    <a:pt x="120" y="465"/>
                  </a:cubicBezTo>
                  <a:cubicBezTo>
                    <a:pt x="274" y="430"/>
                    <a:pt x="411" y="353"/>
                    <a:pt x="513" y="242"/>
                  </a:cubicBezTo>
                  <a:cubicBezTo>
                    <a:pt x="548" y="216"/>
                    <a:pt x="556" y="165"/>
                    <a:pt x="539" y="122"/>
                  </a:cubicBezTo>
                  <a:cubicBezTo>
                    <a:pt x="499" y="48"/>
                    <a:pt x="421" y="0"/>
                    <a:pt x="33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31"/>
            <p:cNvSpPr/>
            <p:nvPr/>
          </p:nvSpPr>
          <p:spPr>
            <a:xfrm>
              <a:off x="3562256" y="1695258"/>
              <a:ext cx="58314" cy="45355"/>
            </a:xfrm>
            <a:custGeom>
              <a:avLst/>
              <a:gdLst/>
              <a:ahLst/>
              <a:cxnLst/>
              <a:rect l="l" t="t" r="r" b="b"/>
              <a:pathLst>
                <a:path w="522" h="406" extrusionOk="0">
                  <a:moveTo>
                    <a:pt x="305" y="1"/>
                  </a:moveTo>
                  <a:cubicBezTo>
                    <a:pt x="216" y="1"/>
                    <a:pt x="134" y="29"/>
                    <a:pt x="77" y="114"/>
                  </a:cubicBezTo>
                  <a:cubicBezTo>
                    <a:pt x="0" y="225"/>
                    <a:pt x="77" y="396"/>
                    <a:pt x="223" y="405"/>
                  </a:cubicBezTo>
                  <a:cubicBezTo>
                    <a:pt x="227" y="405"/>
                    <a:pt x="231" y="405"/>
                    <a:pt x="235" y="405"/>
                  </a:cubicBezTo>
                  <a:cubicBezTo>
                    <a:pt x="340" y="405"/>
                    <a:pt x="425" y="313"/>
                    <a:pt x="415" y="208"/>
                  </a:cubicBezTo>
                  <a:lnTo>
                    <a:pt x="415" y="208"/>
                  </a:lnTo>
                  <a:cubicBezTo>
                    <a:pt x="452" y="202"/>
                    <a:pt x="486" y="178"/>
                    <a:pt x="505" y="140"/>
                  </a:cubicBezTo>
                  <a:cubicBezTo>
                    <a:pt x="522" y="88"/>
                    <a:pt x="488" y="37"/>
                    <a:pt x="436" y="20"/>
                  </a:cubicBezTo>
                  <a:lnTo>
                    <a:pt x="445" y="20"/>
                  </a:lnTo>
                  <a:cubicBezTo>
                    <a:pt x="398" y="8"/>
                    <a:pt x="351" y="1"/>
                    <a:pt x="30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31"/>
            <p:cNvSpPr/>
            <p:nvPr/>
          </p:nvSpPr>
          <p:spPr>
            <a:xfrm>
              <a:off x="3869910" y="1612145"/>
              <a:ext cx="44126" cy="39546"/>
            </a:xfrm>
            <a:custGeom>
              <a:avLst/>
              <a:gdLst/>
              <a:ahLst/>
              <a:cxnLst/>
              <a:rect l="l" t="t" r="r" b="b"/>
              <a:pathLst>
                <a:path w="395" h="354" extrusionOk="0">
                  <a:moveTo>
                    <a:pt x="180" y="0"/>
                  </a:moveTo>
                  <a:cubicBezTo>
                    <a:pt x="157" y="0"/>
                    <a:pt x="133" y="7"/>
                    <a:pt x="112" y="20"/>
                  </a:cubicBezTo>
                  <a:cubicBezTo>
                    <a:pt x="44" y="54"/>
                    <a:pt x="1" y="131"/>
                    <a:pt x="18" y="208"/>
                  </a:cubicBezTo>
                  <a:cubicBezTo>
                    <a:pt x="26" y="285"/>
                    <a:pt x="95" y="345"/>
                    <a:pt x="172" y="353"/>
                  </a:cubicBezTo>
                  <a:cubicBezTo>
                    <a:pt x="257" y="353"/>
                    <a:pt x="334" y="302"/>
                    <a:pt x="360" y="216"/>
                  </a:cubicBezTo>
                  <a:cubicBezTo>
                    <a:pt x="361" y="213"/>
                    <a:pt x="361" y="209"/>
                    <a:pt x="361" y="206"/>
                  </a:cubicBezTo>
                  <a:lnTo>
                    <a:pt x="361" y="206"/>
                  </a:lnTo>
                  <a:cubicBezTo>
                    <a:pt x="364" y="204"/>
                    <a:pt x="366" y="202"/>
                    <a:pt x="369" y="199"/>
                  </a:cubicBezTo>
                  <a:cubicBezTo>
                    <a:pt x="394" y="148"/>
                    <a:pt x="386" y="88"/>
                    <a:pt x="343" y="62"/>
                  </a:cubicBezTo>
                  <a:lnTo>
                    <a:pt x="343" y="62"/>
                  </a:lnTo>
                  <a:lnTo>
                    <a:pt x="352" y="71"/>
                  </a:lnTo>
                  <a:lnTo>
                    <a:pt x="249" y="20"/>
                  </a:lnTo>
                  <a:cubicBezTo>
                    <a:pt x="228" y="7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31"/>
            <p:cNvSpPr/>
            <p:nvPr/>
          </p:nvSpPr>
          <p:spPr>
            <a:xfrm>
              <a:off x="3319617" y="2190032"/>
              <a:ext cx="44908" cy="55856"/>
            </a:xfrm>
            <a:custGeom>
              <a:avLst/>
              <a:gdLst/>
              <a:ahLst/>
              <a:cxnLst/>
              <a:rect l="l" t="t" r="r" b="b"/>
              <a:pathLst>
                <a:path w="402" h="500" extrusionOk="0">
                  <a:moveTo>
                    <a:pt x="268" y="0"/>
                  </a:moveTo>
                  <a:cubicBezTo>
                    <a:pt x="247" y="0"/>
                    <a:pt x="225" y="7"/>
                    <a:pt x="205" y="22"/>
                  </a:cubicBezTo>
                  <a:cubicBezTo>
                    <a:pt x="197" y="28"/>
                    <a:pt x="190" y="33"/>
                    <a:pt x="182" y="39"/>
                  </a:cubicBezTo>
                  <a:lnTo>
                    <a:pt x="182" y="39"/>
                  </a:lnTo>
                  <a:cubicBezTo>
                    <a:pt x="163" y="46"/>
                    <a:pt x="144" y="57"/>
                    <a:pt x="128" y="74"/>
                  </a:cubicBezTo>
                  <a:cubicBezTo>
                    <a:pt x="109" y="92"/>
                    <a:pt x="99" y="112"/>
                    <a:pt x="96" y="132"/>
                  </a:cubicBezTo>
                  <a:lnTo>
                    <a:pt x="96" y="132"/>
                  </a:lnTo>
                  <a:cubicBezTo>
                    <a:pt x="43" y="208"/>
                    <a:pt x="13" y="300"/>
                    <a:pt x="8" y="399"/>
                  </a:cubicBezTo>
                  <a:cubicBezTo>
                    <a:pt x="1" y="455"/>
                    <a:pt x="51" y="500"/>
                    <a:pt x="108" y="500"/>
                  </a:cubicBezTo>
                  <a:cubicBezTo>
                    <a:pt x="120" y="500"/>
                    <a:pt x="132" y="497"/>
                    <a:pt x="145" y="493"/>
                  </a:cubicBezTo>
                  <a:cubicBezTo>
                    <a:pt x="264" y="433"/>
                    <a:pt x="350" y="322"/>
                    <a:pt x="376" y="193"/>
                  </a:cubicBezTo>
                  <a:cubicBezTo>
                    <a:pt x="377" y="173"/>
                    <a:pt x="374" y="154"/>
                    <a:pt x="369" y="137"/>
                  </a:cubicBezTo>
                  <a:lnTo>
                    <a:pt x="369" y="137"/>
                  </a:lnTo>
                  <a:cubicBezTo>
                    <a:pt x="401" y="7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31"/>
            <p:cNvSpPr/>
            <p:nvPr/>
          </p:nvSpPr>
          <p:spPr>
            <a:xfrm>
              <a:off x="3402619" y="2077426"/>
              <a:ext cx="56750" cy="54851"/>
            </a:xfrm>
            <a:custGeom>
              <a:avLst/>
              <a:gdLst/>
              <a:ahLst/>
              <a:cxnLst/>
              <a:rect l="l" t="t" r="r" b="b"/>
              <a:pathLst>
                <a:path w="508" h="491" extrusionOk="0">
                  <a:moveTo>
                    <a:pt x="387" y="0"/>
                  </a:moveTo>
                  <a:cubicBezTo>
                    <a:pt x="373" y="0"/>
                    <a:pt x="358" y="4"/>
                    <a:pt x="343" y="12"/>
                  </a:cubicBezTo>
                  <a:lnTo>
                    <a:pt x="351" y="12"/>
                  </a:lnTo>
                  <a:cubicBezTo>
                    <a:pt x="341" y="17"/>
                    <a:pt x="332" y="23"/>
                    <a:pt x="322" y="28"/>
                  </a:cubicBezTo>
                  <a:lnTo>
                    <a:pt x="322" y="28"/>
                  </a:lnTo>
                  <a:cubicBezTo>
                    <a:pt x="312" y="25"/>
                    <a:pt x="302" y="23"/>
                    <a:pt x="291" y="21"/>
                  </a:cubicBezTo>
                  <a:cubicBezTo>
                    <a:pt x="285" y="20"/>
                    <a:pt x="278" y="20"/>
                    <a:pt x="271" y="20"/>
                  </a:cubicBezTo>
                  <a:cubicBezTo>
                    <a:pt x="160" y="20"/>
                    <a:pt x="67" y="86"/>
                    <a:pt x="35" y="183"/>
                  </a:cubicBezTo>
                  <a:cubicBezTo>
                    <a:pt x="26" y="214"/>
                    <a:pt x="32" y="241"/>
                    <a:pt x="45" y="262"/>
                  </a:cubicBezTo>
                  <a:lnTo>
                    <a:pt x="45" y="262"/>
                  </a:lnTo>
                  <a:cubicBezTo>
                    <a:pt x="39" y="270"/>
                    <a:pt x="32" y="278"/>
                    <a:pt x="26" y="286"/>
                  </a:cubicBezTo>
                  <a:cubicBezTo>
                    <a:pt x="0" y="320"/>
                    <a:pt x="0" y="372"/>
                    <a:pt x="26" y="406"/>
                  </a:cubicBezTo>
                  <a:cubicBezTo>
                    <a:pt x="84" y="463"/>
                    <a:pt x="159" y="491"/>
                    <a:pt x="231" y="491"/>
                  </a:cubicBezTo>
                  <a:cubicBezTo>
                    <a:pt x="362" y="491"/>
                    <a:pt x="485" y="400"/>
                    <a:pt x="480" y="235"/>
                  </a:cubicBezTo>
                  <a:cubicBezTo>
                    <a:pt x="478" y="210"/>
                    <a:pt x="471" y="186"/>
                    <a:pt x="462" y="163"/>
                  </a:cubicBezTo>
                  <a:lnTo>
                    <a:pt x="462" y="163"/>
                  </a:lnTo>
                  <a:cubicBezTo>
                    <a:pt x="508" y="101"/>
                    <a:pt x="461" y="0"/>
                    <a:pt x="38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1"/>
            <p:cNvSpPr/>
            <p:nvPr/>
          </p:nvSpPr>
          <p:spPr>
            <a:xfrm>
              <a:off x="3222986" y="2083794"/>
              <a:ext cx="59319" cy="56415"/>
            </a:xfrm>
            <a:custGeom>
              <a:avLst/>
              <a:gdLst/>
              <a:ahLst/>
              <a:cxnLst/>
              <a:rect l="l" t="t" r="r" b="b"/>
              <a:pathLst>
                <a:path w="531" h="505" extrusionOk="0">
                  <a:moveTo>
                    <a:pt x="319" y="0"/>
                  </a:moveTo>
                  <a:cubicBezTo>
                    <a:pt x="224" y="0"/>
                    <a:pt x="134" y="40"/>
                    <a:pt x="69" y="118"/>
                  </a:cubicBezTo>
                  <a:cubicBezTo>
                    <a:pt x="0" y="229"/>
                    <a:pt x="26" y="374"/>
                    <a:pt x="128" y="460"/>
                  </a:cubicBezTo>
                  <a:cubicBezTo>
                    <a:pt x="165" y="490"/>
                    <a:pt x="210" y="504"/>
                    <a:pt x="255" y="504"/>
                  </a:cubicBezTo>
                  <a:cubicBezTo>
                    <a:pt x="336" y="504"/>
                    <a:pt x="417" y="457"/>
                    <a:pt x="445" y="374"/>
                  </a:cubicBezTo>
                  <a:cubicBezTo>
                    <a:pt x="463" y="323"/>
                    <a:pt x="454" y="275"/>
                    <a:pt x="428" y="239"/>
                  </a:cubicBezTo>
                  <a:lnTo>
                    <a:pt x="428" y="239"/>
                  </a:lnTo>
                  <a:lnTo>
                    <a:pt x="479" y="195"/>
                  </a:lnTo>
                  <a:cubicBezTo>
                    <a:pt x="531" y="143"/>
                    <a:pt x="513" y="49"/>
                    <a:pt x="445" y="24"/>
                  </a:cubicBezTo>
                  <a:cubicBezTo>
                    <a:pt x="403" y="8"/>
                    <a:pt x="361" y="0"/>
                    <a:pt x="31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31"/>
            <p:cNvSpPr/>
            <p:nvPr/>
          </p:nvSpPr>
          <p:spPr>
            <a:xfrm>
              <a:off x="3300626" y="2316602"/>
              <a:ext cx="58090" cy="54627"/>
            </a:xfrm>
            <a:custGeom>
              <a:avLst/>
              <a:gdLst/>
              <a:ahLst/>
              <a:cxnLst/>
              <a:rect l="l" t="t" r="r" b="b"/>
              <a:pathLst>
                <a:path w="520" h="489" extrusionOk="0">
                  <a:moveTo>
                    <a:pt x="238" y="249"/>
                  </a:moveTo>
                  <a:cubicBezTo>
                    <a:pt x="246" y="249"/>
                    <a:pt x="315" y="267"/>
                    <a:pt x="263" y="292"/>
                  </a:cubicBezTo>
                  <a:cubicBezTo>
                    <a:pt x="255" y="294"/>
                    <a:pt x="248" y="295"/>
                    <a:pt x="242" y="295"/>
                  </a:cubicBezTo>
                  <a:cubicBezTo>
                    <a:pt x="224" y="295"/>
                    <a:pt x="214" y="286"/>
                    <a:pt x="212" y="266"/>
                  </a:cubicBezTo>
                  <a:lnTo>
                    <a:pt x="212" y="266"/>
                  </a:lnTo>
                  <a:cubicBezTo>
                    <a:pt x="221" y="262"/>
                    <a:pt x="229" y="256"/>
                    <a:pt x="238" y="249"/>
                  </a:cubicBezTo>
                  <a:close/>
                  <a:moveTo>
                    <a:pt x="291" y="0"/>
                  </a:moveTo>
                  <a:cubicBezTo>
                    <a:pt x="157" y="0"/>
                    <a:pt x="37" y="95"/>
                    <a:pt x="15" y="232"/>
                  </a:cubicBezTo>
                  <a:cubicBezTo>
                    <a:pt x="0" y="373"/>
                    <a:pt x="108" y="489"/>
                    <a:pt x="237" y="489"/>
                  </a:cubicBezTo>
                  <a:cubicBezTo>
                    <a:pt x="257" y="489"/>
                    <a:pt x="277" y="486"/>
                    <a:pt x="298" y="480"/>
                  </a:cubicBezTo>
                  <a:cubicBezTo>
                    <a:pt x="452" y="455"/>
                    <a:pt x="520" y="284"/>
                    <a:pt x="434" y="155"/>
                  </a:cubicBezTo>
                  <a:cubicBezTo>
                    <a:pt x="431" y="151"/>
                    <a:pt x="428" y="146"/>
                    <a:pt x="424" y="142"/>
                  </a:cubicBezTo>
                  <a:lnTo>
                    <a:pt x="424" y="142"/>
                  </a:lnTo>
                  <a:cubicBezTo>
                    <a:pt x="425" y="141"/>
                    <a:pt x="425" y="139"/>
                    <a:pt x="426" y="138"/>
                  </a:cubicBezTo>
                  <a:cubicBezTo>
                    <a:pt x="443" y="87"/>
                    <a:pt x="417" y="27"/>
                    <a:pt x="366" y="10"/>
                  </a:cubicBezTo>
                  <a:cubicBezTo>
                    <a:pt x="341" y="3"/>
                    <a:pt x="316" y="0"/>
                    <a:pt x="29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31"/>
            <p:cNvSpPr/>
            <p:nvPr/>
          </p:nvSpPr>
          <p:spPr>
            <a:xfrm>
              <a:off x="3121887" y="2437810"/>
              <a:ext cx="56750" cy="51611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41" y="0"/>
                  </a:moveTo>
                  <a:cubicBezTo>
                    <a:pt x="229" y="0"/>
                    <a:pt x="216" y="1"/>
                    <a:pt x="204" y="3"/>
                  </a:cubicBezTo>
                  <a:cubicBezTo>
                    <a:pt x="127" y="20"/>
                    <a:pt x="67" y="80"/>
                    <a:pt x="50" y="157"/>
                  </a:cubicBezTo>
                  <a:cubicBezTo>
                    <a:pt x="48" y="164"/>
                    <a:pt x="47" y="171"/>
                    <a:pt x="46" y="179"/>
                  </a:cubicBezTo>
                  <a:lnTo>
                    <a:pt x="46" y="179"/>
                  </a:lnTo>
                  <a:cubicBezTo>
                    <a:pt x="7" y="227"/>
                    <a:pt x="0" y="297"/>
                    <a:pt x="33" y="362"/>
                  </a:cubicBezTo>
                  <a:cubicBezTo>
                    <a:pt x="71" y="431"/>
                    <a:pt x="139" y="461"/>
                    <a:pt x="211" y="461"/>
                  </a:cubicBezTo>
                  <a:cubicBezTo>
                    <a:pt x="317" y="461"/>
                    <a:pt x="430" y="396"/>
                    <a:pt x="460" y="294"/>
                  </a:cubicBezTo>
                  <a:cubicBezTo>
                    <a:pt x="508" y="143"/>
                    <a:pt x="394" y="0"/>
                    <a:pt x="24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31"/>
            <p:cNvSpPr/>
            <p:nvPr/>
          </p:nvSpPr>
          <p:spPr>
            <a:xfrm>
              <a:off x="3209581" y="2425521"/>
              <a:ext cx="73730" cy="67028"/>
            </a:xfrm>
            <a:custGeom>
              <a:avLst/>
              <a:gdLst/>
              <a:ahLst/>
              <a:cxnLst/>
              <a:rect l="l" t="t" r="r" b="b"/>
              <a:pathLst>
                <a:path w="660" h="600" extrusionOk="0">
                  <a:moveTo>
                    <a:pt x="419" y="243"/>
                  </a:moveTo>
                  <a:cubicBezTo>
                    <a:pt x="419" y="243"/>
                    <a:pt x="419" y="243"/>
                    <a:pt x="420" y="244"/>
                  </a:cubicBezTo>
                  <a:lnTo>
                    <a:pt x="420" y="244"/>
                  </a:lnTo>
                  <a:lnTo>
                    <a:pt x="420" y="250"/>
                  </a:lnTo>
                  <a:cubicBezTo>
                    <a:pt x="420" y="248"/>
                    <a:pt x="420" y="247"/>
                    <a:pt x="421" y="246"/>
                  </a:cubicBezTo>
                  <a:lnTo>
                    <a:pt x="421" y="246"/>
                  </a:lnTo>
                  <a:cubicBezTo>
                    <a:pt x="450" y="297"/>
                    <a:pt x="434" y="371"/>
                    <a:pt x="368" y="395"/>
                  </a:cubicBezTo>
                  <a:cubicBezTo>
                    <a:pt x="359" y="399"/>
                    <a:pt x="350" y="400"/>
                    <a:pt x="341" y="400"/>
                  </a:cubicBezTo>
                  <a:cubicBezTo>
                    <a:pt x="306" y="400"/>
                    <a:pt x="271" y="376"/>
                    <a:pt x="257" y="335"/>
                  </a:cubicBezTo>
                  <a:cubicBezTo>
                    <a:pt x="251" y="318"/>
                    <a:pt x="249" y="300"/>
                    <a:pt x="254" y="282"/>
                  </a:cubicBezTo>
                  <a:lnTo>
                    <a:pt x="254" y="282"/>
                  </a:lnTo>
                  <a:cubicBezTo>
                    <a:pt x="264" y="293"/>
                    <a:pt x="277" y="302"/>
                    <a:pt x="291" y="310"/>
                  </a:cubicBezTo>
                  <a:cubicBezTo>
                    <a:pt x="300" y="313"/>
                    <a:pt x="310" y="314"/>
                    <a:pt x="319" y="314"/>
                  </a:cubicBezTo>
                  <a:cubicBezTo>
                    <a:pt x="362" y="314"/>
                    <a:pt x="404" y="284"/>
                    <a:pt x="419" y="243"/>
                  </a:cubicBezTo>
                  <a:close/>
                  <a:moveTo>
                    <a:pt x="353" y="1"/>
                  </a:moveTo>
                  <a:cubicBezTo>
                    <a:pt x="323" y="1"/>
                    <a:pt x="300" y="14"/>
                    <a:pt x="286" y="33"/>
                  </a:cubicBezTo>
                  <a:lnTo>
                    <a:pt x="286" y="33"/>
                  </a:lnTo>
                  <a:cubicBezTo>
                    <a:pt x="282" y="33"/>
                    <a:pt x="279" y="33"/>
                    <a:pt x="275" y="33"/>
                  </a:cubicBezTo>
                  <a:cubicBezTo>
                    <a:pt x="201" y="33"/>
                    <a:pt x="133" y="80"/>
                    <a:pt x="103" y="147"/>
                  </a:cubicBezTo>
                  <a:cubicBezTo>
                    <a:pt x="0" y="301"/>
                    <a:pt x="69" y="515"/>
                    <a:pt x="240" y="583"/>
                  </a:cubicBezTo>
                  <a:cubicBezTo>
                    <a:pt x="273" y="594"/>
                    <a:pt x="307" y="600"/>
                    <a:pt x="340" y="600"/>
                  </a:cubicBezTo>
                  <a:cubicBezTo>
                    <a:pt x="487" y="600"/>
                    <a:pt x="623" y="497"/>
                    <a:pt x="651" y="344"/>
                  </a:cubicBezTo>
                  <a:cubicBezTo>
                    <a:pt x="659" y="173"/>
                    <a:pt x="539" y="19"/>
                    <a:pt x="368" y="2"/>
                  </a:cubicBezTo>
                  <a:cubicBezTo>
                    <a:pt x="363" y="1"/>
                    <a:pt x="358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1"/>
            <p:cNvSpPr/>
            <p:nvPr/>
          </p:nvSpPr>
          <p:spPr>
            <a:xfrm>
              <a:off x="4616147" y="2315485"/>
              <a:ext cx="68145" cy="57867"/>
            </a:xfrm>
            <a:custGeom>
              <a:avLst/>
              <a:gdLst/>
              <a:ahLst/>
              <a:cxnLst/>
              <a:rect l="l" t="t" r="r" b="b"/>
              <a:pathLst>
                <a:path w="610" h="518" extrusionOk="0">
                  <a:moveTo>
                    <a:pt x="185" y="223"/>
                  </a:moveTo>
                  <a:lnTo>
                    <a:pt x="185" y="223"/>
                  </a:lnTo>
                  <a:cubicBezTo>
                    <a:pt x="184" y="224"/>
                    <a:pt x="183" y="225"/>
                    <a:pt x="182" y="225"/>
                  </a:cubicBezTo>
                  <a:cubicBezTo>
                    <a:pt x="183" y="224"/>
                    <a:pt x="184" y="224"/>
                    <a:pt x="185" y="223"/>
                  </a:cubicBezTo>
                  <a:close/>
                  <a:moveTo>
                    <a:pt x="307" y="204"/>
                  </a:moveTo>
                  <a:cubicBezTo>
                    <a:pt x="309" y="204"/>
                    <a:pt x="312" y="204"/>
                    <a:pt x="314" y="204"/>
                  </a:cubicBezTo>
                  <a:lnTo>
                    <a:pt x="314" y="204"/>
                  </a:lnTo>
                  <a:cubicBezTo>
                    <a:pt x="308" y="218"/>
                    <a:pt x="303" y="233"/>
                    <a:pt x="298" y="247"/>
                  </a:cubicBezTo>
                  <a:lnTo>
                    <a:pt x="298" y="247"/>
                  </a:lnTo>
                  <a:cubicBezTo>
                    <a:pt x="287" y="232"/>
                    <a:pt x="273" y="220"/>
                    <a:pt x="256" y="214"/>
                  </a:cubicBezTo>
                  <a:lnTo>
                    <a:pt x="256" y="214"/>
                  </a:lnTo>
                  <a:cubicBezTo>
                    <a:pt x="271" y="207"/>
                    <a:pt x="289" y="204"/>
                    <a:pt x="307" y="204"/>
                  </a:cubicBezTo>
                  <a:close/>
                  <a:moveTo>
                    <a:pt x="306" y="0"/>
                  </a:moveTo>
                  <a:cubicBezTo>
                    <a:pt x="183" y="0"/>
                    <a:pt x="67" y="75"/>
                    <a:pt x="28" y="200"/>
                  </a:cubicBezTo>
                  <a:cubicBezTo>
                    <a:pt x="0" y="310"/>
                    <a:pt x="90" y="426"/>
                    <a:pt x="193" y="426"/>
                  </a:cubicBezTo>
                  <a:cubicBezTo>
                    <a:pt x="217" y="426"/>
                    <a:pt x="243" y="420"/>
                    <a:pt x="267" y="405"/>
                  </a:cubicBezTo>
                  <a:cubicBezTo>
                    <a:pt x="272" y="402"/>
                    <a:pt x="276" y="399"/>
                    <a:pt x="280" y="396"/>
                  </a:cubicBezTo>
                  <a:lnTo>
                    <a:pt x="280" y="396"/>
                  </a:lnTo>
                  <a:cubicBezTo>
                    <a:pt x="281" y="410"/>
                    <a:pt x="282" y="425"/>
                    <a:pt x="284" y="439"/>
                  </a:cubicBezTo>
                  <a:cubicBezTo>
                    <a:pt x="284" y="492"/>
                    <a:pt x="337" y="518"/>
                    <a:pt x="379" y="518"/>
                  </a:cubicBezTo>
                  <a:cubicBezTo>
                    <a:pt x="385" y="518"/>
                    <a:pt x="390" y="517"/>
                    <a:pt x="396" y="516"/>
                  </a:cubicBezTo>
                  <a:cubicBezTo>
                    <a:pt x="524" y="499"/>
                    <a:pt x="610" y="388"/>
                    <a:pt x="610" y="268"/>
                  </a:cubicBezTo>
                  <a:cubicBezTo>
                    <a:pt x="601" y="123"/>
                    <a:pt x="490" y="11"/>
                    <a:pt x="344" y="3"/>
                  </a:cubicBezTo>
                  <a:cubicBezTo>
                    <a:pt x="332" y="1"/>
                    <a:pt x="319" y="0"/>
                    <a:pt x="30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31"/>
            <p:cNvSpPr/>
            <p:nvPr/>
          </p:nvSpPr>
          <p:spPr>
            <a:xfrm>
              <a:off x="4444557" y="2413233"/>
              <a:ext cx="86801" cy="60995"/>
            </a:xfrm>
            <a:custGeom>
              <a:avLst/>
              <a:gdLst/>
              <a:ahLst/>
              <a:cxnLst/>
              <a:rect l="l" t="t" r="r" b="b"/>
              <a:pathLst>
                <a:path w="777" h="546" extrusionOk="0">
                  <a:moveTo>
                    <a:pt x="525" y="331"/>
                  </a:moveTo>
                  <a:cubicBezTo>
                    <a:pt x="530" y="336"/>
                    <a:pt x="535" y="340"/>
                    <a:pt x="537" y="343"/>
                  </a:cubicBezTo>
                  <a:lnTo>
                    <a:pt x="503" y="343"/>
                  </a:lnTo>
                  <a:cubicBezTo>
                    <a:pt x="501" y="343"/>
                    <a:pt x="499" y="343"/>
                    <a:pt x="497" y="342"/>
                  </a:cubicBezTo>
                  <a:lnTo>
                    <a:pt x="497" y="342"/>
                  </a:lnTo>
                  <a:cubicBezTo>
                    <a:pt x="507" y="340"/>
                    <a:pt x="516" y="336"/>
                    <a:pt x="525" y="331"/>
                  </a:cubicBezTo>
                  <a:close/>
                  <a:moveTo>
                    <a:pt x="273" y="0"/>
                  </a:moveTo>
                  <a:cubicBezTo>
                    <a:pt x="202" y="0"/>
                    <a:pt x="168" y="64"/>
                    <a:pt x="178" y="119"/>
                  </a:cubicBezTo>
                  <a:lnTo>
                    <a:pt x="178" y="119"/>
                  </a:lnTo>
                  <a:cubicBezTo>
                    <a:pt x="172" y="124"/>
                    <a:pt x="166" y="130"/>
                    <a:pt x="161" y="137"/>
                  </a:cubicBezTo>
                  <a:cubicBezTo>
                    <a:pt x="0" y="347"/>
                    <a:pt x="279" y="545"/>
                    <a:pt x="504" y="545"/>
                  </a:cubicBezTo>
                  <a:cubicBezTo>
                    <a:pt x="554" y="545"/>
                    <a:pt x="601" y="536"/>
                    <a:pt x="640" y="514"/>
                  </a:cubicBezTo>
                  <a:cubicBezTo>
                    <a:pt x="777" y="437"/>
                    <a:pt x="734" y="291"/>
                    <a:pt x="657" y="189"/>
                  </a:cubicBezTo>
                  <a:cubicBezTo>
                    <a:pt x="563" y="77"/>
                    <a:pt x="426" y="9"/>
                    <a:pt x="281" y="0"/>
                  </a:cubicBezTo>
                  <a:cubicBezTo>
                    <a:pt x="278" y="0"/>
                    <a:pt x="275" y="0"/>
                    <a:pt x="27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31"/>
            <p:cNvSpPr/>
            <p:nvPr/>
          </p:nvSpPr>
          <p:spPr>
            <a:xfrm>
              <a:off x="4528453" y="2533324"/>
              <a:ext cx="67921" cy="48036"/>
            </a:xfrm>
            <a:custGeom>
              <a:avLst/>
              <a:gdLst/>
              <a:ahLst/>
              <a:cxnLst/>
              <a:rect l="l" t="t" r="r" b="b"/>
              <a:pathLst>
                <a:path w="608" h="430" extrusionOk="0">
                  <a:moveTo>
                    <a:pt x="277" y="1"/>
                  </a:moveTo>
                  <a:cubicBezTo>
                    <a:pt x="239" y="1"/>
                    <a:pt x="207" y="27"/>
                    <a:pt x="191" y="61"/>
                  </a:cubicBezTo>
                  <a:lnTo>
                    <a:pt x="191" y="61"/>
                  </a:lnTo>
                  <a:cubicBezTo>
                    <a:pt x="137" y="79"/>
                    <a:pt x="84" y="106"/>
                    <a:pt x="34" y="140"/>
                  </a:cubicBezTo>
                  <a:cubicBezTo>
                    <a:pt x="0" y="174"/>
                    <a:pt x="0" y="234"/>
                    <a:pt x="26" y="277"/>
                  </a:cubicBezTo>
                  <a:cubicBezTo>
                    <a:pt x="101" y="377"/>
                    <a:pt x="213" y="430"/>
                    <a:pt x="328" y="430"/>
                  </a:cubicBezTo>
                  <a:cubicBezTo>
                    <a:pt x="410" y="430"/>
                    <a:pt x="493" y="403"/>
                    <a:pt x="565" y="346"/>
                  </a:cubicBezTo>
                  <a:cubicBezTo>
                    <a:pt x="608" y="303"/>
                    <a:pt x="608" y="226"/>
                    <a:pt x="556" y="192"/>
                  </a:cubicBezTo>
                  <a:lnTo>
                    <a:pt x="549" y="186"/>
                  </a:lnTo>
                  <a:lnTo>
                    <a:pt x="549" y="186"/>
                  </a:lnTo>
                  <a:cubicBezTo>
                    <a:pt x="552" y="183"/>
                    <a:pt x="554" y="179"/>
                    <a:pt x="556" y="174"/>
                  </a:cubicBezTo>
                  <a:cubicBezTo>
                    <a:pt x="573" y="123"/>
                    <a:pt x="539" y="63"/>
                    <a:pt x="488" y="46"/>
                  </a:cubicBezTo>
                  <a:cubicBezTo>
                    <a:pt x="446" y="37"/>
                    <a:pt x="406" y="33"/>
                    <a:pt x="366" y="33"/>
                  </a:cubicBezTo>
                  <a:cubicBezTo>
                    <a:pt x="361" y="33"/>
                    <a:pt x="356" y="33"/>
                    <a:pt x="351" y="33"/>
                  </a:cubicBezTo>
                  <a:lnTo>
                    <a:pt x="351" y="33"/>
                  </a:lnTo>
                  <a:lnTo>
                    <a:pt x="334" y="20"/>
                  </a:lnTo>
                  <a:cubicBezTo>
                    <a:pt x="314" y="7"/>
                    <a:pt x="295" y="1"/>
                    <a:pt x="27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31"/>
            <p:cNvSpPr/>
            <p:nvPr/>
          </p:nvSpPr>
          <p:spPr>
            <a:xfrm>
              <a:off x="3110157" y="2585270"/>
              <a:ext cx="1575146" cy="882864"/>
            </a:xfrm>
            <a:custGeom>
              <a:avLst/>
              <a:gdLst/>
              <a:ahLst/>
              <a:cxnLst/>
              <a:rect l="l" t="t" r="r" b="b"/>
              <a:pathLst>
                <a:path w="14100" h="7903" extrusionOk="0">
                  <a:moveTo>
                    <a:pt x="574" y="0"/>
                  </a:moveTo>
                  <a:cubicBezTo>
                    <a:pt x="1" y="1797"/>
                    <a:pt x="582" y="3867"/>
                    <a:pt x="1891" y="5219"/>
                  </a:cubicBezTo>
                  <a:cubicBezTo>
                    <a:pt x="3152" y="6521"/>
                    <a:pt x="5128" y="7903"/>
                    <a:pt x="6946" y="7903"/>
                  </a:cubicBezTo>
                  <a:cubicBezTo>
                    <a:pt x="7015" y="7903"/>
                    <a:pt x="7084" y="7901"/>
                    <a:pt x="7153" y="7896"/>
                  </a:cubicBezTo>
                  <a:cubicBezTo>
                    <a:pt x="9326" y="7760"/>
                    <a:pt x="10754" y="6861"/>
                    <a:pt x="12243" y="5279"/>
                  </a:cubicBezTo>
                  <a:cubicBezTo>
                    <a:pt x="12944" y="4534"/>
                    <a:pt x="14099" y="3020"/>
                    <a:pt x="13962" y="2011"/>
                  </a:cubicBezTo>
                  <a:cubicBezTo>
                    <a:pt x="13895" y="1549"/>
                    <a:pt x="13867" y="1145"/>
                    <a:pt x="13697" y="1145"/>
                  </a:cubicBezTo>
                  <a:cubicBezTo>
                    <a:pt x="13672" y="1145"/>
                    <a:pt x="13643" y="1154"/>
                    <a:pt x="13612" y="1172"/>
                  </a:cubicBezTo>
                  <a:lnTo>
                    <a:pt x="13603" y="1130"/>
                  </a:lnTo>
                  <a:lnTo>
                    <a:pt x="9043" y="531"/>
                  </a:lnTo>
                  <a:cubicBezTo>
                    <a:pt x="8034" y="394"/>
                    <a:pt x="7024" y="257"/>
                    <a:pt x="6006" y="240"/>
                  </a:cubicBezTo>
                  <a:cubicBezTo>
                    <a:pt x="5938" y="239"/>
                    <a:pt x="5870" y="238"/>
                    <a:pt x="5802" y="238"/>
                  </a:cubicBezTo>
                  <a:cubicBezTo>
                    <a:pt x="4877" y="238"/>
                    <a:pt x="3941" y="321"/>
                    <a:pt x="3018" y="321"/>
                  </a:cubicBezTo>
                  <a:cubicBezTo>
                    <a:pt x="2187" y="321"/>
                    <a:pt x="1366" y="254"/>
                    <a:pt x="57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31"/>
            <p:cNvSpPr/>
            <p:nvPr/>
          </p:nvSpPr>
          <p:spPr>
            <a:xfrm>
              <a:off x="2282818" y="-1414140"/>
              <a:ext cx="1066408" cy="2129575"/>
            </a:xfrm>
            <a:custGeom>
              <a:avLst/>
              <a:gdLst/>
              <a:ahLst/>
              <a:cxnLst/>
              <a:rect l="l" t="t" r="r" b="b"/>
              <a:pathLst>
                <a:path w="9546" h="19063" extrusionOk="0">
                  <a:moveTo>
                    <a:pt x="190" y="0"/>
                  </a:moveTo>
                  <a:cubicBezTo>
                    <a:pt x="94" y="0"/>
                    <a:pt x="0" y="126"/>
                    <a:pt x="75" y="239"/>
                  </a:cubicBezTo>
                  <a:lnTo>
                    <a:pt x="700" y="1171"/>
                  </a:lnTo>
                  <a:cubicBezTo>
                    <a:pt x="811" y="1334"/>
                    <a:pt x="931" y="1488"/>
                    <a:pt x="1025" y="1650"/>
                  </a:cubicBezTo>
                  <a:cubicBezTo>
                    <a:pt x="982" y="1710"/>
                    <a:pt x="999" y="1796"/>
                    <a:pt x="1059" y="1830"/>
                  </a:cubicBezTo>
                  <a:lnTo>
                    <a:pt x="1102" y="1864"/>
                  </a:lnTo>
                  <a:cubicBezTo>
                    <a:pt x="1127" y="2018"/>
                    <a:pt x="1127" y="2172"/>
                    <a:pt x="1119" y="2326"/>
                  </a:cubicBezTo>
                  <a:cubicBezTo>
                    <a:pt x="1076" y="3011"/>
                    <a:pt x="1076" y="3703"/>
                    <a:pt x="1110" y="4388"/>
                  </a:cubicBezTo>
                  <a:cubicBezTo>
                    <a:pt x="1170" y="5799"/>
                    <a:pt x="1358" y="7202"/>
                    <a:pt x="1683" y="8571"/>
                  </a:cubicBezTo>
                  <a:cubicBezTo>
                    <a:pt x="2000" y="9906"/>
                    <a:pt x="2419" y="11215"/>
                    <a:pt x="2950" y="12481"/>
                  </a:cubicBezTo>
                  <a:cubicBezTo>
                    <a:pt x="3523" y="13841"/>
                    <a:pt x="4233" y="15107"/>
                    <a:pt x="5234" y="16211"/>
                  </a:cubicBezTo>
                  <a:cubicBezTo>
                    <a:pt x="6277" y="17348"/>
                    <a:pt x="7518" y="18307"/>
                    <a:pt x="8887" y="19042"/>
                  </a:cubicBezTo>
                  <a:cubicBezTo>
                    <a:pt x="8909" y="19056"/>
                    <a:pt x="8934" y="19062"/>
                    <a:pt x="8959" y="19062"/>
                  </a:cubicBezTo>
                  <a:cubicBezTo>
                    <a:pt x="9028" y="19062"/>
                    <a:pt x="9094" y="19013"/>
                    <a:pt x="9101" y="18931"/>
                  </a:cubicBezTo>
                  <a:cubicBezTo>
                    <a:pt x="9545" y="16407"/>
                    <a:pt x="9400" y="13807"/>
                    <a:pt x="8664" y="11352"/>
                  </a:cubicBezTo>
                  <a:cubicBezTo>
                    <a:pt x="7937" y="8888"/>
                    <a:pt x="6671" y="6612"/>
                    <a:pt x="4943" y="4722"/>
                  </a:cubicBezTo>
                  <a:cubicBezTo>
                    <a:pt x="3874" y="3550"/>
                    <a:pt x="2616" y="2600"/>
                    <a:pt x="1333" y="1685"/>
                  </a:cubicBezTo>
                  <a:cubicBezTo>
                    <a:pt x="1247" y="1496"/>
                    <a:pt x="1145" y="1317"/>
                    <a:pt x="1016" y="1146"/>
                  </a:cubicBezTo>
                  <a:lnTo>
                    <a:pt x="289" y="59"/>
                  </a:lnTo>
                  <a:cubicBezTo>
                    <a:pt x="261" y="18"/>
                    <a:pt x="225" y="0"/>
                    <a:pt x="19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31"/>
            <p:cNvSpPr/>
            <p:nvPr/>
          </p:nvSpPr>
          <p:spPr>
            <a:xfrm>
              <a:off x="2407377" y="-1218085"/>
              <a:ext cx="814384" cy="1661947"/>
            </a:xfrm>
            <a:custGeom>
              <a:avLst/>
              <a:gdLst/>
              <a:ahLst/>
              <a:cxnLst/>
              <a:rect l="l" t="t" r="r" b="b"/>
              <a:pathLst>
                <a:path w="7290" h="14877" extrusionOk="0">
                  <a:moveTo>
                    <a:pt x="95" y="0"/>
                  </a:moveTo>
                  <a:cubicBezTo>
                    <a:pt x="49" y="0"/>
                    <a:pt x="1" y="40"/>
                    <a:pt x="30" y="92"/>
                  </a:cubicBezTo>
                  <a:cubicBezTo>
                    <a:pt x="2810" y="4797"/>
                    <a:pt x="5197" y="9733"/>
                    <a:pt x="7147" y="14841"/>
                  </a:cubicBezTo>
                  <a:cubicBezTo>
                    <a:pt x="7158" y="14866"/>
                    <a:pt x="7179" y="14876"/>
                    <a:pt x="7200" y="14876"/>
                  </a:cubicBezTo>
                  <a:cubicBezTo>
                    <a:pt x="7243" y="14876"/>
                    <a:pt x="7290" y="14832"/>
                    <a:pt x="7267" y="14781"/>
                  </a:cubicBezTo>
                  <a:cubicBezTo>
                    <a:pt x="5316" y="9674"/>
                    <a:pt x="2938" y="4737"/>
                    <a:pt x="149" y="32"/>
                  </a:cubicBezTo>
                  <a:cubicBezTo>
                    <a:pt x="138" y="10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31"/>
            <p:cNvSpPr/>
            <p:nvPr/>
          </p:nvSpPr>
          <p:spPr>
            <a:xfrm>
              <a:off x="2653814" y="-783077"/>
              <a:ext cx="49377" cy="459362"/>
            </a:xfrm>
            <a:custGeom>
              <a:avLst/>
              <a:gdLst/>
              <a:ahLst/>
              <a:cxnLst/>
              <a:rect l="l" t="t" r="r" b="b"/>
              <a:pathLst>
                <a:path w="442" h="4112" extrusionOk="0">
                  <a:moveTo>
                    <a:pt x="70" y="0"/>
                  </a:moveTo>
                  <a:cubicBezTo>
                    <a:pt x="34" y="0"/>
                    <a:pt x="0" y="26"/>
                    <a:pt x="5" y="73"/>
                  </a:cubicBezTo>
                  <a:cubicBezTo>
                    <a:pt x="219" y="1382"/>
                    <a:pt x="304" y="2708"/>
                    <a:pt x="279" y="4043"/>
                  </a:cubicBezTo>
                  <a:cubicBezTo>
                    <a:pt x="279" y="4088"/>
                    <a:pt x="314" y="4111"/>
                    <a:pt x="348" y="4111"/>
                  </a:cubicBezTo>
                  <a:cubicBezTo>
                    <a:pt x="378" y="4111"/>
                    <a:pt x="407" y="4092"/>
                    <a:pt x="407" y="4051"/>
                  </a:cubicBezTo>
                  <a:cubicBezTo>
                    <a:pt x="441" y="2717"/>
                    <a:pt x="347" y="1374"/>
                    <a:pt x="142" y="56"/>
                  </a:cubicBezTo>
                  <a:cubicBezTo>
                    <a:pt x="130" y="18"/>
                    <a:pt x="100" y="0"/>
                    <a:pt x="7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31"/>
            <p:cNvSpPr/>
            <p:nvPr/>
          </p:nvSpPr>
          <p:spPr>
            <a:xfrm>
              <a:off x="2986939" y="-56836"/>
              <a:ext cx="29716" cy="292240"/>
            </a:xfrm>
            <a:custGeom>
              <a:avLst/>
              <a:gdLst/>
              <a:ahLst/>
              <a:cxnLst/>
              <a:rect l="l" t="t" r="r" b="b"/>
              <a:pathLst>
                <a:path w="266" h="2616" extrusionOk="0">
                  <a:moveTo>
                    <a:pt x="192" y="1"/>
                  </a:moveTo>
                  <a:cubicBezTo>
                    <a:pt x="163" y="1"/>
                    <a:pt x="137" y="18"/>
                    <a:pt x="137" y="57"/>
                  </a:cubicBezTo>
                  <a:cubicBezTo>
                    <a:pt x="94" y="887"/>
                    <a:pt x="43" y="1717"/>
                    <a:pt x="0" y="2546"/>
                  </a:cubicBezTo>
                  <a:cubicBezTo>
                    <a:pt x="0" y="2591"/>
                    <a:pt x="35" y="2615"/>
                    <a:pt x="70" y="2615"/>
                  </a:cubicBezTo>
                  <a:cubicBezTo>
                    <a:pt x="102" y="2615"/>
                    <a:pt x="133" y="2596"/>
                    <a:pt x="137" y="2555"/>
                  </a:cubicBezTo>
                  <a:cubicBezTo>
                    <a:pt x="180" y="1734"/>
                    <a:pt x="223" y="904"/>
                    <a:pt x="265" y="74"/>
                  </a:cubicBezTo>
                  <a:cubicBezTo>
                    <a:pt x="265" y="27"/>
                    <a:pt x="227" y="1"/>
                    <a:pt x="19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31"/>
            <p:cNvSpPr/>
            <p:nvPr/>
          </p:nvSpPr>
          <p:spPr>
            <a:xfrm>
              <a:off x="2838250" y="-343490"/>
              <a:ext cx="46026" cy="309890"/>
            </a:xfrm>
            <a:custGeom>
              <a:avLst/>
              <a:gdLst/>
              <a:ahLst/>
              <a:cxnLst/>
              <a:rect l="l" t="t" r="r" b="b"/>
              <a:pathLst>
                <a:path w="412" h="2774" extrusionOk="0">
                  <a:moveTo>
                    <a:pt x="340" y="0"/>
                  </a:moveTo>
                  <a:cubicBezTo>
                    <a:pt x="311" y="0"/>
                    <a:pt x="283" y="18"/>
                    <a:pt x="279" y="57"/>
                  </a:cubicBezTo>
                  <a:cubicBezTo>
                    <a:pt x="151" y="938"/>
                    <a:pt x="65" y="1819"/>
                    <a:pt x="5" y="2700"/>
                  </a:cubicBezTo>
                  <a:cubicBezTo>
                    <a:pt x="0" y="2747"/>
                    <a:pt x="40" y="2773"/>
                    <a:pt x="76" y="2773"/>
                  </a:cubicBezTo>
                  <a:cubicBezTo>
                    <a:pt x="106" y="2773"/>
                    <a:pt x="133" y="2756"/>
                    <a:pt x="133" y="2717"/>
                  </a:cubicBezTo>
                  <a:cubicBezTo>
                    <a:pt x="193" y="1827"/>
                    <a:pt x="287" y="946"/>
                    <a:pt x="407" y="74"/>
                  </a:cubicBezTo>
                  <a:cubicBezTo>
                    <a:pt x="412" y="27"/>
                    <a:pt x="375" y="0"/>
                    <a:pt x="34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31"/>
            <p:cNvSpPr/>
            <p:nvPr/>
          </p:nvSpPr>
          <p:spPr>
            <a:xfrm>
              <a:off x="2518083" y="-1051298"/>
              <a:ext cx="25470" cy="228899"/>
            </a:xfrm>
            <a:custGeom>
              <a:avLst/>
              <a:gdLst/>
              <a:ahLst/>
              <a:cxnLst/>
              <a:rect l="l" t="t" r="r" b="b"/>
              <a:pathLst>
                <a:path w="228" h="2049" extrusionOk="0">
                  <a:moveTo>
                    <a:pt x="81" y="1"/>
                  </a:moveTo>
                  <a:cubicBezTo>
                    <a:pt x="43" y="1"/>
                    <a:pt x="0" y="30"/>
                    <a:pt x="5" y="79"/>
                  </a:cubicBezTo>
                  <a:cubicBezTo>
                    <a:pt x="31" y="712"/>
                    <a:pt x="65" y="1354"/>
                    <a:pt x="91" y="1995"/>
                  </a:cubicBezTo>
                  <a:cubicBezTo>
                    <a:pt x="91" y="2032"/>
                    <a:pt x="116" y="2048"/>
                    <a:pt x="144" y="2048"/>
                  </a:cubicBezTo>
                  <a:cubicBezTo>
                    <a:pt x="183" y="2048"/>
                    <a:pt x="228" y="2019"/>
                    <a:pt x="228" y="1970"/>
                  </a:cubicBezTo>
                  <a:cubicBezTo>
                    <a:pt x="193" y="1328"/>
                    <a:pt x="168" y="686"/>
                    <a:pt x="134" y="53"/>
                  </a:cubicBezTo>
                  <a:cubicBezTo>
                    <a:pt x="134" y="17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31"/>
            <p:cNvSpPr/>
            <p:nvPr/>
          </p:nvSpPr>
          <p:spPr>
            <a:xfrm>
              <a:off x="2781612" y="-544348"/>
              <a:ext cx="249789" cy="79316"/>
            </a:xfrm>
            <a:custGeom>
              <a:avLst/>
              <a:gdLst/>
              <a:ahLst/>
              <a:cxnLst/>
              <a:rect l="l" t="t" r="r" b="b"/>
              <a:pathLst>
                <a:path w="2236" h="710" extrusionOk="0">
                  <a:moveTo>
                    <a:pt x="93" y="1"/>
                  </a:moveTo>
                  <a:cubicBezTo>
                    <a:pt x="32" y="1"/>
                    <a:pt x="0" y="104"/>
                    <a:pt x="76" y="126"/>
                  </a:cubicBezTo>
                  <a:cubicBezTo>
                    <a:pt x="743" y="366"/>
                    <a:pt x="1436" y="563"/>
                    <a:pt x="2138" y="708"/>
                  </a:cubicBezTo>
                  <a:cubicBezTo>
                    <a:pt x="2143" y="709"/>
                    <a:pt x="2147" y="710"/>
                    <a:pt x="2152" y="710"/>
                  </a:cubicBezTo>
                  <a:cubicBezTo>
                    <a:pt x="2225" y="710"/>
                    <a:pt x="2235" y="587"/>
                    <a:pt x="2155" y="571"/>
                  </a:cubicBezTo>
                  <a:cubicBezTo>
                    <a:pt x="1462" y="426"/>
                    <a:pt x="786" y="238"/>
                    <a:pt x="119" y="7"/>
                  </a:cubicBez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31"/>
            <p:cNvSpPr/>
            <p:nvPr/>
          </p:nvSpPr>
          <p:spPr>
            <a:xfrm>
              <a:off x="2947728" y="-175139"/>
              <a:ext cx="224766" cy="74512"/>
            </a:xfrm>
            <a:custGeom>
              <a:avLst/>
              <a:gdLst/>
              <a:ahLst/>
              <a:cxnLst/>
              <a:rect l="l" t="t" r="r" b="b"/>
              <a:pathLst>
                <a:path w="2012" h="667" extrusionOk="0">
                  <a:moveTo>
                    <a:pt x="99" y="0"/>
                  </a:moveTo>
                  <a:cubicBezTo>
                    <a:pt x="35" y="0"/>
                    <a:pt x="0" y="100"/>
                    <a:pt x="77" y="124"/>
                  </a:cubicBezTo>
                  <a:lnTo>
                    <a:pt x="1891" y="663"/>
                  </a:lnTo>
                  <a:cubicBezTo>
                    <a:pt x="1898" y="665"/>
                    <a:pt x="1906" y="666"/>
                    <a:pt x="1912" y="666"/>
                  </a:cubicBezTo>
                  <a:cubicBezTo>
                    <a:pt x="1977" y="666"/>
                    <a:pt x="2011" y="566"/>
                    <a:pt x="1934" y="543"/>
                  </a:cubicBezTo>
                  <a:lnTo>
                    <a:pt x="120" y="4"/>
                  </a:ln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31"/>
            <p:cNvSpPr/>
            <p:nvPr/>
          </p:nvSpPr>
          <p:spPr>
            <a:xfrm>
              <a:off x="3106359" y="191612"/>
              <a:ext cx="163435" cy="78757"/>
            </a:xfrm>
            <a:custGeom>
              <a:avLst/>
              <a:gdLst/>
              <a:ahLst/>
              <a:cxnLst/>
              <a:rect l="l" t="t" r="r" b="b"/>
              <a:pathLst>
                <a:path w="1463" h="705" extrusionOk="0">
                  <a:moveTo>
                    <a:pt x="86" y="0"/>
                  </a:moveTo>
                  <a:cubicBezTo>
                    <a:pt x="26" y="0"/>
                    <a:pt x="1" y="104"/>
                    <a:pt x="69" y="134"/>
                  </a:cubicBezTo>
                  <a:lnTo>
                    <a:pt x="1352" y="699"/>
                  </a:lnTo>
                  <a:cubicBezTo>
                    <a:pt x="1361" y="703"/>
                    <a:pt x="1370" y="705"/>
                    <a:pt x="1377" y="705"/>
                  </a:cubicBezTo>
                  <a:cubicBezTo>
                    <a:pt x="1437" y="705"/>
                    <a:pt x="1463" y="601"/>
                    <a:pt x="1395" y="571"/>
                  </a:cubicBezTo>
                  <a:lnTo>
                    <a:pt x="112" y="6"/>
                  </a:lnTo>
                  <a:cubicBezTo>
                    <a:pt x="103" y="2"/>
                    <a:pt x="94" y="0"/>
                    <a:pt x="8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31"/>
            <p:cNvSpPr/>
            <p:nvPr/>
          </p:nvSpPr>
          <p:spPr>
            <a:xfrm>
              <a:off x="2597958" y="-910206"/>
              <a:ext cx="237166" cy="96631"/>
            </a:xfrm>
            <a:custGeom>
              <a:avLst/>
              <a:gdLst/>
              <a:ahLst/>
              <a:cxnLst/>
              <a:rect l="l" t="t" r="r" b="b"/>
              <a:pathLst>
                <a:path w="2123" h="865" extrusionOk="0">
                  <a:moveTo>
                    <a:pt x="72" y="0"/>
                  </a:moveTo>
                  <a:cubicBezTo>
                    <a:pt x="43" y="0"/>
                    <a:pt x="17" y="18"/>
                    <a:pt x="17" y="57"/>
                  </a:cubicBezTo>
                  <a:lnTo>
                    <a:pt x="17" y="65"/>
                  </a:lnTo>
                  <a:cubicBezTo>
                    <a:pt x="0" y="339"/>
                    <a:pt x="419" y="373"/>
                    <a:pt x="608" y="433"/>
                  </a:cubicBezTo>
                  <a:lnTo>
                    <a:pt x="2002" y="861"/>
                  </a:lnTo>
                  <a:cubicBezTo>
                    <a:pt x="2009" y="863"/>
                    <a:pt x="2016" y="864"/>
                    <a:pt x="2022" y="864"/>
                  </a:cubicBezTo>
                  <a:cubicBezTo>
                    <a:pt x="2087" y="864"/>
                    <a:pt x="2123" y="756"/>
                    <a:pt x="2045" y="732"/>
                  </a:cubicBezTo>
                  <a:lnTo>
                    <a:pt x="1095" y="442"/>
                  </a:lnTo>
                  <a:cubicBezTo>
                    <a:pt x="967" y="399"/>
                    <a:pt x="137" y="228"/>
                    <a:pt x="146" y="74"/>
                  </a:cubicBezTo>
                  <a:cubicBezTo>
                    <a:pt x="146" y="27"/>
                    <a:pt x="107" y="0"/>
                    <a:pt x="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31"/>
            <p:cNvSpPr/>
            <p:nvPr/>
          </p:nvSpPr>
          <p:spPr>
            <a:xfrm>
              <a:off x="443815" y="-1542497"/>
              <a:ext cx="2140747" cy="1040155"/>
            </a:xfrm>
            <a:custGeom>
              <a:avLst/>
              <a:gdLst/>
              <a:ahLst/>
              <a:cxnLst/>
              <a:rect l="l" t="t" r="r" b="b"/>
              <a:pathLst>
                <a:path w="19163" h="9311" extrusionOk="0">
                  <a:moveTo>
                    <a:pt x="18942" y="0"/>
                  </a:moveTo>
                  <a:cubicBezTo>
                    <a:pt x="18914" y="0"/>
                    <a:pt x="18884" y="9"/>
                    <a:pt x="18856" y="28"/>
                  </a:cubicBezTo>
                  <a:lnTo>
                    <a:pt x="17923" y="652"/>
                  </a:lnTo>
                  <a:cubicBezTo>
                    <a:pt x="17761" y="763"/>
                    <a:pt x="17607" y="883"/>
                    <a:pt x="17444" y="977"/>
                  </a:cubicBezTo>
                  <a:cubicBezTo>
                    <a:pt x="17421" y="961"/>
                    <a:pt x="17395" y="953"/>
                    <a:pt x="17369" y="953"/>
                  </a:cubicBezTo>
                  <a:cubicBezTo>
                    <a:pt x="17327" y="953"/>
                    <a:pt x="17286" y="974"/>
                    <a:pt x="17264" y="1011"/>
                  </a:cubicBezTo>
                  <a:lnTo>
                    <a:pt x="17230" y="1054"/>
                  </a:lnTo>
                  <a:cubicBezTo>
                    <a:pt x="17131" y="1071"/>
                    <a:pt x="17031" y="1080"/>
                    <a:pt x="16932" y="1080"/>
                  </a:cubicBezTo>
                  <a:cubicBezTo>
                    <a:pt x="16877" y="1080"/>
                    <a:pt x="16823" y="1077"/>
                    <a:pt x="16768" y="1071"/>
                  </a:cubicBezTo>
                  <a:cubicBezTo>
                    <a:pt x="16384" y="1052"/>
                    <a:pt x="15997" y="1041"/>
                    <a:pt x="15610" y="1041"/>
                  </a:cubicBezTo>
                  <a:cubicBezTo>
                    <a:pt x="15308" y="1041"/>
                    <a:pt x="15006" y="1048"/>
                    <a:pt x="14706" y="1063"/>
                  </a:cubicBezTo>
                  <a:cubicBezTo>
                    <a:pt x="13295" y="1123"/>
                    <a:pt x="11892" y="1319"/>
                    <a:pt x="10523" y="1644"/>
                  </a:cubicBezTo>
                  <a:cubicBezTo>
                    <a:pt x="9189" y="1952"/>
                    <a:pt x="7880" y="2380"/>
                    <a:pt x="6622" y="2911"/>
                  </a:cubicBezTo>
                  <a:cubicBezTo>
                    <a:pt x="5253" y="3484"/>
                    <a:pt x="3987" y="4185"/>
                    <a:pt x="2892" y="5186"/>
                  </a:cubicBezTo>
                  <a:cubicBezTo>
                    <a:pt x="1746" y="6238"/>
                    <a:pt x="788" y="7470"/>
                    <a:pt x="60" y="8839"/>
                  </a:cubicBezTo>
                  <a:cubicBezTo>
                    <a:pt x="1" y="8925"/>
                    <a:pt x="52" y="9044"/>
                    <a:pt x="163" y="9061"/>
                  </a:cubicBezTo>
                  <a:cubicBezTo>
                    <a:pt x="1106" y="9228"/>
                    <a:pt x="2059" y="9310"/>
                    <a:pt x="3011" y="9310"/>
                  </a:cubicBezTo>
                  <a:cubicBezTo>
                    <a:pt x="4610" y="9310"/>
                    <a:pt x="6208" y="9078"/>
                    <a:pt x="7751" y="8617"/>
                  </a:cubicBezTo>
                  <a:cubicBezTo>
                    <a:pt x="10207" y="7898"/>
                    <a:pt x="12482" y="6623"/>
                    <a:pt x="14381" y="4895"/>
                  </a:cubicBezTo>
                  <a:cubicBezTo>
                    <a:pt x="15545" y="3826"/>
                    <a:pt x="16494" y="2568"/>
                    <a:pt x="17418" y="1285"/>
                  </a:cubicBezTo>
                  <a:cubicBezTo>
                    <a:pt x="17607" y="1200"/>
                    <a:pt x="17786" y="1097"/>
                    <a:pt x="17949" y="977"/>
                  </a:cubicBezTo>
                  <a:lnTo>
                    <a:pt x="19044" y="241"/>
                  </a:lnTo>
                  <a:cubicBezTo>
                    <a:pt x="19162" y="158"/>
                    <a:pt x="19065" y="0"/>
                    <a:pt x="189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31"/>
            <p:cNvSpPr/>
            <p:nvPr/>
          </p:nvSpPr>
          <p:spPr>
            <a:xfrm>
              <a:off x="715052" y="-1420060"/>
              <a:ext cx="1668650" cy="810027"/>
            </a:xfrm>
            <a:custGeom>
              <a:avLst/>
              <a:gdLst/>
              <a:ahLst/>
              <a:cxnLst/>
              <a:rect l="l" t="t" r="r" b="b"/>
              <a:pathLst>
                <a:path w="14937" h="7251" extrusionOk="0">
                  <a:moveTo>
                    <a:pt x="14849" y="0"/>
                  </a:moveTo>
                  <a:cubicBezTo>
                    <a:pt x="14839" y="0"/>
                    <a:pt x="14829" y="3"/>
                    <a:pt x="14819" y="9"/>
                  </a:cubicBezTo>
                  <a:cubicBezTo>
                    <a:pt x="10114" y="2790"/>
                    <a:pt x="5178" y="5168"/>
                    <a:pt x="71" y="7127"/>
                  </a:cubicBezTo>
                  <a:cubicBezTo>
                    <a:pt x="1" y="7150"/>
                    <a:pt x="43" y="7250"/>
                    <a:pt x="109" y="7250"/>
                  </a:cubicBezTo>
                  <a:cubicBezTo>
                    <a:pt x="116" y="7250"/>
                    <a:pt x="123" y="7249"/>
                    <a:pt x="130" y="7247"/>
                  </a:cubicBezTo>
                  <a:cubicBezTo>
                    <a:pt x="5238" y="5288"/>
                    <a:pt x="10165" y="2910"/>
                    <a:pt x="14871" y="129"/>
                  </a:cubicBezTo>
                  <a:cubicBezTo>
                    <a:pt x="14936" y="93"/>
                    <a:pt x="14902" y="0"/>
                    <a:pt x="148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31"/>
            <p:cNvSpPr/>
            <p:nvPr/>
          </p:nvSpPr>
          <p:spPr>
            <a:xfrm>
              <a:off x="1482625" y="-1175522"/>
              <a:ext cx="465953" cy="45690"/>
            </a:xfrm>
            <a:custGeom>
              <a:avLst/>
              <a:gdLst/>
              <a:ahLst/>
              <a:cxnLst/>
              <a:rect l="l" t="t" r="r" b="b"/>
              <a:pathLst>
                <a:path w="4171" h="409" extrusionOk="0">
                  <a:moveTo>
                    <a:pt x="4088" y="0"/>
                  </a:moveTo>
                  <a:cubicBezTo>
                    <a:pt x="4083" y="0"/>
                    <a:pt x="4078" y="1"/>
                    <a:pt x="4073" y="2"/>
                  </a:cubicBezTo>
                  <a:cubicBezTo>
                    <a:pt x="2933" y="180"/>
                    <a:pt x="1786" y="274"/>
                    <a:pt x="639" y="274"/>
                  </a:cubicBezTo>
                  <a:cubicBezTo>
                    <a:pt x="460" y="274"/>
                    <a:pt x="282" y="272"/>
                    <a:pt x="103" y="267"/>
                  </a:cubicBezTo>
                  <a:cubicBezTo>
                    <a:pt x="18" y="267"/>
                    <a:pt x="1" y="395"/>
                    <a:pt x="86" y="404"/>
                  </a:cubicBezTo>
                  <a:cubicBezTo>
                    <a:pt x="240" y="407"/>
                    <a:pt x="394" y="408"/>
                    <a:pt x="547" y="408"/>
                  </a:cubicBezTo>
                  <a:cubicBezTo>
                    <a:pt x="1736" y="408"/>
                    <a:pt x="2923" y="320"/>
                    <a:pt x="4090" y="130"/>
                  </a:cubicBezTo>
                  <a:cubicBezTo>
                    <a:pt x="4170" y="114"/>
                    <a:pt x="4160" y="0"/>
                    <a:pt x="408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31"/>
            <p:cNvSpPr/>
            <p:nvPr/>
          </p:nvSpPr>
          <p:spPr>
            <a:xfrm>
              <a:off x="924512" y="-842732"/>
              <a:ext cx="298272" cy="29716"/>
            </a:xfrm>
            <a:custGeom>
              <a:avLst/>
              <a:gdLst/>
              <a:ahLst/>
              <a:cxnLst/>
              <a:rect l="l" t="t" r="r" b="b"/>
              <a:pathLst>
                <a:path w="2670" h="266" extrusionOk="0">
                  <a:moveTo>
                    <a:pt x="95" y="0"/>
                  </a:moveTo>
                  <a:cubicBezTo>
                    <a:pt x="9" y="0"/>
                    <a:pt x="1" y="128"/>
                    <a:pt x="86" y="128"/>
                  </a:cubicBezTo>
                  <a:lnTo>
                    <a:pt x="2567" y="265"/>
                  </a:lnTo>
                  <a:cubicBezTo>
                    <a:pt x="2653" y="265"/>
                    <a:pt x="2670" y="137"/>
                    <a:pt x="2576" y="12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31"/>
            <p:cNvSpPr/>
            <p:nvPr/>
          </p:nvSpPr>
          <p:spPr>
            <a:xfrm>
              <a:off x="1193067" y="-991867"/>
              <a:ext cx="315923" cy="45244"/>
            </a:xfrm>
            <a:custGeom>
              <a:avLst/>
              <a:gdLst/>
              <a:ahLst/>
              <a:cxnLst/>
              <a:rect l="l" t="t" r="r" b="b"/>
              <a:pathLst>
                <a:path w="2828" h="405" extrusionOk="0">
                  <a:moveTo>
                    <a:pt x="103" y="0"/>
                  </a:moveTo>
                  <a:cubicBezTo>
                    <a:pt x="18" y="0"/>
                    <a:pt x="1" y="120"/>
                    <a:pt x="86" y="137"/>
                  </a:cubicBezTo>
                  <a:cubicBezTo>
                    <a:pt x="976" y="197"/>
                    <a:pt x="1857" y="283"/>
                    <a:pt x="2730" y="403"/>
                  </a:cubicBezTo>
                  <a:cubicBezTo>
                    <a:pt x="2735" y="404"/>
                    <a:pt x="2739" y="404"/>
                    <a:pt x="2744" y="404"/>
                  </a:cubicBezTo>
                  <a:cubicBezTo>
                    <a:pt x="2817" y="404"/>
                    <a:pt x="2827" y="282"/>
                    <a:pt x="2747" y="274"/>
                  </a:cubicBezTo>
                  <a:cubicBezTo>
                    <a:pt x="1866" y="154"/>
                    <a:pt x="984" y="60"/>
                    <a:pt x="10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31"/>
            <p:cNvSpPr/>
            <p:nvPr/>
          </p:nvSpPr>
          <p:spPr>
            <a:xfrm>
              <a:off x="1981531" y="-1312035"/>
              <a:ext cx="236160" cy="25024"/>
            </a:xfrm>
            <a:custGeom>
              <a:avLst/>
              <a:gdLst/>
              <a:ahLst/>
              <a:cxnLst/>
              <a:rect l="l" t="t" r="r" b="b"/>
              <a:pathLst>
                <a:path w="2114" h="224" extrusionOk="0">
                  <a:moveTo>
                    <a:pt x="2002" y="1"/>
                  </a:moveTo>
                  <a:lnTo>
                    <a:pt x="86" y="86"/>
                  </a:lnTo>
                  <a:cubicBezTo>
                    <a:pt x="0" y="86"/>
                    <a:pt x="26" y="223"/>
                    <a:pt x="112" y="223"/>
                  </a:cubicBezTo>
                  <a:lnTo>
                    <a:pt x="2028" y="129"/>
                  </a:lnTo>
                  <a:cubicBezTo>
                    <a:pt x="2113" y="129"/>
                    <a:pt x="2088" y="1"/>
                    <a:pt x="20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31"/>
            <p:cNvSpPr/>
            <p:nvPr/>
          </p:nvSpPr>
          <p:spPr>
            <a:xfrm>
              <a:off x="1626845" y="-1045042"/>
              <a:ext cx="81327" cy="243198"/>
            </a:xfrm>
            <a:custGeom>
              <a:avLst/>
              <a:gdLst/>
              <a:ahLst/>
              <a:cxnLst/>
              <a:rect l="l" t="t" r="r" b="b"/>
              <a:pathLst>
                <a:path w="728" h="2177" extrusionOk="0">
                  <a:moveTo>
                    <a:pt x="649" y="0"/>
                  </a:moveTo>
                  <a:cubicBezTo>
                    <a:pt x="627" y="0"/>
                    <a:pt x="604" y="12"/>
                    <a:pt x="592" y="40"/>
                  </a:cubicBezTo>
                  <a:cubicBezTo>
                    <a:pt x="344" y="716"/>
                    <a:pt x="156" y="1400"/>
                    <a:pt x="10" y="2110"/>
                  </a:cubicBezTo>
                  <a:cubicBezTo>
                    <a:pt x="1" y="2152"/>
                    <a:pt x="36" y="2176"/>
                    <a:pt x="74" y="2176"/>
                  </a:cubicBezTo>
                  <a:cubicBezTo>
                    <a:pt x="106" y="2176"/>
                    <a:pt x="139" y="2158"/>
                    <a:pt x="147" y="2119"/>
                  </a:cubicBezTo>
                  <a:cubicBezTo>
                    <a:pt x="284" y="1426"/>
                    <a:pt x="481" y="750"/>
                    <a:pt x="712" y="92"/>
                  </a:cubicBezTo>
                  <a:cubicBezTo>
                    <a:pt x="728" y="37"/>
                    <a:pt x="689" y="0"/>
                    <a:pt x="6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31"/>
            <p:cNvSpPr/>
            <p:nvPr/>
          </p:nvSpPr>
          <p:spPr>
            <a:xfrm>
              <a:off x="1260988" y="-878815"/>
              <a:ext cx="79316" cy="217393"/>
            </a:xfrm>
            <a:custGeom>
              <a:avLst/>
              <a:gdLst/>
              <a:ahLst/>
              <a:cxnLst/>
              <a:rect l="l" t="t" r="r" b="b"/>
              <a:pathLst>
                <a:path w="710" h="1946" extrusionOk="0">
                  <a:moveTo>
                    <a:pt x="621" y="1"/>
                  </a:moveTo>
                  <a:cubicBezTo>
                    <a:pt x="597" y="1"/>
                    <a:pt x="574" y="13"/>
                    <a:pt x="565" y="41"/>
                  </a:cubicBezTo>
                  <a:cubicBezTo>
                    <a:pt x="385" y="648"/>
                    <a:pt x="205" y="1247"/>
                    <a:pt x="17" y="1854"/>
                  </a:cubicBezTo>
                  <a:cubicBezTo>
                    <a:pt x="1" y="1909"/>
                    <a:pt x="47" y="1946"/>
                    <a:pt x="89" y="1946"/>
                  </a:cubicBezTo>
                  <a:cubicBezTo>
                    <a:pt x="113" y="1946"/>
                    <a:pt x="136" y="1934"/>
                    <a:pt x="145" y="1906"/>
                  </a:cubicBezTo>
                  <a:cubicBezTo>
                    <a:pt x="325" y="1298"/>
                    <a:pt x="505" y="691"/>
                    <a:pt x="693" y="92"/>
                  </a:cubicBezTo>
                  <a:cubicBezTo>
                    <a:pt x="709" y="38"/>
                    <a:pt x="663" y="1"/>
                    <a:pt x="62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31"/>
            <p:cNvSpPr/>
            <p:nvPr/>
          </p:nvSpPr>
          <p:spPr>
            <a:xfrm>
              <a:off x="890551" y="-721077"/>
              <a:ext cx="82444" cy="157850"/>
            </a:xfrm>
            <a:custGeom>
              <a:avLst/>
              <a:gdLst/>
              <a:ahLst/>
              <a:cxnLst/>
              <a:rect l="l" t="t" r="r" b="b"/>
              <a:pathLst>
                <a:path w="738" h="1413" extrusionOk="0">
                  <a:moveTo>
                    <a:pt x="649" y="0"/>
                  </a:moveTo>
                  <a:cubicBezTo>
                    <a:pt x="624" y="0"/>
                    <a:pt x="599" y="12"/>
                    <a:pt x="587" y="40"/>
                  </a:cubicBezTo>
                  <a:cubicBezTo>
                    <a:pt x="399" y="468"/>
                    <a:pt x="211" y="896"/>
                    <a:pt x="22" y="1324"/>
                  </a:cubicBezTo>
                  <a:cubicBezTo>
                    <a:pt x="0" y="1374"/>
                    <a:pt x="47" y="1413"/>
                    <a:pt x="91" y="1413"/>
                  </a:cubicBezTo>
                  <a:cubicBezTo>
                    <a:pt x="115" y="1413"/>
                    <a:pt x="139" y="1402"/>
                    <a:pt x="151" y="1375"/>
                  </a:cubicBezTo>
                  <a:cubicBezTo>
                    <a:pt x="339" y="947"/>
                    <a:pt x="527" y="519"/>
                    <a:pt x="715" y="92"/>
                  </a:cubicBezTo>
                  <a:cubicBezTo>
                    <a:pt x="737" y="37"/>
                    <a:pt x="693" y="0"/>
                    <a:pt x="6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31"/>
            <p:cNvSpPr/>
            <p:nvPr/>
          </p:nvSpPr>
          <p:spPr>
            <a:xfrm>
              <a:off x="1974940" y="-1231714"/>
              <a:ext cx="101323" cy="232027"/>
            </a:xfrm>
            <a:custGeom>
              <a:avLst/>
              <a:gdLst/>
              <a:ahLst/>
              <a:cxnLst/>
              <a:rect l="l" t="t" r="r" b="b"/>
              <a:pathLst>
                <a:path w="907" h="2077" extrusionOk="0">
                  <a:moveTo>
                    <a:pt x="821" y="0"/>
                  </a:moveTo>
                  <a:lnTo>
                    <a:pt x="812" y="9"/>
                  </a:lnTo>
                  <a:cubicBezTo>
                    <a:pt x="807" y="8"/>
                    <a:pt x="801" y="8"/>
                    <a:pt x="796" y="8"/>
                  </a:cubicBezTo>
                  <a:cubicBezTo>
                    <a:pt x="537" y="8"/>
                    <a:pt x="503" y="415"/>
                    <a:pt x="444" y="599"/>
                  </a:cubicBezTo>
                  <a:cubicBezTo>
                    <a:pt x="307" y="1061"/>
                    <a:pt x="162" y="1532"/>
                    <a:pt x="17" y="1994"/>
                  </a:cubicBezTo>
                  <a:cubicBezTo>
                    <a:pt x="0" y="2042"/>
                    <a:pt x="45" y="2077"/>
                    <a:pt x="87" y="2077"/>
                  </a:cubicBezTo>
                  <a:cubicBezTo>
                    <a:pt x="112" y="2077"/>
                    <a:pt x="135" y="2065"/>
                    <a:pt x="145" y="2036"/>
                  </a:cubicBezTo>
                  <a:lnTo>
                    <a:pt x="436" y="1087"/>
                  </a:lnTo>
                  <a:cubicBezTo>
                    <a:pt x="478" y="959"/>
                    <a:pt x="648" y="137"/>
                    <a:pt x="801" y="137"/>
                  </a:cubicBezTo>
                  <a:cubicBezTo>
                    <a:pt x="802" y="137"/>
                    <a:pt x="803" y="137"/>
                    <a:pt x="804" y="137"/>
                  </a:cubicBezTo>
                  <a:cubicBezTo>
                    <a:pt x="889" y="137"/>
                    <a:pt x="906" y="9"/>
                    <a:pt x="82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31"/>
            <p:cNvSpPr/>
            <p:nvPr/>
          </p:nvSpPr>
          <p:spPr>
            <a:xfrm>
              <a:off x="1419619" y="-1852275"/>
              <a:ext cx="1606537" cy="1346918"/>
            </a:xfrm>
            <a:custGeom>
              <a:avLst/>
              <a:gdLst/>
              <a:ahLst/>
              <a:cxnLst/>
              <a:rect l="l" t="t" r="r" b="b"/>
              <a:pathLst>
                <a:path w="14381" h="12057" extrusionOk="0">
                  <a:moveTo>
                    <a:pt x="9754" y="1"/>
                  </a:moveTo>
                  <a:cubicBezTo>
                    <a:pt x="9638" y="1"/>
                    <a:pt x="9522" y="46"/>
                    <a:pt x="9436" y="140"/>
                  </a:cubicBezTo>
                  <a:cubicBezTo>
                    <a:pt x="9162" y="217"/>
                    <a:pt x="8897" y="388"/>
                    <a:pt x="8641" y="482"/>
                  </a:cubicBezTo>
                  <a:cubicBezTo>
                    <a:pt x="8059" y="688"/>
                    <a:pt x="7477" y="918"/>
                    <a:pt x="6912" y="1149"/>
                  </a:cubicBezTo>
                  <a:cubicBezTo>
                    <a:pt x="5758" y="1629"/>
                    <a:pt x="4577" y="2082"/>
                    <a:pt x="3491" y="2706"/>
                  </a:cubicBezTo>
                  <a:cubicBezTo>
                    <a:pt x="2977" y="3006"/>
                    <a:pt x="2481" y="3331"/>
                    <a:pt x="2011" y="3690"/>
                  </a:cubicBezTo>
                  <a:cubicBezTo>
                    <a:pt x="1540" y="4041"/>
                    <a:pt x="1044" y="4409"/>
                    <a:pt x="642" y="4837"/>
                  </a:cubicBezTo>
                  <a:cubicBezTo>
                    <a:pt x="265" y="5239"/>
                    <a:pt x="0" y="5795"/>
                    <a:pt x="214" y="6342"/>
                  </a:cubicBezTo>
                  <a:cubicBezTo>
                    <a:pt x="428" y="6856"/>
                    <a:pt x="950" y="7129"/>
                    <a:pt x="1480" y="7189"/>
                  </a:cubicBezTo>
                  <a:cubicBezTo>
                    <a:pt x="1547" y="7193"/>
                    <a:pt x="1613" y="7195"/>
                    <a:pt x="1680" y="7195"/>
                  </a:cubicBezTo>
                  <a:cubicBezTo>
                    <a:pt x="2055" y="7195"/>
                    <a:pt x="2424" y="7133"/>
                    <a:pt x="2780" y="7010"/>
                  </a:cubicBezTo>
                  <a:lnTo>
                    <a:pt x="2780" y="7010"/>
                  </a:lnTo>
                  <a:cubicBezTo>
                    <a:pt x="2721" y="7104"/>
                    <a:pt x="2669" y="7198"/>
                    <a:pt x="2626" y="7300"/>
                  </a:cubicBezTo>
                  <a:cubicBezTo>
                    <a:pt x="2310" y="8019"/>
                    <a:pt x="2430" y="8917"/>
                    <a:pt x="3157" y="9345"/>
                  </a:cubicBezTo>
                  <a:cubicBezTo>
                    <a:pt x="3343" y="9454"/>
                    <a:pt x="3531" y="9500"/>
                    <a:pt x="3717" y="9500"/>
                  </a:cubicBezTo>
                  <a:cubicBezTo>
                    <a:pt x="4290" y="9500"/>
                    <a:pt x="4843" y="9063"/>
                    <a:pt x="5270" y="8695"/>
                  </a:cubicBezTo>
                  <a:cubicBezTo>
                    <a:pt x="5321" y="8644"/>
                    <a:pt x="5373" y="8592"/>
                    <a:pt x="5432" y="8541"/>
                  </a:cubicBezTo>
                  <a:lnTo>
                    <a:pt x="5432" y="8541"/>
                  </a:lnTo>
                  <a:cubicBezTo>
                    <a:pt x="5390" y="8960"/>
                    <a:pt x="5373" y="9388"/>
                    <a:pt x="5381" y="9816"/>
                  </a:cubicBezTo>
                  <a:cubicBezTo>
                    <a:pt x="5396" y="10520"/>
                    <a:pt x="5667" y="11736"/>
                    <a:pt x="6508" y="11736"/>
                  </a:cubicBezTo>
                  <a:cubicBezTo>
                    <a:pt x="6616" y="11736"/>
                    <a:pt x="6733" y="11716"/>
                    <a:pt x="6861" y="11672"/>
                  </a:cubicBezTo>
                  <a:cubicBezTo>
                    <a:pt x="7280" y="11535"/>
                    <a:pt x="7665" y="11167"/>
                    <a:pt x="7965" y="10851"/>
                  </a:cubicBezTo>
                  <a:cubicBezTo>
                    <a:pt x="8264" y="10534"/>
                    <a:pt x="8521" y="10175"/>
                    <a:pt x="8726" y="9798"/>
                  </a:cubicBezTo>
                  <a:cubicBezTo>
                    <a:pt x="8760" y="9730"/>
                    <a:pt x="8786" y="9670"/>
                    <a:pt x="8820" y="9610"/>
                  </a:cubicBezTo>
                  <a:cubicBezTo>
                    <a:pt x="8846" y="9713"/>
                    <a:pt x="8872" y="9824"/>
                    <a:pt x="8897" y="9927"/>
                  </a:cubicBezTo>
                  <a:cubicBezTo>
                    <a:pt x="9094" y="10680"/>
                    <a:pt x="9462" y="12057"/>
                    <a:pt x="10446" y="12057"/>
                  </a:cubicBezTo>
                  <a:cubicBezTo>
                    <a:pt x="11404" y="12057"/>
                    <a:pt x="11934" y="10757"/>
                    <a:pt x="12080" y="9987"/>
                  </a:cubicBezTo>
                  <a:cubicBezTo>
                    <a:pt x="12122" y="9739"/>
                    <a:pt x="12148" y="9482"/>
                    <a:pt x="12148" y="9234"/>
                  </a:cubicBezTo>
                  <a:cubicBezTo>
                    <a:pt x="12311" y="9499"/>
                    <a:pt x="12507" y="9739"/>
                    <a:pt x="12730" y="9961"/>
                  </a:cubicBezTo>
                  <a:cubicBezTo>
                    <a:pt x="12948" y="10168"/>
                    <a:pt x="13294" y="10387"/>
                    <a:pt x="13619" y="10387"/>
                  </a:cubicBezTo>
                  <a:cubicBezTo>
                    <a:pt x="13764" y="10387"/>
                    <a:pt x="13906" y="10343"/>
                    <a:pt x="14030" y="10235"/>
                  </a:cubicBezTo>
                  <a:cubicBezTo>
                    <a:pt x="14381" y="9927"/>
                    <a:pt x="14355" y="9285"/>
                    <a:pt x="14304" y="8866"/>
                  </a:cubicBezTo>
                  <a:cubicBezTo>
                    <a:pt x="14176" y="7882"/>
                    <a:pt x="13705" y="6915"/>
                    <a:pt x="13320" y="6009"/>
                  </a:cubicBezTo>
                  <a:cubicBezTo>
                    <a:pt x="12909" y="5050"/>
                    <a:pt x="12456" y="4109"/>
                    <a:pt x="11960" y="3194"/>
                  </a:cubicBezTo>
                  <a:cubicBezTo>
                    <a:pt x="11464" y="2270"/>
                    <a:pt x="10916" y="1380"/>
                    <a:pt x="10334" y="508"/>
                  </a:cubicBezTo>
                  <a:cubicBezTo>
                    <a:pt x="10317" y="380"/>
                    <a:pt x="10232" y="260"/>
                    <a:pt x="10121" y="200"/>
                  </a:cubicBezTo>
                  <a:lnTo>
                    <a:pt x="10121" y="191"/>
                  </a:lnTo>
                  <a:cubicBezTo>
                    <a:pt x="10032" y="66"/>
                    <a:pt x="9893" y="1"/>
                    <a:pt x="9754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31"/>
            <p:cNvSpPr/>
            <p:nvPr/>
          </p:nvSpPr>
          <p:spPr>
            <a:xfrm>
              <a:off x="1818990" y="-559541"/>
              <a:ext cx="158855" cy="125453"/>
            </a:xfrm>
            <a:custGeom>
              <a:avLst/>
              <a:gdLst/>
              <a:ahLst/>
              <a:cxnLst/>
              <a:rect l="l" t="t" r="r" b="b"/>
              <a:pathLst>
                <a:path w="1422" h="1123" extrusionOk="0">
                  <a:moveTo>
                    <a:pt x="825" y="0"/>
                  </a:moveTo>
                  <a:cubicBezTo>
                    <a:pt x="733" y="0"/>
                    <a:pt x="640" y="25"/>
                    <a:pt x="557" y="74"/>
                  </a:cubicBezTo>
                  <a:cubicBezTo>
                    <a:pt x="480" y="83"/>
                    <a:pt x="412" y="134"/>
                    <a:pt x="369" y="203"/>
                  </a:cubicBezTo>
                  <a:cubicBezTo>
                    <a:pt x="359" y="201"/>
                    <a:pt x="348" y="200"/>
                    <a:pt x="338" y="200"/>
                  </a:cubicBezTo>
                  <a:cubicBezTo>
                    <a:pt x="168" y="200"/>
                    <a:pt x="1" y="393"/>
                    <a:pt x="138" y="562"/>
                  </a:cubicBezTo>
                  <a:cubicBezTo>
                    <a:pt x="198" y="630"/>
                    <a:pt x="258" y="699"/>
                    <a:pt x="326" y="759"/>
                  </a:cubicBezTo>
                  <a:cubicBezTo>
                    <a:pt x="403" y="938"/>
                    <a:pt x="557" y="1067"/>
                    <a:pt x="745" y="1109"/>
                  </a:cubicBezTo>
                  <a:cubicBezTo>
                    <a:pt x="773" y="1119"/>
                    <a:pt x="801" y="1123"/>
                    <a:pt x="829" y="1123"/>
                  </a:cubicBezTo>
                  <a:cubicBezTo>
                    <a:pt x="905" y="1123"/>
                    <a:pt x="980" y="1091"/>
                    <a:pt x="1036" y="1041"/>
                  </a:cubicBezTo>
                  <a:cubicBezTo>
                    <a:pt x="1139" y="1007"/>
                    <a:pt x="1216" y="921"/>
                    <a:pt x="1216" y="819"/>
                  </a:cubicBezTo>
                  <a:cubicBezTo>
                    <a:pt x="1421" y="536"/>
                    <a:pt x="1301" y="143"/>
                    <a:pt x="976" y="23"/>
                  </a:cubicBezTo>
                  <a:cubicBezTo>
                    <a:pt x="927" y="8"/>
                    <a:pt x="876" y="0"/>
                    <a:pt x="8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31"/>
            <p:cNvSpPr/>
            <p:nvPr/>
          </p:nvSpPr>
          <p:spPr>
            <a:xfrm>
              <a:off x="2123964" y="-469948"/>
              <a:ext cx="160643" cy="120650"/>
            </a:xfrm>
            <a:custGeom>
              <a:avLst/>
              <a:gdLst/>
              <a:ahLst/>
              <a:cxnLst/>
              <a:rect l="l" t="t" r="r" b="b"/>
              <a:pathLst>
                <a:path w="1438" h="1080" extrusionOk="0">
                  <a:moveTo>
                    <a:pt x="521" y="1"/>
                  </a:moveTo>
                  <a:cubicBezTo>
                    <a:pt x="452" y="1"/>
                    <a:pt x="383" y="12"/>
                    <a:pt x="317" y="34"/>
                  </a:cubicBezTo>
                  <a:cubicBezTo>
                    <a:pt x="163" y="85"/>
                    <a:pt x="51" y="213"/>
                    <a:pt x="26" y="376"/>
                  </a:cubicBezTo>
                  <a:cubicBezTo>
                    <a:pt x="0" y="590"/>
                    <a:pt x="163" y="761"/>
                    <a:pt x="308" y="889"/>
                  </a:cubicBezTo>
                  <a:cubicBezTo>
                    <a:pt x="431" y="1012"/>
                    <a:pt x="596" y="1080"/>
                    <a:pt x="771" y="1080"/>
                  </a:cubicBezTo>
                  <a:cubicBezTo>
                    <a:pt x="790" y="1080"/>
                    <a:pt x="810" y="1079"/>
                    <a:pt x="830" y="1077"/>
                  </a:cubicBezTo>
                  <a:cubicBezTo>
                    <a:pt x="958" y="1060"/>
                    <a:pt x="1078" y="983"/>
                    <a:pt x="1155" y="863"/>
                  </a:cubicBezTo>
                  <a:cubicBezTo>
                    <a:pt x="1181" y="855"/>
                    <a:pt x="1206" y="855"/>
                    <a:pt x="1232" y="846"/>
                  </a:cubicBezTo>
                  <a:cubicBezTo>
                    <a:pt x="1437" y="778"/>
                    <a:pt x="1403" y="513"/>
                    <a:pt x="1241" y="419"/>
                  </a:cubicBezTo>
                  <a:cubicBezTo>
                    <a:pt x="1078" y="325"/>
                    <a:pt x="967" y="145"/>
                    <a:pt x="787" y="59"/>
                  </a:cubicBezTo>
                  <a:cubicBezTo>
                    <a:pt x="704" y="20"/>
                    <a:pt x="613" y="1"/>
                    <a:pt x="5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31"/>
            <p:cNvSpPr/>
            <p:nvPr/>
          </p:nvSpPr>
          <p:spPr>
            <a:xfrm>
              <a:off x="1754979" y="-839939"/>
              <a:ext cx="175053" cy="145785"/>
            </a:xfrm>
            <a:custGeom>
              <a:avLst/>
              <a:gdLst/>
              <a:ahLst/>
              <a:cxnLst/>
              <a:rect l="l" t="t" r="r" b="b"/>
              <a:pathLst>
                <a:path w="1567" h="1305" extrusionOk="0">
                  <a:moveTo>
                    <a:pt x="420" y="0"/>
                  </a:moveTo>
                  <a:cubicBezTo>
                    <a:pt x="412" y="0"/>
                    <a:pt x="403" y="0"/>
                    <a:pt x="394" y="1"/>
                  </a:cubicBezTo>
                  <a:cubicBezTo>
                    <a:pt x="292" y="9"/>
                    <a:pt x="206" y="86"/>
                    <a:pt x="189" y="189"/>
                  </a:cubicBezTo>
                  <a:cubicBezTo>
                    <a:pt x="189" y="206"/>
                    <a:pt x="181" y="223"/>
                    <a:pt x="181" y="249"/>
                  </a:cubicBezTo>
                  <a:cubicBezTo>
                    <a:pt x="61" y="360"/>
                    <a:pt x="1" y="531"/>
                    <a:pt x="35" y="702"/>
                  </a:cubicBezTo>
                  <a:cubicBezTo>
                    <a:pt x="86" y="882"/>
                    <a:pt x="249" y="1019"/>
                    <a:pt x="437" y="1019"/>
                  </a:cubicBezTo>
                  <a:cubicBezTo>
                    <a:pt x="454" y="1036"/>
                    <a:pt x="471" y="1053"/>
                    <a:pt x="489" y="1070"/>
                  </a:cubicBezTo>
                  <a:cubicBezTo>
                    <a:pt x="489" y="1181"/>
                    <a:pt x="566" y="1284"/>
                    <a:pt x="677" y="1292"/>
                  </a:cubicBezTo>
                  <a:cubicBezTo>
                    <a:pt x="724" y="1301"/>
                    <a:pt x="771" y="1305"/>
                    <a:pt x="818" y="1305"/>
                  </a:cubicBezTo>
                  <a:cubicBezTo>
                    <a:pt x="1110" y="1305"/>
                    <a:pt x="1384" y="1147"/>
                    <a:pt x="1524" y="882"/>
                  </a:cubicBezTo>
                  <a:cubicBezTo>
                    <a:pt x="1566" y="805"/>
                    <a:pt x="1558" y="719"/>
                    <a:pt x="1507" y="651"/>
                  </a:cubicBezTo>
                  <a:cubicBezTo>
                    <a:pt x="1378" y="463"/>
                    <a:pt x="1233" y="274"/>
                    <a:pt x="1010" y="215"/>
                  </a:cubicBezTo>
                  <a:cubicBezTo>
                    <a:pt x="959" y="197"/>
                    <a:pt x="899" y="197"/>
                    <a:pt x="848" y="197"/>
                  </a:cubicBezTo>
                  <a:cubicBezTo>
                    <a:pt x="742" y="76"/>
                    <a:pt x="583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31"/>
            <p:cNvSpPr/>
            <p:nvPr/>
          </p:nvSpPr>
          <p:spPr>
            <a:xfrm>
              <a:off x="2010241" y="-731578"/>
              <a:ext cx="132938" cy="110149"/>
            </a:xfrm>
            <a:custGeom>
              <a:avLst/>
              <a:gdLst/>
              <a:ahLst/>
              <a:cxnLst/>
              <a:rect l="l" t="t" r="r" b="b"/>
              <a:pathLst>
                <a:path w="1190" h="986" extrusionOk="0">
                  <a:moveTo>
                    <a:pt x="496" y="280"/>
                  </a:moveTo>
                  <a:cubicBezTo>
                    <a:pt x="522" y="280"/>
                    <a:pt x="530" y="288"/>
                    <a:pt x="522" y="314"/>
                  </a:cubicBezTo>
                  <a:cubicBezTo>
                    <a:pt x="522" y="314"/>
                    <a:pt x="517" y="309"/>
                    <a:pt x="511" y="307"/>
                  </a:cubicBezTo>
                  <a:lnTo>
                    <a:pt x="511" y="307"/>
                  </a:lnTo>
                  <a:cubicBezTo>
                    <a:pt x="508" y="303"/>
                    <a:pt x="501" y="294"/>
                    <a:pt x="496" y="280"/>
                  </a:cubicBezTo>
                  <a:close/>
                  <a:moveTo>
                    <a:pt x="349" y="1"/>
                  </a:moveTo>
                  <a:cubicBezTo>
                    <a:pt x="330" y="1"/>
                    <a:pt x="310" y="2"/>
                    <a:pt x="291" y="6"/>
                  </a:cubicBezTo>
                  <a:cubicBezTo>
                    <a:pt x="111" y="40"/>
                    <a:pt x="0" y="228"/>
                    <a:pt x="51" y="408"/>
                  </a:cubicBezTo>
                  <a:cubicBezTo>
                    <a:pt x="9" y="519"/>
                    <a:pt x="60" y="648"/>
                    <a:pt x="163" y="690"/>
                  </a:cubicBezTo>
                  <a:cubicBezTo>
                    <a:pt x="291" y="759"/>
                    <a:pt x="436" y="853"/>
                    <a:pt x="582" y="904"/>
                  </a:cubicBezTo>
                  <a:cubicBezTo>
                    <a:pt x="669" y="950"/>
                    <a:pt x="765" y="986"/>
                    <a:pt x="856" y="986"/>
                  </a:cubicBezTo>
                  <a:cubicBezTo>
                    <a:pt x="935" y="986"/>
                    <a:pt x="1010" y="959"/>
                    <a:pt x="1069" y="887"/>
                  </a:cubicBezTo>
                  <a:cubicBezTo>
                    <a:pt x="1146" y="819"/>
                    <a:pt x="1189" y="707"/>
                    <a:pt x="1172" y="605"/>
                  </a:cubicBezTo>
                  <a:cubicBezTo>
                    <a:pt x="1129" y="425"/>
                    <a:pt x="1018" y="280"/>
                    <a:pt x="856" y="203"/>
                  </a:cubicBezTo>
                  <a:cubicBezTo>
                    <a:pt x="710" y="126"/>
                    <a:pt x="522" y="1"/>
                    <a:pt x="34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31"/>
            <p:cNvSpPr/>
            <p:nvPr/>
          </p:nvSpPr>
          <p:spPr>
            <a:xfrm>
              <a:off x="1991026" y="-344383"/>
              <a:ext cx="145450" cy="127352"/>
            </a:xfrm>
            <a:custGeom>
              <a:avLst/>
              <a:gdLst/>
              <a:ahLst/>
              <a:cxnLst/>
              <a:rect l="l" t="t" r="r" b="b"/>
              <a:pathLst>
                <a:path w="1302" h="1140" extrusionOk="0">
                  <a:moveTo>
                    <a:pt x="578" y="0"/>
                  </a:moveTo>
                  <a:cubicBezTo>
                    <a:pt x="363" y="0"/>
                    <a:pt x="160" y="128"/>
                    <a:pt x="69" y="330"/>
                  </a:cubicBezTo>
                  <a:cubicBezTo>
                    <a:pt x="18" y="390"/>
                    <a:pt x="1" y="475"/>
                    <a:pt x="27" y="544"/>
                  </a:cubicBezTo>
                  <a:cubicBezTo>
                    <a:pt x="35" y="629"/>
                    <a:pt x="61" y="706"/>
                    <a:pt x="112" y="775"/>
                  </a:cubicBezTo>
                  <a:cubicBezTo>
                    <a:pt x="155" y="843"/>
                    <a:pt x="215" y="894"/>
                    <a:pt x="283" y="937"/>
                  </a:cubicBezTo>
                  <a:cubicBezTo>
                    <a:pt x="396" y="1055"/>
                    <a:pt x="536" y="1140"/>
                    <a:pt x="681" y="1140"/>
                  </a:cubicBezTo>
                  <a:cubicBezTo>
                    <a:pt x="768" y="1140"/>
                    <a:pt x="856" y="1110"/>
                    <a:pt x="942" y="1040"/>
                  </a:cubicBezTo>
                  <a:cubicBezTo>
                    <a:pt x="1301" y="749"/>
                    <a:pt x="1147" y="142"/>
                    <a:pt x="728" y="22"/>
                  </a:cubicBezTo>
                  <a:cubicBezTo>
                    <a:pt x="678" y="7"/>
                    <a:pt x="627" y="0"/>
                    <a:pt x="57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31"/>
            <p:cNvSpPr/>
            <p:nvPr/>
          </p:nvSpPr>
          <p:spPr>
            <a:xfrm>
              <a:off x="2366155" y="-273558"/>
              <a:ext cx="114394" cy="101547"/>
            </a:xfrm>
            <a:custGeom>
              <a:avLst/>
              <a:gdLst/>
              <a:ahLst/>
              <a:cxnLst/>
              <a:rect l="l" t="t" r="r" b="b"/>
              <a:pathLst>
                <a:path w="1024" h="909" extrusionOk="0">
                  <a:moveTo>
                    <a:pt x="455" y="1"/>
                  </a:moveTo>
                  <a:cubicBezTo>
                    <a:pt x="216" y="1"/>
                    <a:pt x="0" y="170"/>
                    <a:pt x="14" y="440"/>
                  </a:cubicBezTo>
                  <a:cubicBezTo>
                    <a:pt x="14" y="483"/>
                    <a:pt x="22" y="534"/>
                    <a:pt x="39" y="577"/>
                  </a:cubicBezTo>
                  <a:cubicBezTo>
                    <a:pt x="39" y="628"/>
                    <a:pt x="56" y="680"/>
                    <a:pt x="82" y="714"/>
                  </a:cubicBezTo>
                  <a:cubicBezTo>
                    <a:pt x="142" y="791"/>
                    <a:pt x="210" y="842"/>
                    <a:pt x="296" y="868"/>
                  </a:cubicBezTo>
                  <a:cubicBezTo>
                    <a:pt x="352" y="896"/>
                    <a:pt x="414" y="909"/>
                    <a:pt x="477" y="909"/>
                  </a:cubicBezTo>
                  <a:cubicBezTo>
                    <a:pt x="528" y="909"/>
                    <a:pt x="580" y="900"/>
                    <a:pt x="630" y="885"/>
                  </a:cubicBezTo>
                  <a:cubicBezTo>
                    <a:pt x="672" y="876"/>
                    <a:pt x="707" y="851"/>
                    <a:pt x="732" y="808"/>
                  </a:cubicBezTo>
                  <a:cubicBezTo>
                    <a:pt x="766" y="791"/>
                    <a:pt x="801" y="765"/>
                    <a:pt x="826" y="731"/>
                  </a:cubicBezTo>
                  <a:cubicBezTo>
                    <a:pt x="1023" y="508"/>
                    <a:pt x="929" y="149"/>
                    <a:pt x="647" y="38"/>
                  </a:cubicBezTo>
                  <a:cubicBezTo>
                    <a:pt x="584" y="13"/>
                    <a:pt x="519" y="1"/>
                    <a:pt x="4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31"/>
            <p:cNvSpPr/>
            <p:nvPr/>
          </p:nvSpPr>
          <p:spPr>
            <a:xfrm>
              <a:off x="2327503" y="-592720"/>
              <a:ext cx="122995" cy="97190"/>
            </a:xfrm>
            <a:custGeom>
              <a:avLst/>
              <a:gdLst/>
              <a:ahLst/>
              <a:cxnLst/>
              <a:rect l="l" t="t" r="r" b="b"/>
              <a:pathLst>
                <a:path w="1101" h="870" extrusionOk="0">
                  <a:moveTo>
                    <a:pt x="663" y="0"/>
                  </a:moveTo>
                  <a:cubicBezTo>
                    <a:pt x="608" y="0"/>
                    <a:pt x="551" y="13"/>
                    <a:pt x="505" y="46"/>
                  </a:cubicBezTo>
                  <a:cubicBezTo>
                    <a:pt x="479" y="55"/>
                    <a:pt x="445" y="63"/>
                    <a:pt x="419" y="72"/>
                  </a:cubicBezTo>
                  <a:cubicBezTo>
                    <a:pt x="360" y="98"/>
                    <a:pt x="308" y="140"/>
                    <a:pt x="274" y="192"/>
                  </a:cubicBezTo>
                  <a:cubicBezTo>
                    <a:pt x="77" y="226"/>
                    <a:pt x="0" y="474"/>
                    <a:pt x="146" y="611"/>
                  </a:cubicBezTo>
                  <a:cubicBezTo>
                    <a:pt x="197" y="654"/>
                    <a:pt x="248" y="688"/>
                    <a:pt x="308" y="713"/>
                  </a:cubicBezTo>
                  <a:cubicBezTo>
                    <a:pt x="351" y="765"/>
                    <a:pt x="402" y="799"/>
                    <a:pt x="462" y="825"/>
                  </a:cubicBezTo>
                  <a:cubicBezTo>
                    <a:pt x="522" y="856"/>
                    <a:pt x="584" y="870"/>
                    <a:pt x="645" y="870"/>
                  </a:cubicBezTo>
                  <a:cubicBezTo>
                    <a:pt x="886" y="870"/>
                    <a:pt x="1100" y="647"/>
                    <a:pt x="1053" y="380"/>
                  </a:cubicBezTo>
                  <a:cubicBezTo>
                    <a:pt x="1027" y="200"/>
                    <a:pt x="890" y="55"/>
                    <a:pt x="710" y="3"/>
                  </a:cubicBezTo>
                  <a:cubicBezTo>
                    <a:pt x="695" y="1"/>
                    <a:pt x="679" y="0"/>
                    <a:pt x="66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31"/>
            <p:cNvSpPr/>
            <p:nvPr/>
          </p:nvSpPr>
          <p:spPr>
            <a:xfrm>
              <a:off x="2528138" y="-419342"/>
              <a:ext cx="113835" cy="94956"/>
            </a:xfrm>
            <a:custGeom>
              <a:avLst/>
              <a:gdLst/>
              <a:ahLst/>
              <a:cxnLst/>
              <a:rect l="l" t="t" r="r" b="b"/>
              <a:pathLst>
                <a:path w="1019" h="850" extrusionOk="0">
                  <a:moveTo>
                    <a:pt x="586" y="0"/>
                  </a:moveTo>
                  <a:cubicBezTo>
                    <a:pt x="401" y="0"/>
                    <a:pt x="219" y="83"/>
                    <a:pt x="95" y="231"/>
                  </a:cubicBezTo>
                  <a:cubicBezTo>
                    <a:pt x="1" y="351"/>
                    <a:pt x="44" y="530"/>
                    <a:pt x="180" y="590"/>
                  </a:cubicBezTo>
                  <a:lnTo>
                    <a:pt x="608" y="830"/>
                  </a:lnTo>
                  <a:cubicBezTo>
                    <a:pt x="638" y="843"/>
                    <a:pt x="669" y="850"/>
                    <a:pt x="701" y="850"/>
                  </a:cubicBezTo>
                  <a:cubicBezTo>
                    <a:pt x="790" y="850"/>
                    <a:pt x="878" y="800"/>
                    <a:pt x="916" y="718"/>
                  </a:cubicBezTo>
                  <a:cubicBezTo>
                    <a:pt x="959" y="624"/>
                    <a:pt x="933" y="522"/>
                    <a:pt x="865" y="453"/>
                  </a:cubicBezTo>
                  <a:lnTo>
                    <a:pt x="873" y="445"/>
                  </a:lnTo>
                  <a:cubicBezTo>
                    <a:pt x="1019" y="342"/>
                    <a:pt x="993" y="120"/>
                    <a:pt x="831" y="51"/>
                  </a:cubicBezTo>
                  <a:cubicBezTo>
                    <a:pt x="751" y="17"/>
                    <a:pt x="668" y="0"/>
                    <a:pt x="58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31"/>
            <p:cNvSpPr/>
            <p:nvPr/>
          </p:nvSpPr>
          <p:spPr>
            <a:xfrm>
              <a:off x="2192778" y="-188880"/>
              <a:ext cx="93727" cy="69150"/>
            </a:xfrm>
            <a:custGeom>
              <a:avLst/>
              <a:gdLst/>
              <a:ahLst/>
              <a:cxnLst/>
              <a:rect l="l" t="t" r="r" b="b"/>
              <a:pathLst>
                <a:path w="839" h="619" extrusionOk="0">
                  <a:moveTo>
                    <a:pt x="488" y="0"/>
                  </a:moveTo>
                  <a:cubicBezTo>
                    <a:pt x="439" y="0"/>
                    <a:pt x="389" y="11"/>
                    <a:pt x="342" y="33"/>
                  </a:cubicBezTo>
                  <a:cubicBezTo>
                    <a:pt x="308" y="50"/>
                    <a:pt x="282" y="67"/>
                    <a:pt x="248" y="93"/>
                  </a:cubicBezTo>
                  <a:cubicBezTo>
                    <a:pt x="180" y="93"/>
                    <a:pt x="120" y="127"/>
                    <a:pt x="77" y="178"/>
                  </a:cubicBezTo>
                  <a:cubicBezTo>
                    <a:pt x="0" y="281"/>
                    <a:pt x="17" y="418"/>
                    <a:pt x="111" y="503"/>
                  </a:cubicBezTo>
                  <a:cubicBezTo>
                    <a:pt x="192" y="576"/>
                    <a:pt x="297" y="618"/>
                    <a:pt x="406" y="618"/>
                  </a:cubicBezTo>
                  <a:cubicBezTo>
                    <a:pt x="425" y="618"/>
                    <a:pt x="443" y="617"/>
                    <a:pt x="462" y="615"/>
                  </a:cubicBezTo>
                  <a:lnTo>
                    <a:pt x="488" y="606"/>
                  </a:lnTo>
                  <a:lnTo>
                    <a:pt x="616" y="606"/>
                  </a:lnTo>
                  <a:cubicBezTo>
                    <a:pt x="744" y="597"/>
                    <a:pt x="838" y="478"/>
                    <a:pt x="830" y="349"/>
                  </a:cubicBezTo>
                  <a:cubicBezTo>
                    <a:pt x="821" y="332"/>
                    <a:pt x="821" y="315"/>
                    <a:pt x="813" y="298"/>
                  </a:cubicBezTo>
                  <a:cubicBezTo>
                    <a:pt x="813" y="247"/>
                    <a:pt x="796" y="187"/>
                    <a:pt x="761" y="135"/>
                  </a:cubicBezTo>
                  <a:cubicBezTo>
                    <a:pt x="697" y="48"/>
                    <a:pt x="594" y="0"/>
                    <a:pt x="48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31"/>
            <p:cNvSpPr/>
            <p:nvPr/>
          </p:nvSpPr>
          <p:spPr>
            <a:xfrm>
              <a:off x="2543442" y="-1139104"/>
              <a:ext cx="157850" cy="178963"/>
            </a:xfrm>
            <a:custGeom>
              <a:avLst/>
              <a:gdLst/>
              <a:ahLst/>
              <a:cxnLst/>
              <a:rect l="l" t="t" r="r" b="b"/>
              <a:pathLst>
                <a:path w="1413" h="1602" extrusionOk="0">
                  <a:moveTo>
                    <a:pt x="911" y="0"/>
                  </a:moveTo>
                  <a:cubicBezTo>
                    <a:pt x="880" y="0"/>
                    <a:pt x="850" y="17"/>
                    <a:pt x="839" y="52"/>
                  </a:cubicBezTo>
                  <a:cubicBezTo>
                    <a:pt x="822" y="104"/>
                    <a:pt x="805" y="146"/>
                    <a:pt x="788" y="189"/>
                  </a:cubicBezTo>
                  <a:cubicBezTo>
                    <a:pt x="762" y="189"/>
                    <a:pt x="736" y="206"/>
                    <a:pt x="736" y="241"/>
                  </a:cubicBezTo>
                  <a:lnTo>
                    <a:pt x="736" y="249"/>
                  </a:lnTo>
                  <a:cubicBezTo>
                    <a:pt x="719" y="258"/>
                    <a:pt x="702" y="266"/>
                    <a:pt x="694" y="292"/>
                  </a:cubicBezTo>
                  <a:cubicBezTo>
                    <a:pt x="642" y="412"/>
                    <a:pt x="599" y="540"/>
                    <a:pt x="557" y="668"/>
                  </a:cubicBezTo>
                  <a:cubicBezTo>
                    <a:pt x="511" y="663"/>
                    <a:pt x="465" y="660"/>
                    <a:pt x="420" y="660"/>
                  </a:cubicBezTo>
                  <a:cubicBezTo>
                    <a:pt x="330" y="660"/>
                    <a:pt x="240" y="671"/>
                    <a:pt x="155" y="694"/>
                  </a:cubicBezTo>
                  <a:cubicBezTo>
                    <a:pt x="129" y="694"/>
                    <a:pt x="112" y="711"/>
                    <a:pt x="103" y="737"/>
                  </a:cubicBezTo>
                  <a:cubicBezTo>
                    <a:pt x="99" y="736"/>
                    <a:pt x="95" y="736"/>
                    <a:pt x="90" y="736"/>
                  </a:cubicBezTo>
                  <a:cubicBezTo>
                    <a:pt x="37" y="736"/>
                    <a:pt x="2" y="783"/>
                    <a:pt x="18" y="831"/>
                  </a:cubicBezTo>
                  <a:cubicBezTo>
                    <a:pt x="1" y="874"/>
                    <a:pt x="26" y="908"/>
                    <a:pt x="61" y="916"/>
                  </a:cubicBezTo>
                  <a:cubicBezTo>
                    <a:pt x="189" y="959"/>
                    <a:pt x="326" y="993"/>
                    <a:pt x="463" y="1002"/>
                  </a:cubicBezTo>
                  <a:cubicBezTo>
                    <a:pt x="446" y="1045"/>
                    <a:pt x="437" y="1088"/>
                    <a:pt x="428" y="1122"/>
                  </a:cubicBezTo>
                  <a:cubicBezTo>
                    <a:pt x="420" y="1156"/>
                    <a:pt x="394" y="1207"/>
                    <a:pt x="377" y="1241"/>
                  </a:cubicBezTo>
                  <a:cubicBezTo>
                    <a:pt x="360" y="1267"/>
                    <a:pt x="369" y="1301"/>
                    <a:pt x="386" y="1327"/>
                  </a:cubicBezTo>
                  <a:cubicBezTo>
                    <a:pt x="377" y="1387"/>
                    <a:pt x="369" y="1455"/>
                    <a:pt x="360" y="1515"/>
                  </a:cubicBezTo>
                  <a:cubicBezTo>
                    <a:pt x="355" y="1570"/>
                    <a:pt x="393" y="1602"/>
                    <a:pt x="435" y="1602"/>
                  </a:cubicBezTo>
                  <a:cubicBezTo>
                    <a:pt x="465" y="1602"/>
                    <a:pt x="496" y="1585"/>
                    <a:pt x="514" y="1549"/>
                  </a:cubicBezTo>
                  <a:lnTo>
                    <a:pt x="565" y="1378"/>
                  </a:lnTo>
                  <a:cubicBezTo>
                    <a:pt x="617" y="1259"/>
                    <a:pt x="659" y="1139"/>
                    <a:pt x="694" y="1011"/>
                  </a:cubicBezTo>
                  <a:cubicBezTo>
                    <a:pt x="779" y="1011"/>
                    <a:pt x="865" y="1002"/>
                    <a:pt x="950" y="993"/>
                  </a:cubicBezTo>
                  <a:cubicBezTo>
                    <a:pt x="959" y="985"/>
                    <a:pt x="976" y="985"/>
                    <a:pt x="984" y="968"/>
                  </a:cubicBezTo>
                  <a:cubicBezTo>
                    <a:pt x="1019" y="968"/>
                    <a:pt x="1061" y="968"/>
                    <a:pt x="1096" y="959"/>
                  </a:cubicBezTo>
                  <a:cubicBezTo>
                    <a:pt x="1113" y="959"/>
                    <a:pt x="1130" y="951"/>
                    <a:pt x="1147" y="934"/>
                  </a:cubicBezTo>
                  <a:lnTo>
                    <a:pt x="1292" y="934"/>
                  </a:lnTo>
                  <a:cubicBezTo>
                    <a:pt x="1395" y="934"/>
                    <a:pt x="1412" y="788"/>
                    <a:pt x="1310" y="780"/>
                  </a:cubicBezTo>
                  <a:cubicBezTo>
                    <a:pt x="1181" y="771"/>
                    <a:pt x="1061" y="762"/>
                    <a:pt x="933" y="754"/>
                  </a:cubicBezTo>
                  <a:cubicBezTo>
                    <a:pt x="916" y="728"/>
                    <a:pt x="890" y="720"/>
                    <a:pt x="856" y="720"/>
                  </a:cubicBezTo>
                  <a:lnTo>
                    <a:pt x="813" y="720"/>
                  </a:lnTo>
                  <a:cubicBezTo>
                    <a:pt x="890" y="514"/>
                    <a:pt x="950" y="300"/>
                    <a:pt x="993" y="87"/>
                  </a:cubicBezTo>
                  <a:cubicBezTo>
                    <a:pt x="998" y="32"/>
                    <a:pt x="954" y="0"/>
                    <a:pt x="91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31"/>
            <p:cNvSpPr/>
            <p:nvPr/>
          </p:nvSpPr>
          <p:spPr>
            <a:xfrm>
              <a:off x="2472170" y="-1339292"/>
              <a:ext cx="154945" cy="168909"/>
            </a:xfrm>
            <a:custGeom>
              <a:avLst/>
              <a:gdLst/>
              <a:ahLst/>
              <a:cxnLst/>
              <a:rect l="l" t="t" r="r" b="b"/>
              <a:pathLst>
                <a:path w="1387" h="1512" extrusionOk="0">
                  <a:moveTo>
                    <a:pt x="766" y="1"/>
                  </a:moveTo>
                  <a:cubicBezTo>
                    <a:pt x="729" y="1"/>
                    <a:pt x="690" y="24"/>
                    <a:pt x="681" y="74"/>
                  </a:cubicBezTo>
                  <a:cubicBezTo>
                    <a:pt x="656" y="176"/>
                    <a:pt x="639" y="287"/>
                    <a:pt x="622" y="390"/>
                  </a:cubicBezTo>
                  <a:cubicBezTo>
                    <a:pt x="570" y="390"/>
                    <a:pt x="536" y="433"/>
                    <a:pt x="545" y="484"/>
                  </a:cubicBezTo>
                  <a:cubicBezTo>
                    <a:pt x="545" y="527"/>
                    <a:pt x="545" y="561"/>
                    <a:pt x="553" y="604"/>
                  </a:cubicBezTo>
                  <a:cubicBezTo>
                    <a:pt x="510" y="621"/>
                    <a:pt x="476" y="638"/>
                    <a:pt x="433" y="655"/>
                  </a:cubicBezTo>
                  <a:cubicBezTo>
                    <a:pt x="382" y="664"/>
                    <a:pt x="339" y="681"/>
                    <a:pt x="288" y="698"/>
                  </a:cubicBezTo>
                  <a:cubicBezTo>
                    <a:pt x="237" y="681"/>
                    <a:pt x="185" y="655"/>
                    <a:pt x="134" y="638"/>
                  </a:cubicBezTo>
                  <a:cubicBezTo>
                    <a:pt x="122" y="633"/>
                    <a:pt x="111" y="630"/>
                    <a:pt x="101" y="630"/>
                  </a:cubicBezTo>
                  <a:cubicBezTo>
                    <a:pt x="29" y="630"/>
                    <a:pt x="0" y="746"/>
                    <a:pt x="83" y="784"/>
                  </a:cubicBezTo>
                  <a:lnTo>
                    <a:pt x="91" y="784"/>
                  </a:lnTo>
                  <a:cubicBezTo>
                    <a:pt x="83" y="843"/>
                    <a:pt x="125" y="895"/>
                    <a:pt x="185" y="895"/>
                  </a:cubicBezTo>
                  <a:lnTo>
                    <a:pt x="202" y="895"/>
                  </a:lnTo>
                  <a:cubicBezTo>
                    <a:pt x="211" y="920"/>
                    <a:pt x="237" y="946"/>
                    <a:pt x="271" y="946"/>
                  </a:cubicBezTo>
                  <a:cubicBezTo>
                    <a:pt x="348" y="955"/>
                    <a:pt x="425" y="963"/>
                    <a:pt x="510" y="963"/>
                  </a:cubicBezTo>
                  <a:cubicBezTo>
                    <a:pt x="485" y="1083"/>
                    <a:pt x="468" y="1211"/>
                    <a:pt x="442" y="1331"/>
                  </a:cubicBezTo>
                  <a:cubicBezTo>
                    <a:pt x="433" y="1365"/>
                    <a:pt x="459" y="1400"/>
                    <a:pt x="493" y="1408"/>
                  </a:cubicBezTo>
                  <a:lnTo>
                    <a:pt x="493" y="1425"/>
                  </a:lnTo>
                  <a:cubicBezTo>
                    <a:pt x="484" y="1481"/>
                    <a:pt x="525" y="1511"/>
                    <a:pt x="568" y="1511"/>
                  </a:cubicBezTo>
                  <a:cubicBezTo>
                    <a:pt x="605" y="1511"/>
                    <a:pt x="644" y="1489"/>
                    <a:pt x="656" y="1442"/>
                  </a:cubicBezTo>
                  <a:cubicBezTo>
                    <a:pt x="664" y="1400"/>
                    <a:pt x="664" y="1357"/>
                    <a:pt x="673" y="1314"/>
                  </a:cubicBezTo>
                  <a:cubicBezTo>
                    <a:pt x="681" y="1271"/>
                    <a:pt x="690" y="1246"/>
                    <a:pt x="690" y="1220"/>
                  </a:cubicBezTo>
                  <a:cubicBezTo>
                    <a:pt x="699" y="1211"/>
                    <a:pt x="699" y="1203"/>
                    <a:pt x="699" y="1186"/>
                  </a:cubicBezTo>
                  <a:cubicBezTo>
                    <a:pt x="716" y="1126"/>
                    <a:pt x="724" y="1066"/>
                    <a:pt x="724" y="997"/>
                  </a:cubicBezTo>
                  <a:lnTo>
                    <a:pt x="724" y="963"/>
                  </a:lnTo>
                  <a:cubicBezTo>
                    <a:pt x="912" y="955"/>
                    <a:pt x="1109" y="929"/>
                    <a:pt x="1289" y="886"/>
                  </a:cubicBezTo>
                  <a:cubicBezTo>
                    <a:pt x="1386" y="862"/>
                    <a:pt x="1368" y="722"/>
                    <a:pt x="1279" y="722"/>
                  </a:cubicBezTo>
                  <a:cubicBezTo>
                    <a:pt x="1274" y="722"/>
                    <a:pt x="1269" y="723"/>
                    <a:pt x="1263" y="724"/>
                  </a:cubicBezTo>
                  <a:lnTo>
                    <a:pt x="1195" y="741"/>
                  </a:lnTo>
                  <a:cubicBezTo>
                    <a:pt x="1220" y="698"/>
                    <a:pt x="1203" y="647"/>
                    <a:pt x="1152" y="630"/>
                  </a:cubicBezTo>
                  <a:lnTo>
                    <a:pt x="1126" y="612"/>
                  </a:lnTo>
                  <a:cubicBezTo>
                    <a:pt x="1034" y="577"/>
                    <a:pt x="935" y="559"/>
                    <a:pt x="835" y="559"/>
                  </a:cubicBezTo>
                  <a:cubicBezTo>
                    <a:pt x="815" y="559"/>
                    <a:pt x="795" y="560"/>
                    <a:pt x="776" y="561"/>
                  </a:cubicBezTo>
                  <a:lnTo>
                    <a:pt x="835" y="82"/>
                  </a:lnTo>
                  <a:cubicBezTo>
                    <a:pt x="844" y="29"/>
                    <a:pt x="807" y="1"/>
                    <a:pt x="7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31"/>
            <p:cNvSpPr/>
            <p:nvPr/>
          </p:nvSpPr>
          <p:spPr>
            <a:xfrm>
              <a:off x="2654596" y="-1312705"/>
              <a:ext cx="154722" cy="169133"/>
            </a:xfrm>
            <a:custGeom>
              <a:avLst/>
              <a:gdLst/>
              <a:ahLst/>
              <a:cxnLst/>
              <a:rect l="l" t="t" r="r" b="b"/>
              <a:pathLst>
                <a:path w="1385" h="1514" extrusionOk="0">
                  <a:moveTo>
                    <a:pt x="766" y="1"/>
                  </a:moveTo>
                  <a:cubicBezTo>
                    <a:pt x="728" y="1"/>
                    <a:pt x="690" y="23"/>
                    <a:pt x="682" y="66"/>
                  </a:cubicBezTo>
                  <a:lnTo>
                    <a:pt x="614" y="392"/>
                  </a:lnTo>
                  <a:cubicBezTo>
                    <a:pt x="571" y="392"/>
                    <a:pt x="537" y="434"/>
                    <a:pt x="537" y="477"/>
                  </a:cubicBezTo>
                  <a:cubicBezTo>
                    <a:pt x="537" y="520"/>
                    <a:pt x="546" y="563"/>
                    <a:pt x="546" y="605"/>
                  </a:cubicBezTo>
                  <a:cubicBezTo>
                    <a:pt x="511" y="623"/>
                    <a:pt x="469" y="640"/>
                    <a:pt x="434" y="657"/>
                  </a:cubicBezTo>
                  <a:cubicBezTo>
                    <a:pt x="383" y="665"/>
                    <a:pt x="332" y="682"/>
                    <a:pt x="289" y="691"/>
                  </a:cubicBezTo>
                  <a:cubicBezTo>
                    <a:pt x="238" y="674"/>
                    <a:pt x="186" y="657"/>
                    <a:pt x="135" y="631"/>
                  </a:cubicBezTo>
                  <a:cubicBezTo>
                    <a:pt x="124" y="626"/>
                    <a:pt x="113" y="624"/>
                    <a:pt x="103" y="624"/>
                  </a:cubicBezTo>
                  <a:cubicBezTo>
                    <a:pt x="31" y="624"/>
                    <a:pt x="1" y="747"/>
                    <a:pt x="84" y="785"/>
                  </a:cubicBezTo>
                  <a:lnTo>
                    <a:pt x="92" y="794"/>
                  </a:lnTo>
                  <a:cubicBezTo>
                    <a:pt x="84" y="845"/>
                    <a:pt x="126" y="896"/>
                    <a:pt x="186" y="896"/>
                  </a:cubicBezTo>
                  <a:lnTo>
                    <a:pt x="195" y="896"/>
                  </a:lnTo>
                  <a:cubicBezTo>
                    <a:pt x="203" y="931"/>
                    <a:pt x="238" y="948"/>
                    <a:pt x="263" y="948"/>
                  </a:cubicBezTo>
                  <a:cubicBezTo>
                    <a:pt x="349" y="956"/>
                    <a:pt x="426" y="965"/>
                    <a:pt x="511" y="965"/>
                  </a:cubicBezTo>
                  <a:cubicBezTo>
                    <a:pt x="486" y="1093"/>
                    <a:pt x="460" y="1213"/>
                    <a:pt x="443" y="1333"/>
                  </a:cubicBezTo>
                  <a:cubicBezTo>
                    <a:pt x="434" y="1367"/>
                    <a:pt x="451" y="1410"/>
                    <a:pt x="494" y="1418"/>
                  </a:cubicBezTo>
                  <a:lnTo>
                    <a:pt x="494" y="1435"/>
                  </a:lnTo>
                  <a:cubicBezTo>
                    <a:pt x="481" y="1485"/>
                    <a:pt x="520" y="1514"/>
                    <a:pt x="563" y="1514"/>
                  </a:cubicBezTo>
                  <a:cubicBezTo>
                    <a:pt x="600" y="1514"/>
                    <a:pt x="640" y="1492"/>
                    <a:pt x="648" y="1444"/>
                  </a:cubicBezTo>
                  <a:cubicBezTo>
                    <a:pt x="657" y="1401"/>
                    <a:pt x="665" y="1358"/>
                    <a:pt x="674" y="1316"/>
                  </a:cubicBezTo>
                  <a:cubicBezTo>
                    <a:pt x="682" y="1281"/>
                    <a:pt x="682" y="1256"/>
                    <a:pt x="691" y="1221"/>
                  </a:cubicBezTo>
                  <a:cubicBezTo>
                    <a:pt x="691" y="1213"/>
                    <a:pt x="700" y="1204"/>
                    <a:pt x="700" y="1196"/>
                  </a:cubicBezTo>
                  <a:cubicBezTo>
                    <a:pt x="708" y="1127"/>
                    <a:pt x="717" y="1067"/>
                    <a:pt x="725" y="999"/>
                  </a:cubicBezTo>
                  <a:cubicBezTo>
                    <a:pt x="725" y="990"/>
                    <a:pt x="725" y="973"/>
                    <a:pt x="725" y="965"/>
                  </a:cubicBezTo>
                  <a:cubicBezTo>
                    <a:pt x="922" y="956"/>
                    <a:pt x="1110" y="931"/>
                    <a:pt x="1290" y="888"/>
                  </a:cubicBezTo>
                  <a:cubicBezTo>
                    <a:pt x="1385" y="864"/>
                    <a:pt x="1370" y="731"/>
                    <a:pt x="1286" y="731"/>
                  </a:cubicBezTo>
                  <a:cubicBezTo>
                    <a:pt x="1279" y="731"/>
                    <a:pt x="1272" y="732"/>
                    <a:pt x="1264" y="734"/>
                  </a:cubicBezTo>
                  <a:cubicBezTo>
                    <a:pt x="1247" y="734"/>
                    <a:pt x="1221" y="742"/>
                    <a:pt x="1196" y="742"/>
                  </a:cubicBezTo>
                  <a:cubicBezTo>
                    <a:pt x="1221" y="700"/>
                    <a:pt x="1204" y="648"/>
                    <a:pt x="1161" y="631"/>
                  </a:cubicBezTo>
                  <a:lnTo>
                    <a:pt x="1127" y="614"/>
                  </a:lnTo>
                  <a:cubicBezTo>
                    <a:pt x="1031" y="584"/>
                    <a:pt x="928" y="561"/>
                    <a:pt x="824" y="561"/>
                  </a:cubicBezTo>
                  <a:cubicBezTo>
                    <a:pt x="808" y="561"/>
                    <a:pt x="792" y="562"/>
                    <a:pt x="777" y="563"/>
                  </a:cubicBezTo>
                  <a:cubicBezTo>
                    <a:pt x="802" y="400"/>
                    <a:pt x="819" y="246"/>
                    <a:pt x="845" y="84"/>
                  </a:cubicBezTo>
                  <a:cubicBezTo>
                    <a:pt x="850" y="29"/>
                    <a:pt x="808" y="1"/>
                    <a:pt x="7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31"/>
            <p:cNvSpPr/>
            <p:nvPr/>
          </p:nvSpPr>
          <p:spPr>
            <a:xfrm>
              <a:off x="2741284" y="-1412017"/>
              <a:ext cx="135842" cy="129586"/>
            </a:xfrm>
            <a:custGeom>
              <a:avLst/>
              <a:gdLst/>
              <a:ahLst/>
              <a:cxnLst/>
              <a:rect l="l" t="t" r="r" b="b"/>
              <a:pathLst>
                <a:path w="1216" h="1160" extrusionOk="0">
                  <a:moveTo>
                    <a:pt x="599" y="1"/>
                  </a:moveTo>
                  <a:cubicBezTo>
                    <a:pt x="566" y="1"/>
                    <a:pt x="534" y="19"/>
                    <a:pt x="522" y="57"/>
                  </a:cubicBezTo>
                  <a:cubicBezTo>
                    <a:pt x="514" y="177"/>
                    <a:pt x="505" y="288"/>
                    <a:pt x="505" y="408"/>
                  </a:cubicBezTo>
                  <a:lnTo>
                    <a:pt x="497" y="408"/>
                  </a:lnTo>
                  <a:cubicBezTo>
                    <a:pt x="351" y="442"/>
                    <a:pt x="214" y="485"/>
                    <a:pt x="86" y="545"/>
                  </a:cubicBezTo>
                  <a:cubicBezTo>
                    <a:pt x="60" y="553"/>
                    <a:pt x="43" y="579"/>
                    <a:pt x="43" y="596"/>
                  </a:cubicBezTo>
                  <a:cubicBezTo>
                    <a:pt x="1" y="630"/>
                    <a:pt x="1" y="690"/>
                    <a:pt x="43" y="725"/>
                  </a:cubicBezTo>
                  <a:cubicBezTo>
                    <a:pt x="82" y="771"/>
                    <a:pt x="131" y="786"/>
                    <a:pt x="186" y="786"/>
                  </a:cubicBezTo>
                  <a:cubicBezTo>
                    <a:pt x="251" y="786"/>
                    <a:pt x="324" y="764"/>
                    <a:pt x="394" y="750"/>
                  </a:cubicBezTo>
                  <a:lnTo>
                    <a:pt x="514" y="716"/>
                  </a:lnTo>
                  <a:cubicBezTo>
                    <a:pt x="514" y="742"/>
                    <a:pt x="522" y="776"/>
                    <a:pt x="522" y="810"/>
                  </a:cubicBezTo>
                  <a:lnTo>
                    <a:pt x="522" y="973"/>
                  </a:lnTo>
                  <a:cubicBezTo>
                    <a:pt x="454" y="973"/>
                    <a:pt x="420" y="1050"/>
                    <a:pt x="454" y="1101"/>
                  </a:cubicBezTo>
                  <a:cubicBezTo>
                    <a:pt x="484" y="1143"/>
                    <a:pt x="515" y="1159"/>
                    <a:pt x="544" y="1159"/>
                  </a:cubicBezTo>
                  <a:cubicBezTo>
                    <a:pt x="580" y="1159"/>
                    <a:pt x="614" y="1134"/>
                    <a:pt x="642" y="1101"/>
                  </a:cubicBezTo>
                  <a:cubicBezTo>
                    <a:pt x="668" y="1092"/>
                    <a:pt x="685" y="1067"/>
                    <a:pt x="685" y="1041"/>
                  </a:cubicBezTo>
                  <a:cubicBezTo>
                    <a:pt x="685" y="1024"/>
                    <a:pt x="693" y="1015"/>
                    <a:pt x="693" y="998"/>
                  </a:cubicBezTo>
                  <a:cubicBezTo>
                    <a:pt x="719" y="904"/>
                    <a:pt x="728" y="802"/>
                    <a:pt x="728" y="707"/>
                  </a:cubicBezTo>
                  <a:lnTo>
                    <a:pt x="736" y="648"/>
                  </a:lnTo>
                  <a:lnTo>
                    <a:pt x="873" y="622"/>
                  </a:lnTo>
                  <a:cubicBezTo>
                    <a:pt x="890" y="613"/>
                    <a:pt x="907" y="596"/>
                    <a:pt x="924" y="579"/>
                  </a:cubicBezTo>
                  <a:lnTo>
                    <a:pt x="1036" y="528"/>
                  </a:lnTo>
                  <a:lnTo>
                    <a:pt x="1096" y="528"/>
                  </a:lnTo>
                  <a:cubicBezTo>
                    <a:pt x="1198" y="528"/>
                    <a:pt x="1215" y="374"/>
                    <a:pt x="1113" y="365"/>
                  </a:cubicBezTo>
                  <a:cubicBezTo>
                    <a:pt x="1061" y="361"/>
                    <a:pt x="1012" y="359"/>
                    <a:pt x="963" y="359"/>
                  </a:cubicBezTo>
                  <a:cubicBezTo>
                    <a:pt x="914" y="359"/>
                    <a:pt x="865" y="361"/>
                    <a:pt x="813" y="365"/>
                  </a:cubicBezTo>
                  <a:lnTo>
                    <a:pt x="745" y="374"/>
                  </a:lnTo>
                  <a:cubicBezTo>
                    <a:pt x="736" y="322"/>
                    <a:pt x="736" y="280"/>
                    <a:pt x="728" y="237"/>
                  </a:cubicBezTo>
                  <a:cubicBezTo>
                    <a:pt x="719" y="220"/>
                    <a:pt x="702" y="194"/>
                    <a:pt x="685" y="186"/>
                  </a:cubicBezTo>
                  <a:lnTo>
                    <a:pt x="685" y="74"/>
                  </a:lnTo>
                  <a:cubicBezTo>
                    <a:pt x="680" y="27"/>
                    <a:pt x="639" y="1"/>
                    <a:pt x="59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31"/>
            <p:cNvSpPr/>
            <p:nvPr/>
          </p:nvSpPr>
          <p:spPr>
            <a:xfrm>
              <a:off x="2847410" y="-1625834"/>
              <a:ext cx="134837" cy="130815"/>
            </a:xfrm>
            <a:custGeom>
              <a:avLst/>
              <a:gdLst/>
              <a:ahLst/>
              <a:cxnLst/>
              <a:rect l="l" t="t" r="r" b="b"/>
              <a:pathLst>
                <a:path w="1207" h="1171" extrusionOk="0">
                  <a:moveTo>
                    <a:pt x="594" y="0"/>
                  </a:moveTo>
                  <a:cubicBezTo>
                    <a:pt x="555" y="0"/>
                    <a:pt x="517" y="24"/>
                    <a:pt x="513" y="72"/>
                  </a:cubicBezTo>
                  <a:cubicBezTo>
                    <a:pt x="505" y="192"/>
                    <a:pt x="496" y="303"/>
                    <a:pt x="496" y="423"/>
                  </a:cubicBezTo>
                  <a:lnTo>
                    <a:pt x="488" y="423"/>
                  </a:lnTo>
                  <a:cubicBezTo>
                    <a:pt x="342" y="448"/>
                    <a:pt x="205" y="500"/>
                    <a:pt x="69" y="560"/>
                  </a:cubicBezTo>
                  <a:cubicBezTo>
                    <a:pt x="17" y="602"/>
                    <a:pt x="0" y="671"/>
                    <a:pt x="34" y="731"/>
                  </a:cubicBezTo>
                  <a:cubicBezTo>
                    <a:pt x="75" y="783"/>
                    <a:pt x="126" y="799"/>
                    <a:pt x="183" y="799"/>
                  </a:cubicBezTo>
                  <a:cubicBezTo>
                    <a:pt x="247" y="799"/>
                    <a:pt x="317" y="779"/>
                    <a:pt x="385" y="765"/>
                  </a:cubicBezTo>
                  <a:cubicBezTo>
                    <a:pt x="428" y="748"/>
                    <a:pt x="462" y="739"/>
                    <a:pt x="505" y="731"/>
                  </a:cubicBezTo>
                  <a:cubicBezTo>
                    <a:pt x="505" y="756"/>
                    <a:pt x="505" y="791"/>
                    <a:pt x="513" y="816"/>
                  </a:cubicBezTo>
                  <a:lnTo>
                    <a:pt x="513" y="979"/>
                  </a:lnTo>
                  <a:cubicBezTo>
                    <a:pt x="445" y="987"/>
                    <a:pt x="411" y="1056"/>
                    <a:pt x="445" y="1116"/>
                  </a:cubicBezTo>
                  <a:cubicBezTo>
                    <a:pt x="472" y="1155"/>
                    <a:pt x="503" y="1171"/>
                    <a:pt x="534" y="1171"/>
                  </a:cubicBezTo>
                  <a:cubicBezTo>
                    <a:pt x="570" y="1171"/>
                    <a:pt x="605" y="1148"/>
                    <a:pt x="633" y="1116"/>
                  </a:cubicBezTo>
                  <a:cubicBezTo>
                    <a:pt x="659" y="1107"/>
                    <a:pt x="676" y="1082"/>
                    <a:pt x="676" y="1056"/>
                  </a:cubicBezTo>
                  <a:cubicBezTo>
                    <a:pt x="676" y="1039"/>
                    <a:pt x="684" y="1030"/>
                    <a:pt x="684" y="1013"/>
                  </a:cubicBezTo>
                  <a:cubicBezTo>
                    <a:pt x="710" y="919"/>
                    <a:pt x="719" y="816"/>
                    <a:pt x="719" y="714"/>
                  </a:cubicBezTo>
                  <a:cubicBezTo>
                    <a:pt x="719" y="697"/>
                    <a:pt x="727" y="679"/>
                    <a:pt x="727" y="662"/>
                  </a:cubicBezTo>
                  <a:cubicBezTo>
                    <a:pt x="770" y="654"/>
                    <a:pt x="813" y="645"/>
                    <a:pt x="864" y="628"/>
                  </a:cubicBezTo>
                  <a:cubicBezTo>
                    <a:pt x="881" y="628"/>
                    <a:pt x="898" y="611"/>
                    <a:pt x="915" y="594"/>
                  </a:cubicBezTo>
                  <a:lnTo>
                    <a:pt x="1027" y="534"/>
                  </a:lnTo>
                  <a:lnTo>
                    <a:pt x="1087" y="534"/>
                  </a:lnTo>
                  <a:cubicBezTo>
                    <a:pt x="1189" y="534"/>
                    <a:pt x="1206" y="389"/>
                    <a:pt x="1104" y="380"/>
                  </a:cubicBezTo>
                  <a:cubicBezTo>
                    <a:pt x="1052" y="376"/>
                    <a:pt x="1003" y="374"/>
                    <a:pt x="954" y="374"/>
                  </a:cubicBezTo>
                  <a:cubicBezTo>
                    <a:pt x="905" y="374"/>
                    <a:pt x="856" y="376"/>
                    <a:pt x="804" y="380"/>
                  </a:cubicBezTo>
                  <a:lnTo>
                    <a:pt x="736" y="380"/>
                  </a:lnTo>
                  <a:cubicBezTo>
                    <a:pt x="727" y="337"/>
                    <a:pt x="719" y="294"/>
                    <a:pt x="710" y="252"/>
                  </a:cubicBezTo>
                  <a:cubicBezTo>
                    <a:pt x="710" y="226"/>
                    <a:pt x="693" y="200"/>
                    <a:pt x="676" y="192"/>
                  </a:cubicBezTo>
                  <a:lnTo>
                    <a:pt x="676" y="89"/>
                  </a:lnTo>
                  <a:cubicBezTo>
                    <a:pt x="680" y="30"/>
                    <a:pt x="637" y="0"/>
                    <a:pt x="5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31"/>
            <p:cNvSpPr/>
            <p:nvPr/>
          </p:nvSpPr>
          <p:spPr>
            <a:xfrm>
              <a:off x="2562545" y="-1508983"/>
              <a:ext cx="123442" cy="143774"/>
            </a:xfrm>
            <a:custGeom>
              <a:avLst/>
              <a:gdLst/>
              <a:ahLst/>
              <a:cxnLst/>
              <a:rect l="l" t="t" r="r" b="b"/>
              <a:pathLst>
                <a:path w="1105" h="1287" extrusionOk="0">
                  <a:moveTo>
                    <a:pt x="549" y="0"/>
                  </a:moveTo>
                  <a:cubicBezTo>
                    <a:pt x="504" y="0"/>
                    <a:pt x="452" y="41"/>
                    <a:pt x="463" y="95"/>
                  </a:cubicBezTo>
                  <a:cubicBezTo>
                    <a:pt x="497" y="249"/>
                    <a:pt x="514" y="412"/>
                    <a:pt x="531" y="574"/>
                  </a:cubicBezTo>
                  <a:cubicBezTo>
                    <a:pt x="437" y="592"/>
                    <a:pt x="360" y="617"/>
                    <a:pt x="283" y="651"/>
                  </a:cubicBezTo>
                  <a:lnTo>
                    <a:pt x="240" y="651"/>
                  </a:lnTo>
                  <a:cubicBezTo>
                    <a:pt x="235" y="650"/>
                    <a:pt x="229" y="650"/>
                    <a:pt x="224" y="650"/>
                  </a:cubicBezTo>
                  <a:cubicBezTo>
                    <a:pt x="187" y="650"/>
                    <a:pt x="155" y="674"/>
                    <a:pt x="155" y="711"/>
                  </a:cubicBezTo>
                  <a:lnTo>
                    <a:pt x="86" y="720"/>
                  </a:lnTo>
                  <a:cubicBezTo>
                    <a:pt x="9" y="746"/>
                    <a:pt x="1" y="848"/>
                    <a:pt x="69" y="882"/>
                  </a:cubicBezTo>
                  <a:cubicBezTo>
                    <a:pt x="78" y="900"/>
                    <a:pt x="95" y="925"/>
                    <a:pt x="121" y="934"/>
                  </a:cubicBezTo>
                  <a:cubicBezTo>
                    <a:pt x="219" y="960"/>
                    <a:pt x="322" y="971"/>
                    <a:pt x="422" y="971"/>
                  </a:cubicBezTo>
                  <a:cubicBezTo>
                    <a:pt x="453" y="971"/>
                    <a:pt x="484" y="970"/>
                    <a:pt x="514" y="968"/>
                  </a:cubicBezTo>
                  <a:lnTo>
                    <a:pt x="514" y="985"/>
                  </a:lnTo>
                  <a:cubicBezTo>
                    <a:pt x="497" y="1054"/>
                    <a:pt x="480" y="1113"/>
                    <a:pt x="463" y="1182"/>
                  </a:cubicBezTo>
                  <a:cubicBezTo>
                    <a:pt x="447" y="1241"/>
                    <a:pt x="498" y="1287"/>
                    <a:pt x="547" y="1287"/>
                  </a:cubicBezTo>
                  <a:cubicBezTo>
                    <a:pt x="576" y="1287"/>
                    <a:pt x="604" y="1271"/>
                    <a:pt x="617" y="1233"/>
                  </a:cubicBezTo>
                  <a:cubicBezTo>
                    <a:pt x="625" y="1208"/>
                    <a:pt x="625" y="1182"/>
                    <a:pt x="634" y="1165"/>
                  </a:cubicBezTo>
                  <a:cubicBezTo>
                    <a:pt x="659" y="1148"/>
                    <a:pt x="677" y="1131"/>
                    <a:pt x="677" y="1096"/>
                  </a:cubicBezTo>
                  <a:cubicBezTo>
                    <a:pt x="677" y="1045"/>
                    <a:pt x="685" y="994"/>
                    <a:pt x="685" y="942"/>
                  </a:cubicBezTo>
                  <a:cubicBezTo>
                    <a:pt x="762" y="925"/>
                    <a:pt x="848" y="891"/>
                    <a:pt x="916" y="857"/>
                  </a:cubicBezTo>
                  <a:lnTo>
                    <a:pt x="967" y="857"/>
                  </a:lnTo>
                  <a:cubicBezTo>
                    <a:pt x="1010" y="857"/>
                    <a:pt x="1053" y="823"/>
                    <a:pt x="1053" y="780"/>
                  </a:cubicBezTo>
                  <a:lnTo>
                    <a:pt x="1053" y="771"/>
                  </a:lnTo>
                  <a:cubicBezTo>
                    <a:pt x="1104" y="728"/>
                    <a:pt x="1079" y="643"/>
                    <a:pt x="1010" y="634"/>
                  </a:cubicBezTo>
                  <a:lnTo>
                    <a:pt x="890" y="634"/>
                  </a:lnTo>
                  <a:cubicBezTo>
                    <a:pt x="839" y="609"/>
                    <a:pt x="779" y="592"/>
                    <a:pt x="728" y="583"/>
                  </a:cubicBezTo>
                  <a:cubicBezTo>
                    <a:pt x="736" y="455"/>
                    <a:pt x="736" y="326"/>
                    <a:pt x="728" y="198"/>
                  </a:cubicBezTo>
                  <a:cubicBezTo>
                    <a:pt x="720" y="161"/>
                    <a:pt x="694" y="137"/>
                    <a:pt x="658" y="137"/>
                  </a:cubicBezTo>
                  <a:cubicBezTo>
                    <a:pt x="653" y="137"/>
                    <a:pt x="648" y="137"/>
                    <a:pt x="642" y="138"/>
                  </a:cubicBezTo>
                  <a:cubicBezTo>
                    <a:pt x="634" y="104"/>
                    <a:pt x="625" y="78"/>
                    <a:pt x="608" y="44"/>
                  </a:cubicBezTo>
                  <a:cubicBezTo>
                    <a:pt x="599" y="13"/>
                    <a:pt x="575" y="0"/>
                    <a:pt x="54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31"/>
            <p:cNvSpPr/>
            <p:nvPr/>
          </p:nvSpPr>
          <p:spPr>
            <a:xfrm>
              <a:off x="2344036" y="-1458713"/>
              <a:ext cx="123107" cy="133832"/>
            </a:xfrm>
            <a:custGeom>
              <a:avLst/>
              <a:gdLst/>
              <a:ahLst/>
              <a:cxnLst/>
              <a:rect l="l" t="t" r="r" b="b"/>
              <a:pathLst>
                <a:path w="1102" h="1198" extrusionOk="0">
                  <a:moveTo>
                    <a:pt x="568" y="0"/>
                  </a:moveTo>
                  <a:cubicBezTo>
                    <a:pt x="540" y="0"/>
                    <a:pt x="513" y="14"/>
                    <a:pt x="502" y="47"/>
                  </a:cubicBezTo>
                  <a:lnTo>
                    <a:pt x="494" y="107"/>
                  </a:lnTo>
                  <a:cubicBezTo>
                    <a:pt x="477" y="142"/>
                    <a:pt x="494" y="176"/>
                    <a:pt x="528" y="193"/>
                  </a:cubicBezTo>
                  <a:cubicBezTo>
                    <a:pt x="545" y="304"/>
                    <a:pt x="562" y="415"/>
                    <a:pt x="571" y="527"/>
                  </a:cubicBezTo>
                  <a:cubicBezTo>
                    <a:pt x="451" y="527"/>
                    <a:pt x="331" y="527"/>
                    <a:pt x="212" y="544"/>
                  </a:cubicBezTo>
                  <a:lnTo>
                    <a:pt x="135" y="509"/>
                  </a:lnTo>
                  <a:cubicBezTo>
                    <a:pt x="123" y="504"/>
                    <a:pt x="113" y="502"/>
                    <a:pt x="103" y="502"/>
                  </a:cubicBezTo>
                  <a:cubicBezTo>
                    <a:pt x="30" y="502"/>
                    <a:pt x="0" y="625"/>
                    <a:pt x="83" y="655"/>
                  </a:cubicBezTo>
                  <a:cubicBezTo>
                    <a:pt x="229" y="732"/>
                    <a:pt x="383" y="775"/>
                    <a:pt x="545" y="783"/>
                  </a:cubicBezTo>
                  <a:lnTo>
                    <a:pt x="494" y="1057"/>
                  </a:lnTo>
                  <a:cubicBezTo>
                    <a:pt x="485" y="1091"/>
                    <a:pt x="502" y="1125"/>
                    <a:pt x="537" y="1134"/>
                  </a:cubicBezTo>
                  <a:cubicBezTo>
                    <a:pt x="537" y="1178"/>
                    <a:pt x="566" y="1197"/>
                    <a:pt x="600" y="1197"/>
                  </a:cubicBezTo>
                  <a:cubicBezTo>
                    <a:pt x="638" y="1197"/>
                    <a:pt x="681" y="1171"/>
                    <a:pt x="691" y="1125"/>
                  </a:cubicBezTo>
                  <a:cubicBezTo>
                    <a:pt x="708" y="1014"/>
                    <a:pt x="716" y="894"/>
                    <a:pt x="725" y="783"/>
                  </a:cubicBezTo>
                  <a:cubicBezTo>
                    <a:pt x="836" y="775"/>
                    <a:pt x="939" y="758"/>
                    <a:pt x="1050" y="723"/>
                  </a:cubicBezTo>
                  <a:cubicBezTo>
                    <a:pt x="1084" y="706"/>
                    <a:pt x="1101" y="663"/>
                    <a:pt x="1084" y="629"/>
                  </a:cubicBezTo>
                  <a:cubicBezTo>
                    <a:pt x="1084" y="595"/>
                    <a:pt x="1050" y="561"/>
                    <a:pt x="1016" y="561"/>
                  </a:cubicBezTo>
                  <a:cubicBezTo>
                    <a:pt x="930" y="544"/>
                    <a:pt x="836" y="535"/>
                    <a:pt x="751" y="535"/>
                  </a:cubicBezTo>
                  <a:lnTo>
                    <a:pt x="742" y="535"/>
                  </a:lnTo>
                  <a:cubicBezTo>
                    <a:pt x="759" y="450"/>
                    <a:pt x="768" y="373"/>
                    <a:pt x="785" y="287"/>
                  </a:cubicBezTo>
                  <a:cubicBezTo>
                    <a:pt x="792" y="233"/>
                    <a:pt x="745" y="200"/>
                    <a:pt x="704" y="200"/>
                  </a:cubicBezTo>
                  <a:cubicBezTo>
                    <a:pt x="700" y="200"/>
                    <a:pt x="695" y="201"/>
                    <a:pt x="691" y="201"/>
                  </a:cubicBezTo>
                  <a:cubicBezTo>
                    <a:pt x="682" y="159"/>
                    <a:pt x="674" y="107"/>
                    <a:pt x="656" y="65"/>
                  </a:cubicBezTo>
                  <a:cubicBezTo>
                    <a:pt x="647" y="25"/>
                    <a:pt x="606" y="0"/>
                    <a:pt x="5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31"/>
            <p:cNvSpPr/>
            <p:nvPr/>
          </p:nvSpPr>
          <p:spPr>
            <a:xfrm>
              <a:off x="2813562" y="-1241768"/>
              <a:ext cx="139082" cy="138300"/>
            </a:xfrm>
            <a:custGeom>
              <a:avLst/>
              <a:gdLst/>
              <a:ahLst/>
              <a:cxnLst/>
              <a:rect l="l" t="t" r="r" b="b"/>
              <a:pathLst>
                <a:path w="1245" h="1238" extrusionOk="0">
                  <a:moveTo>
                    <a:pt x="704" y="0"/>
                  </a:moveTo>
                  <a:cubicBezTo>
                    <a:pt x="665" y="0"/>
                    <a:pt x="624" y="26"/>
                    <a:pt x="620" y="73"/>
                  </a:cubicBezTo>
                  <a:cubicBezTo>
                    <a:pt x="611" y="201"/>
                    <a:pt x="603" y="338"/>
                    <a:pt x="585" y="467"/>
                  </a:cubicBezTo>
                  <a:cubicBezTo>
                    <a:pt x="414" y="475"/>
                    <a:pt x="252" y="501"/>
                    <a:pt x="89" y="544"/>
                  </a:cubicBezTo>
                  <a:cubicBezTo>
                    <a:pt x="0" y="568"/>
                    <a:pt x="11" y="707"/>
                    <a:pt x="92" y="707"/>
                  </a:cubicBezTo>
                  <a:cubicBezTo>
                    <a:pt x="97" y="707"/>
                    <a:pt x="101" y="707"/>
                    <a:pt x="106" y="706"/>
                  </a:cubicBezTo>
                  <a:cubicBezTo>
                    <a:pt x="106" y="752"/>
                    <a:pt x="141" y="784"/>
                    <a:pt x="185" y="784"/>
                  </a:cubicBezTo>
                  <a:cubicBezTo>
                    <a:pt x="190" y="784"/>
                    <a:pt x="195" y="784"/>
                    <a:pt x="200" y="783"/>
                  </a:cubicBezTo>
                  <a:cubicBezTo>
                    <a:pt x="320" y="749"/>
                    <a:pt x="440" y="732"/>
                    <a:pt x="560" y="715"/>
                  </a:cubicBezTo>
                  <a:lnTo>
                    <a:pt x="560" y="715"/>
                  </a:lnTo>
                  <a:cubicBezTo>
                    <a:pt x="543" y="817"/>
                    <a:pt x="526" y="929"/>
                    <a:pt x="508" y="1031"/>
                  </a:cubicBezTo>
                  <a:cubicBezTo>
                    <a:pt x="508" y="1048"/>
                    <a:pt x="500" y="1065"/>
                    <a:pt x="500" y="1091"/>
                  </a:cubicBezTo>
                  <a:cubicBezTo>
                    <a:pt x="491" y="1091"/>
                    <a:pt x="491" y="1100"/>
                    <a:pt x="500" y="1108"/>
                  </a:cubicBezTo>
                  <a:cubicBezTo>
                    <a:pt x="500" y="1125"/>
                    <a:pt x="500" y="1142"/>
                    <a:pt x="491" y="1160"/>
                  </a:cubicBezTo>
                  <a:cubicBezTo>
                    <a:pt x="478" y="1210"/>
                    <a:pt x="517" y="1238"/>
                    <a:pt x="560" y="1238"/>
                  </a:cubicBezTo>
                  <a:cubicBezTo>
                    <a:pt x="597" y="1238"/>
                    <a:pt x="637" y="1216"/>
                    <a:pt x="645" y="1168"/>
                  </a:cubicBezTo>
                  <a:cubicBezTo>
                    <a:pt x="645" y="1151"/>
                    <a:pt x="654" y="1134"/>
                    <a:pt x="654" y="1117"/>
                  </a:cubicBezTo>
                  <a:lnTo>
                    <a:pt x="662" y="1108"/>
                  </a:lnTo>
                  <a:cubicBezTo>
                    <a:pt x="671" y="1117"/>
                    <a:pt x="680" y="1125"/>
                    <a:pt x="697" y="1134"/>
                  </a:cubicBezTo>
                  <a:cubicBezTo>
                    <a:pt x="709" y="1142"/>
                    <a:pt x="723" y="1146"/>
                    <a:pt x="737" y="1146"/>
                  </a:cubicBezTo>
                  <a:cubicBezTo>
                    <a:pt x="780" y="1146"/>
                    <a:pt x="823" y="1109"/>
                    <a:pt x="816" y="1057"/>
                  </a:cubicBezTo>
                  <a:lnTo>
                    <a:pt x="808" y="689"/>
                  </a:lnTo>
                  <a:cubicBezTo>
                    <a:pt x="859" y="685"/>
                    <a:pt x="911" y="683"/>
                    <a:pt x="962" y="683"/>
                  </a:cubicBezTo>
                  <a:cubicBezTo>
                    <a:pt x="1013" y="683"/>
                    <a:pt x="1064" y="685"/>
                    <a:pt x="1116" y="689"/>
                  </a:cubicBezTo>
                  <a:cubicBezTo>
                    <a:pt x="1201" y="689"/>
                    <a:pt x="1244" y="552"/>
                    <a:pt x="1150" y="535"/>
                  </a:cubicBezTo>
                  <a:lnTo>
                    <a:pt x="1133" y="535"/>
                  </a:lnTo>
                  <a:lnTo>
                    <a:pt x="1064" y="518"/>
                  </a:lnTo>
                  <a:cubicBezTo>
                    <a:pt x="1082" y="458"/>
                    <a:pt x="1039" y="407"/>
                    <a:pt x="979" y="407"/>
                  </a:cubicBezTo>
                  <a:cubicBezTo>
                    <a:pt x="919" y="424"/>
                    <a:pt x="859" y="432"/>
                    <a:pt x="799" y="441"/>
                  </a:cubicBezTo>
                  <a:lnTo>
                    <a:pt x="799" y="415"/>
                  </a:lnTo>
                  <a:cubicBezTo>
                    <a:pt x="816" y="330"/>
                    <a:pt x="834" y="244"/>
                    <a:pt x="851" y="167"/>
                  </a:cubicBezTo>
                  <a:cubicBezTo>
                    <a:pt x="859" y="124"/>
                    <a:pt x="825" y="82"/>
                    <a:pt x="782" y="82"/>
                  </a:cubicBezTo>
                  <a:cubicBezTo>
                    <a:pt x="782" y="26"/>
                    <a:pt x="744" y="0"/>
                    <a:pt x="70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31"/>
            <p:cNvSpPr/>
            <p:nvPr/>
          </p:nvSpPr>
          <p:spPr>
            <a:xfrm>
              <a:off x="2685875" y="-1665269"/>
              <a:ext cx="126905" cy="123107"/>
            </a:xfrm>
            <a:custGeom>
              <a:avLst/>
              <a:gdLst/>
              <a:ahLst/>
              <a:cxnLst/>
              <a:rect l="l" t="t" r="r" b="b"/>
              <a:pathLst>
                <a:path w="1136" h="1102" extrusionOk="0">
                  <a:moveTo>
                    <a:pt x="602" y="1"/>
                  </a:moveTo>
                  <a:cubicBezTo>
                    <a:pt x="567" y="1"/>
                    <a:pt x="536" y="22"/>
                    <a:pt x="531" y="66"/>
                  </a:cubicBezTo>
                  <a:lnTo>
                    <a:pt x="556" y="485"/>
                  </a:lnTo>
                  <a:cubicBezTo>
                    <a:pt x="454" y="493"/>
                    <a:pt x="343" y="511"/>
                    <a:pt x="231" y="536"/>
                  </a:cubicBezTo>
                  <a:cubicBezTo>
                    <a:pt x="197" y="536"/>
                    <a:pt x="180" y="562"/>
                    <a:pt x="171" y="588"/>
                  </a:cubicBezTo>
                  <a:lnTo>
                    <a:pt x="94" y="605"/>
                  </a:lnTo>
                  <a:cubicBezTo>
                    <a:pt x="9" y="630"/>
                    <a:pt x="0" y="759"/>
                    <a:pt x="94" y="767"/>
                  </a:cubicBezTo>
                  <a:cubicBezTo>
                    <a:pt x="248" y="767"/>
                    <a:pt x="402" y="759"/>
                    <a:pt x="556" y="742"/>
                  </a:cubicBezTo>
                  <a:lnTo>
                    <a:pt x="556" y="742"/>
                  </a:lnTo>
                  <a:cubicBezTo>
                    <a:pt x="531" y="827"/>
                    <a:pt x="514" y="913"/>
                    <a:pt x="488" y="998"/>
                  </a:cubicBezTo>
                  <a:cubicBezTo>
                    <a:pt x="471" y="1053"/>
                    <a:pt x="526" y="1101"/>
                    <a:pt x="573" y="1101"/>
                  </a:cubicBezTo>
                  <a:cubicBezTo>
                    <a:pt x="600" y="1101"/>
                    <a:pt x="624" y="1086"/>
                    <a:pt x="633" y="1050"/>
                  </a:cubicBezTo>
                  <a:lnTo>
                    <a:pt x="651" y="998"/>
                  </a:lnTo>
                  <a:cubicBezTo>
                    <a:pt x="656" y="999"/>
                    <a:pt x="661" y="1000"/>
                    <a:pt x="666" y="1000"/>
                  </a:cubicBezTo>
                  <a:cubicBezTo>
                    <a:pt x="710" y="1000"/>
                    <a:pt x="745" y="967"/>
                    <a:pt x="745" y="921"/>
                  </a:cubicBezTo>
                  <a:lnTo>
                    <a:pt x="745" y="699"/>
                  </a:lnTo>
                  <a:lnTo>
                    <a:pt x="796" y="682"/>
                  </a:lnTo>
                  <a:lnTo>
                    <a:pt x="856" y="682"/>
                  </a:lnTo>
                  <a:cubicBezTo>
                    <a:pt x="916" y="682"/>
                    <a:pt x="967" y="690"/>
                    <a:pt x="1018" y="690"/>
                  </a:cubicBezTo>
                  <a:cubicBezTo>
                    <a:pt x="1022" y="691"/>
                    <a:pt x="1025" y="691"/>
                    <a:pt x="1028" y="691"/>
                  </a:cubicBezTo>
                  <a:cubicBezTo>
                    <a:pt x="1106" y="691"/>
                    <a:pt x="1135" y="594"/>
                    <a:pt x="1070" y="545"/>
                  </a:cubicBezTo>
                  <a:cubicBezTo>
                    <a:pt x="1087" y="502"/>
                    <a:pt x="1053" y="459"/>
                    <a:pt x="1001" y="451"/>
                  </a:cubicBezTo>
                  <a:cubicBezTo>
                    <a:pt x="916" y="451"/>
                    <a:pt x="839" y="459"/>
                    <a:pt x="753" y="468"/>
                  </a:cubicBezTo>
                  <a:lnTo>
                    <a:pt x="753" y="459"/>
                  </a:lnTo>
                  <a:cubicBezTo>
                    <a:pt x="762" y="357"/>
                    <a:pt x="762" y="263"/>
                    <a:pt x="762" y="160"/>
                  </a:cubicBezTo>
                  <a:cubicBezTo>
                    <a:pt x="762" y="117"/>
                    <a:pt x="727" y="74"/>
                    <a:pt x="685" y="74"/>
                  </a:cubicBezTo>
                  <a:lnTo>
                    <a:pt x="676" y="40"/>
                  </a:lnTo>
                  <a:cubicBezTo>
                    <a:pt x="657" y="14"/>
                    <a:pt x="629" y="1"/>
                    <a:pt x="60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31"/>
            <p:cNvSpPr/>
            <p:nvPr/>
          </p:nvSpPr>
          <p:spPr>
            <a:xfrm>
              <a:off x="2419218" y="-1637006"/>
              <a:ext cx="153940" cy="134055"/>
            </a:xfrm>
            <a:custGeom>
              <a:avLst/>
              <a:gdLst/>
              <a:ahLst/>
              <a:cxnLst/>
              <a:rect l="l" t="t" r="r" b="b"/>
              <a:pathLst>
                <a:path w="1378" h="1200" extrusionOk="0">
                  <a:moveTo>
                    <a:pt x="594" y="0"/>
                  </a:moveTo>
                  <a:cubicBezTo>
                    <a:pt x="566" y="0"/>
                    <a:pt x="538" y="13"/>
                    <a:pt x="522" y="44"/>
                  </a:cubicBezTo>
                  <a:cubicBezTo>
                    <a:pt x="471" y="155"/>
                    <a:pt x="557" y="360"/>
                    <a:pt x="574" y="471"/>
                  </a:cubicBezTo>
                  <a:cubicBezTo>
                    <a:pt x="514" y="480"/>
                    <a:pt x="454" y="489"/>
                    <a:pt x="385" y="497"/>
                  </a:cubicBezTo>
                  <a:cubicBezTo>
                    <a:pt x="300" y="497"/>
                    <a:pt x="206" y="489"/>
                    <a:pt x="120" y="480"/>
                  </a:cubicBezTo>
                  <a:cubicBezTo>
                    <a:pt x="26" y="480"/>
                    <a:pt x="1" y="600"/>
                    <a:pt x="78" y="634"/>
                  </a:cubicBezTo>
                  <a:cubicBezTo>
                    <a:pt x="85" y="672"/>
                    <a:pt x="120" y="704"/>
                    <a:pt x="158" y="704"/>
                  </a:cubicBezTo>
                  <a:cubicBezTo>
                    <a:pt x="163" y="704"/>
                    <a:pt x="167" y="703"/>
                    <a:pt x="172" y="702"/>
                  </a:cubicBezTo>
                  <a:cubicBezTo>
                    <a:pt x="308" y="694"/>
                    <a:pt x="454" y="685"/>
                    <a:pt x="591" y="668"/>
                  </a:cubicBezTo>
                  <a:cubicBezTo>
                    <a:pt x="599" y="814"/>
                    <a:pt x="599" y="968"/>
                    <a:pt x="591" y="1113"/>
                  </a:cubicBezTo>
                  <a:cubicBezTo>
                    <a:pt x="586" y="1169"/>
                    <a:pt x="629" y="1199"/>
                    <a:pt x="671" y="1199"/>
                  </a:cubicBezTo>
                  <a:cubicBezTo>
                    <a:pt x="706" y="1199"/>
                    <a:pt x="741" y="1177"/>
                    <a:pt x="745" y="1130"/>
                  </a:cubicBezTo>
                  <a:cubicBezTo>
                    <a:pt x="762" y="976"/>
                    <a:pt x="762" y="822"/>
                    <a:pt x="753" y="668"/>
                  </a:cubicBezTo>
                  <a:lnTo>
                    <a:pt x="1267" y="668"/>
                  </a:lnTo>
                  <a:cubicBezTo>
                    <a:pt x="1361" y="668"/>
                    <a:pt x="1378" y="523"/>
                    <a:pt x="1275" y="506"/>
                  </a:cubicBezTo>
                  <a:cubicBezTo>
                    <a:pt x="1224" y="497"/>
                    <a:pt x="1164" y="489"/>
                    <a:pt x="1104" y="489"/>
                  </a:cubicBezTo>
                  <a:cubicBezTo>
                    <a:pt x="1087" y="463"/>
                    <a:pt x="1061" y="446"/>
                    <a:pt x="1027" y="446"/>
                  </a:cubicBezTo>
                  <a:cubicBezTo>
                    <a:pt x="933" y="446"/>
                    <a:pt x="847" y="463"/>
                    <a:pt x="753" y="471"/>
                  </a:cubicBezTo>
                  <a:lnTo>
                    <a:pt x="736" y="471"/>
                  </a:lnTo>
                  <a:cubicBezTo>
                    <a:pt x="736" y="429"/>
                    <a:pt x="728" y="394"/>
                    <a:pt x="719" y="352"/>
                  </a:cubicBezTo>
                  <a:cubicBezTo>
                    <a:pt x="719" y="317"/>
                    <a:pt x="659" y="146"/>
                    <a:pt x="676" y="104"/>
                  </a:cubicBezTo>
                  <a:cubicBezTo>
                    <a:pt x="698" y="43"/>
                    <a:pt x="646" y="0"/>
                    <a:pt x="5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31"/>
            <p:cNvSpPr/>
            <p:nvPr/>
          </p:nvSpPr>
          <p:spPr>
            <a:xfrm>
              <a:off x="2731677" y="-1078109"/>
              <a:ext cx="124001" cy="124001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533" y="0"/>
                  </a:moveTo>
                  <a:cubicBezTo>
                    <a:pt x="480" y="0"/>
                    <a:pt x="426" y="51"/>
                    <a:pt x="454" y="114"/>
                  </a:cubicBezTo>
                  <a:cubicBezTo>
                    <a:pt x="454" y="122"/>
                    <a:pt x="454" y="139"/>
                    <a:pt x="454" y="148"/>
                  </a:cubicBezTo>
                  <a:lnTo>
                    <a:pt x="480" y="490"/>
                  </a:lnTo>
                  <a:cubicBezTo>
                    <a:pt x="429" y="516"/>
                    <a:pt x="386" y="533"/>
                    <a:pt x="335" y="550"/>
                  </a:cubicBezTo>
                  <a:cubicBezTo>
                    <a:pt x="317" y="559"/>
                    <a:pt x="300" y="584"/>
                    <a:pt x="292" y="610"/>
                  </a:cubicBezTo>
                  <a:cubicBezTo>
                    <a:pt x="232" y="636"/>
                    <a:pt x="164" y="653"/>
                    <a:pt x="95" y="670"/>
                  </a:cubicBezTo>
                  <a:cubicBezTo>
                    <a:pt x="0" y="694"/>
                    <a:pt x="15" y="827"/>
                    <a:pt x="99" y="827"/>
                  </a:cubicBezTo>
                  <a:cubicBezTo>
                    <a:pt x="105" y="827"/>
                    <a:pt x="113" y="826"/>
                    <a:pt x="121" y="824"/>
                  </a:cubicBezTo>
                  <a:cubicBezTo>
                    <a:pt x="249" y="798"/>
                    <a:pt x="377" y="755"/>
                    <a:pt x="497" y="695"/>
                  </a:cubicBezTo>
                  <a:lnTo>
                    <a:pt x="497" y="695"/>
                  </a:lnTo>
                  <a:cubicBezTo>
                    <a:pt x="489" y="772"/>
                    <a:pt x="471" y="849"/>
                    <a:pt x="446" y="926"/>
                  </a:cubicBezTo>
                  <a:cubicBezTo>
                    <a:pt x="429" y="978"/>
                    <a:pt x="471" y="1029"/>
                    <a:pt x="523" y="1029"/>
                  </a:cubicBezTo>
                  <a:lnTo>
                    <a:pt x="523" y="1046"/>
                  </a:lnTo>
                  <a:cubicBezTo>
                    <a:pt x="532" y="1088"/>
                    <a:pt x="569" y="1110"/>
                    <a:pt x="605" y="1110"/>
                  </a:cubicBezTo>
                  <a:cubicBezTo>
                    <a:pt x="636" y="1110"/>
                    <a:pt x="665" y="1095"/>
                    <a:pt x="677" y="1063"/>
                  </a:cubicBezTo>
                  <a:cubicBezTo>
                    <a:pt x="728" y="918"/>
                    <a:pt x="754" y="764"/>
                    <a:pt x="745" y="610"/>
                  </a:cubicBezTo>
                  <a:cubicBezTo>
                    <a:pt x="848" y="567"/>
                    <a:pt x="942" y="524"/>
                    <a:pt x="1036" y="473"/>
                  </a:cubicBezTo>
                  <a:cubicBezTo>
                    <a:pt x="1109" y="429"/>
                    <a:pt x="1070" y="317"/>
                    <a:pt x="1004" y="317"/>
                  </a:cubicBezTo>
                  <a:cubicBezTo>
                    <a:pt x="992" y="317"/>
                    <a:pt x="980" y="320"/>
                    <a:pt x="968" y="328"/>
                  </a:cubicBezTo>
                  <a:cubicBezTo>
                    <a:pt x="956" y="299"/>
                    <a:pt x="929" y="281"/>
                    <a:pt x="901" y="281"/>
                  </a:cubicBezTo>
                  <a:cubicBezTo>
                    <a:pt x="889" y="281"/>
                    <a:pt x="876" y="285"/>
                    <a:pt x="865" y="293"/>
                  </a:cubicBezTo>
                  <a:lnTo>
                    <a:pt x="720" y="370"/>
                  </a:lnTo>
                  <a:cubicBezTo>
                    <a:pt x="694" y="259"/>
                    <a:pt x="660" y="148"/>
                    <a:pt x="600" y="45"/>
                  </a:cubicBezTo>
                  <a:cubicBezTo>
                    <a:pt x="585" y="14"/>
                    <a:pt x="559" y="0"/>
                    <a:pt x="53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31"/>
            <p:cNvSpPr/>
            <p:nvPr/>
          </p:nvSpPr>
          <p:spPr>
            <a:xfrm>
              <a:off x="708237" y="2177520"/>
              <a:ext cx="1933743" cy="1513816"/>
            </a:xfrm>
            <a:custGeom>
              <a:avLst/>
              <a:gdLst/>
              <a:ahLst/>
              <a:cxnLst/>
              <a:rect l="l" t="t" r="r" b="b"/>
              <a:pathLst>
                <a:path w="17310" h="13551" extrusionOk="0">
                  <a:moveTo>
                    <a:pt x="2032" y="12085"/>
                  </a:moveTo>
                  <a:cubicBezTo>
                    <a:pt x="1974" y="12103"/>
                    <a:pt x="1920" y="12130"/>
                    <a:pt x="1868" y="12171"/>
                  </a:cubicBezTo>
                  <a:lnTo>
                    <a:pt x="2219" y="12214"/>
                  </a:lnTo>
                  <a:cubicBezTo>
                    <a:pt x="2155" y="12173"/>
                    <a:pt x="2093" y="12130"/>
                    <a:pt x="2032" y="12085"/>
                  </a:cubicBezTo>
                  <a:close/>
                  <a:moveTo>
                    <a:pt x="12873" y="1"/>
                  </a:moveTo>
                  <a:cubicBezTo>
                    <a:pt x="12342" y="1"/>
                    <a:pt x="11801" y="121"/>
                    <a:pt x="11270" y="211"/>
                  </a:cubicBezTo>
                  <a:cubicBezTo>
                    <a:pt x="10374" y="347"/>
                    <a:pt x="9466" y="417"/>
                    <a:pt x="8557" y="417"/>
                  </a:cubicBezTo>
                  <a:cubicBezTo>
                    <a:pt x="8146" y="417"/>
                    <a:pt x="7736" y="403"/>
                    <a:pt x="7326" y="374"/>
                  </a:cubicBezTo>
                  <a:cubicBezTo>
                    <a:pt x="6842" y="343"/>
                    <a:pt x="6352" y="304"/>
                    <a:pt x="5865" y="304"/>
                  </a:cubicBezTo>
                  <a:cubicBezTo>
                    <a:pt x="5534" y="304"/>
                    <a:pt x="5205" y="322"/>
                    <a:pt x="4880" y="374"/>
                  </a:cubicBezTo>
                  <a:cubicBezTo>
                    <a:pt x="4067" y="502"/>
                    <a:pt x="3263" y="879"/>
                    <a:pt x="2809" y="1563"/>
                  </a:cubicBezTo>
                  <a:cubicBezTo>
                    <a:pt x="2065" y="2701"/>
                    <a:pt x="2518" y="4283"/>
                    <a:pt x="1937" y="5515"/>
                  </a:cubicBezTo>
                  <a:cubicBezTo>
                    <a:pt x="1706" y="6011"/>
                    <a:pt x="1304" y="6431"/>
                    <a:pt x="1013" y="6901"/>
                  </a:cubicBezTo>
                  <a:cubicBezTo>
                    <a:pt x="0" y="8547"/>
                    <a:pt x="485" y="10938"/>
                    <a:pt x="2032" y="12085"/>
                  </a:cubicBezTo>
                  <a:lnTo>
                    <a:pt x="2032" y="12085"/>
                  </a:lnTo>
                  <a:cubicBezTo>
                    <a:pt x="2096" y="12064"/>
                    <a:pt x="2163" y="12057"/>
                    <a:pt x="2233" y="12057"/>
                  </a:cubicBezTo>
                  <a:cubicBezTo>
                    <a:pt x="2490" y="12057"/>
                    <a:pt x="2780" y="12164"/>
                    <a:pt x="3055" y="12164"/>
                  </a:cubicBezTo>
                  <a:cubicBezTo>
                    <a:pt x="3116" y="12164"/>
                    <a:pt x="3177" y="12159"/>
                    <a:pt x="3237" y="12145"/>
                  </a:cubicBezTo>
                  <a:cubicBezTo>
                    <a:pt x="3425" y="12103"/>
                    <a:pt x="3596" y="11983"/>
                    <a:pt x="3785" y="11906"/>
                  </a:cubicBezTo>
                  <a:cubicBezTo>
                    <a:pt x="3930" y="11846"/>
                    <a:pt x="4079" y="11820"/>
                    <a:pt x="4227" y="11820"/>
                  </a:cubicBezTo>
                  <a:cubicBezTo>
                    <a:pt x="4802" y="11820"/>
                    <a:pt x="5386" y="12211"/>
                    <a:pt x="5889" y="12564"/>
                  </a:cubicBezTo>
                  <a:cubicBezTo>
                    <a:pt x="6531" y="13026"/>
                    <a:pt x="7232" y="13463"/>
                    <a:pt x="8028" y="13540"/>
                  </a:cubicBezTo>
                  <a:cubicBezTo>
                    <a:pt x="8109" y="13547"/>
                    <a:pt x="8189" y="13550"/>
                    <a:pt x="8269" y="13550"/>
                  </a:cubicBezTo>
                  <a:cubicBezTo>
                    <a:pt x="9408" y="13550"/>
                    <a:pt x="10469" y="12853"/>
                    <a:pt x="11612" y="12701"/>
                  </a:cubicBezTo>
                  <a:cubicBezTo>
                    <a:pt x="12271" y="12607"/>
                    <a:pt x="12930" y="12701"/>
                    <a:pt x="13580" y="12599"/>
                  </a:cubicBezTo>
                  <a:cubicBezTo>
                    <a:pt x="15522" y="12308"/>
                    <a:pt x="16874" y="10366"/>
                    <a:pt x="17096" y="8415"/>
                  </a:cubicBezTo>
                  <a:cubicBezTo>
                    <a:pt x="17310" y="6465"/>
                    <a:pt x="16643" y="4540"/>
                    <a:pt x="15873" y="2735"/>
                  </a:cubicBezTo>
                  <a:cubicBezTo>
                    <a:pt x="15419" y="1648"/>
                    <a:pt x="14803" y="468"/>
                    <a:pt x="13683" y="117"/>
                  </a:cubicBezTo>
                  <a:cubicBezTo>
                    <a:pt x="13418" y="33"/>
                    <a:pt x="13147" y="1"/>
                    <a:pt x="12873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31"/>
            <p:cNvSpPr/>
            <p:nvPr/>
          </p:nvSpPr>
          <p:spPr>
            <a:xfrm>
              <a:off x="1630867" y="544734"/>
              <a:ext cx="1512811" cy="1484547"/>
            </a:xfrm>
            <a:custGeom>
              <a:avLst/>
              <a:gdLst/>
              <a:ahLst/>
              <a:cxnLst/>
              <a:rect l="l" t="t" r="r" b="b"/>
              <a:pathLst>
                <a:path w="13542" h="13289" extrusionOk="0">
                  <a:moveTo>
                    <a:pt x="8901" y="1"/>
                  </a:moveTo>
                  <a:cubicBezTo>
                    <a:pt x="8877" y="1"/>
                    <a:pt x="8851" y="11"/>
                    <a:pt x="8828" y="36"/>
                  </a:cubicBezTo>
                  <a:cubicBezTo>
                    <a:pt x="8828" y="36"/>
                    <a:pt x="8828" y="36"/>
                    <a:pt x="8828" y="36"/>
                  </a:cubicBezTo>
                  <a:lnTo>
                    <a:pt x="8828" y="36"/>
                  </a:lnTo>
                  <a:cubicBezTo>
                    <a:pt x="6690" y="2422"/>
                    <a:pt x="4652" y="4895"/>
                    <a:pt x="2719" y="7450"/>
                  </a:cubicBezTo>
                  <a:lnTo>
                    <a:pt x="2719" y="7450"/>
                  </a:lnTo>
                  <a:cubicBezTo>
                    <a:pt x="3619" y="5920"/>
                    <a:pt x="4614" y="4446"/>
                    <a:pt x="5695" y="3036"/>
                  </a:cubicBezTo>
                  <a:lnTo>
                    <a:pt x="5695" y="3036"/>
                  </a:lnTo>
                  <a:cubicBezTo>
                    <a:pt x="6225" y="2370"/>
                    <a:pt x="6762" y="1710"/>
                    <a:pt x="7306" y="1054"/>
                  </a:cubicBezTo>
                  <a:cubicBezTo>
                    <a:pt x="7364" y="975"/>
                    <a:pt x="7298" y="877"/>
                    <a:pt x="7226" y="877"/>
                  </a:cubicBezTo>
                  <a:cubicBezTo>
                    <a:pt x="7203" y="877"/>
                    <a:pt x="7180" y="886"/>
                    <a:pt x="7160" y="909"/>
                  </a:cubicBezTo>
                  <a:cubicBezTo>
                    <a:pt x="6504" y="1667"/>
                    <a:pt x="5874" y="2447"/>
                    <a:pt x="5272" y="3247"/>
                  </a:cubicBezTo>
                  <a:lnTo>
                    <a:pt x="5272" y="3247"/>
                  </a:lnTo>
                  <a:cubicBezTo>
                    <a:pt x="4165" y="4645"/>
                    <a:pt x="3085" y="6064"/>
                    <a:pt x="2032" y="7506"/>
                  </a:cubicBezTo>
                  <a:lnTo>
                    <a:pt x="2032" y="7506"/>
                  </a:lnTo>
                  <a:cubicBezTo>
                    <a:pt x="3522" y="5084"/>
                    <a:pt x="5111" y="2723"/>
                    <a:pt x="6792" y="429"/>
                  </a:cubicBezTo>
                  <a:cubicBezTo>
                    <a:pt x="6847" y="350"/>
                    <a:pt x="6776" y="280"/>
                    <a:pt x="6703" y="280"/>
                  </a:cubicBezTo>
                  <a:cubicBezTo>
                    <a:pt x="6674" y="280"/>
                    <a:pt x="6645" y="291"/>
                    <a:pt x="6623" y="316"/>
                  </a:cubicBezTo>
                  <a:lnTo>
                    <a:pt x="6623" y="316"/>
                  </a:lnTo>
                  <a:lnTo>
                    <a:pt x="6613" y="310"/>
                  </a:lnTo>
                  <a:cubicBezTo>
                    <a:pt x="6525" y="429"/>
                    <a:pt x="6438" y="549"/>
                    <a:pt x="6351" y="668"/>
                  </a:cubicBezTo>
                  <a:lnTo>
                    <a:pt x="6351" y="668"/>
                  </a:lnTo>
                  <a:lnTo>
                    <a:pt x="2552" y="5590"/>
                  </a:lnTo>
                  <a:lnTo>
                    <a:pt x="2552" y="5590"/>
                  </a:lnTo>
                  <a:cubicBezTo>
                    <a:pt x="3712" y="3827"/>
                    <a:pt x="4909" y="2087"/>
                    <a:pt x="6145" y="379"/>
                  </a:cubicBezTo>
                  <a:lnTo>
                    <a:pt x="6145" y="379"/>
                  </a:lnTo>
                  <a:cubicBezTo>
                    <a:pt x="6153" y="370"/>
                    <a:pt x="6160" y="361"/>
                    <a:pt x="6168" y="352"/>
                  </a:cubicBezTo>
                  <a:lnTo>
                    <a:pt x="6165" y="351"/>
                  </a:lnTo>
                  <a:lnTo>
                    <a:pt x="6165" y="351"/>
                  </a:lnTo>
                  <a:cubicBezTo>
                    <a:pt x="6169" y="345"/>
                    <a:pt x="6173" y="340"/>
                    <a:pt x="6176" y="335"/>
                  </a:cubicBezTo>
                  <a:cubicBezTo>
                    <a:pt x="6227" y="265"/>
                    <a:pt x="6155" y="181"/>
                    <a:pt x="6087" y="181"/>
                  </a:cubicBezTo>
                  <a:cubicBezTo>
                    <a:pt x="6063" y="181"/>
                    <a:pt x="6040" y="191"/>
                    <a:pt x="6022" y="216"/>
                  </a:cubicBezTo>
                  <a:cubicBezTo>
                    <a:pt x="6019" y="220"/>
                    <a:pt x="6015" y="224"/>
                    <a:pt x="6011" y="229"/>
                  </a:cubicBezTo>
                  <a:lnTo>
                    <a:pt x="6011" y="229"/>
                  </a:lnTo>
                  <a:lnTo>
                    <a:pt x="6005" y="224"/>
                  </a:lnTo>
                  <a:cubicBezTo>
                    <a:pt x="5990" y="246"/>
                    <a:pt x="5974" y="268"/>
                    <a:pt x="5958" y="289"/>
                  </a:cubicBezTo>
                  <a:lnTo>
                    <a:pt x="5958" y="289"/>
                  </a:lnTo>
                  <a:cubicBezTo>
                    <a:pt x="4264" y="2241"/>
                    <a:pt x="2661" y="4278"/>
                    <a:pt x="1155" y="6383"/>
                  </a:cubicBezTo>
                  <a:lnTo>
                    <a:pt x="1155" y="6383"/>
                  </a:lnTo>
                  <a:cubicBezTo>
                    <a:pt x="2140" y="4589"/>
                    <a:pt x="3255" y="2868"/>
                    <a:pt x="4483" y="1234"/>
                  </a:cubicBezTo>
                  <a:lnTo>
                    <a:pt x="4468" y="1225"/>
                  </a:lnTo>
                  <a:lnTo>
                    <a:pt x="4468" y="1225"/>
                  </a:lnTo>
                  <a:cubicBezTo>
                    <a:pt x="4470" y="1222"/>
                    <a:pt x="4472" y="1219"/>
                    <a:pt x="4474" y="1216"/>
                  </a:cubicBezTo>
                  <a:cubicBezTo>
                    <a:pt x="4528" y="1144"/>
                    <a:pt x="4459" y="1071"/>
                    <a:pt x="4386" y="1071"/>
                  </a:cubicBezTo>
                  <a:cubicBezTo>
                    <a:pt x="4356" y="1071"/>
                    <a:pt x="4325" y="1084"/>
                    <a:pt x="4303" y="1114"/>
                  </a:cubicBezTo>
                  <a:cubicBezTo>
                    <a:pt x="3949" y="1582"/>
                    <a:pt x="3605" y="2059"/>
                    <a:pt x="3272" y="2542"/>
                  </a:cubicBezTo>
                  <a:lnTo>
                    <a:pt x="3272" y="2542"/>
                  </a:lnTo>
                  <a:cubicBezTo>
                    <a:pt x="2351" y="3795"/>
                    <a:pt x="1413" y="5035"/>
                    <a:pt x="454" y="6263"/>
                  </a:cubicBezTo>
                  <a:lnTo>
                    <a:pt x="454" y="6263"/>
                  </a:lnTo>
                  <a:cubicBezTo>
                    <a:pt x="1086" y="4667"/>
                    <a:pt x="1870" y="3129"/>
                    <a:pt x="2789" y="1678"/>
                  </a:cubicBezTo>
                  <a:cubicBezTo>
                    <a:pt x="2815" y="1606"/>
                    <a:pt x="2755" y="1539"/>
                    <a:pt x="2687" y="1539"/>
                  </a:cubicBezTo>
                  <a:cubicBezTo>
                    <a:pt x="2667" y="1539"/>
                    <a:pt x="2646" y="1545"/>
                    <a:pt x="2626" y="1559"/>
                  </a:cubicBezTo>
                  <a:cubicBezTo>
                    <a:pt x="2620" y="1564"/>
                    <a:pt x="2615" y="1570"/>
                    <a:pt x="2609" y="1576"/>
                  </a:cubicBezTo>
                  <a:lnTo>
                    <a:pt x="2609" y="1576"/>
                  </a:lnTo>
                  <a:lnTo>
                    <a:pt x="2609" y="1576"/>
                  </a:lnTo>
                  <a:cubicBezTo>
                    <a:pt x="2609" y="1576"/>
                    <a:pt x="2608" y="1577"/>
                    <a:pt x="2608" y="1577"/>
                  </a:cubicBezTo>
                  <a:lnTo>
                    <a:pt x="2608" y="1577"/>
                  </a:lnTo>
                  <a:cubicBezTo>
                    <a:pt x="1751" y="2462"/>
                    <a:pt x="953" y="3396"/>
                    <a:pt x="231" y="4390"/>
                  </a:cubicBezTo>
                  <a:cubicBezTo>
                    <a:pt x="176" y="4469"/>
                    <a:pt x="246" y="4544"/>
                    <a:pt x="319" y="4544"/>
                  </a:cubicBezTo>
                  <a:cubicBezTo>
                    <a:pt x="349" y="4544"/>
                    <a:pt x="379" y="4531"/>
                    <a:pt x="402" y="4502"/>
                  </a:cubicBezTo>
                  <a:lnTo>
                    <a:pt x="402" y="4493"/>
                  </a:lnTo>
                  <a:cubicBezTo>
                    <a:pt x="932" y="3761"/>
                    <a:pt x="1504" y="3061"/>
                    <a:pt x="2111" y="2395"/>
                  </a:cubicBezTo>
                  <a:lnTo>
                    <a:pt x="2111" y="2395"/>
                  </a:lnTo>
                  <a:cubicBezTo>
                    <a:pt x="1288" y="3803"/>
                    <a:pt x="591" y="5280"/>
                    <a:pt x="25" y="6811"/>
                  </a:cubicBezTo>
                  <a:cubicBezTo>
                    <a:pt x="0" y="6880"/>
                    <a:pt x="71" y="6944"/>
                    <a:pt x="134" y="6944"/>
                  </a:cubicBezTo>
                  <a:cubicBezTo>
                    <a:pt x="158" y="6944"/>
                    <a:pt x="180" y="6935"/>
                    <a:pt x="197" y="6914"/>
                  </a:cubicBezTo>
                  <a:cubicBezTo>
                    <a:pt x="724" y="6246"/>
                    <a:pt x="1244" y="5573"/>
                    <a:pt x="1759" y="4897"/>
                  </a:cubicBezTo>
                  <a:lnTo>
                    <a:pt x="1759" y="4897"/>
                  </a:lnTo>
                  <a:cubicBezTo>
                    <a:pt x="1215" y="5807"/>
                    <a:pt x="706" y="6738"/>
                    <a:pt x="231" y="7684"/>
                  </a:cubicBezTo>
                  <a:cubicBezTo>
                    <a:pt x="206" y="7760"/>
                    <a:pt x="268" y="7821"/>
                    <a:pt x="334" y="7821"/>
                  </a:cubicBezTo>
                  <a:cubicBezTo>
                    <a:pt x="357" y="7821"/>
                    <a:pt x="380" y="7814"/>
                    <a:pt x="399" y="7797"/>
                  </a:cubicBezTo>
                  <a:lnTo>
                    <a:pt x="399" y="7797"/>
                  </a:lnTo>
                  <a:lnTo>
                    <a:pt x="410" y="7804"/>
                  </a:lnTo>
                  <a:cubicBezTo>
                    <a:pt x="423" y="7778"/>
                    <a:pt x="436" y="7753"/>
                    <a:pt x="449" y="7727"/>
                  </a:cubicBezTo>
                  <a:lnTo>
                    <a:pt x="449" y="7727"/>
                  </a:lnTo>
                  <a:cubicBezTo>
                    <a:pt x="1747" y="5846"/>
                    <a:pt x="3123" y="4014"/>
                    <a:pt x="4572" y="2243"/>
                  </a:cubicBezTo>
                  <a:lnTo>
                    <a:pt x="4572" y="2243"/>
                  </a:lnTo>
                  <a:cubicBezTo>
                    <a:pt x="3355" y="3987"/>
                    <a:pt x="2175" y="5756"/>
                    <a:pt x="1035" y="7556"/>
                  </a:cubicBezTo>
                  <a:cubicBezTo>
                    <a:pt x="987" y="7633"/>
                    <a:pt x="1056" y="7699"/>
                    <a:pt x="1129" y="7699"/>
                  </a:cubicBezTo>
                  <a:cubicBezTo>
                    <a:pt x="1160" y="7699"/>
                    <a:pt x="1191" y="7687"/>
                    <a:pt x="1215" y="7658"/>
                  </a:cubicBezTo>
                  <a:lnTo>
                    <a:pt x="3976" y="4075"/>
                  </a:lnTo>
                  <a:lnTo>
                    <a:pt x="3976" y="4075"/>
                  </a:lnTo>
                  <a:cubicBezTo>
                    <a:pt x="2777" y="5869"/>
                    <a:pt x="1633" y="7700"/>
                    <a:pt x="547" y="9566"/>
                  </a:cubicBezTo>
                  <a:cubicBezTo>
                    <a:pt x="499" y="9650"/>
                    <a:pt x="569" y="9721"/>
                    <a:pt x="638" y="9721"/>
                  </a:cubicBezTo>
                  <a:cubicBezTo>
                    <a:pt x="667" y="9721"/>
                    <a:pt x="696" y="9709"/>
                    <a:pt x="717" y="9680"/>
                  </a:cubicBezTo>
                  <a:lnTo>
                    <a:pt x="717" y="9680"/>
                  </a:lnTo>
                  <a:lnTo>
                    <a:pt x="727" y="9686"/>
                  </a:lnTo>
                  <a:cubicBezTo>
                    <a:pt x="750" y="9645"/>
                    <a:pt x="774" y="9605"/>
                    <a:pt x="797" y="9565"/>
                  </a:cubicBezTo>
                  <a:lnTo>
                    <a:pt x="797" y="9565"/>
                  </a:lnTo>
                  <a:cubicBezTo>
                    <a:pt x="1577" y="8457"/>
                    <a:pt x="2374" y="7361"/>
                    <a:pt x="3186" y="6278"/>
                  </a:cubicBezTo>
                  <a:lnTo>
                    <a:pt x="3186" y="6278"/>
                  </a:lnTo>
                  <a:cubicBezTo>
                    <a:pt x="2673" y="7095"/>
                    <a:pt x="2186" y="7930"/>
                    <a:pt x="1728" y="8779"/>
                  </a:cubicBezTo>
                  <a:cubicBezTo>
                    <a:pt x="1703" y="8859"/>
                    <a:pt x="1763" y="8921"/>
                    <a:pt x="1827" y="8921"/>
                  </a:cubicBezTo>
                  <a:cubicBezTo>
                    <a:pt x="1852" y="8921"/>
                    <a:pt x="1877" y="8912"/>
                    <a:pt x="1899" y="8890"/>
                  </a:cubicBezTo>
                  <a:cubicBezTo>
                    <a:pt x="1900" y="8889"/>
                    <a:pt x="1901" y="8888"/>
                    <a:pt x="1902" y="8887"/>
                  </a:cubicBezTo>
                  <a:lnTo>
                    <a:pt x="1902" y="8887"/>
                  </a:lnTo>
                  <a:lnTo>
                    <a:pt x="1907" y="8890"/>
                  </a:lnTo>
                  <a:cubicBezTo>
                    <a:pt x="1915" y="8876"/>
                    <a:pt x="1923" y="8861"/>
                    <a:pt x="1931" y="8846"/>
                  </a:cubicBezTo>
                  <a:lnTo>
                    <a:pt x="1931" y="8846"/>
                  </a:lnTo>
                  <a:cubicBezTo>
                    <a:pt x="3325" y="6948"/>
                    <a:pt x="4773" y="5098"/>
                    <a:pt x="6280" y="3292"/>
                  </a:cubicBezTo>
                  <a:lnTo>
                    <a:pt x="6280" y="3292"/>
                  </a:lnTo>
                  <a:cubicBezTo>
                    <a:pt x="4722" y="5392"/>
                    <a:pt x="3254" y="7557"/>
                    <a:pt x="1793" y="9724"/>
                  </a:cubicBezTo>
                  <a:lnTo>
                    <a:pt x="1793" y="9724"/>
                  </a:lnTo>
                  <a:cubicBezTo>
                    <a:pt x="1740" y="9802"/>
                    <a:pt x="1687" y="9881"/>
                    <a:pt x="1634" y="9960"/>
                  </a:cubicBezTo>
                  <a:cubicBezTo>
                    <a:pt x="1585" y="10038"/>
                    <a:pt x="1662" y="10113"/>
                    <a:pt x="1734" y="10113"/>
                  </a:cubicBezTo>
                  <a:cubicBezTo>
                    <a:pt x="1764" y="10113"/>
                    <a:pt x="1794" y="10101"/>
                    <a:pt x="1813" y="10071"/>
                  </a:cubicBezTo>
                  <a:cubicBezTo>
                    <a:pt x="2014" y="9773"/>
                    <a:pt x="2215" y="9475"/>
                    <a:pt x="2416" y="9177"/>
                  </a:cubicBezTo>
                  <a:lnTo>
                    <a:pt x="2416" y="9177"/>
                  </a:lnTo>
                  <a:cubicBezTo>
                    <a:pt x="3567" y="7519"/>
                    <a:pt x="4785" y="5910"/>
                    <a:pt x="6031" y="4322"/>
                  </a:cubicBezTo>
                  <a:lnTo>
                    <a:pt x="6031" y="4322"/>
                  </a:lnTo>
                  <a:cubicBezTo>
                    <a:pt x="4721" y="6224"/>
                    <a:pt x="3476" y="8169"/>
                    <a:pt x="2292" y="10156"/>
                  </a:cubicBezTo>
                  <a:cubicBezTo>
                    <a:pt x="2248" y="10226"/>
                    <a:pt x="2317" y="10310"/>
                    <a:pt x="2387" y="10310"/>
                  </a:cubicBezTo>
                  <a:cubicBezTo>
                    <a:pt x="2411" y="10310"/>
                    <a:pt x="2435" y="10300"/>
                    <a:pt x="2455" y="10276"/>
                  </a:cubicBezTo>
                  <a:cubicBezTo>
                    <a:pt x="4687" y="7384"/>
                    <a:pt x="7016" y="4563"/>
                    <a:pt x="9430" y="1817"/>
                  </a:cubicBezTo>
                  <a:lnTo>
                    <a:pt x="9430" y="1817"/>
                  </a:lnTo>
                  <a:cubicBezTo>
                    <a:pt x="7338" y="4828"/>
                    <a:pt x="5221" y="7825"/>
                    <a:pt x="3079" y="10802"/>
                  </a:cubicBezTo>
                  <a:lnTo>
                    <a:pt x="3079" y="10802"/>
                  </a:lnTo>
                  <a:cubicBezTo>
                    <a:pt x="3073" y="10809"/>
                    <a:pt x="3068" y="10817"/>
                    <a:pt x="3062" y="10824"/>
                  </a:cubicBezTo>
                  <a:lnTo>
                    <a:pt x="3063" y="10824"/>
                  </a:lnTo>
                  <a:lnTo>
                    <a:pt x="3063" y="10824"/>
                  </a:lnTo>
                  <a:cubicBezTo>
                    <a:pt x="3057" y="10833"/>
                    <a:pt x="3051" y="10841"/>
                    <a:pt x="3045" y="10849"/>
                  </a:cubicBezTo>
                  <a:cubicBezTo>
                    <a:pt x="3001" y="10919"/>
                    <a:pt x="3074" y="11003"/>
                    <a:pt x="3143" y="11003"/>
                  </a:cubicBezTo>
                  <a:cubicBezTo>
                    <a:pt x="3167" y="11003"/>
                    <a:pt x="3190" y="10993"/>
                    <a:pt x="3208" y="10969"/>
                  </a:cubicBezTo>
                  <a:cubicBezTo>
                    <a:pt x="3213" y="10963"/>
                    <a:pt x="3218" y="10956"/>
                    <a:pt x="3223" y="10950"/>
                  </a:cubicBezTo>
                  <a:lnTo>
                    <a:pt x="3223" y="10950"/>
                  </a:lnTo>
                  <a:lnTo>
                    <a:pt x="3225" y="10952"/>
                  </a:lnTo>
                  <a:cubicBezTo>
                    <a:pt x="3238" y="10933"/>
                    <a:pt x="3252" y="10914"/>
                    <a:pt x="3266" y="10895"/>
                  </a:cubicBezTo>
                  <a:lnTo>
                    <a:pt x="3266" y="10895"/>
                  </a:lnTo>
                  <a:cubicBezTo>
                    <a:pt x="4963" y="8723"/>
                    <a:pt x="6674" y="6565"/>
                    <a:pt x="8408" y="4422"/>
                  </a:cubicBezTo>
                  <a:lnTo>
                    <a:pt x="8408" y="4422"/>
                  </a:lnTo>
                  <a:cubicBezTo>
                    <a:pt x="6705" y="6902"/>
                    <a:pt x="5043" y="9412"/>
                    <a:pt x="3422" y="11953"/>
                  </a:cubicBezTo>
                  <a:cubicBezTo>
                    <a:pt x="3377" y="12023"/>
                    <a:pt x="3446" y="12107"/>
                    <a:pt x="3516" y="12107"/>
                  </a:cubicBezTo>
                  <a:cubicBezTo>
                    <a:pt x="3540" y="12107"/>
                    <a:pt x="3564" y="12097"/>
                    <a:pt x="3584" y="12073"/>
                  </a:cubicBezTo>
                  <a:cubicBezTo>
                    <a:pt x="3589" y="12066"/>
                    <a:pt x="3594" y="12060"/>
                    <a:pt x="3599" y="12054"/>
                  </a:cubicBezTo>
                  <a:lnTo>
                    <a:pt x="3599" y="12054"/>
                  </a:lnTo>
                  <a:lnTo>
                    <a:pt x="3601" y="12055"/>
                  </a:lnTo>
                  <a:cubicBezTo>
                    <a:pt x="3605" y="12050"/>
                    <a:pt x="3609" y="12044"/>
                    <a:pt x="3612" y="12038"/>
                  </a:cubicBezTo>
                  <a:lnTo>
                    <a:pt x="3612" y="12038"/>
                  </a:lnTo>
                  <a:cubicBezTo>
                    <a:pt x="5623" y="9586"/>
                    <a:pt x="7639" y="7134"/>
                    <a:pt x="9651" y="4681"/>
                  </a:cubicBezTo>
                  <a:lnTo>
                    <a:pt x="9651" y="4681"/>
                  </a:lnTo>
                  <a:cubicBezTo>
                    <a:pt x="8235" y="6875"/>
                    <a:pt x="6874" y="9105"/>
                    <a:pt x="5569" y="11363"/>
                  </a:cubicBezTo>
                  <a:cubicBezTo>
                    <a:pt x="5521" y="11447"/>
                    <a:pt x="5587" y="11514"/>
                    <a:pt x="5657" y="11514"/>
                  </a:cubicBezTo>
                  <a:cubicBezTo>
                    <a:pt x="5687" y="11514"/>
                    <a:pt x="5717" y="11502"/>
                    <a:pt x="5740" y="11474"/>
                  </a:cubicBezTo>
                  <a:lnTo>
                    <a:pt x="11092" y="4456"/>
                  </a:lnTo>
                  <a:lnTo>
                    <a:pt x="11092" y="4456"/>
                  </a:lnTo>
                  <a:lnTo>
                    <a:pt x="6091" y="12278"/>
                  </a:lnTo>
                  <a:lnTo>
                    <a:pt x="6098" y="12283"/>
                  </a:lnTo>
                  <a:lnTo>
                    <a:pt x="6098" y="12283"/>
                  </a:lnTo>
                  <a:cubicBezTo>
                    <a:pt x="6096" y="12287"/>
                    <a:pt x="6093" y="12291"/>
                    <a:pt x="6091" y="12295"/>
                  </a:cubicBezTo>
                  <a:cubicBezTo>
                    <a:pt x="6037" y="12367"/>
                    <a:pt x="6110" y="12444"/>
                    <a:pt x="6182" y="12444"/>
                  </a:cubicBezTo>
                  <a:cubicBezTo>
                    <a:pt x="6212" y="12444"/>
                    <a:pt x="6242" y="12431"/>
                    <a:pt x="6262" y="12398"/>
                  </a:cubicBezTo>
                  <a:lnTo>
                    <a:pt x="6957" y="11311"/>
                  </a:lnTo>
                  <a:lnTo>
                    <a:pt x="6957" y="11311"/>
                  </a:lnTo>
                  <a:cubicBezTo>
                    <a:pt x="8123" y="9531"/>
                    <a:pt x="9352" y="7794"/>
                    <a:pt x="10641" y="6102"/>
                  </a:cubicBezTo>
                  <a:lnTo>
                    <a:pt x="10641" y="6102"/>
                  </a:lnTo>
                  <a:cubicBezTo>
                    <a:pt x="9526" y="7831"/>
                    <a:pt x="8486" y="9608"/>
                    <a:pt x="7519" y="11422"/>
                  </a:cubicBezTo>
                  <a:cubicBezTo>
                    <a:pt x="7501" y="11503"/>
                    <a:pt x="7559" y="11561"/>
                    <a:pt x="7621" y="11561"/>
                  </a:cubicBezTo>
                  <a:cubicBezTo>
                    <a:pt x="7643" y="11561"/>
                    <a:pt x="7665" y="11554"/>
                    <a:pt x="7685" y="11538"/>
                  </a:cubicBezTo>
                  <a:lnTo>
                    <a:pt x="7685" y="11538"/>
                  </a:lnTo>
                  <a:lnTo>
                    <a:pt x="7691" y="11542"/>
                  </a:lnTo>
                  <a:cubicBezTo>
                    <a:pt x="7697" y="11530"/>
                    <a:pt x="7704" y="11517"/>
                    <a:pt x="7710" y="11505"/>
                  </a:cubicBezTo>
                  <a:lnTo>
                    <a:pt x="7710" y="11505"/>
                  </a:lnTo>
                  <a:cubicBezTo>
                    <a:pt x="8973" y="9676"/>
                    <a:pt x="10271" y="7876"/>
                    <a:pt x="11611" y="6103"/>
                  </a:cubicBezTo>
                  <a:lnTo>
                    <a:pt x="11611" y="6103"/>
                  </a:lnTo>
                  <a:cubicBezTo>
                    <a:pt x="10391" y="7956"/>
                    <a:pt x="9209" y="9835"/>
                    <a:pt x="8067" y="11739"/>
                  </a:cubicBezTo>
                  <a:cubicBezTo>
                    <a:pt x="8019" y="11816"/>
                    <a:pt x="8092" y="11890"/>
                    <a:pt x="8163" y="11890"/>
                  </a:cubicBezTo>
                  <a:cubicBezTo>
                    <a:pt x="8195" y="11890"/>
                    <a:pt x="8226" y="11875"/>
                    <a:pt x="8247" y="11842"/>
                  </a:cubicBezTo>
                  <a:lnTo>
                    <a:pt x="11060" y="7757"/>
                  </a:lnTo>
                  <a:lnTo>
                    <a:pt x="11060" y="7757"/>
                  </a:lnTo>
                  <a:cubicBezTo>
                    <a:pt x="10173" y="9308"/>
                    <a:pt x="9305" y="10869"/>
                    <a:pt x="8452" y="12440"/>
                  </a:cubicBezTo>
                  <a:cubicBezTo>
                    <a:pt x="8433" y="12514"/>
                    <a:pt x="8491" y="12571"/>
                    <a:pt x="8553" y="12571"/>
                  </a:cubicBezTo>
                  <a:cubicBezTo>
                    <a:pt x="8575" y="12571"/>
                    <a:pt x="8597" y="12564"/>
                    <a:pt x="8617" y="12548"/>
                  </a:cubicBezTo>
                  <a:lnTo>
                    <a:pt x="8617" y="12548"/>
                  </a:lnTo>
                  <a:lnTo>
                    <a:pt x="8623" y="12552"/>
                  </a:lnTo>
                  <a:cubicBezTo>
                    <a:pt x="8635" y="12530"/>
                    <a:pt x="8646" y="12509"/>
                    <a:pt x="8658" y="12487"/>
                  </a:cubicBezTo>
                  <a:lnTo>
                    <a:pt x="8658" y="12487"/>
                  </a:lnTo>
                  <a:cubicBezTo>
                    <a:pt x="9393" y="11318"/>
                    <a:pt x="10156" y="10163"/>
                    <a:pt x="10946" y="9025"/>
                  </a:cubicBezTo>
                  <a:lnTo>
                    <a:pt x="10946" y="9025"/>
                  </a:lnTo>
                  <a:cubicBezTo>
                    <a:pt x="10157" y="10367"/>
                    <a:pt x="9416" y="11737"/>
                    <a:pt x="8726" y="13133"/>
                  </a:cubicBezTo>
                  <a:cubicBezTo>
                    <a:pt x="8684" y="13217"/>
                    <a:pt x="8751" y="13289"/>
                    <a:pt x="8818" y="13289"/>
                  </a:cubicBezTo>
                  <a:cubicBezTo>
                    <a:pt x="8845" y="13289"/>
                    <a:pt x="8872" y="13277"/>
                    <a:pt x="8893" y="13250"/>
                  </a:cubicBezTo>
                  <a:lnTo>
                    <a:pt x="8893" y="13250"/>
                  </a:lnTo>
                  <a:lnTo>
                    <a:pt x="8897" y="13253"/>
                  </a:lnTo>
                  <a:cubicBezTo>
                    <a:pt x="8909" y="13230"/>
                    <a:pt x="8920" y="13206"/>
                    <a:pt x="8932" y="13182"/>
                  </a:cubicBezTo>
                  <a:lnTo>
                    <a:pt x="8932" y="13182"/>
                  </a:lnTo>
                  <a:cubicBezTo>
                    <a:pt x="10063" y="11194"/>
                    <a:pt x="11334" y="9285"/>
                    <a:pt x="12734" y="7475"/>
                  </a:cubicBezTo>
                  <a:lnTo>
                    <a:pt x="12734" y="7475"/>
                  </a:lnTo>
                  <a:cubicBezTo>
                    <a:pt x="12113" y="8841"/>
                    <a:pt x="11451" y="10185"/>
                    <a:pt x="10753" y="11517"/>
                  </a:cubicBezTo>
                  <a:cubicBezTo>
                    <a:pt x="10706" y="11594"/>
                    <a:pt x="10778" y="11667"/>
                    <a:pt x="10847" y="11667"/>
                  </a:cubicBezTo>
                  <a:cubicBezTo>
                    <a:pt x="10877" y="11667"/>
                    <a:pt x="10906" y="11653"/>
                    <a:pt x="10924" y="11619"/>
                  </a:cubicBezTo>
                  <a:cubicBezTo>
                    <a:pt x="11754" y="10045"/>
                    <a:pt x="12533" y="8445"/>
                    <a:pt x="13260" y="6811"/>
                  </a:cubicBezTo>
                  <a:cubicBezTo>
                    <a:pt x="13291" y="6742"/>
                    <a:pt x="13230" y="6654"/>
                    <a:pt x="13164" y="6654"/>
                  </a:cubicBezTo>
                  <a:cubicBezTo>
                    <a:pt x="13141" y="6654"/>
                    <a:pt x="13117" y="6665"/>
                    <a:pt x="13097" y="6692"/>
                  </a:cubicBezTo>
                  <a:cubicBezTo>
                    <a:pt x="13094" y="6696"/>
                    <a:pt x="13090" y="6701"/>
                    <a:pt x="13086" y="6705"/>
                  </a:cubicBezTo>
                  <a:lnTo>
                    <a:pt x="13086" y="6705"/>
                  </a:lnTo>
                  <a:lnTo>
                    <a:pt x="13080" y="6700"/>
                  </a:lnTo>
                  <a:cubicBezTo>
                    <a:pt x="13076" y="6710"/>
                    <a:pt x="13072" y="6719"/>
                    <a:pt x="13068" y="6729"/>
                  </a:cubicBezTo>
                  <a:lnTo>
                    <a:pt x="13068" y="6729"/>
                  </a:lnTo>
                  <a:cubicBezTo>
                    <a:pt x="12125" y="7906"/>
                    <a:pt x="11238" y="9130"/>
                    <a:pt x="10408" y="10392"/>
                  </a:cubicBezTo>
                  <a:lnTo>
                    <a:pt x="10408" y="10392"/>
                  </a:lnTo>
                  <a:cubicBezTo>
                    <a:pt x="11136" y="9091"/>
                    <a:pt x="11907" y="7814"/>
                    <a:pt x="12721" y="6563"/>
                  </a:cubicBezTo>
                  <a:cubicBezTo>
                    <a:pt x="12769" y="6486"/>
                    <a:pt x="12700" y="6416"/>
                    <a:pt x="12628" y="6416"/>
                  </a:cubicBezTo>
                  <a:cubicBezTo>
                    <a:pt x="12598" y="6416"/>
                    <a:pt x="12569" y="6428"/>
                    <a:pt x="12546" y="6455"/>
                  </a:cubicBezTo>
                  <a:lnTo>
                    <a:pt x="12546" y="6455"/>
                  </a:lnTo>
                  <a:lnTo>
                    <a:pt x="12541" y="6452"/>
                  </a:lnTo>
                  <a:cubicBezTo>
                    <a:pt x="12526" y="6476"/>
                    <a:pt x="12511" y="6499"/>
                    <a:pt x="12495" y="6522"/>
                  </a:cubicBezTo>
                  <a:lnTo>
                    <a:pt x="12495" y="6522"/>
                  </a:lnTo>
                  <a:cubicBezTo>
                    <a:pt x="11635" y="7682"/>
                    <a:pt x="10799" y="8866"/>
                    <a:pt x="9992" y="10070"/>
                  </a:cubicBezTo>
                  <a:lnTo>
                    <a:pt x="9992" y="10070"/>
                  </a:lnTo>
                  <a:cubicBezTo>
                    <a:pt x="10817" y="8594"/>
                    <a:pt x="11657" y="7124"/>
                    <a:pt x="12507" y="5665"/>
                  </a:cubicBezTo>
                  <a:cubicBezTo>
                    <a:pt x="12555" y="5587"/>
                    <a:pt x="12486" y="5518"/>
                    <a:pt x="12417" y="5518"/>
                  </a:cubicBezTo>
                  <a:cubicBezTo>
                    <a:pt x="12389" y="5518"/>
                    <a:pt x="12361" y="5530"/>
                    <a:pt x="12340" y="5556"/>
                  </a:cubicBezTo>
                  <a:lnTo>
                    <a:pt x="12340" y="5556"/>
                  </a:lnTo>
                  <a:lnTo>
                    <a:pt x="12336" y="5554"/>
                  </a:lnTo>
                  <a:cubicBezTo>
                    <a:pt x="12325" y="5573"/>
                    <a:pt x="12314" y="5591"/>
                    <a:pt x="12303" y="5610"/>
                  </a:cubicBezTo>
                  <a:lnTo>
                    <a:pt x="12303" y="5610"/>
                  </a:lnTo>
                  <a:lnTo>
                    <a:pt x="10258" y="8569"/>
                  </a:lnTo>
                  <a:lnTo>
                    <a:pt x="10258" y="8569"/>
                  </a:lnTo>
                  <a:cubicBezTo>
                    <a:pt x="11295" y="6929"/>
                    <a:pt x="12363" y="5309"/>
                    <a:pt x="13458" y="3711"/>
                  </a:cubicBezTo>
                  <a:lnTo>
                    <a:pt x="13458" y="3711"/>
                  </a:lnTo>
                  <a:cubicBezTo>
                    <a:pt x="13466" y="3701"/>
                    <a:pt x="13474" y="3691"/>
                    <a:pt x="13482" y="3680"/>
                  </a:cubicBezTo>
                  <a:lnTo>
                    <a:pt x="13480" y="3679"/>
                  </a:lnTo>
                  <a:lnTo>
                    <a:pt x="13480" y="3679"/>
                  </a:lnTo>
                  <a:cubicBezTo>
                    <a:pt x="13484" y="3674"/>
                    <a:pt x="13487" y="3668"/>
                    <a:pt x="13491" y="3663"/>
                  </a:cubicBezTo>
                  <a:cubicBezTo>
                    <a:pt x="13542" y="3593"/>
                    <a:pt x="13470" y="3509"/>
                    <a:pt x="13401" y="3509"/>
                  </a:cubicBezTo>
                  <a:cubicBezTo>
                    <a:pt x="13378" y="3509"/>
                    <a:pt x="13354" y="3519"/>
                    <a:pt x="13337" y="3543"/>
                  </a:cubicBezTo>
                  <a:cubicBezTo>
                    <a:pt x="13332" y="3550"/>
                    <a:pt x="13327" y="3556"/>
                    <a:pt x="13322" y="3562"/>
                  </a:cubicBezTo>
                  <a:lnTo>
                    <a:pt x="13322" y="3562"/>
                  </a:lnTo>
                  <a:lnTo>
                    <a:pt x="13320" y="3561"/>
                  </a:lnTo>
                  <a:cubicBezTo>
                    <a:pt x="13312" y="3572"/>
                    <a:pt x="13304" y="3584"/>
                    <a:pt x="13296" y="3595"/>
                  </a:cubicBezTo>
                  <a:lnTo>
                    <a:pt x="13296" y="3595"/>
                  </a:lnTo>
                  <a:cubicBezTo>
                    <a:pt x="11679" y="5644"/>
                    <a:pt x="10116" y="7732"/>
                    <a:pt x="8612" y="9861"/>
                  </a:cubicBezTo>
                  <a:lnTo>
                    <a:pt x="8612" y="9861"/>
                  </a:lnTo>
                  <a:cubicBezTo>
                    <a:pt x="9761" y="7829"/>
                    <a:pt x="11008" y="5853"/>
                    <a:pt x="12344" y="3945"/>
                  </a:cubicBezTo>
                  <a:cubicBezTo>
                    <a:pt x="12390" y="3874"/>
                    <a:pt x="12317" y="3788"/>
                    <a:pt x="12246" y="3788"/>
                  </a:cubicBezTo>
                  <a:cubicBezTo>
                    <a:pt x="12223" y="3788"/>
                    <a:pt x="12200" y="3797"/>
                    <a:pt x="12182" y="3817"/>
                  </a:cubicBezTo>
                  <a:cubicBezTo>
                    <a:pt x="12177" y="3823"/>
                    <a:pt x="12172" y="3830"/>
                    <a:pt x="12167" y="3836"/>
                  </a:cubicBezTo>
                  <a:lnTo>
                    <a:pt x="12167" y="3836"/>
                  </a:lnTo>
                  <a:lnTo>
                    <a:pt x="12165" y="3834"/>
                  </a:lnTo>
                  <a:cubicBezTo>
                    <a:pt x="12158" y="3844"/>
                    <a:pt x="12151" y="3854"/>
                    <a:pt x="12144" y="3864"/>
                  </a:cubicBezTo>
                  <a:lnTo>
                    <a:pt x="12144" y="3864"/>
                  </a:lnTo>
                  <a:cubicBezTo>
                    <a:pt x="11302" y="4904"/>
                    <a:pt x="10484" y="5963"/>
                    <a:pt x="9689" y="7041"/>
                  </a:cubicBezTo>
                  <a:lnTo>
                    <a:pt x="9689" y="7041"/>
                  </a:lnTo>
                  <a:lnTo>
                    <a:pt x="12610" y="2474"/>
                  </a:lnTo>
                  <a:cubicBezTo>
                    <a:pt x="12657" y="2396"/>
                    <a:pt x="12588" y="2331"/>
                    <a:pt x="12516" y="2331"/>
                  </a:cubicBezTo>
                  <a:cubicBezTo>
                    <a:pt x="12487" y="2331"/>
                    <a:pt x="12458" y="2341"/>
                    <a:pt x="12435" y="2366"/>
                  </a:cubicBezTo>
                  <a:lnTo>
                    <a:pt x="12435" y="2366"/>
                  </a:lnTo>
                  <a:lnTo>
                    <a:pt x="12430" y="2363"/>
                  </a:lnTo>
                  <a:lnTo>
                    <a:pt x="12396" y="2416"/>
                  </a:lnTo>
                  <a:lnTo>
                    <a:pt x="6560" y="10071"/>
                  </a:lnTo>
                  <a:lnTo>
                    <a:pt x="6560" y="10071"/>
                  </a:lnTo>
                  <a:cubicBezTo>
                    <a:pt x="7930" y="7754"/>
                    <a:pt x="9359" y="5470"/>
                    <a:pt x="10847" y="3227"/>
                  </a:cubicBezTo>
                  <a:cubicBezTo>
                    <a:pt x="10892" y="3157"/>
                    <a:pt x="10823" y="3073"/>
                    <a:pt x="10753" y="3073"/>
                  </a:cubicBezTo>
                  <a:cubicBezTo>
                    <a:pt x="10729" y="3073"/>
                    <a:pt x="10705" y="3083"/>
                    <a:pt x="10685" y="3107"/>
                  </a:cubicBezTo>
                  <a:lnTo>
                    <a:pt x="10677" y="3116"/>
                  </a:lnTo>
                  <a:lnTo>
                    <a:pt x="10676" y="3116"/>
                  </a:lnTo>
                  <a:cubicBezTo>
                    <a:pt x="10674" y="3119"/>
                    <a:pt x="10672" y="3122"/>
                    <a:pt x="10670" y="3125"/>
                  </a:cubicBezTo>
                  <a:lnTo>
                    <a:pt x="10670" y="3125"/>
                  </a:lnTo>
                  <a:lnTo>
                    <a:pt x="4575" y="10544"/>
                  </a:lnTo>
                  <a:lnTo>
                    <a:pt x="4575" y="10544"/>
                  </a:lnTo>
                  <a:cubicBezTo>
                    <a:pt x="6366" y="7784"/>
                    <a:pt x="8206" y="5054"/>
                    <a:pt x="10095" y="2354"/>
                  </a:cubicBezTo>
                  <a:cubicBezTo>
                    <a:pt x="10139" y="2284"/>
                    <a:pt x="10065" y="2200"/>
                    <a:pt x="9997" y="2200"/>
                  </a:cubicBezTo>
                  <a:cubicBezTo>
                    <a:pt x="9973" y="2200"/>
                    <a:pt x="9950" y="2210"/>
                    <a:pt x="9932" y="2235"/>
                  </a:cubicBezTo>
                  <a:cubicBezTo>
                    <a:pt x="9927" y="2241"/>
                    <a:pt x="9922" y="2247"/>
                    <a:pt x="9917" y="2253"/>
                  </a:cubicBezTo>
                  <a:lnTo>
                    <a:pt x="9917" y="2253"/>
                  </a:lnTo>
                  <a:lnTo>
                    <a:pt x="9915" y="2252"/>
                  </a:lnTo>
                  <a:cubicBezTo>
                    <a:pt x="9908" y="2261"/>
                    <a:pt x="9902" y="2270"/>
                    <a:pt x="9896" y="2279"/>
                  </a:cubicBezTo>
                  <a:lnTo>
                    <a:pt x="9896" y="2279"/>
                  </a:lnTo>
                  <a:cubicBezTo>
                    <a:pt x="8471" y="4025"/>
                    <a:pt x="7055" y="5781"/>
                    <a:pt x="5652" y="7545"/>
                  </a:cubicBezTo>
                  <a:lnTo>
                    <a:pt x="5652" y="7545"/>
                  </a:lnTo>
                  <a:cubicBezTo>
                    <a:pt x="7301" y="5218"/>
                    <a:pt x="8939" y="2885"/>
                    <a:pt x="10565" y="541"/>
                  </a:cubicBezTo>
                  <a:cubicBezTo>
                    <a:pt x="10610" y="469"/>
                    <a:pt x="10538" y="383"/>
                    <a:pt x="10466" y="383"/>
                  </a:cubicBezTo>
                  <a:cubicBezTo>
                    <a:pt x="10444" y="383"/>
                    <a:pt x="10421" y="392"/>
                    <a:pt x="10402" y="412"/>
                  </a:cubicBezTo>
                  <a:cubicBezTo>
                    <a:pt x="7964" y="3132"/>
                    <a:pt x="5616" y="5922"/>
                    <a:pt x="3352" y="8794"/>
                  </a:cubicBezTo>
                  <a:lnTo>
                    <a:pt x="3352" y="8794"/>
                  </a:lnTo>
                  <a:cubicBezTo>
                    <a:pt x="4951" y="6200"/>
                    <a:pt x="6667" y="3679"/>
                    <a:pt x="8491" y="1235"/>
                  </a:cubicBezTo>
                  <a:lnTo>
                    <a:pt x="8491" y="1235"/>
                  </a:lnTo>
                  <a:cubicBezTo>
                    <a:pt x="8501" y="1223"/>
                    <a:pt x="8511" y="1211"/>
                    <a:pt x="8520" y="1199"/>
                  </a:cubicBezTo>
                  <a:lnTo>
                    <a:pt x="8519" y="1198"/>
                  </a:lnTo>
                  <a:lnTo>
                    <a:pt x="8519" y="1198"/>
                  </a:lnTo>
                  <a:cubicBezTo>
                    <a:pt x="8525" y="1190"/>
                    <a:pt x="8531" y="1182"/>
                    <a:pt x="8538" y="1174"/>
                  </a:cubicBezTo>
                  <a:cubicBezTo>
                    <a:pt x="8583" y="1109"/>
                    <a:pt x="8507" y="1021"/>
                    <a:pt x="8437" y="1021"/>
                  </a:cubicBezTo>
                  <a:cubicBezTo>
                    <a:pt x="8414" y="1021"/>
                    <a:pt x="8392" y="1031"/>
                    <a:pt x="8375" y="1054"/>
                  </a:cubicBezTo>
                  <a:cubicBezTo>
                    <a:pt x="7550" y="2079"/>
                    <a:pt x="6726" y="3105"/>
                    <a:pt x="5913" y="4139"/>
                  </a:cubicBezTo>
                  <a:lnTo>
                    <a:pt x="5913" y="4139"/>
                  </a:lnTo>
                  <a:cubicBezTo>
                    <a:pt x="6867" y="2826"/>
                    <a:pt x="7851" y="1534"/>
                    <a:pt x="8885" y="281"/>
                  </a:cubicBezTo>
                  <a:lnTo>
                    <a:pt x="8885" y="281"/>
                  </a:lnTo>
                  <a:cubicBezTo>
                    <a:pt x="8914" y="248"/>
                    <a:pt x="8944" y="214"/>
                    <a:pt x="8974" y="181"/>
                  </a:cubicBezTo>
                  <a:lnTo>
                    <a:pt x="8970" y="177"/>
                  </a:lnTo>
                  <a:lnTo>
                    <a:pt x="8970" y="177"/>
                  </a:lnTo>
                  <a:cubicBezTo>
                    <a:pt x="8971" y="176"/>
                    <a:pt x="8973" y="174"/>
                    <a:pt x="8974" y="173"/>
                  </a:cubicBezTo>
                  <a:cubicBezTo>
                    <a:pt x="9039" y="101"/>
                    <a:pt x="8976" y="1"/>
                    <a:pt x="890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31"/>
            <p:cNvSpPr/>
            <p:nvPr/>
          </p:nvSpPr>
          <p:spPr>
            <a:xfrm>
              <a:off x="1009078" y="2593090"/>
              <a:ext cx="85237" cy="96966"/>
            </a:xfrm>
            <a:custGeom>
              <a:avLst/>
              <a:gdLst/>
              <a:ahLst/>
              <a:cxnLst/>
              <a:rect l="l" t="t" r="r" b="b"/>
              <a:pathLst>
                <a:path w="763" h="868" extrusionOk="0">
                  <a:moveTo>
                    <a:pt x="272" y="1"/>
                  </a:moveTo>
                  <a:cubicBezTo>
                    <a:pt x="179" y="1"/>
                    <a:pt x="89" y="64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lnTo>
                    <a:pt x="65" y="161"/>
                  </a:lnTo>
                  <a:cubicBezTo>
                    <a:pt x="20" y="216"/>
                    <a:pt x="1" y="291"/>
                    <a:pt x="22" y="367"/>
                  </a:cubicBezTo>
                  <a:lnTo>
                    <a:pt x="22" y="358"/>
                  </a:lnTo>
                  <a:cubicBezTo>
                    <a:pt x="23" y="362"/>
                    <a:pt x="25" y="366"/>
                    <a:pt x="26" y="370"/>
                  </a:cubicBezTo>
                  <a:lnTo>
                    <a:pt x="26" y="370"/>
                  </a:lnTo>
                  <a:cubicBezTo>
                    <a:pt x="16" y="547"/>
                    <a:pt x="63" y="736"/>
                    <a:pt x="219" y="820"/>
                  </a:cubicBezTo>
                  <a:cubicBezTo>
                    <a:pt x="265" y="845"/>
                    <a:pt x="312" y="856"/>
                    <a:pt x="357" y="856"/>
                  </a:cubicBezTo>
                  <a:cubicBezTo>
                    <a:pt x="375" y="856"/>
                    <a:pt x="392" y="854"/>
                    <a:pt x="408" y="851"/>
                  </a:cubicBezTo>
                  <a:lnTo>
                    <a:pt x="408" y="851"/>
                  </a:lnTo>
                  <a:cubicBezTo>
                    <a:pt x="431" y="863"/>
                    <a:pt x="455" y="868"/>
                    <a:pt x="478" y="868"/>
                  </a:cubicBezTo>
                  <a:cubicBezTo>
                    <a:pt x="588" y="868"/>
                    <a:pt x="692" y="756"/>
                    <a:pt x="698" y="640"/>
                  </a:cubicBezTo>
                  <a:cubicBezTo>
                    <a:pt x="698" y="627"/>
                    <a:pt x="699" y="614"/>
                    <a:pt x="698" y="601"/>
                  </a:cubicBezTo>
                  <a:lnTo>
                    <a:pt x="698" y="601"/>
                  </a:lnTo>
                  <a:cubicBezTo>
                    <a:pt x="716" y="561"/>
                    <a:pt x="728" y="519"/>
                    <a:pt x="732" y="478"/>
                  </a:cubicBezTo>
                  <a:cubicBezTo>
                    <a:pt x="762" y="275"/>
                    <a:pt x="635" y="53"/>
                    <a:pt x="430" y="53"/>
                  </a:cubicBezTo>
                  <a:cubicBezTo>
                    <a:pt x="424" y="53"/>
                    <a:pt x="418" y="53"/>
                    <a:pt x="413" y="54"/>
                  </a:cubicBezTo>
                  <a:lnTo>
                    <a:pt x="413" y="54"/>
                  </a:lnTo>
                  <a:cubicBezTo>
                    <a:pt x="403" y="47"/>
                    <a:pt x="392" y="40"/>
                    <a:pt x="381" y="33"/>
                  </a:cubicBezTo>
                  <a:cubicBezTo>
                    <a:pt x="347" y="11"/>
                    <a:pt x="309" y="1"/>
                    <a:pt x="27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31"/>
            <p:cNvSpPr/>
            <p:nvPr/>
          </p:nvSpPr>
          <p:spPr>
            <a:xfrm>
              <a:off x="1150058" y="2504949"/>
              <a:ext cx="106350" cy="94844"/>
            </a:xfrm>
            <a:custGeom>
              <a:avLst/>
              <a:gdLst/>
              <a:ahLst/>
              <a:cxnLst/>
              <a:rect l="l" t="t" r="r" b="b"/>
              <a:pathLst>
                <a:path w="952" h="849" extrusionOk="0">
                  <a:moveTo>
                    <a:pt x="257" y="1"/>
                  </a:moveTo>
                  <a:cubicBezTo>
                    <a:pt x="112" y="1"/>
                    <a:pt x="1" y="138"/>
                    <a:pt x="43" y="274"/>
                  </a:cubicBezTo>
                  <a:cubicBezTo>
                    <a:pt x="78" y="469"/>
                    <a:pt x="192" y="633"/>
                    <a:pt x="349" y="735"/>
                  </a:cubicBezTo>
                  <a:lnTo>
                    <a:pt x="349" y="735"/>
                  </a:lnTo>
                  <a:cubicBezTo>
                    <a:pt x="424" y="803"/>
                    <a:pt x="516" y="848"/>
                    <a:pt x="612" y="848"/>
                  </a:cubicBezTo>
                  <a:cubicBezTo>
                    <a:pt x="619" y="848"/>
                    <a:pt x="626" y="848"/>
                    <a:pt x="634" y="848"/>
                  </a:cubicBezTo>
                  <a:cubicBezTo>
                    <a:pt x="644" y="847"/>
                    <a:pt x="655" y="846"/>
                    <a:pt x="665" y="844"/>
                  </a:cubicBezTo>
                  <a:lnTo>
                    <a:pt x="665" y="844"/>
                  </a:lnTo>
                  <a:cubicBezTo>
                    <a:pt x="747" y="842"/>
                    <a:pt x="823" y="798"/>
                    <a:pt x="862" y="729"/>
                  </a:cubicBezTo>
                  <a:lnTo>
                    <a:pt x="862" y="729"/>
                  </a:lnTo>
                  <a:cubicBezTo>
                    <a:pt x="949" y="614"/>
                    <a:pt x="952" y="436"/>
                    <a:pt x="865" y="300"/>
                  </a:cubicBezTo>
                  <a:cubicBezTo>
                    <a:pt x="719" y="112"/>
                    <a:pt x="497" y="1"/>
                    <a:pt x="2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31"/>
            <p:cNvSpPr/>
            <p:nvPr/>
          </p:nvSpPr>
          <p:spPr>
            <a:xfrm>
              <a:off x="1340416" y="2372681"/>
              <a:ext cx="101212" cy="103446"/>
            </a:xfrm>
            <a:custGeom>
              <a:avLst/>
              <a:gdLst/>
              <a:ahLst/>
              <a:cxnLst/>
              <a:rect l="l" t="t" r="r" b="b"/>
              <a:pathLst>
                <a:path w="906" h="926" extrusionOk="0">
                  <a:moveTo>
                    <a:pt x="293" y="0"/>
                  </a:moveTo>
                  <a:cubicBezTo>
                    <a:pt x="221" y="0"/>
                    <a:pt x="150" y="38"/>
                    <a:pt x="110" y="107"/>
                  </a:cubicBezTo>
                  <a:cubicBezTo>
                    <a:pt x="101" y="123"/>
                    <a:pt x="94" y="140"/>
                    <a:pt x="89" y="157"/>
                  </a:cubicBezTo>
                  <a:lnTo>
                    <a:pt x="89" y="157"/>
                  </a:lnTo>
                  <a:cubicBezTo>
                    <a:pt x="60" y="195"/>
                    <a:pt x="40" y="242"/>
                    <a:pt x="33" y="295"/>
                  </a:cubicBezTo>
                  <a:cubicBezTo>
                    <a:pt x="24" y="352"/>
                    <a:pt x="26" y="411"/>
                    <a:pt x="38" y="468"/>
                  </a:cubicBezTo>
                  <a:lnTo>
                    <a:pt x="38" y="468"/>
                  </a:lnTo>
                  <a:cubicBezTo>
                    <a:pt x="0" y="724"/>
                    <a:pt x="237" y="925"/>
                    <a:pt x="480" y="925"/>
                  </a:cubicBezTo>
                  <a:cubicBezTo>
                    <a:pt x="535" y="925"/>
                    <a:pt x="589" y="915"/>
                    <a:pt x="641" y="894"/>
                  </a:cubicBezTo>
                  <a:cubicBezTo>
                    <a:pt x="837" y="800"/>
                    <a:pt x="906" y="560"/>
                    <a:pt x="795" y="381"/>
                  </a:cubicBezTo>
                  <a:cubicBezTo>
                    <a:pt x="782" y="359"/>
                    <a:pt x="768" y="338"/>
                    <a:pt x="754" y="318"/>
                  </a:cubicBezTo>
                  <a:lnTo>
                    <a:pt x="754" y="318"/>
                  </a:lnTo>
                  <a:cubicBezTo>
                    <a:pt x="723" y="252"/>
                    <a:pt x="672" y="196"/>
                    <a:pt x="610" y="158"/>
                  </a:cubicBezTo>
                  <a:lnTo>
                    <a:pt x="610" y="158"/>
                  </a:lnTo>
                  <a:cubicBezTo>
                    <a:pt x="549" y="105"/>
                    <a:pt x="479" y="61"/>
                    <a:pt x="401" y="30"/>
                  </a:cubicBezTo>
                  <a:cubicBezTo>
                    <a:pt x="367" y="10"/>
                    <a:pt x="330" y="0"/>
                    <a:pt x="29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31"/>
            <p:cNvSpPr/>
            <p:nvPr/>
          </p:nvSpPr>
          <p:spPr>
            <a:xfrm>
              <a:off x="1479832" y="2297611"/>
              <a:ext cx="119532" cy="120538"/>
            </a:xfrm>
            <a:custGeom>
              <a:avLst/>
              <a:gdLst/>
              <a:ahLst/>
              <a:cxnLst/>
              <a:rect l="l" t="t" r="r" b="b"/>
              <a:pathLst>
                <a:path w="1070" h="1079" extrusionOk="0">
                  <a:moveTo>
                    <a:pt x="282" y="0"/>
                  </a:moveTo>
                  <a:cubicBezTo>
                    <a:pt x="180" y="0"/>
                    <a:pt x="94" y="69"/>
                    <a:pt x="69" y="163"/>
                  </a:cubicBezTo>
                  <a:cubicBezTo>
                    <a:pt x="1" y="481"/>
                    <a:pt x="196" y="821"/>
                    <a:pt x="496" y="927"/>
                  </a:cubicBezTo>
                  <a:lnTo>
                    <a:pt x="496" y="927"/>
                  </a:lnTo>
                  <a:cubicBezTo>
                    <a:pt x="587" y="1020"/>
                    <a:pt x="714" y="1078"/>
                    <a:pt x="856" y="1078"/>
                  </a:cubicBezTo>
                  <a:cubicBezTo>
                    <a:pt x="967" y="1078"/>
                    <a:pt x="1061" y="984"/>
                    <a:pt x="1069" y="864"/>
                  </a:cubicBezTo>
                  <a:cubicBezTo>
                    <a:pt x="1069" y="419"/>
                    <a:pt x="727" y="43"/>
                    <a:pt x="2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31"/>
            <p:cNvSpPr/>
            <p:nvPr/>
          </p:nvSpPr>
          <p:spPr>
            <a:xfrm>
              <a:off x="1301987" y="2611634"/>
              <a:ext cx="105792" cy="98977"/>
            </a:xfrm>
            <a:custGeom>
              <a:avLst/>
              <a:gdLst/>
              <a:ahLst/>
              <a:cxnLst/>
              <a:rect l="l" t="t" r="r" b="b"/>
              <a:pathLst>
                <a:path w="947" h="886" extrusionOk="0">
                  <a:moveTo>
                    <a:pt x="559" y="0"/>
                  </a:moveTo>
                  <a:cubicBezTo>
                    <a:pt x="526" y="0"/>
                    <a:pt x="490" y="9"/>
                    <a:pt x="454" y="30"/>
                  </a:cubicBezTo>
                  <a:lnTo>
                    <a:pt x="446" y="38"/>
                  </a:lnTo>
                  <a:cubicBezTo>
                    <a:pt x="300" y="115"/>
                    <a:pt x="181" y="218"/>
                    <a:pt x="86" y="346"/>
                  </a:cubicBezTo>
                  <a:cubicBezTo>
                    <a:pt x="1" y="483"/>
                    <a:pt x="18" y="663"/>
                    <a:pt x="138" y="774"/>
                  </a:cubicBezTo>
                  <a:cubicBezTo>
                    <a:pt x="218" y="847"/>
                    <a:pt x="319" y="886"/>
                    <a:pt x="421" y="886"/>
                  </a:cubicBezTo>
                  <a:cubicBezTo>
                    <a:pt x="461" y="886"/>
                    <a:pt x="501" y="880"/>
                    <a:pt x="540" y="868"/>
                  </a:cubicBezTo>
                  <a:cubicBezTo>
                    <a:pt x="685" y="808"/>
                    <a:pt x="805" y="705"/>
                    <a:pt x="882" y="568"/>
                  </a:cubicBezTo>
                  <a:cubicBezTo>
                    <a:pt x="946" y="456"/>
                    <a:pt x="897" y="306"/>
                    <a:pt x="778" y="260"/>
                  </a:cubicBezTo>
                  <a:lnTo>
                    <a:pt x="778" y="260"/>
                  </a:lnTo>
                  <a:cubicBezTo>
                    <a:pt x="793" y="137"/>
                    <a:pt x="690" y="0"/>
                    <a:pt x="55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31"/>
            <p:cNvSpPr/>
            <p:nvPr/>
          </p:nvSpPr>
          <p:spPr>
            <a:xfrm>
              <a:off x="1181561" y="2709829"/>
              <a:ext cx="102440" cy="95514"/>
            </a:xfrm>
            <a:custGeom>
              <a:avLst/>
              <a:gdLst/>
              <a:ahLst/>
              <a:cxnLst/>
              <a:rect l="l" t="t" r="r" b="b"/>
              <a:pathLst>
                <a:path w="917" h="855" extrusionOk="0">
                  <a:moveTo>
                    <a:pt x="413" y="460"/>
                  </a:moveTo>
                  <a:lnTo>
                    <a:pt x="413" y="461"/>
                  </a:lnTo>
                  <a:lnTo>
                    <a:pt x="413" y="461"/>
                  </a:lnTo>
                  <a:cubicBezTo>
                    <a:pt x="414" y="463"/>
                    <a:pt x="413" y="464"/>
                    <a:pt x="413" y="466"/>
                  </a:cubicBezTo>
                  <a:lnTo>
                    <a:pt x="413" y="466"/>
                  </a:lnTo>
                  <a:cubicBezTo>
                    <a:pt x="412" y="464"/>
                    <a:pt x="412" y="463"/>
                    <a:pt x="412" y="461"/>
                  </a:cubicBezTo>
                  <a:lnTo>
                    <a:pt x="412" y="461"/>
                  </a:lnTo>
                  <a:cubicBezTo>
                    <a:pt x="412" y="461"/>
                    <a:pt x="412" y="461"/>
                    <a:pt x="413" y="460"/>
                  </a:cubicBezTo>
                  <a:close/>
                  <a:moveTo>
                    <a:pt x="426" y="474"/>
                  </a:moveTo>
                  <a:lnTo>
                    <a:pt x="426" y="474"/>
                  </a:lnTo>
                  <a:cubicBezTo>
                    <a:pt x="425" y="474"/>
                    <a:pt x="424" y="475"/>
                    <a:pt x="423" y="475"/>
                  </a:cubicBezTo>
                  <a:lnTo>
                    <a:pt x="423" y="475"/>
                  </a:lnTo>
                  <a:cubicBezTo>
                    <a:pt x="422" y="475"/>
                    <a:pt x="422" y="475"/>
                    <a:pt x="422" y="475"/>
                  </a:cubicBezTo>
                  <a:lnTo>
                    <a:pt x="422" y="475"/>
                  </a:lnTo>
                  <a:cubicBezTo>
                    <a:pt x="423" y="474"/>
                    <a:pt x="425" y="474"/>
                    <a:pt x="426" y="474"/>
                  </a:cubicBezTo>
                  <a:close/>
                  <a:moveTo>
                    <a:pt x="368" y="1"/>
                  </a:moveTo>
                  <a:cubicBezTo>
                    <a:pt x="351" y="1"/>
                    <a:pt x="334" y="2"/>
                    <a:pt x="317" y="6"/>
                  </a:cubicBezTo>
                  <a:cubicBezTo>
                    <a:pt x="265" y="22"/>
                    <a:pt x="222" y="58"/>
                    <a:pt x="194" y="103"/>
                  </a:cubicBezTo>
                  <a:lnTo>
                    <a:pt x="194" y="103"/>
                  </a:lnTo>
                  <a:cubicBezTo>
                    <a:pt x="144" y="136"/>
                    <a:pt x="99" y="179"/>
                    <a:pt x="61" y="228"/>
                  </a:cubicBezTo>
                  <a:cubicBezTo>
                    <a:pt x="1" y="331"/>
                    <a:pt x="35" y="468"/>
                    <a:pt x="146" y="528"/>
                  </a:cubicBezTo>
                  <a:cubicBezTo>
                    <a:pt x="181" y="548"/>
                    <a:pt x="218" y="557"/>
                    <a:pt x="254" y="557"/>
                  </a:cubicBezTo>
                  <a:cubicBezTo>
                    <a:pt x="256" y="557"/>
                    <a:pt x="259" y="557"/>
                    <a:pt x="261" y="557"/>
                  </a:cubicBezTo>
                  <a:lnTo>
                    <a:pt x="261" y="557"/>
                  </a:lnTo>
                  <a:lnTo>
                    <a:pt x="309" y="699"/>
                  </a:lnTo>
                  <a:cubicBezTo>
                    <a:pt x="334" y="793"/>
                    <a:pt x="427" y="854"/>
                    <a:pt x="522" y="854"/>
                  </a:cubicBezTo>
                  <a:cubicBezTo>
                    <a:pt x="558" y="854"/>
                    <a:pt x="593" y="846"/>
                    <a:pt x="625" y="827"/>
                  </a:cubicBezTo>
                  <a:cubicBezTo>
                    <a:pt x="856" y="690"/>
                    <a:pt x="916" y="374"/>
                    <a:pt x="737" y="169"/>
                  </a:cubicBezTo>
                  <a:cubicBezTo>
                    <a:pt x="672" y="98"/>
                    <a:pt x="588" y="56"/>
                    <a:pt x="499" y="40"/>
                  </a:cubicBezTo>
                  <a:lnTo>
                    <a:pt x="499" y="40"/>
                  </a:lnTo>
                  <a:cubicBezTo>
                    <a:pt x="461" y="15"/>
                    <a:pt x="416" y="1"/>
                    <a:pt x="36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31"/>
            <p:cNvSpPr/>
            <p:nvPr/>
          </p:nvSpPr>
          <p:spPr>
            <a:xfrm>
              <a:off x="1483183" y="2504055"/>
              <a:ext cx="86577" cy="79986"/>
            </a:xfrm>
            <a:custGeom>
              <a:avLst/>
              <a:gdLst/>
              <a:ahLst/>
              <a:cxnLst/>
              <a:rect l="l" t="t" r="r" b="b"/>
              <a:pathLst>
                <a:path w="775" h="716" extrusionOk="0">
                  <a:moveTo>
                    <a:pt x="430" y="409"/>
                  </a:moveTo>
                  <a:lnTo>
                    <a:pt x="430" y="409"/>
                  </a:lnTo>
                  <a:cubicBezTo>
                    <a:pt x="421" y="421"/>
                    <a:pt x="407" y="431"/>
                    <a:pt x="389" y="436"/>
                  </a:cubicBezTo>
                  <a:lnTo>
                    <a:pt x="389" y="436"/>
                  </a:lnTo>
                  <a:cubicBezTo>
                    <a:pt x="404" y="429"/>
                    <a:pt x="418" y="420"/>
                    <a:pt x="430" y="409"/>
                  </a:cubicBezTo>
                  <a:close/>
                  <a:moveTo>
                    <a:pt x="356" y="0"/>
                  </a:moveTo>
                  <a:cubicBezTo>
                    <a:pt x="255" y="0"/>
                    <a:pt x="155" y="37"/>
                    <a:pt x="81" y="111"/>
                  </a:cubicBezTo>
                  <a:cubicBezTo>
                    <a:pt x="8" y="185"/>
                    <a:pt x="0" y="272"/>
                    <a:pt x="30" y="343"/>
                  </a:cubicBezTo>
                  <a:lnTo>
                    <a:pt x="30" y="343"/>
                  </a:lnTo>
                  <a:cubicBezTo>
                    <a:pt x="22" y="420"/>
                    <a:pt x="47" y="497"/>
                    <a:pt x="90" y="565"/>
                  </a:cubicBezTo>
                  <a:cubicBezTo>
                    <a:pt x="156" y="664"/>
                    <a:pt x="263" y="716"/>
                    <a:pt x="370" y="716"/>
                  </a:cubicBezTo>
                  <a:cubicBezTo>
                    <a:pt x="458" y="716"/>
                    <a:pt x="546" y="681"/>
                    <a:pt x="612" y="608"/>
                  </a:cubicBezTo>
                  <a:cubicBezTo>
                    <a:pt x="774" y="454"/>
                    <a:pt x="749" y="188"/>
                    <a:pt x="569" y="60"/>
                  </a:cubicBezTo>
                  <a:cubicBezTo>
                    <a:pt x="504" y="20"/>
                    <a:pt x="429" y="0"/>
                    <a:pt x="3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31"/>
            <p:cNvSpPr/>
            <p:nvPr/>
          </p:nvSpPr>
          <p:spPr>
            <a:xfrm>
              <a:off x="1129950" y="2858518"/>
              <a:ext cx="87918" cy="98084"/>
            </a:xfrm>
            <a:custGeom>
              <a:avLst/>
              <a:gdLst/>
              <a:ahLst/>
              <a:cxnLst/>
              <a:rect l="l" t="t" r="r" b="b"/>
              <a:pathLst>
                <a:path w="787" h="878" extrusionOk="0">
                  <a:moveTo>
                    <a:pt x="566" y="429"/>
                  </a:moveTo>
                  <a:cubicBezTo>
                    <a:pt x="563" y="432"/>
                    <a:pt x="562" y="434"/>
                    <a:pt x="560" y="436"/>
                  </a:cubicBezTo>
                  <a:lnTo>
                    <a:pt x="560" y="436"/>
                  </a:lnTo>
                  <a:cubicBezTo>
                    <a:pt x="562" y="433"/>
                    <a:pt x="564" y="430"/>
                    <a:pt x="566" y="429"/>
                  </a:cubicBezTo>
                  <a:close/>
                  <a:moveTo>
                    <a:pt x="491" y="1"/>
                  </a:moveTo>
                  <a:cubicBezTo>
                    <a:pt x="470" y="1"/>
                    <a:pt x="450" y="4"/>
                    <a:pt x="429" y="10"/>
                  </a:cubicBezTo>
                  <a:lnTo>
                    <a:pt x="437" y="18"/>
                  </a:lnTo>
                  <a:cubicBezTo>
                    <a:pt x="104" y="138"/>
                    <a:pt x="1" y="566"/>
                    <a:pt x="249" y="814"/>
                  </a:cubicBezTo>
                  <a:cubicBezTo>
                    <a:pt x="292" y="856"/>
                    <a:pt x="347" y="878"/>
                    <a:pt x="403" y="878"/>
                  </a:cubicBezTo>
                  <a:cubicBezTo>
                    <a:pt x="459" y="878"/>
                    <a:pt x="514" y="856"/>
                    <a:pt x="557" y="814"/>
                  </a:cubicBezTo>
                  <a:cubicBezTo>
                    <a:pt x="685" y="686"/>
                    <a:pt x="787" y="500"/>
                    <a:pt x="679" y="321"/>
                  </a:cubicBezTo>
                  <a:lnTo>
                    <a:pt x="679" y="321"/>
                  </a:lnTo>
                  <a:cubicBezTo>
                    <a:pt x="705" y="274"/>
                    <a:pt x="715" y="218"/>
                    <a:pt x="702" y="164"/>
                  </a:cubicBezTo>
                  <a:cubicBezTo>
                    <a:pt x="674" y="65"/>
                    <a:pt x="588" y="1"/>
                    <a:pt x="4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31"/>
            <p:cNvSpPr/>
            <p:nvPr/>
          </p:nvSpPr>
          <p:spPr>
            <a:xfrm>
              <a:off x="1460618" y="2818972"/>
              <a:ext cx="93839" cy="97078"/>
            </a:xfrm>
            <a:custGeom>
              <a:avLst/>
              <a:gdLst/>
              <a:ahLst/>
              <a:cxnLst/>
              <a:rect l="l" t="t" r="r" b="b"/>
              <a:pathLst>
                <a:path w="840" h="869" extrusionOk="0">
                  <a:moveTo>
                    <a:pt x="427" y="0"/>
                  </a:moveTo>
                  <a:cubicBezTo>
                    <a:pt x="389" y="0"/>
                    <a:pt x="351" y="10"/>
                    <a:pt x="318" y="30"/>
                  </a:cubicBezTo>
                  <a:cubicBezTo>
                    <a:pt x="232" y="73"/>
                    <a:pt x="146" y="133"/>
                    <a:pt x="78" y="210"/>
                  </a:cubicBezTo>
                  <a:cubicBezTo>
                    <a:pt x="1" y="295"/>
                    <a:pt x="1" y="432"/>
                    <a:pt x="78" y="518"/>
                  </a:cubicBezTo>
                  <a:cubicBezTo>
                    <a:pt x="90" y="530"/>
                    <a:pt x="103" y="541"/>
                    <a:pt x="116" y="551"/>
                  </a:cubicBezTo>
                  <a:lnTo>
                    <a:pt x="116" y="551"/>
                  </a:lnTo>
                  <a:cubicBezTo>
                    <a:pt x="117" y="560"/>
                    <a:pt x="119" y="568"/>
                    <a:pt x="121" y="577"/>
                  </a:cubicBezTo>
                  <a:cubicBezTo>
                    <a:pt x="129" y="654"/>
                    <a:pt x="164" y="731"/>
                    <a:pt x="223" y="791"/>
                  </a:cubicBezTo>
                  <a:cubicBezTo>
                    <a:pt x="289" y="843"/>
                    <a:pt x="368" y="869"/>
                    <a:pt x="447" y="869"/>
                  </a:cubicBezTo>
                  <a:cubicBezTo>
                    <a:pt x="512" y="869"/>
                    <a:pt x="576" y="852"/>
                    <a:pt x="634" y="817"/>
                  </a:cubicBezTo>
                  <a:cubicBezTo>
                    <a:pt x="771" y="731"/>
                    <a:pt x="839" y="569"/>
                    <a:pt x="805" y="415"/>
                  </a:cubicBezTo>
                  <a:cubicBezTo>
                    <a:pt x="779" y="278"/>
                    <a:pt x="694" y="150"/>
                    <a:pt x="583" y="64"/>
                  </a:cubicBezTo>
                  <a:cubicBezTo>
                    <a:pt x="541" y="23"/>
                    <a:pt x="484" y="0"/>
                    <a:pt x="42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31"/>
            <p:cNvSpPr/>
            <p:nvPr/>
          </p:nvSpPr>
          <p:spPr>
            <a:xfrm>
              <a:off x="1540045" y="2643248"/>
              <a:ext cx="97525" cy="85683"/>
            </a:xfrm>
            <a:custGeom>
              <a:avLst/>
              <a:gdLst/>
              <a:ahLst/>
              <a:cxnLst/>
              <a:rect l="l" t="t" r="r" b="b"/>
              <a:pathLst>
                <a:path w="873" h="767" extrusionOk="0">
                  <a:moveTo>
                    <a:pt x="490" y="334"/>
                  </a:moveTo>
                  <a:cubicBezTo>
                    <a:pt x="489" y="336"/>
                    <a:pt x="489" y="339"/>
                    <a:pt x="488" y="343"/>
                  </a:cubicBezTo>
                  <a:lnTo>
                    <a:pt x="488" y="343"/>
                  </a:lnTo>
                  <a:cubicBezTo>
                    <a:pt x="488" y="342"/>
                    <a:pt x="488" y="340"/>
                    <a:pt x="489" y="339"/>
                  </a:cubicBezTo>
                  <a:lnTo>
                    <a:pt x="489" y="339"/>
                  </a:lnTo>
                  <a:cubicBezTo>
                    <a:pt x="489" y="337"/>
                    <a:pt x="489" y="335"/>
                    <a:pt x="490" y="334"/>
                  </a:cubicBezTo>
                  <a:close/>
                  <a:moveTo>
                    <a:pt x="294" y="0"/>
                  </a:moveTo>
                  <a:cubicBezTo>
                    <a:pt x="226" y="0"/>
                    <a:pt x="157" y="34"/>
                    <a:pt x="111" y="114"/>
                  </a:cubicBezTo>
                  <a:lnTo>
                    <a:pt x="94" y="114"/>
                  </a:lnTo>
                  <a:cubicBezTo>
                    <a:pt x="0" y="285"/>
                    <a:pt x="26" y="499"/>
                    <a:pt x="154" y="653"/>
                  </a:cubicBezTo>
                  <a:cubicBezTo>
                    <a:pt x="233" y="727"/>
                    <a:pt x="334" y="766"/>
                    <a:pt x="436" y="766"/>
                  </a:cubicBezTo>
                  <a:cubicBezTo>
                    <a:pt x="522" y="766"/>
                    <a:pt x="610" y="738"/>
                    <a:pt x="684" y="679"/>
                  </a:cubicBezTo>
                  <a:cubicBezTo>
                    <a:pt x="847" y="559"/>
                    <a:pt x="873" y="311"/>
                    <a:pt x="727" y="157"/>
                  </a:cubicBezTo>
                  <a:cubicBezTo>
                    <a:pt x="658" y="83"/>
                    <a:pt x="564" y="47"/>
                    <a:pt x="471" y="47"/>
                  </a:cubicBezTo>
                  <a:cubicBezTo>
                    <a:pt x="458" y="47"/>
                    <a:pt x="446" y="48"/>
                    <a:pt x="434" y="49"/>
                  </a:cubicBezTo>
                  <a:lnTo>
                    <a:pt x="434" y="49"/>
                  </a:lnTo>
                  <a:cubicBezTo>
                    <a:pt x="394" y="18"/>
                    <a:pt x="344" y="0"/>
                    <a:pt x="2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31"/>
            <p:cNvSpPr/>
            <p:nvPr/>
          </p:nvSpPr>
          <p:spPr>
            <a:xfrm>
              <a:off x="1691973" y="2428202"/>
              <a:ext cx="90487" cy="86130"/>
            </a:xfrm>
            <a:custGeom>
              <a:avLst/>
              <a:gdLst/>
              <a:ahLst/>
              <a:cxnLst/>
              <a:rect l="l" t="t" r="r" b="b"/>
              <a:pathLst>
                <a:path w="810" h="771" extrusionOk="0">
                  <a:moveTo>
                    <a:pt x="505" y="346"/>
                  </a:moveTo>
                  <a:lnTo>
                    <a:pt x="505" y="346"/>
                  </a:lnTo>
                  <a:cubicBezTo>
                    <a:pt x="503" y="350"/>
                    <a:pt x="501" y="354"/>
                    <a:pt x="500" y="357"/>
                  </a:cubicBezTo>
                  <a:lnTo>
                    <a:pt x="500" y="357"/>
                  </a:lnTo>
                  <a:cubicBezTo>
                    <a:pt x="500" y="355"/>
                    <a:pt x="501" y="352"/>
                    <a:pt x="502" y="349"/>
                  </a:cubicBezTo>
                  <a:lnTo>
                    <a:pt x="502" y="349"/>
                  </a:lnTo>
                  <a:cubicBezTo>
                    <a:pt x="503" y="348"/>
                    <a:pt x="504" y="346"/>
                    <a:pt x="505" y="346"/>
                  </a:cubicBezTo>
                  <a:close/>
                  <a:moveTo>
                    <a:pt x="479" y="474"/>
                  </a:moveTo>
                  <a:lnTo>
                    <a:pt x="479" y="474"/>
                  </a:lnTo>
                  <a:cubicBezTo>
                    <a:pt x="479" y="477"/>
                    <a:pt x="478" y="482"/>
                    <a:pt x="475" y="487"/>
                  </a:cubicBezTo>
                  <a:lnTo>
                    <a:pt x="475" y="487"/>
                  </a:lnTo>
                  <a:cubicBezTo>
                    <a:pt x="477" y="483"/>
                    <a:pt x="478" y="478"/>
                    <a:pt x="479" y="474"/>
                  </a:cubicBezTo>
                  <a:close/>
                  <a:moveTo>
                    <a:pt x="317" y="0"/>
                  </a:moveTo>
                  <a:cubicBezTo>
                    <a:pt x="248" y="0"/>
                    <a:pt x="177" y="34"/>
                    <a:pt x="129" y="115"/>
                  </a:cubicBezTo>
                  <a:cubicBezTo>
                    <a:pt x="34" y="286"/>
                    <a:pt x="0" y="517"/>
                    <a:pt x="146" y="671"/>
                  </a:cubicBezTo>
                  <a:cubicBezTo>
                    <a:pt x="217" y="738"/>
                    <a:pt x="305" y="771"/>
                    <a:pt x="391" y="771"/>
                  </a:cubicBezTo>
                  <a:cubicBezTo>
                    <a:pt x="511" y="771"/>
                    <a:pt x="628" y="708"/>
                    <a:pt x="693" y="594"/>
                  </a:cubicBezTo>
                  <a:cubicBezTo>
                    <a:pt x="810" y="410"/>
                    <a:pt x="716" y="170"/>
                    <a:pt x="513" y="110"/>
                  </a:cubicBezTo>
                  <a:lnTo>
                    <a:pt x="513" y="110"/>
                  </a:lnTo>
                  <a:cubicBezTo>
                    <a:pt x="473" y="44"/>
                    <a:pt x="396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31"/>
            <p:cNvSpPr/>
            <p:nvPr/>
          </p:nvSpPr>
          <p:spPr>
            <a:xfrm>
              <a:off x="1881213" y="2258847"/>
              <a:ext cx="91828" cy="84008"/>
            </a:xfrm>
            <a:custGeom>
              <a:avLst/>
              <a:gdLst/>
              <a:ahLst/>
              <a:cxnLst/>
              <a:rect l="l" t="t" r="r" b="b"/>
              <a:pathLst>
                <a:path w="822" h="752" extrusionOk="0">
                  <a:moveTo>
                    <a:pt x="431" y="357"/>
                  </a:moveTo>
                  <a:lnTo>
                    <a:pt x="431" y="357"/>
                  </a:lnTo>
                  <a:cubicBezTo>
                    <a:pt x="432" y="358"/>
                    <a:pt x="432" y="359"/>
                    <a:pt x="432" y="359"/>
                  </a:cubicBezTo>
                  <a:lnTo>
                    <a:pt x="432" y="359"/>
                  </a:lnTo>
                  <a:cubicBezTo>
                    <a:pt x="432" y="359"/>
                    <a:pt x="431" y="359"/>
                    <a:pt x="431" y="358"/>
                  </a:cubicBezTo>
                  <a:lnTo>
                    <a:pt x="431" y="358"/>
                  </a:lnTo>
                  <a:cubicBezTo>
                    <a:pt x="431" y="358"/>
                    <a:pt x="431" y="358"/>
                    <a:pt x="431" y="357"/>
                  </a:cubicBezTo>
                  <a:close/>
                  <a:moveTo>
                    <a:pt x="384" y="0"/>
                  </a:moveTo>
                  <a:cubicBezTo>
                    <a:pt x="257" y="0"/>
                    <a:pt x="129" y="66"/>
                    <a:pt x="58" y="184"/>
                  </a:cubicBezTo>
                  <a:lnTo>
                    <a:pt x="58" y="184"/>
                  </a:lnTo>
                  <a:cubicBezTo>
                    <a:pt x="40" y="209"/>
                    <a:pt x="26" y="238"/>
                    <a:pt x="17" y="270"/>
                  </a:cubicBezTo>
                  <a:cubicBezTo>
                    <a:pt x="0" y="330"/>
                    <a:pt x="0" y="399"/>
                    <a:pt x="17" y="467"/>
                  </a:cubicBezTo>
                  <a:cubicBezTo>
                    <a:pt x="60" y="644"/>
                    <a:pt x="216" y="752"/>
                    <a:pt x="383" y="752"/>
                  </a:cubicBezTo>
                  <a:cubicBezTo>
                    <a:pt x="450" y="752"/>
                    <a:pt x="518" y="735"/>
                    <a:pt x="582" y="698"/>
                  </a:cubicBezTo>
                  <a:cubicBezTo>
                    <a:pt x="787" y="561"/>
                    <a:pt x="821" y="270"/>
                    <a:pt x="633" y="99"/>
                  </a:cubicBezTo>
                  <a:cubicBezTo>
                    <a:pt x="563" y="32"/>
                    <a:pt x="473" y="0"/>
                    <a:pt x="38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31"/>
            <p:cNvSpPr/>
            <p:nvPr/>
          </p:nvSpPr>
          <p:spPr>
            <a:xfrm>
              <a:off x="1665162" y="2308112"/>
              <a:ext cx="62894" cy="69932"/>
            </a:xfrm>
            <a:custGeom>
              <a:avLst/>
              <a:gdLst/>
              <a:ahLst/>
              <a:cxnLst/>
              <a:rect l="l" t="t" r="r" b="b"/>
              <a:pathLst>
                <a:path w="563" h="626" extrusionOk="0">
                  <a:moveTo>
                    <a:pt x="432" y="261"/>
                  </a:moveTo>
                  <a:lnTo>
                    <a:pt x="435" y="263"/>
                  </a:lnTo>
                  <a:lnTo>
                    <a:pt x="435" y="263"/>
                  </a:lnTo>
                  <a:cubicBezTo>
                    <a:pt x="435" y="263"/>
                    <a:pt x="435" y="263"/>
                    <a:pt x="435" y="264"/>
                  </a:cubicBezTo>
                  <a:lnTo>
                    <a:pt x="435" y="264"/>
                  </a:lnTo>
                  <a:cubicBezTo>
                    <a:pt x="434" y="270"/>
                    <a:pt x="432" y="276"/>
                    <a:pt x="428" y="283"/>
                  </a:cubicBezTo>
                  <a:lnTo>
                    <a:pt x="428" y="274"/>
                  </a:lnTo>
                  <a:cubicBezTo>
                    <a:pt x="430" y="270"/>
                    <a:pt x="431" y="265"/>
                    <a:pt x="432" y="261"/>
                  </a:cubicBezTo>
                  <a:close/>
                  <a:moveTo>
                    <a:pt x="441" y="274"/>
                  </a:moveTo>
                  <a:lnTo>
                    <a:pt x="446" y="291"/>
                  </a:lnTo>
                  <a:cubicBezTo>
                    <a:pt x="444" y="285"/>
                    <a:pt x="442" y="280"/>
                    <a:pt x="441" y="274"/>
                  </a:cubicBezTo>
                  <a:close/>
                  <a:moveTo>
                    <a:pt x="120" y="460"/>
                  </a:moveTo>
                  <a:lnTo>
                    <a:pt x="120" y="460"/>
                  </a:lnTo>
                  <a:cubicBezTo>
                    <a:pt x="120" y="461"/>
                    <a:pt x="121" y="462"/>
                    <a:pt x="122" y="464"/>
                  </a:cubicBezTo>
                  <a:lnTo>
                    <a:pt x="122" y="464"/>
                  </a:lnTo>
                  <a:cubicBezTo>
                    <a:pt x="121" y="463"/>
                    <a:pt x="121" y="463"/>
                    <a:pt x="120" y="462"/>
                  </a:cubicBezTo>
                  <a:lnTo>
                    <a:pt x="120" y="460"/>
                  </a:lnTo>
                  <a:close/>
                  <a:moveTo>
                    <a:pt x="220" y="0"/>
                  </a:moveTo>
                  <a:cubicBezTo>
                    <a:pt x="182" y="0"/>
                    <a:pt x="145" y="9"/>
                    <a:pt x="112" y="26"/>
                  </a:cubicBezTo>
                  <a:cubicBezTo>
                    <a:pt x="61" y="60"/>
                    <a:pt x="26" y="103"/>
                    <a:pt x="9" y="154"/>
                  </a:cubicBezTo>
                  <a:lnTo>
                    <a:pt x="18" y="172"/>
                  </a:lnTo>
                  <a:cubicBezTo>
                    <a:pt x="1" y="248"/>
                    <a:pt x="1" y="325"/>
                    <a:pt x="26" y="402"/>
                  </a:cubicBezTo>
                  <a:cubicBezTo>
                    <a:pt x="52" y="514"/>
                    <a:pt x="138" y="599"/>
                    <a:pt x="249" y="625"/>
                  </a:cubicBezTo>
                  <a:cubicBezTo>
                    <a:pt x="256" y="626"/>
                    <a:pt x="264" y="626"/>
                    <a:pt x="271" y="626"/>
                  </a:cubicBezTo>
                  <a:cubicBezTo>
                    <a:pt x="366" y="626"/>
                    <a:pt x="458" y="576"/>
                    <a:pt x="505" y="497"/>
                  </a:cubicBezTo>
                  <a:cubicBezTo>
                    <a:pt x="563" y="382"/>
                    <a:pt x="534" y="244"/>
                    <a:pt x="434" y="172"/>
                  </a:cubicBezTo>
                  <a:lnTo>
                    <a:pt x="434" y="172"/>
                  </a:lnTo>
                  <a:cubicBezTo>
                    <a:pt x="430" y="148"/>
                    <a:pt x="422" y="125"/>
                    <a:pt x="411" y="103"/>
                  </a:cubicBezTo>
                  <a:cubicBezTo>
                    <a:pt x="377" y="60"/>
                    <a:pt x="334" y="26"/>
                    <a:pt x="283" y="9"/>
                  </a:cubicBezTo>
                  <a:cubicBezTo>
                    <a:pt x="262" y="3"/>
                    <a:pt x="241" y="0"/>
                    <a:pt x="22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31"/>
            <p:cNvSpPr/>
            <p:nvPr/>
          </p:nvSpPr>
          <p:spPr>
            <a:xfrm>
              <a:off x="1151511" y="3061276"/>
              <a:ext cx="118974" cy="90822"/>
            </a:xfrm>
            <a:custGeom>
              <a:avLst/>
              <a:gdLst/>
              <a:ahLst/>
              <a:cxnLst/>
              <a:rect l="l" t="t" r="r" b="b"/>
              <a:pathLst>
                <a:path w="1065" h="813" extrusionOk="0">
                  <a:moveTo>
                    <a:pt x="522" y="380"/>
                  </a:moveTo>
                  <a:lnTo>
                    <a:pt x="518" y="385"/>
                  </a:lnTo>
                  <a:lnTo>
                    <a:pt x="518" y="385"/>
                  </a:lnTo>
                  <a:cubicBezTo>
                    <a:pt x="518" y="384"/>
                    <a:pt x="519" y="383"/>
                    <a:pt x="519" y="383"/>
                  </a:cubicBezTo>
                  <a:lnTo>
                    <a:pt x="519" y="383"/>
                  </a:lnTo>
                  <a:cubicBezTo>
                    <a:pt x="520" y="382"/>
                    <a:pt x="521" y="381"/>
                    <a:pt x="522" y="380"/>
                  </a:cubicBezTo>
                  <a:close/>
                  <a:moveTo>
                    <a:pt x="524" y="379"/>
                  </a:moveTo>
                  <a:cubicBezTo>
                    <a:pt x="523" y="381"/>
                    <a:pt x="521" y="386"/>
                    <a:pt x="519" y="390"/>
                  </a:cubicBezTo>
                  <a:lnTo>
                    <a:pt x="519" y="390"/>
                  </a:lnTo>
                  <a:cubicBezTo>
                    <a:pt x="522" y="384"/>
                    <a:pt x="523" y="381"/>
                    <a:pt x="524" y="379"/>
                  </a:cubicBezTo>
                  <a:lnTo>
                    <a:pt x="524" y="379"/>
                  </a:lnTo>
                  <a:cubicBezTo>
                    <a:pt x="524" y="379"/>
                    <a:pt x="524" y="379"/>
                    <a:pt x="524" y="379"/>
                  </a:cubicBezTo>
                  <a:close/>
                  <a:moveTo>
                    <a:pt x="560" y="450"/>
                  </a:moveTo>
                  <a:lnTo>
                    <a:pt x="560" y="450"/>
                  </a:lnTo>
                  <a:cubicBezTo>
                    <a:pt x="559" y="450"/>
                    <a:pt x="559" y="451"/>
                    <a:pt x="558" y="451"/>
                  </a:cubicBezTo>
                  <a:lnTo>
                    <a:pt x="558" y="451"/>
                  </a:lnTo>
                  <a:cubicBezTo>
                    <a:pt x="558" y="451"/>
                    <a:pt x="558" y="451"/>
                    <a:pt x="557" y="451"/>
                  </a:cubicBezTo>
                  <a:lnTo>
                    <a:pt x="557" y="451"/>
                  </a:lnTo>
                  <a:cubicBezTo>
                    <a:pt x="558" y="450"/>
                    <a:pt x="559" y="450"/>
                    <a:pt x="560" y="450"/>
                  </a:cubicBezTo>
                  <a:close/>
                  <a:moveTo>
                    <a:pt x="571" y="449"/>
                  </a:moveTo>
                  <a:cubicBezTo>
                    <a:pt x="569" y="450"/>
                    <a:pt x="567" y="451"/>
                    <a:pt x="565" y="452"/>
                  </a:cubicBezTo>
                  <a:lnTo>
                    <a:pt x="565" y="452"/>
                  </a:lnTo>
                  <a:cubicBezTo>
                    <a:pt x="565" y="452"/>
                    <a:pt x="564" y="452"/>
                    <a:pt x="563" y="452"/>
                  </a:cubicBezTo>
                  <a:lnTo>
                    <a:pt x="563" y="452"/>
                  </a:lnTo>
                  <a:cubicBezTo>
                    <a:pt x="567" y="450"/>
                    <a:pt x="569" y="450"/>
                    <a:pt x="571" y="449"/>
                  </a:cubicBezTo>
                  <a:close/>
                  <a:moveTo>
                    <a:pt x="553" y="453"/>
                  </a:moveTo>
                  <a:cubicBezTo>
                    <a:pt x="553" y="453"/>
                    <a:pt x="553" y="453"/>
                    <a:pt x="554" y="453"/>
                  </a:cubicBezTo>
                  <a:lnTo>
                    <a:pt x="554" y="453"/>
                  </a:lnTo>
                  <a:cubicBezTo>
                    <a:pt x="553" y="453"/>
                    <a:pt x="553" y="453"/>
                    <a:pt x="553" y="453"/>
                  </a:cubicBezTo>
                  <a:lnTo>
                    <a:pt x="553" y="453"/>
                  </a:lnTo>
                  <a:cubicBezTo>
                    <a:pt x="553" y="453"/>
                    <a:pt x="553" y="453"/>
                    <a:pt x="553" y="453"/>
                  </a:cubicBezTo>
                  <a:close/>
                  <a:moveTo>
                    <a:pt x="535" y="436"/>
                  </a:moveTo>
                  <a:lnTo>
                    <a:pt x="535" y="436"/>
                  </a:lnTo>
                  <a:cubicBezTo>
                    <a:pt x="537" y="437"/>
                    <a:pt x="538" y="439"/>
                    <a:pt x="540" y="440"/>
                  </a:cubicBezTo>
                  <a:lnTo>
                    <a:pt x="540" y="440"/>
                  </a:lnTo>
                  <a:cubicBezTo>
                    <a:pt x="539" y="440"/>
                    <a:pt x="539" y="440"/>
                    <a:pt x="539" y="440"/>
                  </a:cubicBezTo>
                  <a:cubicBezTo>
                    <a:pt x="537" y="440"/>
                    <a:pt x="539" y="444"/>
                    <a:pt x="544" y="453"/>
                  </a:cubicBezTo>
                  <a:lnTo>
                    <a:pt x="535" y="436"/>
                  </a:lnTo>
                  <a:close/>
                  <a:moveTo>
                    <a:pt x="554" y="453"/>
                  </a:moveTo>
                  <a:cubicBezTo>
                    <a:pt x="554" y="453"/>
                    <a:pt x="554" y="453"/>
                    <a:pt x="555" y="454"/>
                  </a:cubicBezTo>
                  <a:lnTo>
                    <a:pt x="555" y="454"/>
                  </a:lnTo>
                  <a:cubicBezTo>
                    <a:pt x="554" y="455"/>
                    <a:pt x="553" y="455"/>
                    <a:pt x="552" y="456"/>
                  </a:cubicBezTo>
                  <a:lnTo>
                    <a:pt x="552" y="456"/>
                  </a:lnTo>
                  <a:cubicBezTo>
                    <a:pt x="551" y="456"/>
                    <a:pt x="551" y="455"/>
                    <a:pt x="550" y="455"/>
                  </a:cubicBezTo>
                  <a:lnTo>
                    <a:pt x="550" y="455"/>
                  </a:lnTo>
                  <a:cubicBezTo>
                    <a:pt x="551" y="455"/>
                    <a:pt x="551" y="454"/>
                    <a:pt x="552" y="453"/>
                  </a:cubicBezTo>
                  <a:close/>
                  <a:moveTo>
                    <a:pt x="550" y="456"/>
                  </a:moveTo>
                  <a:cubicBezTo>
                    <a:pt x="550" y="456"/>
                    <a:pt x="550" y="456"/>
                    <a:pt x="551" y="456"/>
                  </a:cubicBezTo>
                  <a:lnTo>
                    <a:pt x="551" y="456"/>
                  </a:lnTo>
                  <a:cubicBezTo>
                    <a:pt x="550" y="457"/>
                    <a:pt x="550" y="457"/>
                    <a:pt x="549" y="457"/>
                  </a:cubicBezTo>
                  <a:lnTo>
                    <a:pt x="549" y="457"/>
                  </a:lnTo>
                  <a:cubicBezTo>
                    <a:pt x="549" y="457"/>
                    <a:pt x="549" y="457"/>
                    <a:pt x="549" y="457"/>
                  </a:cubicBezTo>
                  <a:lnTo>
                    <a:pt x="549" y="457"/>
                  </a:lnTo>
                  <a:cubicBezTo>
                    <a:pt x="549" y="457"/>
                    <a:pt x="549" y="456"/>
                    <a:pt x="550" y="456"/>
                  </a:cubicBezTo>
                  <a:close/>
                  <a:moveTo>
                    <a:pt x="553" y="0"/>
                  </a:moveTo>
                  <a:cubicBezTo>
                    <a:pt x="263" y="0"/>
                    <a:pt x="1" y="340"/>
                    <a:pt x="219" y="641"/>
                  </a:cubicBezTo>
                  <a:cubicBezTo>
                    <a:pt x="306" y="761"/>
                    <a:pt x="422" y="812"/>
                    <a:pt x="537" y="812"/>
                  </a:cubicBezTo>
                  <a:cubicBezTo>
                    <a:pt x="806" y="812"/>
                    <a:pt x="1065" y="534"/>
                    <a:pt x="903" y="222"/>
                  </a:cubicBezTo>
                  <a:cubicBezTo>
                    <a:pt x="902" y="221"/>
                    <a:pt x="902" y="219"/>
                    <a:pt x="901" y="218"/>
                  </a:cubicBezTo>
                  <a:lnTo>
                    <a:pt x="901" y="218"/>
                  </a:lnTo>
                  <a:cubicBezTo>
                    <a:pt x="890" y="187"/>
                    <a:pt x="872" y="157"/>
                    <a:pt x="843" y="128"/>
                  </a:cubicBezTo>
                  <a:lnTo>
                    <a:pt x="835" y="128"/>
                  </a:lnTo>
                  <a:cubicBezTo>
                    <a:pt x="749" y="38"/>
                    <a:pt x="649" y="0"/>
                    <a:pt x="55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31"/>
            <p:cNvSpPr/>
            <p:nvPr/>
          </p:nvSpPr>
          <p:spPr>
            <a:xfrm>
              <a:off x="1621706" y="2776521"/>
              <a:ext cx="97078" cy="88588"/>
            </a:xfrm>
            <a:custGeom>
              <a:avLst/>
              <a:gdLst/>
              <a:ahLst/>
              <a:cxnLst/>
              <a:rect l="l" t="t" r="r" b="b"/>
              <a:pathLst>
                <a:path w="869" h="793" extrusionOk="0">
                  <a:moveTo>
                    <a:pt x="507" y="449"/>
                  </a:moveTo>
                  <a:lnTo>
                    <a:pt x="507" y="449"/>
                  </a:lnTo>
                  <a:cubicBezTo>
                    <a:pt x="507" y="450"/>
                    <a:pt x="507" y="450"/>
                    <a:pt x="507" y="450"/>
                  </a:cubicBezTo>
                  <a:lnTo>
                    <a:pt x="507" y="450"/>
                  </a:lnTo>
                  <a:cubicBezTo>
                    <a:pt x="507" y="450"/>
                    <a:pt x="507" y="450"/>
                    <a:pt x="507" y="449"/>
                  </a:cubicBezTo>
                  <a:close/>
                  <a:moveTo>
                    <a:pt x="435" y="1"/>
                  </a:moveTo>
                  <a:cubicBezTo>
                    <a:pt x="399" y="1"/>
                    <a:pt x="360" y="11"/>
                    <a:pt x="321" y="34"/>
                  </a:cubicBezTo>
                  <a:lnTo>
                    <a:pt x="321" y="16"/>
                  </a:lnTo>
                  <a:cubicBezTo>
                    <a:pt x="290" y="36"/>
                    <a:pt x="261" y="58"/>
                    <a:pt x="235" y="82"/>
                  </a:cubicBezTo>
                  <a:lnTo>
                    <a:pt x="235" y="82"/>
                  </a:lnTo>
                  <a:cubicBezTo>
                    <a:pt x="179" y="112"/>
                    <a:pt x="127" y="150"/>
                    <a:pt x="82" y="196"/>
                  </a:cubicBezTo>
                  <a:cubicBezTo>
                    <a:pt x="8" y="269"/>
                    <a:pt x="1" y="356"/>
                    <a:pt x="30" y="427"/>
                  </a:cubicBezTo>
                  <a:lnTo>
                    <a:pt x="30" y="427"/>
                  </a:lnTo>
                  <a:cubicBezTo>
                    <a:pt x="21" y="469"/>
                    <a:pt x="15" y="512"/>
                    <a:pt x="13" y="555"/>
                  </a:cubicBezTo>
                  <a:cubicBezTo>
                    <a:pt x="13" y="658"/>
                    <a:pt x="82" y="744"/>
                    <a:pt x="176" y="769"/>
                  </a:cubicBezTo>
                  <a:cubicBezTo>
                    <a:pt x="234" y="785"/>
                    <a:pt x="293" y="792"/>
                    <a:pt x="352" y="792"/>
                  </a:cubicBezTo>
                  <a:cubicBezTo>
                    <a:pt x="457" y="792"/>
                    <a:pt x="561" y="767"/>
                    <a:pt x="655" y="718"/>
                  </a:cubicBezTo>
                  <a:cubicBezTo>
                    <a:pt x="792" y="632"/>
                    <a:pt x="869" y="470"/>
                    <a:pt x="852" y="307"/>
                  </a:cubicBezTo>
                  <a:cubicBezTo>
                    <a:pt x="827" y="133"/>
                    <a:pt x="682" y="7"/>
                    <a:pt x="509" y="7"/>
                  </a:cubicBezTo>
                  <a:cubicBezTo>
                    <a:pt x="504" y="7"/>
                    <a:pt x="498" y="8"/>
                    <a:pt x="492" y="8"/>
                  </a:cubicBezTo>
                  <a:cubicBezTo>
                    <a:pt x="491" y="8"/>
                    <a:pt x="489" y="8"/>
                    <a:pt x="488" y="8"/>
                  </a:cubicBezTo>
                  <a:lnTo>
                    <a:pt x="488" y="8"/>
                  </a:lnTo>
                  <a:cubicBezTo>
                    <a:pt x="471" y="3"/>
                    <a:pt x="453" y="1"/>
                    <a:pt x="43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31"/>
            <p:cNvSpPr/>
            <p:nvPr/>
          </p:nvSpPr>
          <p:spPr>
            <a:xfrm>
              <a:off x="967521" y="2821318"/>
              <a:ext cx="74289" cy="78310"/>
            </a:xfrm>
            <a:custGeom>
              <a:avLst/>
              <a:gdLst/>
              <a:ahLst/>
              <a:cxnLst/>
              <a:rect l="l" t="t" r="r" b="b"/>
              <a:pathLst>
                <a:path w="665" h="701" extrusionOk="0">
                  <a:moveTo>
                    <a:pt x="437" y="377"/>
                  </a:moveTo>
                  <a:lnTo>
                    <a:pt x="437" y="377"/>
                  </a:lnTo>
                  <a:cubicBezTo>
                    <a:pt x="437" y="379"/>
                    <a:pt x="438" y="382"/>
                    <a:pt x="438" y="384"/>
                  </a:cubicBezTo>
                  <a:lnTo>
                    <a:pt x="438" y="384"/>
                  </a:lnTo>
                  <a:cubicBezTo>
                    <a:pt x="438" y="384"/>
                    <a:pt x="438" y="384"/>
                    <a:pt x="438" y="384"/>
                  </a:cubicBezTo>
                  <a:lnTo>
                    <a:pt x="438" y="384"/>
                  </a:lnTo>
                  <a:cubicBezTo>
                    <a:pt x="437" y="381"/>
                    <a:pt x="437" y="378"/>
                    <a:pt x="437" y="377"/>
                  </a:cubicBezTo>
                  <a:close/>
                  <a:moveTo>
                    <a:pt x="431" y="366"/>
                  </a:moveTo>
                  <a:lnTo>
                    <a:pt x="435" y="367"/>
                  </a:lnTo>
                  <a:lnTo>
                    <a:pt x="435" y="367"/>
                  </a:lnTo>
                  <a:cubicBezTo>
                    <a:pt x="435" y="369"/>
                    <a:pt x="436" y="371"/>
                    <a:pt x="436" y="373"/>
                  </a:cubicBezTo>
                  <a:lnTo>
                    <a:pt x="436" y="373"/>
                  </a:lnTo>
                  <a:cubicBezTo>
                    <a:pt x="436" y="375"/>
                    <a:pt x="435" y="380"/>
                    <a:pt x="434" y="386"/>
                  </a:cubicBezTo>
                  <a:lnTo>
                    <a:pt x="434" y="386"/>
                  </a:lnTo>
                  <a:cubicBezTo>
                    <a:pt x="431" y="384"/>
                    <a:pt x="430" y="372"/>
                    <a:pt x="431" y="366"/>
                  </a:cubicBezTo>
                  <a:close/>
                  <a:moveTo>
                    <a:pt x="439" y="386"/>
                  </a:moveTo>
                  <a:lnTo>
                    <a:pt x="439" y="386"/>
                  </a:lnTo>
                  <a:cubicBezTo>
                    <a:pt x="439" y="387"/>
                    <a:pt x="439" y="387"/>
                    <a:pt x="439" y="388"/>
                  </a:cubicBezTo>
                  <a:lnTo>
                    <a:pt x="439" y="388"/>
                  </a:lnTo>
                  <a:cubicBezTo>
                    <a:pt x="439" y="388"/>
                    <a:pt x="439" y="389"/>
                    <a:pt x="438" y="389"/>
                  </a:cubicBezTo>
                  <a:lnTo>
                    <a:pt x="438" y="389"/>
                  </a:lnTo>
                  <a:cubicBezTo>
                    <a:pt x="438" y="389"/>
                    <a:pt x="438" y="388"/>
                    <a:pt x="438" y="388"/>
                  </a:cubicBezTo>
                  <a:lnTo>
                    <a:pt x="438" y="388"/>
                  </a:lnTo>
                  <a:cubicBezTo>
                    <a:pt x="438" y="387"/>
                    <a:pt x="438" y="387"/>
                    <a:pt x="439" y="386"/>
                  </a:cubicBezTo>
                  <a:close/>
                  <a:moveTo>
                    <a:pt x="413" y="421"/>
                  </a:moveTo>
                  <a:lnTo>
                    <a:pt x="413" y="421"/>
                  </a:lnTo>
                  <a:cubicBezTo>
                    <a:pt x="411" y="424"/>
                    <a:pt x="409" y="425"/>
                    <a:pt x="408" y="425"/>
                  </a:cubicBezTo>
                  <a:cubicBezTo>
                    <a:pt x="408" y="425"/>
                    <a:pt x="408" y="424"/>
                    <a:pt x="408" y="423"/>
                  </a:cubicBezTo>
                  <a:lnTo>
                    <a:pt x="408" y="423"/>
                  </a:lnTo>
                  <a:cubicBezTo>
                    <a:pt x="410" y="423"/>
                    <a:pt x="412" y="422"/>
                    <a:pt x="413" y="421"/>
                  </a:cubicBezTo>
                  <a:close/>
                  <a:moveTo>
                    <a:pt x="337" y="0"/>
                  </a:moveTo>
                  <a:cubicBezTo>
                    <a:pt x="316" y="0"/>
                    <a:pt x="295" y="3"/>
                    <a:pt x="274" y="9"/>
                  </a:cubicBezTo>
                  <a:lnTo>
                    <a:pt x="283" y="17"/>
                  </a:lnTo>
                  <a:cubicBezTo>
                    <a:pt x="163" y="60"/>
                    <a:pt x="69" y="154"/>
                    <a:pt x="35" y="274"/>
                  </a:cubicBezTo>
                  <a:cubicBezTo>
                    <a:pt x="1" y="385"/>
                    <a:pt x="9" y="497"/>
                    <a:pt x="69" y="599"/>
                  </a:cubicBezTo>
                  <a:cubicBezTo>
                    <a:pt x="110" y="661"/>
                    <a:pt x="185" y="701"/>
                    <a:pt x="261" y="701"/>
                  </a:cubicBezTo>
                  <a:cubicBezTo>
                    <a:pt x="280" y="701"/>
                    <a:pt x="299" y="698"/>
                    <a:pt x="317" y="693"/>
                  </a:cubicBezTo>
                  <a:cubicBezTo>
                    <a:pt x="471" y="659"/>
                    <a:pt x="591" y="539"/>
                    <a:pt x="634" y="394"/>
                  </a:cubicBezTo>
                  <a:cubicBezTo>
                    <a:pt x="665" y="288"/>
                    <a:pt x="619" y="188"/>
                    <a:pt x="533" y="140"/>
                  </a:cubicBezTo>
                  <a:lnTo>
                    <a:pt x="533" y="140"/>
                  </a:lnTo>
                  <a:cubicBezTo>
                    <a:pt x="505" y="54"/>
                    <a:pt x="425" y="0"/>
                    <a:pt x="33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31"/>
            <p:cNvSpPr/>
            <p:nvPr/>
          </p:nvSpPr>
          <p:spPr>
            <a:xfrm>
              <a:off x="982825" y="3026757"/>
              <a:ext cx="102329" cy="89817"/>
            </a:xfrm>
            <a:custGeom>
              <a:avLst/>
              <a:gdLst/>
              <a:ahLst/>
              <a:cxnLst/>
              <a:rect l="l" t="t" r="r" b="b"/>
              <a:pathLst>
                <a:path w="916" h="804" extrusionOk="0">
                  <a:moveTo>
                    <a:pt x="463" y="1"/>
                  </a:moveTo>
                  <a:lnTo>
                    <a:pt x="454" y="9"/>
                  </a:lnTo>
                  <a:cubicBezTo>
                    <a:pt x="189" y="9"/>
                    <a:pt x="1" y="257"/>
                    <a:pt x="78" y="514"/>
                  </a:cubicBezTo>
                  <a:cubicBezTo>
                    <a:pt x="126" y="695"/>
                    <a:pt x="289" y="804"/>
                    <a:pt x="460" y="804"/>
                  </a:cubicBezTo>
                  <a:cubicBezTo>
                    <a:pt x="531" y="804"/>
                    <a:pt x="602" y="785"/>
                    <a:pt x="668" y="745"/>
                  </a:cubicBezTo>
                  <a:cubicBezTo>
                    <a:pt x="882" y="608"/>
                    <a:pt x="916" y="257"/>
                    <a:pt x="685" y="120"/>
                  </a:cubicBezTo>
                  <a:cubicBezTo>
                    <a:pt x="674" y="114"/>
                    <a:pt x="662" y="108"/>
                    <a:pt x="650" y="103"/>
                  </a:cubicBezTo>
                  <a:lnTo>
                    <a:pt x="650" y="103"/>
                  </a:lnTo>
                  <a:cubicBezTo>
                    <a:pt x="616" y="44"/>
                    <a:pt x="554" y="1"/>
                    <a:pt x="46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31"/>
            <p:cNvSpPr/>
            <p:nvPr/>
          </p:nvSpPr>
          <p:spPr>
            <a:xfrm>
              <a:off x="1563840" y="2984976"/>
              <a:ext cx="94732" cy="91828"/>
            </a:xfrm>
            <a:custGeom>
              <a:avLst/>
              <a:gdLst/>
              <a:ahLst/>
              <a:cxnLst/>
              <a:rect l="l" t="t" r="r" b="b"/>
              <a:pathLst>
                <a:path w="848" h="822" extrusionOk="0">
                  <a:moveTo>
                    <a:pt x="292" y="1"/>
                  </a:moveTo>
                  <a:cubicBezTo>
                    <a:pt x="197" y="1"/>
                    <a:pt x="107" y="59"/>
                    <a:pt x="78" y="161"/>
                  </a:cubicBezTo>
                  <a:lnTo>
                    <a:pt x="86" y="161"/>
                  </a:lnTo>
                  <a:cubicBezTo>
                    <a:pt x="1" y="340"/>
                    <a:pt x="35" y="546"/>
                    <a:pt x="155" y="700"/>
                  </a:cubicBezTo>
                  <a:cubicBezTo>
                    <a:pt x="239" y="778"/>
                    <a:pt x="345" y="822"/>
                    <a:pt x="453" y="822"/>
                  </a:cubicBezTo>
                  <a:cubicBezTo>
                    <a:pt x="520" y="822"/>
                    <a:pt x="588" y="805"/>
                    <a:pt x="651" y="768"/>
                  </a:cubicBezTo>
                  <a:cubicBezTo>
                    <a:pt x="831" y="648"/>
                    <a:pt x="848" y="409"/>
                    <a:pt x="702" y="263"/>
                  </a:cubicBezTo>
                  <a:cubicBezTo>
                    <a:pt x="647" y="211"/>
                    <a:pt x="574" y="179"/>
                    <a:pt x="501" y="169"/>
                  </a:cubicBezTo>
                  <a:lnTo>
                    <a:pt x="501" y="169"/>
                  </a:lnTo>
                  <a:cubicBezTo>
                    <a:pt x="485" y="92"/>
                    <a:pt x="426" y="25"/>
                    <a:pt x="343" y="7"/>
                  </a:cubicBezTo>
                  <a:cubicBezTo>
                    <a:pt x="326" y="3"/>
                    <a:pt x="309" y="1"/>
                    <a:pt x="29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31"/>
            <p:cNvSpPr/>
            <p:nvPr/>
          </p:nvSpPr>
          <p:spPr>
            <a:xfrm>
              <a:off x="1323212" y="2899628"/>
              <a:ext cx="96520" cy="91939"/>
            </a:xfrm>
            <a:custGeom>
              <a:avLst/>
              <a:gdLst/>
              <a:ahLst/>
              <a:cxnLst/>
              <a:rect l="l" t="t" r="r" b="b"/>
              <a:pathLst>
                <a:path w="864" h="823" extrusionOk="0">
                  <a:moveTo>
                    <a:pt x="450" y="427"/>
                  </a:moveTo>
                  <a:cubicBezTo>
                    <a:pt x="449" y="428"/>
                    <a:pt x="447" y="431"/>
                    <a:pt x="444" y="437"/>
                  </a:cubicBezTo>
                  <a:cubicBezTo>
                    <a:pt x="444" y="435"/>
                    <a:pt x="444" y="432"/>
                    <a:pt x="444" y="429"/>
                  </a:cubicBezTo>
                  <a:cubicBezTo>
                    <a:pt x="447" y="429"/>
                    <a:pt x="449" y="428"/>
                    <a:pt x="450" y="427"/>
                  </a:cubicBezTo>
                  <a:lnTo>
                    <a:pt x="450" y="427"/>
                  </a:lnTo>
                  <a:cubicBezTo>
                    <a:pt x="450" y="427"/>
                    <a:pt x="450" y="427"/>
                    <a:pt x="450" y="427"/>
                  </a:cubicBezTo>
                  <a:close/>
                  <a:moveTo>
                    <a:pt x="391" y="0"/>
                  </a:moveTo>
                  <a:cubicBezTo>
                    <a:pt x="370" y="0"/>
                    <a:pt x="348" y="3"/>
                    <a:pt x="324" y="9"/>
                  </a:cubicBezTo>
                  <a:lnTo>
                    <a:pt x="333" y="9"/>
                  </a:lnTo>
                  <a:cubicBezTo>
                    <a:pt x="119" y="63"/>
                    <a:pt x="0" y="264"/>
                    <a:pt x="21" y="462"/>
                  </a:cubicBezTo>
                  <a:lnTo>
                    <a:pt x="21" y="462"/>
                  </a:lnTo>
                  <a:cubicBezTo>
                    <a:pt x="22" y="474"/>
                    <a:pt x="24" y="485"/>
                    <a:pt x="27" y="497"/>
                  </a:cubicBezTo>
                  <a:lnTo>
                    <a:pt x="27" y="497"/>
                  </a:lnTo>
                  <a:cubicBezTo>
                    <a:pt x="41" y="573"/>
                    <a:pt x="77" y="647"/>
                    <a:pt x="136" y="711"/>
                  </a:cubicBezTo>
                  <a:cubicBezTo>
                    <a:pt x="210" y="788"/>
                    <a:pt x="311" y="823"/>
                    <a:pt x="413" y="823"/>
                  </a:cubicBezTo>
                  <a:cubicBezTo>
                    <a:pt x="606" y="823"/>
                    <a:pt x="804" y="698"/>
                    <a:pt x="837" y="497"/>
                  </a:cubicBezTo>
                  <a:cubicBezTo>
                    <a:pt x="863" y="403"/>
                    <a:pt x="820" y="300"/>
                    <a:pt x="743" y="249"/>
                  </a:cubicBezTo>
                  <a:cubicBezTo>
                    <a:pt x="698" y="223"/>
                    <a:pt x="650" y="203"/>
                    <a:pt x="602" y="190"/>
                  </a:cubicBezTo>
                  <a:lnTo>
                    <a:pt x="602" y="190"/>
                  </a:lnTo>
                  <a:cubicBezTo>
                    <a:pt x="586" y="91"/>
                    <a:pt x="508" y="0"/>
                    <a:pt x="39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31"/>
            <p:cNvSpPr/>
            <p:nvPr/>
          </p:nvSpPr>
          <p:spPr>
            <a:xfrm>
              <a:off x="825200" y="2988104"/>
              <a:ext cx="88923" cy="105457"/>
            </a:xfrm>
            <a:custGeom>
              <a:avLst/>
              <a:gdLst/>
              <a:ahLst/>
              <a:cxnLst/>
              <a:rect l="l" t="t" r="r" b="b"/>
              <a:pathLst>
                <a:path w="796" h="944" extrusionOk="0">
                  <a:moveTo>
                    <a:pt x="240" y="0"/>
                  </a:moveTo>
                  <a:cubicBezTo>
                    <a:pt x="133" y="0"/>
                    <a:pt x="26" y="73"/>
                    <a:pt x="26" y="218"/>
                  </a:cubicBezTo>
                  <a:lnTo>
                    <a:pt x="26" y="227"/>
                  </a:lnTo>
                  <a:cubicBezTo>
                    <a:pt x="24" y="261"/>
                    <a:pt x="24" y="294"/>
                    <a:pt x="27" y="327"/>
                  </a:cubicBezTo>
                  <a:lnTo>
                    <a:pt x="27" y="327"/>
                  </a:lnTo>
                  <a:cubicBezTo>
                    <a:pt x="2" y="406"/>
                    <a:pt x="1" y="493"/>
                    <a:pt x="26" y="578"/>
                  </a:cubicBezTo>
                  <a:cubicBezTo>
                    <a:pt x="51" y="660"/>
                    <a:pt x="123" y="718"/>
                    <a:pt x="203" y="733"/>
                  </a:cubicBezTo>
                  <a:lnTo>
                    <a:pt x="203" y="733"/>
                  </a:lnTo>
                  <a:cubicBezTo>
                    <a:pt x="287" y="827"/>
                    <a:pt x="396" y="898"/>
                    <a:pt x="522" y="937"/>
                  </a:cubicBezTo>
                  <a:cubicBezTo>
                    <a:pt x="539" y="941"/>
                    <a:pt x="556" y="943"/>
                    <a:pt x="572" y="943"/>
                  </a:cubicBezTo>
                  <a:cubicBezTo>
                    <a:pt x="691" y="943"/>
                    <a:pt x="796" y="843"/>
                    <a:pt x="796" y="723"/>
                  </a:cubicBezTo>
                  <a:cubicBezTo>
                    <a:pt x="790" y="543"/>
                    <a:pt x="715" y="381"/>
                    <a:pt x="591" y="264"/>
                  </a:cubicBezTo>
                  <a:lnTo>
                    <a:pt x="591" y="264"/>
                  </a:lnTo>
                  <a:cubicBezTo>
                    <a:pt x="564" y="229"/>
                    <a:pt x="527" y="201"/>
                    <a:pt x="486" y="184"/>
                  </a:cubicBezTo>
                  <a:lnTo>
                    <a:pt x="486" y="184"/>
                  </a:lnTo>
                  <a:cubicBezTo>
                    <a:pt x="473" y="177"/>
                    <a:pt x="461" y="170"/>
                    <a:pt x="448" y="163"/>
                  </a:cubicBezTo>
                  <a:lnTo>
                    <a:pt x="448" y="163"/>
                  </a:lnTo>
                  <a:cubicBezTo>
                    <a:pt x="424" y="54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31"/>
            <p:cNvSpPr/>
            <p:nvPr/>
          </p:nvSpPr>
          <p:spPr>
            <a:xfrm>
              <a:off x="1368902" y="3117467"/>
              <a:ext cx="88029" cy="88141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244" y="1"/>
                  </a:moveTo>
                  <a:cubicBezTo>
                    <a:pt x="198" y="1"/>
                    <a:pt x="158" y="18"/>
                    <a:pt x="127" y="45"/>
                  </a:cubicBezTo>
                  <a:lnTo>
                    <a:pt x="127" y="45"/>
                  </a:lnTo>
                  <a:cubicBezTo>
                    <a:pt x="52" y="78"/>
                    <a:pt x="1" y="152"/>
                    <a:pt x="1" y="241"/>
                  </a:cubicBezTo>
                  <a:cubicBezTo>
                    <a:pt x="4" y="294"/>
                    <a:pt x="23" y="340"/>
                    <a:pt x="53" y="376"/>
                  </a:cubicBezTo>
                  <a:lnTo>
                    <a:pt x="53" y="376"/>
                  </a:lnTo>
                  <a:cubicBezTo>
                    <a:pt x="56" y="389"/>
                    <a:pt x="60" y="402"/>
                    <a:pt x="64" y="414"/>
                  </a:cubicBezTo>
                  <a:lnTo>
                    <a:pt x="64" y="414"/>
                  </a:lnTo>
                  <a:cubicBezTo>
                    <a:pt x="85" y="617"/>
                    <a:pt x="255" y="789"/>
                    <a:pt x="475" y="789"/>
                  </a:cubicBezTo>
                  <a:cubicBezTo>
                    <a:pt x="480" y="789"/>
                    <a:pt x="484" y="789"/>
                    <a:pt x="488" y="788"/>
                  </a:cubicBezTo>
                  <a:cubicBezTo>
                    <a:pt x="591" y="788"/>
                    <a:pt x="677" y="720"/>
                    <a:pt x="702" y="626"/>
                  </a:cubicBezTo>
                  <a:cubicBezTo>
                    <a:pt x="788" y="326"/>
                    <a:pt x="565" y="27"/>
                    <a:pt x="257" y="1"/>
                  </a:cubicBezTo>
                  <a:cubicBezTo>
                    <a:pt x="253" y="1"/>
                    <a:pt x="249" y="1"/>
                    <a:pt x="2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31"/>
            <p:cNvSpPr/>
            <p:nvPr/>
          </p:nvSpPr>
          <p:spPr>
            <a:xfrm>
              <a:off x="863964" y="3210076"/>
              <a:ext cx="93168" cy="99983"/>
            </a:xfrm>
            <a:custGeom>
              <a:avLst/>
              <a:gdLst/>
              <a:ahLst/>
              <a:cxnLst/>
              <a:rect l="l" t="t" r="r" b="b"/>
              <a:pathLst>
                <a:path w="834" h="895" extrusionOk="0">
                  <a:moveTo>
                    <a:pt x="460" y="466"/>
                  </a:moveTo>
                  <a:cubicBezTo>
                    <a:pt x="461" y="466"/>
                    <a:pt x="462" y="467"/>
                    <a:pt x="463" y="467"/>
                  </a:cubicBezTo>
                  <a:lnTo>
                    <a:pt x="463" y="467"/>
                  </a:lnTo>
                  <a:cubicBezTo>
                    <a:pt x="464" y="469"/>
                    <a:pt x="465" y="471"/>
                    <a:pt x="466" y="473"/>
                  </a:cubicBezTo>
                  <a:cubicBezTo>
                    <a:pt x="461" y="468"/>
                    <a:pt x="459" y="466"/>
                    <a:pt x="460" y="466"/>
                  </a:cubicBezTo>
                  <a:close/>
                  <a:moveTo>
                    <a:pt x="552" y="0"/>
                  </a:moveTo>
                  <a:cubicBezTo>
                    <a:pt x="462" y="0"/>
                    <a:pt x="373" y="55"/>
                    <a:pt x="338" y="135"/>
                  </a:cubicBezTo>
                  <a:lnTo>
                    <a:pt x="338" y="135"/>
                  </a:lnTo>
                  <a:cubicBezTo>
                    <a:pt x="246" y="158"/>
                    <a:pt x="167" y="219"/>
                    <a:pt x="123" y="307"/>
                  </a:cubicBezTo>
                  <a:lnTo>
                    <a:pt x="123" y="307"/>
                  </a:lnTo>
                  <a:cubicBezTo>
                    <a:pt x="93" y="334"/>
                    <a:pt x="69" y="370"/>
                    <a:pt x="55" y="413"/>
                  </a:cubicBezTo>
                  <a:cubicBezTo>
                    <a:pt x="1" y="656"/>
                    <a:pt x="214" y="895"/>
                    <a:pt x="450" y="895"/>
                  </a:cubicBezTo>
                  <a:cubicBezTo>
                    <a:pt x="512" y="895"/>
                    <a:pt x="576" y="878"/>
                    <a:pt x="637" y="841"/>
                  </a:cubicBezTo>
                  <a:cubicBezTo>
                    <a:pt x="768" y="755"/>
                    <a:pt x="818" y="620"/>
                    <a:pt x="804" y="489"/>
                  </a:cubicBezTo>
                  <a:lnTo>
                    <a:pt x="804" y="489"/>
                  </a:lnTo>
                  <a:cubicBezTo>
                    <a:pt x="834" y="357"/>
                    <a:pt x="811" y="218"/>
                    <a:pt x="731" y="105"/>
                  </a:cubicBezTo>
                  <a:cubicBezTo>
                    <a:pt x="686" y="31"/>
                    <a:pt x="619" y="0"/>
                    <a:pt x="55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31"/>
            <p:cNvSpPr/>
            <p:nvPr/>
          </p:nvSpPr>
          <p:spPr>
            <a:xfrm>
              <a:off x="1149165" y="3221694"/>
              <a:ext cx="109031" cy="94956"/>
            </a:xfrm>
            <a:custGeom>
              <a:avLst/>
              <a:gdLst/>
              <a:ahLst/>
              <a:cxnLst/>
              <a:rect l="l" t="t" r="r" b="b"/>
              <a:pathLst>
                <a:path w="976" h="850" extrusionOk="0">
                  <a:moveTo>
                    <a:pt x="478" y="1"/>
                  </a:moveTo>
                  <a:cubicBezTo>
                    <a:pt x="438" y="1"/>
                    <a:pt x="398" y="6"/>
                    <a:pt x="359" y="18"/>
                  </a:cubicBezTo>
                  <a:cubicBezTo>
                    <a:pt x="343" y="23"/>
                    <a:pt x="328" y="30"/>
                    <a:pt x="312" y="37"/>
                  </a:cubicBezTo>
                  <a:lnTo>
                    <a:pt x="312" y="37"/>
                  </a:lnTo>
                  <a:cubicBezTo>
                    <a:pt x="267" y="41"/>
                    <a:pt x="221" y="62"/>
                    <a:pt x="180" y="104"/>
                  </a:cubicBezTo>
                  <a:lnTo>
                    <a:pt x="171" y="104"/>
                  </a:lnTo>
                  <a:cubicBezTo>
                    <a:pt x="0" y="283"/>
                    <a:pt x="9" y="565"/>
                    <a:pt x="188" y="745"/>
                  </a:cubicBezTo>
                  <a:cubicBezTo>
                    <a:pt x="270" y="815"/>
                    <a:pt x="371" y="850"/>
                    <a:pt x="473" y="850"/>
                  </a:cubicBezTo>
                  <a:cubicBezTo>
                    <a:pt x="594" y="850"/>
                    <a:pt x="716" y="800"/>
                    <a:pt x="804" y="702"/>
                  </a:cubicBezTo>
                  <a:cubicBezTo>
                    <a:pt x="975" y="497"/>
                    <a:pt x="924" y="198"/>
                    <a:pt x="693" y="61"/>
                  </a:cubicBezTo>
                  <a:cubicBezTo>
                    <a:pt x="631" y="21"/>
                    <a:pt x="555" y="1"/>
                    <a:pt x="47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31"/>
            <p:cNvSpPr/>
            <p:nvPr/>
          </p:nvSpPr>
          <p:spPr>
            <a:xfrm>
              <a:off x="3272698" y="4098635"/>
              <a:ext cx="2356799" cy="654412"/>
            </a:xfrm>
            <a:custGeom>
              <a:avLst/>
              <a:gdLst/>
              <a:ahLst/>
              <a:cxnLst/>
              <a:rect l="l" t="t" r="r" b="b"/>
              <a:pathLst>
                <a:path w="21097" h="5858" extrusionOk="0">
                  <a:moveTo>
                    <a:pt x="7863" y="1"/>
                  </a:moveTo>
                  <a:cubicBezTo>
                    <a:pt x="6618" y="1"/>
                    <a:pt x="5396" y="132"/>
                    <a:pt x="4192" y="509"/>
                  </a:cubicBezTo>
                  <a:cubicBezTo>
                    <a:pt x="2712" y="979"/>
                    <a:pt x="1326" y="1690"/>
                    <a:pt x="86" y="2631"/>
                  </a:cubicBezTo>
                  <a:cubicBezTo>
                    <a:pt x="0" y="2682"/>
                    <a:pt x="0" y="2810"/>
                    <a:pt x="86" y="2870"/>
                  </a:cubicBezTo>
                  <a:cubicBezTo>
                    <a:pt x="2190" y="4342"/>
                    <a:pt x="4611" y="5300"/>
                    <a:pt x="7152" y="5668"/>
                  </a:cubicBezTo>
                  <a:cubicBezTo>
                    <a:pt x="7988" y="5794"/>
                    <a:pt x="8830" y="5857"/>
                    <a:pt x="9671" y="5857"/>
                  </a:cubicBezTo>
                  <a:cubicBezTo>
                    <a:pt x="11385" y="5857"/>
                    <a:pt x="13093" y="5597"/>
                    <a:pt x="14740" y="5086"/>
                  </a:cubicBezTo>
                  <a:cubicBezTo>
                    <a:pt x="16246" y="4607"/>
                    <a:pt x="17640" y="3862"/>
                    <a:pt x="19018" y="3084"/>
                  </a:cubicBezTo>
                  <a:cubicBezTo>
                    <a:pt x="19052" y="3085"/>
                    <a:pt x="19086" y="3086"/>
                    <a:pt x="19120" y="3086"/>
                  </a:cubicBezTo>
                  <a:cubicBezTo>
                    <a:pt x="19291" y="3086"/>
                    <a:pt x="19461" y="3068"/>
                    <a:pt x="19625" y="3033"/>
                  </a:cubicBezTo>
                  <a:lnTo>
                    <a:pt x="20925" y="2827"/>
                  </a:lnTo>
                  <a:cubicBezTo>
                    <a:pt x="21097" y="2803"/>
                    <a:pt x="21042" y="2552"/>
                    <a:pt x="20873" y="2552"/>
                  </a:cubicBezTo>
                  <a:cubicBezTo>
                    <a:pt x="20865" y="2552"/>
                    <a:pt x="20857" y="2552"/>
                    <a:pt x="20848" y="2554"/>
                  </a:cubicBezTo>
                  <a:lnTo>
                    <a:pt x="19736" y="2733"/>
                  </a:lnTo>
                  <a:cubicBezTo>
                    <a:pt x="19548" y="2759"/>
                    <a:pt x="19360" y="2802"/>
                    <a:pt x="19172" y="2819"/>
                  </a:cubicBezTo>
                  <a:cubicBezTo>
                    <a:pt x="19143" y="2779"/>
                    <a:pt x="19101" y="2759"/>
                    <a:pt x="19057" y="2759"/>
                  </a:cubicBezTo>
                  <a:cubicBezTo>
                    <a:pt x="19035" y="2759"/>
                    <a:pt x="19012" y="2764"/>
                    <a:pt x="18992" y="2776"/>
                  </a:cubicBezTo>
                  <a:lnTo>
                    <a:pt x="18941" y="2802"/>
                  </a:lnTo>
                  <a:cubicBezTo>
                    <a:pt x="18795" y="2759"/>
                    <a:pt x="18650" y="2699"/>
                    <a:pt x="18521" y="2622"/>
                  </a:cubicBezTo>
                  <a:cubicBezTo>
                    <a:pt x="17914" y="2297"/>
                    <a:pt x="17289" y="2006"/>
                    <a:pt x="16648" y="1741"/>
                  </a:cubicBezTo>
                  <a:cubicBezTo>
                    <a:pt x="15347" y="1202"/>
                    <a:pt x="13996" y="791"/>
                    <a:pt x="12610" y="509"/>
                  </a:cubicBezTo>
                  <a:cubicBezTo>
                    <a:pt x="11267" y="227"/>
                    <a:pt x="9907" y="64"/>
                    <a:pt x="8538" y="13"/>
                  </a:cubicBezTo>
                  <a:cubicBezTo>
                    <a:pt x="8312" y="5"/>
                    <a:pt x="8087" y="1"/>
                    <a:pt x="78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31"/>
            <p:cNvSpPr/>
            <p:nvPr/>
          </p:nvSpPr>
          <p:spPr>
            <a:xfrm>
              <a:off x="3549855" y="4417239"/>
              <a:ext cx="1848283" cy="68368"/>
            </a:xfrm>
            <a:custGeom>
              <a:avLst/>
              <a:gdLst/>
              <a:ahLst/>
              <a:cxnLst/>
              <a:rect l="l" t="t" r="r" b="b"/>
              <a:pathLst>
                <a:path w="16545" h="612" extrusionOk="0">
                  <a:moveTo>
                    <a:pt x="16467" y="1"/>
                  </a:moveTo>
                  <a:cubicBezTo>
                    <a:pt x="16465" y="1"/>
                    <a:pt x="16462" y="1"/>
                    <a:pt x="16460" y="1"/>
                  </a:cubicBezTo>
                  <a:cubicBezTo>
                    <a:pt x="13244" y="320"/>
                    <a:pt x="10016" y="480"/>
                    <a:pt x="6787" y="480"/>
                  </a:cubicBezTo>
                  <a:cubicBezTo>
                    <a:pt x="4553" y="480"/>
                    <a:pt x="2318" y="403"/>
                    <a:pt x="85" y="249"/>
                  </a:cubicBezTo>
                  <a:cubicBezTo>
                    <a:pt x="83" y="249"/>
                    <a:pt x="80" y="249"/>
                    <a:pt x="77" y="249"/>
                  </a:cubicBezTo>
                  <a:cubicBezTo>
                    <a:pt x="0" y="249"/>
                    <a:pt x="3" y="369"/>
                    <a:pt x="85" y="377"/>
                  </a:cubicBezTo>
                  <a:cubicBezTo>
                    <a:pt x="2342" y="533"/>
                    <a:pt x="4602" y="611"/>
                    <a:pt x="6861" y="611"/>
                  </a:cubicBezTo>
                  <a:cubicBezTo>
                    <a:pt x="10065" y="611"/>
                    <a:pt x="13268" y="454"/>
                    <a:pt x="16460" y="138"/>
                  </a:cubicBezTo>
                  <a:cubicBezTo>
                    <a:pt x="16542" y="130"/>
                    <a:pt x="16545" y="1"/>
                    <a:pt x="164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31"/>
            <p:cNvSpPr/>
            <p:nvPr/>
          </p:nvSpPr>
          <p:spPr>
            <a:xfrm>
              <a:off x="4463771" y="4295807"/>
              <a:ext cx="437801" cy="174383"/>
            </a:xfrm>
            <a:custGeom>
              <a:avLst/>
              <a:gdLst/>
              <a:ahLst/>
              <a:cxnLst/>
              <a:rect l="l" t="t" r="r" b="b"/>
              <a:pathLst>
                <a:path w="3919" h="1561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cubicBezTo>
                    <a:pt x="1264" y="712"/>
                    <a:pt x="2521" y="1199"/>
                    <a:pt x="3813" y="1558"/>
                  </a:cubicBezTo>
                  <a:cubicBezTo>
                    <a:pt x="3818" y="1560"/>
                    <a:pt x="3824" y="1560"/>
                    <a:pt x="3829" y="1560"/>
                  </a:cubicBezTo>
                  <a:cubicBezTo>
                    <a:pt x="3894" y="1560"/>
                    <a:pt x="3919" y="1462"/>
                    <a:pt x="3847" y="1430"/>
                  </a:cubicBezTo>
                  <a:cubicBezTo>
                    <a:pt x="2564" y="1071"/>
                    <a:pt x="1323" y="592"/>
                    <a:pt x="134" y="10"/>
                  </a:cubicBezTo>
                  <a:cubicBezTo>
                    <a:pt x="123" y="4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31"/>
            <p:cNvSpPr/>
            <p:nvPr/>
          </p:nvSpPr>
          <p:spPr>
            <a:xfrm>
              <a:off x="3829024" y="4334348"/>
              <a:ext cx="268222" cy="145226"/>
            </a:xfrm>
            <a:custGeom>
              <a:avLst/>
              <a:gdLst/>
              <a:ahLst/>
              <a:cxnLst/>
              <a:rect l="l" t="t" r="r" b="b"/>
              <a:pathLst>
                <a:path w="2401" h="1300" extrusionOk="0">
                  <a:moveTo>
                    <a:pt x="107" y="1"/>
                  </a:moveTo>
                  <a:cubicBezTo>
                    <a:pt x="44" y="1"/>
                    <a:pt x="0" y="90"/>
                    <a:pt x="67" y="127"/>
                  </a:cubicBezTo>
                  <a:lnTo>
                    <a:pt x="2266" y="1290"/>
                  </a:lnTo>
                  <a:cubicBezTo>
                    <a:pt x="2277" y="1297"/>
                    <a:pt x="2289" y="1300"/>
                    <a:pt x="2299" y="1300"/>
                  </a:cubicBezTo>
                  <a:cubicBezTo>
                    <a:pt x="2360" y="1300"/>
                    <a:pt x="2400" y="1207"/>
                    <a:pt x="2334" y="1171"/>
                  </a:cubicBezTo>
                  <a:lnTo>
                    <a:pt x="136" y="7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31"/>
            <p:cNvSpPr/>
            <p:nvPr/>
          </p:nvSpPr>
          <p:spPr>
            <a:xfrm>
              <a:off x="4135897" y="4313011"/>
              <a:ext cx="276600" cy="167010"/>
            </a:xfrm>
            <a:custGeom>
              <a:avLst/>
              <a:gdLst/>
              <a:ahLst/>
              <a:cxnLst/>
              <a:rect l="l" t="t" r="r" b="b"/>
              <a:pathLst>
                <a:path w="2476" h="1495" extrusionOk="0">
                  <a:moveTo>
                    <a:pt x="102" y="1"/>
                  </a:moveTo>
                  <a:cubicBezTo>
                    <a:pt x="41" y="1"/>
                    <a:pt x="1" y="92"/>
                    <a:pt x="67" y="121"/>
                  </a:cubicBezTo>
                  <a:cubicBezTo>
                    <a:pt x="836" y="549"/>
                    <a:pt x="1606" y="1002"/>
                    <a:pt x="2351" y="1481"/>
                  </a:cubicBezTo>
                  <a:cubicBezTo>
                    <a:pt x="2362" y="1490"/>
                    <a:pt x="2374" y="1494"/>
                    <a:pt x="2385" y="1494"/>
                  </a:cubicBezTo>
                  <a:cubicBezTo>
                    <a:pt x="2439" y="1494"/>
                    <a:pt x="2476" y="1406"/>
                    <a:pt x="2419" y="1370"/>
                  </a:cubicBezTo>
                  <a:cubicBezTo>
                    <a:pt x="1675" y="891"/>
                    <a:pt x="905" y="438"/>
                    <a:pt x="135" y="10"/>
                  </a:cubicBezTo>
                  <a:cubicBezTo>
                    <a:pt x="124" y="4"/>
                    <a:pt x="112" y="1"/>
                    <a:pt x="1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31"/>
            <p:cNvSpPr/>
            <p:nvPr/>
          </p:nvSpPr>
          <p:spPr>
            <a:xfrm>
              <a:off x="4983344" y="4364064"/>
              <a:ext cx="218175" cy="9674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84" y="1"/>
                  </a:moveTo>
                  <a:cubicBezTo>
                    <a:pt x="19" y="1"/>
                    <a:pt x="1" y="105"/>
                    <a:pt x="69" y="135"/>
                  </a:cubicBezTo>
                  <a:lnTo>
                    <a:pt x="1848" y="862"/>
                  </a:lnTo>
                  <a:cubicBezTo>
                    <a:pt x="1855" y="864"/>
                    <a:pt x="1862" y="865"/>
                    <a:pt x="1868" y="865"/>
                  </a:cubicBezTo>
                  <a:cubicBezTo>
                    <a:pt x="1930" y="865"/>
                    <a:pt x="1952" y="757"/>
                    <a:pt x="1882" y="734"/>
                  </a:cubicBezTo>
                  <a:lnTo>
                    <a:pt x="1882" y="725"/>
                  </a:lnTo>
                  <a:lnTo>
                    <a:pt x="111" y="6"/>
                  </a:lnTo>
                  <a:cubicBezTo>
                    <a:pt x="102" y="2"/>
                    <a:pt x="92" y="1"/>
                    <a:pt x="8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31"/>
            <p:cNvSpPr/>
            <p:nvPr/>
          </p:nvSpPr>
          <p:spPr>
            <a:xfrm>
              <a:off x="4454723" y="4473430"/>
              <a:ext cx="175500" cy="194827"/>
            </a:xfrm>
            <a:custGeom>
              <a:avLst/>
              <a:gdLst/>
              <a:ahLst/>
              <a:cxnLst/>
              <a:rect l="l" t="t" r="r" b="b"/>
              <a:pathLst>
                <a:path w="1571" h="1744" extrusionOk="0">
                  <a:moveTo>
                    <a:pt x="1474" y="1"/>
                  </a:moveTo>
                  <a:cubicBezTo>
                    <a:pt x="1459" y="1"/>
                    <a:pt x="1444" y="6"/>
                    <a:pt x="1430" y="20"/>
                  </a:cubicBezTo>
                  <a:cubicBezTo>
                    <a:pt x="925" y="525"/>
                    <a:pt x="463" y="1072"/>
                    <a:pt x="36" y="1654"/>
                  </a:cubicBezTo>
                  <a:cubicBezTo>
                    <a:pt x="0" y="1701"/>
                    <a:pt x="46" y="1744"/>
                    <a:pt x="95" y="1744"/>
                  </a:cubicBezTo>
                  <a:cubicBezTo>
                    <a:pt x="117" y="1744"/>
                    <a:pt x="139" y="1735"/>
                    <a:pt x="155" y="1714"/>
                  </a:cubicBezTo>
                  <a:cubicBezTo>
                    <a:pt x="575" y="1149"/>
                    <a:pt x="1028" y="610"/>
                    <a:pt x="1524" y="114"/>
                  </a:cubicBezTo>
                  <a:cubicBezTo>
                    <a:pt x="1571" y="68"/>
                    <a:pt x="1525" y="1"/>
                    <a:pt x="147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31"/>
            <p:cNvSpPr/>
            <p:nvPr/>
          </p:nvSpPr>
          <p:spPr>
            <a:xfrm>
              <a:off x="4064624" y="4469185"/>
              <a:ext cx="160531" cy="173601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4" y="1"/>
                  </a:moveTo>
                  <a:cubicBezTo>
                    <a:pt x="1330" y="1"/>
                    <a:pt x="1315" y="8"/>
                    <a:pt x="1303" y="24"/>
                  </a:cubicBezTo>
                  <a:lnTo>
                    <a:pt x="46" y="1435"/>
                  </a:lnTo>
                  <a:cubicBezTo>
                    <a:pt x="1" y="1487"/>
                    <a:pt x="43" y="1553"/>
                    <a:pt x="92" y="1553"/>
                  </a:cubicBezTo>
                  <a:cubicBezTo>
                    <a:pt x="108" y="1553"/>
                    <a:pt x="125" y="1546"/>
                    <a:pt x="140" y="1529"/>
                  </a:cubicBezTo>
                  <a:cubicBezTo>
                    <a:pt x="559" y="1059"/>
                    <a:pt x="978" y="588"/>
                    <a:pt x="1397" y="118"/>
                  </a:cubicBezTo>
                  <a:cubicBezTo>
                    <a:pt x="1437" y="72"/>
                    <a:pt x="1391" y="1"/>
                    <a:pt x="134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31"/>
            <p:cNvSpPr/>
            <p:nvPr/>
          </p:nvSpPr>
          <p:spPr>
            <a:xfrm>
              <a:off x="3686256" y="4457232"/>
              <a:ext cx="139976" cy="118080"/>
            </a:xfrm>
            <a:custGeom>
              <a:avLst/>
              <a:gdLst/>
              <a:ahLst/>
              <a:cxnLst/>
              <a:rect l="l" t="t" r="r" b="b"/>
              <a:pathLst>
                <a:path w="1253" h="1057" extrusionOk="0">
                  <a:moveTo>
                    <a:pt x="1154" y="0"/>
                  </a:moveTo>
                  <a:cubicBezTo>
                    <a:pt x="1138" y="0"/>
                    <a:pt x="1121" y="6"/>
                    <a:pt x="1106" y="19"/>
                  </a:cubicBezTo>
                  <a:lnTo>
                    <a:pt x="54" y="943"/>
                  </a:lnTo>
                  <a:cubicBezTo>
                    <a:pt x="1" y="990"/>
                    <a:pt x="50" y="1057"/>
                    <a:pt x="103" y="1057"/>
                  </a:cubicBezTo>
                  <a:cubicBezTo>
                    <a:pt x="119" y="1057"/>
                    <a:pt x="134" y="1051"/>
                    <a:pt x="148" y="1037"/>
                  </a:cubicBezTo>
                  <a:lnTo>
                    <a:pt x="1200" y="113"/>
                  </a:lnTo>
                  <a:cubicBezTo>
                    <a:pt x="1253" y="67"/>
                    <a:pt x="1208" y="0"/>
                    <a:pt x="115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31"/>
            <p:cNvSpPr/>
            <p:nvPr/>
          </p:nvSpPr>
          <p:spPr>
            <a:xfrm>
              <a:off x="4852976" y="4457232"/>
              <a:ext cx="187454" cy="179299"/>
            </a:xfrm>
            <a:custGeom>
              <a:avLst/>
              <a:gdLst/>
              <a:ahLst/>
              <a:cxnLst/>
              <a:rect l="l" t="t" r="r" b="b"/>
              <a:pathLst>
                <a:path w="1678" h="1605" extrusionOk="0">
                  <a:moveTo>
                    <a:pt x="1505" y="1"/>
                  </a:moveTo>
                  <a:cubicBezTo>
                    <a:pt x="1305" y="1"/>
                    <a:pt x="1140" y="280"/>
                    <a:pt x="1030" y="404"/>
                  </a:cubicBezTo>
                  <a:lnTo>
                    <a:pt x="47" y="1491"/>
                  </a:lnTo>
                  <a:cubicBezTo>
                    <a:pt x="0" y="1537"/>
                    <a:pt x="51" y="1604"/>
                    <a:pt x="101" y="1604"/>
                  </a:cubicBezTo>
                  <a:cubicBezTo>
                    <a:pt x="115" y="1604"/>
                    <a:pt x="129" y="1598"/>
                    <a:pt x="141" y="1585"/>
                  </a:cubicBezTo>
                  <a:lnTo>
                    <a:pt x="808" y="849"/>
                  </a:lnTo>
                  <a:cubicBezTo>
                    <a:pt x="898" y="751"/>
                    <a:pt x="1359" y="134"/>
                    <a:pt x="1521" y="134"/>
                  </a:cubicBezTo>
                  <a:cubicBezTo>
                    <a:pt x="1530" y="134"/>
                    <a:pt x="1537" y="136"/>
                    <a:pt x="1544" y="139"/>
                  </a:cubicBezTo>
                  <a:cubicBezTo>
                    <a:pt x="1555" y="146"/>
                    <a:pt x="1566" y="148"/>
                    <a:pt x="1577" y="148"/>
                  </a:cubicBezTo>
                  <a:cubicBezTo>
                    <a:pt x="1638" y="148"/>
                    <a:pt x="1678" y="57"/>
                    <a:pt x="1612" y="28"/>
                  </a:cubicBezTo>
                  <a:cubicBezTo>
                    <a:pt x="1576" y="9"/>
                    <a:pt x="1540" y="1"/>
                    <a:pt x="150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31"/>
            <p:cNvSpPr/>
            <p:nvPr/>
          </p:nvSpPr>
          <p:spPr>
            <a:xfrm>
              <a:off x="5240393" y="2356371"/>
              <a:ext cx="680553" cy="2346968"/>
            </a:xfrm>
            <a:custGeom>
              <a:avLst/>
              <a:gdLst/>
              <a:ahLst/>
              <a:cxnLst/>
              <a:rect l="l" t="t" r="r" b="b"/>
              <a:pathLst>
                <a:path w="6092" h="21009" extrusionOk="0">
                  <a:moveTo>
                    <a:pt x="3299" y="0"/>
                  </a:moveTo>
                  <a:cubicBezTo>
                    <a:pt x="3254" y="0"/>
                    <a:pt x="3209" y="22"/>
                    <a:pt x="3183" y="65"/>
                  </a:cubicBezTo>
                  <a:cubicBezTo>
                    <a:pt x="1711" y="2169"/>
                    <a:pt x="753" y="4590"/>
                    <a:pt x="385" y="7131"/>
                  </a:cubicBezTo>
                  <a:cubicBezTo>
                    <a:pt x="1" y="9672"/>
                    <a:pt x="197" y="12264"/>
                    <a:pt x="967" y="14719"/>
                  </a:cubicBezTo>
                  <a:cubicBezTo>
                    <a:pt x="1446" y="16225"/>
                    <a:pt x="2182" y="17619"/>
                    <a:pt x="2961" y="18996"/>
                  </a:cubicBezTo>
                  <a:cubicBezTo>
                    <a:pt x="2961" y="19202"/>
                    <a:pt x="2978" y="19407"/>
                    <a:pt x="3020" y="19612"/>
                  </a:cubicBezTo>
                  <a:cubicBezTo>
                    <a:pt x="3089" y="20040"/>
                    <a:pt x="3157" y="20476"/>
                    <a:pt x="3226" y="20904"/>
                  </a:cubicBezTo>
                  <a:cubicBezTo>
                    <a:pt x="3236" y="20977"/>
                    <a:pt x="3287" y="21009"/>
                    <a:pt x="3342" y="21009"/>
                  </a:cubicBezTo>
                  <a:cubicBezTo>
                    <a:pt x="3422" y="21009"/>
                    <a:pt x="3511" y="20939"/>
                    <a:pt x="3491" y="20827"/>
                  </a:cubicBezTo>
                  <a:cubicBezTo>
                    <a:pt x="3431" y="20459"/>
                    <a:pt x="3380" y="20092"/>
                    <a:pt x="3320" y="19715"/>
                  </a:cubicBezTo>
                  <a:cubicBezTo>
                    <a:pt x="3294" y="19527"/>
                    <a:pt x="3251" y="19339"/>
                    <a:pt x="3234" y="19150"/>
                  </a:cubicBezTo>
                  <a:cubicBezTo>
                    <a:pt x="3294" y="19108"/>
                    <a:pt x="3311" y="19031"/>
                    <a:pt x="3268" y="18971"/>
                  </a:cubicBezTo>
                  <a:lnTo>
                    <a:pt x="3243" y="18919"/>
                  </a:lnTo>
                  <a:cubicBezTo>
                    <a:pt x="3286" y="18774"/>
                    <a:pt x="3345" y="18629"/>
                    <a:pt x="3431" y="18492"/>
                  </a:cubicBezTo>
                  <a:cubicBezTo>
                    <a:pt x="3756" y="17884"/>
                    <a:pt x="4047" y="17268"/>
                    <a:pt x="4312" y="16627"/>
                  </a:cubicBezTo>
                  <a:cubicBezTo>
                    <a:pt x="4843" y="15318"/>
                    <a:pt x="5262" y="13966"/>
                    <a:pt x="5544" y="12589"/>
                  </a:cubicBezTo>
                  <a:cubicBezTo>
                    <a:pt x="5818" y="11246"/>
                    <a:pt x="5989" y="9886"/>
                    <a:pt x="6032" y="8517"/>
                  </a:cubicBezTo>
                  <a:cubicBezTo>
                    <a:pt x="6092" y="7037"/>
                    <a:pt x="5989" y="5591"/>
                    <a:pt x="5544" y="4171"/>
                  </a:cubicBezTo>
                  <a:cubicBezTo>
                    <a:pt x="5074" y="2691"/>
                    <a:pt x="4355" y="1305"/>
                    <a:pt x="3422" y="65"/>
                  </a:cubicBezTo>
                  <a:cubicBezTo>
                    <a:pt x="3393" y="22"/>
                    <a:pt x="3345" y="0"/>
                    <a:pt x="32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31"/>
            <p:cNvSpPr/>
            <p:nvPr/>
          </p:nvSpPr>
          <p:spPr>
            <a:xfrm>
              <a:off x="5512747" y="2633529"/>
              <a:ext cx="85683" cy="1843256"/>
            </a:xfrm>
            <a:custGeom>
              <a:avLst/>
              <a:gdLst/>
              <a:ahLst/>
              <a:cxnLst/>
              <a:rect l="l" t="t" r="r" b="b"/>
              <a:pathLst>
                <a:path w="767" h="16500" extrusionOk="0">
                  <a:moveTo>
                    <a:pt x="452" y="0"/>
                  </a:moveTo>
                  <a:cubicBezTo>
                    <a:pt x="418" y="0"/>
                    <a:pt x="381" y="22"/>
                    <a:pt x="377" y="64"/>
                  </a:cubicBezTo>
                  <a:cubicBezTo>
                    <a:pt x="1" y="5522"/>
                    <a:pt x="86" y="10998"/>
                    <a:pt x="625" y="16438"/>
                  </a:cubicBezTo>
                  <a:cubicBezTo>
                    <a:pt x="630" y="16478"/>
                    <a:pt x="668" y="16499"/>
                    <a:pt x="703" y="16499"/>
                  </a:cubicBezTo>
                  <a:cubicBezTo>
                    <a:pt x="736" y="16499"/>
                    <a:pt x="766" y="16480"/>
                    <a:pt x="762" y="16438"/>
                  </a:cubicBezTo>
                  <a:cubicBezTo>
                    <a:pt x="223" y="10998"/>
                    <a:pt x="138" y="5522"/>
                    <a:pt x="514" y="64"/>
                  </a:cubicBezTo>
                  <a:cubicBezTo>
                    <a:pt x="518" y="22"/>
                    <a:pt x="486" y="0"/>
                    <a:pt x="45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31"/>
            <p:cNvSpPr/>
            <p:nvPr/>
          </p:nvSpPr>
          <p:spPr>
            <a:xfrm>
              <a:off x="5543580" y="3548676"/>
              <a:ext cx="177399" cy="430875"/>
            </a:xfrm>
            <a:custGeom>
              <a:avLst/>
              <a:gdLst/>
              <a:ahLst/>
              <a:cxnLst/>
              <a:rect l="l" t="t" r="r" b="b"/>
              <a:pathLst>
                <a:path w="1588" h="3857" extrusionOk="0">
                  <a:moveTo>
                    <a:pt x="1497" y="0"/>
                  </a:moveTo>
                  <a:cubicBezTo>
                    <a:pt x="1477" y="0"/>
                    <a:pt x="1457" y="10"/>
                    <a:pt x="1444" y="34"/>
                  </a:cubicBezTo>
                  <a:cubicBezTo>
                    <a:pt x="854" y="1232"/>
                    <a:pt x="375" y="2481"/>
                    <a:pt x="16" y="3772"/>
                  </a:cubicBezTo>
                  <a:cubicBezTo>
                    <a:pt x="0" y="3823"/>
                    <a:pt x="40" y="3856"/>
                    <a:pt x="79" y="3856"/>
                  </a:cubicBezTo>
                  <a:cubicBezTo>
                    <a:pt x="106" y="3856"/>
                    <a:pt x="133" y="3841"/>
                    <a:pt x="144" y="3807"/>
                  </a:cubicBezTo>
                  <a:lnTo>
                    <a:pt x="144" y="3807"/>
                  </a:lnTo>
                  <a:lnTo>
                    <a:pt x="135" y="3815"/>
                  </a:lnTo>
                  <a:cubicBezTo>
                    <a:pt x="495" y="2532"/>
                    <a:pt x="974" y="1291"/>
                    <a:pt x="1564" y="102"/>
                  </a:cubicBezTo>
                  <a:cubicBezTo>
                    <a:pt x="1588" y="49"/>
                    <a:pt x="1542" y="0"/>
                    <a:pt x="14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31"/>
            <p:cNvSpPr/>
            <p:nvPr/>
          </p:nvSpPr>
          <p:spPr>
            <a:xfrm>
              <a:off x="5533302" y="2914039"/>
              <a:ext cx="149136" cy="260514"/>
            </a:xfrm>
            <a:custGeom>
              <a:avLst/>
              <a:gdLst/>
              <a:ahLst/>
              <a:cxnLst/>
              <a:rect l="l" t="t" r="r" b="b"/>
              <a:pathLst>
                <a:path w="1335" h="2332" extrusionOk="0">
                  <a:moveTo>
                    <a:pt x="1247" y="1"/>
                  </a:moveTo>
                  <a:cubicBezTo>
                    <a:pt x="1227" y="1"/>
                    <a:pt x="1207" y="11"/>
                    <a:pt x="1194" y="34"/>
                  </a:cubicBezTo>
                  <a:lnTo>
                    <a:pt x="31" y="2233"/>
                  </a:lnTo>
                  <a:cubicBezTo>
                    <a:pt x="1" y="2286"/>
                    <a:pt x="45" y="2331"/>
                    <a:pt x="89" y="2331"/>
                  </a:cubicBezTo>
                  <a:cubicBezTo>
                    <a:pt x="109" y="2331"/>
                    <a:pt x="129" y="2323"/>
                    <a:pt x="142" y="2301"/>
                  </a:cubicBezTo>
                  <a:lnTo>
                    <a:pt x="1305" y="103"/>
                  </a:lnTo>
                  <a:cubicBezTo>
                    <a:pt x="1335" y="50"/>
                    <a:pt x="1291" y="1"/>
                    <a:pt x="124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31"/>
            <p:cNvSpPr/>
            <p:nvPr/>
          </p:nvSpPr>
          <p:spPr>
            <a:xfrm>
              <a:off x="5532297" y="3219907"/>
              <a:ext cx="172149" cy="270791"/>
            </a:xfrm>
            <a:custGeom>
              <a:avLst/>
              <a:gdLst/>
              <a:ahLst/>
              <a:cxnLst/>
              <a:rect l="l" t="t" r="r" b="b"/>
              <a:pathLst>
                <a:path w="1541" h="2424" extrusionOk="0">
                  <a:moveTo>
                    <a:pt x="1446" y="0"/>
                  </a:moveTo>
                  <a:cubicBezTo>
                    <a:pt x="1425" y="0"/>
                    <a:pt x="1404" y="10"/>
                    <a:pt x="1391" y="34"/>
                  </a:cubicBezTo>
                  <a:cubicBezTo>
                    <a:pt x="963" y="812"/>
                    <a:pt x="510" y="1574"/>
                    <a:pt x="31" y="2327"/>
                  </a:cubicBezTo>
                  <a:cubicBezTo>
                    <a:pt x="1" y="2375"/>
                    <a:pt x="47" y="2423"/>
                    <a:pt x="96" y="2423"/>
                  </a:cubicBezTo>
                  <a:cubicBezTo>
                    <a:pt x="116" y="2423"/>
                    <a:pt x="136" y="2415"/>
                    <a:pt x="151" y="2395"/>
                  </a:cubicBezTo>
                  <a:cubicBezTo>
                    <a:pt x="630" y="1642"/>
                    <a:pt x="1083" y="881"/>
                    <a:pt x="1511" y="102"/>
                  </a:cubicBezTo>
                  <a:cubicBezTo>
                    <a:pt x="1540" y="49"/>
                    <a:pt x="1493" y="0"/>
                    <a:pt x="14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31"/>
            <p:cNvSpPr/>
            <p:nvPr/>
          </p:nvSpPr>
          <p:spPr>
            <a:xfrm>
              <a:off x="5553075" y="4067468"/>
              <a:ext cx="99759" cy="212365"/>
            </a:xfrm>
            <a:custGeom>
              <a:avLst/>
              <a:gdLst/>
              <a:ahLst/>
              <a:cxnLst/>
              <a:rect l="l" t="t" r="r" b="b"/>
              <a:pathLst>
                <a:path w="893" h="1901" extrusionOk="0">
                  <a:moveTo>
                    <a:pt x="812" y="0"/>
                  </a:moveTo>
                  <a:cubicBezTo>
                    <a:pt x="785" y="0"/>
                    <a:pt x="757" y="13"/>
                    <a:pt x="743" y="44"/>
                  </a:cubicBezTo>
                  <a:lnTo>
                    <a:pt x="16" y="1823"/>
                  </a:lnTo>
                  <a:cubicBezTo>
                    <a:pt x="1" y="1870"/>
                    <a:pt x="42" y="1901"/>
                    <a:pt x="84" y="1901"/>
                  </a:cubicBezTo>
                  <a:cubicBezTo>
                    <a:pt x="111" y="1901"/>
                    <a:pt x="139" y="1888"/>
                    <a:pt x="153" y="1857"/>
                  </a:cubicBezTo>
                  <a:cubicBezTo>
                    <a:pt x="392" y="1267"/>
                    <a:pt x="632" y="668"/>
                    <a:pt x="872" y="78"/>
                  </a:cubicBezTo>
                  <a:cubicBezTo>
                    <a:pt x="892" y="31"/>
                    <a:pt x="853" y="0"/>
                    <a:pt x="81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31"/>
            <p:cNvSpPr/>
            <p:nvPr/>
          </p:nvSpPr>
          <p:spPr>
            <a:xfrm>
              <a:off x="5342945" y="3538622"/>
              <a:ext cx="201864" cy="169915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2" y="0"/>
                  </a:moveTo>
                  <a:cubicBezTo>
                    <a:pt x="38" y="0"/>
                    <a:pt x="1" y="90"/>
                    <a:pt x="58" y="132"/>
                  </a:cubicBezTo>
                  <a:cubicBezTo>
                    <a:pt x="622" y="543"/>
                    <a:pt x="1161" y="1005"/>
                    <a:pt x="1666" y="1501"/>
                  </a:cubicBezTo>
                  <a:cubicBezTo>
                    <a:pt x="1680" y="1515"/>
                    <a:pt x="1695" y="1520"/>
                    <a:pt x="1710" y="1520"/>
                  </a:cubicBezTo>
                  <a:cubicBezTo>
                    <a:pt x="1761" y="1520"/>
                    <a:pt x="1807" y="1453"/>
                    <a:pt x="1760" y="1407"/>
                  </a:cubicBezTo>
                  <a:cubicBezTo>
                    <a:pt x="1247" y="902"/>
                    <a:pt x="708" y="440"/>
                    <a:pt x="126" y="13"/>
                  </a:cubicBezTo>
                  <a:cubicBezTo>
                    <a:pt x="115" y="4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31"/>
            <p:cNvSpPr/>
            <p:nvPr/>
          </p:nvSpPr>
          <p:spPr>
            <a:xfrm>
              <a:off x="5369085" y="3148411"/>
              <a:ext cx="180304" cy="154945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2" y="1380"/>
                    <a:pt x="1498" y="1386"/>
                    <a:pt x="1514" y="1386"/>
                  </a:cubicBezTo>
                  <a:cubicBezTo>
                    <a:pt x="1569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31"/>
            <p:cNvSpPr/>
            <p:nvPr/>
          </p:nvSpPr>
          <p:spPr>
            <a:xfrm>
              <a:off x="5436783" y="2770824"/>
              <a:ext cx="123442" cy="133496"/>
            </a:xfrm>
            <a:custGeom>
              <a:avLst/>
              <a:gdLst/>
              <a:ahLst/>
              <a:cxnLst/>
              <a:rect l="l" t="t" r="r" b="b"/>
              <a:pathLst>
                <a:path w="1105" h="1195" extrusionOk="0">
                  <a:moveTo>
                    <a:pt x="90" y="1"/>
                  </a:moveTo>
                  <a:cubicBezTo>
                    <a:pt x="44" y="1"/>
                    <a:pt x="0" y="67"/>
                    <a:pt x="39" y="119"/>
                  </a:cubicBezTo>
                  <a:lnTo>
                    <a:pt x="972" y="1171"/>
                  </a:lnTo>
                  <a:cubicBezTo>
                    <a:pt x="984" y="1188"/>
                    <a:pt x="999" y="1195"/>
                    <a:pt x="1014" y="1195"/>
                  </a:cubicBezTo>
                  <a:cubicBezTo>
                    <a:pt x="1060" y="1195"/>
                    <a:pt x="1104" y="1129"/>
                    <a:pt x="1066" y="1077"/>
                  </a:cubicBezTo>
                  <a:lnTo>
                    <a:pt x="133" y="25"/>
                  </a:lnTo>
                  <a:cubicBezTo>
                    <a:pt x="121" y="8"/>
                    <a:pt x="105" y="1"/>
                    <a:pt x="9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31"/>
            <p:cNvSpPr/>
            <p:nvPr/>
          </p:nvSpPr>
          <p:spPr>
            <a:xfrm>
              <a:off x="5375006" y="3937323"/>
              <a:ext cx="194268" cy="179969"/>
            </a:xfrm>
            <a:custGeom>
              <a:avLst/>
              <a:gdLst/>
              <a:ahLst/>
              <a:cxnLst/>
              <a:rect l="l" t="t" r="r" b="b"/>
              <a:pathLst>
                <a:path w="1739" h="1611" extrusionOk="0">
                  <a:moveTo>
                    <a:pt x="99" y="0"/>
                  </a:moveTo>
                  <a:cubicBezTo>
                    <a:pt x="45" y="0"/>
                    <a:pt x="0" y="67"/>
                    <a:pt x="53" y="114"/>
                  </a:cubicBezTo>
                  <a:lnTo>
                    <a:pt x="789" y="781"/>
                  </a:lnTo>
                  <a:cubicBezTo>
                    <a:pt x="883" y="866"/>
                    <a:pt x="1567" y="1380"/>
                    <a:pt x="1490" y="1508"/>
                  </a:cubicBezTo>
                  <a:cubicBezTo>
                    <a:pt x="1467" y="1561"/>
                    <a:pt x="1512" y="1610"/>
                    <a:pt x="1557" y="1610"/>
                  </a:cubicBezTo>
                  <a:cubicBezTo>
                    <a:pt x="1577" y="1610"/>
                    <a:pt x="1597" y="1600"/>
                    <a:pt x="1610" y="1577"/>
                  </a:cubicBezTo>
                  <a:cubicBezTo>
                    <a:pt x="1738" y="1337"/>
                    <a:pt x="1371" y="1132"/>
                    <a:pt x="1225" y="995"/>
                  </a:cubicBezTo>
                  <a:lnTo>
                    <a:pt x="147" y="20"/>
                  </a:lnTo>
                  <a:cubicBezTo>
                    <a:pt x="132" y="6"/>
                    <a:pt x="115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31"/>
            <p:cNvSpPr/>
            <p:nvPr/>
          </p:nvSpPr>
          <p:spPr>
            <a:xfrm>
              <a:off x="4633574" y="3513040"/>
              <a:ext cx="1331390" cy="1345912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9832" y="1"/>
                  </a:moveTo>
                  <a:cubicBezTo>
                    <a:pt x="9293" y="1"/>
                    <a:pt x="8854" y="343"/>
                    <a:pt x="8589" y="798"/>
                  </a:cubicBezTo>
                  <a:cubicBezTo>
                    <a:pt x="8375" y="1183"/>
                    <a:pt x="8247" y="1610"/>
                    <a:pt x="8204" y="2047"/>
                  </a:cubicBezTo>
                  <a:cubicBezTo>
                    <a:pt x="8144" y="1953"/>
                    <a:pt x="8076" y="1867"/>
                    <a:pt x="7999" y="1781"/>
                  </a:cubicBezTo>
                  <a:cubicBezTo>
                    <a:pt x="7668" y="1407"/>
                    <a:pt x="7188" y="1160"/>
                    <a:pt x="6705" y="1160"/>
                  </a:cubicBezTo>
                  <a:cubicBezTo>
                    <a:pt x="6439" y="1160"/>
                    <a:pt x="6172" y="1235"/>
                    <a:pt x="5929" y="1405"/>
                  </a:cubicBezTo>
                  <a:cubicBezTo>
                    <a:pt x="5202" y="1901"/>
                    <a:pt x="5415" y="2877"/>
                    <a:pt x="5629" y="3587"/>
                  </a:cubicBezTo>
                  <a:cubicBezTo>
                    <a:pt x="5646" y="3655"/>
                    <a:pt x="5672" y="3732"/>
                    <a:pt x="5698" y="3800"/>
                  </a:cubicBezTo>
                  <a:cubicBezTo>
                    <a:pt x="5330" y="3587"/>
                    <a:pt x="4953" y="3390"/>
                    <a:pt x="4568" y="3219"/>
                  </a:cubicBezTo>
                  <a:cubicBezTo>
                    <a:pt x="4235" y="3071"/>
                    <a:pt x="3753" y="2931"/>
                    <a:pt x="3314" y="2931"/>
                  </a:cubicBezTo>
                  <a:cubicBezTo>
                    <a:pt x="2786" y="2931"/>
                    <a:pt x="2320" y="3134"/>
                    <a:pt x="2250" y="3775"/>
                  </a:cubicBezTo>
                  <a:cubicBezTo>
                    <a:pt x="2207" y="4220"/>
                    <a:pt x="2370" y="4716"/>
                    <a:pt x="2532" y="5126"/>
                  </a:cubicBezTo>
                  <a:cubicBezTo>
                    <a:pt x="2695" y="5529"/>
                    <a:pt x="2909" y="5913"/>
                    <a:pt x="3174" y="6256"/>
                  </a:cubicBezTo>
                  <a:cubicBezTo>
                    <a:pt x="3217" y="6316"/>
                    <a:pt x="3260" y="6367"/>
                    <a:pt x="3302" y="6427"/>
                  </a:cubicBezTo>
                  <a:cubicBezTo>
                    <a:pt x="3200" y="6401"/>
                    <a:pt x="3088" y="6375"/>
                    <a:pt x="2977" y="6358"/>
                  </a:cubicBezTo>
                  <a:cubicBezTo>
                    <a:pt x="2652" y="6300"/>
                    <a:pt x="2210" y="6223"/>
                    <a:pt x="1778" y="6223"/>
                  </a:cubicBezTo>
                  <a:cubicBezTo>
                    <a:pt x="1199" y="6223"/>
                    <a:pt x="638" y="6362"/>
                    <a:pt x="402" y="6872"/>
                  </a:cubicBezTo>
                  <a:cubicBezTo>
                    <a:pt x="0" y="7736"/>
                    <a:pt x="958" y="8762"/>
                    <a:pt x="1591" y="9224"/>
                  </a:cubicBezTo>
                  <a:cubicBezTo>
                    <a:pt x="1797" y="9370"/>
                    <a:pt x="2011" y="9498"/>
                    <a:pt x="2233" y="9609"/>
                  </a:cubicBezTo>
                  <a:cubicBezTo>
                    <a:pt x="1925" y="9643"/>
                    <a:pt x="1626" y="9712"/>
                    <a:pt x="1335" y="9823"/>
                  </a:cubicBezTo>
                  <a:cubicBezTo>
                    <a:pt x="924" y="9986"/>
                    <a:pt x="385" y="10371"/>
                    <a:pt x="539" y="10892"/>
                  </a:cubicBezTo>
                  <a:cubicBezTo>
                    <a:pt x="667" y="11337"/>
                    <a:pt x="1258" y="11585"/>
                    <a:pt x="1660" y="11714"/>
                  </a:cubicBezTo>
                  <a:cubicBezTo>
                    <a:pt x="2609" y="12005"/>
                    <a:pt x="3679" y="11996"/>
                    <a:pt x="4663" y="12030"/>
                  </a:cubicBezTo>
                  <a:cubicBezTo>
                    <a:pt x="5021" y="12042"/>
                    <a:pt x="5379" y="12048"/>
                    <a:pt x="5737" y="12048"/>
                  </a:cubicBezTo>
                  <a:cubicBezTo>
                    <a:pt x="6423" y="12048"/>
                    <a:pt x="7108" y="12027"/>
                    <a:pt x="7794" y="11987"/>
                  </a:cubicBezTo>
                  <a:cubicBezTo>
                    <a:pt x="8837" y="11919"/>
                    <a:pt x="9881" y="11799"/>
                    <a:pt x="10916" y="11637"/>
                  </a:cubicBezTo>
                  <a:cubicBezTo>
                    <a:pt x="10955" y="11651"/>
                    <a:pt x="10997" y="11657"/>
                    <a:pt x="11039" y="11657"/>
                  </a:cubicBezTo>
                  <a:cubicBezTo>
                    <a:pt x="11126" y="11657"/>
                    <a:pt x="11215" y="11629"/>
                    <a:pt x="11284" y="11577"/>
                  </a:cubicBezTo>
                  <a:lnTo>
                    <a:pt x="11293" y="11577"/>
                  </a:lnTo>
                  <a:cubicBezTo>
                    <a:pt x="11566" y="11525"/>
                    <a:pt x="11729" y="11235"/>
                    <a:pt x="11626" y="10978"/>
                  </a:cubicBezTo>
                  <a:cubicBezTo>
                    <a:pt x="11669" y="10696"/>
                    <a:pt x="11626" y="10388"/>
                    <a:pt x="11652" y="10105"/>
                  </a:cubicBezTo>
                  <a:cubicBezTo>
                    <a:pt x="11712" y="9498"/>
                    <a:pt x="11746" y="8873"/>
                    <a:pt x="11772" y="8258"/>
                  </a:cubicBezTo>
                  <a:cubicBezTo>
                    <a:pt x="11823" y="7017"/>
                    <a:pt x="11917" y="5751"/>
                    <a:pt x="11797" y="4502"/>
                  </a:cubicBezTo>
                  <a:cubicBezTo>
                    <a:pt x="11746" y="3920"/>
                    <a:pt x="11660" y="3330"/>
                    <a:pt x="11532" y="2748"/>
                  </a:cubicBezTo>
                  <a:cubicBezTo>
                    <a:pt x="11412" y="2175"/>
                    <a:pt x="11293" y="1576"/>
                    <a:pt x="11070" y="1029"/>
                  </a:cubicBezTo>
                  <a:cubicBezTo>
                    <a:pt x="10865" y="507"/>
                    <a:pt x="10480" y="36"/>
                    <a:pt x="9890" y="2"/>
                  </a:cubicBezTo>
                  <a:cubicBezTo>
                    <a:pt x="9870" y="1"/>
                    <a:pt x="9851" y="1"/>
                    <a:pt x="9832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31"/>
            <p:cNvSpPr/>
            <p:nvPr/>
          </p:nvSpPr>
          <p:spPr>
            <a:xfrm>
              <a:off x="5065452" y="3619278"/>
              <a:ext cx="140646" cy="119644"/>
            </a:xfrm>
            <a:custGeom>
              <a:avLst/>
              <a:gdLst/>
              <a:ahLst/>
              <a:cxnLst/>
              <a:rect l="l" t="t" r="r" b="b"/>
              <a:pathLst>
                <a:path w="1259" h="1071" extrusionOk="0">
                  <a:moveTo>
                    <a:pt x="529" y="1"/>
                  </a:moveTo>
                  <a:cubicBezTo>
                    <a:pt x="411" y="1"/>
                    <a:pt x="294" y="34"/>
                    <a:pt x="198" y="103"/>
                  </a:cubicBezTo>
                  <a:cubicBezTo>
                    <a:pt x="104" y="155"/>
                    <a:pt x="44" y="257"/>
                    <a:pt x="52" y="369"/>
                  </a:cubicBezTo>
                  <a:cubicBezTo>
                    <a:pt x="1" y="463"/>
                    <a:pt x="18" y="574"/>
                    <a:pt x="87" y="651"/>
                  </a:cubicBezTo>
                  <a:cubicBezTo>
                    <a:pt x="138" y="906"/>
                    <a:pt x="360" y="1071"/>
                    <a:pt x="597" y="1071"/>
                  </a:cubicBezTo>
                  <a:cubicBezTo>
                    <a:pt x="678" y="1071"/>
                    <a:pt x="761" y="1052"/>
                    <a:pt x="839" y="1010"/>
                  </a:cubicBezTo>
                  <a:cubicBezTo>
                    <a:pt x="968" y="942"/>
                    <a:pt x="1053" y="813"/>
                    <a:pt x="1079" y="668"/>
                  </a:cubicBezTo>
                  <a:cubicBezTo>
                    <a:pt x="1130" y="608"/>
                    <a:pt x="1139" y="523"/>
                    <a:pt x="1113" y="454"/>
                  </a:cubicBezTo>
                  <a:cubicBezTo>
                    <a:pt x="1259" y="334"/>
                    <a:pt x="1241" y="52"/>
                    <a:pt x="1010" y="35"/>
                  </a:cubicBezTo>
                  <a:cubicBezTo>
                    <a:pt x="963" y="31"/>
                    <a:pt x="918" y="28"/>
                    <a:pt x="874" y="28"/>
                  </a:cubicBezTo>
                  <a:cubicBezTo>
                    <a:pt x="829" y="28"/>
                    <a:pt x="784" y="31"/>
                    <a:pt x="737" y="35"/>
                  </a:cubicBezTo>
                  <a:cubicBezTo>
                    <a:pt x="670" y="13"/>
                    <a:pt x="599" y="1"/>
                    <a:pt x="52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31"/>
            <p:cNvSpPr/>
            <p:nvPr/>
          </p:nvSpPr>
          <p:spPr>
            <a:xfrm>
              <a:off x="4790641" y="3773664"/>
              <a:ext cx="151706" cy="115399"/>
            </a:xfrm>
            <a:custGeom>
              <a:avLst/>
              <a:gdLst/>
              <a:ahLst/>
              <a:cxnLst/>
              <a:rect l="l" t="t" r="r" b="b"/>
              <a:pathLst>
                <a:path w="1358" h="1033" extrusionOk="0">
                  <a:moveTo>
                    <a:pt x="843" y="1"/>
                  </a:moveTo>
                  <a:cubicBezTo>
                    <a:pt x="786" y="1"/>
                    <a:pt x="728" y="6"/>
                    <a:pt x="673" y="13"/>
                  </a:cubicBezTo>
                  <a:cubicBezTo>
                    <a:pt x="476" y="13"/>
                    <a:pt x="297" y="107"/>
                    <a:pt x="177" y="261"/>
                  </a:cubicBezTo>
                  <a:cubicBezTo>
                    <a:pt x="100" y="372"/>
                    <a:pt x="83" y="518"/>
                    <a:pt x="117" y="646"/>
                  </a:cubicBezTo>
                  <a:cubicBezTo>
                    <a:pt x="100" y="672"/>
                    <a:pt x="91" y="689"/>
                    <a:pt x="83" y="715"/>
                  </a:cubicBezTo>
                  <a:cubicBezTo>
                    <a:pt x="1" y="886"/>
                    <a:pt x="153" y="1032"/>
                    <a:pt x="313" y="1032"/>
                  </a:cubicBezTo>
                  <a:cubicBezTo>
                    <a:pt x="336" y="1032"/>
                    <a:pt x="359" y="1029"/>
                    <a:pt x="382" y="1023"/>
                  </a:cubicBezTo>
                  <a:cubicBezTo>
                    <a:pt x="562" y="963"/>
                    <a:pt x="776" y="1005"/>
                    <a:pt x="955" y="928"/>
                  </a:cubicBezTo>
                  <a:cubicBezTo>
                    <a:pt x="1109" y="869"/>
                    <a:pt x="1229" y="749"/>
                    <a:pt x="1298" y="603"/>
                  </a:cubicBezTo>
                  <a:cubicBezTo>
                    <a:pt x="1357" y="449"/>
                    <a:pt x="1340" y="278"/>
                    <a:pt x="1238" y="159"/>
                  </a:cubicBezTo>
                  <a:cubicBezTo>
                    <a:pt x="1139" y="35"/>
                    <a:pt x="991" y="1"/>
                    <a:pt x="84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31"/>
            <p:cNvSpPr/>
            <p:nvPr/>
          </p:nvSpPr>
          <p:spPr>
            <a:xfrm>
              <a:off x="5283402" y="3742385"/>
              <a:ext cx="177846" cy="133050"/>
            </a:xfrm>
            <a:custGeom>
              <a:avLst/>
              <a:gdLst/>
              <a:ahLst/>
              <a:cxnLst/>
              <a:rect l="l" t="t" r="r" b="b"/>
              <a:pathLst>
                <a:path w="1592" h="1191" extrusionOk="0">
                  <a:moveTo>
                    <a:pt x="1054" y="0"/>
                  </a:moveTo>
                  <a:cubicBezTo>
                    <a:pt x="942" y="0"/>
                    <a:pt x="833" y="46"/>
                    <a:pt x="753" y="131"/>
                  </a:cubicBezTo>
                  <a:lnTo>
                    <a:pt x="676" y="131"/>
                  </a:lnTo>
                  <a:cubicBezTo>
                    <a:pt x="634" y="89"/>
                    <a:pt x="577" y="67"/>
                    <a:pt x="520" y="67"/>
                  </a:cubicBezTo>
                  <a:cubicBezTo>
                    <a:pt x="472" y="67"/>
                    <a:pt x="424" y="82"/>
                    <a:pt x="385" y="113"/>
                  </a:cubicBezTo>
                  <a:cubicBezTo>
                    <a:pt x="112" y="327"/>
                    <a:pt x="0" y="687"/>
                    <a:pt x="112" y="1020"/>
                  </a:cubicBezTo>
                  <a:cubicBezTo>
                    <a:pt x="146" y="1097"/>
                    <a:pt x="214" y="1149"/>
                    <a:pt x="300" y="1166"/>
                  </a:cubicBezTo>
                  <a:cubicBezTo>
                    <a:pt x="389" y="1179"/>
                    <a:pt x="479" y="1190"/>
                    <a:pt x="569" y="1190"/>
                  </a:cubicBezTo>
                  <a:cubicBezTo>
                    <a:pt x="703" y="1190"/>
                    <a:pt x="835" y="1166"/>
                    <a:pt x="959" y="1089"/>
                  </a:cubicBezTo>
                  <a:cubicBezTo>
                    <a:pt x="1113" y="935"/>
                    <a:pt x="1309" y="832"/>
                    <a:pt x="1523" y="789"/>
                  </a:cubicBezTo>
                  <a:lnTo>
                    <a:pt x="1532" y="798"/>
                  </a:lnTo>
                  <a:cubicBezTo>
                    <a:pt x="1592" y="712"/>
                    <a:pt x="1592" y="601"/>
                    <a:pt x="1532" y="516"/>
                  </a:cubicBezTo>
                  <a:cubicBezTo>
                    <a:pt x="1515" y="498"/>
                    <a:pt x="1506" y="481"/>
                    <a:pt x="1489" y="473"/>
                  </a:cubicBezTo>
                  <a:cubicBezTo>
                    <a:pt x="1489" y="302"/>
                    <a:pt x="1403" y="139"/>
                    <a:pt x="1258" y="54"/>
                  </a:cubicBezTo>
                  <a:cubicBezTo>
                    <a:pt x="1193" y="18"/>
                    <a:pt x="1123" y="0"/>
                    <a:pt x="10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1"/>
            <p:cNvSpPr/>
            <p:nvPr/>
          </p:nvSpPr>
          <p:spPr>
            <a:xfrm>
              <a:off x="5074054" y="3870742"/>
              <a:ext cx="144444" cy="100206"/>
            </a:xfrm>
            <a:custGeom>
              <a:avLst/>
              <a:gdLst/>
              <a:ahLst/>
              <a:cxnLst/>
              <a:rect l="l" t="t" r="r" b="b"/>
              <a:pathLst>
                <a:path w="1293" h="897" extrusionOk="0">
                  <a:moveTo>
                    <a:pt x="865" y="539"/>
                  </a:moveTo>
                  <a:cubicBezTo>
                    <a:pt x="856" y="547"/>
                    <a:pt x="848" y="551"/>
                    <a:pt x="840" y="551"/>
                  </a:cubicBezTo>
                  <a:cubicBezTo>
                    <a:pt x="833" y="551"/>
                    <a:pt x="827" y="547"/>
                    <a:pt x="822" y="539"/>
                  </a:cubicBezTo>
                  <a:close/>
                  <a:moveTo>
                    <a:pt x="870" y="0"/>
                  </a:moveTo>
                  <a:cubicBezTo>
                    <a:pt x="842" y="0"/>
                    <a:pt x="814" y="6"/>
                    <a:pt x="788" y="17"/>
                  </a:cubicBezTo>
                  <a:cubicBezTo>
                    <a:pt x="651" y="68"/>
                    <a:pt x="489" y="111"/>
                    <a:pt x="343" y="179"/>
                  </a:cubicBezTo>
                  <a:cubicBezTo>
                    <a:pt x="172" y="239"/>
                    <a:pt x="1" y="342"/>
                    <a:pt x="27" y="547"/>
                  </a:cubicBezTo>
                  <a:cubicBezTo>
                    <a:pt x="18" y="650"/>
                    <a:pt x="69" y="752"/>
                    <a:pt x="164" y="812"/>
                  </a:cubicBezTo>
                  <a:cubicBezTo>
                    <a:pt x="255" y="868"/>
                    <a:pt x="358" y="897"/>
                    <a:pt x="462" y="897"/>
                  </a:cubicBezTo>
                  <a:cubicBezTo>
                    <a:pt x="534" y="897"/>
                    <a:pt x="607" y="883"/>
                    <a:pt x="677" y="855"/>
                  </a:cubicBezTo>
                  <a:cubicBezTo>
                    <a:pt x="848" y="795"/>
                    <a:pt x="1096" y="735"/>
                    <a:pt x="1199" y="573"/>
                  </a:cubicBezTo>
                  <a:cubicBezTo>
                    <a:pt x="1293" y="419"/>
                    <a:pt x="1233" y="205"/>
                    <a:pt x="1070" y="128"/>
                  </a:cubicBezTo>
                  <a:cubicBezTo>
                    <a:pt x="1032" y="45"/>
                    <a:pt x="951" y="0"/>
                    <a:pt x="87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1"/>
            <p:cNvSpPr/>
            <p:nvPr/>
          </p:nvSpPr>
          <p:spPr>
            <a:xfrm>
              <a:off x="4800695" y="3583865"/>
              <a:ext cx="139752" cy="116963"/>
            </a:xfrm>
            <a:custGeom>
              <a:avLst/>
              <a:gdLst/>
              <a:ahLst/>
              <a:cxnLst/>
              <a:rect l="l" t="t" r="r" b="b"/>
              <a:pathLst>
                <a:path w="1251" h="1047" extrusionOk="0">
                  <a:moveTo>
                    <a:pt x="700" y="0"/>
                  </a:moveTo>
                  <a:cubicBezTo>
                    <a:pt x="651" y="0"/>
                    <a:pt x="602" y="8"/>
                    <a:pt x="549" y="18"/>
                  </a:cubicBezTo>
                  <a:cubicBezTo>
                    <a:pt x="292" y="27"/>
                    <a:pt x="53" y="138"/>
                    <a:pt x="27" y="446"/>
                  </a:cubicBezTo>
                  <a:cubicBezTo>
                    <a:pt x="0" y="790"/>
                    <a:pt x="327" y="1047"/>
                    <a:pt x="650" y="1047"/>
                  </a:cubicBezTo>
                  <a:cubicBezTo>
                    <a:pt x="745" y="1047"/>
                    <a:pt x="840" y="1025"/>
                    <a:pt x="925" y="976"/>
                  </a:cubicBezTo>
                  <a:cubicBezTo>
                    <a:pt x="1156" y="831"/>
                    <a:pt x="1250" y="532"/>
                    <a:pt x="1148" y="283"/>
                  </a:cubicBezTo>
                  <a:cubicBezTo>
                    <a:pt x="1139" y="198"/>
                    <a:pt x="1088" y="129"/>
                    <a:pt x="1011" y="104"/>
                  </a:cubicBezTo>
                  <a:cubicBezTo>
                    <a:pt x="951" y="52"/>
                    <a:pt x="874" y="18"/>
                    <a:pt x="788" y="10"/>
                  </a:cubicBezTo>
                  <a:cubicBezTo>
                    <a:pt x="759" y="3"/>
                    <a:pt x="730" y="0"/>
                    <a:pt x="70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31"/>
            <p:cNvSpPr/>
            <p:nvPr/>
          </p:nvSpPr>
          <p:spPr>
            <a:xfrm>
              <a:off x="4530352" y="3813099"/>
              <a:ext cx="112830" cy="102440"/>
            </a:xfrm>
            <a:custGeom>
              <a:avLst/>
              <a:gdLst/>
              <a:ahLst/>
              <a:cxnLst/>
              <a:rect l="l" t="t" r="r" b="b"/>
              <a:pathLst>
                <a:path w="1010" h="917" extrusionOk="0">
                  <a:moveTo>
                    <a:pt x="475" y="0"/>
                  </a:moveTo>
                  <a:cubicBezTo>
                    <a:pt x="397" y="0"/>
                    <a:pt x="321" y="18"/>
                    <a:pt x="257" y="54"/>
                  </a:cubicBezTo>
                  <a:cubicBezTo>
                    <a:pt x="154" y="96"/>
                    <a:pt x="69" y="182"/>
                    <a:pt x="26" y="276"/>
                  </a:cubicBezTo>
                  <a:cubicBezTo>
                    <a:pt x="0" y="319"/>
                    <a:pt x="0" y="370"/>
                    <a:pt x="9" y="413"/>
                  </a:cubicBezTo>
                  <a:cubicBezTo>
                    <a:pt x="0" y="447"/>
                    <a:pt x="0" y="490"/>
                    <a:pt x="9" y="524"/>
                  </a:cubicBezTo>
                  <a:cubicBezTo>
                    <a:pt x="35" y="757"/>
                    <a:pt x="232" y="917"/>
                    <a:pt x="447" y="917"/>
                  </a:cubicBezTo>
                  <a:cubicBezTo>
                    <a:pt x="509" y="917"/>
                    <a:pt x="572" y="904"/>
                    <a:pt x="633" y="875"/>
                  </a:cubicBezTo>
                  <a:cubicBezTo>
                    <a:pt x="941" y="755"/>
                    <a:pt x="1010" y="353"/>
                    <a:pt x="770" y="131"/>
                  </a:cubicBezTo>
                  <a:cubicBezTo>
                    <a:pt x="736" y="105"/>
                    <a:pt x="693" y="79"/>
                    <a:pt x="650" y="62"/>
                  </a:cubicBezTo>
                  <a:cubicBezTo>
                    <a:pt x="616" y="19"/>
                    <a:pt x="565" y="2"/>
                    <a:pt x="522" y="2"/>
                  </a:cubicBezTo>
                  <a:cubicBezTo>
                    <a:pt x="506" y="1"/>
                    <a:pt x="491" y="0"/>
                    <a:pt x="47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31"/>
            <p:cNvSpPr/>
            <p:nvPr/>
          </p:nvSpPr>
          <p:spPr>
            <a:xfrm>
              <a:off x="4770197" y="4015857"/>
              <a:ext cx="119086" cy="99648"/>
            </a:xfrm>
            <a:custGeom>
              <a:avLst/>
              <a:gdLst/>
              <a:ahLst/>
              <a:cxnLst/>
              <a:rect l="l" t="t" r="r" b="b"/>
              <a:pathLst>
                <a:path w="1066" h="892" extrusionOk="0">
                  <a:moveTo>
                    <a:pt x="758" y="0"/>
                  </a:moveTo>
                  <a:cubicBezTo>
                    <a:pt x="751" y="0"/>
                    <a:pt x="744" y="0"/>
                    <a:pt x="736" y="1"/>
                  </a:cubicBezTo>
                  <a:cubicBezTo>
                    <a:pt x="676" y="1"/>
                    <a:pt x="608" y="18"/>
                    <a:pt x="548" y="44"/>
                  </a:cubicBezTo>
                  <a:cubicBezTo>
                    <a:pt x="488" y="44"/>
                    <a:pt x="420" y="52"/>
                    <a:pt x="368" y="78"/>
                  </a:cubicBezTo>
                  <a:cubicBezTo>
                    <a:pt x="43" y="198"/>
                    <a:pt x="1" y="634"/>
                    <a:pt x="291" y="814"/>
                  </a:cubicBezTo>
                  <a:cubicBezTo>
                    <a:pt x="366" y="866"/>
                    <a:pt x="456" y="892"/>
                    <a:pt x="546" y="892"/>
                  </a:cubicBezTo>
                  <a:cubicBezTo>
                    <a:pt x="633" y="892"/>
                    <a:pt x="721" y="868"/>
                    <a:pt x="796" y="822"/>
                  </a:cubicBezTo>
                  <a:cubicBezTo>
                    <a:pt x="856" y="779"/>
                    <a:pt x="890" y="711"/>
                    <a:pt x="899" y="643"/>
                  </a:cubicBezTo>
                  <a:cubicBezTo>
                    <a:pt x="916" y="617"/>
                    <a:pt x="933" y="591"/>
                    <a:pt x="950" y="557"/>
                  </a:cubicBezTo>
                  <a:cubicBezTo>
                    <a:pt x="967" y="497"/>
                    <a:pt x="976" y="437"/>
                    <a:pt x="959" y="377"/>
                  </a:cubicBezTo>
                  <a:cubicBezTo>
                    <a:pt x="1066" y="212"/>
                    <a:pt x="951" y="0"/>
                    <a:pt x="75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31"/>
            <p:cNvSpPr/>
            <p:nvPr/>
          </p:nvSpPr>
          <p:spPr>
            <a:xfrm>
              <a:off x="4515941" y="4046354"/>
              <a:ext cx="111936" cy="98754"/>
            </a:xfrm>
            <a:custGeom>
              <a:avLst/>
              <a:gdLst/>
              <a:ahLst/>
              <a:cxnLst/>
              <a:rect l="l" t="t" r="r" b="b"/>
              <a:pathLst>
                <a:path w="1002" h="884" extrusionOk="0">
                  <a:moveTo>
                    <a:pt x="730" y="0"/>
                  </a:moveTo>
                  <a:cubicBezTo>
                    <a:pt x="701" y="0"/>
                    <a:pt x="671" y="6"/>
                    <a:pt x="643" y="19"/>
                  </a:cubicBezTo>
                  <a:lnTo>
                    <a:pt x="181" y="164"/>
                  </a:lnTo>
                  <a:cubicBezTo>
                    <a:pt x="61" y="216"/>
                    <a:pt x="1" y="352"/>
                    <a:pt x="52" y="472"/>
                  </a:cubicBezTo>
                  <a:cubicBezTo>
                    <a:pt x="84" y="552"/>
                    <a:pt x="169" y="610"/>
                    <a:pt x="257" y="610"/>
                  </a:cubicBezTo>
                  <a:cubicBezTo>
                    <a:pt x="263" y="610"/>
                    <a:pt x="269" y="610"/>
                    <a:pt x="275" y="609"/>
                  </a:cubicBezTo>
                  <a:cubicBezTo>
                    <a:pt x="275" y="618"/>
                    <a:pt x="275" y="618"/>
                    <a:pt x="275" y="618"/>
                  </a:cubicBezTo>
                  <a:cubicBezTo>
                    <a:pt x="261" y="765"/>
                    <a:pt x="379" y="884"/>
                    <a:pt x="512" y="884"/>
                  </a:cubicBezTo>
                  <a:cubicBezTo>
                    <a:pt x="541" y="884"/>
                    <a:pt x="571" y="878"/>
                    <a:pt x="600" y="866"/>
                  </a:cubicBezTo>
                  <a:cubicBezTo>
                    <a:pt x="856" y="755"/>
                    <a:pt x="1002" y="481"/>
                    <a:pt x="959" y="198"/>
                  </a:cubicBezTo>
                  <a:cubicBezTo>
                    <a:pt x="946" y="83"/>
                    <a:pt x="841" y="0"/>
                    <a:pt x="73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1"/>
            <p:cNvSpPr/>
            <p:nvPr/>
          </p:nvSpPr>
          <p:spPr>
            <a:xfrm>
              <a:off x="4604864" y="3647765"/>
              <a:ext cx="85125" cy="80768"/>
            </a:xfrm>
            <a:custGeom>
              <a:avLst/>
              <a:gdLst/>
              <a:ahLst/>
              <a:cxnLst/>
              <a:rect l="l" t="t" r="r" b="b"/>
              <a:pathLst>
                <a:path w="762" h="723" extrusionOk="0">
                  <a:moveTo>
                    <a:pt x="521" y="0"/>
                  </a:moveTo>
                  <a:cubicBezTo>
                    <a:pt x="510" y="0"/>
                    <a:pt x="499" y="1"/>
                    <a:pt x="488" y="2"/>
                  </a:cubicBezTo>
                  <a:cubicBezTo>
                    <a:pt x="360" y="11"/>
                    <a:pt x="249" y="79"/>
                    <a:pt x="180" y="182"/>
                  </a:cubicBezTo>
                  <a:cubicBezTo>
                    <a:pt x="172" y="191"/>
                    <a:pt x="172" y="199"/>
                    <a:pt x="163" y="208"/>
                  </a:cubicBezTo>
                  <a:lnTo>
                    <a:pt x="78" y="302"/>
                  </a:lnTo>
                  <a:cubicBezTo>
                    <a:pt x="1" y="404"/>
                    <a:pt x="26" y="550"/>
                    <a:pt x="129" y="627"/>
                  </a:cubicBezTo>
                  <a:cubicBezTo>
                    <a:pt x="137" y="635"/>
                    <a:pt x="155" y="644"/>
                    <a:pt x="172" y="652"/>
                  </a:cubicBezTo>
                  <a:cubicBezTo>
                    <a:pt x="214" y="687"/>
                    <a:pt x="257" y="712"/>
                    <a:pt x="309" y="721"/>
                  </a:cubicBezTo>
                  <a:cubicBezTo>
                    <a:pt x="321" y="722"/>
                    <a:pt x="334" y="723"/>
                    <a:pt x="347" y="723"/>
                  </a:cubicBezTo>
                  <a:cubicBezTo>
                    <a:pt x="496" y="723"/>
                    <a:pt x="637" y="632"/>
                    <a:pt x="676" y="490"/>
                  </a:cubicBezTo>
                  <a:cubicBezTo>
                    <a:pt x="693" y="456"/>
                    <a:pt x="693" y="413"/>
                    <a:pt x="702" y="379"/>
                  </a:cubicBezTo>
                  <a:cubicBezTo>
                    <a:pt x="745" y="327"/>
                    <a:pt x="762" y="259"/>
                    <a:pt x="753" y="199"/>
                  </a:cubicBezTo>
                  <a:cubicBezTo>
                    <a:pt x="738" y="82"/>
                    <a:pt x="636" y="0"/>
                    <a:pt x="52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1"/>
            <p:cNvSpPr/>
            <p:nvPr/>
          </p:nvSpPr>
          <p:spPr>
            <a:xfrm>
              <a:off x="5083103" y="4468068"/>
              <a:ext cx="147684" cy="140423"/>
            </a:xfrm>
            <a:custGeom>
              <a:avLst/>
              <a:gdLst/>
              <a:ahLst/>
              <a:cxnLst/>
              <a:rect l="l" t="t" r="r" b="b"/>
              <a:pathLst>
                <a:path w="1322" h="1257" extrusionOk="0">
                  <a:moveTo>
                    <a:pt x="875" y="1"/>
                  </a:moveTo>
                  <a:cubicBezTo>
                    <a:pt x="854" y="1"/>
                    <a:pt x="833" y="10"/>
                    <a:pt x="818" y="25"/>
                  </a:cubicBezTo>
                  <a:cubicBezTo>
                    <a:pt x="724" y="128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0" y="239"/>
                    <a:pt x="416" y="205"/>
                    <a:pt x="390" y="162"/>
                  </a:cubicBezTo>
                  <a:cubicBezTo>
                    <a:pt x="378" y="149"/>
                    <a:pt x="356" y="141"/>
                    <a:pt x="335" y="141"/>
                  </a:cubicBezTo>
                  <a:cubicBezTo>
                    <a:pt x="328" y="141"/>
                    <a:pt x="320" y="143"/>
                    <a:pt x="313" y="145"/>
                  </a:cubicBezTo>
                  <a:cubicBezTo>
                    <a:pt x="262" y="111"/>
                    <a:pt x="202" y="68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8" y="29"/>
                    <a:pt x="1" y="113"/>
                    <a:pt x="57" y="162"/>
                  </a:cubicBezTo>
                  <a:lnTo>
                    <a:pt x="185" y="290"/>
                  </a:lnTo>
                  <a:cubicBezTo>
                    <a:pt x="279" y="384"/>
                    <a:pt x="373" y="470"/>
                    <a:pt x="467" y="555"/>
                  </a:cubicBezTo>
                  <a:cubicBezTo>
                    <a:pt x="433" y="632"/>
                    <a:pt x="399" y="718"/>
                    <a:pt x="382" y="795"/>
                  </a:cubicBezTo>
                  <a:cubicBezTo>
                    <a:pt x="373" y="812"/>
                    <a:pt x="373" y="821"/>
                    <a:pt x="382" y="838"/>
                  </a:cubicBezTo>
                  <a:cubicBezTo>
                    <a:pt x="365" y="872"/>
                    <a:pt x="356" y="906"/>
                    <a:pt x="339" y="949"/>
                  </a:cubicBezTo>
                  <a:cubicBezTo>
                    <a:pt x="331" y="966"/>
                    <a:pt x="331" y="983"/>
                    <a:pt x="339" y="1009"/>
                  </a:cubicBezTo>
                  <a:cubicBezTo>
                    <a:pt x="322" y="1052"/>
                    <a:pt x="296" y="1094"/>
                    <a:pt x="279" y="1137"/>
                  </a:cubicBezTo>
                  <a:cubicBezTo>
                    <a:pt x="250" y="1201"/>
                    <a:pt x="300" y="1257"/>
                    <a:pt x="351" y="1257"/>
                  </a:cubicBezTo>
                  <a:cubicBezTo>
                    <a:pt x="375" y="1257"/>
                    <a:pt x="400" y="1244"/>
                    <a:pt x="416" y="1214"/>
                  </a:cubicBezTo>
                  <a:cubicBezTo>
                    <a:pt x="476" y="1112"/>
                    <a:pt x="536" y="1000"/>
                    <a:pt x="587" y="889"/>
                  </a:cubicBezTo>
                  <a:cubicBezTo>
                    <a:pt x="621" y="881"/>
                    <a:pt x="647" y="863"/>
                    <a:pt x="656" y="838"/>
                  </a:cubicBezTo>
                  <a:cubicBezTo>
                    <a:pt x="656" y="821"/>
                    <a:pt x="664" y="804"/>
                    <a:pt x="673" y="795"/>
                  </a:cubicBezTo>
                  <a:cubicBezTo>
                    <a:pt x="827" y="949"/>
                    <a:pt x="989" y="1094"/>
                    <a:pt x="1169" y="1223"/>
                  </a:cubicBezTo>
                  <a:cubicBezTo>
                    <a:pt x="1182" y="1231"/>
                    <a:pt x="1195" y="1235"/>
                    <a:pt x="1208" y="1235"/>
                  </a:cubicBezTo>
                  <a:cubicBezTo>
                    <a:pt x="1271" y="1235"/>
                    <a:pt x="1321" y="1144"/>
                    <a:pt x="1272" y="1094"/>
                  </a:cubicBezTo>
                  <a:lnTo>
                    <a:pt x="1178" y="1000"/>
                  </a:lnTo>
                  <a:cubicBezTo>
                    <a:pt x="1186" y="966"/>
                    <a:pt x="1178" y="940"/>
                    <a:pt x="1152" y="923"/>
                  </a:cubicBezTo>
                  <a:lnTo>
                    <a:pt x="1143" y="915"/>
                  </a:lnTo>
                  <a:cubicBezTo>
                    <a:pt x="1143" y="898"/>
                    <a:pt x="1135" y="881"/>
                    <a:pt x="1126" y="863"/>
                  </a:cubicBezTo>
                  <a:cubicBezTo>
                    <a:pt x="1032" y="761"/>
                    <a:pt x="938" y="667"/>
                    <a:pt x="835" y="581"/>
                  </a:cubicBezTo>
                  <a:cubicBezTo>
                    <a:pt x="912" y="461"/>
                    <a:pt x="964" y="333"/>
                    <a:pt x="989" y="205"/>
                  </a:cubicBezTo>
                  <a:cubicBezTo>
                    <a:pt x="989" y="179"/>
                    <a:pt x="989" y="153"/>
                    <a:pt x="972" y="136"/>
                  </a:cubicBezTo>
                  <a:cubicBezTo>
                    <a:pt x="989" y="85"/>
                    <a:pt x="964" y="34"/>
                    <a:pt x="921" y="16"/>
                  </a:cubicBezTo>
                  <a:cubicBezTo>
                    <a:pt x="907" y="6"/>
                    <a:pt x="891" y="1"/>
                    <a:pt x="87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1"/>
            <p:cNvSpPr/>
            <p:nvPr/>
          </p:nvSpPr>
          <p:spPr>
            <a:xfrm>
              <a:off x="5297478" y="4497113"/>
              <a:ext cx="153046" cy="132379"/>
            </a:xfrm>
            <a:custGeom>
              <a:avLst/>
              <a:gdLst/>
              <a:ahLst/>
              <a:cxnLst/>
              <a:rect l="l" t="t" r="r" b="b"/>
              <a:pathLst>
                <a:path w="1370" h="1185" extrusionOk="0">
                  <a:moveTo>
                    <a:pt x="955" y="0"/>
                  </a:moveTo>
                  <a:cubicBezTo>
                    <a:pt x="937" y="0"/>
                    <a:pt x="918" y="7"/>
                    <a:pt x="901" y="22"/>
                  </a:cubicBezTo>
                  <a:lnTo>
                    <a:pt x="893" y="30"/>
                  </a:lnTo>
                  <a:cubicBezTo>
                    <a:pt x="877" y="18"/>
                    <a:pt x="859" y="12"/>
                    <a:pt x="840" y="12"/>
                  </a:cubicBezTo>
                  <a:cubicBezTo>
                    <a:pt x="807" y="12"/>
                    <a:pt x="772" y="31"/>
                    <a:pt x="756" y="64"/>
                  </a:cubicBezTo>
                  <a:lnTo>
                    <a:pt x="756" y="82"/>
                  </a:lnTo>
                  <a:cubicBezTo>
                    <a:pt x="751" y="80"/>
                    <a:pt x="746" y="79"/>
                    <a:pt x="741" y="79"/>
                  </a:cubicBezTo>
                  <a:cubicBezTo>
                    <a:pt x="718" y="79"/>
                    <a:pt x="693" y="95"/>
                    <a:pt x="679" y="116"/>
                  </a:cubicBezTo>
                  <a:cubicBezTo>
                    <a:pt x="636" y="184"/>
                    <a:pt x="602" y="261"/>
                    <a:pt x="567" y="330"/>
                  </a:cubicBezTo>
                  <a:lnTo>
                    <a:pt x="259" y="116"/>
                  </a:lnTo>
                  <a:cubicBezTo>
                    <a:pt x="249" y="109"/>
                    <a:pt x="235" y="105"/>
                    <a:pt x="221" y="105"/>
                  </a:cubicBezTo>
                  <a:cubicBezTo>
                    <a:pt x="201" y="105"/>
                    <a:pt x="180" y="113"/>
                    <a:pt x="165" y="133"/>
                  </a:cubicBezTo>
                  <a:lnTo>
                    <a:pt x="148" y="124"/>
                  </a:lnTo>
                  <a:cubicBezTo>
                    <a:pt x="135" y="114"/>
                    <a:pt x="121" y="110"/>
                    <a:pt x="108" y="110"/>
                  </a:cubicBezTo>
                  <a:cubicBezTo>
                    <a:pt x="47" y="110"/>
                    <a:pt x="1" y="212"/>
                    <a:pt x="71" y="261"/>
                  </a:cubicBezTo>
                  <a:cubicBezTo>
                    <a:pt x="105" y="287"/>
                    <a:pt x="140" y="313"/>
                    <a:pt x="174" y="338"/>
                  </a:cubicBezTo>
                  <a:lnTo>
                    <a:pt x="259" y="390"/>
                  </a:lnTo>
                  <a:cubicBezTo>
                    <a:pt x="259" y="398"/>
                    <a:pt x="268" y="407"/>
                    <a:pt x="277" y="407"/>
                  </a:cubicBezTo>
                  <a:cubicBezTo>
                    <a:pt x="328" y="449"/>
                    <a:pt x="388" y="484"/>
                    <a:pt x="439" y="518"/>
                  </a:cubicBezTo>
                  <a:lnTo>
                    <a:pt x="473" y="535"/>
                  </a:lnTo>
                  <a:cubicBezTo>
                    <a:pt x="396" y="715"/>
                    <a:pt x="345" y="894"/>
                    <a:pt x="302" y="1082"/>
                  </a:cubicBezTo>
                  <a:cubicBezTo>
                    <a:pt x="292" y="1144"/>
                    <a:pt x="343" y="1184"/>
                    <a:pt x="390" y="1184"/>
                  </a:cubicBezTo>
                  <a:cubicBezTo>
                    <a:pt x="421" y="1184"/>
                    <a:pt x="449" y="1166"/>
                    <a:pt x="456" y="1125"/>
                  </a:cubicBezTo>
                  <a:lnTo>
                    <a:pt x="473" y="1057"/>
                  </a:lnTo>
                  <a:cubicBezTo>
                    <a:pt x="488" y="1076"/>
                    <a:pt x="513" y="1087"/>
                    <a:pt x="538" y="1087"/>
                  </a:cubicBezTo>
                  <a:cubicBezTo>
                    <a:pt x="558" y="1087"/>
                    <a:pt x="578" y="1080"/>
                    <a:pt x="593" y="1065"/>
                  </a:cubicBezTo>
                  <a:cubicBezTo>
                    <a:pt x="602" y="1057"/>
                    <a:pt x="610" y="1048"/>
                    <a:pt x="619" y="1048"/>
                  </a:cubicBezTo>
                  <a:cubicBezTo>
                    <a:pt x="704" y="963"/>
                    <a:pt x="773" y="860"/>
                    <a:pt x="816" y="749"/>
                  </a:cubicBezTo>
                  <a:lnTo>
                    <a:pt x="1226" y="1014"/>
                  </a:lnTo>
                  <a:cubicBezTo>
                    <a:pt x="1238" y="1020"/>
                    <a:pt x="1250" y="1023"/>
                    <a:pt x="1260" y="1023"/>
                  </a:cubicBezTo>
                  <a:cubicBezTo>
                    <a:pt x="1328" y="1023"/>
                    <a:pt x="1369" y="920"/>
                    <a:pt x="1303" y="869"/>
                  </a:cubicBezTo>
                  <a:lnTo>
                    <a:pt x="1029" y="672"/>
                  </a:lnTo>
                  <a:cubicBezTo>
                    <a:pt x="1047" y="629"/>
                    <a:pt x="1029" y="578"/>
                    <a:pt x="987" y="569"/>
                  </a:cubicBezTo>
                  <a:lnTo>
                    <a:pt x="867" y="518"/>
                  </a:lnTo>
                  <a:cubicBezTo>
                    <a:pt x="867" y="475"/>
                    <a:pt x="867" y="432"/>
                    <a:pt x="867" y="398"/>
                  </a:cubicBezTo>
                  <a:cubicBezTo>
                    <a:pt x="875" y="347"/>
                    <a:pt x="884" y="295"/>
                    <a:pt x="893" y="244"/>
                  </a:cubicBezTo>
                  <a:cubicBezTo>
                    <a:pt x="927" y="201"/>
                    <a:pt x="970" y="167"/>
                    <a:pt x="1012" y="133"/>
                  </a:cubicBezTo>
                  <a:cubicBezTo>
                    <a:pt x="1072" y="80"/>
                    <a:pt x="1018" y="0"/>
                    <a:pt x="9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1"/>
            <p:cNvSpPr/>
            <p:nvPr/>
          </p:nvSpPr>
          <p:spPr>
            <a:xfrm>
              <a:off x="5195262" y="4650941"/>
              <a:ext cx="154498" cy="131709"/>
            </a:xfrm>
            <a:custGeom>
              <a:avLst/>
              <a:gdLst/>
              <a:ahLst/>
              <a:cxnLst/>
              <a:rect l="l" t="t" r="r" b="b"/>
              <a:pathLst>
                <a:path w="1383" h="1179" extrusionOk="0">
                  <a:moveTo>
                    <a:pt x="963" y="1"/>
                  </a:moveTo>
                  <a:cubicBezTo>
                    <a:pt x="945" y="1"/>
                    <a:pt x="926" y="7"/>
                    <a:pt x="909" y="22"/>
                  </a:cubicBezTo>
                  <a:lnTo>
                    <a:pt x="901" y="31"/>
                  </a:lnTo>
                  <a:cubicBezTo>
                    <a:pt x="883" y="18"/>
                    <a:pt x="863" y="13"/>
                    <a:pt x="845" y="13"/>
                  </a:cubicBezTo>
                  <a:cubicBezTo>
                    <a:pt x="811" y="13"/>
                    <a:pt x="780" y="32"/>
                    <a:pt x="764" y="65"/>
                  </a:cubicBezTo>
                  <a:lnTo>
                    <a:pt x="755" y="82"/>
                  </a:lnTo>
                  <a:cubicBezTo>
                    <a:pt x="749" y="80"/>
                    <a:pt x="743" y="80"/>
                    <a:pt x="738" y="80"/>
                  </a:cubicBezTo>
                  <a:cubicBezTo>
                    <a:pt x="712" y="80"/>
                    <a:pt x="692" y="95"/>
                    <a:pt x="678" y="116"/>
                  </a:cubicBezTo>
                  <a:cubicBezTo>
                    <a:pt x="635" y="193"/>
                    <a:pt x="601" y="262"/>
                    <a:pt x="559" y="330"/>
                  </a:cubicBezTo>
                  <a:lnTo>
                    <a:pt x="259" y="116"/>
                  </a:lnTo>
                  <a:cubicBezTo>
                    <a:pt x="247" y="110"/>
                    <a:pt x="235" y="107"/>
                    <a:pt x="223" y="107"/>
                  </a:cubicBezTo>
                  <a:cubicBezTo>
                    <a:pt x="202" y="107"/>
                    <a:pt x="182" y="117"/>
                    <a:pt x="165" y="133"/>
                  </a:cubicBezTo>
                  <a:lnTo>
                    <a:pt x="148" y="125"/>
                  </a:lnTo>
                  <a:cubicBezTo>
                    <a:pt x="133" y="114"/>
                    <a:pt x="119" y="110"/>
                    <a:pt x="105" y="110"/>
                  </a:cubicBezTo>
                  <a:cubicBezTo>
                    <a:pt x="41" y="110"/>
                    <a:pt x="0" y="212"/>
                    <a:pt x="71" y="262"/>
                  </a:cubicBezTo>
                  <a:cubicBezTo>
                    <a:pt x="105" y="287"/>
                    <a:pt x="139" y="313"/>
                    <a:pt x="174" y="339"/>
                  </a:cubicBezTo>
                  <a:lnTo>
                    <a:pt x="251" y="390"/>
                  </a:lnTo>
                  <a:cubicBezTo>
                    <a:pt x="259" y="398"/>
                    <a:pt x="268" y="407"/>
                    <a:pt x="276" y="416"/>
                  </a:cubicBezTo>
                  <a:cubicBezTo>
                    <a:pt x="328" y="450"/>
                    <a:pt x="387" y="484"/>
                    <a:pt x="439" y="518"/>
                  </a:cubicBezTo>
                  <a:lnTo>
                    <a:pt x="473" y="535"/>
                  </a:lnTo>
                  <a:cubicBezTo>
                    <a:pt x="396" y="706"/>
                    <a:pt x="345" y="895"/>
                    <a:pt x="302" y="1083"/>
                  </a:cubicBezTo>
                  <a:cubicBezTo>
                    <a:pt x="291" y="1140"/>
                    <a:pt x="344" y="1178"/>
                    <a:pt x="391" y="1178"/>
                  </a:cubicBezTo>
                  <a:cubicBezTo>
                    <a:pt x="421" y="1178"/>
                    <a:pt x="449" y="1162"/>
                    <a:pt x="456" y="1126"/>
                  </a:cubicBezTo>
                  <a:cubicBezTo>
                    <a:pt x="456" y="1100"/>
                    <a:pt x="464" y="1074"/>
                    <a:pt x="473" y="1049"/>
                  </a:cubicBezTo>
                  <a:cubicBezTo>
                    <a:pt x="488" y="1074"/>
                    <a:pt x="514" y="1087"/>
                    <a:pt x="541" y="1087"/>
                  </a:cubicBezTo>
                  <a:cubicBezTo>
                    <a:pt x="560" y="1087"/>
                    <a:pt x="578" y="1080"/>
                    <a:pt x="593" y="1066"/>
                  </a:cubicBezTo>
                  <a:lnTo>
                    <a:pt x="618" y="1040"/>
                  </a:lnTo>
                  <a:cubicBezTo>
                    <a:pt x="704" y="955"/>
                    <a:pt x="772" y="860"/>
                    <a:pt x="815" y="749"/>
                  </a:cubicBezTo>
                  <a:lnTo>
                    <a:pt x="1226" y="1006"/>
                  </a:lnTo>
                  <a:cubicBezTo>
                    <a:pt x="1242" y="1016"/>
                    <a:pt x="1258" y="1021"/>
                    <a:pt x="1272" y="1021"/>
                  </a:cubicBezTo>
                  <a:cubicBezTo>
                    <a:pt x="1342" y="1021"/>
                    <a:pt x="1382" y="918"/>
                    <a:pt x="1311" y="869"/>
                  </a:cubicBezTo>
                  <a:lnTo>
                    <a:pt x="1046" y="672"/>
                  </a:lnTo>
                  <a:cubicBezTo>
                    <a:pt x="1063" y="629"/>
                    <a:pt x="1038" y="587"/>
                    <a:pt x="995" y="570"/>
                  </a:cubicBezTo>
                  <a:lnTo>
                    <a:pt x="875" y="527"/>
                  </a:lnTo>
                  <a:cubicBezTo>
                    <a:pt x="875" y="484"/>
                    <a:pt x="875" y="441"/>
                    <a:pt x="875" y="398"/>
                  </a:cubicBezTo>
                  <a:cubicBezTo>
                    <a:pt x="884" y="347"/>
                    <a:pt x="892" y="296"/>
                    <a:pt x="901" y="244"/>
                  </a:cubicBezTo>
                  <a:cubicBezTo>
                    <a:pt x="935" y="210"/>
                    <a:pt x="978" y="167"/>
                    <a:pt x="1020" y="133"/>
                  </a:cubicBezTo>
                  <a:cubicBezTo>
                    <a:pt x="1080" y="80"/>
                    <a:pt x="1026" y="1"/>
                    <a:pt x="96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31"/>
            <p:cNvSpPr/>
            <p:nvPr/>
          </p:nvSpPr>
          <p:spPr>
            <a:xfrm>
              <a:off x="5288206" y="4772595"/>
              <a:ext cx="124783" cy="131262"/>
            </a:xfrm>
            <a:custGeom>
              <a:avLst/>
              <a:gdLst/>
              <a:ahLst/>
              <a:cxnLst/>
              <a:rect l="l" t="t" r="r" b="b"/>
              <a:pathLst>
                <a:path w="1117" h="1175" extrusionOk="0">
                  <a:moveTo>
                    <a:pt x="679" y="1"/>
                  </a:moveTo>
                  <a:cubicBezTo>
                    <a:pt x="666" y="1"/>
                    <a:pt x="653" y="4"/>
                    <a:pt x="642" y="11"/>
                  </a:cubicBezTo>
                  <a:cubicBezTo>
                    <a:pt x="505" y="45"/>
                    <a:pt x="488" y="199"/>
                    <a:pt x="462" y="319"/>
                  </a:cubicBezTo>
                  <a:cubicBezTo>
                    <a:pt x="454" y="362"/>
                    <a:pt x="454" y="404"/>
                    <a:pt x="445" y="447"/>
                  </a:cubicBezTo>
                  <a:lnTo>
                    <a:pt x="360" y="413"/>
                  </a:lnTo>
                  <a:lnTo>
                    <a:pt x="206" y="345"/>
                  </a:lnTo>
                  <a:cubicBezTo>
                    <a:pt x="238" y="288"/>
                    <a:pt x="186" y="224"/>
                    <a:pt x="130" y="224"/>
                  </a:cubicBezTo>
                  <a:cubicBezTo>
                    <a:pt x="127" y="224"/>
                    <a:pt x="123" y="224"/>
                    <a:pt x="120" y="225"/>
                  </a:cubicBezTo>
                  <a:cubicBezTo>
                    <a:pt x="9" y="250"/>
                    <a:pt x="0" y="327"/>
                    <a:pt x="34" y="396"/>
                  </a:cubicBezTo>
                  <a:cubicBezTo>
                    <a:pt x="34" y="422"/>
                    <a:pt x="52" y="447"/>
                    <a:pt x="77" y="456"/>
                  </a:cubicBezTo>
                  <a:cubicBezTo>
                    <a:pt x="86" y="473"/>
                    <a:pt x="94" y="481"/>
                    <a:pt x="111" y="490"/>
                  </a:cubicBezTo>
                  <a:cubicBezTo>
                    <a:pt x="188" y="550"/>
                    <a:pt x="274" y="601"/>
                    <a:pt x="360" y="644"/>
                  </a:cubicBezTo>
                  <a:lnTo>
                    <a:pt x="411" y="670"/>
                  </a:lnTo>
                  <a:cubicBezTo>
                    <a:pt x="402" y="721"/>
                    <a:pt x="394" y="764"/>
                    <a:pt x="385" y="807"/>
                  </a:cubicBezTo>
                  <a:cubicBezTo>
                    <a:pt x="377" y="832"/>
                    <a:pt x="385" y="849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5" y="1038"/>
                    <a:pt x="377" y="1055"/>
                  </a:cubicBezTo>
                  <a:cubicBezTo>
                    <a:pt x="348" y="1118"/>
                    <a:pt x="397" y="1174"/>
                    <a:pt x="448" y="1174"/>
                  </a:cubicBezTo>
                  <a:cubicBezTo>
                    <a:pt x="473" y="1174"/>
                    <a:pt x="497" y="1162"/>
                    <a:pt x="514" y="1132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0" y="815"/>
                    <a:pt x="753" y="824"/>
                    <a:pt x="796" y="832"/>
                  </a:cubicBezTo>
                  <a:cubicBezTo>
                    <a:pt x="801" y="835"/>
                    <a:pt x="807" y="836"/>
                    <a:pt x="813" y="836"/>
                  </a:cubicBezTo>
                  <a:cubicBezTo>
                    <a:pt x="827" y="836"/>
                    <a:pt x="844" y="830"/>
                    <a:pt x="856" y="824"/>
                  </a:cubicBezTo>
                  <a:lnTo>
                    <a:pt x="958" y="866"/>
                  </a:lnTo>
                  <a:cubicBezTo>
                    <a:pt x="973" y="874"/>
                    <a:pt x="987" y="878"/>
                    <a:pt x="1000" y="878"/>
                  </a:cubicBezTo>
                  <a:cubicBezTo>
                    <a:pt x="1072" y="878"/>
                    <a:pt x="1116" y="773"/>
                    <a:pt x="1044" y="730"/>
                  </a:cubicBezTo>
                  <a:cubicBezTo>
                    <a:pt x="941" y="670"/>
                    <a:pt x="839" y="618"/>
                    <a:pt x="736" y="567"/>
                  </a:cubicBezTo>
                  <a:cubicBezTo>
                    <a:pt x="736" y="558"/>
                    <a:pt x="736" y="558"/>
                    <a:pt x="736" y="558"/>
                  </a:cubicBez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70" y="79"/>
                    <a:pt x="753" y="62"/>
                  </a:cubicBezTo>
                  <a:cubicBezTo>
                    <a:pt x="747" y="25"/>
                    <a:pt x="713" y="1"/>
                    <a:pt x="67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31"/>
            <p:cNvSpPr/>
            <p:nvPr/>
          </p:nvSpPr>
          <p:spPr>
            <a:xfrm>
              <a:off x="5437230" y="4957144"/>
              <a:ext cx="124001" cy="130033"/>
            </a:xfrm>
            <a:custGeom>
              <a:avLst/>
              <a:gdLst/>
              <a:ahLst/>
              <a:cxnLst/>
              <a:rect l="l" t="t" r="r" b="b"/>
              <a:pathLst>
                <a:path w="1110" h="1164" extrusionOk="0">
                  <a:moveTo>
                    <a:pt x="647" y="1"/>
                  </a:moveTo>
                  <a:cubicBezTo>
                    <a:pt x="643" y="1"/>
                    <a:pt x="638" y="1"/>
                    <a:pt x="634" y="1"/>
                  </a:cubicBezTo>
                  <a:cubicBezTo>
                    <a:pt x="497" y="36"/>
                    <a:pt x="480" y="190"/>
                    <a:pt x="454" y="309"/>
                  </a:cubicBezTo>
                  <a:cubicBezTo>
                    <a:pt x="446" y="352"/>
                    <a:pt x="446" y="395"/>
                    <a:pt x="437" y="438"/>
                  </a:cubicBezTo>
                  <a:lnTo>
                    <a:pt x="352" y="404"/>
                  </a:lnTo>
                  <a:lnTo>
                    <a:pt x="206" y="335"/>
                  </a:lnTo>
                  <a:cubicBezTo>
                    <a:pt x="230" y="279"/>
                    <a:pt x="186" y="215"/>
                    <a:pt x="124" y="215"/>
                  </a:cubicBezTo>
                  <a:cubicBezTo>
                    <a:pt x="120" y="215"/>
                    <a:pt x="116" y="215"/>
                    <a:pt x="112" y="215"/>
                  </a:cubicBezTo>
                  <a:cubicBezTo>
                    <a:pt x="1" y="232"/>
                    <a:pt x="1" y="318"/>
                    <a:pt x="35" y="386"/>
                  </a:cubicBezTo>
                  <a:cubicBezTo>
                    <a:pt x="26" y="412"/>
                    <a:pt x="44" y="438"/>
                    <a:pt x="69" y="446"/>
                  </a:cubicBezTo>
                  <a:cubicBezTo>
                    <a:pt x="78" y="455"/>
                    <a:pt x="86" y="472"/>
                    <a:pt x="103" y="481"/>
                  </a:cubicBezTo>
                  <a:cubicBezTo>
                    <a:pt x="180" y="540"/>
                    <a:pt x="266" y="592"/>
                    <a:pt x="360" y="635"/>
                  </a:cubicBezTo>
                  <a:cubicBezTo>
                    <a:pt x="369" y="643"/>
                    <a:pt x="386" y="652"/>
                    <a:pt x="403" y="660"/>
                  </a:cubicBezTo>
                  <a:cubicBezTo>
                    <a:pt x="394" y="712"/>
                    <a:pt x="386" y="754"/>
                    <a:pt x="377" y="797"/>
                  </a:cubicBezTo>
                  <a:cubicBezTo>
                    <a:pt x="369" y="823"/>
                    <a:pt x="377" y="840"/>
                    <a:pt x="386" y="857"/>
                  </a:cubicBezTo>
                  <a:lnTo>
                    <a:pt x="386" y="994"/>
                  </a:lnTo>
                  <a:cubicBezTo>
                    <a:pt x="386" y="1011"/>
                    <a:pt x="377" y="1028"/>
                    <a:pt x="369" y="1045"/>
                  </a:cubicBezTo>
                  <a:cubicBezTo>
                    <a:pt x="339" y="1104"/>
                    <a:pt x="391" y="1163"/>
                    <a:pt x="443" y="1163"/>
                  </a:cubicBezTo>
                  <a:cubicBezTo>
                    <a:pt x="466" y="1163"/>
                    <a:pt x="490" y="1151"/>
                    <a:pt x="506" y="1122"/>
                  </a:cubicBezTo>
                  <a:cubicBezTo>
                    <a:pt x="557" y="1037"/>
                    <a:pt x="600" y="951"/>
                    <a:pt x="634" y="857"/>
                  </a:cubicBezTo>
                  <a:cubicBezTo>
                    <a:pt x="642" y="831"/>
                    <a:pt x="651" y="814"/>
                    <a:pt x="660" y="789"/>
                  </a:cubicBezTo>
                  <a:cubicBezTo>
                    <a:pt x="702" y="806"/>
                    <a:pt x="745" y="814"/>
                    <a:pt x="788" y="823"/>
                  </a:cubicBezTo>
                  <a:cubicBezTo>
                    <a:pt x="793" y="825"/>
                    <a:pt x="799" y="826"/>
                    <a:pt x="805" y="826"/>
                  </a:cubicBezTo>
                  <a:cubicBezTo>
                    <a:pt x="820" y="826"/>
                    <a:pt x="838" y="820"/>
                    <a:pt x="856" y="814"/>
                  </a:cubicBezTo>
                  <a:lnTo>
                    <a:pt x="950" y="857"/>
                  </a:lnTo>
                  <a:cubicBezTo>
                    <a:pt x="963" y="863"/>
                    <a:pt x="976" y="866"/>
                    <a:pt x="988" y="866"/>
                  </a:cubicBezTo>
                  <a:cubicBezTo>
                    <a:pt x="1063" y="866"/>
                    <a:pt x="1110" y="764"/>
                    <a:pt x="1036" y="720"/>
                  </a:cubicBezTo>
                  <a:cubicBezTo>
                    <a:pt x="933" y="660"/>
                    <a:pt x="831" y="600"/>
                    <a:pt x="728" y="558"/>
                  </a:cubicBezTo>
                  <a:cubicBezTo>
                    <a:pt x="728" y="549"/>
                    <a:pt x="728" y="549"/>
                    <a:pt x="728" y="540"/>
                  </a:cubicBezTo>
                  <a:cubicBezTo>
                    <a:pt x="754" y="404"/>
                    <a:pt x="771" y="258"/>
                    <a:pt x="771" y="113"/>
                  </a:cubicBezTo>
                  <a:cubicBezTo>
                    <a:pt x="755" y="49"/>
                    <a:pt x="702" y="1"/>
                    <a:pt x="6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31"/>
            <p:cNvSpPr/>
            <p:nvPr/>
          </p:nvSpPr>
          <p:spPr>
            <a:xfrm>
              <a:off x="5437118" y="4645355"/>
              <a:ext cx="139529" cy="112941"/>
            </a:xfrm>
            <a:custGeom>
              <a:avLst/>
              <a:gdLst/>
              <a:ahLst/>
              <a:cxnLst/>
              <a:rect l="l" t="t" r="r" b="b"/>
              <a:pathLst>
                <a:path w="1249" h="1011" extrusionOk="0">
                  <a:moveTo>
                    <a:pt x="664" y="0"/>
                  </a:moveTo>
                  <a:cubicBezTo>
                    <a:pt x="645" y="0"/>
                    <a:pt x="626" y="6"/>
                    <a:pt x="609" y="21"/>
                  </a:cubicBezTo>
                  <a:cubicBezTo>
                    <a:pt x="602" y="18"/>
                    <a:pt x="596" y="17"/>
                    <a:pt x="590" y="17"/>
                  </a:cubicBezTo>
                  <a:cubicBezTo>
                    <a:pt x="574" y="17"/>
                    <a:pt x="562" y="25"/>
                    <a:pt x="549" y="38"/>
                  </a:cubicBezTo>
                  <a:cubicBezTo>
                    <a:pt x="455" y="140"/>
                    <a:pt x="387" y="260"/>
                    <a:pt x="344" y="380"/>
                  </a:cubicBezTo>
                  <a:lnTo>
                    <a:pt x="327" y="380"/>
                  </a:lnTo>
                  <a:cubicBezTo>
                    <a:pt x="276" y="337"/>
                    <a:pt x="224" y="294"/>
                    <a:pt x="173" y="243"/>
                  </a:cubicBezTo>
                  <a:cubicBezTo>
                    <a:pt x="157" y="229"/>
                    <a:pt x="139" y="223"/>
                    <a:pt x="122" y="223"/>
                  </a:cubicBezTo>
                  <a:cubicBezTo>
                    <a:pt x="57" y="223"/>
                    <a:pt x="1" y="307"/>
                    <a:pt x="62" y="354"/>
                  </a:cubicBezTo>
                  <a:cubicBezTo>
                    <a:pt x="79" y="371"/>
                    <a:pt x="96" y="389"/>
                    <a:pt x="122" y="406"/>
                  </a:cubicBezTo>
                  <a:cubicBezTo>
                    <a:pt x="122" y="431"/>
                    <a:pt x="130" y="457"/>
                    <a:pt x="156" y="466"/>
                  </a:cubicBezTo>
                  <a:cubicBezTo>
                    <a:pt x="207" y="491"/>
                    <a:pt x="250" y="517"/>
                    <a:pt x="293" y="543"/>
                  </a:cubicBezTo>
                  <a:cubicBezTo>
                    <a:pt x="284" y="628"/>
                    <a:pt x="276" y="705"/>
                    <a:pt x="276" y="791"/>
                  </a:cubicBezTo>
                  <a:cubicBezTo>
                    <a:pt x="267" y="808"/>
                    <a:pt x="258" y="816"/>
                    <a:pt x="258" y="833"/>
                  </a:cubicBezTo>
                  <a:cubicBezTo>
                    <a:pt x="241" y="876"/>
                    <a:pt x="250" y="919"/>
                    <a:pt x="284" y="945"/>
                  </a:cubicBezTo>
                  <a:lnTo>
                    <a:pt x="293" y="953"/>
                  </a:lnTo>
                  <a:cubicBezTo>
                    <a:pt x="302" y="991"/>
                    <a:pt x="335" y="1010"/>
                    <a:pt x="368" y="1010"/>
                  </a:cubicBezTo>
                  <a:cubicBezTo>
                    <a:pt x="395" y="1010"/>
                    <a:pt x="423" y="997"/>
                    <a:pt x="438" y="970"/>
                  </a:cubicBezTo>
                  <a:cubicBezTo>
                    <a:pt x="455" y="936"/>
                    <a:pt x="472" y="893"/>
                    <a:pt x="489" y="859"/>
                  </a:cubicBezTo>
                  <a:cubicBezTo>
                    <a:pt x="532" y="825"/>
                    <a:pt x="566" y="782"/>
                    <a:pt x="601" y="739"/>
                  </a:cubicBezTo>
                  <a:cubicBezTo>
                    <a:pt x="712" y="799"/>
                    <a:pt x="832" y="851"/>
                    <a:pt x="951" y="902"/>
                  </a:cubicBezTo>
                  <a:cubicBezTo>
                    <a:pt x="959" y="906"/>
                    <a:pt x="966" y="907"/>
                    <a:pt x="974" y="907"/>
                  </a:cubicBezTo>
                  <a:cubicBezTo>
                    <a:pt x="1003" y="907"/>
                    <a:pt x="1032" y="884"/>
                    <a:pt x="1046" y="851"/>
                  </a:cubicBezTo>
                  <a:lnTo>
                    <a:pt x="1140" y="859"/>
                  </a:lnTo>
                  <a:cubicBezTo>
                    <a:pt x="1142" y="859"/>
                    <a:pt x="1145" y="859"/>
                    <a:pt x="1147" y="859"/>
                  </a:cubicBezTo>
                  <a:cubicBezTo>
                    <a:pt x="1235" y="859"/>
                    <a:pt x="1248" y="722"/>
                    <a:pt x="1165" y="705"/>
                  </a:cubicBezTo>
                  <a:cubicBezTo>
                    <a:pt x="1003" y="671"/>
                    <a:pt x="849" y="620"/>
                    <a:pt x="695" y="560"/>
                  </a:cubicBezTo>
                  <a:cubicBezTo>
                    <a:pt x="720" y="474"/>
                    <a:pt x="729" y="389"/>
                    <a:pt x="729" y="303"/>
                  </a:cubicBezTo>
                  <a:lnTo>
                    <a:pt x="755" y="269"/>
                  </a:lnTo>
                  <a:cubicBezTo>
                    <a:pt x="772" y="235"/>
                    <a:pt x="763" y="183"/>
                    <a:pt x="729" y="166"/>
                  </a:cubicBezTo>
                  <a:cubicBezTo>
                    <a:pt x="738" y="140"/>
                    <a:pt x="746" y="123"/>
                    <a:pt x="746" y="98"/>
                  </a:cubicBezTo>
                  <a:cubicBezTo>
                    <a:pt x="758" y="42"/>
                    <a:pt x="713" y="0"/>
                    <a:pt x="6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31"/>
            <p:cNvSpPr/>
            <p:nvPr/>
          </p:nvSpPr>
          <p:spPr>
            <a:xfrm>
              <a:off x="5490851" y="4437794"/>
              <a:ext cx="131262" cy="106015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790" y="1"/>
                  </a:moveTo>
                  <a:cubicBezTo>
                    <a:pt x="772" y="1"/>
                    <a:pt x="753" y="7"/>
                    <a:pt x="736" y="22"/>
                  </a:cubicBezTo>
                  <a:cubicBezTo>
                    <a:pt x="616" y="125"/>
                    <a:pt x="513" y="245"/>
                    <a:pt x="436" y="382"/>
                  </a:cubicBezTo>
                  <a:lnTo>
                    <a:pt x="205" y="228"/>
                  </a:lnTo>
                  <a:cubicBezTo>
                    <a:pt x="194" y="217"/>
                    <a:pt x="181" y="212"/>
                    <a:pt x="166" y="212"/>
                  </a:cubicBezTo>
                  <a:cubicBezTo>
                    <a:pt x="147" y="212"/>
                    <a:pt x="126" y="221"/>
                    <a:pt x="111" y="236"/>
                  </a:cubicBezTo>
                  <a:cubicBezTo>
                    <a:pt x="100" y="230"/>
                    <a:pt x="90" y="228"/>
                    <a:pt x="81" y="228"/>
                  </a:cubicBezTo>
                  <a:cubicBezTo>
                    <a:pt x="24" y="228"/>
                    <a:pt x="1" y="329"/>
                    <a:pt x="60" y="373"/>
                  </a:cubicBezTo>
                  <a:cubicBezTo>
                    <a:pt x="154" y="433"/>
                    <a:pt x="257" y="493"/>
                    <a:pt x="359" y="544"/>
                  </a:cubicBezTo>
                  <a:cubicBezTo>
                    <a:pt x="316" y="647"/>
                    <a:pt x="291" y="758"/>
                    <a:pt x="282" y="869"/>
                  </a:cubicBezTo>
                  <a:cubicBezTo>
                    <a:pt x="274" y="912"/>
                    <a:pt x="308" y="946"/>
                    <a:pt x="342" y="946"/>
                  </a:cubicBezTo>
                  <a:cubicBezTo>
                    <a:pt x="350" y="948"/>
                    <a:pt x="357" y="948"/>
                    <a:pt x="364" y="948"/>
                  </a:cubicBezTo>
                  <a:cubicBezTo>
                    <a:pt x="396" y="948"/>
                    <a:pt x="422" y="933"/>
                    <a:pt x="436" y="912"/>
                  </a:cubicBezTo>
                  <a:cubicBezTo>
                    <a:pt x="488" y="835"/>
                    <a:pt x="530" y="758"/>
                    <a:pt x="573" y="681"/>
                  </a:cubicBezTo>
                  <a:lnTo>
                    <a:pt x="573" y="672"/>
                  </a:lnTo>
                  <a:lnTo>
                    <a:pt x="778" y="809"/>
                  </a:lnTo>
                  <a:cubicBezTo>
                    <a:pt x="792" y="816"/>
                    <a:pt x="807" y="819"/>
                    <a:pt x="820" y="819"/>
                  </a:cubicBezTo>
                  <a:cubicBezTo>
                    <a:pt x="858" y="819"/>
                    <a:pt x="892" y="796"/>
                    <a:pt x="898" y="758"/>
                  </a:cubicBezTo>
                  <a:cubicBezTo>
                    <a:pt x="941" y="775"/>
                    <a:pt x="992" y="784"/>
                    <a:pt x="1035" y="792"/>
                  </a:cubicBezTo>
                  <a:cubicBezTo>
                    <a:pt x="1041" y="794"/>
                    <a:pt x="1046" y="794"/>
                    <a:pt x="1052" y="794"/>
                  </a:cubicBezTo>
                  <a:cubicBezTo>
                    <a:pt x="1115" y="794"/>
                    <a:pt x="1175" y="710"/>
                    <a:pt x="1112" y="655"/>
                  </a:cubicBezTo>
                  <a:lnTo>
                    <a:pt x="1069" y="621"/>
                  </a:lnTo>
                  <a:cubicBezTo>
                    <a:pt x="1055" y="607"/>
                    <a:pt x="1036" y="601"/>
                    <a:pt x="1017" y="601"/>
                  </a:cubicBezTo>
                  <a:cubicBezTo>
                    <a:pt x="1002" y="601"/>
                    <a:pt x="987" y="605"/>
                    <a:pt x="975" y="613"/>
                  </a:cubicBezTo>
                  <a:cubicBezTo>
                    <a:pt x="864" y="587"/>
                    <a:pt x="753" y="553"/>
                    <a:pt x="650" y="510"/>
                  </a:cubicBezTo>
                  <a:cubicBezTo>
                    <a:pt x="701" y="407"/>
                    <a:pt x="753" y="296"/>
                    <a:pt x="787" y="185"/>
                  </a:cubicBezTo>
                  <a:cubicBezTo>
                    <a:pt x="804" y="168"/>
                    <a:pt x="821" y="142"/>
                    <a:pt x="847" y="125"/>
                  </a:cubicBezTo>
                  <a:cubicBezTo>
                    <a:pt x="907" y="78"/>
                    <a:pt x="853" y="1"/>
                    <a:pt x="79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31"/>
            <p:cNvSpPr/>
            <p:nvPr/>
          </p:nvSpPr>
          <p:spPr>
            <a:xfrm>
              <a:off x="5092933" y="4768909"/>
              <a:ext cx="128246" cy="121878"/>
            </a:xfrm>
            <a:custGeom>
              <a:avLst/>
              <a:gdLst/>
              <a:ahLst/>
              <a:cxnLst/>
              <a:rect l="l" t="t" r="r" b="b"/>
              <a:pathLst>
                <a:path w="1148" h="1091" extrusionOk="0">
                  <a:moveTo>
                    <a:pt x="783" y="0"/>
                  </a:moveTo>
                  <a:cubicBezTo>
                    <a:pt x="754" y="0"/>
                    <a:pt x="728" y="16"/>
                    <a:pt x="722" y="52"/>
                  </a:cubicBezTo>
                  <a:cubicBezTo>
                    <a:pt x="710" y="46"/>
                    <a:pt x="698" y="42"/>
                    <a:pt x="685" y="42"/>
                  </a:cubicBezTo>
                  <a:cubicBezTo>
                    <a:pt x="650" y="42"/>
                    <a:pt x="617" y="66"/>
                    <a:pt x="610" y="104"/>
                  </a:cubicBezTo>
                  <a:cubicBezTo>
                    <a:pt x="593" y="224"/>
                    <a:pt x="559" y="335"/>
                    <a:pt x="525" y="455"/>
                  </a:cubicBezTo>
                  <a:cubicBezTo>
                    <a:pt x="439" y="395"/>
                    <a:pt x="345" y="335"/>
                    <a:pt x="260" y="275"/>
                  </a:cubicBezTo>
                  <a:lnTo>
                    <a:pt x="208" y="241"/>
                  </a:lnTo>
                  <a:lnTo>
                    <a:pt x="200" y="232"/>
                  </a:lnTo>
                  <a:lnTo>
                    <a:pt x="148" y="198"/>
                  </a:lnTo>
                  <a:cubicBezTo>
                    <a:pt x="135" y="188"/>
                    <a:pt x="122" y="183"/>
                    <a:pt x="109" y="183"/>
                  </a:cubicBezTo>
                  <a:cubicBezTo>
                    <a:pt x="47" y="183"/>
                    <a:pt x="1" y="285"/>
                    <a:pt x="72" y="335"/>
                  </a:cubicBezTo>
                  <a:lnTo>
                    <a:pt x="114" y="369"/>
                  </a:lnTo>
                  <a:lnTo>
                    <a:pt x="123" y="378"/>
                  </a:lnTo>
                  <a:cubicBezTo>
                    <a:pt x="106" y="386"/>
                    <a:pt x="97" y="386"/>
                    <a:pt x="89" y="395"/>
                  </a:cubicBezTo>
                  <a:cubicBezTo>
                    <a:pt x="29" y="437"/>
                    <a:pt x="37" y="523"/>
                    <a:pt x="106" y="540"/>
                  </a:cubicBezTo>
                  <a:lnTo>
                    <a:pt x="439" y="686"/>
                  </a:lnTo>
                  <a:cubicBezTo>
                    <a:pt x="405" y="780"/>
                    <a:pt x="362" y="874"/>
                    <a:pt x="320" y="968"/>
                  </a:cubicBezTo>
                  <a:cubicBezTo>
                    <a:pt x="288" y="1025"/>
                    <a:pt x="336" y="1091"/>
                    <a:pt x="387" y="1091"/>
                  </a:cubicBezTo>
                  <a:cubicBezTo>
                    <a:pt x="405" y="1091"/>
                    <a:pt x="424" y="1082"/>
                    <a:pt x="439" y="1062"/>
                  </a:cubicBezTo>
                  <a:lnTo>
                    <a:pt x="456" y="1053"/>
                  </a:lnTo>
                  <a:lnTo>
                    <a:pt x="499" y="994"/>
                  </a:lnTo>
                  <a:cubicBezTo>
                    <a:pt x="512" y="1010"/>
                    <a:pt x="531" y="1017"/>
                    <a:pt x="551" y="1017"/>
                  </a:cubicBezTo>
                  <a:cubicBezTo>
                    <a:pt x="584" y="1017"/>
                    <a:pt x="620" y="997"/>
                    <a:pt x="636" y="959"/>
                  </a:cubicBezTo>
                  <a:cubicBezTo>
                    <a:pt x="645" y="908"/>
                    <a:pt x="662" y="848"/>
                    <a:pt x="679" y="788"/>
                  </a:cubicBezTo>
                  <a:lnTo>
                    <a:pt x="705" y="797"/>
                  </a:lnTo>
                  <a:lnTo>
                    <a:pt x="910" y="951"/>
                  </a:lnTo>
                  <a:cubicBezTo>
                    <a:pt x="923" y="960"/>
                    <a:pt x="938" y="965"/>
                    <a:pt x="953" y="965"/>
                  </a:cubicBezTo>
                  <a:cubicBezTo>
                    <a:pt x="978" y="965"/>
                    <a:pt x="1002" y="952"/>
                    <a:pt x="1013" y="925"/>
                  </a:cubicBezTo>
                  <a:cubicBezTo>
                    <a:pt x="1024" y="931"/>
                    <a:pt x="1035" y="933"/>
                    <a:pt x="1045" y="933"/>
                  </a:cubicBezTo>
                  <a:cubicBezTo>
                    <a:pt x="1112" y="933"/>
                    <a:pt x="1148" y="825"/>
                    <a:pt x="1081" y="788"/>
                  </a:cubicBezTo>
                  <a:cubicBezTo>
                    <a:pt x="961" y="720"/>
                    <a:pt x="850" y="651"/>
                    <a:pt x="730" y="583"/>
                  </a:cubicBezTo>
                  <a:cubicBezTo>
                    <a:pt x="799" y="429"/>
                    <a:pt x="841" y="266"/>
                    <a:pt x="876" y="104"/>
                  </a:cubicBezTo>
                  <a:cubicBezTo>
                    <a:pt x="881" y="41"/>
                    <a:pt x="828" y="0"/>
                    <a:pt x="7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31"/>
            <p:cNvSpPr/>
            <p:nvPr/>
          </p:nvSpPr>
          <p:spPr>
            <a:xfrm>
              <a:off x="5544250" y="4828675"/>
              <a:ext cx="118639" cy="115064"/>
            </a:xfrm>
            <a:custGeom>
              <a:avLst/>
              <a:gdLst/>
              <a:ahLst/>
              <a:cxnLst/>
              <a:rect l="l" t="t" r="r" b="b"/>
              <a:pathLst>
                <a:path w="1062" h="1030" extrusionOk="0">
                  <a:moveTo>
                    <a:pt x="607" y="0"/>
                  </a:moveTo>
                  <a:cubicBezTo>
                    <a:pt x="584" y="0"/>
                    <a:pt x="562" y="12"/>
                    <a:pt x="548" y="39"/>
                  </a:cubicBezTo>
                  <a:cubicBezTo>
                    <a:pt x="480" y="176"/>
                    <a:pt x="420" y="322"/>
                    <a:pt x="377" y="467"/>
                  </a:cubicBezTo>
                  <a:cubicBezTo>
                    <a:pt x="309" y="416"/>
                    <a:pt x="241" y="364"/>
                    <a:pt x="172" y="305"/>
                  </a:cubicBezTo>
                  <a:cubicBezTo>
                    <a:pt x="155" y="289"/>
                    <a:pt x="136" y="283"/>
                    <a:pt x="118" y="283"/>
                  </a:cubicBezTo>
                  <a:cubicBezTo>
                    <a:pt x="55" y="283"/>
                    <a:pt x="1" y="361"/>
                    <a:pt x="61" y="407"/>
                  </a:cubicBezTo>
                  <a:lnTo>
                    <a:pt x="112" y="450"/>
                  </a:lnTo>
                  <a:cubicBezTo>
                    <a:pt x="87" y="484"/>
                    <a:pt x="95" y="536"/>
                    <a:pt x="129" y="553"/>
                  </a:cubicBezTo>
                  <a:lnTo>
                    <a:pt x="335" y="655"/>
                  </a:lnTo>
                  <a:cubicBezTo>
                    <a:pt x="335" y="672"/>
                    <a:pt x="335" y="690"/>
                    <a:pt x="326" y="707"/>
                  </a:cubicBezTo>
                  <a:lnTo>
                    <a:pt x="309" y="758"/>
                  </a:lnTo>
                  <a:lnTo>
                    <a:pt x="309" y="766"/>
                  </a:lnTo>
                  <a:cubicBezTo>
                    <a:pt x="283" y="818"/>
                    <a:pt x="258" y="861"/>
                    <a:pt x="232" y="912"/>
                  </a:cubicBezTo>
                  <a:cubicBezTo>
                    <a:pt x="204" y="968"/>
                    <a:pt x="245" y="1024"/>
                    <a:pt x="298" y="1024"/>
                  </a:cubicBezTo>
                  <a:cubicBezTo>
                    <a:pt x="309" y="1024"/>
                    <a:pt x="322" y="1021"/>
                    <a:pt x="335" y="1015"/>
                  </a:cubicBezTo>
                  <a:cubicBezTo>
                    <a:pt x="347" y="1024"/>
                    <a:pt x="363" y="1029"/>
                    <a:pt x="378" y="1029"/>
                  </a:cubicBezTo>
                  <a:cubicBezTo>
                    <a:pt x="404" y="1029"/>
                    <a:pt x="430" y="1016"/>
                    <a:pt x="446" y="989"/>
                  </a:cubicBezTo>
                  <a:cubicBezTo>
                    <a:pt x="480" y="912"/>
                    <a:pt x="506" y="835"/>
                    <a:pt x="540" y="758"/>
                  </a:cubicBezTo>
                  <a:lnTo>
                    <a:pt x="548" y="758"/>
                  </a:lnTo>
                  <a:cubicBezTo>
                    <a:pt x="634" y="809"/>
                    <a:pt x="720" y="852"/>
                    <a:pt x="814" y="895"/>
                  </a:cubicBezTo>
                  <a:cubicBezTo>
                    <a:pt x="823" y="899"/>
                    <a:pt x="833" y="902"/>
                    <a:pt x="844" y="902"/>
                  </a:cubicBezTo>
                  <a:cubicBezTo>
                    <a:pt x="873" y="902"/>
                    <a:pt x="904" y="886"/>
                    <a:pt x="916" y="861"/>
                  </a:cubicBezTo>
                  <a:lnTo>
                    <a:pt x="951" y="861"/>
                  </a:lnTo>
                  <a:cubicBezTo>
                    <a:pt x="1028" y="861"/>
                    <a:pt x="1062" y="775"/>
                    <a:pt x="1002" y="724"/>
                  </a:cubicBezTo>
                  <a:lnTo>
                    <a:pt x="608" y="578"/>
                  </a:lnTo>
                  <a:cubicBezTo>
                    <a:pt x="643" y="467"/>
                    <a:pt x="677" y="364"/>
                    <a:pt x="702" y="253"/>
                  </a:cubicBezTo>
                  <a:cubicBezTo>
                    <a:pt x="711" y="228"/>
                    <a:pt x="702" y="193"/>
                    <a:pt x="677" y="176"/>
                  </a:cubicBezTo>
                  <a:cubicBezTo>
                    <a:pt x="685" y="151"/>
                    <a:pt x="685" y="133"/>
                    <a:pt x="694" y="108"/>
                  </a:cubicBezTo>
                  <a:cubicBezTo>
                    <a:pt x="705" y="50"/>
                    <a:pt x="655" y="0"/>
                    <a:pt x="6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31"/>
            <p:cNvSpPr/>
            <p:nvPr/>
          </p:nvSpPr>
          <p:spPr>
            <a:xfrm>
              <a:off x="5616527" y="4581232"/>
              <a:ext cx="134390" cy="134167"/>
            </a:xfrm>
            <a:custGeom>
              <a:avLst/>
              <a:gdLst/>
              <a:ahLst/>
              <a:cxnLst/>
              <a:rect l="l" t="t" r="r" b="b"/>
              <a:pathLst>
                <a:path w="1203" h="1201" extrusionOk="0">
                  <a:moveTo>
                    <a:pt x="854" y="0"/>
                  </a:moveTo>
                  <a:cubicBezTo>
                    <a:pt x="836" y="0"/>
                    <a:pt x="817" y="7"/>
                    <a:pt x="800" y="22"/>
                  </a:cubicBezTo>
                  <a:cubicBezTo>
                    <a:pt x="793" y="20"/>
                    <a:pt x="785" y="19"/>
                    <a:pt x="779" y="19"/>
                  </a:cubicBezTo>
                  <a:cubicBezTo>
                    <a:pt x="744" y="19"/>
                    <a:pt x="713" y="37"/>
                    <a:pt x="706" y="73"/>
                  </a:cubicBezTo>
                  <a:cubicBezTo>
                    <a:pt x="646" y="210"/>
                    <a:pt x="603" y="338"/>
                    <a:pt x="552" y="475"/>
                  </a:cubicBezTo>
                  <a:cubicBezTo>
                    <a:pt x="415" y="415"/>
                    <a:pt x="286" y="347"/>
                    <a:pt x="158" y="278"/>
                  </a:cubicBezTo>
                  <a:cubicBezTo>
                    <a:pt x="144" y="270"/>
                    <a:pt x="130" y="267"/>
                    <a:pt x="117" y="267"/>
                  </a:cubicBezTo>
                  <a:cubicBezTo>
                    <a:pt x="44" y="267"/>
                    <a:pt x="0" y="372"/>
                    <a:pt x="73" y="415"/>
                  </a:cubicBezTo>
                  <a:cubicBezTo>
                    <a:pt x="209" y="492"/>
                    <a:pt x="346" y="560"/>
                    <a:pt x="492" y="620"/>
                  </a:cubicBezTo>
                  <a:cubicBezTo>
                    <a:pt x="415" y="766"/>
                    <a:pt x="346" y="920"/>
                    <a:pt x="278" y="1082"/>
                  </a:cubicBezTo>
                  <a:cubicBezTo>
                    <a:pt x="242" y="1141"/>
                    <a:pt x="297" y="1200"/>
                    <a:pt x="351" y="1200"/>
                  </a:cubicBezTo>
                  <a:cubicBezTo>
                    <a:pt x="375" y="1200"/>
                    <a:pt x="399" y="1188"/>
                    <a:pt x="415" y="1159"/>
                  </a:cubicBezTo>
                  <a:cubicBezTo>
                    <a:pt x="449" y="1108"/>
                    <a:pt x="475" y="1065"/>
                    <a:pt x="509" y="1014"/>
                  </a:cubicBezTo>
                  <a:cubicBezTo>
                    <a:pt x="535" y="1005"/>
                    <a:pt x="560" y="988"/>
                    <a:pt x="569" y="963"/>
                  </a:cubicBezTo>
                  <a:cubicBezTo>
                    <a:pt x="612" y="877"/>
                    <a:pt x="637" y="791"/>
                    <a:pt x="671" y="697"/>
                  </a:cubicBezTo>
                  <a:lnTo>
                    <a:pt x="671" y="689"/>
                  </a:lnTo>
                  <a:cubicBezTo>
                    <a:pt x="714" y="697"/>
                    <a:pt x="748" y="714"/>
                    <a:pt x="783" y="723"/>
                  </a:cubicBezTo>
                  <a:cubicBezTo>
                    <a:pt x="817" y="732"/>
                    <a:pt x="997" y="749"/>
                    <a:pt x="1031" y="783"/>
                  </a:cubicBezTo>
                  <a:cubicBezTo>
                    <a:pt x="1049" y="801"/>
                    <a:pt x="1069" y="809"/>
                    <a:pt x="1089" y="809"/>
                  </a:cubicBezTo>
                  <a:cubicBezTo>
                    <a:pt x="1150" y="809"/>
                    <a:pt x="1203" y="730"/>
                    <a:pt x="1150" y="672"/>
                  </a:cubicBezTo>
                  <a:cubicBezTo>
                    <a:pt x="1073" y="586"/>
                    <a:pt x="851" y="569"/>
                    <a:pt x="740" y="535"/>
                  </a:cubicBezTo>
                  <a:cubicBezTo>
                    <a:pt x="757" y="483"/>
                    <a:pt x="783" y="424"/>
                    <a:pt x="800" y="364"/>
                  </a:cubicBezTo>
                  <a:cubicBezTo>
                    <a:pt x="834" y="278"/>
                    <a:pt x="877" y="201"/>
                    <a:pt x="928" y="124"/>
                  </a:cubicBezTo>
                  <a:cubicBezTo>
                    <a:pt x="960" y="60"/>
                    <a:pt x="910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31"/>
            <p:cNvSpPr/>
            <p:nvPr/>
          </p:nvSpPr>
          <p:spPr>
            <a:xfrm>
              <a:off x="4989600" y="4620667"/>
              <a:ext cx="125677" cy="125453"/>
            </a:xfrm>
            <a:custGeom>
              <a:avLst/>
              <a:gdLst/>
              <a:ahLst/>
              <a:cxnLst/>
              <a:rect l="l" t="t" r="r" b="b"/>
              <a:pathLst>
                <a:path w="1125" h="1123" extrusionOk="0">
                  <a:moveTo>
                    <a:pt x="571" y="1"/>
                  </a:moveTo>
                  <a:cubicBezTo>
                    <a:pt x="540" y="1"/>
                    <a:pt x="510" y="17"/>
                    <a:pt x="500" y="53"/>
                  </a:cubicBezTo>
                  <a:cubicBezTo>
                    <a:pt x="475" y="190"/>
                    <a:pt x="466" y="319"/>
                    <a:pt x="458" y="447"/>
                  </a:cubicBezTo>
                  <a:cubicBezTo>
                    <a:pt x="398" y="413"/>
                    <a:pt x="329" y="361"/>
                    <a:pt x="278" y="310"/>
                  </a:cubicBezTo>
                  <a:cubicBezTo>
                    <a:pt x="262" y="298"/>
                    <a:pt x="243" y="292"/>
                    <a:pt x="224" y="292"/>
                  </a:cubicBezTo>
                  <a:cubicBezTo>
                    <a:pt x="191" y="292"/>
                    <a:pt x="157" y="309"/>
                    <a:pt x="141" y="336"/>
                  </a:cubicBezTo>
                  <a:lnTo>
                    <a:pt x="132" y="336"/>
                  </a:lnTo>
                  <a:cubicBezTo>
                    <a:pt x="126" y="334"/>
                    <a:pt x="120" y="334"/>
                    <a:pt x="114" y="334"/>
                  </a:cubicBezTo>
                  <a:cubicBezTo>
                    <a:pt x="47" y="334"/>
                    <a:pt x="0" y="418"/>
                    <a:pt x="55" y="473"/>
                  </a:cubicBezTo>
                  <a:cubicBezTo>
                    <a:pt x="167" y="575"/>
                    <a:pt x="295" y="661"/>
                    <a:pt x="440" y="721"/>
                  </a:cubicBezTo>
                  <a:cubicBezTo>
                    <a:pt x="432" y="832"/>
                    <a:pt x="432" y="935"/>
                    <a:pt x="440" y="1046"/>
                  </a:cubicBezTo>
                  <a:cubicBezTo>
                    <a:pt x="445" y="1097"/>
                    <a:pt x="485" y="1123"/>
                    <a:pt x="524" y="1123"/>
                  </a:cubicBezTo>
                  <a:cubicBezTo>
                    <a:pt x="562" y="1123"/>
                    <a:pt x="599" y="1097"/>
                    <a:pt x="594" y="1046"/>
                  </a:cubicBezTo>
                  <a:cubicBezTo>
                    <a:pt x="637" y="1046"/>
                    <a:pt x="671" y="1012"/>
                    <a:pt x="671" y="969"/>
                  </a:cubicBezTo>
                  <a:cubicBezTo>
                    <a:pt x="671" y="909"/>
                    <a:pt x="663" y="858"/>
                    <a:pt x="663" y="798"/>
                  </a:cubicBezTo>
                  <a:lnTo>
                    <a:pt x="663" y="798"/>
                  </a:lnTo>
                  <a:cubicBezTo>
                    <a:pt x="746" y="817"/>
                    <a:pt x="834" y="827"/>
                    <a:pt x="924" y="827"/>
                  </a:cubicBezTo>
                  <a:cubicBezTo>
                    <a:pt x="954" y="827"/>
                    <a:pt x="984" y="826"/>
                    <a:pt x="1014" y="823"/>
                  </a:cubicBezTo>
                  <a:cubicBezTo>
                    <a:pt x="1116" y="823"/>
                    <a:pt x="1125" y="661"/>
                    <a:pt x="1014" y="661"/>
                  </a:cubicBezTo>
                  <a:cubicBezTo>
                    <a:pt x="1005" y="652"/>
                    <a:pt x="997" y="644"/>
                    <a:pt x="979" y="644"/>
                  </a:cubicBezTo>
                  <a:lnTo>
                    <a:pt x="663" y="524"/>
                  </a:lnTo>
                  <a:lnTo>
                    <a:pt x="663" y="370"/>
                  </a:lnTo>
                  <a:cubicBezTo>
                    <a:pt x="663" y="344"/>
                    <a:pt x="646" y="319"/>
                    <a:pt x="629" y="302"/>
                  </a:cubicBezTo>
                  <a:cubicBezTo>
                    <a:pt x="629" y="233"/>
                    <a:pt x="646" y="165"/>
                    <a:pt x="654" y="96"/>
                  </a:cubicBezTo>
                  <a:cubicBezTo>
                    <a:pt x="670" y="39"/>
                    <a:pt x="619" y="1"/>
                    <a:pt x="57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31"/>
            <p:cNvSpPr/>
            <p:nvPr/>
          </p:nvSpPr>
          <p:spPr>
            <a:xfrm>
              <a:off x="4256992" y="-1539"/>
              <a:ext cx="1951617" cy="1416514"/>
            </a:xfrm>
            <a:custGeom>
              <a:avLst/>
              <a:gdLst/>
              <a:ahLst/>
              <a:cxnLst/>
              <a:rect l="l" t="t" r="r" b="b"/>
              <a:pathLst>
                <a:path w="17470" h="12680" extrusionOk="0">
                  <a:moveTo>
                    <a:pt x="6737" y="0"/>
                  </a:moveTo>
                  <a:cubicBezTo>
                    <a:pt x="6550" y="0"/>
                    <a:pt x="6360" y="38"/>
                    <a:pt x="6177" y="84"/>
                  </a:cubicBezTo>
                  <a:cubicBezTo>
                    <a:pt x="5202" y="323"/>
                    <a:pt x="4235" y="768"/>
                    <a:pt x="3619" y="1564"/>
                  </a:cubicBezTo>
                  <a:cubicBezTo>
                    <a:pt x="3157" y="2163"/>
                    <a:pt x="2961" y="2984"/>
                    <a:pt x="3140" y="3703"/>
                  </a:cubicBezTo>
                  <a:cubicBezTo>
                    <a:pt x="2490" y="4721"/>
                    <a:pt x="1498" y="5516"/>
                    <a:pt x="882" y="6568"/>
                  </a:cubicBezTo>
                  <a:cubicBezTo>
                    <a:pt x="120" y="7860"/>
                    <a:pt x="1" y="9554"/>
                    <a:pt x="736" y="10863"/>
                  </a:cubicBezTo>
                  <a:cubicBezTo>
                    <a:pt x="1339" y="11948"/>
                    <a:pt x="2558" y="12680"/>
                    <a:pt x="3786" y="12680"/>
                  </a:cubicBezTo>
                  <a:cubicBezTo>
                    <a:pt x="4040" y="12680"/>
                    <a:pt x="4294" y="12648"/>
                    <a:pt x="4543" y="12583"/>
                  </a:cubicBezTo>
                  <a:cubicBezTo>
                    <a:pt x="5989" y="12189"/>
                    <a:pt x="7075" y="10812"/>
                    <a:pt x="8555" y="10777"/>
                  </a:cubicBezTo>
                  <a:cubicBezTo>
                    <a:pt x="8571" y="10777"/>
                    <a:pt x="8586" y="10777"/>
                    <a:pt x="8602" y="10777"/>
                  </a:cubicBezTo>
                  <a:cubicBezTo>
                    <a:pt x="9465" y="10777"/>
                    <a:pt x="10256" y="11243"/>
                    <a:pt x="11088" y="11453"/>
                  </a:cubicBezTo>
                  <a:cubicBezTo>
                    <a:pt x="11427" y="11541"/>
                    <a:pt x="11773" y="11583"/>
                    <a:pt x="12118" y="11583"/>
                  </a:cubicBezTo>
                  <a:cubicBezTo>
                    <a:pt x="14019" y="11583"/>
                    <a:pt x="15906" y="10316"/>
                    <a:pt x="16623" y="8528"/>
                  </a:cubicBezTo>
                  <a:cubicBezTo>
                    <a:pt x="17470" y="6414"/>
                    <a:pt x="16717" y="3822"/>
                    <a:pt x="14997" y="2325"/>
                  </a:cubicBezTo>
                  <a:cubicBezTo>
                    <a:pt x="14362" y="1779"/>
                    <a:pt x="13562" y="1353"/>
                    <a:pt x="12722" y="1353"/>
                  </a:cubicBezTo>
                  <a:cubicBezTo>
                    <a:pt x="12668" y="1353"/>
                    <a:pt x="12614" y="1355"/>
                    <a:pt x="12559" y="1359"/>
                  </a:cubicBezTo>
                  <a:cubicBezTo>
                    <a:pt x="11566" y="1423"/>
                    <a:pt x="10525" y="2085"/>
                    <a:pt x="9603" y="2085"/>
                  </a:cubicBezTo>
                  <a:cubicBezTo>
                    <a:pt x="9302" y="2085"/>
                    <a:pt x="9013" y="2014"/>
                    <a:pt x="8744" y="1829"/>
                  </a:cubicBezTo>
                  <a:cubicBezTo>
                    <a:pt x="8042" y="1350"/>
                    <a:pt x="7837" y="246"/>
                    <a:pt x="7016" y="33"/>
                  </a:cubicBezTo>
                  <a:cubicBezTo>
                    <a:pt x="6924" y="10"/>
                    <a:pt x="6831" y="0"/>
                    <a:pt x="67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31"/>
            <p:cNvSpPr/>
            <p:nvPr/>
          </p:nvSpPr>
          <p:spPr>
            <a:xfrm>
              <a:off x="4275201" y="199879"/>
              <a:ext cx="2002223" cy="1433160"/>
            </a:xfrm>
            <a:custGeom>
              <a:avLst/>
              <a:gdLst/>
              <a:ahLst/>
              <a:cxnLst/>
              <a:rect l="l" t="t" r="r" b="b"/>
              <a:pathLst>
                <a:path w="17923" h="12829" extrusionOk="0">
                  <a:moveTo>
                    <a:pt x="6589" y="166"/>
                  </a:moveTo>
                  <a:cubicBezTo>
                    <a:pt x="6876" y="166"/>
                    <a:pt x="7145" y="247"/>
                    <a:pt x="7374" y="471"/>
                  </a:cubicBezTo>
                  <a:cubicBezTo>
                    <a:pt x="7580" y="693"/>
                    <a:pt x="7768" y="941"/>
                    <a:pt x="7922" y="1207"/>
                  </a:cubicBezTo>
                  <a:cubicBezTo>
                    <a:pt x="8256" y="1720"/>
                    <a:pt x="8658" y="2165"/>
                    <a:pt x="9308" y="2233"/>
                  </a:cubicBezTo>
                  <a:cubicBezTo>
                    <a:pt x="9374" y="2240"/>
                    <a:pt x="9440" y="2243"/>
                    <a:pt x="9506" y="2243"/>
                  </a:cubicBezTo>
                  <a:cubicBezTo>
                    <a:pt x="10140" y="2243"/>
                    <a:pt x="10764" y="1964"/>
                    <a:pt x="11352" y="1763"/>
                  </a:cubicBezTo>
                  <a:cubicBezTo>
                    <a:pt x="11700" y="1639"/>
                    <a:pt x="12071" y="1554"/>
                    <a:pt x="12436" y="1510"/>
                  </a:cubicBezTo>
                  <a:lnTo>
                    <a:pt x="12436" y="1510"/>
                  </a:lnTo>
                  <a:cubicBezTo>
                    <a:pt x="12444" y="1513"/>
                    <a:pt x="12454" y="1515"/>
                    <a:pt x="12465" y="1515"/>
                  </a:cubicBezTo>
                  <a:cubicBezTo>
                    <a:pt x="12511" y="1512"/>
                    <a:pt x="12557" y="1511"/>
                    <a:pt x="12602" y="1511"/>
                  </a:cubicBezTo>
                  <a:cubicBezTo>
                    <a:pt x="14286" y="1511"/>
                    <a:pt x="15690" y="3025"/>
                    <a:pt x="16314" y="4475"/>
                  </a:cubicBezTo>
                  <a:cubicBezTo>
                    <a:pt x="16922" y="5886"/>
                    <a:pt x="16990" y="7563"/>
                    <a:pt x="16280" y="8949"/>
                  </a:cubicBezTo>
                  <a:cubicBezTo>
                    <a:pt x="15561" y="10300"/>
                    <a:pt x="14261" y="11250"/>
                    <a:pt x="12755" y="11515"/>
                  </a:cubicBezTo>
                  <a:cubicBezTo>
                    <a:pt x="12523" y="11555"/>
                    <a:pt x="12294" y="11574"/>
                    <a:pt x="12067" y="11574"/>
                  </a:cubicBezTo>
                  <a:cubicBezTo>
                    <a:pt x="11507" y="11574"/>
                    <a:pt x="10961" y="11459"/>
                    <a:pt x="10420" y="11259"/>
                  </a:cubicBezTo>
                  <a:cubicBezTo>
                    <a:pt x="9778" y="11030"/>
                    <a:pt x="9148" y="10772"/>
                    <a:pt x="8475" y="10772"/>
                  </a:cubicBezTo>
                  <a:cubicBezTo>
                    <a:pt x="8341" y="10772"/>
                    <a:pt x="8205" y="10782"/>
                    <a:pt x="8067" y="10805"/>
                  </a:cubicBezTo>
                  <a:cubicBezTo>
                    <a:pt x="6622" y="11062"/>
                    <a:pt x="5621" y="12371"/>
                    <a:pt x="4175" y="12627"/>
                  </a:cubicBezTo>
                  <a:cubicBezTo>
                    <a:pt x="4006" y="12657"/>
                    <a:pt x="3837" y="12671"/>
                    <a:pt x="3669" y="12671"/>
                  </a:cubicBezTo>
                  <a:cubicBezTo>
                    <a:pt x="2278" y="12671"/>
                    <a:pt x="959" y="11700"/>
                    <a:pt x="471" y="10395"/>
                  </a:cubicBezTo>
                  <a:cubicBezTo>
                    <a:pt x="180" y="9573"/>
                    <a:pt x="146" y="8684"/>
                    <a:pt x="377" y="7845"/>
                  </a:cubicBezTo>
                  <a:cubicBezTo>
                    <a:pt x="599" y="6998"/>
                    <a:pt x="1069" y="6288"/>
                    <a:pt x="1626" y="5629"/>
                  </a:cubicBezTo>
                  <a:cubicBezTo>
                    <a:pt x="1908" y="5313"/>
                    <a:pt x="2190" y="4988"/>
                    <a:pt x="2472" y="4671"/>
                  </a:cubicBezTo>
                  <a:cubicBezTo>
                    <a:pt x="2601" y="4517"/>
                    <a:pt x="2729" y="4355"/>
                    <a:pt x="2849" y="4192"/>
                  </a:cubicBezTo>
                  <a:cubicBezTo>
                    <a:pt x="2934" y="4090"/>
                    <a:pt x="3097" y="3919"/>
                    <a:pt x="3123" y="3782"/>
                  </a:cubicBezTo>
                  <a:cubicBezTo>
                    <a:pt x="3123" y="3696"/>
                    <a:pt x="3106" y="3611"/>
                    <a:pt x="3080" y="3534"/>
                  </a:cubicBezTo>
                  <a:cubicBezTo>
                    <a:pt x="3063" y="3414"/>
                    <a:pt x="3054" y="3303"/>
                    <a:pt x="3054" y="3183"/>
                  </a:cubicBezTo>
                  <a:cubicBezTo>
                    <a:pt x="3063" y="2952"/>
                    <a:pt x="3097" y="2721"/>
                    <a:pt x="3165" y="2507"/>
                  </a:cubicBezTo>
                  <a:cubicBezTo>
                    <a:pt x="3294" y="2079"/>
                    <a:pt x="3533" y="1694"/>
                    <a:pt x="3850" y="1378"/>
                  </a:cubicBezTo>
                  <a:cubicBezTo>
                    <a:pt x="4449" y="779"/>
                    <a:pt x="5278" y="428"/>
                    <a:pt x="6091" y="231"/>
                  </a:cubicBezTo>
                  <a:cubicBezTo>
                    <a:pt x="6261" y="191"/>
                    <a:pt x="6428" y="166"/>
                    <a:pt x="6589" y="166"/>
                  </a:cubicBezTo>
                  <a:close/>
                  <a:moveTo>
                    <a:pt x="6636" y="0"/>
                  </a:moveTo>
                  <a:cubicBezTo>
                    <a:pt x="6625" y="0"/>
                    <a:pt x="6615" y="0"/>
                    <a:pt x="6604" y="0"/>
                  </a:cubicBezTo>
                  <a:cubicBezTo>
                    <a:pt x="5826" y="9"/>
                    <a:pt x="4928" y="394"/>
                    <a:pt x="4295" y="822"/>
                  </a:cubicBezTo>
                  <a:cubicBezTo>
                    <a:pt x="3610" y="1275"/>
                    <a:pt x="3097" y="1942"/>
                    <a:pt x="2943" y="2755"/>
                  </a:cubicBezTo>
                  <a:cubicBezTo>
                    <a:pt x="2909" y="2943"/>
                    <a:pt x="2892" y="3131"/>
                    <a:pt x="2900" y="3328"/>
                  </a:cubicBezTo>
                  <a:cubicBezTo>
                    <a:pt x="2909" y="3568"/>
                    <a:pt x="2986" y="3739"/>
                    <a:pt x="2840" y="3944"/>
                  </a:cubicBezTo>
                  <a:cubicBezTo>
                    <a:pt x="2558" y="4329"/>
                    <a:pt x="2259" y="4697"/>
                    <a:pt x="1933" y="5039"/>
                  </a:cubicBezTo>
                  <a:cubicBezTo>
                    <a:pt x="1335" y="5724"/>
                    <a:pt x="736" y="6408"/>
                    <a:pt x="394" y="7255"/>
                  </a:cubicBezTo>
                  <a:cubicBezTo>
                    <a:pt x="94" y="8016"/>
                    <a:pt x="0" y="8838"/>
                    <a:pt x="111" y="9642"/>
                  </a:cubicBezTo>
                  <a:cubicBezTo>
                    <a:pt x="334" y="11190"/>
                    <a:pt x="1489" y="12431"/>
                    <a:pt x="3011" y="12764"/>
                  </a:cubicBezTo>
                  <a:cubicBezTo>
                    <a:pt x="3227" y="12807"/>
                    <a:pt x="3445" y="12829"/>
                    <a:pt x="3663" y="12829"/>
                  </a:cubicBezTo>
                  <a:cubicBezTo>
                    <a:pt x="4181" y="12829"/>
                    <a:pt x="4698" y="12708"/>
                    <a:pt x="5167" y="12473"/>
                  </a:cubicBezTo>
                  <a:cubicBezTo>
                    <a:pt x="5877" y="12131"/>
                    <a:pt x="6510" y="11626"/>
                    <a:pt x="7220" y="11276"/>
                  </a:cubicBezTo>
                  <a:cubicBezTo>
                    <a:pt x="7605" y="11079"/>
                    <a:pt x="8025" y="10959"/>
                    <a:pt x="8461" y="10942"/>
                  </a:cubicBezTo>
                  <a:cubicBezTo>
                    <a:pt x="8474" y="10942"/>
                    <a:pt x="8487" y="10942"/>
                    <a:pt x="8500" y="10942"/>
                  </a:cubicBezTo>
                  <a:cubicBezTo>
                    <a:pt x="9008" y="10942"/>
                    <a:pt x="9491" y="11101"/>
                    <a:pt x="9967" y="11276"/>
                  </a:cubicBezTo>
                  <a:cubicBezTo>
                    <a:pt x="10664" y="11531"/>
                    <a:pt x="11333" y="11745"/>
                    <a:pt x="12069" y="11745"/>
                  </a:cubicBezTo>
                  <a:cubicBezTo>
                    <a:pt x="12146" y="11745"/>
                    <a:pt x="12224" y="11743"/>
                    <a:pt x="12302" y="11738"/>
                  </a:cubicBezTo>
                  <a:cubicBezTo>
                    <a:pt x="13791" y="11652"/>
                    <a:pt x="15211" y="10822"/>
                    <a:pt x="16075" y="9616"/>
                  </a:cubicBezTo>
                  <a:cubicBezTo>
                    <a:pt x="17923" y="7032"/>
                    <a:pt x="16716" y="2849"/>
                    <a:pt x="13799" y="1600"/>
                  </a:cubicBezTo>
                  <a:cubicBezTo>
                    <a:pt x="13429" y="1434"/>
                    <a:pt x="13031" y="1348"/>
                    <a:pt x="12631" y="1348"/>
                  </a:cubicBezTo>
                  <a:cubicBezTo>
                    <a:pt x="12578" y="1348"/>
                    <a:pt x="12526" y="1349"/>
                    <a:pt x="12473" y="1352"/>
                  </a:cubicBezTo>
                  <a:cubicBezTo>
                    <a:pt x="12470" y="1352"/>
                    <a:pt x="12467" y="1352"/>
                    <a:pt x="12465" y="1352"/>
                  </a:cubicBezTo>
                  <a:lnTo>
                    <a:pt x="12465" y="1352"/>
                  </a:lnTo>
                  <a:cubicBezTo>
                    <a:pt x="12462" y="1352"/>
                    <a:pt x="12459" y="1352"/>
                    <a:pt x="12456" y="1352"/>
                  </a:cubicBezTo>
                  <a:cubicBezTo>
                    <a:pt x="11609" y="1421"/>
                    <a:pt x="10856" y="1840"/>
                    <a:pt x="10035" y="2019"/>
                  </a:cubicBezTo>
                  <a:cubicBezTo>
                    <a:pt x="9862" y="2056"/>
                    <a:pt x="9685" y="2080"/>
                    <a:pt x="9509" y="2080"/>
                  </a:cubicBezTo>
                  <a:cubicBezTo>
                    <a:pt x="9275" y="2080"/>
                    <a:pt x="9044" y="2038"/>
                    <a:pt x="8829" y="1925"/>
                  </a:cubicBezTo>
                  <a:cubicBezTo>
                    <a:pt x="8478" y="1737"/>
                    <a:pt x="8256" y="1403"/>
                    <a:pt x="8042" y="1087"/>
                  </a:cubicBezTo>
                  <a:cubicBezTo>
                    <a:pt x="7696" y="556"/>
                    <a:pt x="7326" y="0"/>
                    <a:pt x="6636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31"/>
            <p:cNvSpPr/>
            <p:nvPr/>
          </p:nvSpPr>
          <p:spPr>
            <a:xfrm>
              <a:off x="4638265" y="-1684818"/>
              <a:ext cx="1937318" cy="1753439"/>
            </a:xfrm>
            <a:custGeom>
              <a:avLst/>
              <a:gdLst/>
              <a:ahLst/>
              <a:cxnLst/>
              <a:rect l="l" t="t" r="r" b="b"/>
              <a:pathLst>
                <a:path w="17342" h="15696" extrusionOk="0">
                  <a:moveTo>
                    <a:pt x="6758" y="1"/>
                  </a:moveTo>
                  <a:cubicBezTo>
                    <a:pt x="3350" y="1"/>
                    <a:pt x="1272" y="1556"/>
                    <a:pt x="805" y="2371"/>
                  </a:cubicBezTo>
                  <a:cubicBezTo>
                    <a:pt x="1" y="3765"/>
                    <a:pt x="1164" y="3440"/>
                    <a:pt x="1618" y="4766"/>
                  </a:cubicBezTo>
                  <a:cubicBezTo>
                    <a:pt x="2071" y="6092"/>
                    <a:pt x="506" y="5921"/>
                    <a:pt x="258" y="8222"/>
                  </a:cubicBezTo>
                  <a:cubicBezTo>
                    <a:pt x="26" y="10372"/>
                    <a:pt x="1855" y="10708"/>
                    <a:pt x="2550" y="10708"/>
                  </a:cubicBezTo>
                  <a:cubicBezTo>
                    <a:pt x="2599" y="10708"/>
                    <a:pt x="2642" y="10706"/>
                    <a:pt x="2679" y="10703"/>
                  </a:cubicBezTo>
                  <a:cubicBezTo>
                    <a:pt x="2697" y="10702"/>
                    <a:pt x="2717" y="10702"/>
                    <a:pt x="2737" y="10702"/>
                  </a:cubicBezTo>
                  <a:cubicBezTo>
                    <a:pt x="3353" y="10702"/>
                    <a:pt x="4953" y="11202"/>
                    <a:pt x="4655" y="12808"/>
                  </a:cubicBezTo>
                  <a:cubicBezTo>
                    <a:pt x="4418" y="14077"/>
                    <a:pt x="5643" y="15696"/>
                    <a:pt x="7388" y="15696"/>
                  </a:cubicBezTo>
                  <a:cubicBezTo>
                    <a:pt x="7913" y="15696"/>
                    <a:pt x="8484" y="15549"/>
                    <a:pt x="9078" y="15203"/>
                  </a:cubicBezTo>
                  <a:cubicBezTo>
                    <a:pt x="9588" y="14906"/>
                    <a:pt x="9985" y="14797"/>
                    <a:pt x="10318" y="14797"/>
                  </a:cubicBezTo>
                  <a:cubicBezTo>
                    <a:pt x="11220" y="14797"/>
                    <a:pt x="11650" y="15593"/>
                    <a:pt x="12561" y="15593"/>
                  </a:cubicBezTo>
                  <a:cubicBezTo>
                    <a:pt x="13007" y="15593"/>
                    <a:pt x="13568" y="15403"/>
                    <a:pt x="14356" y="14835"/>
                  </a:cubicBezTo>
                  <a:cubicBezTo>
                    <a:pt x="17342" y="12688"/>
                    <a:pt x="16118" y="3303"/>
                    <a:pt x="16118" y="3303"/>
                  </a:cubicBezTo>
                  <a:cubicBezTo>
                    <a:pt x="12376" y="813"/>
                    <a:pt x="9220" y="1"/>
                    <a:pt x="67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31"/>
            <p:cNvSpPr/>
            <p:nvPr/>
          </p:nvSpPr>
          <p:spPr>
            <a:xfrm>
              <a:off x="5940939" y="-1401181"/>
              <a:ext cx="113835" cy="99759"/>
            </a:xfrm>
            <a:custGeom>
              <a:avLst/>
              <a:gdLst/>
              <a:ahLst/>
              <a:cxnLst/>
              <a:rect l="l" t="t" r="r" b="b"/>
              <a:pathLst>
                <a:path w="1019" h="893" extrusionOk="0">
                  <a:moveTo>
                    <a:pt x="332" y="0"/>
                  </a:moveTo>
                  <a:cubicBezTo>
                    <a:pt x="285" y="0"/>
                    <a:pt x="237" y="7"/>
                    <a:pt x="188" y="20"/>
                  </a:cubicBezTo>
                  <a:cubicBezTo>
                    <a:pt x="111" y="46"/>
                    <a:pt x="52" y="114"/>
                    <a:pt x="43" y="191"/>
                  </a:cubicBezTo>
                  <a:cubicBezTo>
                    <a:pt x="0" y="260"/>
                    <a:pt x="0" y="354"/>
                    <a:pt x="43" y="422"/>
                  </a:cubicBezTo>
                  <a:cubicBezTo>
                    <a:pt x="43" y="661"/>
                    <a:pt x="279" y="893"/>
                    <a:pt x="513" y="893"/>
                  </a:cubicBezTo>
                  <a:cubicBezTo>
                    <a:pt x="539" y="893"/>
                    <a:pt x="565" y="890"/>
                    <a:pt x="591" y="884"/>
                  </a:cubicBezTo>
                  <a:cubicBezTo>
                    <a:pt x="702" y="850"/>
                    <a:pt x="787" y="773"/>
                    <a:pt x="822" y="670"/>
                  </a:cubicBezTo>
                  <a:cubicBezTo>
                    <a:pt x="864" y="628"/>
                    <a:pt x="890" y="559"/>
                    <a:pt x="873" y="508"/>
                  </a:cubicBezTo>
                  <a:cubicBezTo>
                    <a:pt x="1018" y="422"/>
                    <a:pt x="1001" y="208"/>
                    <a:pt x="839" y="157"/>
                  </a:cubicBezTo>
                  <a:cubicBezTo>
                    <a:pt x="770" y="131"/>
                    <a:pt x="702" y="106"/>
                    <a:pt x="625" y="97"/>
                  </a:cubicBezTo>
                  <a:cubicBezTo>
                    <a:pt x="537" y="32"/>
                    <a:pt x="436" y="0"/>
                    <a:pt x="33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31"/>
            <p:cNvSpPr/>
            <p:nvPr/>
          </p:nvSpPr>
          <p:spPr>
            <a:xfrm>
              <a:off x="5700311" y="-1340856"/>
              <a:ext cx="126012" cy="90375"/>
            </a:xfrm>
            <a:custGeom>
              <a:avLst/>
              <a:gdLst/>
              <a:ahLst/>
              <a:cxnLst/>
              <a:rect l="l" t="t" r="r" b="b"/>
              <a:pathLst>
                <a:path w="1128" h="809" extrusionOk="0">
                  <a:moveTo>
                    <a:pt x="514" y="1"/>
                  </a:moveTo>
                  <a:cubicBezTo>
                    <a:pt x="409" y="1"/>
                    <a:pt x="306" y="38"/>
                    <a:pt x="221" y="105"/>
                  </a:cubicBezTo>
                  <a:cubicBezTo>
                    <a:pt x="152" y="173"/>
                    <a:pt x="110" y="284"/>
                    <a:pt x="127" y="387"/>
                  </a:cubicBezTo>
                  <a:cubicBezTo>
                    <a:pt x="118" y="404"/>
                    <a:pt x="101" y="413"/>
                    <a:pt x="93" y="430"/>
                  </a:cubicBezTo>
                  <a:cubicBezTo>
                    <a:pt x="1" y="563"/>
                    <a:pt x="145" y="738"/>
                    <a:pt x="288" y="738"/>
                  </a:cubicBezTo>
                  <a:cubicBezTo>
                    <a:pt x="291" y="738"/>
                    <a:pt x="294" y="738"/>
                    <a:pt x="298" y="738"/>
                  </a:cubicBezTo>
                  <a:cubicBezTo>
                    <a:pt x="430" y="738"/>
                    <a:pt x="576" y="808"/>
                    <a:pt x="718" y="808"/>
                  </a:cubicBezTo>
                  <a:cubicBezTo>
                    <a:pt x="732" y="808"/>
                    <a:pt x="746" y="808"/>
                    <a:pt x="760" y="806"/>
                  </a:cubicBezTo>
                  <a:cubicBezTo>
                    <a:pt x="880" y="798"/>
                    <a:pt x="991" y="729"/>
                    <a:pt x="1059" y="626"/>
                  </a:cubicBezTo>
                  <a:cubicBezTo>
                    <a:pt x="1128" y="515"/>
                    <a:pt x="1128" y="378"/>
                    <a:pt x="1068" y="267"/>
                  </a:cubicBezTo>
                  <a:cubicBezTo>
                    <a:pt x="982" y="105"/>
                    <a:pt x="794" y="53"/>
                    <a:pt x="640" y="19"/>
                  </a:cubicBezTo>
                  <a:cubicBezTo>
                    <a:pt x="598" y="7"/>
                    <a:pt x="556" y="1"/>
                    <a:pt x="5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31"/>
            <p:cNvSpPr/>
            <p:nvPr/>
          </p:nvSpPr>
          <p:spPr>
            <a:xfrm>
              <a:off x="6095772" y="-1247130"/>
              <a:ext cx="139641" cy="103446"/>
            </a:xfrm>
            <a:custGeom>
              <a:avLst/>
              <a:gdLst/>
              <a:ahLst/>
              <a:cxnLst/>
              <a:rect l="l" t="t" r="r" b="b"/>
              <a:pathLst>
                <a:path w="1250" h="926" extrusionOk="0">
                  <a:moveTo>
                    <a:pt x="433" y="0"/>
                  </a:moveTo>
                  <a:cubicBezTo>
                    <a:pt x="411" y="0"/>
                    <a:pt x="389" y="3"/>
                    <a:pt x="368" y="10"/>
                  </a:cubicBezTo>
                  <a:cubicBezTo>
                    <a:pt x="120" y="113"/>
                    <a:pt x="0" y="369"/>
                    <a:pt x="43" y="652"/>
                  </a:cubicBezTo>
                  <a:cubicBezTo>
                    <a:pt x="60" y="720"/>
                    <a:pt x="111" y="780"/>
                    <a:pt x="180" y="805"/>
                  </a:cubicBezTo>
                  <a:cubicBezTo>
                    <a:pt x="304" y="871"/>
                    <a:pt x="442" y="926"/>
                    <a:pt x="577" y="926"/>
                  </a:cubicBezTo>
                  <a:cubicBezTo>
                    <a:pt x="619" y="926"/>
                    <a:pt x="661" y="920"/>
                    <a:pt x="702" y="908"/>
                  </a:cubicBezTo>
                  <a:cubicBezTo>
                    <a:pt x="736" y="891"/>
                    <a:pt x="779" y="874"/>
                    <a:pt x="804" y="857"/>
                  </a:cubicBezTo>
                  <a:cubicBezTo>
                    <a:pt x="847" y="868"/>
                    <a:pt x="891" y="874"/>
                    <a:pt x="934" y="874"/>
                  </a:cubicBezTo>
                  <a:cubicBezTo>
                    <a:pt x="1021" y="874"/>
                    <a:pt x="1107" y="851"/>
                    <a:pt x="1181" y="805"/>
                  </a:cubicBezTo>
                  <a:cubicBezTo>
                    <a:pt x="1241" y="746"/>
                    <a:pt x="1249" y="660"/>
                    <a:pt x="1215" y="583"/>
                  </a:cubicBezTo>
                  <a:cubicBezTo>
                    <a:pt x="1206" y="566"/>
                    <a:pt x="1198" y="557"/>
                    <a:pt x="1189" y="540"/>
                  </a:cubicBezTo>
                  <a:cubicBezTo>
                    <a:pt x="1206" y="403"/>
                    <a:pt x="1155" y="258"/>
                    <a:pt x="1061" y="164"/>
                  </a:cubicBezTo>
                  <a:cubicBezTo>
                    <a:pt x="993" y="96"/>
                    <a:pt x="905" y="60"/>
                    <a:pt x="817" y="60"/>
                  </a:cubicBezTo>
                  <a:cubicBezTo>
                    <a:pt x="760" y="60"/>
                    <a:pt x="703" y="74"/>
                    <a:pt x="650" y="104"/>
                  </a:cubicBezTo>
                  <a:cubicBezTo>
                    <a:pt x="633" y="95"/>
                    <a:pt x="608" y="95"/>
                    <a:pt x="590" y="87"/>
                  </a:cubicBezTo>
                  <a:cubicBezTo>
                    <a:pt x="558" y="29"/>
                    <a:pt x="497" y="0"/>
                    <a:pt x="43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31"/>
            <p:cNvSpPr/>
            <p:nvPr/>
          </p:nvSpPr>
          <p:spPr>
            <a:xfrm>
              <a:off x="5917926" y="-1193508"/>
              <a:ext cx="115846" cy="70155"/>
            </a:xfrm>
            <a:custGeom>
              <a:avLst/>
              <a:gdLst/>
              <a:ahLst/>
              <a:cxnLst/>
              <a:rect l="l" t="t" r="r" b="b"/>
              <a:pathLst>
                <a:path w="1037" h="628" extrusionOk="0">
                  <a:moveTo>
                    <a:pt x="651" y="420"/>
                  </a:moveTo>
                  <a:cubicBezTo>
                    <a:pt x="643" y="420"/>
                    <a:pt x="651" y="420"/>
                    <a:pt x="677" y="428"/>
                  </a:cubicBezTo>
                  <a:cubicBezTo>
                    <a:pt x="670" y="432"/>
                    <a:pt x="664" y="434"/>
                    <a:pt x="659" y="434"/>
                  </a:cubicBezTo>
                  <a:cubicBezTo>
                    <a:pt x="653" y="434"/>
                    <a:pt x="648" y="430"/>
                    <a:pt x="643" y="420"/>
                  </a:cubicBezTo>
                  <a:close/>
                  <a:moveTo>
                    <a:pt x="668" y="0"/>
                  </a:moveTo>
                  <a:cubicBezTo>
                    <a:pt x="566" y="9"/>
                    <a:pt x="420" y="0"/>
                    <a:pt x="300" y="26"/>
                  </a:cubicBezTo>
                  <a:cubicBezTo>
                    <a:pt x="163" y="35"/>
                    <a:pt x="18" y="77"/>
                    <a:pt x="9" y="240"/>
                  </a:cubicBezTo>
                  <a:cubicBezTo>
                    <a:pt x="1" y="325"/>
                    <a:pt x="27" y="411"/>
                    <a:pt x="86" y="479"/>
                  </a:cubicBezTo>
                  <a:cubicBezTo>
                    <a:pt x="177" y="570"/>
                    <a:pt x="309" y="628"/>
                    <a:pt x="439" y="628"/>
                  </a:cubicBezTo>
                  <a:cubicBezTo>
                    <a:pt x="455" y="628"/>
                    <a:pt x="472" y="627"/>
                    <a:pt x="489" y="625"/>
                  </a:cubicBezTo>
                  <a:cubicBezTo>
                    <a:pt x="509" y="625"/>
                    <a:pt x="531" y="625"/>
                    <a:pt x="554" y="625"/>
                  </a:cubicBezTo>
                  <a:cubicBezTo>
                    <a:pt x="688" y="625"/>
                    <a:pt x="845" y="619"/>
                    <a:pt x="933" y="531"/>
                  </a:cubicBezTo>
                  <a:cubicBezTo>
                    <a:pt x="1036" y="437"/>
                    <a:pt x="1002" y="266"/>
                    <a:pt x="882" y="154"/>
                  </a:cubicBezTo>
                  <a:cubicBezTo>
                    <a:pt x="856" y="60"/>
                    <a:pt x="762" y="0"/>
                    <a:pt x="6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31"/>
            <p:cNvSpPr/>
            <p:nvPr/>
          </p:nvSpPr>
          <p:spPr>
            <a:xfrm>
              <a:off x="5731479" y="-1489322"/>
              <a:ext cx="114952" cy="97302"/>
            </a:xfrm>
            <a:custGeom>
              <a:avLst/>
              <a:gdLst/>
              <a:ahLst/>
              <a:cxnLst/>
              <a:rect l="l" t="t" r="r" b="b"/>
              <a:pathLst>
                <a:path w="1029" h="871" extrusionOk="0">
                  <a:moveTo>
                    <a:pt x="371" y="0"/>
                  </a:moveTo>
                  <a:cubicBezTo>
                    <a:pt x="231" y="0"/>
                    <a:pt x="114" y="61"/>
                    <a:pt x="70" y="236"/>
                  </a:cubicBezTo>
                  <a:cubicBezTo>
                    <a:pt x="0" y="546"/>
                    <a:pt x="325" y="871"/>
                    <a:pt x="622" y="871"/>
                  </a:cubicBezTo>
                  <a:cubicBezTo>
                    <a:pt x="652" y="871"/>
                    <a:pt x="682" y="868"/>
                    <a:pt x="712" y="860"/>
                  </a:cubicBezTo>
                  <a:cubicBezTo>
                    <a:pt x="917" y="792"/>
                    <a:pt x="1028" y="570"/>
                    <a:pt x="968" y="364"/>
                  </a:cubicBezTo>
                  <a:cubicBezTo>
                    <a:pt x="968" y="296"/>
                    <a:pt x="934" y="236"/>
                    <a:pt x="883" y="193"/>
                  </a:cubicBezTo>
                  <a:cubicBezTo>
                    <a:pt x="840" y="142"/>
                    <a:pt x="789" y="99"/>
                    <a:pt x="720" y="73"/>
                  </a:cubicBezTo>
                  <a:cubicBezTo>
                    <a:pt x="660" y="39"/>
                    <a:pt x="601" y="22"/>
                    <a:pt x="532" y="22"/>
                  </a:cubicBezTo>
                  <a:cubicBezTo>
                    <a:pt x="477" y="8"/>
                    <a:pt x="422" y="0"/>
                    <a:pt x="3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31"/>
            <p:cNvSpPr/>
            <p:nvPr/>
          </p:nvSpPr>
          <p:spPr>
            <a:xfrm>
              <a:off x="5495655" y="-1376381"/>
              <a:ext cx="94620" cy="82891"/>
            </a:xfrm>
            <a:custGeom>
              <a:avLst/>
              <a:gdLst/>
              <a:ahLst/>
              <a:cxnLst/>
              <a:rect l="l" t="t" r="r" b="b"/>
              <a:pathLst>
                <a:path w="847" h="742" extrusionOk="0">
                  <a:moveTo>
                    <a:pt x="376" y="388"/>
                  </a:moveTo>
                  <a:cubicBezTo>
                    <a:pt x="376" y="393"/>
                    <a:pt x="374" y="395"/>
                    <a:pt x="372" y="395"/>
                  </a:cubicBezTo>
                  <a:cubicBezTo>
                    <a:pt x="370" y="395"/>
                    <a:pt x="368" y="393"/>
                    <a:pt x="368" y="388"/>
                  </a:cubicBezTo>
                  <a:close/>
                  <a:moveTo>
                    <a:pt x="353" y="1"/>
                  </a:moveTo>
                  <a:cubicBezTo>
                    <a:pt x="323" y="1"/>
                    <a:pt x="293" y="5"/>
                    <a:pt x="265" y="12"/>
                  </a:cubicBezTo>
                  <a:cubicBezTo>
                    <a:pt x="179" y="21"/>
                    <a:pt x="102" y="63"/>
                    <a:pt x="51" y="132"/>
                  </a:cubicBezTo>
                  <a:cubicBezTo>
                    <a:pt x="34" y="157"/>
                    <a:pt x="25" y="192"/>
                    <a:pt x="25" y="234"/>
                  </a:cubicBezTo>
                  <a:cubicBezTo>
                    <a:pt x="17" y="260"/>
                    <a:pt x="8" y="286"/>
                    <a:pt x="8" y="320"/>
                  </a:cubicBezTo>
                  <a:cubicBezTo>
                    <a:pt x="0" y="553"/>
                    <a:pt x="189" y="741"/>
                    <a:pt x="418" y="741"/>
                  </a:cubicBezTo>
                  <a:cubicBezTo>
                    <a:pt x="432" y="741"/>
                    <a:pt x="447" y="741"/>
                    <a:pt x="462" y="739"/>
                  </a:cubicBezTo>
                  <a:cubicBezTo>
                    <a:pt x="727" y="705"/>
                    <a:pt x="847" y="388"/>
                    <a:pt x="667" y="192"/>
                  </a:cubicBezTo>
                  <a:cubicBezTo>
                    <a:pt x="641" y="157"/>
                    <a:pt x="607" y="132"/>
                    <a:pt x="581" y="106"/>
                  </a:cubicBezTo>
                  <a:cubicBezTo>
                    <a:pt x="556" y="72"/>
                    <a:pt x="522" y="46"/>
                    <a:pt x="479" y="29"/>
                  </a:cubicBezTo>
                  <a:cubicBezTo>
                    <a:pt x="439" y="9"/>
                    <a:pt x="396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31"/>
            <p:cNvSpPr/>
            <p:nvPr/>
          </p:nvSpPr>
          <p:spPr>
            <a:xfrm>
              <a:off x="5660877" y="-1156643"/>
              <a:ext cx="98530" cy="77305"/>
            </a:xfrm>
            <a:custGeom>
              <a:avLst/>
              <a:gdLst/>
              <a:ahLst/>
              <a:cxnLst/>
              <a:rect l="l" t="t" r="r" b="b"/>
              <a:pathLst>
                <a:path w="882" h="692" extrusionOk="0">
                  <a:moveTo>
                    <a:pt x="384" y="1"/>
                  </a:moveTo>
                  <a:cubicBezTo>
                    <a:pt x="370" y="1"/>
                    <a:pt x="357" y="2"/>
                    <a:pt x="343" y="4"/>
                  </a:cubicBezTo>
                  <a:cubicBezTo>
                    <a:pt x="78" y="21"/>
                    <a:pt x="1" y="346"/>
                    <a:pt x="197" y="560"/>
                  </a:cubicBezTo>
                  <a:cubicBezTo>
                    <a:pt x="277" y="646"/>
                    <a:pt x="387" y="691"/>
                    <a:pt x="501" y="691"/>
                  </a:cubicBezTo>
                  <a:cubicBezTo>
                    <a:pt x="534" y="691"/>
                    <a:pt x="567" y="688"/>
                    <a:pt x="600" y="680"/>
                  </a:cubicBezTo>
                  <a:cubicBezTo>
                    <a:pt x="651" y="663"/>
                    <a:pt x="694" y="620"/>
                    <a:pt x="702" y="569"/>
                  </a:cubicBezTo>
                  <a:cubicBezTo>
                    <a:pt x="719" y="552"/>
                    <a:pt x="736" y="534"/>
                    <a:pt x="745" y="509"/>
                  </a:cubicBezTo>
                  <a:cubicBezTo>
                    <a:pt x="771" y="466"/>
                    <a:pt x="779" y="415"/>
                    <a:pt x="779" y="372"/>
                  </a:cubicBezTo>
                  <a:cubicBezTo>
                    <a:pt x="882" y="244"/>
                    <a:pt x="813" y="55"/>
                    <a:pt x="651" y="30"/>
                  </a:cubicBezTo>
                  <a:cubicBezTo>
                    <a:pt x="621" y="20"/>
                    <a:pt x="591" y="16"/>
                    <a:pt x="561" y="16"/>
                  </a:cubicBezTo>
                  <a:cubicBezTo>
                    <a:pt x="539" y="16"/>
                    <a:pt x="518" y="18"/>
                    <a:pt x="497" y="21"/>
                  </a:cubicBezTo>
                  <a:cubicBezTo>
                    <a:pt x="459" y="9"/>
                    <a:pt x="422" y="1"/>
                    <a:pt x="38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1"/>
            <p:cNvSpPr/>
            <p:nvPr/>
          </p:nvSpPr>
          <p:spPr>
            <a:xfrm>
              <a:off x="5460242" y="-1190715"/>
              <a:ext cx="88029" cy="73060"/>
            </a:xfrm>
            <a:custGeom>
              <a:avLst/>
              <a:gdLst/>
              <a:ahLst/>
              <a:cxnLst/>
              <a:rect l="l" t="t" r="r" b="b"/>
              <a:pathLst>
                <a:path w="788" h="654" extrusionOk="0">
                  <a:moveTo>
                    <a:pt x="563" y="1"/>
                  </a:moveTo>
                  <a:cubicBezTo>
                    <a:pt x="558" y="1"/>
                    <a:pt x="553" y="1"/>
                    <a:pt x="548" y="1"/>
                  </a:cubicBezTo>
                  <a:lnTo>
                    <a:pt x="163" y="10"/>
                  </a:lnTo>
                  <a:cubicBezTo>
                    <a:pt x="69" y="27"/>
                    <a:pt x="0" y="121"/>
                    <a:pt x="34" y="215"/>
                  </a:cubicBezTo>
                  <a:cubicBezTo>
                    <a:pt x="51" y="300"/>
                    <a:pt x="111" y="360"/>
                    <a:pt x="197" y="377"/>
                  </a:cubicBezTo>
                  <a:lnTo>
                    <a:pt x="197" y="386"/>
                  </a:lnTo>
                  <a:cubicBezTo>
                    <a:pt x="149" y="505"/>
                    <a:pt x="271" y="654"/>
                    <a:pt x="392" y="654"/>
                  </a:cubicBezTo>
                  <a:cubicBezTo>
                    <a:pt x="401" y="654"/>
                    <a:pt x="410" y="653"/>
                    <a:pt x="419" y="651"/>
                  </a:cubicBezTo>
                  <a:cubicBezTo>
                    <a:pt x="633" y="617"/>
                    <a:pt x="787" y="437"/>
                    <a:pt x="779" y="224"/>
                  </a:cubicBezTo>
                  <a:cubicBezTo>
                    <a:pt x="779" y="100"/>
                    <a:pt x="684" y="1"/>
                    <a:pt x="56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1"/>
            <p:cNvSpPr/>
            <p:nvPr/>
          </p:nvSpPr>
          <p:spPr>
            <a:xfrm>
              <a:off x="5576758" y="-1486529"/>
              <a:ext cx="68033" cy="62000"/>
            </a:xfrm>
            <a:custGeom>
              <a:avLst/>
              <a:gdLst/>
              <a:ahLst/>
              <a:cxnLst/>
              <a:rect l="l" t="t" r="r" b="b"/>
              <a:pathLst>
                <a:path w="609" h="555" extrusionOk="0">
                  <a:moveTo>
                    <a:pt x="371" y="0"/>
                  </a:moveTo>
                  <a:cubicBezTo>
                    <a:pt x="295" y="0"/>
                    <a:pt x="218" y="28"/>
                    <a:pt x="163" y="83"/>
                  </a:cubicBezTo>
                  <a:lnTo>
                    <a:pt x="146" y="91"/>
                  </a:lnTo>
                  <a:lnTo>
                    <a:pt x="69" y="151"/>
                  </a:lnTo>
                  <a:cubicBezTo>
                    <a:pt x="1" y="228"/>
                    <a:pt x="1" y="339"/>
                    <a:pt x="69" y="416"/>
                  </a:cubicBezTo>
                  <a:cubicBezTo>
                    <a:pt x="78" y="425"/>
                    <a:pt x="95" y="433"/>
                    <a:pt x="103" y="450"/>
                  </a:cubicBezTo>
                  <a:cubicBezTo>
                    <a:pt x="129" y="485"/>
                    <a:pt x="163" y="510"/>
                    <a:pt x="206" y="527"/>
                  </a:cubicBezTo>
                  <a:cubicBezTo>
                    <a:pt x="240" y="546"/>
                    <a:pt x="277" y="555"/>
                    <a:pt x="313" y="555"/>
                  </a:cubicBezTo>
                  <a:cubicBezTo>
                    <a:pt x="395" y="555"/>
                    <a:pt x="475" y="510"/>
                    <a:pt x="523" y="433"/>
                  </a:cubicBezTo>
                  <a:cubicBezTo>
                    <a:pt x="531" y="408"/>
                    <a:pt x="540" y="382"/>
                    <a:pt x="548" y="356"/>
                  </a:cubicBezTo>
                  <a:cubicBezTo>
                    <a:pt x="591" y="322"/>
                    <a:pt x="608" y="271"/>
                    <a:pt x="608" y="220"/>
                  </a:cubicBezTo>
                  <a:cubicBezTo>
                    <a:pt x="608" y="117"/>
                    <a:pt x="531" y="31"/>
                    <a:pt x="429" y="6"/>
                  </a:cubicBezTo>
                  <a:cubicBezTo>
                    <a:pt x="410" y="2"/>
                    <a:pt x="391" y="0"/>
                    <a:pt x="3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1"/>
            <p:cNvSpPr/>
            <p:nvPr/>
          </p:nvSpPr>
          <p:spPr>
            <a:xfrm>
              <a:off x="3210474" y="-1357055"/>
              <a:ext cx="76188" cy="90040"/>
            </a:xfrm>
            <a:custGeom>
              <a:avLst/>
              <a:gdLst/>
              <a:ahLst/>
              <a:cxnLst/>
              <a:rect l="l" t="t" r="r" b="b"/>
              <a:pathLst>
                <a:path w="682" h="806" extrusionOk="0">
                  <a:moveTo>
                    <a:pt x="351" y="1"/>
                  </a:moveTo>
                  <a:cubicBezTo>
                    <a:pt x="318" y="1"/>
                    <a:pt x="284" y="7"/>
                    <a:pt x="249" y="19"/>
                  </a:cubicBezTo>
                  <a:cubicBezTo>
                    <a:pt x="234" y="24"/>
                    <a:pt x="221" y="29"/>
                    <a:pt x="208" y="36"/>
                  </a:cubicBezTo>
                  <a:lnTo>
                    <a:pt x="208" y="36"/>
                  </a:lnTo>
                  <a:cubicBezTo>
                    <a:pt x="176" y="47"/>
                    <a:pt x="149" y="66"/>
                    <a:pt x="127" y="92"/>
                  </a:cubicBezTo>
                  <a:lnTo>
                    <a:pt x="127" y="92"/>
                  </a:lnTo>
                  <a:cubicBezTo>
                    <a:pt x="1" y="215"/>
                    <a:pt x="8" y="428"/>
                    <a:pt x="69" y="592"/>
                  </a:cubicBezTo>
                  <a:cubicBezTo>
                    <a:pt x="85" y="639"/>
                    <a:pt x="112" y="672"/>
                    <a:pt x="145" y="693"/>
                  </a:cubicBezTo>
                  <a:lnTo>
                    <a:pt x="145" y="693"/>
                  </a:lnTo>
                  <a:cubicBezTo>
                    <a:pt x="168" y="725"/>
                    <a:pt x="196" y="752"/>
                    <a:pt x="232" y="771"/>
                  </a:cubicBezTo>
                  <a:cubicBezTo>
                    <a:pt x="273" y="795"/>
                    <a:pt x="313" y="805"/>
                    <a:pt x="349" y="805"/>
                  </a:cubicBezTo>
                  <a:cubicBezTo>
                    <a:pt x="526" y="805"/>
                    <a:pt x="646" y="566"/>
                    <a:pt x="660" y="404"/>
                  </a:cubicBezTo>
                  <a:cubicBezTo>
                    <a:pt x="682" y="205"/>
                    <a:pt x="546" y="1"/>
                    <a:pt x="3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1"/>
            <p:cNvSpPr/>
            <p:nvPr/>
          </p:nvSpPr>
          <p:spPr>
            <a:xfrm>
              <a:off x="3357711" y="-1533448"/>
              <a:ext cx="90934" cy="89147"/>
            </a:xfrm>
            <a:custGeom>
              <a:avLst/>
              <a:gdLst/>
              <a:ahLst/>
              <a:cxnLst/>
              <a:rect l="l" t="t" r="r" b="b"/>
              <a:pathLst>
                <a:path w="814" h="798" extrusionOk="0">
                  <a:moveTo>
                    <a:pt x="372" y="0"/>
                  </a:moveTo>
                  <a:cubicBezTo>
                    <a:pt x="279" y="0"/>
                    <a:pt x="187" y="33"/>
                    <a:pt x="112" y="101"/>
                  </a:cubicBezTo>
                  <a:cubicBezTo>
                    <a:pt x="57" y="158"/>
                    <a:pt x="28" y="232"/>
                    <a:pt x="23" y="308"/>
                  </a:cubicBezTo>
                  <a:lnTo>
                    <a:pt x="23" y="308"/>
                  </a:lnTo>
                  <a:cubicBezTo>
                    <a:pt x="1" y="362"/>
                    <a:pt x="3" y="424"/>
                    <a:pt x="35" y="477"/>
                  </a:cubicBezTo>
                  <a:cubicBezTo>
                    <a:pt x="108" y="630"/>
                    <a:pt x="278" y="797"/>
                    <a:pt x="455" y="797"/>
                  </a:cubicBezTo>
                  <a:cubicBezTo>
                    <a:pt x="506" y="797"/>
                    <a:pt x="558" y="783"/>
                    <a:pt x="608" y="751"/>
                  </a:cubicBezTo>
                  <a:cubicBezTo>
                    <a:pt x="796" y="631"/>
                    <a:pt x="813" y="340"/>
                    <a:pt x="685" y="160"/>
                  </a:cubicBezTo>
                  <a:cubicBezTo>
                    <a:pt x="608" y="55"/>
                    <a:pt x="490" y="0"/>
                    <a:pt x="37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1"/>
            <p:cNvSpPr/>
            <p:nvPr/>
          </p:nvSpPr>
          <p:spPr>
            <a:xfrm>
              <a:off x="3180312" y="-1505855"/>
              <a:ext cx="97190" cy="85460"/>
            </a:xfrm>
            <a:custGeom>
              <a:avLst/>
              <a:gdLst/>
              <a:ahLst/>
              <a:cxnLst/>
              <a:rect l="l" t="t" r="r" b="b"/>
              <a:pathLst>
                <a:path w="870" h="765" extrusionOk="0">
                  <a:moveTo>
                    <a:pt x="390" y="0"/>
                  </a:moveTo>
                  <a:cubicBezTo>
                    <a:pt x="297" y="0"/>
                    <a:pt x="207" y="36"/>
                    <a:pt x="143" y="119"/>
                  </a:cubicBezTo>
                  <a:cubicBezTo>
                    <a:pt x="1" y="290"/>
                    <a:pt x="48" y="533"/>
                    <a:pt x="221" y="627"/>
                  </a:cubicBezTo>
                  <a:lnTo>
                    <a:pt x="221" y="627"/>
                  </a:lnTo>
                  <a:cubicBezTo>
                    <a:pt x="231" y="641"/>
                    <a:pt x="242" y="654"/>
                    <a:pt x="254" y="666"/>
                  </a:cubicBezTo>
                  <a:cubicBezTo>
                    <a:pt x="311" y="730"/>
                    <a:pt x="392" y="765"/>
                    <a:pt x="478" y="765"/>
                  </a:cubicBezTo>
                  <a:cubicBezTo>
                    <a:pt x="508" y="765"/>
                    <a:pt x="539" y="761"/>
                    <a:pt x="570" y="752"/>
                  </a:cubicBezTo>
                  <a:cubicBezTo>
                    <a:pt x="810" y="683"/>
                    <a:pt x="870" y="367"/>
                    <a:pt x="733" y="179"/>
                  </a:cubicBezTo>
                  <a:cubicBezTo>
                    <a:pt x="653" y="69"/>
                    <a:pt x="519" y="0"/>
                    <a:pt x="39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1"/>
            <p:cNvSpPr/>
            <p:nvPr/>
          </p:nvSpPr>
          <p:spPr>
            <a:xfrm>
              <a:off x="3283087" y="-1672977"/>
              <a:ext cx="78534" cy="82444"/>
            </a:xfrm>
            <a:custGeom>
              <a:avLst/>
              <a:gdLst/>
              <a:ahLst/>
              <a:cxnLst/>
              <a:rect l="l" t="t" r="r" b="b"/>
              <a:pathLst>
                <a:path w="703" h="738" extrusionOk="0">
                  <a:moveTo>
                    <a:pt x="222" y="1"/>
                  </a:moveTo>
                  <a:cubicBezTo>
                    <a:pt x="142" y="1"/>
                    <a:pt x="66" y="57"/>
                    <a:pt x="44" y="143"/>
                  </a:cubicBezTo>
                  <a:lnTo>
                    <a:pt x="52" y="152"/>
                  </a:lnTo>
                  <a:cubicBezTo>
                    <a:pt x="49" y="168"/>
                    <a:pt x="47" y="183"/>
                    <a:pt x="46" y="199"/>
                  </a:cubicBezTo>
                  <a:lnTo>
                    <a:pt x="46" y="199"/>
                  </a:lnTo>
                  <a:cubicBezTo>
                    <a:pt x="1" y="293"/>
                    <a:pt x="6" y="404"/>
                    <a:pt x="61" y="494"/>
                  </a:cubicBezTo>
                  <a:cubicBezTo>
                    <a:pt x="86" y="530"/>
                    <a:pt x="120" y="555"/>
                    <a:pt x="158" y="569"/>
                  </a:cubicBezTo>
                  <a:lnTo>
                    <a:pt x="158" y="569"/>
                  </a:lnTo>
                  <a:cubicBezTo>
                    <a:pt x="225" y="649"/>
                    <a:pt x="318" y="709"/>
                    <a:pt x="429" y="734"/>
                  </a:cubicBezTo>
                  <a:cubicBezTo>
                    <a:pt x="443" y="736"/>
                    <a:pt x="458" y="738"/>
                    <a:pt x="472" y="738"/>
                  </a:cubicBezTo>
                  <a:cubicBezTo>
                    <a:pt x="542" y="738"/>
                    <a:pt x="606" y="703"/>
                    <a:pt x="634" y="639"/>
                  </a:cubicBezTo>
                  <a:cubicBezTo>
                    <a:pt x="694" y="520"/>
                    <a:pt x="703" y="383"/>
                    <a:pt x="660" y="263"/>
                  </a:cubicBezTo>
                  <a:cubicBezTo>
                    <a:pt x="617" y="143"/>
                    <a:pt x="523" y="58"/>
                    <a:pt x="403" y="32"/>
                  </a:cubicBezTo>
                  <a:cubicBezTo>
                    <a:pt x="376" y="24"/>
                    <a:pt x="348" y="20"/>
                    <a:pt x="321" y="20"/>
                  </a:cubicBezTo>
                  <a:cubicBezTo>
                    <a:pt x="318" y="20"/>
                    <a:pt x="315" y="20"/>
                    <a:pt x="311" y="21"/>
                  </a:cubicBezTo>
                  <a:lnTo>
                    <a:pt x="311" y="21"/>
                  </a:lnTo>
                  <a:cubicBezTo>
                    <a:pt x="298" y="14"/>
                    <a:pt x="282" y="9"/>
                    <a:pt x="266" y="6"/>
                  </a:cubicBezTo>
                  <a:cubicBezTo>
                    <a:pt x="252" y="2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1"/>
            <p:cNvSpPr/>
            <p:nvPr/>
          </p:nvSpPr>
          <p:spPr>
            <a:xfrm>
              <a:off x="3332352" y="-1837082"/>
              <a:ext cx="72278" cy="85683"/>
            </a:xfrm>
            <a:custGeom>
              <a:avLst/>
              <a:gdLst/>
              <a:ahLst/>
              <a:cxnLst/>
              <a:rect l="l" t="t" r="r" b="b"/>
              <a:pathLst>
                <a:path w="647" h="767" extrusionOk="0">
                  <a:moveTo>
                    <a:pt x="433" y="398"/>
                  </a:moveTo>
                  <a:lnTo>
                    <a:pt x="433" y="398"/>
                  </a:lnTo>
                  <a:cubicBezTo>
                    <a:pt x="446" y="408"/>
                    <a:pt x="441" y="416"/>
                    <a:pt x="428" y="421"/>
                  </a:cubicBezTo>
                  <a:lnTo>
                    <a:pt x="428" y="421"/>
                  </a:lnTo>
                  <a:cubicBezTo>
                    <a:pt x="430" y="409"/>
                    <a:pt x="433" y="398"/>
                    <a:pt x="433" y="398"/>
                  </a:cubicBezTo>
                  <a:close/>
                  <a:moveTo>
                    <a:pt x="212" y="1"/>
                  </a:moveTo>
                  <a:cubicBezTo>
                    <a:pt x="112" y="1"/>
                    <a:pt x="13" y="69"/>
                    <a:pt x="31" y="201"/>
                  </a:cubicBezTo>
                  <a:lnTo>
                    <a:pt x="22" y="209"/>
                  </a:lnTo>
                  <a:lnTo>
                    <a:pt x="29" y="428"/>
                  </a:lnTo>
                  <a:lnTo>
                    <a:pt x="29" y="428"/>
                  </a:lnTo>
                  <a:cubicBezTo>
                    <a:pt x="1" y="495"/>
                    <a:pt x="13" y="573"/>
                    <a:pt x="69" y="633"/>
                  </a:cubicBezTo>
                  <a:lnTo>
                    <a:pt x="69" y="633"/>
                  </a:lnTo>
                  <a:cubicBezTo>
                    <a:pt x="91" y="671"/>
                    <a:pt x="122" y="705"/>
                    <a:pt x="159" y="731"/>
                  </a:cubicBezTo>
                  <a:cubicBezTo>
                    <a:pt x="203" y="755"/>
                    <a:pt x="250" y="767"/>
                    <a:pt x="296" y="767"/>
                  </a:cubicBezTo>
                  <a:cubicBezTo>
                    <a:pt x="430" y="767"/>
                    <a:pt x="557" y="674"/>
                    <a:pt x="595" y="534"/>
                  </a:cubicBezTo>
                  <a:cubicBezTo>
                    <a:pt x="647" y="372"/>
                    <a:pt x="621" y="124"/>
                    <a:pt x="416" y="72"/>
                  </a:cubicBezTo>
                  <a:cubicBezTo>
                    <a:pt x="400" y="70"/>
                    <a:pt x="385" y="69"/>
                    <a:pt x="370" y="69"/>
                  </a:cubicBezTo>
                  <a:cubicBezTo>
                    <a:pt x="368" y="69"/>
                    <a:pt x="365" y="69"/>
                    <a:pt x="362" y="69"/>
                  </a:cubicBezTo>
                  <a:lnTo>
                    <a:pt x="362" y="69"/>
                  </a:lnTo>
                  <a:cubicBezTo>
                    <a:pt x="326" y="23"/>
                    <a:pt x="269" y="1"/>
                    <a:pt x="21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31"/>
            <p:cNvSpPr/>
            <p:nvPr/>
          </p:nvSpPr>
          <p:spPr>
            <a:xfrm>
              <a:off x="3568400" y="-1585953"/>
              <a:ext cx="73283" cy="92721"/>
            </a:xfrm>
            <a:custGeom>
              <a:avLst/>
              <a:gdLst/>
              <a:ahLst/>
              <a:cxnLst/>
              <a:rect l="l" t="t" r="r" b="b"/>
              <a:pathLst>
                <a:path w="656" h="830" extrusionOk="0">
                  <a:moveTo>
                    <a:pt x="448" y="349"/>
                  </a:moveTo>
                  <a:cubicBezTo>
                    <a:pt x="448" y="349"/>
                    <a:pt x="448" y="350"/>
                    <a:pt x="447" y="351"/>
                  </a:cubicBezTo>
                  <a:lnTo>
                    <a:pt x="447" y="351"/>
                  </a:lnTo>
                  <a:cubicBezTo>
                    <a:pt x="448" y="349"/>
                    <a:pt x="448" y="349"/>
                    <a:pt x="448" y="349"/>
                  </a:cubicBezTo>
                  <a:close/>
                  <a:moveTo>
                    <a:pt x="381" y="0"/>
                  </a:moveTo>
                  <a:cubicBezTo>
                    <a:pt x="355" y="0"/>
                    <a:pt x="326" y="5"/>
                    <a:pt x="296" y="14"/>
                  </a:cubicBezTo>
                  <a:cubicBezTo>
                    <a:pt x="222" y="37"/>
                    <a:pt x="166" y="88"/>
                    <a:pt x="124" y="153"/>
                  </a:cubicBezTo>
                  <a:lnTo>
                    <a:pt x="124" y="153"/>
                  </a:lnTo>
                  <a:cubicBezTo>
                    <a:pt x="52" y="188"/>
                    <a:pt x="1" y="265"/>
                    <a:pt x="31" y="365"/>
                  </a:cubicBezTo>
                  <a:lnTo>
                    <a:pt x="22" y="374"/>
                  </a:lnTo>
                  <a:cubicBezTo>
                    <a:pt x="22" y="391"/>
                    <a:pt x="22" y="417"/>
                    <a:pt x="22" y="434"/>
                  </a:cubicBezTo>
                  <a:cubicBezTo>
                    <a:pt x="19" y="449"/>
                    <a:pt x="17" y="464"/>
                    <a:pt x="16" y="481"/>
                  </a:cubicBezTo>
                  <a:lnTo>
                    <a:pt x="16" y="481"/>
                  </a:lnTo>
                  <a:cubicBezTo>
                    <a:pt x="10" y="525"/>
                    <a:pt x="7" y="567"/>
                    <a:pt x="5" y="605"/>
                  </a:cubicBezTo>
                  <a:cubicBezTo>
                    <a:pt x="12" y="685"/>
                    <a:pt x="65" y="749"/>
                    <a:pt x="137" y="774"/>
                  </a:cubicBezTo>
                  <a:lnTo>
                    <a:pt x="137" y="774"/>
                  </a:lnTo>
                  <a:cubicBezTo>
                    <a:pt x="164" y="793"/>
                    <a:pt x="195" y="809"/>
                    <a:pt x="227" y="819"/>
                  </a:cubicBezTo>
                  <a:cubicBezTo>
                    <a:pt x="256" y="826"/>
                    <a:pt x="284" y="829"/>
                    <a:pt x="311" y="829"/>
                  </a:cubicBezTo>
                  <a:cubicBezTo>
                    <a:pt x="509" y="829"/>
                    <a:pt x="655" y="646"/>
                    <a:pt x="655" y="442"/>
                  </a:cubicBezTo>
                  <a:cubicBezTo>
                    <a:pt x="655" y="268"/>
                    <a:pt x="581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31"/>
            <p:cNvSpPr/>
            <p:nvPr/>
          </p:nvSpPr>
          <p:spPr>
            <a:xfrm>
              <a:off x="3348104" y="-1260312"/>
              <a:ext cx="83338" cy="103893"/>
            </a:xfrm>
            <a:custGeom>
              <a:avLst/>
              <a:gdLst/>
              <a:ahLst/>
              <a:cxnLst/>
              <a:rect l="l" t="t" r="r" b="b"/>
              <a:pathLst>
                <a:path w="746" h="930" extrusionOk="0">
                  <a:moveTo>
                    <a:pt x="305" y="1"/>
                  </a:moveTo>
                  <a:cubicBezTo>
                    <a:pt x="248" y="1"/>
                    <a:pt x="190" y="28"/>
                    <a:pt x="155" y="94"/>
                  </a:cubicBezTo>
                  <a:lnTo>
                    <a:pt x="129" y="94"/>
                  </a:lnTo>
                  <a:cubicBezTo>
                    <a:pt x="9" y="290"/>
                    <a:pt x="1" y="539"/>
                    <a:pt x="104" y="752"/>
                  </a:cubicBezTo>
                  <a:cubicBezTo>
                    <a:pt x="161" y="871"/>
                    <a:pt x="273" y="929"/>
                    <a:pt x="385" y="929"/>
                  </a:cubicBezTo>
                  <a:cubicBezTo>
                    <a:pt x="507" y="929"/>
                    <a:pt x="628" y="860"/>
                    <a:pt x="677" y="727"/>
                  </a:cubicBezTo>
                  <a:cubicBezTo>
                    <a:pt x="745" y="539"/>
                    <a:pt x="719" y="154"/>
                    <a:pt x="523" y="51"/>
                  </a:cubicBezTo>
                  <a:cubicBezTo>
                    <a:pt x="485" y="33"/>
                    <a:pt x="445" y="25"/>
                    <a:pt x="406" y="25"/>
                  </a:cubicBezTo>
                  <a:cubicBezTo>
                    <a:pt x="404" y="25"/>
                    <a:pt x="402" y="25"/>
                    <a:pt x="399" y="25"/>
                  </a:cubicBezTo>
                  <a:lnTo>
                    <a:pt x="399" y="25"/>
                  </a:lnTo>
                  <a:cubicBezTo>
                    <a:pt x="370" y="10"/>
                    <a:pt x="338" y="1"/>
                    <a:pt x="30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31"/>
            <p:cNvSpPr/>
            <p:nvPr/>
          </p:nvSpPr>
          <p:spPr>
            <a:xfrm>
              <a:off x="3384410" y="-1105702"/>
              <a:ext cx="111042" cy="83673"/>
            </a:xfrm>
            <a:custGeom>
              <a:avLst/>
              <a:gdLst/>
              <a:ahLst/>
              <a:cxnLst/>
              <a:rect l="l" t="t" r="r" b="b"/>
              <a:pathLst>
                <a:path w="994" h="749" extrusionOk="0">
                  <a:moveTo>
                    <a:pt x="620" y="363"/>
                  </a:moveTo>
                  <a:cubicBezTo>
                    <a:pt x="623" y="363"/>
                    <a:pt x="616" y="370"/>
                    <a:pt x="605" y="371"/>
                  </a:cubicBezTo>
                  <a:lnTo>
                    <a:pt x="605" y="371"/>
                  </a:lnTo>
                  <a:lnTo>
                    <a:pt x="608" y="369"/>
                  </a:lnTo>
                  <a:cubicBezTo>
                    <a:pt x="615" y="365"/>
                    <a:pt x="619" y="363"/>
                    <a:pt x="620" y="363"/>
                  </a:cubicBezTo>
                  <a:close/>
                  <a:moveTo>
                    <a:pt x="383" y="0"/>
                  </a:moveTo>
                  <a:cubicBezTo>
                    <a:pt x="228" y="0"/>
                    <a:pt x="80" y="100"/>
                    <a:pt x="27" y="267"/>
                  </a:cubicBezTo>
                  <a:cubicBezTo>
                    <a:pt x="1" y="369"/>
                    <a:pt x="44" y="489"/>
                    <a:pt x="129" y="558"/>
                  </a:cubicBezTo>
                  <a:cubicBezTo>
                    <a:pt x="189" y="617"/>
                    <a:pt x="292" y="635"/>
                    <a:pt x="352" y="694"/>
                  </a:cubicBezTo>
                  <a:cubicBezTo>
                    <a:pt x="390" y="733"/>
                    <a:pt x="432" y="749"/>
                    <a:pt x="472" y="749"/>
                  </a:cubicBezTo>
                  <a:cubicBezTo>
                    <a:pt x="492" y="749"/>
                    <a:pt x="512" y="745"/>
                    <a:pt x="530" y="737"/>
                  </a:cubicBezTo>
                  <a:lnTo>
                    <a:pt x="530" y="737"/>
                  </a:lnTo>
                  <a:cubicBezTo>
                    <a:pt x="550" y="741"/>
                    <a:pt x="569" y="742"/>
                    <a:pt x="589" y="742"/>
                  </a:cubicBezTo>
                  <a:cubicBezTo>
                    <a:pt x="661" y="742"/>
                    <a:pt x="734" y="721"/>
                    <a:pt x="797" y="677"/>
                  </a:cubicBezTo>
                  <a:cubicBezTo>
                    <a:pt x="993" y="489"/>
                    <a:pt x="762" y="164"/>
                    <a:pt x="583" y="61"/>
                  </a:cubicBezTo>
                  <a:cubicBezTo>
                    <a:pt x="520" y="19"/>
                    <a:pt x="451" y="0"/>
                    <a:pt x="3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31"/>
            <p:cNvSpPr/>
            <p:nvPr/>
          </p:nvSpPr>
          <p:spPr>
            <a:xfrm>
              <a:off x="3531646" y="-1086599"/>
              <a:ext cx="90934" cy="75183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207" y="1"/>
                  </a:moveTo>
                  <a:cubicBezTo>
                    <a:pt x="174" y="1"/>
                    <a:pt x="141" y="9"/>
                    <a:pt x="112" y="27"/>
                  </a:cubicBezTo>
                  <a:cubicBezTo>
                    <a:pt x="26" y="79"/>
                    <a:pt x="0" y="198"/>
                    <a:pt x="52" y="284"/>
                  </a:cubicBezTo>
                  <a:lnTo>
                    <a:pt x="60" y="284"/>
                  </a:lnTo>
                  <a:cubicBezTo>
                    <a:pt x="69" y="296"/>
                    <a:pt x="78" y="308"/>
                    <a:pt x="87" y="322"/>
                  </a:cubicBezTo>
                  <a:lnTo>
                    <a:pt x="87" y="322"/>
                  </a:lnTo>
                  <a:cubicBezTo>
                    <a:pt x="77" y="423"/>
                    <a:pt x="108" y="528"/>
                    <a:pt x="180" y="609"/>
                  </a:cubicBezTo>
                  <a:cubicBezTo>
                    <a:pt x="216" y="641"/>
                    <a:pt x="260" y="656"/>
                    <a:pt x="304" y="656"/>
                  </a:cubicBezTo>
                  <a:cubicBezTo>
                    <a:pt x="327" y="656"/>
                    <a:pt x="351" y="652"/>
                    <a:pt x="374" y="643"/>
                  </a:cubicBezTo>
                  <a:lnTo>
                    <a:pt x="374" y="643"/>
                  </a:lnTo>
                  <a:cubicBezTo>
                    <a:pt x="410" y="662"/>
                    <a:pt x="448" y="673"/>
                    <a:pt x="489" y="673"/>
                  </a:cubicBezTo>
                  <a:cubicBezTo>
                    <a:pt x="513" y="673"/>
                    <a:pt x="538" y="669"/>
                    <a:pt x="565" y="660"/>
                  </a:cubicBezTo>
                  <a:cubicBezTo>
                    <a:pt x="779" y="592"/>
                    <a:pt x="813" y="318"/>
                    <a:pt x="693" y="156"/>
                  </a:cubicBezTo>
                  <a:cubicBezTo>
                    <a:pt x="626" y="60"/>
                    <a:pt x="521" y="9"/>
                    <a:pt x="417" y="9"/>
                  </a:cubicBezTo>
                  <a:cubicBezTo>
                    <a:pt x="379" y="9"/>
                    <a:pt x="342" y="16"/>
                    <a:pt x="306" y="29"/>
                  </a:cubicBezTo>
                  <a:lnTo>
                    <a:pt x="306" y="29"/>
                  </a:lnTo>
                  <a:cubicBezTo>
                    <a:pt x="276" y="10"/>
                    <a:pt x="241" y="1"/>
                    <a:pt x="20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31"/>
            <p:cNvSpPr/>
            <p:nvPr/>
          </p:nvSpPr>
          <p:spPr>
            <a:xfrm>
              <a:off x="3573650" y="-1238305"/>
              <a:ext cx="96631" cy="90822"/>
            </a:xfrm>
            <a:custGeom>
              <a:avLst/>
              <a:gdLst/>
              <a:ahLst/>
              <a:cxnLst/>
              <a:rect l="l" t="t" r="r" b="b"/>
              <a:pathLst>
                <a:path w="865" h="813" extrusionOk="0">
                  <a:moveTo>
                    <a:pt x="506" y="464"/>
                  </a:moveTo>
                  <a:cubicBezTo>
                    <a:pt x="507" y="466"/>
                    <a:pt x="507" y="468"/>
                    <a:pt x="507" y="468"/>
                  </a:cubicBezTo>
                  <a:cubicBezTo>
                    <a:pt x="507" y="468"/>
                    <a:pt x="506" y="467"/>
                    <a:pt x="506" y="464"/>
                  </a:cubicBezTo>
                  <a:close/>
                  <a:moveTo>
                    <a:pt x="425" y="1"/>
                  </a:moveTo>
                  <a:cubicBezTo>
                    <a:pt x="381" y="1"/>
                    <a:pt x="336" y="8"/>
                    <a:pt x="292" y="25"/>
                  </a:cubicBezTo>
                  <a:cubicBezTo>
                    <a:pt x="78" y="111"/>
                    <a:pt x="1" y="376"/>
                    <a:pt x="129" y="564"/>
                  </a:cubicBezTo>
                  <a:cubicBezTo>
                    <a:pt x="140" y="578"/>
                    <a:pt x="153" y="591"/>
                    <a:pt x="168" y="603"/>
                  </a:cubicBezTo>
                  <a:lnTo>
                    <a:pt x="168" y="603"/>
                  </a:lnTo>
                  <a:cubicBezTo>
                    <a:pt x="176" y="622"/>
                    <a:pt x="186" y="640"/>
                    <a:pt x="198" y="658"/>
                  </a:cubicBezTo>
                  <a:cubicBezTo>
                    <a:pt x="254" y="754"/>
                    <a:pt x="362" y="813"/>
                    <a:pt x="474" y="813"/>
                  </a:cubicBezTo>
                  <a:cubicBezTo>
                    <a:pt x="482" y="813"/>
                    <a:pt x="489" y="813"/>
                    <a:pt x="497" y="812"/>
                  </a:cubicBezTo>
                  <a:cubicBezTo>
                    <a:pt x="745" y="795"/>
                    <a:pt x="865" y="478"/>
                    <a:pt x="796" y="273"/>
                  </a:cubicBezTo>
                  <a:cubicBezTo>
                    <a:pt x="736" y="105"/>
                    <a:pt x="586" y="1"/>
                    <a:pt x="42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31"/>
            <p:cNvSpPr/>
            <p:nvPr/>
          </p:nvSpPr>
          <p:spPr>
            <a:xfrm>
              <a:off x="3619229" y="-1407549"/>
              <a:ext cx="81662" cy="90822"/>
            </a:xfrm>
            <a:custGeom>
              <a:avLst/>
              <a:gdLst/>
              <a:ahLst/>
              <a:cxnLst/>
              <a:rect l="l" t="t" r="r" b="b"/>
              <a:pathLst>
                <a:path w="731" h="813" extrusionOk="0">
                  <a:moveTo>
                    <a:pt x="437" y="516"/>
                  </a:moveTo>
                  <a:lnTo>
                    <a:pt x="437" y="516"/>
                  </a:lnTo>
                  <a:cubicBezTo>
                    <a:pt x="435" y="519"/>
                    <a:pt x="434" y="521"/>
                    <a:pt x="431" y="522"/>
                  </a:cubicBezTo>
                  <a:cubicBezTo>
                    <a:pt x="433" y="520"/>
                    <a:pt x="435" y="518"/>
                    <a:pt x="437" y="516"/>
                  </a:cubicBezTo>
                  <a:close/>
                  <a:moveTo>
                    <a:pt x="393" y="1"/>
                  </a:moveTo>
                  <a:cubicBezTo>
                    <a:pt x="190" y="1"/>
                    <a:pt x="74" y="192"/>
                    <a:pt x="21" y="377"/>
                  </a:cubicBezTo>
                  <a:cubicBezTo>
                    <a:pt x="1" y="456"/>
                    <a:pt x="27" y="518"/>
                    <a:pt x="73" y="557"/>
                  </a:cubicBezTo>
                  <a:lnTo>
                    <a:pt x="73" y="557"/>
                  </a:lnTo>
                  <a:cubicBezTo>
                    <a:pt x="94" y="669"/>
                    <a:pt x="176" y="768"/>
                    <a:pt x="303" y="804"/>
                  </a:cubicBezTo>
                  <a:cubicBezTo>
                    <a:pt x="327" y="810"/>
                    <a:pt x="352" y="812"/>
                    <a:pt x="376" y="812"/>
                  </a:cubicBezTo>
                  <a:cubicBezTo>
                    <a:pt x="546" y="812"/>
                    <a:pt x="699" y="685"/>
                    <a:pt x="714" y="505"/>
                  </a:cubicBezTo>
                  <a:cubicBezTo>
                    <a:pt x="731" y="317"/>
                    <a:pt x="679" y="60"/>
                    <a:pt x="465" y="9"/>
                  </a:cubicBezTo>
                  <a:cubicBezTo>
                    <a:pt x="440" y="3"/>
                    <a:pt x="416" y="1"/>
                    <a:pt x="3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31"/>
            <p:cNvSpPr/>
            <p:nvPr/>
          </p:nvSpPr>
          <p:spPr>
            <a:xfrm>
              <a:off x="3540695" y="-1737547"/>
              <a:ext cx="84678" cy="85013"/>
            </a:xfrm>
            <a:custGeom>
              <a:avLst/>
              <a:gdLst/>
              <a:ahLst/>
              <a:cxnLst/>
              <a:rect l="l" t="t" r="r" b="b"/>
              <a:pathLst>
                <a:path w="758" h="761" extrusionOk="0">
                  <a:moveTo>
                    <a:pt x="353" y="0"/>
                  </a:moveTo>
                  <a:cubicBezTo>
                    <a:pt x="312" y="0"/>
                    <a:pt x="270" y="9"/>
                    <a:pt x="227" y="28"/>
                  </a:cubicBezTo>
                  <a:cubicBezTo>
                    <a:pt x="122" y="75"/>
                    <a:pt x="41" y="190"/>
                    <a:pt x="38" y="308"/>
                  </a:cubicBezTo>
                  <a:lnTo>
                    <a:pt x="38" y="308"/>
                  </a:lnTo>
                  <a:cubicBezTo>
                    <a:pt x="7" y="359"/>
                    <a:pt x="1" y="424"/>
                    <a:pt x="39" y="490"/>
                  </a:cubicBezTo>
                  <a:lnTo>
                    <a:pt x="48" y="499"/>
                  </a:lnTo>
                  <a:cubicBezTo>
                    <a:pt x="127" y="636"/>
                    <a:pt x="255" y="761"/>
                    <a:pt x="416" y="761"/>
                  </a:cubicBezTo>
                  <a:cubicBezTo>
                    <a:pt x="446" y="761"/>
                    <a:pt x="477" y="756"/>
                    <a:pt x="510" y="747"/>
                  </a:cubicBezTo>
                  <a:cubicBezTo>
                    <a:pt x="715" y="679"/>
                    <a:pt x="758" y="422"/>
                    <a:pt x="672" y="242"/>
                  </a:cubicBezTo>
                  <a:cubicBezTo>
                    <a:pt x="613" y="103"/>
                    <a:pt x="492" y="0"/>
                    <a:pt x="3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31"/>
            <p:cNvSpPr/>
            <p:nvPr/>
          </p:nvSpPr>
          <p:spPr>
            <a:xfrm>
              <a:off x="3518241" y="-1961865"/>
              <a:ext cx="77528" cy="95291"/>
            </a:xfrm>
            <a:custGeom>
              <a:avLst/>
              <a:gdLst/>
              <a:ahLst/>
              <a:cxnLst/>
              <a:rect l="l" t="t" r="r" b="b"/>
              <a:pathLst>
                <a:path w="694" h="853" extrusionOk="0">
                  <a:moveTo>
                    <a:pt x="180" y="0"/>
                  </a:moveTo>
                  <a:cubicBezTo>
                    <a:pt x="78" y="9"/>
                    <a:pt x="1" y="94"/>
                    <a:pt x="1" y="197"/>
                  </a:cubicBezTo>
                  <a:cubicBezTo>
                    <a:pt x="9" y="251"/>
                    <a:pt x="19" y="305"/>
                    <a:pt x="33" y="359"/>
                  </a:cubicBezTo>
                  <a:lnTo>
                    <a:pt x="33" y="359"/>
                  </a:lnTo>
                  <a:cubicBezTo>
                    <a:pt x="12" y="431"/>
                    <a:pt x="8" y="508"/>
                    <a:pt x="18" y="582"/>
                  </a:cubicBezTo>
                  <a:cubicBezTo>
                    <a:pt x="26" y="687"/>
                    <a:pt x="100" y="742"/>
                    <a:pt x="180" y="750"/>
                  </a:cubicBezTo>
                  <a:lnTo>
                    <a:pt x="180" y="750"/>
                  </a:lnTo>
                  <a:cubicBezTo>
                    <a:pt x="203" y="780"/>
                    <a:pt x="230" y="805"/>
                    <a:pt x="266" y="822"/>
                  </a:cubicBezTo>
                  <a:cubicBezTo>
                    <a:pt x="306" y="843"/>
                    <a:pt x="345" y="853"/>
                    <a:pt x="380" y="853"/>
                  </a:cubicBezTo>
                  <a:cubicBezTo>
                    <a:pt x="540" y="853"/>
                    <a:pt x="647" y="659"/>
                    <a:pt x="668" y="505"/>
                  </a:cubicBezTo>
                  <a:cubicBezTo>
                    <a:pt x="693" y="303"/>
                    <a:pt x="603" y="77"/>
                    <a:pt x="373" y="77"/>
                  </a:cubicBezTo>
                  <a:cubicBezTo>
                    <a:pt x="369" y="77"/>
                    <a:pt x="364" y="77"/>
                    <a:pt x="360" y="77"/>
                  </a:cubicBezTo>
                  <a:cubicBezTo>
                    <a:pt x="353" y="77"/>
                    <a:pt x="345" y="78"/>
                    <a:pt x="338" y="78"/>
                  </a:cubicBezTo>
                  <a:lnTo>
                    <a:pt x="338" y="78"/>
                  </a:lnTo>
                  <a:cubicBezTo>
                    <a:pt x="302" y="30"/>
                    <a:pt x="244" y="0"/>
                    <a:pt x="1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31"/>
            <p:cNvSpPr/>
            <p:nvPr/>
          </p:nvSpPr>
          <p:spPr>
            <a:xfrm>
              <a:off x="3677319" y="-1694314"/>
              <a:ext cx="112383" cy="93615"/>
            </a:xfrm>
            <a:custGeom>
              <a:avLst/>
              <a:gdLst/>
              <a:ahLst/>
              <a:cxnLst/>
              <a:rect l="l" t="t" r="r" b="b"/>
              <a:pathLst>
                <a:path w="1006" h="838" extrusionOk="0">
                  <a:moveTo>
                    <a:pt x="261" y="1"/>
                  </a:moveTo>
                  <a:cubicBezTo>
                    <a:pt x="131" y="1"/>
                    <a:pt x="0" y="144"/>
                    <a:pt x="91" y="283"/>
                  </a:cubicBezTo>
                  <a:cubicBezTo>
                    <a:pt x="137" y="361"/>
                    <a:pt x="187" y="440"/>
                    <a:pt x="243" y="514"/>
                  </a:cubicBezTo>
                  <a:lnTo>
                    <a:pt x="243" y="514"/>
                  </a:lnTo>
                  <a:cubicBezTo>
                    <a:pt x="248" y="598"/>
                    <a:pt x="304" y="657"/>
                    <a:pt x="371" y="684"/>
                  </a:cubicBezTo>
                  <a:lnTo>
                    <a:pt x="371" y="684"/>
                  </a:lnTo>
                  <a:cubicBezTo>
                    <a:pt x="424" y="741"/>
                    <a:pt x="489" y="789"/>
                    <a:pt x="561" y="822"/>
                  </a:cubicBezTo>
                  <a:cubicBezTo>
                    <a:pt x="595" y="833"/>
                    <a:pt x="626" y="838"/>
                    <a:pt x="657" y="838"/>
                  </a:cubicBezTo>
                  <a:cubicBezTo>
                    <a:pt x="869" y="838"/>
                    <a:pt x="1005" y="596"/>
                    <a:pt x="998" y="394"/>
                  </a:cubicBezTo>
                  <a:cubicBezTo>
                    <a:pt x="990" y="187"/>
                    <a:pt x="836" y="13"/>
                    <a:pt x="640" y="13"/>
                  </a:cubicBezTo>
                  <a:cubicBezTo>
                    <a:pt x="609" y="13"/>
                    <a:pt x="577" y="17"/>
                    <a:pt x="544" y="26"/>
                  </a:cubicBezTo>
                  <a:cubicBezTo>
                    <a:pt x="495" y="42"/>
                    <a:pt x="452" y="68"/>
                    <a:pt x="416" y="101"/>
                  </a:cubicBezTo>
                  <a:lnTo>
                    <a:pt x="416" y="101"/>
                  </a:lnTo>
                  <a:cubicBezTo>
                    <a:pt x="413" y="96"/>
                    <a:pt x="410" y="91"/>
                    <a:pt x="407" y="86"/>
                  </a:cubicBezTo>
                  <a:cubicBezTo>
                    <a:pt x="370" y="26"/>
                    <a:pt x="316" y="1"/>
                    <a:pt x="26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31"/>
            <p:cNvSpPr/>
            <p:nvPr/>
          </p:nvSpPr>
          <p:spPr>
            <a:xfrm>
              <a:off x="3800090" y="-1225681"/>
              <a:ext cx="82444" cy="100430"/>
            </a:xfrm>
            <a:custGeom>
              <a:avLst/>
              <a:gdLst/>
              <a:ahLst/>
              <a:cxnLst/>
              <a:rect l="l" t="t" r="r" b="b"/>
              <a:pathLst>
                <a:path w="738" h="899" extrusionOk="0">
                  <a:moveTo>
                    <a:pt x="370" y="1"/>
                  </a:moveTo>
                  <a:cubicBezTo>
                    <a:pt x="290" y="1"/>
                    <a:pt x="213" y="41"/>
                    <a:pt x="173" y="117"/>
                  </a:cubicBezTo>
                  <a:lnTo>
                    <a:pt x="173" y="117"/>
                  </a:lnTo>
                  <a:cubicBezTo>
                    <a:pt x="59" y="208"/>
                    <a:pt x="1" y="363"/>
                    <a:pt x="53" y="519"/>
                  </a:cubicBezTo>
                  <a:cubicBezTo>
                    <a:pt x="55" y="527"/>
                    <a:pt x="57" y="534"/>
                    <a:pt x="59" y="541"/>
                  </a:cubicBezTo>
                  <a:lnTo>
                    <a:pt x="59" y="541"/>
                  </a:lnTo>
                  <a:cubicBezTo>
                    <a:pt x="49" y="625"/>
                    <a:pt x="88" y="687"/>
                    <a:pt x="143" y="721"/>
                  </a:cubicBezTo>
                  <a:lnTo>
                    <a:pt x="143" y="721"/>
                  </a:lnTo>
                  <a:cubicBezTo>
                    <a:pt x="171" y="763"/>
                    <a:pt x="203" y="802"/>
                    <a:pt x="241" y="836"/>
                  </a:cubicBezTo>
                  <a:cubicBezTo>
                    <a:pt x="290" y="878"/>
                    <a:pt x="350" y="899"/>
                    <a:pt x="408" y="899"/>
                  </a:cubicBezTo>
                  <a:cubicBezTo>
                    <a:pt x="491" y="899"/>
                    <a:pt x="572" y="857"/>
                    <a:pt x="617" y="776"/>
                  </a:cubicBezTo>
                  <a:cubicBezTo>
                    <a:pt x="737" y="588"/>
                    <a:pt x="703" y="211"/>
                    <a:pt x="523" y="57"/>
                  </a:cubicBezTo>
                  <a:cubicBezTo>
                    <a:pt x="478" y="19"/>
                    <a:pt x="423" y="1"/>
                    <a:pt x="3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31"/>
            <p:cNvSpPr/>
            <p:nvPr/>
          </p:nvSpPr>
          <p:spPr>
            <a:xfrm>
              <a:off x="3703348" y="-1315833"/>
              <a:ext cx="66357" cy="82444"/>
            </a:xfrm>
            <a:custGeom>
              <a:avLst/>
              <a:gdLst/>
              <a:ahLst/>
              <a:cxnLst/>
              <a:rect l="l" t="t" r="r" b="b"/>
              <a:pathLst>
                <a:path w="594" h="738" extrusionOk="0">
                  <a:moveTo>
                    <a:pt x="344" y="0"/>
                  </a:moveTo>
                  <a:cubicBezTo>
                    <a:pt x="279" y="0"/>
                    <a:pt x="214" y="32"/>
                    <a:pt x="174" y="94"/>
                  </a:cubicBezTo>
                  <a:cubicBezTo>
                    <a:pt x="170" y="106"/>
                    <a:pt x="165" y="118"/>
                    <a:pt x="161" y="130"/>
                  </a:cubicBezTo>
                  <a:lnTo>
                    <a:pt x="161" y="130"/>
                  </a:lnTo>
                  <a:cubicBezTo>
                    <a:pt x="89" y="171"/>
                    <a:pt x="45" y="245"/>
                    <a:pt x="37" y="325"/>
                  </a:cubicBezTo>
                  <a:cubicBezTo>
                    <a:pt x="1" y="429"/>
                    <a:pt x="21" y="542"/>
                    <a:pt x="85" y="626"/>
                  </a:cubicBezTo>
                  <a:lnTo>
                    <a:pt x="85" y="626"/>
                  </a:lnTo>
                  <a:cubicBezTo>
                    <a:pt x="101" y="651"/>
                    <a:pt x="123" y="672"/>
                    <a:pt x="148" y="688"/>
                  </a:cubicBezTo>
                  <a:lnTo>
                    <a:pt x="148" y="688"/>
                  </a:lnTo>
                  <a:cubicBezTo>
                    <a:pt x="159" y="696"/>
                    <a:pt x="171" y="704"/>
                    <a:pt x="183" y="710"/>
                  </a:cubicBezTo>
                  <a:cubicBezTo>
                    <a:pt x="222" y="729"/>
                    <a:pt x="262" y="737"/>
                    <a:pt x="301" y="737"/>
                  </a:cubicBezTo>
                  <a:cubicBezTo>
                    <a:pt x="426" y="737"/>
                    <a:pt x="540" y="650"/>
                    <a:pt x="559" y="514"/>
                  </a:cubicBezTo>
                  <a:cubicBezTo>
                    <a:pt x="594" y="368"/>
                    <a:pt x="568" y="223"/>
                    <a:pt x="499" y="86"/>
                  </a:cubicBezTo>
                  <a:cubicBezTo>
                    <a:pt x="462" y="28"/>
                    <a:pt x="403" y="0"/>
                    <a:pt x="34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31"/>
            <p:cNvSpPr/>
            <p:nvPr/>
          </p:nvSpPr>
          <p:spPr>
            <a:xfrm>
              <a:off x="3731387" y="-1098664"/>
              <a:ext cx="69820" cy="106015"/>
            </a:xfrm>
            <a:custGeom>
              <a:avLst/>
              <a:gdLst/>
              <a:ahLst/>
              <a:cxnLst/>
              <a:rect l="l" t="t" r="r" b="b"/>
              <a:pathLst>
                <a:path w="625" h="949" extrusionOk="0">
                  <a:moveTo>
                    <a:pt x="325" y="0"/>
                  </a:moveTo>
                  <a:cubicBezTo>
                    <a:pt x="289" y="0"/>
                    <a:pt x="254" y="11"/>
                    <a:pt x="223" y="33"/>
                  </a:cubicBezTo>
                  <a:cubicBezTo>
                    <a:pt x="141" y="87"/>
                    <a:pt x="86" y="168"/>
                    <a:pt x="62" y="259"/>
                  </a:cubicBezTo>
                  <a:lnTo>
                    <a:pt x="62" y="259"/>
                  </a:lnTo>
                  <a:cubicBezTo>
                    <a:pt x="27" y="291"/>
                    <a:pt x="4" y="338"/>
                    <a:pt x="9" y="400"/>
                  </a:cubicBezTo>
                  <a:lnTo>
                    <a:pt x="0" y="392"/>
                  </a:lnTo>
                  <a:lnTo>
                    <a:pt x="0" y="392"/>
                  </a:lnTo>
                  <a:cubicBezTo>
                    <a:pt x="9" y="563"/>
                    <a:pt x="69" y="726"/>
                    <a:pt x="171" y="862"/>
                  </a:cubicBezTo>
                  <a:cubicBezTo>
                    <a:pt x="209" y="920"/>
                    <a:pt x="270" y="948"/>
                    <a:pt x="330" y="948"/>
                  </a:cubicBezTo>
                  <a:cubicBezTo>
                    <a:pt x="396" y="948"/>
                    <a:pt x="461" y="916"/>
                    <a:pt x="497" y="854"/>
                  </a:cubicBezTo>
                  <a:cubicBezTo>
                    <a:pt x="625" y="614"/>
                    <a:pt x="616" y="323"/>
                    <a:pt x="479" y="92"/>
                  </a:cubicBezTo>
                  <a:cubicBezTo>
                    <a:pt x="447" y="33"/>
                    <a:pt x="386" y="0"/>
                    <a:pt x="3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31"/>
            <p:cNvSpPr/>
            <p:nvPr/>
          </p:nvSpPr>
          <p:spPr>
            <a:xfrm>
              <a:off x="3750267" y="-921265"/>
              <a:ext cx="84455" cy="94844"/>
            </a:xfrm>
            <a:custGeom>
              <a:avLst/>
              <a:gdLst/>
              <a:ahLst/>
              <a:cxnLst/>
              <a:rect l="l" t="t" r="r" b="b"/>
              <a:pathLst>
                <a:path w="756" h="849" extrusionOk="0">
                  <a:moveTo>
                    <a:pt x="497" y="296"/>
                  </a:moveTo>
                  <a:cubicBezTo>
                    <a:pt x="503" y="296"/>
                    <a:pt x="515" y="313"/>
                    <a:pt x="502" y="331"/>
                  </a:cubicBezTo>
                  <a:lnTo>
                    <a:pt x="502" y="331"/>
                  </a:lnTo>
                  <a:cubicBezTo>
                    <a:pt x="501" y="327"/>
                    <a:pt x="500" y="322"/>
                    <a:pt x="499" y="318"/>
                  </a:cubicBezTo>
                  <a:cubicBezTo>
                    <a:pt x="492" y="302"/>
                    <a:pt x="493" y="296"/>
                    <a:pt x="497" y="296"/>
                  </a:cubicBezTo>
                  <a:close/>
                  <a:moveTo>
                    <a:pt x="385" y="0"/>
                  </a:moveTo>
                  <a:cubicBezTo>
                    <a:pt x="330" y="0"/>
                    <a:pt x="277" y="19"/>
                    <a:pt x="233" y="51"/>
                  </a:cubicBezTo>
                  <a:lnTo>
                    <a:pt x="233" y="51"/>
                  </a:lnTo>
                  <a:cubicBezTo>
                    <a:pt x="229" y="51"/>
                    <a:pt x="226" y="51"/>
                    <a:pt x="222" y="51"/>
                  </a:cubicBezTo>
                  <a:cubicBezTo>
                    <a:pt x="112" y="51"/>
                    <a:pt x="0" y="144"/>
                    <a:pt x="37" y="284"/>
                  </a:cubicBezTo>
                  <a:cubicBezTo>
                    <a:pt x="63" y="383"/>
                    <a:pt x="104" y="476"/>
                    <a:pt x="155" y="562"/>
                  </a:cubicBezTo>
                  <a:lnTo>
                    <a:pt x="155" y="562"/>
                  </a:lnTo>
                  <a:cubicBezTo>
                    <a:pt x="158" y="575"/>
                    <a:pt x="162" y="587"/>
                    <a:pt x="165" y="600"/>
                  </a:cubicBezTo>
                  <a:cubicBezTo>
                    <a:pt x="172" y="687"/>
                    <a:pt x="234" y="755"/>
                    <a:pt x="315" y="775"/>
                  </a:cubicBezTo>
                  <a:lnTo>
                    <a:pt x="315" y="775"/>
                  </a:lnTo>
                  <a:cubicBezTo>
                    <a:pt x="322" y="782"/>
                    <a:pt x="329" y="790"/>
                    <a:pt x="336" y="797"/>
                  </a:cubicBezTo>
                  <a:cubicBezTo>
                    <a:pt x="375" y="832"/>
                    <a:pt x="421" y="849"/>
                    <a:pt x="465" y="849"/>
                  </a:cubicBezTo>
                  <a:cubicBezTo>
                    <a:pt x="530" y="849"/>
                    <a:pt x="592" y="815"/>
                    <a:pt x="627" y="754"/>
                  </a:cubicBezTo>
                  <a:cubicBezTo>
                    <a:pt x="755" y="541"/>
                    <a:pt x="755" y="147"/>
                    <a:pt x="499" y="27"/>
                  </a:cubicBezTo>
                  <a:cubicBezTo>
                    <a:pt x="462" y="9"/>
                    <a:pt x="423" y="0"/>
                    <a:pt x="38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31"/>
            <p:cNvSpPr/>
            <p:nvPr/>
          </p:nvSpPr>
          <p:spPr>
            <a:xfrm>
              <a:off x="3915824" y="-1027057"/>
              <a:ext cx="120538" cy="69709"/>
            </a:xfrm>
            <a:custGeom>
              <a:avLst/>
              <a:gdLst/>
              <a:ahLst/>
              <a:cxnLst/>
              <a:rect l="l" t="t" r="r" b="b"/>
              <a:pathLst>
                <a:path w="1079" h="624" extrusionOk="0">
                  <a:moveTo>
                    <a:pt x="499" y="0"/>
                  </a:moveTo>
                  <a:cubicBezTo>
                    <a:pt x="386" y="0"/>
                    <a:pt x="278" y="36"/>
                    <a:pt x="221" y="135"/>
                  </a:cubicBezTo>
                  <a:lnTo>
                    <a:pt x="221" y="135"/>
                  </a:lnTo>
                  <a:cubicBezTo>
                    <a:pt x="221" y="135"/>
                    <a:pt x="221" y="135"/>
                    <a:pt x="221" y="135"/>
                  </a:cubicBezTo>
                  <a:cubicBezTo>
                    <a:pt x="154" y="135"/>
                    <a:pt x="88" y="169"/>
                    <a:pt x="52" y="230"/>
                  </a:cubicBezTo>
                  <a:cubicBezTo>
                    <a:pt x="0" y="324"/>
                    <a:pt x="35" y="435"/>
                    <a:pt x="129" y="478"/>
                  </a:cubicBezTo>
                  <a:lnTo>
                    <a:pt x="120" y="478"/>
                  </a:lnTo>
                  <a:cubicBezTo>
                    <a:pt x="275" y="540"/>
                    <a:pt x="501" y="624"/>
                    <a:pt x="698" y="624"/>
                  </a:cubicBezTo>
                  <a:cubicBezTo>
                    <a:pt x="774" y="624"/>
                    <a:pt x="846" y="612"/>
                    <a:pt x="907" y="581"/>
                  </a:cubicBezTo>
                  <a:cubicBezTo>
                    <a:pt x="1018" y="529"/>
                    <a:pt x="1078" y="410"/>
                    <a:pt x="1044" y="290"/>
                  </a:cubicBezTo>
                  <a:cubicBezTo>
                    <a:pt x="993" y="179"/>
                    <a:pt x="890" y="93"/>
                    <a:pt x="770" y="59"/>
                  </a:cubicBezTo>
                  <a:cubicBezTo>
                    <a:pt x="692" y="25"/>
                    <a:pt x="594" y="0"/>
                    <a:pt x="4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31"/>
            <p:cNvSpPr/>
            <p:nvPr/>
          </p:nvSpPr>
          <p:spPr>
            <a:xfrm>
              <a:off x="3979835" y="-817261"/>
              <a:ext cx="102329" cy="71161"/>
            </a:xfrm>
            <a:custGeom>
              <a:avLst/>
              <a:gdLst/>
              <a:ahLst/>
              <a:cxnLst/>
              <a:rect l="l" t="t" r="r" b="b"/>
              <a:pathLst>
                <a:path w="916" h="637" extrusionOk="0">
                  <a:moveTo>
                    <a:pt x="586" y="257"/>
                  </a:moveTo>
                  <a:cubicBezTo>
                    <a:pt x="588" y="257"/>
                    <a:pt x="589" y="258"/>
                    <a:pt x="591" y="260"/>
                  </a:cubicBezTo>
                  <a:cubicBezTo>
                    <a:pt x="589" y="259"/>
                    <a:pt x="588" y="258"/>
                    <a:pt x="586" y="257"/>
                  </a:cubicBezTo>
                  <a:lnTo>
                    <a:pt x="586" y="257"/>
                  </a:lnTo>
                  <a:cubicBezTo>
                    <a:pt x="586" y="257"/>
                    <a:pt x="586" y="257"/>
                    <a:pt x="586" y="257"/>
                  </a:cubicBezTo>
                  <a:close/>
                  <a:moveTo>
                    <a:pt x="393" y="0"/>
                  </a:moveTo>
                  <a:cubicBezTo>
                    <a:pt x="322" y="0"/>
                    <a:pt x="254" y="18"/>
                    <a:pt x="196" y="59"/>
                  </a:cubicBezTo>
                  <a:lnTo>
                    <a:pt x="196" y="59"/>
                  </a:lnTo>
                  <a:cubicBezTo>
                    <a:pt x="149" y="61"/>
                    <a:pt x="103" y="80"/>
                    <a:pt x="69" y="114"/>
                  </a:cubicBezTo>
                  <a:cubicBezTo>
                    <a:pt x="1" y="191"/>
                    <a:pt x="1" y="302"/>
                    <a:pt x="78" y="379"/>
                  </a:cubicBezTo>
                  <a:cubicBezTo>
                    <a:pt x="82" y="383"/>
                    <a:pt x="87" y="387"/>
                    <a:pt x="92" y="390"/>
                  </a:cubicBezTo>
                  <a:lnTo>
                    <a:pt x="92" y="390"/>
                  </a:lnTo>
                  <a:cubicBezTo>
                    <a:pt x="130" y="492"/>
                    <a:pt x="225" y="569"/>
                    <a:pt x="344" y="569"/>
                  </a:cubicBezTo>
                  <a:cubicBezTo>
                    <a:pt x="347" y="569"/>
                    <a:pt x="350" y="569"/>
                    <a:pt x="353" y="569"/>
                  </a:cubicBezTo>
                  <a:lnTo>
                    <a:pt x="353" y="569"/>
                  </a:lnTo>
                  <a:cubicBezTo>
                    <a:pt x="429" y="609"/>
                    <a:pt x="510" y="637"/>
                    <a:pt x="591" y="637"/>
                  </a:cubicBezTo>
                  <a:cubicBezTo>
                    <a:pt x="616" y="637"/>
                    <a:pt x="642" y="634"/>
                    <a:pt x="668" y="628"/>
                  </a:cubicBezTo>
                  <a:cubicBezTo>
                    <a:pt x="907" y="559"/>
                    <a:pt x="916" y="277"/>
                    <a:pt x="745" y="131"/>
                  </a:cubicBezTo>
                  <a:cubicBezTo>
                    <a:pt x="650" y="55"/>
                    <a:pt x="518" y="0"/>
                    <a:pt x="3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31"/>
            <p:cNvSpPr/>
            <p:nvPr/>
          </p:nvSpPr>
          <p:spPr>
            <a:xfrm>
              <a:off x="4105064" y="-872224"/>
              <a:ext cx="76523" cy="103446"/>
            </a:xfrm>
            <a:custGeom>
              <a:avLst/>
              <a:gdLst/>
              <a:ahLst/>
              <a:cxnLst/>
              <a:rect l="l" t="t" r="r" b="b"/>
              <a:pathLst>
                <a:path w="685" h="926" extrusionOk="0">
                  <a:moveTo>
                    <a:pt x="335" y="0"/>
                  </a:moveTo>
                  <a:cubicBezTo>
                    <a:pt x="304" y="0"/>
                    <a:pt x="272" y="5"/>
                    <a:pt x="240" y="16"/>
                  </a:cubicBezTo>
                  <a:cubicBezTo>
                    <a:pt x="103" y="67"/>
                    <a:pt x="26" y="230"/>
                    <a:pt x="17" y="367"/>
                  </a:cubicBezTo>
                  <a:cubicBezTo>
                    <a:pt x="7" y="448"/>
                    <a:pt x="0" y="551"/>
                    <a:pt x="20" y="643"/>
                  </a:cubicBezTo>
                  <a:lnTo>
                    <a:pt x="20" y="643"/>
                  </a:lnTo>
                  <a:cubicBezTo>
                    <a:pt x="30" y="798"/>
                    <a:pt x="90" y="925"/>
                    <a:pt x="271" y="925"/>
                  </a:cubicBezTo>
                  <a:cubicBezTo>
                    <a:pt x="285" y="925"/>
                    <a:pt x="301" y="924"/>
                    <a:pt x="317" y="923"/>
                  </a:cubicBezTo>
                  <a:cubicBezTo>
                    <a:pt x="642" y="897"/>
                    <a:pt x="685" y="435"/>
                    <a:pt x="599" y="196"/>
                  </a:cubicBezTo>
                  <a:cubicBezTo>
                    <a:pt x="559" y="74"/>
                    <a:pt x="454" y="0"/>
                    <a:pt x="33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31"/>
            <p:cNvSpPr/>
            <p:nvPr/>
          </p:nvSpPr>
          <p:spPr>
            <a:xfrm>
              <a:off x="4174772" y="-1068167"/>
              <a:ext cx="72725" cy="102217"/>
            </a:xfrm>
            <a:custGeom>
              <a:avLst/>
              <a:gdLst/>
              <a:ahLst/>
              <a:cxnLst/>
              <a:rect l="l" t="t" r="r" b="b"/>
              <a:pathLst>
                <a:path w="651" h="915" extrusionOk="0">
                  <a:moveTo>
                    <a:pt x="247" y="563"/>
                  </a:moveTo>
                  <a:cubicBezTo>
                    <a:pt x="247" y="563"/>
                    <a:pt x="248" y="563"/>
                    <a:pt x="249" y="564"/>
                  </a:cubicBezTo>
                  <a:lnTo>
                    <a:pt x="249" y="564"/>
                  </a:lnTo>
                  <a:cubicBezTo>
                    <a:pt x="248" y="572"/>
                    <a:pt x="248" y="575"/>
                    <a:pt x="247" y="575"/>
                  </a:cubicBezTo>
                  <a:cubicBezTo>
                    <a:pt x="245" y="575"/>
                    <a:pt x="244" y="563"/>
                    <a:pt x="247" y="563"/>
                  </a:cubicBezTo>
                  <a:close/>
                  <a:moveTo>
                    <a:pt x="310" y="0"/>
                  </a:moveTo>
                  <a:cubicBezTo>
                    <a:pt x="256" y="0"/>
                    <a:pt x="203" y="19"/>
                    <a:pt x="163" y="59"/>
                  </a:cubicBezTo>
                  <a:cubicBezTo>
                    <a:pt x="78" y="119"/>
                    <a:pt x="35" y="213"/>
                    <a:pt x="35" y="307"/>
                  </a:cubicBezTo>
                  <a:cubicBezTo>
                    <a:pt x="38" y="338"/>
                    <a:pt x="47" y="366"/>
                    <a:pt x="62" y="391"/>
                  </a:cubicBezTo>
                  <a:lnTo>
                    <a:pt x="62" y="391"/>
                  </a:lnTo>
                  <a:cubicBezTo>
                    <a:pt x="25" y="421"/>
                    <a:pt x="1" y="468"/>
                    <a:pt x="1" y="530"/>
                  </a:cubicBezTo>
                  <a:cubicBezTo>
                    <a:pt x="9" y="701"/>
                    <a:pt x="86" y="914"/>
                    <a:pt x="292" y="914"/>
                  </a:cubicBezTo>
                  <a:cubicBezTo>
                    <a:pt x="296" y="915"/>
                    <a:pt x="301" y="915"/>
                    <a:pt x="306" y="915"/>
                  </a:cubicBezTo>
                  <a:cubicBezTo>
                    <a:pt x="502" y="915"/>
                    <a:pt x="600" y="739"/>
                    <a:pt x="625" y="564"/>
                  </a:cubicBezTo>
                  <a:cubicBezTo>
                    <a:pt x="651" y="376"/>
                    <a:pt x="591" y="187"/>
                    <a:pt x="454" y="50"/>
                  </a:cubicBezTo>
                  <a:cubicBezTo>
                    <a:pt x="413" y="17"/>
                    <a:pt x="361" y="0"/>
                    <a:pt x="3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31"/>
            <p:cNvSpPr/>
            <p:nvPr/>
          </p:nvSpPr>
          <p:spPr>
            <a:xfrm>
              <a:off x="3984639" y="-1432796"/>
              <a:ext cx="74401" cy="104116"/>
            </a:xfrm>
            <a:custGeom>
              <a:avLst/>
              <a:gdLst/>
              <a:ahLst/>
              <a:cxnLst/>
              <a:rect l="l" t="t" r="r" b="b"/>
              <a:pathLst>
                <a:path w="666" h="932" extrusionOk="0">
                  <a:moveTo>
                    <a:pt x="380" y="0"/>
                  </a:moveTo>
                  <a:cubicBezTo>
                    <a:pt x="355" y="0"/>
                    <a:pt x="329" y="4"/>
                    <a:pt x="300" y="12"/>
                  </a:cubicBezTo>
                  <a:cubicBezTo>
                    <a:pt x="170" y="51"/>
                    <a:pt x="94" y="152"/>
                    <a:pt x="58" y="271"/>
                  </a:cubicBezTo>
                  <a:lnTo>
                    <a:pt x="58" y="271"/>
                  </a:lnTo>
                  <a:cubicBezTo>
                    <a:pt x="42" y="293"/>
                    <a:pt x="31" y="320"/>
                    <a:pt x="26" y="354"/>
                  </a:cubicBezTo>
                  <a:lnTo>
                    <a:pt x="35" y="354"/>
                  </a:lnTo>
                  <a:cubicBezTo>
                    <a:pt x="0" y="551"/>
                    <a:pt x="9" y="893"/>
                    <a:pt x="274" y="928"/>
                  </a:cubicBezTo>
                  <a:cubicBezTo>
                    <a:pt x="289" y="930"/>
                    <a:pt x="304" y="931"/>
                    <a:pt x="318" y="931"/>
                  </a:cubicBezTo>
                  <a:cubicBezTo>
                    <a:pt x="543" y="931"/>
                    <a:pt x="634" y="626"/>
                    <a:pt x="651" y="449"/>
                  </a:cubicBezTo>
                  <a:cubicBezTo>
                    <a:pt x="666" y="272"/>
                    <a:pt x="592" y="0"/>
                    <a:pt x="3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31"/>
            <p:cNvSpPr/>
            <p:nvPr/>
          </p:nvSpPr>
          <p:spPr>
            <a:xfrm>
              <a:off x="3891918" y="-1663146"/>
              <a:ext cx="91828" cy="95291"/>
            </a:xfrm>
            <a:custGeom>
              <a:avLst/>
              <a:gdLst/>
              <a:ahLst/>
              <a:cxnLst/>
              <a:rect l="l" t="t" r="r" b="b"/>
              <a:pathLst>
                <a:path w="822" h="853" extrusionOk="0">
                  <a:moveTo>
                    <a:pt x="397" y="0"/>
                  </a:moveTo>
                  <a:cubicBezTo>
                    <a:pt x="364" y="0"/>
                    <a:pt x="329" y="7"/>
                    <a:pt x="291" y="21"/>
                  </a:cubicBezTo>
                  <a:cubicBezTo>
                    <a:pt x="259" y="32"/>
                    <a:pt x="232" y="48"/>
                    <a:pt x="210" y="66"/>
                  </a:cubicBezTo>
                  <a:lnTo>
                    <a:pt x="210" y="66"/>
                  </a:lnTo>
                  <a:cubicBezTo>
                    <a:pt x="208" y="66"/>
                    <a:pt x="206" y="66"/>
                    <a:pt x="204" y="66"/>
                  </a:cubicBezTo>
                  <a:cubicBezTo>
                    <a:pt x="187" y="66"/>
                    <a:pt x="171" y="68"/>
                    <a:pt x="155" y="72"/>
                  </a:cubicBezTo>
                  <a:cubicBezTo>
                    <a:pt x="52" y="107"/>
                    <a:pt x="1" y="209"/>
                    <a:pt x="35" y="303"/>
                  </a:cubicBezTo>
                  <a:lnTo>
                    <a:pt x="43" y="303"/>
                  </a:lnTo>
                  <a:cubicBezTo>
                    <a:pt x="60" y="349"/>
                    <a:pt x="81" y="393"/>
                    <a:pt x="105" y="435"/>
                  </a:cubicBezTo>
                  <a:lnTo>
                    <a:pt x="105" y="435"/>
                  </a:lnTo>
                  <a:cubicBezTo>
                    <a:pt x="110" y="522"/>
                    <a:pt x="123" y="609"/>
                    <a:pt x="129" y="680"/>
                  </a:cubicBezTo>
                  <a:cubicBezTo>
                    <a:pt x="141" y="796"/>
                    <a:pt x="235" y="852"/>
                    <a:pt x="326" y="852"/>
                  </a:cubicBezTo>
                  <a:cubicBezTo>
                    <a:pt x="378" y="852"/>
                    <a:pt x="430" y="833"/>
                    <a:pt x="465" y="796"/>
                  </a:cubicBezTo>
                  <a:lnTo>
                    <a:pt x="465" y="796"/>
                  </a:lnTo>
                  <a:cubicBezTo>
                    <a:pt x="498" y="811"/>
                    <a:pt x="533" y="818"/>
                    <a:pt x="567" y="818"/>
                  </a:cubicBezTo>
                  <a:cubicBezTo>
                    <a:pt x="651" y="818"/>
                    <a:pt x="732" y="774"/>
                    <a:pt x="779" y="697"/>
                  </a:cubicBezTo>
                  <a:cubicBezTo>
                    <a:pt x="822" y="586"/>
                    <a:pt x="813" y="466"/>
                    <a:pt x="753" y="363"/>
                  </a:cubicBezTo>
                  <a:cubicBezTo>
                    <a:pt x="695" y="203"/>
                    <a:pt x="582" y="0"/>
                    <a:pt x="3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31"/>
            <p:cNvSpPr/>
            <p:nvPr/>
          </p:nvSpPr>
          <p:spPr>
            <a:xfrm>
              <a:off x="3700778" y="-1550764"/>
              <a:ext cx="71831" cy="102217"/>
            </a:xfrm>
            <a:custGeom>
              <a:avLst/>
              <a:gdLst/>
              <a:ahLst/>
              <a:cxnLst/>
              <a:rect l="l" t="t" r="r" b="b"/>
              <a:pathLst>
                <a:path w="643" h="915" extrusionOk="0">
                  <a:moveTo>
                    <a:pt x="401" y="0"/>
                  </a:moveTo>
                  <a:cubicBezTo>
                    <a:pt x="354" y="0"/>
                    <a:pt x="306" y="19"/>
                    <a:pt x="266" y="59"/>
                  </a:cubicBezTo>
                  <a:cubicBezTo>
                    <a:pt x="234" y="97"/>
                    <a:pt x="206" y="139"/>
                    <a:pt x="184" y="182"/>
                  </a:cubicBezTo>
                  <a:lnTo>
                    <a:pt x="184" y="182"/>
                  </a:lnTo>
                  <a:cubicBezTo>
                    <a:pt x="116" y="189"/>
                    <a:pt x="56" y="233"/>
                    <a:pt x="43" y="324"/>
                  </a:cubicBezTo>
                  <a:lnTo>
                    <a:pt x="43" y="333"/>
                  </a:lnTo>
                  <a:cubicBezTo>
                    <a:pt x="1" y="555"/>
                    <a:pt x="103" y="914"/>
                    <a:pt x="394" y="914"/>
                  </a:cubicBezTo>
                  <a:cubicBezTo>
                    <a:pt x="540" y="906"/>
                    <a:pt x="642" y="777"/>
                    <a:pt x="625" y="641"/>
                  </a:cubicBezTo>
                  <a:cubicBezTo>
                    <a:pt x="625" y="487"/>
                    <a:pt x="599" y="333"/>
                    <a:pt x="591" y="179"/>
                  </a:cubicBezTo>
                  <a:cubicBezTo>
                    <a:pt x="580" y="71"/>
                    <a:pt x="493" y="0"/>
                    <a:pt x="4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31"/>
            <p:cNvSpPr/>
            <p:nvPr/>
          </p:nvSpPr>
          <p:spPr>
            <a:xfrm>
              <a:off x="3727589" y="-1921201"/>
              <a:ext cx="105233" cy="98419"/>
            </a:xfrm>
            <a:custGeom>
              <a:avLst/>
              <a:gdLst/>
              <a:ahLst/>
              <a:cxnLst/>
              <a:rect l="l" t="t" r="r" b="b"/>
              <a:pathLst>
                <a:path w="942" h="881" extrusionOk="0">
                  <a:moveTo>
                    <a:pt x="495" y="1"/>
                  </a:moveTo>
                  <a:cubicBezTo>
                    <a:pt x="250" y="1"/>
                    <a:pt x="46" y="307"/>
                    <a:pt x="17" y="526"/>
                  </a:cubicBezTo>
                  <a:cubicBezTo>
                    <a:pt x="0" y="671"/>
                    <a:pt x="60" y="834"/>
                    <a:pt x="223" y="868"/>
                  </a:cubicBezTo>
                  <a:cubicBezTo>
                    <a:pt x="238" y="871"/>
                    <a:pt x="253" y="873"/>
                    <a:pt x="268" y="873"/>
                  </a:cubicBezTo>
                  <a:cubicBezTo>
                    <a:pt x="271" y="873"/>
                    <a:pt x="274" y="873"/>
                    <a:pt x="277" y="873"/>
                  </a:cubicBezTo>
                  <a:lnTo>
                    <a:pt x="277" y="873"/>
                  </a:lnTo>
                  <a:cubicBezTo>
                    <a:pt x="298" y="878"/>
                    <a:pt x="320" y="881"/>
                    <a:pt x="342" y="881"/>
                  </a:cubicBezTo>
                  <a:cubicBezTo>
                    <a:pt x="411" y="881"/>
                    <a:pt x="480" y="855"/>
                    <a:pt x="531" y="800"/>
                  </a:cubicBezTo>
                  <a:cubicBezTo>
                    <a:pt x="719" y="637"/>
                    <a:pt x="941" y="175"/>
                    <a:pt x="625" y="30"/>
                  </a:cubicBezTo>
                  <a:cubicBezTo>
                    <a:pt x="581" y="10"/>
                    <a:pt x="537" y="1"/>
                    <a:pt x="49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31"/>
            <p:cNvSpPr/>
            <p:nvPr/>
          </p:nvSpPr>
          <p:spPr>
            <a:xfrm>
              <a:off x="3726919" y="-2184507"/>
              <a:ext cx="91493" cy="99983"/>
            </a:xfrm>
            <a:custGeom>
              <a:avLst/>
              <a:gdLst/>
              <a:ahLst/>
              <a:cxnLst/>
              <a:rect l="l" t="t" r="r" b="b"/>
              <a:pathLst>
                <a:path w="819" h="895" extrusionOk="0">
                  <a:moveTo>
                    <a:pt x="229" y="0"/>
                  </a:moveTo>
                  <a:cubicBezTo>
                    <a:pt x="152" y="0"/>
                    <a:pt x="74" y="45"/>
                    <a:pt x="49" y="145"/>
                  </a:cubicBezTo>
                  <a:lnTo>
                    <a:pt x="49" y="154"/>
                  </a:lnTo>
                  <a:cubicBezTo>
                    <a:pt x="0" y="297"/>
                    <a:pt x="31" y="437"/>
                    <a:pt x="109" y="547"/>
                  </a:cubicBezTo>
                  <a:lnTo>
                    <a:pt x="109" y="547"/>
                  </a:lnTo>
                  <a:cubicBezTo>
                    <a:pt x="121" y="650"/>
                    <a:pt x="166" y="750"/>
                    <a:pt x="246" y="830"/>
                  </a:cubicBezTo>
                  <a:cubicBezTo>
                    <a:pt x="301" y="875"/>
                    <a:pt x="362" y="894"/>
                    <a:pt x="422" y="894"/>
                  </a:cubicBezTo>
                  <a:cubicBezTo>
                    <a:pt x="557" y="894"/>
                    <a:pt x="689" y="795"/>
                    <a:pt x="742" y="659"/>
                  </a:cubicBezTo>
                  <a:cubicBezTo>
                    <a:pt x="785" y="548"/>
                    <a:pt x="819" y="411"/>
                    <a:pt x="716" y="317"/>
                  </a:cubicBezTo>
                  <a:cubicBezTo>
                    <a:pt x="674" y="281"/>
                    <a:pt x="623" y="263"/>
                    <a:pt x="572" y="263"/>
                  </a:cubicBezTo>
                  <a:cubicBezTo>
                    <a:pt x="558" y="263"/>
                    <a:pt x="544" y="265"/>
                    <a:pt x="530" y="267"/>
                  </a:cubicBezTo>
                  <a:lnTo>
                    <a:pt x="530" y="267"/>
                  </a:lnTo>
                  <a:cubicBezTo>
                    <a:pt x="526" y="264"/>
                    <a:pt x="523" y="260"/>
                    <a:pt x="519" y="257"/>
                  </a:cubicBezTo>
                  <a:cubicBezTo>
                    <a:pt x="492" y="224"/>
                    <a:pt x="458" y="202"/>
                    <a:pt x="422" y="190"/>
                  </a:cubicBezTo>
                  <a:lnTo>
                    <a:pt x="422" y="190"/>
                  </a:lnTo>
                  <a:cubicBezTo>
                    <a:pt x="425" y="70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31"/>
            <p:cNvSpPr/>
            <p:nvPr/>
          </p:nvSpPr>
          <p:spPr>
            <a:xfrm>
              <a:off x="3890465" y="-1983425"/>
              <a:ext cx="83338" cy="81997"/>
            </a:xfrm>
            <a:custGeom>
              <a:avLst/>
              <a:gdLst/>
              <a:ahLst/>
              <a:cxnLst/>
              <a:rect l="l" t="t" r="r" b="b"/>
              <a:pathLst>
                <a:path w="746" h="734" extrusionOk="0">
                  <a:moveTo>
                    <a:pt x="393" y="1"/>
                  </a:moveTo>
                  <a:cubicBezTo>
                    <a:pt x="337" y="1"/>
                    <a:pt x="280" y="16"/>
                    <a:pt x="227" y="48"/>
                  </a:cubicBezTo>
                  <a:cubicBezTo>
                    <a:pt x="212" y="58"/>
                    <a:pt x="198" y="69"/>
                    <a:pt x="185" y="81"/>
                  </a:cubicBezTo>
                  <a:lnTo>
                    <a:pt x="185" y="81"/>
                  </a:lnTo>
                  <a:cubicBezTo>
                    <a:pt x="92" y="83"/>
                    <a:pt x="1" y="146"/>
                    <a:pt x="5" y="262"/>
                  </a:cubicBezTo>
                  <a:lnTo>
                    <a:pt x="5" y="270"/>
                  </a:lnTo>
                  <a:cubicBezTo>
                    <a:pt x="5" y="346"/>
                    <a:pt x="27" y="416"/>
                    <a:pt x="66" y="475"/>
                  </a:cubicBezTo>
                  <a:lnTo>
                    <a:pt x="66" y="475"/>
                  </a:lnTo>
                  <a:cubicBezTo>
                    <a:pt x="71" y="519"/>
                    <a:pt x="80" y="562"/>
                    <a:pt x="91" y="604"/>
                  </a:cubicBezTo>
                  <a:cubicBezTo>
                    <a:pt x="118" y="680"/>
                    <a:pt x="190" y="733"/>
                    <a:pt x="266" y="733"/>
                  </a:cubicBezTo>
                  <a:cubicBezTo>
                    <a:pt x="285" y="733"/>
                    <a:pt x="303" y="730"/>
                    <a:pt x="322" y="724"/>
                  </a:cubicBezTo>
                  <a:cubicBezTo>
                    <a:pt x="367" y="711"/>
                    <a:pt x="404" y="681"/>
                    <a:pt x="427" y="642"/>
                  </a:cubicBezTo>
                  <a:lnTo>
                    <a:pt x="427" y="642"/>
                  </a:lnTo>
                  <a:cubicBezTo>
                    <a:pt x="610" y="608"/>
                    <a:pt x="745" y="426"/>
                    <a:pt x="698" y="236"/>
                  </a:cubicBezTo>
                  <a:cubicBezTo>
                    <a:pt x="662" y="90"/>
                    <a:pt x="530" y="1"/>
                    <a:pt x="3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31"/>
            <p:cNvSpPr/>
            <p:nvPr/>
          </p:nvSpPr>
          <p:spPr>
            <a:xfrm>
              <a:off x="3844105" y="-1864005"/>
              <a:ext cx="99536" cy="97190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82" y="0"/>
                  </a:moveTo>
                  <a:cubicBezTo>
                    <a:pt x="364" y="0"/>
                    <a:pt x="245" y="63"/>
                    <a:pt x="185" y="168"/>
                  </a:cubicBezTo>
                  <a:lnTo>
                    <a:pt x="185" y="168"/>
                  </a:lnTo>
                  <a:cubicBezTo>
                    <a:pt x="129" y="198"/>
                    <a:pt x="82" y="245"/>
                    <a:pt x="52" y="305"/>
                  </a:cubicBezTo>
                  <a:cubicBezTo>
                    <a:pt x="1" y="416"/>
                    <a:pt x="9" y="544"/>
                    <a:pt x="78" y="647"/>
                  </a:cubicBezTo>
                  <a:cubicBezTo>
                    <a:pt x="164" y="773"/>
                    <a:pt x="347" y="870"/>
                    <a:pt x="512" y="870"/>
                  </a:cubicBezTo>
                  <a:cubicBezTo>
                    <a:pt x="627" y="870"/>
                    <a:pt x="732" y="823"/>
                    <a:pt x="788" y="707"/>
                  </a:cubicBezTo>
                  <a:cubicBezTo>
                    <a:pt x="891" y="476"/>
                    <a:pt x="831" y="74"/>
                    <a:pt x="540" y="5"/>
                  </a:cubicBezTo>
                  <a:cubicBezTo>
                    <a:pt x="521" y="2"/>
                    <a:pt x="501" y="0"/>
                    <a:pt x="48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31"/>
            <p:cNvSpPr/>
            <p:nvPr/>
          </p:nvSpPr>
          <p:spPr>
            <a:xfrm>
              <a:off x="4123161" y="-1177757"/>
              <a:ext cx="97637" cy="72390"/>
            </a:xfrm>
            <a:custGeom>
              <a:avLst/>
              <a:gdLst/>
              <a:ahLst/>
              <a:cxnLst/>
              <a:rect l="l" t="t" r="r" b="b"/>
              <a:pathLst>
                <a:path w="874" h="648" extrusionOk="0">
                  <a:moveTo>
                    <a:pt x="446" y="398"/>
                  </a:moveTo>
                  <a:cubicBezTo>
                    <a:pt x="452" y="402"/>
                    <a:pt x="455" y="407"/>
                    <a:pt x="446" y="407"/>
                  </a:cubicBezTo>
                  <a:cubicBezTo>
                    <a:pt x="441" y="407"/>
                    <a:pt x="439" y="406"/>
                    <a:pt x="439" y="403"/>
                  </a:cubicBezTo>
                  <a:lnTo>
                    <a:pt x="439" y="403"/>
                  </a:lnTo>
                  <a:cubicBezTo>
                    <a:pt x="442" y="401"/>
                    <a:pt x="444" y="400"/>
                    <a:pt x="446" y="398"/>
                  </a:cubicBezTo>
                  <a:close/>
                  <a:moveTo>
                    <a:pt x="192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27" y="347"/>
                    <a:pt x="121" y="484"/>
                    <a:pt x="266" y="552"/>
                  </a:cubicBezTo>
                  <a:cubicBezTo>
                    <a:pt x="352" y="603"/>
                    <a:pt x="455" y="647"/>
                    <a:pt x="552" y="647"/>
                  </a:cubicBezTo>
                  <a:cubicBezTo>
                    <a:pt x="620" y="647"/>
                    <a:pt x="684" y="626"/>
                    <a:pt x="737" y="569"/>
                  </a:cubicBezTo>
                  <a:cubicBezTo>
                    <a:pt x="873" y="433"/>
                    <a:pt x="805" y="227"/>
                    <a:pt x="685" y="125"/>
                  </a:cubicBezTo>
                  <a:cubicBezTo>
                    <a:pt x="593" y="50"/>
                    <a:pt x="482" y="10"/>
                    <a:pt x="372" y="10"/>
                  </a:cubicBezTo>
                  <a:cubicBezTo>
                    <a:pt x="342" y="10"/>
                    <a:pt x="311" y="13"/>
                    <a:pt x="281" y="19"/>
                  </a:cubicBezTo>
                  <a:lnTo>
                    <a:pt x="281" y="19"/>
                  </a:lnTo>
                  <a:cubicBezTo>
                    <a:pt x="265" y="13"/>
                    <a:pt x="248" y="9"/>
                    <a:pt x="232" y="5"/>
                  </a:cubicBezTo>
                  <a:cubicBezTo>
                    <a:pt x="218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31"/>
            <p:cNvSpPr/>
            <p:nvPr/>
          </p:nvSpPr>
          <p:spPr>
            <a:xfrm>
              <a:off x="3944311" y="-1262099"/>
              <a:ext cx="85348" cy="72613"/>
            </a:xfrm>
            <a:custGeom>
              <a:avLst/>
              <a:gdLst/>
              <a:ahLst/>
              <a:cxnLst/>
              <a:rect l="l" t="t" r="r" b="b"/>
              <a:pathLst>
                <a:path w="764" h="650" extrusionOk="0">
                  <a:moveTo>
                    <a:pt x="478" y="283"/>
                  </a:moveTo>
                  <a:cubicBezTo>
                    <a:pt x="488" y="283"/>
                    <a:pt x="498" y="285"/>
                    <a:pt x="507" y="289"/>
                  </a:cubicBezTo>
                  <a:lnTo>
                    <a:pt x="475" y="283"/>
                  </a:lnTo>
                  <a:lnTo>
                    <a:pt x="475" y="283"/>
                  </a:lnTo>
                  <a:cubicBezTo>
                    <a:pt x="476" y="283"/>
                    <a:pt x="477" y="283"/>
                    <a:pt x="478" y="283"/>
                  </a:cubicBezTo>
                  <a:close/>
                  <a:moveTo>
                    <a:pt x="316" y="0"/>
                  </a:moveTo>
                  <a:cubicBezTo>
                    <a:pt x="253" y="0"/>
                    <a:pt x="190" y="18"/>
                    <a:pt x="130" y="58"/>
                  </a:cubicBezTo>
                  <a:cubicBezTo>
                    <a:pt x="93" y="85"/>
                    <a:pt x="64" y="122"/>
                    <a:pt x="45" y="164"/>
                  </a:cubicBezTo>
                  <a:lnTo>
                    <a:pt x="45" y="164"/>
                  </a:lnTo>
                  <a:cubicBezTo>
                    <a:pt x="10" y="211"/>
                    <a:pt x="0" y="274"/>
                    <a:pt x="20" y="331"/>
                  </a:cubicBezTo>
                  <a:lnTo>
                    <a:pt x="20" y="331"/>
                  </a:lnTo>
                  <a:cubicBezTo>
                    <a:pt x="31" y="435"/>
                    <a:pt x="94" y="531"/>
                    <a:pt x="207" y="557"/>
                  </a:cubicBezTo>
                  <a:lnTo>
                    <a:pt x="207" y="557"/>
                  </a:lnTo>
                  <a:cubicBezTo>
                    <a:pt x="290" y="612"/>
                    <a:pt x="389" y="644"/>
                    <a:pt x="490" y="649"/>
                  </a:cubicBezTo>
                  <a:cubicBezTo>
                    <a:pt x="495" y="649"/>
                    <a:pt x="501" y="649"/>
                    <a:pt x="507" y="649"/>
                  </a:cubicBezTo>
                  <a:cubicBezTo>
                    <a:pt x="611" y="649"/>
                    <a:pt x="705" y="575"/>
                    <a:pt x="738" y="469"/>
                  </a:cubicBezTo>
                  <a:cubicBezTo>
                    <a:pt x="763" y="366"/>
                    <a:pt x="738" y="264"/>
                    <a:pt x="669" y="187"/>
                  </a:cubicBezTo>
                  <a:cubicBezTo>
                    <a:pt x="582" y="81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31"/>
            <p:cNvSpPr/>
            <p:nvPr/>
          </p:nvSpPr>
          <p:spPr>
            <a:xfrm>
              <a:off x="3855611" y="-1367667"/>
              <a:ext cx="51499" cy="47925"/>
            </a:xfrm>
            <a:custGeom>
              <a:avLst/>
              <a:gdLst/>
              <a:ahLst/>
              <a:cxnLst/>
              <a:rect l="l" t="t" r="r" b="b"/>
              <a:pathLst>
                <a:path w="461" h="429" extrusionOk="0">
                  <a:moveTo>
                    <a:pt x="242" y="238"/>
                  </a:moveTo>
                  <a:cubicBezTo>
                    <a:pt x="246" y="238"/>
                    <a:pt x="252" y="241"/>
                    <a:pt x="240" y="242"/>
                  </a:cubicBezTo>
                  <a:lnTo>
                    <a:pt x="240" y="242"/>
                  </a:lnTo>
                  <a:cubicBezTo>
                    <a:pt x="237" y="239"/>
                    <a:pt x="239" y="238"/>
                    <a:pt x="242" y="238"/>
                  </a:cubicBezTo>
                  <a:close/>
                  <a:moveTo>
                    <a:pt x="249" y="0"/>
                  </a:moveTo>
                  <a:cubicBezTo>
                    <a:pt x="188" y="0"/>
                    <a:pt x="127" y="26"/>
                    <a:pt x="86" y="79"/>
                  </a:cubicBezTo>
                  <a:cubicBezTo>
                    <a:pt x="1" y="174"/>
                    <a:pt x="18" y="319"/>
                    <a:pt x="129" y="396"/>
                  </a:cubicBezTo>
                  <a:cubicBezTo>
                    <a:pt x="163" y="418"/>
                    <a:pt x="201" y="428"/>
                    <a:pt x="238" y="428"/>
                  </a:cubicBezTo>
                  <a:cubicBezTo>
                    <a:pt x="332" y="428"/>
                    <a:pt x="423" y="365"/>
                    <a:pt x="454" y="268"/>
                  </a:cubicBezTo>
                  <a:cubicBezTo>
                    <a:pt x="461" y="247"/>
                    <a:pt x="459" y="226"/>
                    <a:pt x="452" y="208"/>
                  </a:cubicBezTo>
                  <a:lnTo>
                    <a:pt x="452" y="208"/>
                  </a:lnTo>
                  <a:cubicBezTo>
                    <a:pt x="455" y="168"/>
                    <a:pt x="445" y="126"/>
                    <a:pt x="420" y="88"/>
                  </a:cubicBezTo>
                  <a:cubicBezTo>
                    <a:pt x="380" y="30"/>
                    <a:pt x="314" y="0"/>
                    <a:pt x="2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31"/>
            <p:cNvSpPr/>
            <p:nvPr/>
          </p:nvSpPr>
          <p:spPr>
            <a:xfrm>
              <a:off x="3873820" y="-1524176"/>
              <a:ext cx="43121" cy="36418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20" y="0"/>
                  </a:moveTo>
                  <a:cubicBezTo>
                    <a:pt x="60" y="0"/>
                    <a:pt x="17" y="69"/>
                    <a:pt x="9" y="129"/>
                  </a:cubicBezTo>
                  <a:cubicBezTo>
                    <a:pt x="0" y="180"/>
                    <a:pt x="9" y="231"/>
                    <a:pt x="34" y="274"/>
                  </a:cubicBezTo>
                  <a:cubicBezTo>
                    <a:pt x="53" y="311"/>
                    <a:pt x="82" y="326"/>
                    <a:pt x="112" y="326"/>
                  </a:cubicBezTo>
                  <a:cubicBezTo>
                    <a:pt x="126" y="326"/>
                    <a:pt x="141" y="322"/>
                    <a:pt x="154" y="316"/>
                  </a:cubicBezTo>
                  <a:lnTo>
                    <a:pt x="154" y="316"/>
                  </a:lnTo>
                  <a:cubicBezTo>
                    <a:pt x="159" y="317"/>
                    <a:pt x="163" y="317"/>
                    <a:pt x="168" y="317"/>
                  </a:cubicBezTo>
                  <a:cubicBezTo>
                    <a:pt x="233" y="317"/>
                    <a:pt x="292" y="283"/>
                    <a:pt x="325" y="223"/>
                  </a:cubicBezTo>
                  <a:cubicBezTo>
                    <a:pt x="385" y="112"/>
                    <a:pt x="231" y="0"/>
                    <a:pt x="1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31"/>
            <p:cNvSpPr/>
            <p:nvPr/>
          </p:nvSpPr>
          <p:spPr>
            <a:xfrm>
              <a:off x="3809698" y="-1309465"/>
              <a:ext cx="48930" cy="3977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71" y="1"/>
                  </a:moveTo>
                  <a:cubicBezTo>
                    <a:pt x="158" y="1"/>
                    <a:pt x="144" y="4"/>
                    <a:pt x="129" y="12"/>
                  </a:cubicBezTo>
                  <a:lnTo>
                    <a:pt x="121" y="3"/>
                  </a:lnTo>
                  <a:cubicBezTo>
                    <a:pt x="35" y="55"/>
                    <a:pt x="1" y="157"/>
                    <a:pt x="35" y="243"/>
                  </a:cubicBezTo>
                  <a:cubicBezTo>
                    <a:pt x="70" y="313"/>
                    <a:pt x="138" y="356"/>
                    <a:pt x="208" y="356"/>
                  </a:cubicBezTo>
                  <a:cubicBezTo>
                    <a:pt x="239" y="356"/>
                    <a:pt x="271" y="347"/>
                    <a:pt x="300" y="328"/>
                  </a:cubicBezTo>
                  <a:cubicBezTo>
                    <a:pt x="412" y="277"/>
                    <a:pt x="437" y="106"/>
                    <a:pt x="317" y="55"/>
                  </a:cubicBezTo>
                  <a:cubicBezTo>
                    <a:pt x="298" y="49"/>
                    <a:pt x="279" y="46"/>
                    <a:pt x="261" y="46"/>
                  </a:cubicBezTo>
                  <a:cubicBezTo>
                    <a:pt x="257" y="46"/>
                    <a:pt x="253" y="46"/>
                    <a:pt x="249" y="47"/>
                  </a:cubicBezTo>
                  <a:lnTo>
                    <a:pt x="249" y="47"/>
                  </a:lnTo>
                  <a:cubicBezTo>
                    <a:pt x="233" y="20"/>
                    <a:pt x="204" y="1"/>
                    <a:pt x="17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31"/>
            <p:cNvSpPr/>
            <p:nvPr/>
          </p:nvSpPr>
          <p:spPr>
            <a:xfrm>
              <a:off x="3788696" y="-1438270"/>
              <a:ext cx="50717" cy="45132"/>
            </a:xfrm>
            <a:custGeom>
              <a:avLst/>
              <a:gdLst/>
              <a:ahLst/>
              <a:cxnLst/>
              <a:rect l="l" t="t" r="r" b="b"/>
              <a:pathLst>
                <a:path w="454" h="404" extrusionOk="0">
                  <a:moveTo>
                    <a:pt x="240" y="185"/>
                  </a:moveTo>
                  <a:lnTo>
                    <a:pt x="240" y="190"/>
                  </a:lnTo>
                  <a:lnTo>
                    <a:pt x="240" y="198"/>
                  </a:lnTo>
                  <a:lnTo>
                    <a:pt x="240" y="207"/>
                  </a:lnTo>
                  <a:cubicBezTo>
                    <a:pt x="240" y="207"/>
                    <a:pt x="240" y="207"/>
                    <a:pt x="240" y="208"/>
                  </a:cubicBezTo>
                  <a:lnTo>
                    <a:pt x="240" y="208"/>
                  </a:lnTo>
                  <a:cubicBezTo>
                    <a:pt x="238" y="204"/>
                    <a:pt x="235" y="201"/>
                    <a:pt x="232" y="198"/>
                  </a:cubicBezTo>
                  <a:cubicBezTo>
                    <a:pt x="232" y="195"/>
                    <a:pt x="236" y="189"/>
                    <a:pt x="240" y="185"/>
                  </a:cubicBezTo>
                  <a:close/>
                  <a:moveTo>
                    <a:pt x="245" y="214"/>
                  </a:moveTo>
                  <a:cubicBezTo>
                    <a:pt x="245" y="214"/>
                    <a:pt x="245" y="214"/>
                    <a:pt x="245" y="214"/>
                  </a:cubicBezTo>
                  <a:lnTo>
                    <a:pt x="245" y="214"/>
                  </a:lnTo>
                  <a:cubicBezTo>
                    <a:pt x="245" y="214"/>
                    <a:pt x="245" y="214"/>
                    <a:pt x="245" y="214"/>
                  </a:cubicBezTo>
                  <a:close/>
                  <a:moveTo>
                    <a:pt x="236" y="211"/>
                  </a:moveTo>
                  <a:cubicBezTo>
                    <a:pt x="237" y="211"/>
                    <a:pt x="239" y="212"/>
                    <a:pt x="240" y="212"/>
                  </a:cubicBezTo>
                  <a:lnTo>
                    <a:pt x="240" y="212"/>
                  </a:lnTo>
                  <a:cubicBezTo>
                    <a:pt x="240" y="213"/>
                    <a:pt x="240" y="214"/>
                    <a:pt x="240" y="215"/>
                  </a:cubicBezTo>
                  <a:lnTo>
                    <a:pt x="236" y="211"/>
                  </a:lnTo>
                  <a:close/>
                  <a:moveTo>
                    <a:pt x="249" y="0"/>
                  </a:moveTo>
                  <a:cubicBezTo>
                    <a:pt x="217" y="0"/>
                    <a:pt x="185" y="9"/>
                    <a:pt x="155" y="27"/>
                  </a:cubicBezTo>
                  <a:cubicBezTo>
                    <a:pt x="139" y="35"/>
                    <a:pt x="125" y="46"/>
                    <a:pt x="113" y="57"/>
                  </a:cubicBezTo>
                  <a:lnTo>
                    <a:pt x="113" y="57"/>
                  </a:lnTo>
                  <a:cubicBezTo>
                    <a:pt x="77" y="61"/>
                    <a:pt x="48" y="90"/>
                    <a:pt x="35" y="130"/>
                  </a:cubicBezTo>
                  <a:lnTo>
                    <a:pt x="35" y="121"/>
                  </a:lnTo>
                  <a:lnTo>
                    <a:pt x="35" y="121"/>
                  </a:lnTo>
                  <a:cubicBezTo>
                    <a:pt x="1" y="249"/>
                    <a:pt x="86" y="378"/>
                    <a:pt x="215" y="403"/>
                  </a:cubicBezTo>
                  <a:cubicBezTo>
                    <a:pt x="219" y="404"/>
                    <a:pt x="224" y="404"/>
                    <a:pt x="228" y="404"/>
                  </a:cubicBezTo>
                  <a:cubicBezTo>
                    <a:pt x="358" y="404"/>
                    <a:pt x="453" y="288"/>
                    <a:pt x="428" y="155"/>
                  </a:cubicBezTo>
                  <a:cubicBezTo>
                    <a:pt x="416" y="62"/>
                    <a:pt x="335" y="0"/>
                    <a:pt x="2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31"/>
            <p:cNvSpPr/>
            <p:nvPr/>
          </p:nvSpPr>
          <p:spPr>
            <a:xfrm>
              <a:off x="3912919" y="-1423188"/>
              <a:ext cx="50829" cy="42116"/>
            </a:xfrm>
            <a:custGeom>
              <a:avLst/>
              <a:gdLst/>
              <a:ahLst/>
              <a:cxnLst/>
              <a:rect l="l" t="t" r="r" b="b"/>
              <a:pathLst>
                <a:path w="455" h="377" extrusionOk="0">
                  <a:moveTo>
                    <a:pt x="234" y="189"/>
                  </a:moveTo>
                  <a:cubicBezTo>
                    <a:pt x="234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189"/>
                    <a:pt x="234" y="189"/>
                  </a:cubicBezTo>
                  <a:close/>
                  <a:moveTo>
                    <a:pt x="236" y="189"/>
                  </a:moveTo>
                  <a:cubicBezTo>
                    <a:pt x="237" y="190"/>
                    <a:pt x="238" y="190"/>
                    <a:pt x="240" y="191"/>
                  </a:cubicBezTo>
                  <a:cubicBezTo>
                    <a:pt x="239" y="191"/>
                    <a:pt x="237" y="191"/>
                    <a:pt x="236" y="191"/>
                  </a:cubicBezTo>
                  <a:lnTo>
                    <a:pt x="236" y="191"/>
                  </a:lnTo>
                  <a:cubicBezTo>
                    <a:pt x="236" y="191"/>
                    <a:pt x="235" y="191"/>
                    <a:pt x="235" y="190"/>
                  </a:cubicBezTo>
                  <a:lnTo>
                    <a:pt x="235" y="190"/>
                  </a:lnTo>
                  <a:cubicBezTo>
                    <a:pt x="235" y="190"/>
                    <a:pt x="236" y="190"/>
                    <a:pt x="236" y="189"/>
                  </a:cubicBezTo>
                  <a:close/>
                  <a:moveTo>
                    <a:pt x="248" y="199"/>
                  </a:moveTo>
                  <a:cubicBezTo>
                    <a:pt x="248" y="199"/>
                    <a:pt x="246" y="200"/>
                    <a:pt x="243" y="202"/>
                  </a:cubicBezTo>
                  <a:lnTo>
                    <a:pt x="243" y="202"/>
                  </a:lnTo>
                  <a:lnTo>
                    <a:pt x="242" y="202"/>
                  </a:lnTo>
                  <a:lnTo>
                    <a:pt x="242" y="202"/>
                  </a:lnTo>
                  <a:cubicBezTo>
                    <a:pt x="246" y="200"/>
                    <a:pt x="248" y="199"/>
                    <a:pt x="248" y="199"/>
                  </a:cubicBezTo>
                  <a:close/>
                  <a:moveTo>
                    <a:pt x="232" y="209"/>
                  </a:moveTo>
                  <a:cubicBezTo>
                    <a:pt x="232" y="213"/>
                    <a:pt x="232" y="215"/>
                    <a:pt x="232" y="217"/>
                  </a:cubicBezTo>
                  <a:lnTo>
                    <a:pt x="232" y="217"/>
                  </a:lnTo>
                  <a:cubicBezTo>
                    <a:pt x="230" y="218"/>
                    <a:pt x="229" y="219"/>
                    <a:pt x="228" y="219"/>
                  </a:cubicBezTo>
                  <a:cubicBezTo>
                    <a:pt x="226" y="219"/>
                    <a:pt x="226" y="217"/>
                    <a:pt x="232" y="209"/>
                  </a:cubicBezTo>
                  <a:close/>
                  <a:moveTo>
                    <a:pt x="239" y="0"/>
                  </a:moveTo>
                  <a:cubicBezTo>
                    <a:pt x="211" y="0"/>
                    <a:pt x="182" y="7"/>
                    <a:pt x="155" y="20"/>
                  </a:cubicBezTo>
                  <a:cubicBezTo>
                    <a:pt x="140" y="28"/>
                    <a:pt x="126" y="38"/>
                    <a:pt x="114" y="49"/>
                  </a:cubicBezTo>
                  <a:lnTo>
                    <a:pt x="114" y="49"/>
                  </a:lnTo>
                  <a:cubicBezTo>
                    <a:pt x="112" y="49"/>
                    <a:pt x="111" y="49"/>
                    <a:pt x="110" y="49"/>
                  </a:cubicBezTo>
                  <a:cubicBezTo>
                    <a:pt x="99" y="49"/>
                    <a:pt x="89" y="51"/>
                    <a:pt x="78" y="55"/>
                  </a:cubicBezTo>
                  <a:cubicBezTo>
                    <a:pt x="35" y="72"/>
                    <a:pt x="1" y="123"/>
                    <a:pt x="18" y="166"/>
                  </a:cubicBezTo>
                  <a:lnTo>
                    <a:pt x="18" y="191"/>
                  </a:lnTo>
                  <a:cubicBezTo>
                    <a:pt x="22" y="201"/>
                    <a:pt x="27" y="209"/>
                    <a:pt x="33" y="217"/>
                  </a:cubicBezTo>
                  <a:lnTo>
                    <a:pt x="33" y="217"/>
                  </a:lnTo>
                  <a:cubicBezTo>
                    <a:pt x="32" y="243"/>
                    <a:pt x="35" y="269"/>
                    <a:pt x="44" y="294"/>
                  </a:cubicBezTo>
                  <a:cubicBezTo>
                    <a:pt x="57" y="342"/>
                    <a:pt x="95" y="362"/>
                    <a:pt x="133" y="362"/>
                  </a:cubicBezTo>
                  <a:cubicBezTo>
                    <a:pt x="147" y="362"/>
                    <a:pt x="160" y="360"/>
                    <a:pt x="173" y="355"/>
                  </a:cubicBezTo>
                  <a:lnTo>
                    <a:pt x="173" y="355"/>
                  </a:lnTo>
                  <a:cubicBezTo>
                    <a:pt x="197" y="368"/>
                    <a:pt x="225" y="376"/>
                    <a:pt x="256" y="376"/>
                  </a:cubicBezTo>
                  <a:cubicBezTo>
                    <a:pt x="270" y="376"/>
                    <a:pt x="285" y="375"/>
                    <a:pt x="300" y="371"/>
                  </a:cubicBezTo>
                  <a:cubicBezTo>
                    <a:pt x="403" y="337"/>
                    <a:pt x="454" y="226"/>
                    <a:pt x="411" y="132"/>
                  </a:cubicBezTo>
                  <a:cubicBezTo>
                    <a:pt x="393" y="50"/>
                    <a:pt x="318" y="0"/>
                    <a:pt x="23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31"/>
            <p:cNvSpPr/>
            <p:nvPr/>
          </p:nvSpPr>
          <p:spPr>
            <a:xfrm>
              <a:off x="4023068" y="-1110394"/>
              <a:ext cx="46472" cy="37647"/>
            </a:xfrm>
            <a:custGeom>
              <a:avLst/>
              <a:gdLst/>
              <a:ahLst/>
              <a:cxnLst/>
              <a:rect l="l" t="t" r="r" b="b"/>
              <a:pathLst>
                <a:path w="416" h="337" extrusionOk="0">
                  <a:moveTo>
                    <a:pt x="183" y="0"/>
                  </a:moveTo>
                  <a:cubicBezTo>
                    <a:pt x="178" y="0"/>
                    <a:pt x="174" y="0"/>
                    <a:pt x="170" y="1"/>
                  </a:cubicBezTo>
                  <a:cubicBezTo>
                    <a:pt x="132" y="1"/>
                    <a:pt x="97" y="14"/>
                    <a:pt x="69" y="35"/>
                  </a:cubicBezTo>
                  <a:lnTo>
                    <a:pt x="69" y="35"/>
                  </a:lnTo>
                  <a:cubicBezTo>
                    <a:pt x="63" y="37"/>
                    <a:pt x="56" y="40"/>
                    <a:pt x="50" y="43"/>
                  </a:cubicBezTo>
                  <a:cubicBezTo>
                    <a:pt x="22" y="66"/>
                    <a:pt x="9" y="95"/>
                    <a:pt x="10" y="124"/>
                  </a:cubicBezTo>
                  <a:lnTo>
                    <a:pt x="10" y="124"/>
                  </a:lnTo>
                  <a:cubicBezTo>
                    <a:pt x="0" y="161"/>
                    <a:pt x="3" y="202"/>
                    <a:pt x="24" y="240"/>
                  </a:cubicBezTo>
                  <a:cubicBezTo>
                    <a:pt x="44" y="268"/>
                    <a:pt x="70" y="279"/>
                    <a:pt x="95" y="279"/>
                  </a:cubicBezTo>
                  <a:cubicBezTo>
                    <a:pt x="107" y="279"/>
                    <a:pt x="119" y="276"/>
                    <a:pt x="130" y="272"/>
                  </a:cubicBezTo>
                  <a:lnTo>
                    <a:pt x="130" y="272"/>
                  </a:lnTo>
                  <a:cubicBezTo>
                    <a:pt x="178" y="303"/>
                    <a:pt x="234" y="325"/>
                    <a:pt x="289" y="334"/>
                  </a:cubicBezTo>
                  <a:cubicBezTo>
                    <a:pt x="297" y="336"/>
                    <a:pt x="304" y="337"/>
                    <a:pt x="311" y="337"/>
                  </a:cubicBezTo>
                  <a:cubicBezTo>
                    <a:pt x="370" y="337"/>
                    <a:pt x="416" y="277"/>
                    <a:pt x="401" y="223"/>
                  </a:cubicBezTo>
                  <a:cubicBezTo>
                    <a:pt x="368" y="116"/>
                    <a:pt x="303" y="0"/>
                    <a:pt x="1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31"/>
            <p:cNvSpPr/>
            <p:nvPr/>
          </p:nvSpPr>
          <p:spPr>
            <a:xfrm>
              <a:off x="3846786" y="-1066715"/>
              <a:ext cx="50941" cy="37759"/>
            </a:xfrm>
            <a:custGeom>
              <a:avLst/>
              <a:gdLst/>
              <a:ahLst/>
              <a:cxnLst/>
              <a:rect l="l" t="t" r="r" b="b"/>
              <a:pathLst>
                <a:path w="456" h="338" extrusionOk="0">
                  <a:moveTo>
                    <a:pt x="222" y="1"/>
                  </a:moveTo>
                  <a:cubicBezTo>
                    <a:pt x="203" y="1"/>
                    <a:pt x="184" y="7"/>
                    <a:pt x="169" y="17"/>
                  </a:cubicBezTo>
                  <a:lnTo>
                    <a:pt x="169" y="17"/>
                  </a:lnTo>
                  <a:cubicBezTo>
                    <a:pt x="154" y="7"/>
                    <a:pt x="137" y="2"/>
                    <a:pt x="121" y="2"/>
                  </a:cubicBezTo>
                  <a:cubicBezTo>
                    <a:pt x="59" y="2"/>
                    <a:pt x="0" y="67"/>
                    <a:pt x="37" y="140"/>
                  </a:cubicBezTo>
                  <a:cubicBezTo>
                    <a:pt x="60" y="187"/>
                    <a:pt x="92" y="225"/>
                    <a:pt x="131" y="255"/>
                  </a:cubicBezTo>
                  <a:lnTo>
                    <a:pt x="131" y="255"/>
                  </a:lnTo>
                  <a:cubicBezTo>
                    <a:pt x="133" y="311"/>
                    <a:pt x="175" y="338"/>
                    <a:pt x="218" y="338"/>
                  </a:cubicBezTo>
                  <a:cubicBezTo>
                    <a:pt x="238" y="338"/>
                    <a:pt x="259" y="332"/>
                    <a:pt x="275" y="321"/>
                  </a:cubicBezTo>
                  <a:lnTo>
                    <a:pt x="275" y="321"/>
                  </a:lnTo>
                  <a:cubicBezTo>
                    <a:pt x="300" y="326"/>
                    <a:pt x="327" y="328"/>
                    <a:pt x="353" y="328"/>
                  </a:cubicBezTo>
                  <a:cubicBezTo>
                    <a:pt x="413" y="328"/>
                    <a:pt x="456" y="268"/>
                    <a:pt x="439" y="209"/>
                  </a:cubicBezTo>
                  <a:cubicBezTo>
                    <a:pt x="413" y="123"/>
                    <a:pt x="345" y="46"/>
                    <a:pt x="268" y="12"/>
                  </a:cubicBezTo>
                  <a:cubicBezTo>
                    <a:pt x="253" y="4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31"/>
            <p:cNvSpPr/>
            <p:nvPr/>
          </p:nvSpPr>
          <p:spPr>
            <a:xfrm>
              <a:off x="3708822" y="-1202110"/>
              <a:ext cx="33179" cy="35189"/>
            </a:xfrm>
            <a:custGeom>
              <a:avLst/>
              <a:gdLst/>
              <a:ahLst/>
              <a:cxnLst/>
              <a:rect l="l" t="t" r="r" b="b"/>
              <a:pathLst>
                <a:path w="297" h="315" extrusionOk="0">
                  <a:moveTo>
                    <a:pt x="164" y="0"/>
                  </a:moveTo>
                  <a:cubicBezTo>
                    <a:pt x="150" y="0"/>
                    <a:pt x="136" y="4"/>
                    <a:pt x="123" y="10"/>
                  </a:cubicBezTo>
                  <a:lnTo>
                    <a:pt x="123" y="10"/>
                  </a:lnTo>
                  <a:cubicBezTo>
                    <a:pt x="113" y="7"/>
                    <a:pt x="103" y="5"/>
                    <a:pt x="94" y="5"/>
                  </a:cubicBezTo>
                  <a:cubicBezTo>
                    <a:pt x="61" y="5"/>
                    <a:pt x="32" y="23"/>
                    <a:pt x="14" y="52"/>
                  </a:cubicBezTo>
                  <a:lnTo>
                    <a:pt x="40" y="77"/>
                  </a:lnTo>
                  <a:cubicBezTo>
                    <a:pt x="0" y="150"/>
                    <a:pt x="27" y="238"/>
                    <a:pt x="88" y="282"/>
                  </a:cubicBezTo>
                  <a:lnTo>
                    <a:pt x="88" y="282"/>
                  </a:lnTo>
                  <a:cubicBezTo>
                    <a:pt x="105" y="303"/>
                    <a:pt x="131" y="314"/>
                    <a:pt x="158" y="314"/>
                  </a:cubicBezTo>
                  <a:cubicBezTo>
                    <a:pt x="167" y="314"/>
                    <a:pt x="175" y="313"/>
                    <a:pt x="183" y="311"/>
                  </a:cubicBezTo>
                  <a:lnTo>
                    <a:pt x="183" y="311"/>
                  </a:lnTo>
                  <a:cubicBezTo>
                    <a:pt x="246" y="308"/>
                    <a:pt x="296" y="256"/>
                    <a:pt x="296" y="197"/>
                  </a:cubicBezTo>
                  <a:cubicBezTo>
                    <a:pt x="296" y="129"/>
                    <a:pt x="271" y="69"/>
                    <a:pt x="228" y="26"/>
                  </a:cubicBezTo>
                  <a:cubicBezTo>
                    <a:pt x="211" y="9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31"/>
            <p:cNvSpPr/>
            <p:nvPr/>
          </p:nvSpPr>
          <p:spPr>
            <a:xfrm>
              <a:off x="3542147" y="-1377275"/>
              <a:ext cx="50717" cy="36418"/>
            </a:xfrm>
            <a:custGeom>
              <a:avLst/>
              <a:gdLst/>
              <a:ahLst/>
              <a:cxnLst/>
              <a:rect l="l" t="t" r="r" b="b"/>
              <a:pathLst>
                <a:path w="454" h="326" extrusionOk="0">
                  <a:moveTo>
                    <a:pt x="174" y="1"/>
                  </a:moveTo>
                  <a:cubicBezTo>
                    <a:pt x="142" y="1"/>
                    <a:pt x="109" y="7"/>
                    <a:pt x="77" y="20"/>
                  </a:cubicBezTo>
                  <a:cubicBezTo>
                    <a:pt x="26" y="37"/>
                    <a:pt x="1" y="88"/>
                    <a:pt x="9" y="140"/>
                  </a:cubicBezTo>
                  <a:cubicBezTo>
                    <a:pt x="35" y="200"/>
                    <a:pt x="69" y="260"/>
                    <a:pt x="120" y="302"/>
                  </a:cubicBezTo>
                  <a:cubicBezTo>
                    <a:pt x="138" y="318"/>
                    <a:pt x="158" y="325"/>
                    <a:pt x="177" y="325"/>
                  </a:cubicBezTo>
                  <a:cubicBezTo>
                    <a:pt x="200" y="325"/>
                    <a:pt x="222" y="315"/>
                    <a:pt x="240" y="300"/>
                  </a:cubicBezTo>
                  <a:lnTo>
                    <a:pt x="240" y="300"/>
                  </a:lnTo>
                  <a:cubicBezTo>
                    <a:pt x="275" y="312"/>
                    <a:pt x="312" y="319"/>
                    <a:pt x="351" y="319"/>
                  </a:cubicBezTo>
                  <a:cubicBezTo>
                    <a:pt x="411" y="311"/>
                    <a:pt x="454" y="251"/>
                    <a:pt x="437" y="200"/>
                  </a:cubicBezTo>
                  <a:cubicBezTo>
                    <a:pt x="397" y="79"/>
                    <a:pt x="289" y="1"/>
                    <a:pt x="17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31"/>
            <p:cNvSpPr/>
            <p:nvPr/>
          </p:nvSpPr>
          <p:spPr>
            <a:xfrm>
              <a:off x="3489866" y="-1519037"/>
              <a:ext cx="51388" cy="47366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219" y="1"/>
                  </a:moveTo>
                  <a:cubicBezTo>
                    <a:pt x="178" y="1"/>
                    <a:pt x="139" y="31"/>
                    <a:pt x="126" y="74"/>
                  </a:cubicBezTo>
                  <a:cubicBezTo>
                    <a:pt x="123" y="93"/>
                    <a:pt x="120" y="111"/>
                    <a:pt x="117" y="130"/>
                  </a:cubicBezTo>
                  <a:lnTo>
                    <a:pt x="117" y="130"/>
                  </a:lnTo>
                  <a:cubicBezTo>
                    <a:pt x="111" y="133"/>
                    <a:pt x="106" y="138"/>
                    <a:pt x="101" y="143"/>
                  </a:cubicBezTo>
                  <a:lnTo>
                    <a:pt x="92" y="143"/>
                  </a:lnTo>
                  <a:cubicBezTo>
                    <a:pt x="1" y="269"/>
                    <a:pt x="99" y="424"/>
                    <a:pt x="227" y="424"/>
                  </a:cubicBezTo>
                  <a:cubicBezTo>
                    <a:pt x="256" y="424"/>
                    <a:pt x="285" y="416"/>
                    <a:pt x="315" y="399"/>
                  </a:cubicBezTo>
                  <a:cubicBezTo>
                    <a:pt x="460" y="297"/>
                    <a:pt x="434" y="74"/>
                    <a:pt x="263" y="14"/>
                  </a:cubicBezTo>
                  <a:cubicBezTo>
                    <a:pt x="249" y="5"/>
                    <a:pt x="234" y="1"/>
                    <a:pt x="21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31"/>
            <p:cNvSpPr/>
            <p:nvPr/>
          </p:nvSpPr>
          <p:spPr>
            <a:xfrm>
              <a:off x="3459257" y="-1651305"/>
              <a:ext cx="47590" cy="45244"/>
            </a:xfrm>
            <a:custGeom>
              <a:avLst/>
              <a:gdLst/>
              <a:ahLst/>
              <a:cxnLst/>
              <a:rect l="l" t="t" r="r" b="b"/>
              <a:pathLst>
                <a:path w="426" h="405" extrusionOk="0">
                  <a:moveTo>
                    <a:pt x="204" y="1"/>
                  </a:moveTo>
                  <a:cubicBezTo>
                    <a:pt x="182" y="1"/>
                    <a:pt x="163" y="5"/>
                    <a:pt x="148" y="14"/>
                  </a:cubicBezTo>
                  <a:lnTo>
                    <a:pt x="148" y="14"/>
                  </a:lnTo>
                  <a:cubicBezTo>
                    <a:pt x="139" y="11"/>
                    <a:pt x="130" y="10"/>
                    <a:pt x="120" y="10"/>
                  </a:cubicBezTo>
                  <a:cubicBezTo>
                    <a:pt x="84" y="10"/>
                    <a:pt x="47" y="31"/>
                    <a:pt x="32" y="78"/>
                  </a:cubicBezTo>
                  <a:cubicBezTo>
                    <a:pt x="1" y="188"/>
                    <a:pt x="13" y="313"/>
                    <a:pt x="122" y="365"/>
                  </a:cubicBezTo>
                  <a:lnTo>
                    <a:pt x="122" y="365"/>
                  </a:lnTo>
                  <a:cubicBezTo>
                    <a:pt x="140" y="389"/>
                    <a:pt x="168" y="404"/>
                    <a:pt x="201" y="404"/>
                  </a:cubicBezTo>
                  <a:cubicBezTo>
                    <a:pt x="208" y="404"/>
                    <a:pt x="214" y="404"/>
                    <a:pt x="221" y="403"/>
                  </a:cubicBezTo>
                  <a:cubicBezTo>
                    <a:pt x="234" y="398"/>
                    <a:pt x="246" y="391"/>
                    <a:pt x="256" y="383"/>
                  </a:cubicBezTo>
                  <a:lnTo>
                    <a:pt x="256" y="383"/>
                  </a:lnTo>
                  <a:cubicBezTo>
                    <a:pt x="326" y="368"/>
                    <a:pt x="386" y="316"/>
                    <a:pt x="409" y="240"/>
                  </a:cubicBezTo>
                  <a:cubicBezTo>
                    <a:pt x="426" y="112"/>
                    <a:pt x="332" y="1"/>
                    <a:pt x="20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31"/>
            <p:cNvSpPr/>
            <p:nvPr/>
          </p:nvSpPr>
          <p:spPr>
            <a:xfrm>
              <a:off x="3631182" y="-1835518"/>
              <a:ext cx="42004" cy="49042"/>
            </a:xfrm>
            <a:custGeom>
              <a:avLst/>
              <a:gdLst/>
              <a:ahLst/>
              <a:cxnLst/>
              <a:rect l="l" t="t" r="r" b="b"/>
              <a:pathLst>
                <a:path w="376" h="439" extrusionOk="0">
                  <a:moveTo>
                    <a:pt x="169" y="1"/>
                  </a:moveTo>
                  <a:cubicBezTo>
                    <a:pt x="133" y="1"/>
                    <a:pt x="95" y="18"/>
                    <a:pt x="76" y="50"/>
                  </a:cubicBezTo>
                  <a:cubicBezTo>
                    <a:pt x="56" y="102"/>
                    <a:pt x="42" y="159"/>
                    <a:pt x="36" y="218"/>
                  </a:cubicBezTo>
                  <a:lnTo>
                    <a:pt x="36" y="218"/>
                  </a:lnTo>
                  <a:cubicBezTo>
                    <a:pt x="0" y="318"/>
                    <a:pt x="86" y="439"/>
                    <a:pt x="195" y="439"/>
                  </a:cubicBezTo>
                  <a:cubicBezTo>
                    <a:pt x="220" y="439"/>
                    <a:pt x="247" y="432"/>
                    <a:pt x="273" y="418"/>
                  </a:cubicBezTo>
                  <a:cubicBezTo>
                    <a:pt x="341" y="375"/>
                    <a:pt x="376" y="298"/>
                    <a:pt x="367" y="212"/>
                  </a:cubicBezTo>
                  <a:cubicBezTo>
                    <a:pt x="350" y="127"/>
                    <a:pt x="290" y="50"/>
                    <a:pt x="204" y="7"/>
                  </a:cubicBezTo>
                  <a:cubicBezTo>
                    <a:pt x="193" y="3"/>
                    <a:pt x="181" y="1"/>
                    <a:pt x="16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31"/>
            <p:cNvSpPr/>
            <p:nvPr/>
          </p:nvSpPr>
          <p:spPr>
            <a:xfrm>
              <a:off x="3750490" y="-1767821"/>
              <a:ext cx="58426" cy="48818"/>
            </a:xfrm>
            <a:custGeom>
              <a:avLst/>
              <a:gdLst/>
              <a:ahLst/>
              <a:cxnLst/>
              <a:rect l="l" t="t" r="r" b="b"/>
              <a:pathLst>
                <a:path w="523" h="437" extrusionOk="0">
                  <a:moveTo>
                    <a:pt x="231" y="1"/>
                  </a:moveTo>
                  <a:cubicBezTo>
                    <a:pt x="178" y="1"/>
                    <a:pt x="126" y="20"/>
                    <a:pt x="86" y="60"/>
                  </a:cubicBezTo>
                  <a:cubicBezTo>
                    <a:pt x="0" y="162"/>
                    <a:pt x="52" y="308"/>
                    <a:pt x="172" y="342"/>
                  </a:cubicBezTo>
                  <a:cubicBezTo>
                    <a:pt x="177" y="343"/>
                    <a:pt x="182" y="343"/>
                    <a:pt x="187" y="343"/>
                  </a:cubicBezTo>
                  <a:cubicBezTo>
                    <a:pt x="189" y="343"/>
                    <a:pt x="190" y="343"/>
                    <a:pt x="191" y="343"/>
                  </a:cubicBezTo>
                  <a:lnTo>
                    <a:pt x="191" y="343"/>
                  </a:lnTo>
                  <a:cubicBezTo>
                    <a:pt x="234" y="393"/>
                    <a:pt x="285" y="436"/>
                    <a:pt x="339" y="436"/>
                  </a:cubicBezTo>
                  <a:cubicBezTo>
                    <a:pt x="363" y="436"/>
                    <a:pt x="386" y="429"/>
                    <a:pt x="411" y="411"/>
                  </a:cubicBezTo>
                  <a:cubicBezTo>
                    <a:pt x="522" y="342"/>
                    <a:pt x="471" y="162"/>
                    <a:pt x="394" y="77"/>
                  </a:cubicBezTo>
                  <a:cubicBezTo>
                    <a:pt x="353" y="27"/>
                    <a:pt x="292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31"/>
            <p:cNvSpPr/>
            <p:nvPr/>
          </p:nvSpPr>
          <p:spPr>
            <a:xfrm>
              <a:off x="3644364" y="-2004092"/>
              <a:ext cx="50829" cy="50382"/>
            </a:xfrm>
            <a:custGeom>
              <a:avLst/>
              <a:gdLst/>
              <a:ahLst/>
              <a:cxnLst/>
              <a:rect l="l" t="t" r="r" b="b"/>
              <a:pathLst>
                <a:path w="455" h="451" extrusionOk="0">
                  <a:moveTo>
                    <a:pt x="232" y="1"/>
                  </a:moveTo>
                  <a:cubicBezTo>
                    <a:pt x="207" y="1"/>
                    <a:pt x="183" y="10"/>
                    <a:pt x="167" y="28"/>
                  </a:cubicBezTo>
                  <a:lnTo>
                    <a:pt x="167" y="28"/>
                  </a:lnTo>
                  <a:cubicBezTo>
                    <a:pt x="147" y="10"/>
                    <a:pt x="121" y="2"/>
                    <a:pt x="96" y="2"/>
                  </a:cubicBezTo>
                  <a:cubicBezTo>
                    <a:pt x="47" y="2"/>
                    <a:pt x="1" y="34"/>
                    <a:pt x="9" y="96"/>
                  </a:cubicBezTo>
                  <a:cubicBezTo>
                    <a:pt x="20" y="184"/>
                    <a:pt x="59" y="269"/>
                    <a:pt x="118" y="336"/>
                  </a:cubicBezTo>
                  <a:lnTo>
                    <a:pt x="118" y="336"/>
                  </a:lnTo>
                  <a:cubicBezTo>
                    <a:pt x="108" y="383"/>
                    <a:pt x="141" y="422"/>
                    <a:pt x="189" y="438"/>
                  </a:cubicBezTo>
                  <a:cubicBezTo>
                    <a:pt x="194" y="439"/>
                    <a:pt x="198" y="440"/>
                    <a:pt x="203" y="440"/>
                  </a:cubicBezTo>
                  <a:cubicBezTo>
                    <a:pt x="216" y="440"/>
                    <a:pt x="229" y="436"/>
                    <a:pt x="241" y="430"/>
                  </a:cubicBezTo>
                  <a:lnTo>
                    <a:pt x="241" y="430"/>
                  </a:lnTo>
                  <a:cubicBezTo>
                    <a:pt x="246" y="433"/>
                    <a:pt x="252" y="436"/>
                    <a:pt x="258" y="438"/>
                  </a:cubicBezTo>
                  <a:cubicBezTo>
                    <a:pt x="271" y="446"/>
                    <a:pt x="287" y="450"/>
                    <a:pt x="302" y="450"/>
                  </a:cubicBezTo>
                  <a:cubicBezTo>
                    <a:pt x="335" y="450"/>
                    <a:pt x="368" y="433"/>
                    <a:pt x="386" y="404"/>
                  </a:cubicBezTo>
                  <a:cubicBezTo>
                    <a:pt x="454" y="259"/>
                    <a:pt x="412" y="96"/>
                    <a:pt x="275" y="10"/>
                  </a:cubicBezTo>
                  <a:cubicBezTo>
                    <a:pt x="261" y="4"/>
                    <a:pt x="247" y="1"/>
                    <a:pt x="2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31"/>
            <p:cNvSpPr/>
            <p:nvPr/>
          </p:nvSpPr>
          <p:spPr>
            <a:xfrm>
              <a:off x="3651290" y="-1914052"/>
              <a:ext cx="46696" cy="49712"/>
            </a:xfrm>
            <a:custGeom>
              <a:avLst/>
              <a:gdLst/>
              <a:ahLst/>
              <a:cxnLst/>
              <a:rect l="l" t="t" r="r" b="b"/>
              <a:pathLst>
                <a:path w="418" h="445" extrusionOk="0">
                  <a:moveTo>
                    <a:pt x="273" y="0"/>
                  </a:moveTo>
                  <a:cubicBezTo>
                    <a:pt x="161" y="17"/>
                    <a:pt x="67" y="68"/>
                    <a:pt x="16" y="163"/>
                  </a:cubicBezTo>
                  <a:cubicBezTo>
                    <a:pt x="0" y="188"/>
                    <a:pt x="0" y="220"/>
                    <a:pt x="12" y="247"/>
                  </a:cubicBezTo>
                  <a:lnTo>
                    <a:pt x="12" y="247"/>
                  </a:lnTo>
                  <a:cubicBezTo>
                    <a:pt x="11" y="265"/>
                    <a:pt x="12" y="283"/>
                    <a:pt x="16" y="299"/>
                  </a:cubicBezTo>
                  <a:cubicBezTo>
                    <a:pt x="33" y="385"/>
                    <a:pt x="110" y="445"/>
                    <a:pt x="196" y="445"/>
                  </a:cubicBezTo>
                  <a:cubicBezTo>
                    <a:pt x="290" y="445"/>
                    <a:pt x="367" y="385"/>
                    <a:pt x="392" y="291"/>
                  </a:cubicBezTo>
                  <a:cubicBezTo>
                    <a:pt x="418" y="205"/>
                    <a:pt x="401" y="120"/>
                    <a:pt x="350" y="43"/>
                  </a:cubicBezTo>
                  <a:cubicBezTo>
                    <a:pt x="332" y="17"/>
                    <a:pt x="307" y="0"/>
                    <a:pt x="27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31"/>
            <p:cNvSpPr/>
            <p:nvPr/>
          </p:nvSpPr>
          <p:spPr>
            <a:xfrm>
              <a:off x="3549073" y="-2064305"/>
              <a:ext cx="62000" cy="43009"/>
            </a:xfrm>
            <a:custGeom>
              <a:avLst/>
              <a:gdLst/>
              <a:ahLst/>
              <a:cxnLst/>
              <a:rect l="l" t="t" r="r" b="b"/>
              <a:pathLst>
                <a:path w="555" h="385" extrusionOk="0">
                  <a:moveTo>
                    <a:pt x="134" y="1"/>
                  </a:moveTo>
                  <a:cubicBezTo>
                    <a:pt x="63" y="1"/>
                    <a:pt x="0" y="98"/>
                    <a:pt x="67" y="164"/>
                  </a:cubicBezTo>
                  <a:cubicBezTo>
                    <a:pt x="86" y="185"/>
                    <a:pt x="105" y="205"/>
                    <a:pt x="126" y="223"/>
                  </a:cubicBezTo>
                  <a:lnTo>
                    <a:pt x="126" y="223"/>
                  </a:lnTo>
                  <a:cubicBezTo>
                    <a:pt x="121" y="248"/>
                    <a:pt x="121" y="274"/>
                    <a:pt x="127" y="301"/>
                  </a:cubicBezTo>
                  <a:cubicBezTo>
                    <a:pt x="142" y="339"/>
                    <a:pt x="182" y="363"/>
                    <a:pt x="227" y="363"/>
                  </a:cubicBezTo>
                  <a:cubicBezTo>
                    <a:pt x="233" y="363"/>
                    <a:pt x="240" y="362"/>
                    <a:pt x="246" y="361"/>
                  </a:cubicBezTo>
                  <a:cubicBezTo>
                    <a:pt x="260" y="356"/>
                    <a:pt x="272" y="347"/>
                    <a:pt x="282" y="335"/>
                  </a:cubicBezTo>
                  <a:lnTo>
                    <a:pt x="282" y="335"/>
                  </a:lnTo>
                  <a:cubicBezTo>
                    <a:pt x="309" y="351"/>
                    <a:pt x="338" y="365"/>
                    <a:pt x="366" y="378"/>
                  </a:cubicBezTo>
                  <a:cubicBezTo>
                    <a:pt x="380" y="383"/>
                    <a:pt x="393" y="385"/>
                    <a:pt x="406" y="385"/>
                  </a:cubicBezTo>
                  <a:cubicBezTo>
                    <a:pt x="442" y="385"/>
                    <a:pt x="476" y="367"/>
                    <a:pt x="495" y="336"/>
                  </a:cubicBezTo>
                  <a:cubicBezTo>
                    <a:pt x="554" y="207"/>
                    <a:pt x="469" y="53"/>
                    <a:pt x="323" y="45"/>
                  </a:cubicBezTo>
                  <a:cubicBezTo>
                    <a:pt x="292" y="47"/>
                    <a:pt x="262" y="56"/>
                    <a:pt x="236" y="70"/>
                  </a:cubicBezTo>
                  <a:lnTo>
                    <a:pt x="236" y="70"/>
                  </a:lnTo>
                  <a:cubicBezTo>
                    <a:pt x="222" y="57"/>
                    <a:pt x="209" y="42"/>
                    <a:pt x="195" y="28"/>
                  </a:cubicBezTo>
                  <a:cubicBezTo>
                    <a:pt x="176" y="9"/>
                    <a:pt x="155" y="1"/>
                    <a:pt x="13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31"/>
            <p:cNvSpPr/>
            <p:nvPr/>
          </p:nvSpPr>
          <p:spPr>
            <a:xfrm>
              <a:off x="3470205" y="-1789269"/>
              <a:ext cx="53175" cy="58314"/>
            </a:xfrm>
            <a:custGeom>
              <a:avLst/>
              <a:gdLst/>
              <a:ahLst/>
              <a:cxnLst/>
              <a:rect l="l" t="t" r="r" b="b"/>
              <a:pathLst>
                <a:path w="476" h="522" extrusionOk="0">
                  <a:moveTo>
                    <a:pt x="267" y="189"/>
                  </a:moveTo>
                  <a:cubicBezTo>
                    <a:pt x="270" y="189"/>
                    <a:pt x="278" y="197"/>
                    <a:pt x="260" y="209"/>
                  </a:cubicBezTo>
                  <a:cubicBezTo>
                    <a:pt x="257" y="210"/>
                    <a:pt x="255" y="211"/>
                    <a:pt x="254" y="212"/>
                  </a:cubicBezTo>
                  <a:lnTo>
                    <a:pt x="254" y="212"/>
                  </a:lnTo>
                  <a:cubicBezTo>
                    <a:pt x="253" y="206"/>
                    <a:pt x="252" y="199"/>
                    <a:pt x="251" y="192"/>
                  </a:cubicBezTo>
                  <a:lnTo>
                    <a:pt x="268" y="192"/>
                  </a:lnTo>
                  <a:cubicBezTo>
                    <a:pt x="266" y="190"/>
                    <a:pt x="266" y="189"/>
                    <a:pt x="267" y="189"/>
                  </a:cubicBezTo>
                  <a:close/>
                  <a:moveTo>
                    <a:pt x="258" y="1"/>
                  </a:moveTo>
                  <a:cubicBezTo>
                    <a:pt x="224" y="1"/>
                    <a:pt x="189" y="10"/>
                    <a:pt x="157" y="29"/>
                  </a:cubicBezTo>
                  <a:cubicBezTo>
                    <a:pt x="154" y="31"/>
                    <a:pt x="152" y="32"/>
                    <a:pt x="150" y="34"/>
                  </a:cubicBezTo>
                  <a:lnTo>
                    <a:pt x="150" y="34"/>
                  </a:lnTo>
                  <a:cubicBezTo>
                    <a:pt x="141" y="31"/>
                    <a:pt x="131" y="30"/>
                    <a:pt x="122" y="30"/>
                  </a:cubicBezTo>
                  <a:cubicBezTo>
                    <a:pt x="83" y="30"/>
                    <a:pt x="43" y="51"/>
                    <a:pt x="29" y="98"/>
                  </a:cubicBezTo>
                  <a:lnTo>
                    <a:pt x="29" y="89"/>
                  </a:lnTo>
                  <a:lnTo>
                    <a:pt x="29" y="89"/>
                  </a:lnTo>
                  <a:cubicBezTo>
                    <a:pt x="1" y="178"/>
                    <a:pt x="27" y="271"/>
                    <a:pt x="87" y="332"/>
                  </a:cubicBezTo>
                  <a:lnTo>
                    <a:pt x="87" y="332"/>
                  </a:lnTo>
                  <a:cubicBezTo>
                    <a:pt x="96" y="376"/>
                    <a:pt x="107" y="419"/>
                    <a:pt x="114" y="457"/>
                  </a:cubicBezTo>
                  <a:cubicBezTo>
                    <a:pt x="121" y="492"/>
                    <a:pt x="157" y="522"/>
                    <a:pt x="198" y="522"/>
                  </a:cubicBezTo>
                  <a:cubicBezTo>
                    <a:pt x="207" y="522"/>
                    <a:pt x="216" y="520"/>
                    <a:pt x="225" y="517"/>
                  </a:cubicBezTo>
                  <a:cubicBezTo>
                    <a:pt x="277" y="500"/>
                    <a:pt x="302" y="449"/>
                    <a:pt x="285" y="397"/>
                  </a:cubicBezTo>
                  <a:cubicBezTo>
                    <a:pt x="285" y="397"/>
                    <a:pt x="285" y="396"/>
                    <a:pt x="285" y="396"/>
                  </a:cubicBezTo>
                  <a:lnTo>
                    <a:pt x="285" y="396"/>
                  </a:lnTo>
                  <a:cubicBezTo>
                    <a:pt x="395" y="373"/>
                    <a:pt x="476" y="260"/>
                    <a:pt x="448" y="141"/>
                  </a:cubicBezTo>
                  <a:cubicBezTo>
                    <a:pt x="423" y="55"/>
                    <a:pt x="343" y="1"/>
                    <a:pt x="2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31"/>
            <p:cNvSpPr/>
            <p:nvPr/>
          </p:nvSpPr>
          <p:spPr>
            <a:xfrm>
              <a:off x="3441160" y="-1959295"/>
              <a:ext cx="41892" cy="64458"/>
            </a:xfrm>
            <a:custGeom>
              <a:avLst/>
              <a:gdLst/>
              <a:ahLst/>
              <a:cxnLst/>
              <a:rect l="l" t="t" r="r" b="b"/>
              <a:pathLst>
                <a:path w="375" h="577" extrusionOk="0">
                  <a:moveTo>
                    <a:pt x="103" y="0"/>
                  </a:moveTo>
                  <a:cubicBezTo>
                    <a:pt x="64" y="0"/>
                    <a:pt x="25" y="22"/>
                    <a:pt x="15" y="71"/>
                  </a:cubicBezTo>
                  <a:lnTo>
                    <a:pt x="15" y="63"/>
                  </a:lnTo>
                  <a:lnTo>
                    <a:pt x="15" y="63"/>
                  </a:lnTo>
                  <a:cubicBezTo>
                    <a:pt x="0" y="130"/>
                    <a:pt x="10" y="197"/>
                    <a:pt x="39" y="252"/>
                  </a:cubicBezTo>
                  <a:lnTo>
                    <a:pt x="39" y="252"/>
                  </a:lnTo>
                  <a:cubicBezTo>
                    <a:pt x="21" y="326"/>
                    <a:pt x="22" y="406"/>
                    <a:pt x="40" y="482"/>
                  </a:cubicBezTo>
                  <a:cubicBezTo>
                    <a:pt x="40" y="533"/>
                    <a:pt x="83" y="576"/>
                    <a:pt x="135" y="576"/>
                  </a:cubicBezTo>
                  <a:cubicBezTo>
                    <a:pt x="186" y="568"/>
                    <a:pt x="220" y="525"/>
                    <a:pt x="220" y="473"/>
                  </a:cubicBezTo>
                  <a:cubicBezTo>
                    <a:pt x="215" y="439"/>
                    <a:pt x="213" y="402"/>
                    <a:pt x="214" y="364"/>
                  </a:cubicBezTo>
                  <a:lnTo>
                    <a:pt x="214" y="364"/>
                  </a:lnTo>
                  <a:cubicBezTo>
                    <a:pt x="222" y="362"/>
                    <a:pt x="230" y="359"/>
                    <a:pt x="237" y="354"/>
                  </a:cubicBezTo>
                  <a:cubicBezTo>
                    <a:pt x="323" y="320"/>
                    <a:pt x="374" y="243"/>
                    <a:pt x="374" y="157"/>
                  </a:cubicBezTo>
                  <a:cubicBezTo>
                    <a:pt x="374" y="71"/>
                    <a:pt x="306" y="3"/>
                    <a:pt x="220" y="3"/>
                  </a:cubicBezTo>
                  <a:cubicBezTo>
                    <a:pt x="199" y="3"/>
                    <a:pt x="180" y="9"/>
                    <a:pt x="163" y="19"/>
                  </a:cubicBezTo>
                  <a:lnTo>
                    <a:pt x="163" y="19"/>
                  </a:lnTo>
                  <a:cubicBezTo>
                    <a:pt x="146" y="7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31"/>
            <p:cNvSpPr/>
            <p:nvPr/>
          </p:nvSpPr>
          <p:spPr>
            <a:xfrm>
              <a:off x="3423062" y="-1721907"/>
              <a:ext cx="34184" cy="51723"/>
            </a:xfrm>
            <a:custGeom>
              <a:avLst/>
              <a:gdLst/>
              <a:ahLst/>
              <a:cxnLst/>
              <a:rect l="l" t="t" r="r" b="b"/>
              <a:pathLst>
                <a:path w="306" h="463" extrusionOk="0">
                  <a:moveTo>
                    <a:pt x="191" y="1"/>
                  </a:moveTo>
                  <a:cubicBezTo>
                    <a:pt x="168" y="1"/>
                    <a:pt x="145" y="8"/>
                    <a:pt x="125" y="25"/>
                  </a:cubicBezTo>
                  <a:cubicBezTo>
                    <a:pt x="98" y="56"/>
                    <a:pt x="74" y="89"/>
                    <a:pt x="54" y="124"/>
                  </a:cubicBezTo>
                  <a:lnTo>
                    <a:pt x="54" y="124"/>
                  </a:lnTo>
                  <a:cubicBezTo>
                    <a:pt x="31" y="134"/>
                    <a:pt x="13" y="155"/>
                    <a:pt x="6" y="188"/>
                  </a:cubicBezTo>
                  <a:cubicBezTo>
                    <a:pt x="1" y="216"/>
                    <a:pt x="1" y="245"/>
                    <a:pt x="7" y="274"/>
                  </a:cubicBezTo>
                  <a:lnTo>
                    <a:pt x="7" y="274"/>
                  </a:lnTo>
                  <a:cubicBezTo>
                    <a:pt x="6" y="282"/>
                    <a:pt x="6" y="291"/>
                    <a:pt x="6" y="299"/>
                  </a:cubicBezTo>
                  <a:cubicBezTo>
                    <a:pt x="6" y="329"/>
                    <a:pt x="20" y="353"/>
                    <a:pt x="44" y="368"/>
                  </a:cubicBezTo>
                  <a:lnTo>
                    <a:pt x="44" y="368"/>
                  </a:lnTo>
                  <a:cubicBezTo>
                    <a:pt x="66" y="403"/>
                    <a:pt x="97" y="433"/>
                    <a:pt x="134" y="453"/>
                  </a:cubicBezTo>
                  <a:cubicBezTo>
                    <a:pt x="147" y="460"/>
                    <a:pt x="162" y="463"/>
                    <a:pt x="177" y="463"/>
                  </a:cubicBezTo>
                  <a:cubicBezTo>
                    <a:pt x="218" y="463"/>
                    <a:pt x="258" y="437"/>
                    <a:pt x="271" y="393"/>
                  </a:cubicBezTo>
                  <a:cubicBezTo>
                    <a:pt x="297" y="290"/>
                    <a:pt x="305" y="188"/>
                    <a:pt x="288" y="85"/>
                  </a:cubicBezTo>
                  <a:cubicBezTo>
                    <a:pt x="282" y="33"/>
                    <a:pt x="238" y="1"/>
                    <a:pt x="19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31"/>
            <p:cNvSpPr/>
            <p:nvPr/>
          </p:nvSpPr>
          <p:spPr>
            <a:xfrm>
              <a:off x="3504836" y="-1231937"/>
              <a:ext cx="47925" cy="43680"/>
            </a:xfrm>
            <a:custGeom>
              <a:avLst/>
              <a:gdLst/>
              <a:ahLst/>
              <a:cxnLst/>
              <a:rect l="l" t="t" r="r" b="b"/>
              <a:pathLst>
                <a:path w="429" h="391" extrusionOk="0">
                  <a:moveTo>
                    <a:pt x="231" y="1"/>
                  </a:moveTo>
                  <a:cubicBezTo>
                    <a:pt x="200" y="1"/>
                    <a:pt x="168" y="9"/>
                    <a:pt x="138" y="28"/>
                  </a:cubicBezTo>
                  <a:cubicBezTo>
                    <a:pt x="135" y="29"/>
                    <a:pt x="133" y="31"/>
                    <a:pt x="130" y="32"/>
                  </a:cubicBezTo>
                  <a:lnTo>
                    <a:pt x="130" y="32"/>
                  </a:lnTo>
                  <a:cubicBezTo>
                    <a:pt x="122" y="27"/>
                    <a:pt x="113" y="23"/>
                    <a:pt x="104" y="19"/>
                  </a:cubicBezTo>
                  <a:cubicBezTo>
                    <a:pt x="98" y="18"/>
                    <a:pt x="93" y="18"/>
                    <a:pt x="88" y="18"/>
                  </a:cubicBezTo>
                  <a:cubicBezTo>
                    <a:pt x="44" y="18"/>
                    <a:pt x="9" y="49"/>
                    <a:pt x="1" y="88"/>
                  </a:cubicBezTo>
                  <a:lnTo>
                    <a:pt x="18" y="88"/>
                  </a:lnTo>
                  <a:cubicBezTo>
                    <a:pt x="8" y="137"/>
                    <a:pt x="13" y="186"/>
                    <a:pt x="31" y="230"/>
                  </a:cubicBezTo>
                  <a:lnTo>
                    <a:pt x="31" y="230"/>
                  </a:lnTo>
                  <a:cubicBezTo>
                    <a:pt x="34" y="260"/>
                    <a:pt x="44" y="290"/>
                    <a:pt x="61" y="319"/>
                  </a:cubicBezTo>
                  <a:cubicBezTo>
                    <a:pt x="78" y="348"/>
                    <a:pt x="111" y="365"/>
                    <a:pt x="144" y="365"/>
                  </a:cubicBezTo>
                  <a:cubicBezTo>
                    <a:pt x="149" y="365"/>
                    <a:pt x="153" y="365"/>
                    <a:pt x="157" y="364"/>
                  </a:cubicBezTo>
                  <a:lnTo>
                    <a:pt x="157" y="364"/>
                  </a:lnTo>
                  <a:cubicBezTo>
                    <a:pt x="170" y="370"/>
                    <a:pt x="184" y="375"/>
                    <a:pt x="198" y="379"/>
                  </a:cubicBezTo>
                  <a:cubicBezTo>
                    <a:pt x="216" y="387"/>
                    <a:pt x="236" y="390"/>
                    <a:pt x="257" y="390"/>
                  </a:cubicBezTo>
                  <a:cubicBezTo>
                    <a:pt x="302" y="390"/>
                    <a:pt x="348" y="371"/>
                    <a:pt x="377" y="336"/>
                  </a:cubicBezTo>
                  <a:cubicBezTo>
                    <a:pt x="411" y="285"/>
                    <a:pt x="429" y="216"/>
                    <a:pt x="411" y="156"/>
                  </a:cubicBezTo>
                  <a:cubicBezTo>
                    <a:pt x="393" y="63"/>
                    <a:pt x="315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31"/>
            <p:cNvSpPr/>
            <p:nvPr/>
          </p:nvSpPr>
          <p:spPr>
            <a:xfrm>
              <a:off x="3398821" y="-1359177"/>
              <a:ext cx="47701" cy="41892"/>
            </a:xfrm>
            <a:custGeom>
              <a:avLst/>
              <a:gdLst/>
              <a:ahLst/>
              <a:cxnLst/>
              <a:rect l="l" t="t" r="r" b="b"/>
              <a:pathLst>
                <a:path w="427" h="375" extrusionOk="0">
                  <a:moveTo>
                    <a:pt x="210" y="1"/>
                  </a:moveTo>
                  <a:cubicBezTo>
                    <a:pt x="190" y="1"/>
                    <a:pt x="168" y="4"/>
                    <a:pt x="146" y="12"/>
                  </a:cubicBezTo>
                  <a:cubicBezTo>
                    <a:pt x="141" y="14"/>
                    <a:pt x="136" y="15"/>
                    <a:pt x="132" y="17"/>
                  </a:cubicBezTo>
                  <a:lnTo>
                    <a:pt x="132" y="17"/>
                  </a:lnTo>
                  <a:cubicBezTo>
                    <a:pt x="125" y="16"/>
                    <a:pt x="118" y="15"/>
                    <a:pt x="111" y="15"/>
                  </a:cubicBezTo>
                  <a:cubicBezTo>
                    <a:pt x="93" y="15"/>
                    <a:pt x="76" y="19"/>
                    <a:pt x="60" y="29"/>
                  </a:cubicBezTo>
                  <a:cubicBezTo>
                    <a:pt x="9" y="54"/>
                    <a:pt x="0" y="113"/>
                    <a:pt x="25" y="156"/>
                  </a:cubicBezTo>
                  <a:lnTo>
                    <a:pt x="25" y="156"/>
                  </a:lnTo>
                  <a:cubicBezTo>
                    <a:pt x="13" y="221"/>
                    <a:pt x="34" y="290"/>
                    <a:pt x="103" y="329"/>
                  </a:cubicBezTo>
                  <a:cubicBezTo>
                    <a:pt x="117" y="336"/>
                    <a:pt x="131" y="339"/>
                    <a:pt x="145" y="339"/>
                  </a:cubicBezTo>
                  <a:cubicBezTo>
                    <a:pt x="166" y="339"/>
                    <a:pt x="185" y="331"/>
                    <a:pt x="200" y="319"/>
                  </a:cubicBezTo>
                  <a:lnTo>
                    <a:pt x="200" y="319"/>
                  </a:lnTo>
                  <a:cubicBezTo>
                    <a:pt x="226" y="336"/>
                    <a:pt x="254" y="351"/>
                    <a:pt x="283" y="363"/>
                  </a:cubicBezTo>
                  <a:cubicBezTo>
                    <a:pt x="297" y="371"/>
                    <a:pt x="312" y="375"/>
                    <a:pt x="327" y="375"/>
                  </a:cubicBezTo>
                  <a:cubicBezTo>
                    <a:pt x="375" y="375"/>
                    <a:pt x="419" y="336"/>
                    <a:pt x="419" y="277"/>
                  </a:cubicBezTo>
                  <a:cubicBezTo>
                    <a:pt x="427" y="158"/>
                    <a:pt x="344" y="1"/>
                    <a:pt x="21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31"/>
            <p:cNvSpPr/>
            <p:nvPr/>
          </p:nvSpPr>
          <p:spPr>
            <a:xfrm>
              <a:off x="3317941" y="-1388558"/>
              <a:ext cx="54627" cy="47143"/>
            </a:xfrm>
            <a:custGeom>
              <a:avLst/>
              <a:gdLst/>
              <a:ahLst/>
              <a:cxnLst/>
              <a:rect l="l" t="t" r="r" b="b"/>
              <a:pathLst>
                <a:path w="489" h="422" extrusionOk="0">
                  <a:moveTo>
                    <a:pt x="298" y="1"/>
                  </a:moveTo>
                  <a:cubicBezTo>
                    <a:pt x="281" y="1"/>
                    <a:pt x="263" y="4"/>
                    <a:pt x="245" y="10"/>
                  </a:cubicBezTo>
                  <a:cubicBezTo>
                    <a:pt x="200" y="26"/>
                    <a:pt x="169" y="53"/>
                    <a:pt x="150" y="86"/>
                  </a:cubicBezTo>
                  <a:lnTo>
                    <a:pt x="150" y="86"/>
                  </a:lnTo>
                  <a:cubicBezTo>
                    <a:pt x="136" y="78"/>
                    <a:pt x="119" y="74"/>
                    <a:pt x="102" y="74"/>
                  </a:cubicBezTo>
                  <a:cubicBezTo>
                    <a:pt x="51" y="74"/>
                    <a:pt x="1" y="110"/>
                    <a:pt x="14" y="181"/>
                  </a:cubicBezTo>
                  <a:cubicBezTo>
                    <a:pt x="5" y="337"/>
                    <a:pt x="124" y="422"/>
                    <a:pt x="241" y="422"/>
                  </a:cubicBezTo>
                  <a:cubicBezTo>
                    <a:pt x="343" y="422"/>
                    <a:pt x="443" y="358"/>
                    <a:pt x="459" y="224"/>
                  </a:cubicBezTo>
                  <a:cubicBezTo>
                    <a:pt x="488" y="106"/>
                    <a:pt x="404" y="1"/>
                    <a:pt x="29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31"/>
            <p:cNvSpPr/>
            <p:nvPr/>
          </p:nvSpPr>
          <p:spPr>
            <a:xfrm>
              <a:off x="3486068" y="-1153403"/>
              <a:ext cx="63788" cy="57532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116" y="1"/>
                  </a:moveTo>
                  <a:cubicBezTo>
                    <a:pt x="57" y="1"/>
                    <a:pt x="0" y="48"/>
                    <a:pt x="32" y="112"/>
                  </a:cubicBezTo>
                  <a:lnTo>
                    <a:pt x="23" y="112"/>
                  </a:lnTo>
                  <a:cubicBezTo>
                    <a:pt x="60" y="204"/>
                    <a:pt x="114" y="286"/>
                    <a:pt x="181" y="355"/>
                  </a:cubicBezTo>
                  <a:lnTo>
                    <a:pt x="181" y="355"/>
                  </a:lnTo>
                  <a:cubicBezTo>
                    <a:pt x="183" y="363"/>
                    <a:pt x="184" y="370"/>
                    <a:pt x="186" y="377"/>
                  </a:cubicBezTo>
                  <a:cubicBezTo>
                    <a:pt x="203" y="425"/>
                    <a:pt x="240" y="445"/>
                    <a:pt x="277" y="445"/>
                  </a:cubicBezTo>
                  <a:cubicBezTo>
                    <a:pt x="280" y="445"/>
                    <a:pt x="282" y="445"/>
                    <a:pt x="285" y="445"/>
                  </a:cubicBezTo>
                  <a:lnTo>
                    <a:pt x="285" y="445"/>
                  </a:lnTo>
                  <a:cubicBezTo>
                    <a:pt x="316" y="467"/>
                    <a:pt x="349" y="487"/>
                    <a:pt x="383" y="505"/>
                  </a:cubicBezTo>
                  <a:cubicBezTo>
                    <a:pt x="395" y="511"/>
                    <a:pt x="408" y="514"/>
                    <a:pt x="421" y="514"/>
                  </a:cubicBezTo>
                  <a:cubicBezTo>
                    <a:pt x="463" y="514"/>
                    <a:pt x="507" y="485"/>
                    <a:pt x="520" y="446"/>
                  </a:cubicBezTo>
                  <a:cubicBezTo>
                    <a:pt x="571" y="266"/>
                    <a:pt x="460" y="86"/>
                    <a:pt x="280" y="61"/>
                  </a:cubicBezTo>
                  <a:cubicBezTo>
                    <a:pt x="275" y="60"/>
                    <a:pt x="269" y="59"/>
                    <a:pt x="264" y="59"/>
                  </a:cubicBezTo>
                  <a:cubicBezTo>
                    <a:pt x="245" y="59"/>
                    <a:pt x="226" y="66"/>
                    <a:pt x="211" y="76"/>
                  </a:cubicBezTo>
                  <a:lnTo>
                    <a:pt x="211" y="76"/>
                  </a:lnTo>
                  <a:cubicBezTo>
                    <a:pt x="208" y="71"/>
                    <a:pt x="206" y="66"/>
                    <a:pt x="203" y="61"/>
                  </a:cubicBezTo>
                  <a:cubicBezTo>
                    <a:pt x="187" y="18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31"/>
            <p:cNvSpPr/>
            <p:nvPr/>
          </p:nvSpPr>
          <p:spPr>
            <a:xfrm>
              <a:off x="3668270" y="-963046"/>
              <a:ext cx="51723" cy="44685"/>
            </a:xfrm>
            <a:custGeom>
              <a:avLst/>
              <a:gdLst/>
              <a:ahLst/>
              <a:cxnLst/>
              <a:rect l="l" t="t" r="r" b="b"/>
              <a:pathLst>
                <a:path w="463" h="400" extrusionOk="0">
                  <a:moveTo>
                    <a:pt x="249" y="180"/>
                  </a:moveTo>
                  <a:cubicBezTo>
                    <a:pt x="249" y="196"/>
                    <a:pt x="249" y="196"/>
                    <a:pt x="240" y="204"/>
                  </a:cubicBezTo>
                  <a:cubicBezTo>
                    <a:pt x="240" y="202"/>
                    <a:pt x="238" y="201"/>
                    <a:pt x="236" y="201"/>
                  </a:cubicBezTo>
                  <a:cubicBezTo>
                    <a:pt x="233" y="201"/>
                    <a:pt x="229" y="204"/>
                    <a:pt x="240" y="204"/>
                  </a:cubicBezTo>
                  <a:cubicBezTo>
                    <a:pt x="223" y="204"/>
                    <a:pt x="240" y="204"/>
                    <a:pt x="223" y="196"/>
                  </a:cubicBezTo>
                  <a:cubicBezTo>
                    <a:pt x="223" y="196"/>
                    <a:pt x="232" y="196"/>
                    <a:pt x="240" y="187"/>
                  </a:cubicBezTo>
                  <a:cubicBezTo>
                    <a:pt x="242" y="185"/>
                    <a:pt x="244" y="185"/>
                    <a:pt x="245" y="185"/>
                  </a:cubicBezTo>
                  <a:cubicBezTo>
                    <a:pt x="247" y="185"/>
                    <a:pt x="248" y="187"/>
                    <a:pt x="248" y="187"/>
                  </a:cubicBezTo>
                  <a:cubicBezTo>
                    <a:pt x="249" y="187"/>
                    <a:pt x="249" y="185"/>
                    <a:pt x="249" y="180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4"/>
                  </a:cubicBezTo>
                  <a:lnTo>
                    <a:pt x="139" y="24"/>
                  </a:lnTo>
                  <a:cubicBezTo>
                    <a:pt x="124" y="14"/>
                    <a:pt x="106" y="8"/>
                    <a:pt x="86" y="8"/>
                  </a:cubicBezTo>
                  <a:cubicBezTo>
                    <a:pt x="35" y="16"/>
                    <a:pt x="1" y="59"/>
                    <a:pt x="1" y="110"/>
                  </a:cubicBezTo>
                  <a:lnTo>
                    <a:pt x="1" y="119"/>
                  </a:lnTo>
                  <a:cubicBezTo>
                    <a:pt x="1" y="222"/>
                    <a:pt x="61" y="324"/>
                    <a:pt x="146" y="384"/>
                  </a:cubicBezTo>
                  <a:cubicBezTo>
                    <a:pt x="171" y="394"/>
                    <a:pt x="197" y="399"/>
                    <a:pt x="222" y="399"/>
                  </a:cubicBezTo>
                  <a:cubicBezTo>
                    <a:pt x="302" y="399"/>
                    <a:pt x="379" y="351"/>
                    <a:pt x="411" y="273"/>
                  </a:cubicBezTo>
                  <a:cubicBezTo>
                    <a:pt x="463" y="179"/>
                    <a:pt x="420" y="68"/>
                    <a:pt x="326" y="25"/>
                  </a:cubicBezTo>
                  <a:cubicBezTo>
                    <a:pt x="296" y="9"/>
                    <a:pt x="264" y="1"/>
                    <a:pt x="2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31"/>
            <p:cNvSpPr/>
            <p:nvPr/>
          </p:nvSpPr>
          <p:spPr>
            <a:xfrm>
              <a:off x="3533657" y="-950869"/>
              <a:ext cx="63118" cy="45690"/>
            </a:xfrm>
            <a:custGeom>
              <a:avLst/>
              <a:gdLst/>
              <a:ahLst/>
              <a:cxnLst/>
              <a:rect l="l" t="t" r="r" b="b"/>
              <a:pathLst>
                <a:path w="565" h="409" extrusionOk="0">
                  <a:moveTo>
                    <a:pt x="348" y="186"/>
                  </a:moveTo>
                  <a:cubicBezTo>
                    <a:pt x="362" y="186"/>
                    <a:pt x="378" y="207"/>
                    <a:pt x="350" y="224"/>
                  </a:cubicBezTo>
                  <a:cubicBezTo>
                    <a:pt x="344" y="226"/>
                    <a:pt x="338" y="227"/>
                    <a:pt x="332" y="227"/>
                  </a:cubicBezTo>
                  <a:cubicBezTo>
                    <a:pt x="331" y="227"/>
                    <a:pt x="330" y="227"/>
                    <a:pt x="329" y="227"/>
                  </a:cubicBezTo>
                  <a:lnTo>
                    <a:pt x="329" y="227"/>
                  </a:lnTo>
                  <a:cubicBezTo>
                    <a:pt x="331" y="221"/>
                    <a:pt x="333" y="214"/>
                    <a:pt x="333" y="207"/>
                  </a:cubicBezTo>
                  <a:cubicBezTo>
                    <a:pt x="333" y="192"/>
                    <a:pt x="340" y="186"/>
                    <a:pt x="348" y="186"/>
                  </a:cubicBezTo>
                  <a:close/>
                  <a:moveTo>
                    <a:pt x="352" y="1"/>
                  </a:moveTo>
                  <a:cubicBezTo>
                    <a:pt x="288" y="1"/>
                    <a:pt x="230" y="30"/>
                    <a:pt x="191" y="79"/>
                  </a:cubicBezTo>
                  <a:lnTo>
                    <a:pt x="191" y="79"/>
                  </a:lnTo>
                  <a:cubicBezTo>
                    <a:pt x="173" y="50"/>
                    <a:pt x="148" y="39"/>
                    <a:pt x="123" y="39"/>
                  </a:cubicBezTo>
                  <a:cubicBezTo>
                    <a:pt x="62" y="39"/>
                    <a:pt x="1" y="110"/>
                    <a:pt x="42" y="181"/>
                  </a:cubicBezTo>
                  <a:cubicBezTo>
                    <a:pt x="85" y="292"/>
                    <a:pt x="179" y="369"/>
                    <a:pt x="290" y="403"/>
                  </a:cubicBezTo>
                  <a:cubicBezTo>
                    <a:pt x="305" y="407"/>
                    <a:pt x="320" y="408"/>
                    <a:pt x="334" y="408"/>
                  </a:cubicBezTo>
                  <a:cubicBezTo>
                    <a:pt x="431" y="408"/>
                    <a:pt x="525" y="338"/>
                    <a:pt x="547" y="241"/>
                  </a:cubicBezTo>
                  <a:cubicBezTo>
                    <a:pt x="564" y="130"/>
                    <a:pt x="487" y="18"/>
                    <a:pt x="367" y="1"/>
                  </a:cubicBezTo>
                  <a:cubicBezTo>
                    <a:pt x="362" y="1"/>
                    <a:pt x="357" y="1"/>
                    <a:pt x="35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31"/>
            <p:cNvSpPr/>
            <p:nvPr/>
          </p:nvSpPr>
          <p:spPr>
            <a:xfrm>
              <a:off x="3636767" y="-866750"/>
              <a:ext cx="55521" cy="43009"/>
            </a:xfrm>
            <a:custGeom>
              <a:avLst/>
              <a:gdLst/>
              <a:ahLst/>
              <a:cxnLst/>
              <a:rect l="l" t="t" r="r" b="b"/>
              <a:pathLst>
                <a:path w="497" h="385" extrusionOk="0">
                  <a:moveTo>
                    <a:pt x="246" y="1"/>
                  </a:moveTo>
                  <a:cubicBezTo>
                    <a:pt x="218" y="1"/>
                    <a:pt x="189" y="7"/>
                    <a:pt x="163" y="18"/>
                  </a:cubicBezTo>
                  <a:cubicBezTo>
                    <a:pt x="52" y="78"/>
                    <a:pt x="0" y="275"/>
                    <a:pt x="146" y="343"/>
                  </a:cubicBezTo>
                  <a:cubicBezTo>
                    <a:pt x="160" y="350"/>
                    <a:pt x="173" y="353"/>
                    <a:pt x="186" y="353"/>
                  </a:cubicBezTo>
                  <a:cubicBezTo>
                    <a:pt x="203" y="353"/>
                    <a:pt x="220" y="347"/>
                    <a:pt x="234" y="338"/>
                  </a:cubicBezTo>
                  <a:lnTo>
                    <a:pt x="234" y="338"/>
                  </a:lnTo>
                  <a:cubicBezTo>
                    <a:pt x="275" y="367"/>
                    <a:pt x="324" y="384"/>
                    <a:pt x="374" y="384"/>
                  </a:cubicBezTo>
                  <a:cubicBezTo>
                    <a:pt x="392" y="384"/>
                    <a:pt x="410" y="382"/>
                    <a:pt x="428" y="378"/>
                  </a:cubicBezTo>
                  <a:cubicBezTo>
                    <a:pt x="471" y="360"/>
                    <a:pt x="497" y="326"/>
                    <a:pt x="497" y="283"/>
                  </a:cubicBezTo>
                  <a:cubicBezTo>
                    <a:pt x="488" y="198"/>
                    <a:pt x="454" y="121"/>
                    <a:pt x="394" y="61"/>
                  </a:cubicBezTo>
                  <a:cubicBezTo>
                    <a:pt x="355" y="22"/>
                    <a:pt x="301" y="1"/>
                    <a:pt x="2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31"/>
            <p:cNvSpPr/>
            <p:nvPr/>
          </p:nvSpPr>
          <p:spPr>
            <a:xfrm>
              <a:off x="3736191" y="-810335"/>
              <a:ext cx="59319" cy="48036"/>
            </a:xfrm>
            <a:custGeom>
              <a:avLst/>
              <a:gdLst/>
              <a:ahLst/>
              <a:cxnLst/>
              <a:rect l="l" t="t" r="r" b="b"/>
              <a:pathLst>
                <a:path w="531" h="430" extrusionOk="0">
                  <a:moveTo>
                    <a:pt x="141" y="1"/>
                  </a:moveTo>
                  <a:cubicBezTo>
                    <a:pt x="117" y="1"/>
                    <a:pt x="94" y="10"/>
                    <a:pt x="77" y="27"/>
                  </a:cubicBezTo>
                  <a:cubicBezTo>
                    <a:pt x="0" y="104"/>
                    <a:pt x="0" y="223"/>
                    <a:pt x="60" y="300"/>
                  </a:cubicBezTo>
                  <a:cubicBezTo>
                    <a:pt x="83" y="329"/>
                    <a:pt x="114" y="347"/>
                    <a:pt x="145" y="347"/>
                  </a:cubicBezTo>
                  <a:cubicBezTo>
                    <a:pt x="154" y="347"/>
                    <a:pt x="163" y="345"/>
                    <a:pt x="172" y="342"/>
                  </a:cubicBezTo>
                  <a:lnTo>
                    <a:pt x="172" y="342"/>
                  </a:lnTo>
                  <a:cubicBezTo>
                    <a:pt x="174" y="345"/>
                    <a:pt x="177" y="349"/>
                    <a:pt x="180" y="352"/>
                  </a:cubicBezTo>
                  <a:lnTo>
                    <a:pt x="171" y="352"/>
                  </a:lnTo>
                  <a:cubicBezTo>
                    <a:pt x="229" y="403"/>
                    <a:pt x="300" y="430"/>
                    <a:pt x="375" y="430"/>
                  </a:cubicBezTo>
                  <a:cubicBezTo>
                    <a:pt x="401" y="430"/>
                    <a:pt x="427" y="427"/>
                    <a:pt x="454" y="420"/>
                  </a:cubicBezTo>
                  <a:cubicBezTo>
                    <a:pt x="505" y="403"/>
                    <a:pt x="531" y="335"/>
                    <a:pt x="505" y="283"/>
                  </a:cubicBezTo>
                  <a:cubicBezTo>
                    <a:pt x="428" y="163"/>
                    <a:pt x="317" y="69"/>
                    <a:pt x="180" y="9"/>
                  </a:cubicBezTo>
                  <a:cubicBezTo>
                    <a:pt x="168" y="3"/>
                    <a:pt x="154" y="1"/>
                    <a:pt x="14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31"/>
            <p:cNvSpPr/>
            <p:nvPr/>
          </p:nvSpPr>
          <p:spPr>
            <a:xfrm>
              <a:off x="3439931" y="-972765"/>
              <a:ext cx="51164" cy="43791"/>
            </a:xfrm>
            <a:custGeom>
              <a:avLst/>
              <a:gdLst/>
              <a:ahLst/>
              <a:cxnLst/>
              <a:rect l="l" t="t" r="r" b="b"/>
              <a:pathLst>
                <a:path w="458" h="392" extrusionOk="0">
                  <a:moveTo>
                    <a:pt x="94" y="1"/>
                  </a:moveTo>
                  <a:cubicBezTo>
                    <a:pt x="43" y="9"/>
                    <a:pt x="0" y="52"/>
                    <a:pt x="9" y="103"/>
                  </a:cubicBezTo>
                  <a:lnTo>
                    <a:pt x="0" y="103"/>
                  </a:lnTo>
                  <a:cubicBezTo>
                    <a:pt x="17" y="223"/>
                    <a:pt x="69" y="360"/>
                    <a:pt x="205" y="386"/>
                  </a:cubicBezTo>
                  <a:cubicBezTo>
                    <a:pt x="221" y="390"/>
                    <a:pt x="237" y="391"/>
                    <a:pt x="253" y="391"/>
                  </a:cubicBezTo>
                  <a:cubicBezTo>
                    <a:pt x="368" y="391"/>
                    <a:pt x="457" y="284"/>
                    <a:pt x="419" y="163"/>
                  </a:cubicBezTo>
                  <a:cubicBezTo>
                    <a:pt x="397" y="86"/>
                    <a:pt x="329" y="37"/>
                    <a:pt x="259" y="37"/>
                  </a:cubicBezTo>
                  <a:cubicBezTo>
                    <a:pt x="232" y="37"/>
                    <a:pt x="206" y="44"/>
                    <a:pt x="181" y="59"/>
                  </a:cubicBezTo>
                  <a:lnTo>
                    <a:pt x="181" y="59"/>
                  </a:lnTo>
                  <a:cubicBezTo>
                    <a:pt x="167" y="25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31"/>
            <p:cNvSpPr/>
            <p:nvPr/>
          </p:nvSpPr>
          <p:spPr>
            <a:xfrm>
              <a:off x="3271693" y="-1205014"/>
              <a:ext cx="39323" cy="36865"/>
            </a:xfrm>
            <a:custGeom>
              <a:avLst/>
              <a:gdLst/>
              <a:ahLst/>
              <a:cxnLst/>
              <a:rect l="l" t="t" r="r" b="b"/>
              <a:pathLst>
                <a:path w="352" h="330" extrusionOk="0">
                  <a:moveTo>
                    <a:pt x="146" y="1"/>
                  </a:moveTo>
                  <a:cubicBezTo>
                    <a:pt x="136" y="2"/>
                    <a:pt x="126" y="5"/>
                    <a:pt x="118" y="10"/>
                  </a:cubicBezTo>
                  <a:lnTo>
                    <a:pt x="118" y="10"/>
                  </a:lnTo>
                  <a:cubicBezTo>
                    <a:pt x="107" y="6"/>
                    <a:pt x="96" y="4"/>
                    <a:pt x="85" y="4"/>
                  </a:cubicBezTo>
                  <a:cubicBezTo>
                    <a:pt x="50" y="4"/>
                    <a:pt x="14" y="24"/>
                    <a:pt x="0" y="69"/>
                  </a:cubicBezTo>
                  <a:lnTo>
                    <a:pt x="18" y="61"/>
                  </a:lnTo>
                  <a:lnTo>
                    <a:pt x="9" y="172"/>
                  </a:lnTo>
                  <a:cubicBezTo>
                    <a:pt x="0" y="215"/>
                    <a:pt x="18" y="257"/>
                    <a:pt x="52" y="292"/>
                  </a:cubicBezTo>
                  <a:cubicBezTo>
                    <a:pt x="87" y="317"/>
                    <a:pt x="127" y="330"/>
                    <a:pt x="167" y="330"/>
                  </a:cubicBezTo>
                  <a:cubicBezTo>
                    <a:pt x="196" y="330"/>
                    <a:pt x="224" y="323"/>
                    <a:pt x="249" y="309"/>
                  </a:cubicBezTo>
                  <a:cubicBezTo>
                    <a:pt x="317" y="275"/>
                    <a:pt x="351" y="198"/>
                    <a:pt x="326" y="121"/>
                  </a:cubicBezTo>
                  <a:cubicBezTo>
                    <a:pt x="300" y="44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31"/>
            <p:cNvSpPr/>
            <p:nvPr/>
          </p:nvSpPr>
          <p:spPr>
            <a:xfrm>
              <a:off x="3955035" y="-913334"/>
              <a:ext cx="64123" cy="32173"/>
            </a:xfrm>
            <a:custGeom>
              <a:avLst/>
              <a:gdLst/>
              <a:ahLst/>
              <a:cxnLst/>
              <a:rect l="l" t="t" r="r" b="b"/>
              <a:pathLst>
                <a:path w="574" h="288" extrusionOk="0">
                  <a:moveTo>
                    <a:pt x="254" y="0"/>
                  </a:moveTo>
                  <a:cubicBezTo>
                    <a:pt x="229" y="0"/>
                    <a:pt x="205" y="3"/>
                    <a:pt x="180" y="8"/>
                  </a:cubicBezTo>
                  <a:cubicBezTo>
                    <a:pt x="160" y="13"/>
                    <a:pt x="144" y="22"/>
                    <a:pt x="130" y="34"/>
                  </a:cubicBezTo>
                  <a:lnTo>
                    <a:pt x="130" y="34"/>
                  </a:lnTo>
                  <a:cubicBezTo>
                    <a:pt x="128" y="34"/>
                    <a:pt x="126" y="34"/>
                    <a:pt x="125" y="34"/>
                  </a:cubicBezTo>
                  <a:cubicBezTo>
                    <a:pt x="51" y="34"/>
                    <a:pt x="0" y="156"/>
                    <a:pt x="86" y="213"/>
                  </a:cubicBezTo>
                  <a:cubicBezTo>
                    <a:pt x="95" y="219"/>
                    <a:pt x="105" y="224"/>
                    <a:pt x="114" y="230"/>
                  </a:cubicBezTo>
                  <a:lnTo>
                    <a:pt x="114" y="230"/>
                  </a:lnTo>
                  <a:cubicBezTo>
                    <a:pt x="127" y="244"/>
                    <a:pt x="143" y="256"/>
                    <a:pt x="163" y="264"/>
                  </a:cubicBezTo>
                  <a:cubicBezTo>
                    <a:pt x="178" y="271"/>
                    <a:pt x="192" y="274"/>
                    <a:pt x="206" y="274"/>
                  </a:cubicBezTo>
                  <a:cubicBezTo>
                    <a:pt x="211" y="274"/>
                    <a:pt x="217" y="274"/>
                    <a:pt x="222" y="272"/>
                  </a:cubicBezTo>
                  <a:lnTo>
                    <a:pt x="222" y="272"/>
                  </a:lnTo>
                  <a:cubicBezTo>
                    <a:pt x="261" y="282"/>
                    <a:pt x="300" y="287"/>
                    <a:pt x="339" y="287"/>
                  </a:cubicBezTo>
                  <a:cubicBezTo>
                    <a:pt x="389" y="287"/>
                    <a:pt x="439" y="279"/>
                    <a:pt x="488" y="264"/>
                  </a:cubicBezTo>
                  <a:cubicBezTo>
                    <a:pt x="548" y="247"/>
                    <a:pt x="573" y="162"/>
                    <a:pt x="522" y="110"/>
                  </a:cubicBezTo>
                  <a:cubicBezTo>
                    <a:pt x="446" y="41"/>
                    <a:pt x="354" y="0"/>
                    <a:pt x="2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31"/>
            <p:cNvSpPr/>
            <p:nvPr/>
          </p:nvSpPr>
          <p:spPr>
            <a:xfrm>
              <a:off x="3825002" y="-962711"/>
              <a:ext cx="66469" cy="48483"/>
            </a:xfrm>
            <a:custGeom>
              <a:avLst/>
              <a:gdLst/>
              <a:ahLst/>
              <a:cxnLst/>
              <a:rect l="l" t="t" r="r" b="b"/>
              <a:pathLst>
                <a:path w="595" h="434" extrusionOk="0">
                  <a:moveTo>
                    <a:pt x="318" y="1"/>
                  </a:moveTo>
                  <a:cubicBezTo>
                    <a:pt x="288" y="1"/>
                    <a:pt x="256" y="7"/>
                    <a:pt x="223" y="22"/>
                  </a:cubicBezTo>
                  <a:cubicBezTo>
                    <a:pt x="203" y="31"/>
                    <a:pt x="184" y="43"/>
                    <a:pt x="168" y="57"/>
                  </a:cubicBezTo>
                  <a:lnTo>
                    <a:pt x="168" y="57"/>
                  </a:lnTo>
                  <a:cubicBezTo>
                    <a:pt x="160" y="55"/>
                    <a:pt x="152" y="54"/>
                    <a:pt x="143" y="54"/>
                  </a:cubicBezTo>
                  <a:cubicBezTo>
                    <a:pt x="69" y="54"/>
                    <a:pt x="1" y="148"/>
                    <a:pt x="69" y="210"/>
                  </a:cubicBezTo>
                  <a:lnTo>
                    <a:pt x="61" y="210"/>
                  </a:lnTo>
                  <a:cubicBezTo>
                    <a:pt x="71" y="219"/>
                    <a:pt x="81" y="227"/>
                    <a:pt x="92" y="235"/>
                  </a:cubicBezTo>
                  <a:lnTo>
                    <a:pt x="92" y="235"/>
                  </a:lnTo>
                  <a:cubicBezTo>
                    <a:pt x="92" y="244"/>
                    <a:pt x="93" y="253"/>
                    <a:pt x="95" y="261"/>
                  </a:cubicBezTo>
                  <a:cubicBezTo>
                    <a:pt x="119" y="359"/>
                    <a:pt x="205" y="433"/>
                    <a:pt x="309" y="433"/>
                  </a:cubicBezTo>
                  <a:cubicBezTo>
                    <a:pt x="315" y="433"/>
                    <a:pt x="320" y="433"/>
                    <a:pt x="326" y="432"/>
                  </a:cubicBezTo>
                  <a:cubicBezTo>
                    <a:pt x="354" y="430"/>
                    <a:pt x="374" y="417"/>
                    <a:pt x="387" y="398"/>
                  </a:cubicBezTo>
                  <a:lnTo>
                    <a:pt x="387" y="398"/>
                  </a:lnTo>
                  <a:cubicBezTo>
                    <a:pt x="395" y="401"/>
                    <a:pt x="403" y="404"/>
                    <a:pt x="411" y="407"/>
                  </a:cubicBezTo>
                  <a:cubicBezTo>
                    <a:pt x="421" y="411"/>
                    <a:pt x="430" y="412"/>
                    <a:pt x="439" y="412"/>
                  </a:cubicBezTo>
                  <a:cubicBezTo>
                    <a:pt x="472" y="412"/>
                    <a:pt x="503" y="391"/>
                    <a:pt x="523" y="364"/>
                  </a:cubicBezTo>
                  <a:cubicBezTo>
                    <a:pt x="595" y="198"/>
                    <a:pt x="484" y="1"/>
                    <a:pt x="31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31"/>
            <p:cNvSpPr/>
            <p:nvPr/>
          </p:nvSpPr>
          <p:spPr>
            <a:xfrm>
              <a:off x="3894822" y="-806425"/>
              <a:ext cx="59319" cy="47478"/>
            </a:xfrm>
            <a:custGeom>
              <a:avLst/>
              <a:gdLst/>
              <a:ahLst/>
              <a:cxnLst/>
              <a:rect l="l" t="t" r="r" b="b"/>
              <a:pathLst>
                <a:path w="531" h="425" extrusionOk="0">
                  <a:moveTo>
                    <a:pt x="317" y="0"/>
                  </a:moveTo>
                  <a:cubicBezTo>
                    <a:pt x="267" y="6"/>
                    <a:pt x="228" y="32"/>
                    <a:pt x="203" y="67"/>
                  </a:cubicBezTo>
                  <a:lnTo>
                    <a:pt x="203" y="67"/>
                  </a:lnTo>
                  <a:lnTo>
                    <a:pt x="137" y="34"/>
                  </a:lnTo>
                  <a:cubicBezTo>
                    <a:pt x="124" y="27"/>
                    <a:pt x="110" y="23"/>
                    <a:pt x="96" y="23"/>
                  </a:cubicBezTo>
                  <a:cubicBezTo>
                    <a:pt x="47" y="23"/>
                    <a:pt x="0" y="66"/>
                    <a:pt x="0" y="120"/>
                  </a:cubicBezTo>
                  <a:cubicBezTo>
                    <a:pt x="0" y="257"/>
                    <a:pt x="86" y="377"/>
                    <a:pt x="214" y="419"/>
                  </a:cubicBezTo>
                  <a:cubicBezTo>
                    <a:pt x="230" y="423"/>
                    <a:pt x="245" y="424"/>
                    <a:pt x="261" y="424"/>
                  </a:cubicBezTo>
                  <a:cubicBezTo>
                    <a:pt x="364" y="424"/>
                    <a:pt x="458" y="353"/>
                    <a:pt x="488" y="257"/>
                  </a:cubicBezTo>
                  <a:cubicBezTo>
                    <a:pt x="531" y="137"/>
                    <a:pt x="445" y="0"/>
                    <a:pt x="31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31"/>
            <p:cNvSpPr/>
            <p:nvPr/>
          </p:nvSpPr>
          <p:spPr>
            <a:xfrm>
              <a:off x="4075460" y="-952098"/>
              <a:ext cx="59319" cy="48930"/>
            </a:xfrm>
            <a:custGeom>
              <a:avLst/>
              <a:gdLst/>
              <a:ahLst/>
              <a:cxnLst/>
              <a:rect l="l" t="t" r="r" b="b"/>
              <a:pathLst>
                <a:path w="531" h="438" extrusionOk="0">
                  <a:moveTo>
                    <a:pt x="266" y="182"/>
                  </a:moveTo>
                  <a:cubicBezTo>
                    <a:pt x="270" y="182"/>
                    <a:pt x="276" y="185"/>
                    <a:pt x="282" y="192"/>
                  </a:cubicBezTo>
                  <a:cubicBezTo>
                    <a:pt x="302" y="205"/>
                    <a:pt x="297" y="232"/>
                    <a:pt x="282" y="245"/>
                  </a:cubicBezTo>
                  <a:lnTo>
                    <a:pt x="282" y="245"/>
                  </a:lnTo>
                  <a:cubicBezTo>
                    <a:pt x="275" y="238"/>
                    <a:pt x="267" y="232"/>
                    <a:pt x="257" y="226"/>
                  </a:cubicBezTo>
                  <a:cubicBezTo>
                    <a:pt x="250" y="226"/>
                    <a:pt x="249" y="182"/>
                    <a:pt x="266" y="182"/>
                  </a:cubicBezTo>
                  <a:close/>
                  <a:moveTo>
                    <a:pt x="270" y="1"/>
                  </a:moveTo>
                  <a:cubicBezTo>
                    <a:pt x="208" y="1"/>
                    <a:pt x="145" y="30"/>
                    <a:pt x="103" y="89"/>
                  </a:cubicBezTo>
                  <a:cubicBezTo>
                    <a:pt x="100" y="92"/>
                    <a:pt x="98" y="95"/>
                    <a:pt x="96" y="98"/>
                  </a:cubicBezTo>
                  <a:lnTo>
                    <a:pt x="96" y="98"/>
                  </a:lnTo>
                  <a:cubicBezTo>
                    <a:pt x="92" y="98"/>
                    <a:pt x="89" y="98"/>
                    <a:pt x="86" y="98"/>
                  </a:cubicBezTo>
                  <a:cubicBezTo>
                    <a:pt x="34" y="106"/>
                    <a:pt x="0" y="149"/>
                    <a:pt x="0" y="201"/>
                  </a:cubicBezTo>
                  <a:cubicBezTo>
                    <a:pt x="8" y="336"/>
                    <a:pt x="127" y="438"/>
                    <a:pt x="260" y="438"/>
                  </a:cubicBezTo>
                  <a:cubicBezTo>
                    <a:pt x="279" y="438"/>
                    <a:pt x="298" y="436"/>
                    <a:pt x="317" y="432"/>
                  </a:cubicBezTo>
                  <a:cubicBezTo>
                    <a:pt x="462" y="397"/>
                    <a:pt x="531" y="218"/>
                    <a:pt x="436" y="98"/>
                  </a:cubicBezTo>
                  <a:cubicBezTo>
                    <a:pt x="397" y="33"/>
                    <a:pt x="334" y="1"/>
                    <a:pt x="2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31"/>
            <p:cNvSpPr/>
            <p:nvPr/>
          </p:nvSpPr>
          <p:spPr>
            <a:xfrm>
              <a:off x="4236884" y="-833236"/>
              <a:ext cx="64905" cy="45579"/>
            </a:xfrm>
            <a:custGeom>
              <a:avLst/>
              <a:gdLst/>
              <a:ahLst/>
              <a:cxnLst/>
              <a:rect l="l" t="t" r="r" b="b"/>
              <a:pathLst>
                <a:path w="581" h="408" extrusionOk="0">
                  <a:moveTo>
                    <a:pt x="267" y="0"/>
                  </a:moveTo>
                  <a:cubicBezTo>
                    <a:pt x="264" y="0"/>
                    <a:pt x="261" y="0"/>
                    <a:pt x="258" y="1"/>
                  </a:cubicBezTo>
                  <a:cubicBezTo>
                    <a:pt x="104" y="9"/>
                    <a:pt x="1" y="180"/>
                    <a:pt x="86" y="317"/>
                  </a:cubicBezTo>
                  <a:cubicBezTo>
                    <a:pt x="125" y="371"/>
                    <a:pt x="184" y="404"/>
                    <a:pt x="251" y="404"/>
                  </a:cubicBezTo>
                  <a:cubicBezTo>
                    <a:pt x="259" y="404"/>
                    <a:pt x="267" y="404"/>
                    <a:pt x="275" y="403"/>
                  </a:cubicBezTo>
                  <a:cubicBezTo>
                    <a:pt x="280" y="402"/>
                    <a:pt x="285" y="401"/>
                    <a:pt x="290" y="400"/>
                  </a:cubicBezTo>
                  <a:lnTo>
                    <a:pt x="290" y="400"/>
                  </a:lnTo>
                  <a:cubicBezTo>
                    <a:pt x="305" y="406"/>
                    <a:pt x="321" y="408"/>
                    <a:pt x="337" y="408"/>
                  </a:cubicBezTo>
                  <a:cubicBezTo>
                    <a:pt x="382" y="408"/>
                    <a:pt x="428" y="390"/>
                    <a:pt x="463" y="360"/>
                  </a:cubicBezTo>
                  <a:cubicBezTo>
                    <a:pt x="580" y="217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31"/>
            <p:cNvSpPr/>
            <p:nvPr/>
          </p:nvSpPr>
          <p:spPr>
            <a:xfrm>
              <a:off x="4194881" y="-927298"/>
              <a:ext cx="67028" cy="63006"/>
            </a:xfrm>
            <a:custGeom>
              <a:avLst/>
              <a:gdLst/>
              <a:ahLst/>
              <a:cxnLst/>
              <a:rect l="l" t="t" r="r" b="b"/>
              <a:pathLst>
                <a:path w="600" h="564" extrusionOk="0">
                  <a:moveTo>
                    <a:pt x="315" y="191"/>
                  </a:moveTo>
                  <a:cubicBezTo>
                    <a:pt x="345" y="191"/>
                    <a:pt x="374" y="204"/>
                    <a:pt x="394" y="235"/>
                  </a:cubicBezTo>
                  <a:cubicBezTo>
                    <a:pt x="420" y="269"/>
                    <a:pt x="411" y="329"/>
                    <a:pt x="377" y="355"/>
                  </a:cubicBezTo>
                  <a:cubicBezTo>
                    <a:pt x="360" y="366"/>
                    <a:pt x="344" y="373"/>
                    <a:pt x="328" y="375"/>
                  </a:cubicBezTo>
                  <a:lnTo>
                    <a:pt x="328" y="375"/>
                  </a:lnTo>
                  <a:cubicBezTo>
                    <a:pt x="332" y="364"/>
                    <a:pt x="334" y="351"/>
                    <a:pt x="334" y="338"/>
                  </a:cubicBezTo>
                  <a:cubicBezTo>
                    <a:pt x="334" y="291"/>
                    <a:pt x="298" y="251"/>
                    <a:pt x="253" y="251"/>
                  </a:cubicBezTo>
                  <a:cubicBezTo>
                    <a:pt x="249" y="251"/>
                    <a:pt x="244" y="252"/>
                    <a:pt x="240" y="252"/>
                  </a:cubicBezTo>
                  <a:lnTo>
                    <a:pt x="240" y="244"/>
                  </a:lnTo>
                  <a:cubicBezTo>
                    <a:pt x="235" y="244"/>
                    <a:pt x="230" y="245"/>
                    <a:pt x="226" y="246"/>
                  </a:cubicBezTo>
                  <a:lnTo>
                    <a:pt x="226" y="246"/>
                  </a:lnTo>
                  <a:cubicBezTo>
                    <a:pt x="241" y="212"/>
                    <a:pt x="278" y="191"/>
                    <a:pt x="315" y="191"/>
                  </a:cubicBezTo>
                  <a:close/>
                  <a:moveTo>
                    <a:pt x="303" y="1"/>
                  </a:moveTo>
                  <a:cubicBezTo>
                    <a:pt x="288" y="1"/>
                    <a:pt x="273" y="2"/>
                    <a:pt x="257" y="4"/>
                  </a:cubicBezTo>
                  <a:cubicBezTo>
                    <a:pt x="103" y="47"/>
                    <a:pt x="0" y="210"/>
                    <a:pt x="43" y="372"/>
                  </a:cubicBezTo>
                  <a:cubicBezTo>
                    <a:pt x="54" y="407"/>
                    <a:pt x="78" y="426"/>
                    <a:pt x="106" y="432"/>
                  </a:cubicBezTo>
                  <a:lnTo>
                    <a:pt x="106" y="432"/>
                  </a:lnTo>
                  <a:cubicBezTo>
                    <a:pt x="122" y="500"/>
                    <a:pt x="187" y="552"/>
                    <a:pt x="266" y="560"/>
                  </a:cubicBezTo>
                  <a:cubicBezTo>
                    <a:pt x="280" y="562"/>
                    <a:pt x="295" y="564"/>
                    <a:pt x="309" y="564"/>
                  </a:cubicBezTo>
                  <a:cubicBezTo>
                    <a:pt x="462" y="564"/>
                    <a:pt x="592" y="443"/>
                    <a:pt x="599" y="287"/>
                  </a:cubicBezTo>
                  <a:cubicBezTo>
                    <a:pt x="592" y="122"/>
                    <a:pt x="462" y="1"/>
                    <a:pt x="30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31"/>
            <p:cNvSpPr/>
            <p:nvPr/>
          </p:nvSpPr>
          <p:spPr>
            <a:xfrm>
              <a:off x="3633863" y="-2121390"/>
              <a:ext cx="57532" cy="61218"/>
            </a:xfrm>
            <a:custGeom>
              <a:avLst/>
              <a:gdLst/>
              <a:ahLst/>
              <a:cxnLst/>
              <a:rect l="l" t="t" r="r" b="b"/>
              <a:pathLst>
                <a:path w="515" h="548" extrusionOk="0">
                  <a:moveTo>
                    <a:pt x="264" y="296"/>
                  </a:moveTo>
                  <a:lnTo>
                    <a:pt x="264" y="296"/>
                  </a:lnTo>
                  <a:cubicBezTo>
                    <a:pt x="257" y="308"/>
                    <a:pt x="252" y="322"/>
                    <a:pt x="251" y="336"/>
                  </a:cubicBezTo>
                  <a:lnTo>
                    <a:pt x="251" y="336"/>
                  </a:lnTo>
                  <a:cubicBezTo>
                    <a:pt x="241" y="324"/>
                    <a:pt x="233" y="311"/>
                    <a:pt x="226" y="297"/>
                  </a:cubicBezTo>
                  <a:lnTo>
                    <a:pt x="226" y="297"/>
                  </a:lnTo>
                  <a:cubicBezTo>
                    <a:pt x="227" y="297"/>
                    <a:pt x="228" y="297"/>
                    <a:pt x="229" y="297"/>
                  </a:cubicBezTo>
                  <a:cubicBezTo>
                    <a:pt x="241" y="297"/>
                    <a:pt x="253" y="297"/>
                    <a:pt x="264" y="296"/>
                  </a:cubicBezTo>
                  <a:close/>
                  <a:moveTo>
                    <a:pt x="271" y="0"/>
                  </a:moveTo>
                  <a:cubicBezTo>
                    <a:pt x="244" y="0"/>
                    <a:pt x="216" y="6"/>
                    <a:pt x="189" y="17"/>
                  </a:cubicBezTo>
                  <a:cubicBezTo>
                    <a:pt x="61" y="68"/>
                    <a:pt x="1" y="205"/>
                    <a:pt x="44" y="333"/>
                  </a:cubicBezTo>
                  <a:cubicBezTo>
                    <a:pt x="69" y="462"/>
                    <a:pt x="189" y="547"/>
                    <a:pt x="317" y="547"/>
                  </a:cubicBezTo>
                  <a:cubicBezTo>
                    <a:pt x="454" y="530"/>
                    <a:pt x="514" y="359"/>
                    <a:pt x="411" y="265"/>
                  </a:cubicBezTo>
                  <a:cubicBezTo>
                    <a:pt x="411" y="264"/>
                    <a:pt x="410" y="264"/>
                    <a:pt x="409" y="263"/>
                  </a:cubicBezTo>
                  <a:lnTo>
                    <a:pt x="409" y="263"/>
                  </a:lnTo>
                  <a:cubicBezTo>
                    <a:pt x="421" y="258"/>
                    <a:pt x="434" y="253"/>
                    <a:pt x="446" y="248"/>
                  </a:cubicBezTo>
                  <a:cubicBezTo>
                    <a:pt x="488" y="214"/>
                    <a:pt x="497" y="162"/>
                    <a:pt x="471" y="119"/>
                  </a:cubicBezTo>
                  <a:cubicBezTo>
                    <a:pt x="427" y="43"/>
                    <a:pt x="350" y="0"/>
                    <a:pt x="2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31"/>
            <p:cNvSpPr/>
            <p:nvPr/>
          </p:nvSpPr>
          <p:spPr>
            <a:xfrm>
              <a:off x="3778195" y="-2018056"/>
              <a:ext cx="59766" cy="66916"/>
            </a:xfrm>
            <a:custGeom>
              <a:avLst/>
              <a:gdLst/>
              <a:ahLst/>
              <a:cxnLst/>
              <a:rect l="l" t="t" r="r" b="b"/>
              <a:pathLst>
                <a:path w="535" h="599" extrusionOk="0">
                  <a:moveTo>
                    <a:pt x="261" y="185"/>
                  </a:moveTo>
                  <a:cubicBezTo>
                    <a:pt x="262" y="185"/>
                    <a:pt x="262" y="188"/>
                    <a:pt x="266" y="195"/>
                  </a:cubicBezTo>
                  <a:lnTo>
                    <a:pt x="273" y="217"/>
                  </a:lnTo>
                  <a:lnTo>
                    <a:pt x="273" y="217"/>
                  </a:lnTo>
                  <a:cubicBezTo>
                    <a:pt x="268" y="211"/>
                    <a:pt x="262" y="205"/>
                    <a:pt x="255" y="201"/>
                  </a:cubicBezTo>
                  <a:lnTo>
                    <a:pt x="255" y="201"/>
                  </a:lnTo>
                  <a:cubicBezTo>
                    <a:pt x="256" y="198"/>
                    <a:pt x="257" y="195"/>
                    <a:pt x="257" y="195"/>
                  </a:cubicBezTo>
                  <a:cubicBezTo>
                    <a:pt x="262" y="190"/>
                    <a:pt x="261" y="185"/>
                    <a:pt x="261" y="185"/>
                  </a:cubicBezTo>
                  <a:close/>
                  <a:moveTo>
                    <a:pt x="279" y="1"/>
                  </a:moveTo>
                  <a:cubicBezTo>
                    <a:pt x="203" y="1"/>
                    <a:pt x="128" y="64"/>
                    <a:pt x="86" y="135"/>
                  </a:cubicBezTo>
                  <a:cubicBezTo>
                    <a:pt x="18" y="255"/>
                    <a:pt x="1" y="401"/>
                    <a:pt x="43" y="529"/>
                  </a:cubicBezTo>
                  <a:cubicBezTo>
                    <a:pt x="60" y="569"/>
                    <a:pt x="95" y="587"/>
                    <a:pt x="129" y="587"/>
                  </a:cubicBezTo>
                  <a:cubicBezTo>
                    <a:pt x="145" y="587"/>
                    <a:pt x="160" y="583"/>
                    <a:pt x="174" y="576"/>
                  </a:cubicBezTo>
                  <a:lnTo>
                    <a:pt x="174" y="576"/>
                  </a:lnTo>
                  <a:cubicBezTo>
                    <a:pt x="184" y="582"/>
                    <a:pt x="194" y="587"/>
                    <a:pt x="206" y="589"/>
                  </a:cubicBezTo>
                  <a:cubicBezTo>
                    <a:pt x="229" y="596"/>
                    <a:pt x="251" y="599"/>
                    <a:pt x="271" y="599"/>
                  </a:cubicBezTo>
                  <a:cubicBezTo>
                    <a:pt x="504" y="599"/>
                    <a:pt x="534" y="175"/>
                    <a:pt x="377" y="41"/>
                  </a:cubicBezTo>
                  <a:cubicBezTo>
                    <a:pt x="346" y="13"/>
                    <a:pt x="312" y="1"/>
                    <a:pt x="2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31"/>
            <p:cNvSpPr/>
            <p:nvPr/>
          </p:nvSpPr>
          <p:spPr>
            <a:xfrm>
              <a:off x="3857510" y="-2114799"/>
              <a:ext cx="52728" cy="61665"/>
            </a:xfrm>
            <a:custGeom>
              <a:avLst/>
              <a:gdLst/>
              <a:ahLst/>
              <a:cxnLst/>
              <a:rect l="l" t="t" r="r" b="b"/>
              <a:pathLst>
                <a:path w="472" h="552" extrusionOk="0">
                  <a:moveTo>
                    <a:pt x="202" y="0"/>
                  </a:moveTo>
                  <a:cubicBezTo>
                    <a:pt x="160" y="0"/>
                    <a:pt x="118" y="30"/>
                    <a:pt x="112" y="69"/>
                  </a:cubicBezTo>
                  <a:cubicBezTo>
                    <a:pt x="110" y="75"/>
                    <a:pt x="108" y="81"/>
                    <a:pt x="107" y="87"/>
                  </a:cubicBezTo>
                  <a:lnTo>
                    <a:pt x="107" y="87"/>
                  </a:lnTo>
                  <a:cubicBezTo>
                    <a:pt x="103" y="86"/>
                    <a:pt x="99" y="86"/>
                    <a:pt x="95" y="86"/>
                  </a:cubicBezTo>
                  <a:cubicBezTo>
                    <a:pt x="43" y="86"/>
                    <a:pt x="1" y="129"/>
                    <a:pt x="9" y="180"/>
                  </a:cubicBezTo>
                  <a:cubicBezTo>
                    <a:pt x="14" y="223"/>
                    <a:pt x="25" y="265"/>
                    <a:pt x="41" y="305"/>
                  </a:cubicBezTo>
                  <a:lnTo>
                    <a:pt x="41" y="305"/>
                  </a:lnTo>
                  <a:cubicBezTo>
                    <a:pt x="39" y="312"/>
                    <a:pt x="37" y="319"/>
                    <a:pt x="35" y="326"/>
                  </a:cubicBezTo>
                  <a:cubicBezTo>
                    <a:pt x="15" y="393"/>
                    <a:pt x="67" y="436"/>
                    <a:pt x="120" y="439"/>
                  </a:cubicBezTo>
                  <a:lnTo>
                    <a:pt x="120" y="439"/>
                  </a:lnTo>
                  <a:cubicBezTo>
                    <a:pt x="152" y="479"/>
                    <a:pt x="190" y="513"/>
                    <a:pt x="232" y="539"/>
                  </a:cubicBezTo>
                  <a:cubicBezTo>
                    <a:pt x="248" y="548"/>
                    <a:pt x="264" y="552"/>
                    <a:pt x="280" y="552"/>
                  </a:cubicBezTo>
                  <a:cubicBezTo>
                    <a:pt x="313" y="552"/>
                    <a:pt x="342" y="534"/>
                    <a:pt x="360" y="505"/>
                  </a:cubicBezTo>
                  <a:cubicBezTo>
                    <a:pt x="471" y="334"/>
                    <a:pt x="420" y="112"/>
                    <a:pt x="240" y="9"/>
                  </a:cubicBezTo>
                  <a:cubicBezTo>
                    <a:pt x="228" y="3"/>
                    <a:pt x="215" y="0"/>
                    <a:pt x="20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31"/>
            <p:cNvSpPr/>
            <p:nvPr/>
          </p:nvSpPr>
          <p:spPr>
            <a:xfrm>
              <a:off x="3975031" y="-2281250"/>
              <a:ext cx="1003625" cy="1408918"/>
            </a:xfrm>
            <a:custGeom>
              <a:avLst/>
              <a:gdLst/>
              <a:ahLst/>
              <a:cxnLst/>
              <a:rect l="l" t="t" r="r" b="b"/>
              <a:pathLst>
                <a:path w="8984" h="12612" extrusionOk="0">
                  <a:moveTo>
                    <a:pt x="1705" y="0"/>
                  </a:moveTo>
                  <a:cubicBezTo>
                    <a:pt x="1370" y="0"/>
                    <a:pt x="1066" y="52"/>
                    <a:pt x="831" y="182"/>
                  </a:cubicBezTo>
                  <a:cubicBezTo>
                    <a:pt x="386" y="421"/>
                    <a:pt x="1" y="601"/>
                    <a:pt x="206" y="772"/>
                  </a:cubicBezTo>
                  <a:lnTo>
                    <a:pt x="172" y="780"/>
                  </a:lnTo>
                  <a:cubicBezTo>
                    <a:pt x="497" y="2183"/>
                    <a:pt x="822" y="3586"/>
                    <a:pt x="1156" y="4989"/>
                  </a:cubicBezTo>
                  <a:cubicBezTo>
                    <a:pt x="1370" y="5922"/>
                    <a:pt x="1584" y="6854"/>
                    <a:pt x="1909" y="7761"/>
                  </a:cubicBezTo>
                  <a:cubicBezTo>
                    <a:pt x="2490" y="9370"/>
                    <a:pt x="3406" y="10909"/>
                    <a:pt x="3500" y="12612"/>
                  </a:cubicBezTo>
                  <a:cubicBezTo>
                    <a:pt x="5271" y="12526"/>
                    <a:pt x="6896" y="11329"/>
                    <a:pt x="7649" y="9729"/>
                  </a:cubicBezTo>
                  <a:cubicBezTo>
                    <a:pt x="8410" y="8129"/>
                    <a:pt x="8983" y="5828"/>
                    <a:pt x="8256" y="4211"/>
                  </a:cubicBezTo>
                  <a:cubicBezTo>
                    <a:pt x="7426" y="2346"/>
                    <a:pt x="6152" y="1388"/>
                    <a:pt x="4270" y="609"/>
                  </a:cubicBezTo>
                  <a:cubicBezTo>
                    <a:pt x="3635" y="345"/>
                    <a:pt x="2567" y="0"/>
                    <a:pt x="17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3" name="Google Shape;4883;p31"/>
          <p:cNvSpPr txBox="1">
            <a:spLocks noGrp="1"/>
          </p:cNvSpPr>
          <p:nvPr>
            <p:ph type="title"/>
          </p:nvPr>
        </p:nvSpPr>
        <p:spPr>
          <a:xfrm>
            <a:off x="685800" y="895350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sp>
        <p:nvSpPr>
          <p:cNvPr id="4884" name="Google Shape;4884;p31"/>
          <p:cNvSpPr/>
          <p:nvPr/>
        </p:nvSpPr>
        <p:spPr>
          <a:xfrm>
            <a:off x="2907750" y="733425"/>
            <a:ext cx="3467100" cy="38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5" name="Google Shape;4885;p31"/>
          <p:cNvSpPr txBox="1">
            <a:spLocks noGrp="1"/>
          </p:cNvSpPr>
          <p:nvPr>
            <p:ph type="subTitle" idx="1"/>
          </p:nvPr>
        </p:nvSpPr>
        <p:spPr>
          <a:xfrm>
            <a:off x="3124200" y="1628775"/>
            <a:ext cx="30195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6" name="Google Shape;4886;p31"/>
          <p:cNvSpPr txBox="1"/>
          <p:nvPr/>
        </p:nvSpPr>
        <p:spPr>
          <a:xfrm>
            <a:off x="3302100" y="3067975"/>
            <a:ext cx="2539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highlight>
                  <a:schemeClr val="accent4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200">
                <a:solidFill>
                  <a:schemeClr val="dk2"/>
                </a:solidFill>
                <a:highlight>
                  <a:schemeClr val="accent4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highlight>
                  <a:schemeClr val="accent4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endParaRPr sz="800">
              <a:solidFill>
                <a:srgbClr val="434343"/>
              </a:solidFill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_21">
    <p:spTree>
      <p:nvGrpSpPr>
        <p:cNvPr id="1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32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9" name="Google Shape;4889;p32"/>
          <p:cNvSpPr txBox="1">
            <a:spLocks noGrp="1"/>
          </p:cNvSpPr>
          <p:nvPr>
            <p:ph type="body" idx="1"/>
          </p:nvPr>
        </p:nvSpPr>
        <p:spPr>
          <a:xfrm>
            <a:off x="2174550" y="2120775"/>
            <a:ext cx="47949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90" name="Google Shape;4890;p32"/>
          <p:cNvSpPr txBox="1">
            <a:spLocks noGrp="1"/>
          </p:cNvSpPr>
          <p:nvPr>
            <p:ph type="subTitle" idx="2"/>
          </p:nvPr>
        </p:nvSpPr>
        <p:spPr>
          <a:xfrm>
            <a:off x="678600" y="1732263"/>
            <a:ext cx="778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N">
  <p:cSld name="CUSTOM_25"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p33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93" name="Google Shape;4893;p33"/>
          <p:cNvGrpSpPr/>
          <p:nvPr/>
        </p:nvGrpSpPr>
        <p:grpSpPr>
          <a:xfrm>
            <a:off x="-345400" y="3095250"/>
            <a:ext cx="3452025" cy="2910408"/>
            <a:chOff x="-626850" y="2567675"/>
            <a:chExt cx="3452025" cy="2910408"/>
          </a:xfrm>
        </p:grpSpPr>
        <p:sp>
          <p:nvSpPr>
            <p:cNvPr id="4894" name="Google Shape;4894;p33"/>
            <p:cNvSpPr/>
            <p:nvPr/>
          </p:nvSpPr>
          <p:spPr>
            <a:xfrm>
              <a:off x="-503678" y="27199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33"/>
            <p:cNvSpPr/>
            <p:nvPr/>
          </p:nvSpPr>
          <p:spPr>
            <a:xfrm>
              <a:off x="-626850" y="25676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33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33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33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33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33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33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33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33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33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33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33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33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33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33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33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33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33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33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33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33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33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33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33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33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33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33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33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33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33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33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33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33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33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33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33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33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33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33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33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33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33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33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33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33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33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33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33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33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33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33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33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33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33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33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3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3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3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3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3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3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3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3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3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3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3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3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3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3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3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3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3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3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3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3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3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3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3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3" name="Google Shape;4973;p33"/>
          <p:cNvGrpSpPr/>
          <p:nvPr/>
        </p:nvGrpSpPr>
        <p:grpSpPr>
          <a:xfrm rot="5400000">
            <a:off x="6950136" y="-68403"/>
            <a:ext cx="2495596" cy="2320006"/>
            <a:chOff x="-57814" y="-73528"/>
            <a:chExt cx="2495596" cy="2320006"/>
          </a:xfrm>
        </p:grpSpPr>
        <p:sp>
          <p:nvSpPr>
            <p:cNvPr id="4974" name="Google Shape;4974;p33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3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3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3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3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3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3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3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3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3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3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3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3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3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3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3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3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3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3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3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3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3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3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3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3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3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3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3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3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3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3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3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3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3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3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3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3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1" name="Google Shape;5011;p33"/>
          <p:cNvGrpSpPr/>
          <p:nvPr/>
        </p:nvGrpSpPr>
        <p:grpSpPr>
          <a:xfrm>
            <a:off x="-169593" y="-219232"/>
            <a:ext cx="2495596" cy="2320006"/>
            <a:chOff x="-57814" y="-73528"/>
            <a:chExt cx="2495596" cy="2320006"/>
          </a:xfrm>
        </p:grpSpPr>
        <p:sp>
          <p:nvSpPr>
            <p:cNvPr id="5012" name="Google Shape;5012;p33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3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3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3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3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3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3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3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3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3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3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3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3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3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3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3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3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3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3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3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3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3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3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3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3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3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3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3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3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3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3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3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3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3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3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3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3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9" name="Google Shape;5049;p33"/>
          <p:cNvGrpSpPr/>
          <p:nvPr/>
        </p:nvGrpSpPr>
        <p:grpSpPr>
          <a:xfrm>
            <a:off x="7381725" y="3221650"/>
            <a:ext cx="3452025" cy="2910408"/>
            <a:chOff x="-626850" y="2567675"/>
            <a:chExt cx="3452025" cy="2910408"/>
          </a:xfrm>
        </p:grpSpPr>
        <p:sp>
          <p:nvSpPr>
            <p:cNvPr id="5050" name="Google Shape;5050;p33"/>
            <p:cNvSpPr/>
            <p:nvPr/>
          </p:nvSpPr>
          <p:spPr>
            <a:xfrm>
              <a:off x="-503678" y="27199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3"/>
            <p:cNvSpPr/>
            <p:nvPr/>
          </p:nvSpPr>
          <p:spPr>
            <a:xfrm>
              <a:off x="-626850" y="25676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3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3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3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3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3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3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3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3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3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3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3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3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3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3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3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3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3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3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3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3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3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3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3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3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3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3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3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3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3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3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3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3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3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3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3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3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3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3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3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3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3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3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3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3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3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3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3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3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3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3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3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3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3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3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3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3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3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3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3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3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3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3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3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3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3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3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3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3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3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3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3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3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3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3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3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3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3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9" name="Google Shape;5129;p33"/>
          <p:cNvSpPr txBox="1">
            <a:spLocks noGrp="1"/>
          </p:cNvSpPr>
          <p:nvPr>
            <p:ph type="subTitle" idx="1"/>
          </p:nvPr>
        </p:nvSpPr>
        <p:spPr>
          <a:xfrm>
            <a:off x="1769925" y="1523400"/>
            <a:ext cx="56118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">
  <p:cSld name="TITLE_ONLY_1">
    <p:spTree>
      <p:nvGrpSpPr>
        <p:cNvPr id="1" name="Shape 5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Google Shape;5131;p34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lt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"/>
          <p:cNvSpPr txBox="1">
            <a:spLocks noGrp="1"/>
          </p:cNvSpPr>
          <p:nvPr>
            <p:ph type="title"/>
          </p:nvPr>
        </p:nvSpPr>
        <p:spPr>
          <a:xfrm>
            <a:off x="685800" y="390075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3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"/>
          <p:cNvSpPr txBox="1">
            <a:spLocks noGrp="1"/>
          </p:cNvSpPr>
          <p:nvPr>
            <p:ph type="body" idx="1"/>
          </p:nvPr>
        </p:nvSpPr>
        <p:spPr>
          <a:xfrm>
            <a:off x="1357325" y="3771725"/>
            <a:ext cx="24957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1" name="Google Shape;781;p5"/>
          <p:cNvSpPr txBox="1">
            <a:spLocks noGrp="1"/>
          </p:cNvSpPr>
          <p:nvPr>
            <p:ph type="body" idx="2"/>
          </p:nvPr>
        </p:nvSpPr>
        <p:spPr>
          <a:xfrm>
            <a:off x="5396225" y="3766700"/>
            <a:ext cx="24957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2" name="Google Shape;782;p5"/>
          <p:cNvSpPr txBox="1">
            <a:spLocks noGrp="1"/>
          </p:cNvSpPr>
          <p:nvPr>
            <p:ph type="subTitle" idx="3"/>
          </p:nvPr>
        </p:nvSpPr>
        <p:spPr>
          <a:xfrm>
            <a:off x="3853025" y="1389925"/>
            <a:ext cx="106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"/>
          <p:cNvSpPr txBox="1">
            <a:spLocks noGrp="1"/>
          </p:cNvSpPr>
          <p:nvPr>
            <p:ph type="subTitle" idx="4"/>
          </p:nvPr>
        </p:nvSpPr>
        <p:spPr>
          <a:xfrm>
            <a:off x="4349250" y="3291925"/>
            <a:ext cx="1062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"/>
          <p:cNvSpPr/>
          <p:nvPr/>
        </p:nvSpPr>
        <p:spPr>
          <a:xfrm>
            <a:off x="8201756" y="4026987"/>
            <a:ext cx="1234586" cy="1248156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"/>
          <p:cNvSpPr/>
          <p:nvPr/>
        </p:nvSpPr>
        <p:spPr>
          <a:xfrm>
            <a:off x="8356110" y="4092250"/>
            <a:ext cx="130213" cy="108977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"/>
          <p:cNvSpPr/>
          <p:nvPr/>
        </p:nvSpPr>
        <p:spPr>
          <a:xfrm>
            <a:off x="8092776" y="4521125"/>
            <a:ext cx="103797" cy="91781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7" name="Google Shape;787;p5"/>
          <p:cNvGrpSpPr/>
          <p:nvPr/>
        </p:nvGrpSpPr>
        <p:grpSpPr>
          <a:xfrm>
            <a:off x="-57814" y="-73528"/>
            <a:ext cx="2495596" cy="2320006"/>
            <a:chOff x="-57814" y="-73528"/>
            <a:chExt cx="2495596" cy="2320006"/>
          </a:xfrm>
        </p:grpSpPr>
        <p:sp>
          <p:nvSpPr>
            <p:cNvPr id="788" name="Google Shape;788;p5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5"/>
          <p:cNvGrpSpPr/>
          <p:nvPr/>
        </p:nvGrpSpPr>
        <p:grpSpPr>
          <a:xfrm rot="-9870191">
            <a:off x="7007449" y="-112443"/>
            <a:ext cx="3338781" cy="1635791"/>
            <a:chOff x="-513416" y="3842384"/>
            <a:chExt cx="3338591" cy="1635698"/>
          </a:xfrm>
        </p:grpSpPr>
        <p:sp>
          <p:nvSpPr>
            <p:cNvPr id="826" name="Google Shape;826;p5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5"/>
          <p:cNvGrpSpPr/>
          <p:nvPr/>
        </p:nvGrpSpPr>
        <p:grpSpPr>
          <a:xfrm>
            <a:off x="-394800" y="4140650"/>
            <a:ext cx="3219975" cy="1794633"/>
            <a:chOff x="-394800" y="3683450"/>
            <a:chExt cx="3219975" cy="1794633"/>
          </a:xfrm>
        </p:grpSpPr>
        <p:sp>
          <p:nvSpPr>
            <p:cNvPr id="904" name="Google Shape;904;p5"/>
            <p:cNvSpPr/>
            <p:nvPr/>
          </p:nvSpPr>
          <p:spPr>
            <a:xfrm>
              <a:off x="-271628" y="3835731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-394800" y="3683450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5"/>
          <p:cNvSpPr/>
          <p:nvPr/>
        </p:nvSpPr>
        <p:spPr>
          <a:xfrm>
            <a:off x="8526106" y="4815432"/>
            <a:ext cx="202208" cy="89605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5"/>
          <p:cNvSpPr/>
          <p:nvPr/>
        </p:nvSpPr>
        <p:spPr>
          <a:xfrm>
            <a:off x="8405213" y="4901828"/>
            <a:ext cx="172995" cy="167091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5"/>
          <p:cNvSpPr/>
          <p:nvPr/>
        </p:nvSpPr>
        <p:spPr>
          <a:xfrm>
            <a:off x="9045210" y="4059204"/>
            <a:ext cx="164708" cy="399754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"/>
          <p:cNvSpPr/>
          <p:nvPr/>
        </p:nvSpPr>
        <p:spPr>
          <a:xfrm>
            <a:off x="9053912" y="4541222"/>
            <a:ext cx="93024" cy="196096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"/>
          <p:cNvSpPr/>
          <p:nvPr/>
        </p:nvSpPr>
        <p:spPr>
          <a:xfrm>
            <a:off x="8859675" y="4050710"/>
            <a:ext cx="186876" cy="156732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5"/>
          <p:cNvSpPr/>
          <p:nvPr/>
        </p:nvSpPr>
        <p:spPr>
          <a:xfrm>
            <a:off x="8888992" y="4420122"/>
            <a:ext cx="179625" cy="16729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"/>
          <p:cNvSpPr/>
          <p:nvPr/>
        </p:nvSpPr>
        <p:spPr>
          <a:xfrm>
            <a:off x="8601418" y="4125193"/>
            <a:ext cx="131249" cy="110841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"/>
          <p:cNvSpPr/>
          <p:nvPr/>
        </p:nvSpPr>
        <p:spPr>
          <a:xfrm>
            <a:off x="8347408" y="4268255"/>
            <a:ext cx="140675" cy="106594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"/>
          <p:cNvSpPr/>
          <p:nvPr/>
        </p:nvSpPr>
        <p:spPr>
          <a:xfrm>
            <a:off x="8803528" y="4240181"/>
            <a:ext cx="165744" cy="12296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"/>
          <p:cNvSpPr/>
          <p:nvPr/>
        </p:nvSpPr>
        <p:spPr>
          <a:xfrm>
            <a:off x="8609394" y="4358795"/>
            <a:ext cx="134874" cy="92402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5"/>
          <p:cNvSpPr/>
          <p:nvPr/>
        </p:nvSpPr>
        <p:spPr>
          <a:xfrm>
            <a:off x="8105207" y="4304408"/>
            <a:ext cx="107319" cy="95510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5"/>
          <p:cNvSpPr/>
          <p:nvPr/>
        </p:nvSpPr>
        <p:spPr>
          <a:xfrm>
            <a:off x="8326689" y="4492429"/>
            <a:ext cx="111359" cy="93231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5"/>
          <p:cNvSpPr/>
          <p:nvPr/>
        </p:nvSpPr>
        <p:spPr>
          <a:xfrm>
            <a:off x="8175133" y="4151091"/>
            <a:ext cx="79039" cy="75206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5"/>
          <p:cNvSpPr/>
          <p:nvPr/>
        </p:nvSpPr>
        <p:spPr>
          <a:xfrm>
            <a:off x="8618303" y="4913327"/>
            <a:ext cx="137153" cy="130316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5"/>
          <p:cNvSpPr/>
          <p:nvPr/>
        </p:nvSpPr>
        <p:spPr>
          <a:xfrm>
            <a:off x="8815441" y="4939640"/>
            <a:ext cx="143887" cy="122754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5"/>
          <p:cNvSpPr/>
          <p:nvPr/>
        </p:nvSpPr>
        <p:spPr>
          <a:xfrm>
            <a:off x="8723347" y="5082287"/>
            <a:ext cx="142851" cy="122754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5"/>
          <p:cNvSpPr/>
          <p:nvPr/>
        </p:nvSpPr>
        <p:spPr>
          <a:xfrm>
            <a:off x="8946175" y="5076175"/>
            <a:ext cx="129280" cy="104729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"/>
          <p:cNvSpPr/>
          <p:nvPr/>
        </p:nvSpPr>
        <p:spPr>
          <a:xfrm>
            <a:off x="8996936" y="4883803"/>
            <a:ext cx="120786" cy="98721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5"/>
          <p:cNvSpPr/>
          <p:nvPr/>
        </p:nvSpPr>
        <p:spPr>
          <a:xfrm>
            <a:off x="9112752" y="5017645"/>
            <a:ext cx="124308" cy="123065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"/>
          <p:cNvSpPr/>
          <p:nvPr/>
        </p:nvSpPr>
        <p:spPr>
          <a:xfrm>
            <a:off x="8532010" y="5053592"/>
            <a:ext cx="115606" cy="116435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lt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04" name="Google Shape;1004;p6"/>
          <p:cNvGrpSpPr/>
          <p:nvPr/>
        </p:nvGrpSpPr>
        <p:grpSpPr>
          <a:xfrm>
            <a:off x="-345400" y="3095250"/>
            <a:ext cx="3452025" cy="2910408"/>
            <a:chOff x="-626850" y="2567675"/>
            <a:chExt cx="3452025" cy="2910408"/>
          </a:xfrm>
        </p:grpSpPr>
        <p:sp>
          <p:nvSpPr>
            <p:cNvPr id="1005" name="Google Shape;1005;p6"/>
            <p:cNvSpPr/>
            <p:nvPr/>
          </p:nvSpPr>
          <p:spPr>
            <a:xfrm>
              <a:off x="-503678" y="27199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-626850" y="25676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6"/>
          <p:cNvGrpSpPr/>
          <p:nvPr/>
        </p:nvGrpSpPr>
        <p:grpSpPr>
          <a:xfrm rot="5400000">
            <a:off x="6950136" y="-68403"/>
            <a:ext cx="2495596" cy="2320006"/>
            <a:chOff x="-57814" y="-73528"/>
            <a:chExt cx="2495596" cy="2320006"/>
          </a:xfrm>
        </p:grpSpPr>
        <p:sp>
          <p:nvSpPr>
            <p:cNvPr id="1085" name="Google Shape;1085;p6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6"/>
          <p:cNvGrpSpPr/>
          <p:nvPr/>
        </p:nvGrpSpPr>
        <p:grpSpPr>
          <a:xfrm>
            <a:off x="-169593" y="-219232"/>
            <a:ext cx="2495596" cy="2320006"/>
            <a:chOff x="-57814" y="-73528"/>
            <a:chExt cx="2495596" cy="2320006"/>
          </a:xfrm>
        </p:grpSpPr>
        <p:sp>
          <p:nvSpPr>
            <p:cNvPr id="1123" name="Google Shape;1123;p6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"/>
          <p:cNvGrpSpPr/>
          <p:nvPr/>
        </p:nvGrpSpPr>
        <p:grpSpPr>
          <a:xfrm>
            <a:off x="7381725" y="3221650"/>
            <a:ext cx="3452025" cy="2910408"/>
            <a:chOff x="-626850" y="2567675"/>
            <a:chExt cx="3452025" cy="2910408"/>
          </a:xfrm>
        </p:grpSpPr>
        <p:sp>
          <p:nvSpPr>
            <p:cNvPr id="1161" name="Google Shape;1161;p6"/>
            <p:cNvSpPr/>
            <p:nvPr/>
          </p:nvSpPr>
          <p:spPr>
            <a:xfrm>
              <a:off x="-503678" y="2719956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-626850" y="2567675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"/>
          <p:cNvSpPr/>
          <p:nvPr/>
        </p:nvSpPr>
        <p:spPr>
          <a:xfrm>
            <a:off x="6673513" y="4528142"/>
            <a:ext cx="2255376" cy="625793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7"/>
          <p:cNvSpPr/>
          <p:nvPr/>
        </p:nvSpPr>
        <p:spPr>
          <a:xfrm>
            <a:off x="6938733" y="4833343"/>
            <a:ext cx="1767912" cy="65102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"/>
          <p:cNvSpPr/>
          <p:nvPr/>
        </p:nvSpPr>
        <p:spPr>
          <a:xfrm>
            <a:off x="7813177" y="4716608"/>
            <a:ext cx="418513" cy="167299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7"/>
          <p:cNvSpPr/>
          <p:nvPr/>
        </p:nvSpPr>
        <p:spPr>
          <a:xfrm>
            <a:off x="7206090" y="4753809"/>
            <a:ext cx="255812" cy="138970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7"/>
          <p:cNvSpPr/>
          <p:nvPr/>
        </p:nvSpPr>
        <p:spPr>
          <a:xfrm>
            <a:off x="7499425" y="4733070"/>
            <a:ext cx="265005" cy="160029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7"/>
          <p:cNvSpPr/>
          <p:nvPr/>
        </p:nvSpPr>
        <p:spPr>
          <a:xfrm>
            <a:off x="8310584" y="4781603"/>
            <a:ext cx="208562" cy="92789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7"/>
          <p:cNvSpPr/>
          <p:nvPr/>
        </p:nvSpPr>
        <p:spPr>
          <a:xfrm>
            <a:off x="7804518" y="4886259"/>
            <a:ext cx="168154" cy="187182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7"/>
          <p:cNvSpPr/>
          <p:nvPr/>
        </p:nvSpPr>
        <p:spPr>
          <a:xfrm>
            <a:off x="7431222" y="4882089"/>
            <a:ext cx="153508" cy="166123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"/>
          <p:cNvSpPr/>
          <p:nvPr/>
        </p:nvSpPr>
        <p:spPr>
          <a:xfrm>
            <a:off x="7411603" y="4808891"/>
            <a:ext cx="117421" cy="99270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"/>
          <p:cNvSpPr/>
          <p:nvPr/>
        </p:nvSpPr>
        <p:spPr>
          <a:xfrm>
            <a:off x="8185724" y="4870758"/>
            <a:ext cx="178737" cy="172430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"/>
          <p:cNvSpPr/>
          <p:nvPr/>
        </p:nvSpPr>
        <p:spPr>
          <a:xfrm>
            <a:off x="8556561" y="2860602"/>
            <a:ext cx="651235" cy="2246290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"/>
          <p:cNvSpPr/>
          <p:nvPr/>
        </p:nvSpPr>
        <p:spPr>
          <a:xfrm>
            <a:off x="8817184" y="3126463"/>
            <a:ext cx="81030" cy="1763315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"/>
          <p:cNvSpPr/>
          <p:nvPr/>
        </p:nvSpPr>
        <p:spPr>
          <a:xfrm>
            <a:off x="8845726" y="4001230"/>
            <a:ext cx="170719" cy="413275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7"/>
          <p:cNvSpPr/>
          <p:nvPr/>
        </p:nvSpPr>
        <p:spPr>
          <a:xfrm>
            <a:off x="8836533" y="3394035"/>
            <a:ext cx="143032" cy="249611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6" y="0"/>
                </a:moveTo>
                <a:cubicBezTo>
                  <a:pt x="1226" y="0"/>
                  <a:pt x="1207" y="10"/>
                  <a:pt x="1197" y="34"/>
                </a:cubicBezTo>
                <a:lnTo>
                  <a:pt x="25" y="2233"/>
                </a:lnTo>
                <a:cubicBezTo>
                  <a:pt x="1" y="2286"/>
                  <a:pt x="47" y="2335"/>
                  <a:pt x="91" y="2335"/>
                </a:cubicBezTo>
                <a:cubicBezTo>
                  <a:pt x="111" y="2335"/>
                  <a:pt x="131" y="2325"/>
                  <a:pt x="144" y="2301"/>
                </a:cubicBezTo>
                <a:lnTo>
                  <a:pt x="1308" y="102"/>
                </a:lnTo>
                <a:cubicBezTo>
                  <a:pt x="1337" y="49"/>
                  <a:pt x="1289" y="0"/>
                  <a:pt x="12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7"/>
          <p:cNvSpPr/>
          <p:nvPr/>
        </p:nvSpPr>
        <p:spPr>
          <a:xfrm>
            <a:off x="8835892" y="3687584"/>
            <a:ext cx="163771" cy="258377"/>
          </a:xfrm>
          <a:custGeom>
            <a:avLst/>
            <a:gdLst/>
            <a:ahLst/>
            <a:cxnLst/>
            <a:rect l="l" t="t" r="r" b="b"/>
            <a:pathLst>
              <a:path w="1532" h="2417" extrusionOk="0">
                <a:moveTo>
                  <a:pt x="1444" y="0"/>
                </a:moveTo>
                <a:cubicBezTo>
                  <a:pt x="1424" y="0"/>
                  <a:pt x="1404" y="10"/>
                  <a:pt x="1391" y="34"/>
                </a:cubicBezTo>
                <a:cubicBezTo>
                  <a:pt x="963" y="813"/>
                  <a:pt x="510" y="1574"/>
                  <a:pt x="31" y="2318"/>
                </a:cubicBezTo>
                <a:cubicBezTo>
                  <a:pt x="1" y="2372"/>
                  <a:pt x="45" y="2417"/>
                  <a:pt x="89" y="2417"/>
                </a:cubicBezTo>
                <a:cubicBezTo>
                  <a:pt x="109" y="2417"/>
                  <a:pt x="129" y="2408"/>
                  <a:pt x="142" y="2387"/>
                </a:cubicBezTo>
                <a:cubicBezTo>
                  <a:pt x="621" y="1642"/>
                  <a:pt x="1074" y="881"/>
                  <a:pt x="1502" y="103"/>
                </a:cubicBezTo>
                <a:cubicBezTo>
                  <a:pt x="1532" y="49"/>
                  <a:pt x="1488" y="0"/>
                  <a:pt x="14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7"/>
          <p:cNvSpPr/>
          <p:nvPr/>
        </p:nvSpPr>
        <p:spPr>
          <a:xfrm>
            <a:off x="8855134" y="4498637"/>
            <a:ext cx="95996" cy="202362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7"/>
          <p:cNvSpPr/>
          <p:nvPr/>
        </p:nvSpPr>
        <p:spPr>
          <a:xfrm>
            <a:off x="8654803" y="3992464"/>
            <a:ext cx="193061" cy="161740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7"/>
          <p:cNvSpPr/>
          <p:nvPr/>
        </p:nvSpPr>
        <p:spPr>
          <a:xfrm>
            <a:off x="8679603" y="3618740"/>
            <a:ext cx="171895" cy="148698"/>
          </a:xfrm>
          <a:custGeom>
            <a:avLst/>
            <a:gdLst/>
            <a:ahLst/>
            <a:cxnLst/>
            <a:rect l="l" t="t" r="r" b="b"/>
            <a:pathLst>
              <a:path w="1608" h="1391" extrusionOk="0">
                <a:moveTo>
                  <a:pt x="97" y="0"/>
                </a:moveTo>
                <a:cubicBezTo>
                  <a:pt x="46" y="0"/>
                  <a:pt x="0" y="67"/>
                  <a:pt x="47" y="114"/>
                </a:cubicBezTo>
                <a:lnTo>
                  <a:pt x="1467" y="1371"/>
                </a:lnTo>
                <a:cubicBezTo>
                  <a:pt x="1480" y="1385"/>
                  <a:pt x="1496" y="1390"/>
                  <a:pt x="1511" y="1390"/>
                </a:cubicBezTo>
                <a:cubicBezTo>
                  <a:pt x="1561" y="1390"/>
                  <a:pt x="1607" y="1323"/>
                  <a:pt x="1561" y="1277"/>
                </a:cubicBezTo>
                <a:lnTo>
                  <a:pt x="141" y="19"/>
                </a:lnTo>
                <a:cubicBezTo>
                  <a:pt x="127" y="6"/>
                  <a:pt x="112" y="0"/>
                  <a:pt x="9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7"/>
          <p:cNvSpPr/>
          <p:nvPr/>
        </p:nvSpPr>
        <p:spPr>
          <a:xfrm>
            <a:off x="8743423" y="3257523"/>
            <a:ext cx="119087" cy="127639"/>
          </a:xfrm>
          <a:custGeom>
            <a:avLst/>
            <a:gdLst/>
            <a:ahLst/>
            <a:cxnLst/>
            <a:rect l="l" t="t" r="r" b="b"/>
            <a:pathLst>
              <a:path w="1114" h="1194" extrusionOk="0">
                <a:moveTo>
                  <a:pt x="99" y="0"/>
                </a:moveTo>
                <a:cubicBezTo>
                  <a:pt x="48" y="0"/>
                  <a:pt x="0" y="69"/>
                  <a:pt x="40" y="122"/>
                </a:cubicBezTo>
                <a:lnTo>
                  <a:pt x="973" y="1174"/>
                </a:lnTo>
                <a:cubicBezTo>
                  <a:pt x="986" y="1188"/>
                  <a:pt x="1001" y="1193"/>
                  <a:pt x="1016" y="1193"/>
                </a:cubicBezTo>
                <a:cubicBezTo>
                  <a:pt x="1067" y="1193"/>
                  <a:pt x="1113" y="1126"/>
                  <a:pt x="1067" y="1080"/>
                </a:cubicBezTo>
                <a:cubicBezTo>
                  <a:pt x="759" y="729"/>
                  <a:pt x="451" y="370"/>
                  <a:pt x="143" y="19"/>
                </a:cubicBezTo>
                <a:cubicBezTo>
                  <a:pt x="129" y="6"/>
                  <a:pt x="114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7"/>
          <p:cNvSpPr/>
          <p:nvPr/>
        </p:nvSpPr>
        <p:spPr>
          <a:xfrm>
            <a:off x="8685269" y="4374098"/>
            <a:ext cx="186006" cy="172216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"/>
          <p:cNvSpPr/>
          <p:nvPr/>
        </p:nvSpPr>
        <p:spPr>
          <a:xfrm>
            <a:off x="7975772" y="3968090"/>
            <a:ext cx="1274034" cy="1287931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7"/>
          <p:cNvSpPr/>
          <p:nvPr/>
        </p:nvSpPr>
        <p:spPr>
          <a:xfrm>
            <a:off x="8389155" y="4069325"/>
            <a:ext cx="134587" cy="114383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7"/>
          <p:cNvSpPr/>
          <p:nvPr/>
        </p:nvSpPr>
        <p:spPr>
          <a:xfrm>
            <a:off x="8126074" y="4217062"/>
            <a:ext cx="145277" cy="110000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"/>
          <p:cNvSpPr/>
          <p:nvPr/>
        </p:nvSpPr>
        <p:spPr>
          <a:xfrm>
            <a:off x="8596756" y="4187557"/>
            <a:ext cx="171147" cy="12646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"/>
          <p:cNvSpPr/>
          <p:nvPr/>
        </p:nvSpPr>
        <p:spPr>
          <a:xfrm>
            <a:off x="8396532" y="4309958"/>
            <a:ext cx="139932" cy="96424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"/>
          <p:cNvSpPr/>
          <p:nvPr/>
        </p:nvSpPr>
        <p:spPr>
          <a:xfrm>
            <a:off x="8135802" y="4035438"/>
            <a:ext cx="133625" cy="112459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7"/>
          <p:cNvSpPr/>
          <p:nvPr/>
        </p:nvSpPr>
        <p:spPr>
          <a:xfrm>
            <a:off x="7876141" y="4254263"/>
            <a:ext cx="108931" cy="98669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7"/>
          <p:cNvSpPr/>
          <p:nvPr/>
        </p:nvSpPr>
        <p:spPr>
          <a:xfrm>
            <a:off x="8105656" y="4448394"/>
            <a:ext cx="114169" cy="95996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7"/>
          <p:cNvSpPr/>
          <p:nvPr/>
        </p:nvSpPr>
        <p:spPr>
          <a:xfrm>
            <a:off x="7863313" y="4477899"/>
            <a:ext cx="107114" cy="94286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7"/>
          <p:cNvSpPr/>
          <p:nvPr/>
        </p:nvSpPr>
        <p:spPr>
          <a:xfrm>
            <a:off x="7948406" y="4096050"/>
            <a:ext cx="81458" cy="77609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7"/>
          <p:cNvSpPr/>
          <p:nvPr/>
        </p:nvSpPr>
        <p:spPr>
          <a:xfrm>
            <a:off x="8405832" y="4882089"/>
            <a:ext cx="141322" cy="134373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"/>
          <p:cNvSpPr/>
          <p:nvPr/>
        </p:nvSpPr>
        <p:spPr>
          <a:xfrm>
            <a:off x="8610973" y="4909349"/>
            <a:ext cx="146239" cy="1261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7"/>
          <p:cNvSpPr/>
          <p:nvPr/>
        </p:nvSpPr>
        <p:spPr>
          <a:xfrm>
            <a:off x="8514229" y="5056979"/>
            <a:ext cx="147308" cy="126676"/>
          </a:xfrm>
          <a:custGeom>
            <a:avLst/>
            <a:gdLst/>
            <a:ahLst/>
            <a:cxnLst/>
            <a:rect l="l" t="t" r="r" b="b"/>
            <a:pathLst>
              <a:path w="1378" h="1185" extrusionOk="0">
                <a:moveTo>
                  <a:pt x="954" y="1"/>
                </a:moveTo>
                <a:cubicBezTo>
                  <a:pt x="937" y="1"/>
                  <a:pt x="918" y="7"/>
                  <a:pt x="901" y="22"/>
                </a:cubicBezTo>
                <a:lnTo>
                  <a:pt x="892" y="31"/>
                </a:lnTo>
                <a:cubicBezTo>
                  <a:pt x="877" y="19"/>
                  <a:pt x="859" y="13"/>
                  <a:pt x="841" y="13"/>
                </a:cubicBezTo>
                <a:cubicBezTo>
                  <a:pt x="808" y="13"/>
                  <a:pt x="775" y="32"/>
                  <a:pt x="764" y="65"/>
                </a:cubicBezTo>
                <a:lnTo>
                  <a:pt x="755" y="82"/>
                </a:lnTo>
                <a:cubicBezTo>
                  <a:pt x="721" y="82"/>
                  <a:pt x="696" y="91"/>
                  <a:pt x="678" y="116"/>
                </a:cubicBezTo>
                <a:cubicBezTo>
                  <a:pt x="636" y="193"/>
                  <a:pt x="593" y="262"/>
                  <a:pt x="559" y="330"/>
                </a:cubicBezTo>
                <a:lnTo>
                  <a:pt x="259" y="116"/>
                </a:lnTo>
                <a:cubicBezTo>
                  <a:pt x="247" y="110"/>
                  <a:pt x="234" y="107"/>
                  <a:pt x="221" y="107"/>
                </a:cubicBezTo>
                <a:cubicBezTo>
                  <a:pt x="198" y="107"/>
                  <a:pt x="176" y="117"/>
                  <a:pt x="165" y="133"/>
                </a:cubicBezTo>
                <a:lnTo>
                  <a:pt x="148" y="125"/>
                </a:lnTo>
                <a:cubicBezTo>
                  <a:pt x="133" y="114"/>
                  <a:pt x="119" y="110"/>
                  <a:pt x="105" y="110"/>
                </a:cubicBezTo>
                <a:cubicBezTo>
                  <a:pt x="41" y="110"/>
                  <a:pt x="0" y="212"/>
                  <a:pt x="71" y="262"/>
                </a:cubicBezTo>
                <a:lnTo>
                  <a:pt x="174" y="339"/>
                </a:lnTo>
                <a:lnTo>
                  <a:pt x="251" y="390"/>
                </a:lnTo>
                <a:cubicBezTo>
                  <a:pt x="259" y="399"/>
                  <a:pt x="268" y="407"/>
                  <a:pt x="276" y="416"/>
                </a:cubicBezTo>
                <a:cubicBezTo>
                  <a:pt x="328" y="450"/>
                  <a:pt x="379" y="484"/>
                  <a:pt x="439" y="518"/>
                </a:cubicBezTo>
                <a:cubicBezTo>
                  <a:pt x="447" y="527"/>
                  <a:pt x="456" y="535"/>
                  <a:pt x="465" y="544"/>
                </a:cubicBezTo>
                <a:cubicBezTo>
                  <a:pt x="396" y="715"/>
                  <a:pt x="336" y="903"/>
                  <a:pt x="302" y="1083"/>
                </a:cubicBezTo>
                <a:cubicBezTo>
                  <a:pt x="292" y="1145"/>
                  <a:pt x="343" y="1185"/>
                  <a:pt x="390" y="1185"/>
                </a:cubicBezTo>
                <a:cubicBezTo>
                  <a:pt x="420" y="1185"/>
                  <a:pt x="449" y="1167"/>
                  <a:pt x="456" y="1126"/>
                </a:cubicBezTo>
                <a:cubicBezTo>
                  <a:pt x="456" y="1109"/>
                  <a:pt x="465" y="1083"/>
                  <a:pt x="473" y="1057"/>
                </a:cubicBezTo>
                <a:cubicBezTo>
                  <a:pt x="488" y="1082"/>
                  <a:pt x="515" y="1096"/>
                  <a:pt x="541" y="1096"/>
                </a:cubicBezTo>
                <a:cubicBezTo>
                  <a:pt x="560" y="1096"/>
                  <a:pt x="579" y="1089"/>
                  <a:pt x="593" y="1074"/>
                </a:cubicBezTo>
                <a:lnTo>
                  <a:pt x="619" y="1049"/>
                </a:lnTo>
                <a:cubicBezTo>
                  <a:pt x="704" y="963"/>
                  <a:pt x="764" y="869"/>
                  <a:pt x="815" y="758"/>
                </a:cubicBezTo>
                <a:lnTo>
                  <a:pt x="1226" y="1015"/>
                </a:lnTo>
                <a:cubicBezTo>
                  <a:pt x="1237" y="1020"/>
                  <a:pt x="1248" y="1023"/>
                  <a:pt x="1259" y="1023"/>
                </a:cubicBezTo>
                <a:cubicBezTo>
                  <a:pt x="1329" y="1023"/>
                  <a:pt x="1377" y="914"/>
                  <a:pt x="1303" y="869"/>
                </a:cubicBezTo>
                <a:lnTo>
                  <a:pt x="1038" y="672"/>
                </a:lnTo>
                <a:cubicBezTo>
                  <a:pt x="1055" y="630"/>
                  <a:pt x="1029" y="578"/>
                  <a:pt x="986" y="561"/>
                </a:cubicBezTo>
                <a:lnTo>
                  <a:pt x="867" y="518"/>
                </a:lnTo>
                <a:cubicBezTo>
                  <a:pt x="867" y="476"/>
                  <a:pt x="867" y="433"/>
                  <a:pt x="867" y="390"/>
                </a:cubicBezTo>
                <a:cubicBezTo>
                  <a:pt x="875" y="339"/>
                  <a:pt x="884" y="296"/>
                  <a:pt x="892" y="245"/>
                </a:cubicBezTo>
                <a:cubicBezTo>
                  <a:pt x="927" y="202"/>
                  <a:pt x="969" y="168"/>
                  <a:pt x="1012" y="133"/>
                </a:cubicBezTo>
                <a:cubicBezTo>
                  <a:pt x="1072" y="80"/>
                  <a:pt x="1018" y="1"/>
                  <a:pt x="9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"/>
          <p:cNvSpPr/>
          <p:nvPr/>
        </p:nvSpPr>
        <p:spPr>
          <a:xfrm>
            <a:off x="8602208" y="5172538"/>
            <a:ext cx="119514" cy="125607"/>
          </a:xfrm>
          <a:custGeom>
            <a:avLst/>
            <a:gdLst/>
            <a:ahLst/>
            <a:cxnLst/>
            <a:rect l="l" t="t" r="r" b="b"/>
            <a:pathLst>
              <a:path w="1118" h="1175" extrusionOk="0">
                <a:moveTo>
                  <a:pt x="675" y="0"/>
                </a:moveTo>
                <a:cubicBezTo>
                  <a:pt x="661" y="0"/>
                  <a:pt x="648" y="4"/>
                  <a:pt x="634" y="11"/>
                </a:cubicBezTo>
                <a:cubicBezTo>
                  <a:pt x="506" y="45"/>
                  <a:pt x="489" y="199"/>
                  <a:pt x="463" y="319"/>
                </a:cubicBezTo>
                <a:cubicBezTo>
                  <a:pt x="454" y="361"/>
                  <a:pt x="446" y="404"/>
                  <a:pt x="437" y="447"/>
                </a:cubicBezTo>
                <a:lnTo>
                  <a:pt x="352" y="413"/>
                </a:lnTo>
                <a:lnTo>
                  <a:pt x="206" y="344"/>
                </a:lnTo>
                <a:cubicBezTo>
                  <a:pt x="230" y="288"/>
                  <a:pt x="186" y="224"/>
                  <a:pt x="124" y="224"/>
                </a:cubicBezTo>
                <a:cubicBezTo>
                  <a:pt x="120" y="224"/>
                  <a:pt x="116" y="224"/>
                  <a:pt x="112" y="224"/>
                </a:cubicBezTo>
                <a:cubicBezTo>
                  <a:pt x="9" y="250"/>
                  <a:pt x="1" y="327"/>
                  <a:pt x="35" y="396"/>
                </a:cubicBezTo>
                <a:cubicBezTo>
                  <a:pt x="35" y="421"/>
                  <a:pt x="52" y="447"/>
                  <a:pt x="78" y="455"/>
                </a:cubicBezTo>
                <a:cubicBezTo>
                  <a:pt x="86" y="473"/>
                  <a:pt x="95" y="481"/>
                  <a:pt x="104" y="490"/>
                </a:cubicBezTo>
                <a:cubicBezTo>
                  <a:pt x="189" y="550"/>
                  <a:pt x="275" y="601"/>
                  <a:pt x="360" y="644"/>
                </a:cubicBezTo>
                <a:lnTo>
                  <a:pt x="403" y="669"/>
                </a:lnTo>
                <a:cubicBezTo>
                  <a:pt x="394" y="721"/>
                  <a:pt x="386" y="763"/>
                  <a:pt x="377" y="806"/>
                </a:cubicBezTo>
                <a:cubicBezTo>
                  <a:pt x="377" y="832"/>
                  <a:pt x="386" y="849"/>
                  <a:pt x="394" y="875"/>
                </a:cubicBezTo>
                <a:lnTo>
                  <a:pt x="394" y="1003"/>
                </a:lnTo>
                <a:cubicBezTo>
                  <a:pt x="386" y="1020"/>
                  <a:pt x="386" y="1037"/>
                  <a:pt x="377" y="1054"/>
                </a:cubicBez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8" y="1161"/>
                  <a:pt x="514" y="1131"/>
                </a:cubicBezTo>
                <a:cubicBezTo>
                  <a:pt x="557" y="1046"/>
                  <a:pt x="600" y="960"/>
                  <a:pt x="643" y="866"/>
                </a:cubicBezTo>
                <a:lnTo>
                  <a:pt x="668" y="798"/>
                </a:lnTo>
                <a:cubicBezTo>
                  <a:pt x="702" y="815"/>
                  <a:pt x="745" y="823"/>
                  <a:pt x="788" y="832"/>
                </a:cubicBezTo>
                <a:cubicBezTo>
                  <a:pt x="799" y="835"/>
                  <a:pt x="809" y="837"/>
                  <a:pt x="819" y="837"/>
                </a:cubicBezTo>
                <a:cubicBezTo>
                  <a:pt x="833" y="837"/>
                  <a:pt x="846" y="833"/>
                  <a:pt x="856" y="823"/>
                </a:cubicBezTo>
                <a:lnTo>
                  <a:pt x="959" y="866"/>
                </a:lnTo>
                <a:cubicBezTo>
                  <a:pt x="972" y="872"/>
                  <a:pt x="985" y="875"/>
                  <a:pt x="997" y="875"/>
                </a:cubicBezTo>
                <a:cubicBezTo>
                  <a:pt x="1071" y="875"/>
                  <a:pt x="1117" y="773"/>
                  <a:pt x="1036" y="729"/>
                </a:cubicBezTo>
                <a:cubicBezTo>
                  <a:pt x="942" y="669"/>
                  <a:pt x="839" y="618"/>
                  <a:pt x="728" y="567"/>
                </a:cubicBezTo>
                <a:cubicBezTo>
                  <a:pt x="728" y="558"/>
                  <a:pt x="728" y="558"/>
                  <a:pt x="728" y="558"/>
                </a:cubicBezTo>
                <a:cubicBezTo>
                  <a:pt x="762" y="413"/>
                  <a:pt x="779" y="267"/>
                  <a:pt x="779" y="122"/>
                </a:cubicBezTo>
                <a:cubicBezTo>
                  <a:pt x="779" y="96"/>
                  <a:pt x="762" y="79"/>
                  <a:pt x="754" y="62"/>
                </a:cubicBezTo>
                <a:cubicBezTo>
                  <a:pt x="741" y="24"/>
                  <a:pt x="710" y="0"/>
                  <a:pt x="6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"/>
          <p:cNvSpPr/>
          <p:nvPr/>
        </p:nvSpPr>
        <p:spPr>
          <a:xfrm>
            <a:off x="8743957" y="5348176"/>
            <a:ext cx="117804" cy="125501"/>
          </a:xfrm>
          <a:custGeom>
            <a:avLst/>
            <a:gdLst/>
            <a:ahLst/>
            <a:cxnLst/>
            <a:rect l="l" t="t" r="r" b="b"/>
            <a:pathLst>
              <a:path w="1102" h="1174" extrusionOk="0">
                <a:moveTo>
                  <a:pt x="675" y="0"/>
                </a:moveTo>
                <a:cubicBezTo>
                  <a:pt x="661" y="0"/>
                  <a:pt x="648" y="3"/>
                  <a:pt x="634" y="10"/>
                </a:cubicBezTo>
                <a:cubicBezTo>
                  <a:pt x="506" y="44"/>
                  <a:pt x="489" y="198"/>
                  <a:pt x="463" y="327"/>
                </a:cubicBezTo>
                <a:cubicBezTo>
                  <a:pt x="454" y="361"/>
                  <a:pt x="446" y="404"/>
                  <a:pt x="437" y="446"/>
                </a:cubicBezTo>
                <a:lnTo>
                  <a:pt x="352" y="412"/>
                </a:lnTo>
                <a:lnTo>
                  <a:pt x="206" y="344"/>
                </a:lnTo>
                <a:cubicBezTo>
                  <a:pt x="230" y="287"/>
                  <a:pt x="186" y="223"/>
                  <a:pt x="131" y="223"/>
                </a:cubicBezTo>
                <a:cubicBezTo>
                  <a:pt x="128" y="223"/>
                  <a:pt x="124" y="223"/>
                  <a:pt x="121" y="224"/>
                </a:cubicBezTo>
                <a:cubicBezTo>
                  <a:pt x="9" y="250"/>
                  <a:pt x="1" y="327"/>
                  <a:pt x="35" y="404"/>
                </a:cubicBezTo>
                <a:cubicBezTo>
                  <a:pt x="35" y="429"/>
                  <a:pt x="52" y="446"/>
                  <a:pt x="78" y="463"/>
                </a:cubicBezTo>
                <a:cubicBezTo>
                  <a:pt x="86" y="472"/>
                  <a:pt x="95" y="481"/>
                  <a:pt x="112" y="489"/>
                </a:cubicBezTo>
                <a:cubicBezTo>
                  <a:pt x="189" y="549"/>
                  <a:pt x="275" y="600"/>
                  <a:pt x="360" y="643"/>
                </a:cubicBezTo>
                <a:cubicBezTo>
                  <a:pt x="377" y="652"/>
                  <a:pt x="394" y="669"/>
                  <a:pt x="412" y="677"/>
                </a:cubicBezTo>
                <a:cubicBezTo>
                  <a:pt x="394" y="720"/>
                  <a:pt x="386" y="763"/>
                  <a:pt x="377" y="806"/>
                </a:cubicBezTo>
                <a:cubicBezTo>
                  <a:pt x="377" y="831"/>
                  <a:pt x="386" y="857"/>
                  <a:pt x="394" y="874"/>
                </a:cubicBezTo>
                <a:lnTo>
                  <a:pt x="394" y="1002"/>
                </a:lnTo>
                <a:lnTo>
                  <a:pt x="377" y="1054"/>
                </a:ln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8" y="1161"/>
                  <a:pt x="514" y="1131"/>
                </a:cubicBezTo>
                <a:cubicBezTo>
                  <a:pt x="566" y="1045"/>
                  <a:pt x="600" y="960"/>
                  <a:pt x="643" y="866"/>
                </a:cubicBezTo>
                <a:cubicBezTo>
                  <a:pt x="651" y="848"/>
                  <a:pt x="660" y="823"/>
                  <a:pt x="668" y="797"/>
                </a:cubicBezTo>
                <a:cubicBezTo>
                  <a:pt x="711" y="814"/>
                  <a:pt x="745" y="823"/>
                  <a:pt x="797" y="840"/>
                </a:cubicBezTo>
                <a:cubicBezTo>
                  <a:pt x="814" y="840"/>
                  <a:pt x="839" y="840"/>
                  <a:pt x="856" y="823"/>
                </a:cubicBezTo>
                <a:lnTo>
                  <a:pt x="959" y="866"/>
                </a:lnTo>
                <a:cubicBezTo>
                  <a:pt x="972" y="872"/>
                  <a:pt x="984" y="875"/>
                  <a:pt x="995" y="875"/>
                </a:cubicBezTo>
                <a:cubicBezTo>
                  <a:pt x="1062" y="875"/>
                  <a:pt x="1102" y="780"/>
                  <a:pt x="1036" y="729"/>
                </a:cubicBezTo>
                <a:cubicBezTo>
                  <a:pt x="942" y="669"/>
                  <a:pt x="839" y="617"/>
                  <a:pt x="728" y="566"/>
                </a:cubicBezTo>
                <a:lnTo>
                  <a:pt x="728" y="558"/>
                </a:lnTo>
                <a:cubicBezTo>
                  <a:pt x="762" y="412"/>
                  <a:pt x="779" y="267"/>
                  <a:pt x="779" y="121"/>
                </a:cubicBezTo>
                <a:cubicBezTo>
                  <a:pt x="779" y="104"/>
                  <a:pt x="771" y="79"/>
                  <a:pt x="754" y="61"/>
                </a:cubicBezTo>
                <a:cubicBezTo>
                  <a:pt x="741" y="24"/>
                  <a:pt x="710" y="0"/>
                  <a:pt x="6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7"/>
          <p:cNvSpPr/>
          <p:nvPr/>
        </p:nvSpPr>
        <p:spPr>
          <a:xfrm>
            <a:off x="8744171" y="5051206"/>
            <a:ext cx="133197" cy="108503"/>
          </a:xfrm>
          <a:custGeom>
            <a:avLst/>
            <a:gdLst/>
            <a:ahLst/>
            <a:cxnLst/>
            <a:rect l="l" t="t" r="r" b="b"/>
            <a:pathLst>
              <a:path w="1246" h="1015" extrusionOk="0">
                <a:moveTo>
                  <a:pt x="663" y="1"/>
                </a:moveTo>
                <a:cubicBezTo>
                  <a:pt x="646" y="1"/>
                  <a:pt x="630" y="6"/>
                  <a:pt x="615" y="16"/>
                </a:cubicBezTo>
                <a:cubicBezTo>
                  <a:pt x="589" y="16"/>
                  <a:pt x="564" y="25"/>
                  <a:pt x="546" y="42"/>
                </a:cubicBezTo>
                <a:cubicBezTo>
                  <a:pt x="461" y="145"/>
                  <a:pt x="392" y="256"/>
                  <a:pt x="341" y="384"/>
                </a:cubicBezTo>
                <a:lnTo>
                  <a:pt x="333" y="384"/>
                </a:lnTo>
                <a:cubicBezTo>
                  <a:pt x="281" y="341"/>
                  <a:pt x="221" y="299"/>
                  <a:pt x="179" y="256"/>
                </a:cubicBezTo>
                <a:cubicBezTo>
                  <a:pt x="161" y="241"/>
                  <a:pt x="142" y="234"/>
                  <a:pt x="124" y="234"/>
                </a:cubicBezTo>
                <a:cubicBezTo>
                  <a:pt x="58" y="234"/>
                  <a:pt x="1" y="312"/>
                  <a:pt x="67" y="358"/>
                </a:cubicBezTo>
                <a:cubicBezTo>
                  <a:pt x="84" y="376"/>
                  <a:pt x="110" y="393"/>
                  <a:pt x="127" y="410"/>
                </a:cubicBezTo>
                <a:cubicBezTo>
                  <a:pt x="127" y="435"/>
                  <a:pt x="144" y="461"/>
                  <a:pt x="161" y="470"/>
                </a:cubicBezTo>
                <a:cubicBezTo>
                  <a:pt x="213" y="504"/>
                  <a:pt x="256" y="530"/>
                  <a:pt x="307" y="555"/>
                </a:cubicBezTo>
                <a:cubicBezTo>
                  <a:pt x="290" y="632"/>
                  <a:pt x="281" y="718"/>
                  <a:pt x="281" y="795"/>
                </a:cubicBezTo>
                <a:cubicBezTo>
                  <a:pt x="281" y="812"/>
                  <a:pt x="273" y="829"/>
                  <a:pt x="264" y="846"/>
                </a:cubicBezTo>
                <a:cubicBezTo>
                  <a:pt x="247" y="880"/>
                  <a:pt x="256" y="923"/>
                  <a:pt x="298" y="949"/>
                </a:cubicBezTo>
                <a:lnTo>
                  <a:pt x="298" y="957"/>
                </a:lnTo>
                <a:cubicBezTo>
                  <a:pt x="312" y="995"/>
                  <a:pt x="345" y="1014"/>
                  <a:pt x="376" y="1014"/>
                </a:cubicBezTo>
                <a:cubicBezTo>
                  <a:pt x="403" y="1014"/>
                  <a:pt x="428" y="1001"/>
                  <a:pt x="444" y="974"/>
                </a:cubicBezTo>
                <a:cubicBezTo>
                  <a:pt x="461" y="940"/>
                  <a:pt x="478" y="906"/>
                  <a:pt x="495" y="872"/>
                </a:cubicBezTo>
                <a:cubicBezTo>
                  <a:pt x="538" y="829"/>
                  <a:pt x="581" y="786"/>
                  <a:pt x="606" y="743"/>
                </a:cubicBezTo>
                <a:cubicBezTo>
                  <a:pt x="726" y="803"/>
                  <a:pt x="837" y="855"/>
                  <a:pt x="957" y="906"/>
                </a:cubicBezTo>
                <a:cubicBezTo>
                  <a:pt x="965" y="909"/>
                  <a:pt x="972" y="911"/>
                  <a:pt x="980" y="911"/>
                </a:cubicBezTo>
                <a:cubicBezTo>
                  <a:pt x="1014" y="911"/>
                  <a:pt x="1043" y="881"/>
                  <a:pt x="1043" y="846"/>
                </a:cubicBezTo>
                <a:lnTo>
                  <a:pt x="1145" y="863"/>
                </a:lnTo>
                <a:cubicBezTo>
                  <a:pt x="1148" y="863"/>
                  <a:pt x="1150" y="864"/>
                  <a:pt x="1152" y="864"/>
                </a:cubicBezTo>
                <a:cubicBezTo>
                  <a:pt x="1232" y="864"/>
                  <a:pt x="1245" y="726"/>
                  <a:pt x="1162" y="701"/>
                </a:cubicBezTo>
                <a:cubicBezTo>
                  <a:pt x="1008" y="666"/>
                  <a:pt x="846" y="624"/>
                  <a:pt x="700" y="564"/>
                </a:cubicBezTo>
                <a:cubicBezTo>
                  <a:pt x="726" y="478"/>
                  <a:pt x="735" y="393"/>
                  <a:pt x="726" y="307"/>
                </a:cubicBezTo>
                <a:lnTo>
                  <a:pt x="752" y="264"/>
                </a:lnTo>
                <a:cubicBezTo>
                  <a:pt x="777" y="230"/>
                  <a:pt x="769" y="187"/>
                  <a:pt x="735" y="170"/>
                </a:cubicBezTo>
                <a:lnTo>
                  <a:pt x="752" y="102"/>
                </a:lnTo>
                <a:cubicBezTo>
                  <a:pt x="758" y="44"/>
                  <a:pt x="712" y="1"/>
                  <a:pt x="66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7"/>
          <p:cNvSpPr/>
          <p:nvPr/>
        </p:nvSpPr>
        <p:spPr>
          <a:xfrm>
            <a:off x="8796232" y="4852157"/>
            <a:ext cx="125607" cy="101448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"/>
          <p:cNvSpPr/>
          <p:nvPr/>
        </p:nvSpPr>
        <p:spPr>
          <a:xfrm>
            <a:off x="8415453" y="5169759"/>
            <a:ext cx="121973" cy="116735"/>
          </a:xfrm>
          <a:custGeom>
            <a:avLst/>
            <a:gdLst/>
            <a:ahLst/>
            <a:cxnLst/>
            <a:rect l="l" t="t" r="r" b="b"/>
            <a:pathLst>
              <a:path w="1141" h="1092" extrusionOk="0">
                <a:moveTo>
                  <a:pt x="781" y="1"/>
                </a:moveTo>
                <a:cubicBezTo>
                  <a:pt x="751" y="1"/>
                  <a:pt x="723" y="17"/>
                  <a:pt x="713" y="54"/>
                </a:cubicBezTo>
                <a:cubicBezTo>
                  <a:pt x="701" y="47"/>
                  <a:pt x="689" y="43"/>
                  <a:pt x="677" y="43"/>
                </a:cubicBezTo>
                <a:cubicBezTo>
                  <a:pt x="645" y="43"/>
                  <a:pt x="616" y="65"/>
                  <a:pt x="610" y="96"/>
                </a:cubicBezTo>
                <a:cubicBezTo>
                  <a:pt x="584" y="216"/>
                  <a:pt x="559" y="336"/>
                  <a:pt x="525" y="447"/>
                </a:cubicBezTo>
                <a:cubicBezTo>
                  <a:pt x="430" y="396"/>
                  <a:pt x="345" y="336"/>
                  <a:pt x="259" y="276"/>
                </a:cubicBezTo>
                <a:lnTo>
                  <a:pt x="208" y="242"/>
                </a:lnTo>
                <a:lnTo>
                  <a:pt x="191" y="233"/>
                </a:lnTo>
                <a:lnTo>
                  <a:pt x="148" y="199"/>
                </a:lnTo>
                <a:cubicBezTo>
                  <a:pt x="133" y="189"/>
                  <a:pt x="119" y="184"/>
                  <a:pt x="105" y="184"/>
                </a:cubicBezTo>
                <a:cubicBezTo>
                  <a:pt x="41" y="184"/>
                  <a:pt x="0" y="286"/>
                  <a:pt x="71" y="336"/>
                </a:cubicBezTo>
                <a:cubicBezTo>
                  <a:pt x="88" y="345"/>
                  <a:pt x="97" y="362"/>
                  <a:pt x="114" y="370"/>
                </a:cubicBezTo>
                <a:lnTo>
                  <a:pt x="122" y="379"/>
                </a:lnTo>
                <a:cubicBezTo>
                  <a:pt x="105" y="387"/>
                  <a:pt x="97" y="387"/>
                  <a:pt x="88" y="396"/>
                </a:cubicBezTo>
                <a:cubicBezTo>
                  <a:pt x="28" y="439"/>
                  <a:pt x="37" y="524"/>
                  <a:pt x="105" y="541"/>
                </a:cubicBezTo>
                <a:lnTo>
                  <a:pt x="439" y="687"/>
                </a:lnTo>
                <a:cubicBezTo>
                  <a:pt x="405" y="781"/>
                  <a:pt x="362" y="875"/>
                  <a:pt x="319" y="969"/>
                </a:cubicBezTo>
                <a:cubicBezTo>
                  <a:pt x="288" y="1026"/>
                  <a:pt x="335" y="1092"/>
                  <a:pt x="386" y="1092"/>
                </a:cubicBezTo>
                <a:cubicBezTo>
                  <a:pt x="405" y="1092"/>
                  <a:pt x="423" y="1083"/>
                  <a:pt x="439" y="1063"/>
                </a:cubicBezTo>
                <a:lnTo>
                  <a:pt x="456" y="1046"/>
                </a:lnTo>
                <a:lnTo>
                  <a:pt x="490" y="995"/>
                </a:lnTo>
                <a:cubicBezTo>
                  <a:pt x="506" y="1011"/>
                  <a:pt x="528" y="1018"/>
                  <a:pt x="548" y="1018"/>
                </a:cubicBezTo>
                <a:cubicBezTo>
                  <a:pt x="583" y="1018"/>
                  <a:pt x="617" y="998"/>
                  <a:pt x="627" y="960"/>
                </a:cubicBezTo>
                <a:cubicBezTo>
                  <a:pt x="644" y="901"/>
                  <a:pt x="661" y="849"/>
                  <a:pt x="679" y="789"/>
                </a:cubicBezTo>
                <a:lnTo>
                  <a:pt x="704" y="798"/>
                </a:lnTo>
                <a:lnTo>
                  <a:pt x="910" y="952"/>
                </a:lnTo>
                <a:cubicBezTo>
                  <a:pt x="922" y="962"/>
                  <a:pt x="938" y="966"/>
                  <a:pt x="953" y="966"/>
                </a:cubicBezTo>
                <a:cubicBezTo>
                  <a:pt x="977" y="966"/>
                  <a:pt x="1001" y="953"/>
                  <a:pt x="1012" y="926"/>
                </a:cubicBezTo>
                <a:cubicBezTo>
                  <a:pt x="1022" y="930"/>
                  <a:pt x="1030" y="932"/>
                  <a:pt x="1039" y="932"/>
                </a:cubicBezTo>
                <a:cubicBezTo>
                  <a:pt x="1107" y="932"/>
                  <a:pt x="1141" y="819"/>
                  <a:pt x="1072" y="781"/>
                </a:cubicBezTo>
                <a:cubicBezTo>
                  <a:pt x="961" y="721"/>
                  <a:pt x="841" y="652"/>
                  <a:pt x="730" y="584"/>
                </a:cubicBezTo>
                <a:cubicBezTo>
                  <a:pt x="798" y="422"/>
                  <a:pt x="841" y="259"/>
                  <a:pt x="867" y="96"/>
                </a:cubicBezTo>
                <a:cubicBezTo>
                  <a:pt x="877" y="39"/>
                  <a:pt x="827" y="1"/>
                  <a:pt x="78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"/>
          <p:cNvSpPr/>
          <p:nvPr/>
        </p:nvSpPr>
        <p:spPr>
          <a:xfrm>
            <a:off x="8847223" y="5226737"/>
            <a:ext cx="112673" cy="109786"/>
          </a:xfrm>
          <a:custGeom>
            <a:avLst/>
            <a:gdLst/>
            <a:ahLst/>
            <a:cxnLst/>
            <a:rect l="l" t="t" r="r" b="b"/>
            <a:pathLst>
              <a:path w="1054" h="1027" extrusionOk="0">
                <a:moveTo>
                  <a:pt x="610" y="1"/>
                </a:moveTo>
                <a:cubicBezTo>
                  <a:pt x="586" y="1"/>
                  <a:pt x="564" y="13"/>
                  <a:pt x="549" y="43"/>
                </a:cubicBezTo>
                <a:cubicBezTo>
                  <a:pt x="472" y="179"/>
                  <a:pt x="421" y="325"/>
                  <a:pt x="378" y="470"/>
                </a:cubicBezTo>
                <a:cubicBezTo>
                  <a:pt x="301" y="419"/>
                  <a:pt x="233" y="359"/>
                  <a:pt x="173" y="299"/>
                </a:cubicBezTo>
                <a:cubicBezTo>
                  <a:pt x="156" y="285"/>
                  <a:pt x="139" y="279"/>
                  <a:pt x="121" y="279"/>
                </a:cubicBezTo>
                <a:cubicBezTo>
                  <a:pt x="57" y="279"/>
                  <a:pt x="1" y="363"/>
                  <a:pt x="61" y="410"/>
                </a:cubicBezTo>
                <a:lnTo>
                  <a:pt x="104" y="445"/>
                </a:lnTo>
                <a:cubicBezTo>
                  <a:pt x="87" y="487"/>
                  <a:pt x="96" y="530"/>
                  <a:pt x="130" y="556"/>
                </a:cubicBezTo>
                <a:lnTo>
                  <a:pt x="335" y="650"/>
                </a:lnTo>
                <a:cubicBezTo>
                  <a:pt x="335" y="676"/>
                  <a:pt x="327" y="693"/>
                  <a:pt x="327" y="710"/>
                </a:cubicBezTo>
                <a:lnTo>
                  <a:pt x="310" y="761"/>
                </a:lnTo>
                <a:cubicBezTo>
                  <a:pt x="284" y="812"/>
                  <a:pt x="258" y="864"/>
                  <a:pt x="233" y="907"/>
                </a:cubicBezTo>
                <a:cubicBezTo>
                  <a:pt x="203" y="965"/>
                  <a:pt x="249" y="1023"/>
                  <a:pt x="305" y="1023"/>
                </a:cubicBezTo>
                <a:cubicBezTo>
                  <a:pt x="315" y="1023"/>
                  <a:pt x="325" y="1022"/>
                  <a:pt x="335" y="1018"/>
                </a:cubicBezTo>
                <a:cubicBezTo>
                  <a:pt x="347" y="1023"/>
                  <a:pt x="360" y="1026"/>
                  <a:pt x="374" y="1026"/>
                </a:cubicBezTo>
                <a:cubicBezTo>
                  <a:pt x="401" y="1026"/>
                  <a:pt x="429" y="1015"/>
                  <a:pt x="446" y="992"/>
                </a:cubicBezTo>
                <a:cubicBezTo>
                  <a:pt x="481" y="915"/>
                  <a:pt x="506" y="838"/>
                  <a:pt x="541" y="753"/>
                </a:cubicBezTo>
                <a:lnTo>
                  <a:pt x="549" y="753"/>
                </a:lnTo>
                <a:cubicBezTo>
                  <a:pt x="635" y="804"/>
                  <a:pt x="720" y="855"/>
                  <a:pt x="806" y="898"/>
                </a:cubicBezTo>
                <a:cubicBezTo>
                  <a:pt x="817" y="902"/>
                  <a:pt x="828" y="905"/>
                  <a:pt x="840" y="905"/>
                </a:cubicBezTo>
                <a:cubicBezTo>
                  <a:pt x="873" y="905"/>
                  <a:pt x="904" y="887"/>
                  <a:pt x="917" y="855"/>
                </a:cubicBezTo>
                <a:lnTo>
                  <a:pt x="951" y="864"/>
                </a:lnTo>
                <a:cubicBezTo>
                  <a:pt x="1020" y="855"/>
                  <a:pt x="1054" y="770"/>
                  <a:pt x="1003" y="727"/>
                </a:cubicBezTo>
                <a:lnTo>
                  <a:pt x="609" y="573"/>
                </a:lnTo>
                <a:cubicBezTo>
                  <a:pt x="643" y="470"/>
                  <a:pt x="677" y="359"/>
                  <a:pt x="703" y="256"/>
                </a:cubicBezTo>
                <a:cubicBezTo>
                  <a:pt x="712" y="231"/>
                  <a:pt x="695" y="196"/>
                  <a:pt x="677" y="179"/>
                </a:cubicBezTo>
                <a:cubicBezTo>
                  <a:pt x="677" y="154"/>
                  <a:pt x="686" y="128"/>
                  <a:pt x="695" y="102"/>
                </a:cubicBezTo>
                <a:cubicBezTo>
                  <a:pt x="700" y="46"/>
                  <a:pt x="654" y="1"/>
                  <a:pt x="61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7"/>
          <p:cNvSpPr/>
          <p:nvPr/>
        </p:nvSpPr>
        <p:spPr>
          <a:xfrm>
            <a:off x="8916387" y="4989845"/>
            <a:ext cx="127959" cy="128066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7"/>
          <p:cNvSpPr/>
          <p:nvPr/>
        </p:nvSpPr>
        <p:spPr>
          <a:xfrm>
            <a:off x="8316784" y="5027367"/>
            <a:ext cx="119087" cy="120476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7"/>
          <p:cNvSpPr/>
          <p:nvPr/>
        </p:nvSpPr>
        <p:spPr>
          <a:xfrm rot="9306008">
            <a:off x="-666938" y="-705773"/>
            <a:ext cx="2241804" cy="205502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7"/>
          <p:cNvSpPr/>
          <p:nvPr/>
        </p:nvSpPr>
        <p:spPr>
          <a:xfrm rot="9306008">
            <a:off x="-456160" y="-562269"/>
            <a:ext cx="2327900" cy="2077915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rgbClr val="6F9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"/>
          <p:cNvSpPr/>
          <p:nvPr/>
        </p:nvSpPr>
        <p:spPr>
          <a:xfrm rot="1902093">
            <a:off x="1801640" y="5468020"/>
            <a:ext cx="70667" cy="66621"/>
          </a:xfrm>
          <a:custGeom>
            <a:avLst/>
            <a:gdLst/>
            <a:ahLst/>
            <a:cxnLst/>
            <a:rect l="l" t="t" r="r" b="b"/>
            <a:pathLst>
              <a:path w="751" h="708" extrusionOk="0">
                <a:moveTo>
                  <a:pt x="220" y="387"/>
                </a:moveTo>
                <a:cubicBezTo>
                  <a:pt x="221" y="396"/>
                  <a:pt x="221" y="405"/>
                  <a:pt x="221" y="413"/>
                </a:cubicBezTo>
                <a:cubicBezTo>
                  <a:pt x="205" y="408"/>
                  <a:pt x="208" y="398"/>
                  <a:pt x="220" y="387"/>
                </a:cubicBezTo>
                <a:close/>
                <a:moveTo>
                  <a:pt x="319" y="0"/>
                </a:moveTo>
                <a:cubicBezTo>
                  <a:pt x="140" y="0"/>
                  <a:pt x="0" y="161"/>
                  <a:pt x="24" y="345"/>
                </a:cubicBezTo>
                <a:cubicBezTo>
                  <a:pt x="40" y="504"/>
                  <a:pt x="138" y="708"/>
                  <a:pt x="317" y="708"/>
                </a:cubicBezTo>
                <a:cubicBezTo>
                  <a:pt x="330" y="708"/>
                  <a:pt x="344" y="707"/>
                  <a:pt x="358" y="704"/>
                </a:cubicBezTo>
                <a:cubicBezTo>
                  <a:pt x="380" y="699"/>
                  <a:pt x="402" y="691"/>
                  <a:pt x="421" y="681"/>
                </a:cubicBezTo>
                <a:lnTo>
                  <a:pt x="421" y="681"/>
                </a:lnTo>
                <a:cubicBezTo>
                  <a:pt x="447" y="695"/>
                  <a:pt x="475" y="701"/>
                  <a:pt x="504" y="701"/>
                </a:cubicBezTo>
                <a:cubicBezTo>
                  <a:pt x="626" y="701"/>
                  <a:pt x="750" y="585"/>
                  <a:pt x="683" y="439"/>
                </a:cubicBezTo>
                <a:lnTo>
                  <a:pt x="675" y="439"/>
                </a:lnTo>
                <a:lnTo>
                  <a:pt x="588" y="236"/>
                </a:lnTo>
                <a:lnTo>
                  <a:pt x="588" y="236"/>
                </a:lnTo>
                <a:cubicBezTo>
                  <a:pt x="587" y="164"/>
                  <a:pt x="548" y="95"/>
                  <a:pt x="479" y="59"/>
                </a:cubicBezTo>
                <a:lnTo>
                  <a:pt x="479" y="59"/>
                </a:lnTo>
                <a:cubicBezTo>
                  <a:pt x="445" y="30"/>
                  <a:pt x="404" y="10"/>
                  <a:pt x="358" y="3"/>
                </a:cubicBezTo>
                <a:cubicBezTo>
                  <a:pt x="345" y="1"/>
                  <a:pt x="332" y="0"/>
                  <a:pt x="3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7"/>
          <p:cNvSpPr/>
          <p:nvPr/>
        </p:nvSpPr>
        <p:spPr>
          <a:xfrm rot="1902093">
            <a:off x="1624301" y="5537851"/>
            <a:ext cx="77160" cy="71137"/>
          </a:xfrm>
          <a:custGeom>
            <a:avLst/>
            <a:gdLst/>
            <a:ahLst/>
            <a:cxnLst/>
            <a:rect l="l" t="t" r="r" b="b"/>
            <a:pathLst>
              <a:path w="820" h="756" extrusionOk="0">
                <a:moveTo>
                  <a:pt x="268" y="1"/>
                </a:moveTo>
                <a:cubicBezTo>
                  <a:pt x="46" y="1"/>
                  <a:pt x="1" y="275"/>
                  <a:pt x="50" y="447"/>
                </a:cubicBezTo>
                <a:cubicBezTo>
                  <a:pt x="91" y="607"/>
                  <a:pt x="212" y="755"/>
                  <a:pt x="375" y="755"/>
                </a:cubicBezTo>
                <a:cubicBezTo>
                  <a:pt x="413" y="755"/>
                  <a:pt x="453" y="747"/>
                  <a:pt x="495" y="730"/>
                </a:cubicBezTo>
                <a:cubicBezTo>
                  <a:pt x="500" y="727"/>
                  <a:pt x="506" y="724"/>
                  <a:pt x="511" y="721"/>
                </a:cubicBezTo>
                <a:lnTo>
                  <a:pt x="511" y="721"/>
                </a:lnTo>
                <a:cubicBezTo>
                  <a:pt x="543" y="741"/>
                  <a:pt x="580" y="751"/>
                  <a:pt x="618" y="751"/>
                </a:cubicBezTo>
                <a:cubicBezTo>
                  <a:pt x="643" y="751"/>
                  <a:pt x="668" y="747"/>
                  <a:pt x="691" y="738"/>
                </a:cubicBezTo>
                <a:cubicBezTo>
                  <a:pt x="777" y="695"/>
                  <a:pt x="820" y="584"/>
                  <a:pt x="786" y="490"/>
                </a:cubicBezTo>
                <a:lnTo>
                  <a:pt x="786" y="490"/>
                </a:lnTo>
                <a:lnTo>
                  <a:pt x="786" y="499"/>
                </a:lnTo>
                <a:cubicBezTo>
                  <a:pt x="757" y="449"/>
                  <a:pt x="726" y="401"/>
                  <a:pt x="693" y="356"/>
                </a:cubicBezTo>
                <a:lnTo>
                  <a:pt x="693" y="356"/>
                </a:lnTo>
                <a:cubicBezTo>
                  <a:pt x="687" y="278"/>
                  <a:pt x="664" y="203"/>
                  <a:pt x="623" y="131"/>
                </a:cubicBezTo>
                <a:cubicBezTo>
                  <a:pt x="585" y="64"/>
                  <a:pt x="526" y="36"/>
                  <a:pt x="467" y="36"/>
                </a:cubicBezTo>
                <a:cubicBezTo>
                  <a:pt x="448" y="36"/>
                  <a:pt x="428" y="39"/>
                  <a:pt x="410" y="44"/>
                </a:cubicBezTo>
                <a:lnTo>
                  <a:pt x="410" y="44"/>
                </a:lnTo>
                <a:cubicBezTo>
                  <a:pt x="376" y="23"/>
                  <a:pt x="339" y="8"/>
                  <a:pt x="298" y="2"/>
                </a:cubicBezTo>
                <a:cubicBezTo>
                  <a:pt x="288" y="1"/>
                  <a:pt x="278" y="1"/>
                  <a:pt x="2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7"/>
          <p:cNvSpPr/>
          <p:nvPr/>
        </p:nvSpPr>
        <p:spPr>
          <a:xfrm rot="1902093">
            <a:off x="1448720" y="5463922"/>
            <a:ext cx="74054" cy="87228"/>
          </a:xfrm>
          <a:custGeom>
            <a:avLst/>
            <a:gdLst/>
            <a:ahLst/>
            <a:cxnLst/>
            <a:rect l="l" t="t" r="r" b="b"/>
            <a:pathLst>
              <a:path w="787" h="927" extrusionOk="0">
                <a:moveTo>
                  <a:pt x="443" y="1"/>
                </a:moveTo>
                <a:cubicBezTo>
                  <a:pt x="433" y="1"/>
                  <a:pt x="422" y="1"/>
                  <a:pt x="412" y="2"/>
                </a:cubicBezTo>
                <a:cubicBezTo>
                  <a:pt x="393" y="5"/>
                  <a:pt x="376" y="10"/>
                  <a:pt x="359" y="16"/>
                </a:cubicBezTo>
                <a:lnTo>
                  <a:pt x="359" y="16"/>
                </a:lnTo>
                <a:cubicBezTo>
                  <a:pt x="267" y="26"/>
                  <a:pt x="181" y="86"/>
                  <a:pt x="138" y="182"/>
                </a:cubicBezTo>
                <a:cubicBezTo>
                  <a:pt x="27" y="396"/>
                  <a:pt x="1" y="918"/>
                  <a:pt x="343" y="926"/>
                </a:cubicBezTo>
                <a:cubicBezTo>
                  <a:pt x="349" y="927"/>
                  <a:pt x="355" y="927"/>
                  <a:pt x="361" y="927"/>
                </a:cubicBezTo>
                <a:cubicBezTo>
                  <a:pt x="673" y="927"/>
                  <a:pt x="787" y="485"/>
                  <a:pt x="720" y="242"/>
                </a:cubicBezTo>
                <a:cubicBezTo>
                  <a:pt x="696" y="99"/>
                  <a:pt x="576" y="1"/>
                  <a:pt x="4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7"/>
          <p:cNvSpPr/>
          <p:nvPr/>
        </p:nvSpPr>
        <p:spPr>
          <a:xfrm rot="1902093">
            <a:off x="1412863" y="5687647"/>
            <a:ext cx="79794" cy="73396"/>
          </a:xfrm>
          <a:custGeom>
            <a:avLst/>
            <a:gdLst/>
            <a:ahLst/>
            <a:cxnLst/>
            <a:rect l="l" t="t" r="r" b="b"/>
            <a:pathLst>
              <a:path w="848" h="780" extrusionOk="0">
                <a:moveTo>
                  <a:pt x="305" y="1"/>
                </a:moveTo>
                <a:cubicBezTo>
                  <a:pt x="125" y="1"/>
                  <a:pt x="0" y="177"/>
                  <a:pt x="0" y="359"/>
                </a:cubicBezTo>
                <a:cubicBezTo>
                  <a:pt x="0" y="479"/>
                  <a:pt x="17" y="625"/>
                  <a:pt x="146" y="667"/>
                </a:cubicBezTo>
                <a:cubicBezTo>
                  <a:pt x="170" y="674"/>
                  <a:pt x="193" y="678"/>
                  <a:pt x="217" y="678"/>
                </a:cubicBezTo>
                <a:cubicBezTo>
                  <a:pt x="261" y="678"/>
                  <a:pt x="303" y="666"/>
                  <a:pt x="340" y="645"/>
                </a:cubicBezTo>
                <a:lnTo>
                  <a:pt x="340" y="645"/>
                </a:lnTo>
                <a:cubicBezTo>
                  <a:pt x="343" y="646"/>
                  <a:pt x="347" y="648"/>
                  <a:pt x="351" y="650"/>
                </a:cubicBezTo>
                <a:cubicBezTo>
                  <a:pt x="385" y="668"/>
                  <a:pt x="421" y="677"/>
                  <a:pt x="457" y="677"/>
                </a:cubicBezTo>
                <a:cubicBezTo>
                  <a:pt x="466" y="677"/>
                  <a:pt x="474" y="676"/>
                  <a:pt x="482" y="676"/>
                </a:cubicBezTo>
                <a:lnTo>
                  <a:pt x="482" y="676"/>
                </a:lnTo>
                <a:cubicBezTo>
                  <a:pt x="516" y="739"/>
                  <a:pt x="584" y="779"/>
                  <a:pt x="659" y="779"/>
                </a:cubicBezTo>
                <a:cubicBezTo>
                  <a:pt x="664" y="779"/>
                  <a:pt x="670" y="779"/>
                  <a:pt x="676" y="779"/>
                </a:cubicBezTo>
                <a:cubicBezTo>
                  <a:pt x="779" y="753"/>
                  <a:pt x="847" y="659"/>
                  <a:pt x="830" y="565"/>
                </a:cubicBezTo>
                <a:lnTo>
                  <a:pt x="830" y="565"/>
                </a:lnTo>
                <a:lnTo>
                  <a:pt x="838" y="573"/>
                </a:lnTo>
                <a:cubicBezTo>
                  <a:pt x="830" y="415"/>
                  <a:pt x="744" y="293"/>
                  <a:pt x="626" y="220"/>
                </a:cubicBezTo>
                <a:lnTo>
                  <a:pt x="626" y="220"/>
                </a:lnTo>
                <a:cubicBezTo>
                  <a:pt x="576" y="133"/>
                  <a:pt x="498" y="61"/>
                  <a:pt x="402" y="17"/>
                </a:cubicBezTo>
                <a:cubicBezTo>
                  <a:pt x="368" y="6"/>
                  <a:pt x="336" y="1"/>
                  <a:pt x="3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7"/>
          <p:cNvSpPr/>
          <p:nvPr/>
        </p:nvSpPr>
        <p:spPr>
          <a:xfrm rot="1902093">
            <a:off x="1309048" y="5508337"/>
            <a:ext cx="76407" cy="72078"/>
          </a:xfrm>
          <a:custGeom>
            <a:avLst/>
            <a:gdLst/>
            <a:ahLst/>
            <a:cxnLst/>
            <a:rect l="l" t="t" r="r" b="b"/>
            <a:pathLst>
              <a:path w="812" h="766" extrusionOk="0">
                <a:moveTo>
                  <a:pt x="393" y="0"/>
                </a:moveTo>
                <a:cubicBezTo>
                  <a:pt x="353" y="0"/>
                  <a:pt x="314" y="13"/>
                  <a:pt x="281" y="39"/>
                </a:cubicBezTo>
                <a:cubicBezTo>
                  <a:pt x="240" y="72"/>
                  <a:pt x="217" y="117"/>
                  <a:pt x="210" y="163"/>
                </a:cubicBezTo>
                <a:lnTo>
                  <a:pt x="210" y="163"/>
                </a:lnTo>
                <a:cubicBezTo>
                  <a:pt x="49" y="257"/>
                  <a:pt x="0" y="473"/>
                  <a:pt x="110" y="638"/>
                </a:cubicBezTo>
                <a:cubicBezTo>
                  <a:pt x="175" y="723"/>
                  <a:pt x="269" y="766"/>
                  <a:pt x="363" y="766"/>
                </a:cubicBezTo>
                <a:cubicBezTo>
                  <a:pt x="457" y="766"/>
                  <a:pt x="551" y="723"/>
                  <a:pt x="615" y="638"/>
                </a:cubicBezTo>
                <a:cubicBezTo>
                  <a:pt x="625" y="624"/>
                  <a:pt x="634" y="610"/>
                  <a:pt x="641" y="596"/>
                </a:cubicBezTo>
                <a:lnTo>
                  <a:pt x="641" y="596"/>
                </a:lnTo>
                <a:cubicBezTo>
                  <a:pt x="737" y="567"/>
                  <a:pt x="812" y="471"/>
                  <a:pt x="761" y="355"/>
                </a:cubicBezTo>
                <a:lnTo>
                  <a:pt x="743" y="355"/>
                </a:lnTo>
                <a:cubicBezTo>
                  <a:pt x="715" y="282"/>
                  <a:pt x="667" y="223"/>
                  <a:pt x="608" y="182"/>
                </a:cubicBezTo>
                <a:lnTo>
                  <a:pt x="608" y="182"/>
                </a:lnTo>
                <a:cubicBezTo>
                  <a:pt x="587" y="144"/>
                  <a:pt x="563" y="107"/>
                  <a:pt x="538" y="73"/>
                </a:cubicBezTo>
                <a:cubicBezTo>
                  <a:pt x="499" y="24"/>
                  <a:pt x="445" y="0"/>
                  <a:pt x="3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7"/>
          <p:cNvSpPr/>
          <p:nvPr/>
        </p:nvSpPr>
        <p:spPr>
          <a:xfrm rot="1902093">
            <a:off x="1576218" y="5454157"/>
            <a:ext cx="35475" cy="38580"/>
          </a:xfrm>
          <a:custGeom>
            <a:avLst/>
            <a:gdLst/>
            <a:ahLst/>
            <a:cxnLst/>
            <a:rect l="l" t="t" r="r" b="b"/>
            <a:pathLst>
              <a:path w="377" h="410" extrusionOk="0">
                <a:moveTo>
                  <a:pt x="170" y="1"/>
                </a:moveTo>
                <a:cubicBezTo>
                  <a:pt x="125" y="1"/>
                  <a:pt x="79" y="20"/>
                  <a:pt x="43" y="66"/>
                </a:cubicBezTo>
                <a:cubicBezTo>
                  <a:pt x="0" y="126"/>
                  <a:pt x="0" y="212"/>
                  <a:pt x="35" y="280"/>
                </a:cubicBezTo>
                <a:cubicBezTo>
                  <a:pt x="86" y="357"/>
                  <a:pt x="171" y="408"/>
                  <a:pt x="266" y="408"/>
                </a:cubicBezTo>
                <a:cubicBezTo>
                  <a:pt x="270" y="409"/>
                  <a:pt x="274" y="409"/>
                  <a:pt x="279" y="409"/>
                </a:cubicBezTo>
                <a:cubicBezTo>
                  <a:pt x="325" y="409"/>
                  <a:pt x="368" y="370"/>
                  <a:pt x="368" y="323"/>
                </a:cubicBezTo>
                <a:cubicBezTo>
                  <a:pt x="377" y="246"/>
                  <a:pt x="360" y="177"/>
                  <a:pt x="334" y="100"/>
                </a:cubicBezTo>
                <a:cubicBezTo>
                  <a:pt x="326" y="81"/>
                  <a:pt x="313" y="68"/>
                  <a:pt x="298" y="60"/>
                </a:cubicBezTo>
                <a:lnTo>
                  <a:pt x="298" y="60"/>
                </a:lnTo>
                <a:cubicBezTo>
                  <a:pt x="266" y="24"/>
                  <a:pt x="218" y="1"/>
                  <a:pt x="1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7"/>
          <p:cNvSpPr/>
          <p:nvPr/>
        </p:nvSpPr>
        <p:spPr>
          <a:xfrm rot="1902093">
            <a:off x="1532597" y="5593142"/>
            <a:ext cx="49683" cy="40556"/>
          </a:xfrm>
          <a:custGeom>
            <a:avLst/>
            <a:gdLst/>
            <a:ahLst/>
            <a:cxnLst/>
            <a:rect l="l" t="t" r="r" b="b"/>
            <a:pathLst>
              <a:path w="528" h="431" extrusionOk="0">
                <a:moveTo>
                  <a:pt x="213" y="0"/>
                </a:moveTo>
                <a:cubicBezTo>
                  <a:pt x="208" y="0"/>
                  <a:pt x="203" y="1"/>
                  <a:pt x="198" y="2"/>
                </a:cubicBezTo>
                <a:cubicBezTo>
                  <a:pt x="175" y="2"/>
                  <a:pt x="155" y="12"/>
                  <a:pt x="141" y="27"/>
                </a:cubicBezTo>
                <a:lnTo>
                  <a:pt x="141" y="27"/>
                </a:lnTo>
                <a:cubicBezTo>
                  <a:pt x="137" y="27"/>
                  <a:pt x="133" y="27"/>
                  <a:pt x="129" y="27"/>
                </a:cubicBezTo>
                <a:cubicBezTo>
                  <a:pt x="124" y="26"/>
                  <a:pt x="118" y="26"/>
                  <a:pt x="113" y="26"/>
                </a:cubicBezTo>
                <a:cubicBezTo>
                  <a:pt x="68" y="26"/>
                  <a:pt x="26" y="58"/>
                  <a:pt x="18" y="104"/>
                </a:cubicBezTo>
                <a:cubicBezTo>
                  <a:pt x="1" y="258"/>
                  <a:pt x="112" y="404"/>
                  <a:pt x="266" y="429"/>
                </a:cubicBezTo>
                <a:cubicBezTo>
                  <a:pt x="269" y="430"/>
                  <a:pt x="273" y="430"/>
                  <a:pt x="276" y="430"/>
                </a:cubicBezTo>
                <a:cubicBezTo>
                  <a:pt x="309" y="430"/>
                  <a:pt x="346" y="406"/>
                  <a:pt x="365" y="373"/>
                </a:cubicBezTo>
                <a:lnTo>
                  <a:pt x="365" y="373"/>
                </a:lnTo>
                <a:cubicBezTo>
                  <a:pt x="378" y="378"/>
                  <a:pt x="391" y="381"/>
                  <a:pt x="405" y="381"/>
                </a:cubicBezTo>
                <a:cubicBezTo>
                  <a:pt x="468" y="381"/>
                  <a:pt x="528" y="323"/>
                  <a:pt x="488" y="250"/>
                </a:cubicBezTo>
                <a:cubicBezTo>
                  <a:pt x="442" y="168"/>
                  <a:pt x="375" y="105"/>
                  <a:pt x="298" y="67"/>
                </a:cubicBezTo>
                <a:lnTo>
                  <a:pt x="298" y="67"/>
                </a:lnTo>
                <a:cubicBezTo>
                  <a:pt x="286" y="27"/>
                  <a:pt x="253" y="0"/>
                  <a:pt x="2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7"/>
          <p:cNvSpPr/>
          <p:nvPr/>
        </p:nvSpPr>
        <p:spPr>
          <a:xfrm rot="1902093">
            <a:off x="1545058" y="5514831"/>
            <a:ext cx="38956" cy="43473"/>
          </a:xfrm>
          <a:custGeom>
            <a:avLst/>
            <a:gdLst/>
            <a:ahLst/>
            <a:cxnLst/>
            <a:rect l="l" t="t" r="r" b="b"/>
            <a:pathLst>
              <a:path w="414" h="462" extrusionOk="0">
                <a:moveTo>
                  <a:pt x="206" y="1"/>
                </a:moveTo>
                <a:cubicBezTo>
                  <a:pt x="183" y="1"/>
                  <a:pt x="160" y="6"/>
                  <a:pt x="138" y="16"/>
                </a:cubicBezTo>
                <a:cubicBezTo>
                  <a:pt x="52" y="50"/>
                  <a:pt x="1" y="136"/>
                  <a:pt x="1" y="230"/>
                </a:cubicBezTo>
                <a:cubicBezTo>
                  <a:pt x="9" y="315"/>
                  <a:pt x="61" y="401"/>
                  <a:pt x="138" y="444"/>
                </a:cubicBezTo>
                <a:cubicBezTo>
                  <a:pt x="154" y="454"/>
                  <a:pt x="173" y="461"/>
                  <a:pt x="193" y="461"/>
                </a:cubicBezTo>
                <a:cubicBezTo>
                  <a:pt x="206" y="461"/>
                  <a:pt x="219" y="459"/>
                  <a:pt x="232" y="452"/>
                </a:cubicBezTo>
                <a:cubicBezTo>
                  <a:pt x="326" y="401"/>
                  <a:pt x="386" y="315"/>
                  <a:pt x="411" y="213"/>
                </a:cubicBezTo>
                <a:cubicBezTo>
                  <a:pt x="414" y="175"/>
                  <a:pt x="400" y="146"/>
                  <a:pt x="379" y="128"/>
                </a:cubicBezTo>
                <a:lnTo>
                  <a:pt x="379" y="128"/>
                </a:lnTo>
                <a:cubicBezTo>
                  <a:pt x="372" y="113"/>
                  <a:pt x="363" y="98"/>
                  <a:pt x="352" y="84"/>
                </a:cubicBezTo>
                <a:cubicBezTo>
                  <a:pt x="315" y="30"/>
                  <a:pt x="262" y="1"/>
                  <a:pt x="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7"/>
          <p:cNvSpPr/>
          <p:nvPr/>
        </p:nvSpPr>
        <p:spPr>
          <a:xfrm rot="1902093">
            <a:off x="1595813" y="5660492"/>
            <a:ext cx="52788" cy="33310"/>
          </a:xfrm>
          <a:custGeom>
            <a:avLst/>
            <a:gdLst/>
            <a:ahLst/>
            <a:cxnLst/>
            <a:rect l="l" t="t" r="r" b="b"/>
            <a:pathLst>
              <a:path w="561" h="354" extrusionOk="0">
                <a:moveTo>
                  <a:pt x="295" y="1"/>
                </a:moveTo>
                <a:cubicBezTo>
                  <a:pt x="274" y="1"/>
                  <a:pt x="254" y="7"/>
                  <a:pt x="239" y="22"/>
                </a:cubicBezTo>
                <a:cubicBezTo>
                  <a:pt x="224" y="32"/>
                  <a:pt x="213" y="45"/>
                  <a:pt x="207" y="61"/>
                </a:cubicBezTo>
                <a:lnTo>
                  <a:pt x="207" y="61"/>
                </a:lnTo>
                <a:cubicBezTo>
                  <a:pt x="178" y="58"/>
                  <a:pt x="149" y="57"/>
                  <a:pt x="119" y="57"/>
                </a:cubicBezTo>
                <a:cubicBezTo>
                  <a:pt x="68" y="57"/>
                  <a:pt x="8" y="82"/>
                  <a:pt x="8" y="134"/>
                </a:cubicBezTo>
                <a:cubicBezTo>
                  <a:pt x="1" y="253"/>
                  <a:pt x="98" y="354"/>
                  <a:pt x="215" y="354"/>
                </a:cubicBezTo>
                <a:cubicBezTo>
                  <a:pt x="231" y="354"/>
                  <a:pt x="248" y="352"/>
                  <a:pt x="265" y="347"/>
                </a:cubicBezTo>
                <a:cubicBezTo>
                  <a:pt x="301" y="335"/>
                  <a:pt x="332" y="314"/>
                  <a:pt x="355" y="286"/>
                </a:cubicBezTo>
                <a:lnTo>
                  <a:pt x="355" y="286"/>
                </a:lnTo>
                <a:cubicBezTo>
                  <a:pt x="371" y="292"/>
                  <a:pt x="386" y="298"/>
                  <a:pt x="402" y="305"/>
                </a:cubicBezTo>
                <a:cubicBezTo>
                  <a:pt x="414" y="311"/>
                  <a:pt x="427" y="314"/>
                  <a:pt x="438" y="314"/>
                </a:cubicBezTo>
                <a:cubicBezTo>
                  <a:pt x="519" y="314"/>
                  <a:pt x="560" y="171"/>
                  <a:pt x="470" y="134"/>
                </a:cubicBezTo>
                <a:lnTo>
                  <a:pt x="479" y="134"/>
                </a:lnTo>
                <a:cubicBezTo>
                  <a:pt x="453" y="123"/>
                  <a:pt x="428" y="113"/>
                  <a:pt x="402" y="104"/>
                </a:cubicBezTo>
                <a:lnTo>
                  <a:pt x="402" y="104"/>
                </a:lnTo>
                <a:cubicBezTo>
                  <a:pt x="397" y="79"/>
                  <a:pt x="385" y="54"/>
                  <a:pt x="368" y="31"/>
                </a:cubicBezTo>
                <a:cubicBezTo>
                  <a:pt x="348" y="12"/>
                  <a:pt x="321" y="1"/>
                  <a:pt x="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7"/>
          <p:cNvSpPr/>
          <p:nvPr/>
        </p:nvSpPr>
        <p:spPr>
          <a:xfrm rot="1902093">
            <a:off x="1710581" y="5431274"/>
            <a:ext cx="44602" cy="49025"/>
          </a:xfrm>
          <a:custGeom>
            <a:avLst/>
            <a:gdLst/>
            <a:ahLst/>
            <a:cxnLst/>
            <a:rect l="l" t="t" r="r" b="b"/>
            <a:pathLst>
              <a:path w="474" h="521" extrusionOk="0">
                <a:moveTo>
                  <a:pt x="213" y="308"/>
                </a:moveTo>
                <a:cubicBezTo>
                  <a:pt x="218" y="315"/>
                  <a:pt x="222" y="323"/>
                  <a:pt x="226" y="330"/>
                </a:cubicBezTo>
                <a:lnTo>
                  <a:pt x="209" y="330"/>
                </a:lnTo>
                <a:cubicBezTo>
                  <a:pt x="213" y="330"/>
                  <a:pt x="211" y="332"/>
                  <a:pt x="209" y="332"/>
                </a:cubicBezTo>
                <a:cubicBezTo>
                  <a:pt x="207" y="332"/>
                  <a:pt x="205" y="330"/>
                  <a:pt x="209" y="321"/>
                </a:cubicBezTo>
                <a:cubicBezTo>
                  <a:pt x="211" y="316"/>
                  <a:pt x="212" y="311"/>
                  <a:pt x="213" y="308"/>
                </a:cubicBezTo>
                <a:close/>
                <a:moveTo>
                  <a:pt x="226" y="330"/>
                </a:moveTo>
                <a:cubicBezTo>
                  <a:pt x="229" y="340"/>
                  <a:pt x="230" y="343"/>
                  <a:pt x="230" y="343"/>
                </a:cubicBezTo>
                <a:cubicBezTo>
                  <a:pt x="229" y="343"/>
                  <a:pt x="226" y="335"/>
                  <a:pt x="226" y="330"/>
                </a:cubicBezTo>
                <a:close/>
                <a:moveTo>
                  <a:pt x="184" y="1"/>
                </a:moveTo>
                <a:cubicBezTo>
                  <a:pt x="165" y="1"/>
                  <a:pt x="146" y="8"/>
                  <a:pt x="132" y="22"/>
                </a:cubicBezTo>
                <a:cubicBezTo>
                  <a:pt x="89" y="56"/>
                  <a:pt x="89" y="116"/>
                  <a:pt x="115" y="150"/>
                </a:cubicBezTo>
                <a:cubicBezTo>
                  <a:pt x="116" y="152"/>
                  <a:pt x="118" y="154"/>
                  <a:pt x="119" y="156"/>
                </a:cubicBezTo>
                <a:lnTo>
                  <a:pt x="119" y="156"/>
                </a:lnTo>
                <a:cubicBezTo>
                  <a:pt x="29" y="219"/>
                  <a:pt x="1" y="346"/>
                  <a:pt x="63" y="450"/>
                </a:cubicBezTo>
                <a:cubicBezTo>
                  <a:pt x="102" y="497"/>
                  <a:pt x="160" y="520"/>
                  <a:pt x="217" y="520"/>
                </a:cubicBezTo>
                <a:cubicBezTo>
                  <a:pt x="275" y="520"/>
                  <a:pt x="333" y="497"/>
                  <a:pt x="371" y="450"/>
                </a:cubicBezTo>
                <a:cubicBezTo>
                  <a:pt x="375" y="446"/>
                  <a:pt x="378" y="441"/>
                  <a:pt x="381" y="437"/>
                </a:cubicBezTo>
                <a:lnTo>
                  <a:pt x="381" y="437"/>
                </a:lnTo>
                <a:cubicBezTo>
                  <a:pt x="426" y="429"/>
                  <a:pt x="470" y="390"/>
                  <a:pt x="465" y="330"/>
                </a:cubicBezTo>
                <a:lnTo>
                  <a:pt x="465" y="330"/>
                </a:lnTo>
                <a:lnTo>
                  <a:pt x="474" y="338"/>
                </a:lnTo>
                <a:cubicBezTo>
                  <a:pt x="463" y="250"/>
                  <a:pt x="405" y="176"/>
                  <a:pt x="329" y="141"/>
                </a:cubicBezTo>
                <a:lnTo>
                  <a:pt x="329" y="141"/>
                </a:lnTo>
                <a:cubicBezTo>
                  <a:pt x="304" y="104"/>
                  <a:pt x="279" y="70"/>
                  <a:pt x="260" y="39"/>
                </a:cubicBezTo>
                <a:cubicBezTo>
                  <a:pt x="240" y="14"/>
                  <a:pt x="212" y="1"/>
                  <a:pt x="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7"/>
          <p:cNvSpPr/>
          <p:nvPr/>
        </p:nvSpPr>
        <p:spPr>
          <a:xfrm rot="1902093">
            <a:off x="1720905" y="5573894"/>
            <a:ext cx="38015" cy="54388"/>
          </a:xfrm>
          <a:custGeom>
            <a:avLst/>
            <a:gdLst/>
            <a:ahLst/>
            <a:cxnLst/>
            <a:rect l="l" t="t" r="r" b="b"/>
            <a:pathLst>
              <a:path w="404" h="578" extrusionOk="0">
                <a:moveTo>
                  <a:pt x="137" y="0"/>
                </a:moveTo>
                <a:cubicBezTo>
                  <a:pt x="80" y="0"/>
                  <a:pt x="24" y="55"/>
                  <a:pt x="52" y="128"/>
                </a:cubicBezTo>
                <a:cubicBezTo>
                  <a:pt x="70" y="160"/>
                  <a:pt x="86" y="192"/>
                  <a:pt x="98" y="226"/>
                </a:cubicBezTo>
                <a:lnTo>
                  <a:pt x="98" y="226"/>
                </a:lnTo>
                <a:cubicBezTo>
                  <a:pt x="90" y="232"/>
                  <a:pt x="83" y="239"/>
                  <a:pt x="77" y="247"/>
                </a:cubicBezTo>
                <a:cubicBezTo>
                  <a:pt x="17" y="307"/>
                  <a:pt x="0" y="401"/>
                  <a:pt x="26" y="487"/>
                </a:cubicBezTo>
                <a:cubicBezTo>
                  <a:pt x="51" y="544"/>
                  <a:pt x="104" y="577"/>
                  <a:pt x="161" y="577"/>
                </a:cubicBezTo>
                <a:cubicBezTo>
                  <a:pt x="182" y="577"/>
                  <a:pt x="202" y="573"/>
                  <a:pt x="223" y="564"/>
                </a:cubicBezTo>
                <a:cubicBezTo>
                  <a:pt x="241" y="557"/>
                  <a:pt x="256" y="547"/>
                  <a:pt x="267" y="535"/>
                </a:cubicBezTo>
                <a:lnTo>
                  <a:pt x="267" y="535"/>
                </a:lnTo>
                <a:cubicBezTo>
                  <a:pt x="276" y="537"/>
                  <a:pt x="286" y="539"/>
                  <a:pt x="296" y="539"/>
                </a:cubicBezTo>
                <a:cubicBezTo>
                  <a:pt x="349" y="539"/>
                  <a:pt x="403" y="499"/>
                  <a:pt x="394" y="427"/>
                </a:cubicBezTo>
                <a:lnTo>
                  <a:pt x="394" y="427"/>
                </a:lnTo>
                <a:lnTo>
                  <a:pt x="394" y="436"/>
                </a:lnTo>
                <a:cubicBezTo>
                  <a:pt x="384" y="368"/>
                  <a:pt x="350" y="309"/>
                  <a:pt x="301" y="269"/>
                </a:cubicBezTo>
                <a:lnTo>
                  <a:pt x="301" y="269"/>
                </a:lnTo>
                <a:cubicBezTo>
                  <a:pt x="288" y="194"/>
                  <a:pt x="258" y="120"/>
                  <a:pt x="214" y="51"/>
                </a:cubicBezTo>
                <a:cubicBezTo>
                  <a:pt x="196" y="15"/>
                  <a:pt x="167" y="0"/>
                  <a:pt x="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7"/>
          <p:cNvSpPr/>
          <p:nvPr/>
        </p:nvSpPr>
        <p:spPr>
          <a:xfrm rot="1902093">
            <a:off x="1518324" y="5680862"/>
            <a:ext cx="51659" cy="49777"/>
          </a:xfrm>
          <a:custGeom>
            <a:avLst/>
            <a:gdLst/>
            <a:ahLst/>
            <a:cxnLst/>
            <a:rect l="l" t="t" r="r" b="b"/>
            <a:pathLst>
              <a:path w="549" h="529" extrusionOk="0">
                <a:moveTo>
                  <a:pt x="266" y="188"/>
                </a:moveTo>
                <a:lnTo>
                  <a:pt x="266" y="188"/>
                </a:lnTo>
                <a:cubicBezTo>
                  <a:pt x="283" y="194"/>
                  <a:pt x="298" y="205"/>
                  <a:pt x="311" y="220"/>
                </a:cubicBezTo>
                <a:lnTo>
                  <a:pt x="311" y="220"/>
                </a:lnTo>
                <a:cubicBezTo>
                  <a:pt x="296" y="225"/>
                  <a:pt x="283" y="231"/>
                  <a:pt x="269" y="237"/>
                </a:cubicBezTo>
                <a:lnTo>
                  <a:pt x="269" y="237"/>
                </a:lnTo>
                <a:cubicBezTo>
                  <a:pt x="273" y="221"/>
                  <a:pt x="272" y="203"/>
                  <a:pt x="266" y="188"/>
                </a:cubicBezTo>
                <a:close/>
                <a:moveTo>
                  <a:pt x="235" y="1"/>
                </a:moveTo>
                <a:cubicBezTo>
                  <a:pt x="199" y="1"/>
                  <a:pt x="164" y="8"/>
                  <a:pt x="129" y="23"/>
                </a:cubicBezTo>
                <a:cubicBezTo>
                  <a:pt x="1" y="83"/>
                  <a:pt x="9" y="262"/>
                  <a:pt x="146" y="314"/>
                </a:cubicBezTo>
                <a:cubicBezTo>
                  <a:pt x="148" y="314"/>
                  <a:pt x="150" y="315"/>
                  <a:pt x="152" y="315"/>
                </a:cubicBezTo>
                <a:lnTo>
                  <a:pt x="152" y="315"/>
                </a:lnTo>
                <a:cubicBezTo>
                  <a:pt x="141" y="326"/>
                  <a:pt x="131" y="336"/>
                  <a:pt x="120" y="348"/>
                </a:cubicBezTo>
                <a:cubicBezTo>
                  <a:pt x="95" y="391"/>
                  <a:pt x="103" y="450"/>
                  <a:pt x="146" y="476"/>
                </a:cubicBezTo>
                <a:cubicBezTo>
                  <a:pt x="186" y="512"/>
                  <a:pt x="236" y="529"/>
                  <a:pt x="286" y="529"/>
                </a:cubicBezTo>
                <a:cubicBezTo>
                  <a:pt x="345" y="529"/>
                  <a:pt x="404" y="505"/>
                  <a:pt x="446" y="459"/>
                </a:cubicBezTo>
                <a:cubicBezTo>
                  <a:pt x="540" y="365"/>
                  <a:pt x="548" y="219"/>
                  <a:pt x="463" y="117"/>
                </a:cubicBezTo>
                <a:cubicBezTo>
                  <a:pt x="408" y="44"/>
                  <a:pt x="323" y="1"/>
                  <a:pt x="2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7"/>
          <p:cNvSpPr/>
          <p:nvPr/>
        </p:nvSpPr>
        <p:spPr>
          <a:xfrm rot="1902093">
            <a:off x="1408349" y="5562982"/>
            <a:ext cx="57305" cy="58058"/>
          </a:xfrm>
          <a:custGeom>
            <a:avLst/>
            <a:gdLst/>
            <a:ahLst/>
            <a:cxnLst/>
            <a:rect l="l" t="t" r="r" b="b"/>
            <a:pathLst>
              <a:path w="609" h="617" extrusionOk="0">
                <a:moveTo>
                  <a:pt x="380" y="405"/>
                </a:moveTo>
                <a:cubicBezTo>
                  <a:pt x="387" y="411"/>
                  <a:pt x="395" y="415"/>
                  <a:pt x="403" y="417"/>
                </a:cubicBezTo>
                <a:lnTo>
                  <a:pt x="403" y="417"/>
                </a:lnTo>
                <a:lnTo>
                  <a:pt x="403" y="428"/>
                </a:lnTo>
                <a:cubicBezTo>
                  <a:pt x="403" y="428"/>
                  <a:pt x="407" y="432"/>
                  <a:pt x="404" y="432"/>
                </a:cubicBezTo>
                <a:cubicBezTo>
                  <a:pt x="403" y="432"/>
                  <a:pt x="400" y="431"/>
                  <a:pt x="394" y="428"/>
                </a:cubicBezTo>
                <a:lnTo>
                  <a:pt x="386" y="411"/>
                </a:lnTo>
                <a:cubicBezTo>
                  <a:pt x="384" y="409"/>
                  <a:pt x="382" y="407"/>
                  <a:pt x="380" y="405"/>
                </a:cubicBezTo>
                <a:close/>
                <a:moveTo>
                  <a:pt x="412" y="0"/>
                </a:moveTo>
                <a:cubicBezTo>
                  <a:pt x="384" y="0"/>
                  <a:pt x="357" y="14"/>
                  <a:pt x="339" y="34"/>
                </a:cubicBezTo>
                <a:lnTo>
                  <a:pt x="339" y="34"/>
                </a:lnTo>
                <a:cubicBezTo>
                  <a:pt x="334" y="33"/>
                  <a:pt x="330" y="33"/>
                  <a:pt x="325" y="33"/>
                </a:cubicBezTo>
                <a:cubicBezTo>
                  <a:pt x="320" y="33"/>
                  <a:pt x="314" y="34"/>
                  <a:pt x="309" y="35"/>
                </a:cubicBezTo>
                <a:cubicBezTo>
                  <a:pt x="1" y="69"/>
                  <a:pt x="138" y="539"/>
                  <a:pt x="351" y="608"/>
                </a:cubicBezTo>
                <a:cubicBezTo>
                  <a:pt x="371" y="614"/>
                  <a:pt x="389" y="617"/>
                  <a:pt x="406" y="617"/>
                </a:cubicBezTo>
                <a:cubicBezTo>
                  <a:pt x="509" y="617"/>
                  <a:pt x="569" y="514"/>
                  <a:pt x="591" y="411"/>
                </a:cubicBezTo>
                <a:cubicBezTo>
                  <a:pt x="608" y="274"/>
                  <a:pt x="565" y="137"/>
                  <a:pt x="480" y="35"/>
                </a:cubicBezTo>
                <a:cubicBezTo>
                  <a:pt x="460" y="11"/>
                  <a:pt x="436" y="0"/>
                  <a:pt x="4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7"/>
          <p:cNvSpPr/>
          <p:nvPr/>
        </p:nvSpPr>
        <p:spPr>
          <a:xfrm rot="1902093">
            <a:off x="1339473" y="5645021"/>
            <a:ext cx="48366" cy="47143"/>
          </a:xfrm>
          <a:custGeom>
            <a:avLst/>
            <a:gdLst/>
            <a:ahLst/>
            <a:cxnLst/>
            <a:rect l="l" t="t" r="r" b="b"/>
            <a:pathLst>
              <a:path w="514" h="501" extrusionOk="0">
                <a:moveTo>
                  <a:pt x="126" y="1"/>
                </a:moveTo>
                <a:cubicBezTo>
                  <a:pt x="86" y="1"/>
                  <a:pt x="58" y="44"/>
                  <a:pt x="43" y="81"/>
                </a:cubicBezTo>
                <a:cubicBezTo>
                  <a:pt x="1" y="278"/>
                  <a:pt x="137" y="466"/>
                  <a:pt x="334" y="500"/>
                </a:cubicBezTo>
                <a:cubicBezTo>
                  <a:pt x="338" y="501"/>
                  <a:pt x="342" y="501"/>
                  <a:pt x="346" y="501"/>
                </a:cubicBezTo>
                <a:cubicBezTo>
                  <a:pt x="401" y="501"/>
                  <a:pt x="453" y="445"/>
                  <a:pt x="445" y="389"/>
                </a:cubicBezTo>
                <a:lnTo>
                  <a:pt x="442" y="365"/>
                </a:lnTo>
                <a:lnTo>
                  <a:pt x="442" y="365"/>
                </a:lnTo>
                <a:cubicBezTo>
                  <a:pt x="443" y="364"/>
                  <a:pt x="444" y="364"/>
                  <a:pt x="445" y="363"/>
                </a:cubicBezTo>
                <a:cubicBezTo>
                  <a:pt x="497" y="346"/>
                  <a:pt x="514" y="286"/>
                  <a:pt x="497" y="244"/>
                </a:cubicBezTo>
                <a:lnTo>
                  <a:pt x="497" y="244"/>
                </a:lnTo>
                <a:lnTo>
                  <a:pt x="497" y="252"/>
                </a:lnTo>
                <a:cubicBezTo>
                  <a:pt x="474" y="213"/>
                  <a:pt x="446" y="178"/>
                  <a:pt x="414" y="146"/>
                </a:cubicBezTo>
                <a:lnTo>
                  <a:pt x="414" y="146"/>
                </a:lnTo>
                <a:lnTo>
                  <a:pt x="411" y="124"/>
                </a:lnTo>
                <a:cubicBezTo>
                  <a:pt x="407" y="70"/>
                  <a:pt x="368" y="46"/>
                  <a:pt x="326" y="46"/>
                </a:cubicBezTo>
                <a:cubicBezTo>
                  <a:pt x="313" y="46"/>
                  <a:pt x="300" y="48"/>
                  <a:pt x="288" y="53"/>
                </a:cubicBezTo>
                <a:lnTo>
                  <a:pt x="288" y="53"/>
                </a:lnTo>
                <a:cubicBezTo>
                  <a:pt x="243" y="30"/>
                  <a:pt x="196" y="13"/>
                  <a:pt x="146" y="4"/>
                </a:cubicBezTo>
                <a:cubicBezTo>
                  <a:pt x="139" y="2"/>
                  <a:pt x="132" y="1"/>
                  <a:pt x="1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"/>
          <p:cNvSpPr/>
          <p:nvPr/>
        </p:nvSpPr>
        <p:spPr>
          <a:xfrm>
            <a:off x="1700091" y="207466"/>
            <a:ext cx="117434" cy="99932"/>
          </a:xfrm>
          <a:custGeom>
            <a:avLst/>
            <a:gdLst/>
            <a:ahLst/>
            <a:cxnLst/>
            <a:rect l="l" t="t" r="r" b="b"/>
            <a:pathLst>
              <a:path w="1248" h="1062" extrusionOk="0">
                <a:moveTo>
                  <a:pt x="1151" y="0"/>
                </a:moveTo>
                <a:cubicBezTo>
                  <a:pt x="1136" y="0"/>
                  <a:pt x="1121" y="6"/>
                  <a:pt x="1107" y="20"/>
                </a:cubicBezTo>
                <a:lnTo>
                  <a:pt x="55" y="952"/>
                </a:lnTo>
                <a:cubicBezTo>
                  <a:pt x="1" y="993"/>
                  <a:pt x="49" y="1061"/>
                  <a:pt x="106" y="1061"/>
                </a:cubicBezTo>
                <a:cubicBezTo>
                  <a:pt x="120" y="1061"/>
                  <a:pt x="135" y="1057"/>
                  <a:pt x="149" y="1046"/>
                </a:cubicBezTo>
                <a:lnTo>
                  <a:pt x="1201" y="114"/>
                </a:lnTo>
                <a:cubicBezTo>
                  <a:pt x="1248" y="67"/>
                  <a:pt x="1202" y="0"/>
                  <a:pt x="115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7"/>
          <p:cNvSpPr txBox="1">
            <a:spLocks noGrp="1"/>
          </p:cNvSpPr>
          <p:nvPr>
            <p:ph type="title"/>
          </p:nvPr>
        </p:nvSpPr>
        <p:spPr>
          <a:xfrm>
            <a:off x="1199200" y="23155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  <p:sp>
        <p:nvSpPr>
          <p:cNvPr id="1300" name="Google Shape;1300;p7"/>
          <p:cNvSpPr txBox="1">
            <a:spLocks noGrp="1"/>
          </p:cNvSpPr>
          <p:nvPr>
            <p:ph type="body" idx="1"/>
          </p:nvPr>
        </p:nvSpPr>
        <p:spPr>
          <a:xfrm>
            <a:off x="1199200" y="3055375"/>
            <a:ext cx="2808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8"/>
          <p:cNvSpPr txBox="1">
            <a:spLocks noGrp="1"/>
          </p:cNvSpPr>
          <p:nvPr>
            <p:ph type="title"/>
          </p:nvPr>
        </p:nvSpPr>
        <p:spPr>
          <a:xfrm>
            <a:off x="4468956" y="419092"/>
            <a:ext cx="40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  <p:grpSp>
        <p:nvGrpSpPr>
          <p:cNvPr id="1303" name="Google Shape;1303;p8"/>
          <p:cNvGrpSpPr/>
          <p:nvPr/>
        </p:nvGrpSpPr>
        <p:grpSpPr>
          <a:xfrm>
            <a:off x="-226612" y="-236233"/>
            <a:ext cx="2606169" cy="2505602"/>
            <a:chOff x="1988" y="-160033"/>
            <a:chExt cx="2606169" cy="2505602"/>
          </a:xfrm>
        </p:grpSpPr>
        <p:sp>
          <p:nvSpPr>
            <p:cNvPr id="1304" name="Google Shape;1304;p8"/>
            <p:cNvSpPr/>
            <p:nvPr/>
          </p:nvSpPr>
          <p:spPr>
            <a:xfrm>
              <a:off x="326940" y="25640"/>
              <a:ext cx="2281216" cy="633563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1"/>
                  </a:moveTo>
                  <a:cubicBezTo>
                    <a:pt x="9698" y="1"/>
                    <a:pt x="7996" y="259"/>
                    <a:pt x="6355" y="774"/>
                  </a:cubicBezTo>
                  <a:cubicBezTo>
                    <a:pt x="4849" y="1253"/>
                    <a:pt x="3455" y="1989"/>
                    <a:pt x="2078" y="2767"/>
                  </a:cubicBezTo>
                  <a:cubicBezTo>
                    <a:pt x="1872" y="2767"/>
                    <a:pt x="1667" y="2784"/>
                    <a:pt x="1462" y="2827"/>
                  </a:cubicBezTo>
                  <a:lnTo>
                    <a:pt x="161" y="3032"/>
                  </a:lnTo>
                  <a:cubicBezTo>
                    <a:pt x="0" y="3056"/>
                    <a:pt x="51" y="3300"/>
                    <a:pt x="208" y="3300"/>
                  </a:cubicBezTo>
                  <a:cubicBezTo>
                    <a:pt x="218" y="3300"/>
                    <a:pt x="228" y="3299"/>
                    <a:pt x="238" y="3297"/>
                  </a:cubicBezTo>
                  <a:lnTo>
                    <a:pt x="1350" y="3126"/>
                  </a:lnTo>
                  <a:cubicBezTo>
                    <a:pt x="1539" y="3101"/>
                    <a:pt x="1735" y="3058"/>
                    <a:pt x="1924" y="3041"/>
                  </a:cubicBezTo>
                  <a:cubicBezTo>
                    <a:pt x="1945" y="3078"/>
                    <a:pt x="1986" y="3099"/>
                    <a:pt x="2029" y="3099"/>
                  </a:cubicBezTo>
                  <a:cubicBezTo>
                    <a:pt x="2054" y="3099"/>
                    <a:pt x="2081" y="3091"/>
                    <a:pt x="2103" y="3075"/>
                  </a:cubicBezTo>
                  <a:lnTo>
                    <a:pt x="2146" y="3049"/>
                  </a:lnTo>
                  <a:cubicBezTo>
                    <a:pt x="2291" y="3092"/>
                    <a:pt x="2437" y="3152"/>
                    <a:pt x="2574" y="3238"/>
                  </a:cubicBezTo>
                  <a:cubicBezTo>
                    <a:pt x="3181" y="3563"/>
                    <a:pt x="3806" y="3854"/>
                    <a:pt x="4439" y="4119"/>
                  </a:cubicBezTo>
                  <a:cubicBezTo>
                    <a:pt x="5748" y="4649"/>
                    <a:pt x="7099" y="5068"/>
                    <a:pt x="8477" y="5351"/>
                  </a:cubicBezTo>
                  <a:cubicBezTo>
                    <a:pt x="9820" y="5624"/>
                    <a:pt x="11180" y="5796"/>
                    <a:pt x="12549" y="5847"/>
                  </a:cubicBezTo>
                  <a:cubicBezTo>
                    <a:pt x="12776" y="5855"/>
                    <a:pt x="13002" y="5859"/>
                    <a:pt x="13227" y="5859"/>
                  </a:cubicBezTo>
                  <a:cubicBezTo>
                    <a:pt x="14478" y="5859"/>
                    <a:pt x="15700" y="5728"/>
                    <a:pt x="16903" y="5351"/>
                  </a:cubicBezTo>
                  <a:cubicBezTo>
                    <a:pt x="18375" y="4880"/>
                    <a:pt x="19769" y="4162"/>
                    <a:pt x="21001" y="3229"/>
                  </a:cubicBezTo>
                  <a:cubicBezTo>
                    <a:pt x="21095" y="3169"/>
                    <a:pt x="21095" y="3041"/>
                    <a:pt x="21001" y="2990"/>
                  </a:cubicBezTo>
                  <a:cubicBezTo>
                    <a:pt x="18896" y="1518"/>
                    <a:pt x="16475" y="560"/>
                    <a:pt x="13943" y="192"/>
                  </a:cubicBezTo>
                  <a:cubicBezTo>
                    <a:pt x="13100" y="64"/>
                    <a:pt x="12252" y="1"/>
                    <a:pt x="1140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550677" y="284197"/>
              <a:ext cx="1789202" cy="66611"/>
            </a:xfrm>
            <a:custGeom>
              <a:avLst/>
              <a:gdLst/>
              <a:ahLst/>
              <a:cxnLst/>
              <a:rect l="l" t="t" r="r" b="b"/>
              <a:pathLst>
                <a:path w="16546" h="616" extrusionOk="0">
                  <a:moveTo>
                    <a:pt x="9758" y="0"/>
                  </a:moveTo>
                  <a:cubicBezTo>
                    <a:pt x="6529" y="0"/>
                    <a:pt x="3301" y="160"/>
                    <a:pt x="86" y="479"/>
                  </a:cubicBezTo>
                  <a:cubicBezTo>
                    <a:pt x="0" y="487"/>
                    <a:pt x="0" y="616"/>
                    <a:pt x="86" y="616"/>
                  </a:cubicBezTo>
                  <a:cubicBezTo>
                    <a:pt x="3301" y="297"/>
                    <a:pt x="6529" y="137"/>
                    <a:pt x="9758" y="137"/>
                  </a:cubicBezTo>
                  <a:cubicBezTo>
                    <a:pt x="11993" y="137"/>
                    <a:pt x="14228" y="214"/>
                    <a:pt x="16460" y="368"/>
                  </a:cubicBezTo>
                  <a:cubicBezTo>
                    <a:pt x="16462" y="368"/>
                    <a:pt x="16465" y="368"/>
                    <a:pt x="16467" y="368"/>
                  </a:cubicBezTo>
                  <a:cubicBezTo>
                    <a:pt x="16545" y="368"/>
                    <a:pt x="16543" y="239"/>
                    <a:pt x="16460" y="231"/>
                  </a:cubicBezTo>
                  <a:cubicBezTo>
                    <a:pt x="14228" y="77"/>
                    <a:pt x="11993" y="0"/>
                    <a:pt x="975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1031347" y="298687"/>
              <a:ext cx="423997" cy="169339"/>
            </a:xfrm>
            <a:custGeom>
              <a:avLst/>
              <a:gdLst/>
              <a:ahLst/>
              <a:cxnLst/>
              <a:rect l="l" t="t" r="r" b="b"/>
              <a:pathLst>
                <a:path w="3921" h="1566" extrusionOk="0">
                  <a:moveTo>
                    <a:pt x="91" y="1"/>
                  </a:moveTo>
                  <a:cubicBezTo>
                    <a:pt x="25" y="1"/>
                    <a:pt x="0" y="107"/>
                    <a:pt x="72" y="131"/>
                  </a:cubicBezTo>
                  <a:cubicBezTo>
                    <a:pt x="1355" y="490"/>
                    <a:pt x="2596" y="969"/>
                    <a:pt x="3785" y="1560"/>
                  </a:cubicBezTo>
                  <a:cubicBezTo>
                    <a:pt x="3795" y="1564"/>
                    <a:pt x="3805" y="1566"/>
                    <a:pt x="3814" y="1566"/>
                  </a:cubicBezTo>
                  <a:cubicBezTo>
                    <a:pt x="3877" y="1566"/>
                    <a:pt x="3920" y="1477"/>
                    <a:pt x="3853" y="1440"/>
                  </a:cubicBezTo>
                  <a:cubicBezTo>
                    <a:pt x="2647" y="849"/>
                    <a:pt x="1398" y="370"/>
                    <a:pt x="106" y="3"/>
                  </a:cubicBezTo>
                  <a:cubicBezTo>
                    <a:pt x="101" y="1"/>
                    <a:pt x="96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810044" y="290469"/>
              <a:ext cx="259416" cy="139927"/>
            </a:xfrm>
            <a:custGeom>
              <a:avLst/>
              <a:gdLst/>
              <a:ahLst/>
              <a:cxnLst/>
              <a:rect l="l" t="t" r="r" b="b"/>
              <a:pathLst>
                <a:path w="2399" h="1294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5"/>
                  </a:lnTo>
                  <a:cubicBezTo>
                    <a:pt x="2276" y="1291"/>
                    <a:pt x="2287" y="1294"/>
                    <a:pt x="2297" y="1294"/>
                  </a:cubicBezTo>
                  <a:cubicBezTo>
                    <a:pt x="2358" y="1294"/>
                    <a:pt x="2398" y="1201"/>
                    <a:pt x="2333" y="1165"/>
                  </a:cubicBezTo>
                  <a:lnTo>
                    <a:pt x="134" y="10"/>
                  </a:lnTo>
                  <a:cubicBezTo>
                    <a:pt x="123" y="4"/>
                    <a:pt x="111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504664" y="289496"/>
              <a:ext cx="267959" cy="161878"/>
            </a:xfrm>
            <a:custGeom>
              <a:avLst/>
              <a:gdLst/>
              <a:ahLst/>
              <a:cxnLst/>
              <a:rect l="l" t="t" r="r" b="b"/>
              <a:pathLst>
                <a:path w="2478" h="1497" extrusionOk="0">
                  <a:moveTo>
                    <a:pt x="95" y="1"/>
                  </a:moveTo>
                  <a:cubicBezTo>
                    <a:pt x="40" y="1"/>
                    <a:pt x="0" y="87"/>
                    <a:pt x="58" y="130"/>
                  </a:cubicBezTo>
                  <a:cubicBezTo>
                    <a:pt x="802" y="609"/>
                    <a:pt x="1564" y="1063"/>
                    <a:pt x="2342" y="1491"/>
                  </a:cubicBezTo>
                  <a:cubicBezTo>
                    <a:pt x="2352" y="1495"/>
                    <a:pt x="2362" y="1497"/>
                    <a:pt x="2371" y="1497"/>
                  </a:cubicBezTo>
                  <a:cubicBezTo>
                    <a:pt x="2434" y="1497"/>
                    <a:pt x="2478" y="1408"/>
                    <a:pt x="2411" y="1371"/>
                  </a:cubicBezTo>
                  <a:cubicBezTo>
                    <a:pt x="1632" y="943"/>
                    <a:pt x="871" y="490"/>
                    <a:pt x="126" y="11"/>
                  </a:cubicBezTo>
                  <a:cubicBezTo>
                    <a:pt x="116" y="4"/>
                    <a:pt x="105" y="1"/>
                    <a:pt x="9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740998" y="308744"/>
              <a:ext cx="211188" cy="93537"/>
            </a:xfrm>
            <a:custGeom>
              <a:avLst/>
              <a:gdLst/>
              <a:ahLst/>
              <a:cxnLst/>
              <a:rect l="l" t="t" r="r" b="b"/>
              <a:pathLst>
                <a:path w="1953" h="865" extrusionOk="0">
                  <a:moveTo>
                    <a:pt x="85" y="0"/>
                  </a:moveTo>
                  <a:cubicBezTo>
                    <a:pt x="23" y="0"/>
                    <a:pt x="1" y="109"/>
                    <a:pt x="71" y="132"/>
                  </a:cubicBezTo>
                  <a:lnTo>
                    <a:pt x="1842" y="859"/>
                  </a:lnTo>
                  <a:cubicBezTo>
                    <a:pt x="1852" y="863"/>
                    <a:pt x="1861" y="865"/>
                    <a:pt x="1869" y="865"/>
                  </a:cubicBezTo>
                  <a:cubicBezTo>
                    <a:pt x="1934" y="865"/>
                    <a:pt x="1952" y="761"/>
                    <a:pt x="1884" y="731"/>
                  </a:cubicBezTo>
                  <a:lnTo>
                    <a:pt x="105" y="4"/>
                  </a:lnTo>
                  <a:cubicBezTo>
                    <a:pt x="98" y="1"/>
                    <a:pt x="91" y="0"/>
                    <a:pt x="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294013" y="107176"/>
              <a:ext cx="169988" cy="189236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2" y="0"/>
                  </a:moveTo>
                  <a:cubicBezTo>
                    <a:pt x="1452" y="0"/>
                    <a:pt x="1431" y="8"/>
                    <a:pt x="1416" y="28"/>
                  </a:cubicBezTo>
                  <a:cubicBezTo>
                    <a:pt x="996" y="593"/>
                    <a:pt x="543" y="1132"/>
                    <a:pt x="47" y="1637"/>
                  </a:cubicBezTo>
                  <a:cubicBezTo>
                    <a:pt x="1" y="1683"/>
                    <a:pt x="47" y="1750"/>
                    <a:pt x="97" y="1750"/>
                  </a:cubicBezTo>
                  <a:cubicBezTo>
                    <a:pt x="112" y="1750"/>
                    <a:pt x="128" y="1744"/>
                    <a:pt x="141" y="1731"/>
                  </a:cubicBezTo>
                  <a:cubicBezTo>
                    <a:pt x="646" y="1217"/>
                    <a:pt x="1108" y="670"/>
                    <a:pt x="1535" y="97"/>
                  </a:cubicBezTo>
                  <a:cubicBezTo>
                    <a:pt x="1572" y="48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686119" y="132588"/>
              <a:ext cx="155390" cy="168042"/>
            </a:xfrm>
            <a:custGeom>
              <a:avLst/>
              <a:gdLst/>
              <a:ahLst/>
              <a:cxnLst/>
              <a:rect l="l" t="t" r="r" b="b"/>
              <a:pathLst>
                <a:path w="1437" h="1554" extrusionOk="0">
                  <a:moveTo>
                    <a:pt x="1345" y="1"/>
                  </a:moveTo>
                  <a:cubicBezTo>
                    <a:pt x="1329" y="1"/>
                    <a:pt x="1312" y="8"/>
                    <a:pt x="1297" y="24"/>
                  </a:cubicBezTo>
                  <a:cubicBezTo>
                    <a:pt x="878" y="495"/>
                    <a:pt x="459" y="965"/>
                    <a:pt x="40" y="1436"/>
                  </a:cubicBez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8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072061" y="196930"/>
              <a:ext cx="134952" cy="114839"/>
            </a:xfrm>
            <a:custGeom>
              <a:avLst/>
              <a:gdLst/>
              <a:ahLst/>
              <a:cxnLst/>
              <a:rect l="l" t="t" r="r" b="b"/>
              <a:pathLst>
                <a:path w="1248" h="1062" extrusionOk="0">
                  <a:moveTo>
                    <a:pt x="1151" y="0"/>
                  </a:moveTo>
                  <a:cubicBezTo>
                    <a:pt x="1136" y="0"/>
                    <a:pt x="1121" y="6"/>
                    <a:pt x="1107" y="20"/>
                  </a:cubicBezTo>
                  <a:lnTo>
                    <a:pt x="55" y="952"/>
                  </a:lnTo>
                  <a:cubicBezTo>
                    <a:pt x="1" y="993"/>
                    <a:pt x="49" y="1061"/>
                    <a:pt x="106" y="1061"/>
                  </a:cubicBezTo>
                  <a:cubicBezTo>
                    <a:pt x="120" y="1061"/>
                    <a:pt x="135" y="1057"/>
                    <a:pt x="149" y="1046"/>
                  </a:cubicBezTo>
                  <a:lnTo>
                    <a:pt x="1201" y="114"/>
                  </a:lnTo>
                  <a:cubicBezTo>
                    <a:pt x="1248" y="67"/>
                    <a:pt x="1202" y="0"/>
                    <a:pt x="115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896716" y="137779"/>
              <a:ext cx="181018" cy="174314"/>
            </a:xfrm>
            <a:custGeom>
              <a:avLst/>
              <a:gdLst/>
              <a:ahLst/>
              <a:cxnLst/>
              <a:rect l="l" t="t" r="r" b="b"/>
              <a:pathLst>
                <a:path w="1674" h="1612" extrusionOk="0">
                  <a:moveTo>
                    <a:pt x="1578" y="0"/>
                  </a:moveTo>
                  <a:cubicBezTo>
                    <a:pt x="1565" y="0"/>
                    <a:pt x="1551" y="6"/>
                    <a:pt x="1539" y="19"/>
                  </a:cubicBezTo>
                  <a:lnTo>
                    <a:pt x="872" y="763"/>
                  </a:lnTo>
                  <a:cubicBezTo>
                    <a:pt x="783" y="852"/>
                    <a:pt x="326" y="1471"/>
                    <a:pt x="161" y="1471"/>
                  </a:cubicBezTo>
                  <a:cubicBezTo>
                    <a:pt x="152" y="1471"/>
                    <a:pt x="144" y="1469"/>
                    <a:pt x="136" y="1465"/>
                  </a:cubicBezTo>
                  <a:cubicBezTo>
                    <a:pt x="126" y="1460"/>
                    <a:pt x="117" y="1458"/>
                    <a:pt x="107" y="1458"/>
                  </a:cubicBezTo>
                  <a:cubicBezTo>
                    <a:pt x="44" y="1458"/>
                    <a:pt x="1" y="1547"/>
                    <a:pt x="68" y="1585"/>
                  </a:cubicBezTo>
                  <a:cubicBezTo>
                    <a:pt x="104" y="1603"/>
                    <a:pt x="139" y="1611"/>
                    <a:pt x="173" y="1611"/>
                  </a:cubicBezTo>
                  <a:cubicBezTo>
                    <a:pt x="374" y="1611"/>
                    <a:pt x="540" y="1324"/>
                    <a:pt x="650" y="1200"/>
                  </a:cubicBezTo>
                  <a:lnTo>
                    <a:pt x="1634" y="122"/>
                  </a:lnTo>
                  <a:cubicBezTo>
                    <a:pt x="1673" y="69"/>
                    <a:pt x="1626" y="0"/>
                    <a:pt x="15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44594" y="73220"/>
              <a:ext cx="658758" cy="2272349"/>
            </a:xfrm>
            <a:custGeom>
              <a:avLst/>
              <a:gdLst/>
              <a:ahLst/>
              <a:cxnLst/>
              <a:rect l="l" t="t" r="r" b="b"/>
              <a:pathLst>
                <a:path w="6092" h="21014" extrusionOk="0">
                  <a:moveTo>
                    <a:pt x="2757" y="1"/>
                  </a:moveTo>
                  <a:cubicBezTo>
                    <a:pt x="2676" y="1"/>
                    <a:pt x="2586" y="72"/>
                    <a:pt x="2601" y="180"/>
                  </a:cubicBezTo>
                  <a:cubicBezTo>
                    <a:pt x="2661" y="548"/>
                    <a:pt x="2712" y="924"/>
                    <a:pt x="2772" y="1292"/>
                  </a:cubicBezTo>
                  <a:cubicBezTo>
                    <a:pt x="2806" y="1480"/>
                    <a:pt x="2849" y="1677"/>
                    <a:pt x="2858" y="1865"/>
                  </a:cubicBezTo>
                  <a:cubicBezTo>
                    <a:pt x="2798" y="1899"/>
                    <a:pt x="2781" y="1985"/>
                    <a:pt x="2824" y="2045"/>
                  </a:cubicBezTo>
                  <a:lnTo>
                    <a:pt x="2849" y="2088"/>
                  </a:lnTo>
                  <a:cubicBezTo>
                    <a:pt x="2806" y="2233"/>
                    <a:pt x="2747" y="2378"/>
                    <a:pt x="2661" y="2515"/>
                  </a:cubicBezTo>
                  <a:cubicBezTo>
                    <a:pt x="2336" y="3123"/>
                    <a:pt x="2045" y="3747"/>
                    <a:pt x="1780" y="4380"/>
                  </a:cubicBezTo>
                  <a:cubicBezTo>
                    <a:pt x="1250" y="5689"/>
                    <a:pt x="839" y="7041"/>
                    <a:pt x="557" y="8427"/>
                  </a:cubicBezTo>
                  <a:cubicBezTo>
                    <a:pt x="274" y="9761"/>
                    <a:pt x="112" y="11121"/>
                    <a:pt x="60" y="12490"/>
                  </a:cubicBezTo>
                  <a:cubicBezTo>
                    <a:pt x="0" y="13970"/>
                    <a:pt x="103" y="15425"/>
                    <a:pt x="557" y="16836"/>
                  </a:cubicBezTo>
                  <a:cubicBezTo>
                    <a:pt x="1019" y="18316"/>
                    <a:pt x="1737" y="19702"/>
                    <a:pt x="2670" y="20942"/>
                  </a:cubicBezTo>
                  <a:cubicBezTo>
                    <a:pt x="2700" y="20990"/>
                    <a:pt x="2747" y="21013"/>
                    <a:pt x="2794" y="21013"/>
                  </a:cubicBezTo>
                  <a:cubicBezTo>
                    <a:pt x="2841" y="21013"/>
                    <a:pt x="2888" y="20990"/>
                    <a:pt x="2918" y="20942"/>
                  </a:cubicBezTo>
                  <a:cubicBezTo>
                    <a:pt x="4381" y="18838"/>
                    <a:pt x="5339" y="16417"/>
                    <a:pt x="5707" y="13876"/>
                  </a:cubicBezTo>
                  <a:cubicBezTo>
                    <a:pt x="6092" y="11344"/>
                    <a:pt x="5895" y="8743"/>
                    <a:pt x="5125" y="6297"/>
                  </a:cubicBezTo>
                  <a:cubicBezTo>
                    <a:pt x="4646" y="4791"/>
                    <a:pt x="3910" y="3396"/>
                    <a:pt x="3132" y="2019"/>
                  </a:cubicBezTo>
                  <a:cubicBezTo>
                    <a:pt x="3132" y="1814"/>
                    <a:pt x="3114" y="1608"/>
                    <a:pt x="3072" y="1403"/>
                  </a:cubicBezTo>
                  <a:lnTo>
                    <a:pt x="2875" y="103"/>
                  </a:lnTo>
                  <a:cubicBezTo>
                    <a:pt x="2861" y="31"/>
                    <a:pt x="2811" y="1"/>
                    <a:pt x="27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356786" y="292848"/>
              <a:ext cx="81966" cy="1783687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7" y="1"/>
                  </a:moveTo>
                  <a:cubicBezTo>
                    <a:pt x="33" y="1"/>
                    <a:pt x="1" y="22"/>
                    <a:pt x="5" y="65"/>
                  </a:cubicBezTo>
                  <a:cubicBezTo>
                    <a:pt x="544" y="5506"/>
                    <a:pt x="630" y="10981"/>
                    <a:pt x="253" y="16431"/>
                  </a:cubicBezTo>
                  <a:cubicBezTo>
                    <a:pt x="253" y="16473"/>
                    <a:pt x="285" y="16495"/>
                    <a:pt x="317" y="16495"/>
                  </a:cubicBezTo>
                  <a:cubicBezTo>
                    <a:pt x="349" y="16495"/>
                    <a:pt x="381" y="16473"/>
                    <a:pt x="381" y="16431"/>
                  </a:cubicBezTo>
                  <a:cubicBezTo>
                    <a:pt x="758" y="10981"/>
                    <a:pt x="681" y="5506"/>
                    <a:pt x="142" y="65"/>
                  </a:cubicBezTo>
                  <a:cubicBezTo>
                    <a:pt x="138" y="22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238160" y="774385"/>
              <a:ext cx="171610" cy="417293"/>
            </a:xfrm>
            <a:custGeom>
              <a:avLst/>
              <a:gdLst/>
              <a:ahLst/>
              <a:cxnLst/>
              <a:rect l="l" t="t" r="r" b="b"/>
              <a:pathLst>
                <a:path w="1587" h="3859" extrusionOk="0">
                  <a:moveTo>
                    <a:pt x="1510" y="0"/>
                  </a:moveTo>
                  <a:cubicBezTo>
                    <a:pt x="1486" y="0"/>
                    <a:pt x="1463" y="13"/>
                    <a:pt x="1453" y="44"/>
                  </a:cubicBezTo>
                  <a:cubicBezTo>
                    <a:pt x="1085" y="1318"/>
                    <a:pt x="614" y="2567"/>
                    <a:pt x="24" y="3756"/>
                  </a:cubicBezTo>
                  <a:cubicBezTo>
                    <a:pt x="1" y="3809"/>
                    <a:pt x="46" y="3859"/>
                    <a:pt x="91" y="3859"/>
                  </a:cubicBezTo>
                  <a:cubicBezTo>
                    <a:pt x="111" y="3859"/>
                    <a:pt x="131" y="3849"/>
                    <a:pt x="144" y="3825"/>
                  </a:cubicBezTo>
                  <a:cubicBezTo>
                    <a:pt x="734" y="2619"/>
                    <a:pt x="1213" y="1370"/>
                    <a:pt x="1581" y="78"/>
                  </a:cubicBezTo>
                  <a:cubicBezTo>
                    <a:pt x="1586" y="31"/>
                    <a:pt x="1547" y="0"/>
                    <a:pt x="151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274494" y="1553409"/>
              <a:ext cx="144685" cy="252495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1202" y="34"/>
                  </a:lnTo>
                  <a:lnTo>
                    <a:pt x="30" y="2233"/>
                  </a:lnTo>
                  <a:cubicBezTo>
                    <a:pt x="1" y="2286"/>
                    <a:pt x="49" y="2335"/>
                    <a:pt x="95" y="2335"/>
                  </a:cubicBezTo>
                  <a:cubicBezTo>
                    <a:pt x="116" y="2335"/>
                    <a:pt x="137" y="2325"/>
                    <a:pt x="150" y="2301"/>
                  </a:cubicBezTo>
                  <a:lnTo>
                    <a:pt x="1314" y="103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255137" y="1248136"/>
              <a:ext cx="166203" cy="261362"/>
            </a:xfrm>
            <a:custGeom>
              <a:avLst/>
              <a:gdLst/>
              <a:ahLst/>
              <a:cxnLst/>
              <a:rect l="l" t="t" r="r" b="b"/>
              <a:pathLst>
                <a:path w="1537" h="2417" extrusionOk="0">
                  <a:moveTo>
                    <a:pt x="1445" y="0"/>
                  </a:moveTo>
                  <a:cubicBezTo>
                    <a:pt x="1424" y="0"/>
                    <a:pt x="1403" y="10"/>
                    <a:pt x="1390" y="34"/>
                  </a:cubicBezTo>
                  <a:cubicBezTo>
                    <a:pt x="902" y="778"/>
                    <a:pt x="449" y="1540"/>
                    <a:pt x="30" y="2318"/>
                  </a:cubicBezTo>
                  <a:cubicBezTo>
                    <a:pt x="0" y="2371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8"/>
                    <a:pt x="1022" y="847"/>
                    <a:pt x="1501" y="94"/>
                  </a:cubicBezTo>
                  <a:cubicBezTo>
                    <a:pt x="1536" y="47"/>
                    <a:pt x="1491" y="0"/>
                    <a:pt x="14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04123" y="483170"/>
              <a:ext cx="96132" cy="205348"/>
            </a:xfrm>
            <a:custGeom>
              <a:avLst/>
              <a:gdLst/>
              <a:ahLst/>
              <a:cxnLst/>
              <a:rect l="l" t="t" r="r" b="b"/>
              <a:pathLst>
                <a:path w="889" h="1899" extrusionOk="0">
                  <a:moveTo>
                    <a:pt x="811" y="1"/>
                  </a:moveTo>
                  <a:cubicBezTo>
                    <a:pt x="783" y="1"/>
                    <a:pt x="754" y="16"/>
                    <a:pt x="740" y="50"/>
                  </a:cubicBezTo>
                  <a:lnTo>
                    <a:pt x="22" y="1821"/>
                  </a:lnTo>
                  <a:cubicBezTo>
                    <a:pt x="1" y="1868"/>
                    <a:pt x="40" y="1899"/>
                    <a:pt x="81" y="1899"/>
                  </a:cubicBezTo>
                  <a:cubicBezTo>
                    <a:pt x="108" y="1899"/>
                    <a:pt x="136" y="1886"/>
                    <a:pt x="150" y="1855"/>
                  </a:cubicBezTo>
                  <a:cubicBezTo>
                    <a:pt x="389" y="1265"/>
                    <a:pt x="629" y="675"/>
                    <a:pt x="868" y="85"/>
                  </a:cubicBezTo>
                  <a:cubicBezTo>
                    <a:pt x="889" y="34"/>
                    <a:pt x="851" y="1"/>
                    <a:pt x="81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408692" y="1036943"/>
              <a:ext cx="195400" cy="164473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7" y="0"/>
                  </a:moveTo>
                  <a:cubicBezTo>
                    <a:pt x="46" y="0"/>
                    <a:pt x="1" y="67"/>
                    <a:pt x="47" y="114"/>
                  </a:cubicBezTo>
                  <a:cubicBezTo>
                    <a:pt x="560" y="618"/>
                    <a:pt x="1099" y="1080"/>
                    <a:pt x="1681" y="1508"/>
                  </a:cubicBezTo>
                  <a:cubicBezTo>
                    <a:pt x="1693" y="1517"/>
                    <a:pt x="1704" y="1520"/>
                    <a:pt x="1715" y="1520"/>
                  </a:cubicBezTo>
                  <a:cubicBezTo>
                    <a:pt x="1769" y="1520"/>
                    <a:pt x="1806" y="1431"/>
                    <a:pt x="1749" y="1388"/>
                  </a:cubicBezTo>
                  <a:cubicBezTo>
                    <a:pt x="1176" y="969"/>
                    <a:pt x="646" y="516"/>
                    <a:pt x="141" y="19"/>
                  </a:cubicBezTo>
                  <a:cubicBezTo>
                    <a:pt x="127" y="6"/>
                    <a:pt x="112" y="0"/>
                    <a:pt x="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404150" y="1428726"/>
              <a:ext cx="174530" cy="149875"/>
            </a:xfrm>
            <a:custGeom>
              <a:avLst/>
              <a:gdLst/>
              <a:ahLst/>
              <a:cxnLst/>
              <a:rect l="l" t="t" r="r" b="b"/>
              <a:pathLst>
                <a:path w="1614" h="1386" extrusionOk="0">
                  <a:moveTo>
                    <a:pt x="105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0" y="1380"/>
                    <a:pt x="1495" y="1386"/>
                    <a:pt x="1511" y="1386"/>
                  </a:cubicBezTo>
                  <a:cubicBezTo>
                    <a:pt x="1564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393661" y="1814886"/>
              <a:ext cx="119705" cy="129221"/>
            </a:xfrm>
            <a:custGeom>
              <a:avLst/>
              <a:gdLst/>
              <a:ahLst/>
              <a:cxnLst/>
              <a:rect l="l" t="t" r="r" b="b"/>
              <a:pathLst>
                <a:path w="1107" h="1195" extrusionOk="0">
                  <a:moveTo>
                    <a:pt x="96" y="1"/>
                  </a:moveTo>
                  <a:cubicBezTo>
                    <a:pt x="48" y="1"/>
                    <a:pt x="1" y="70"/>
                    <a:pt x="40" y="123"/>
                  </a:cubicBezTo>
                  <a:cubicBezTo>
                    <a:pt x="348" y="473"/>
                    <a:pt x="656" y="824"/>
                    <a:pt x="973" y="1175"/>
                  </a:cubicBezTo>
                  <a:cubicBezTo>
                    <a:pt x="984" y="1188"/>
                    <a:pt x="998" y="1194"/>
                    <a:pt x="1012" y="1194"/>
                  </a:cubicBezTo>
                  <a:cubicBezTo>
                    <a:pt x="1059" y="1194"/>
                    <a:pt x="1107" y="1125"/>
                    <a:pt x="1067" y="1072"/>
                  </a:cubicBezTo>
                  <a:lnTo>
                    <a:pt x="135" y="20"/>
                  </a:lnTo>
                  <a:cubicBezTo>
                    <a:pt x="123" y="7"/>
                    <a:pt x="109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385010" y="640294"/>
              <a:ext cx="188263" cy="17463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1"/>
                  </a:moveTo>
                  <a:cubicBezTo>
                    <a:pt x="162" y="1"/>
                    <a:pt x="142" y="11"/>
                    <a:pt x="129" y="35"/>
                  </a:cubicBezTo>
                  <a:cubicBezTo>
                    <a:pt x="1" y="274"/>
                    <a:pt x="360" y="488"/>
                    <a:pt x="514" y="616"/>
                  </a:cubicBezTo>
                  <a:lnTo>
                    <a:pt x="1592" y="1600"/>
                  </a:lnTo>
                  <a:cubicBezTo>
                    <a:pt x="1606" y="1610"/>
                    <a:pt x="1621" y="1615"/>
                    <a:pt x="1635" y="1615"/>
                  </a:cubicBezTo>
                  <a:cubicBezTo>
                    <a:pt x="1692" y="1615"/>
                    <a:pt x="1741" y="1547"/>
                    <a:pt x="1686" y="1506"/>
                  </a:cubicBezTo>
                  <a:lnTo>
                    <a:pt x="950" y="839"/>
                  </a:lnTo>
                  <a:cubicBezTo>
                    <a:pt x="856" y="745"/>
                    <a:pt x="172" y="240"/>
                    <a:pt x="249" y="103"/>
                  </a:cubicBezTo>
                  <a:cubicBezTo>
                    <a:pt x="272" y="50"/>
                    <a:pt x="227" y="1"/>
                    <a:pt x="18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1988" y="-77632"/>
              <a:ext cx="1287888" cy="1302919"/>
            </a:xfrm>
            <a:custGeom>
              <a:avLst/>
              <a:gdLst/>
              <a:ahLst/>
              <a:cxnLst/>
              <a:rect l="l" t="t" r="r" b="b"/>
              <a:pathLst>
                <a:path w="11910" h="12049" extrusionOk="0">
                  <a:moveTo>
                    <a:pt x="6203" y="1"/>
                  </a:moveTo>
                  <a:cubicBezTo>
                    <a:pt x="5507" y="1"/>
                    <a:pt x="4812" y="24"/>
                    <a:pt x="4116" y="69"/>
                  </a:cubicBezTo>
                  <a:cubicBezTo>
                    <a:pt x="3072" y="129"/>
                    <a:pt x="2037" y="249"/>
                    <a:pt x="1002" y="420"/>
                  </a:cubicBezTo>
                  <a:cubicBezTo>
                    <a:pt x="960" y="406"/>
                    <a:pt x="917" y="399"/>
                    <a:pt x="875" y="399"/>
                  </a:cubicBezTo>
                  <a:cubicBezTo>
                    <a:pt x="788" y="399"/>
                    <a:pt x="703" y="428"/>
                    <a:pt x="634" y="480"/>
                  </a:cubicBezTo>
                  <a:lnTo>
                    <a:pt x="625" y="480"/>
                  </a:lnTo>
                  <a:cubicBezTo>
                    <a:pt x="343" y="531"/>
                    <a:pt x="189" y="822"/>
                    <a:pt x="292" y="1079"/>
                  </a:cubicBezTo>
                  <a:cubicBezTo>
                    <a:pt x="249" y="1361"/>
                    <a:pt x="292" y="1669"/>
                    <a:pt x="258" y="1951"/>
                  </a:cubicBezTo>
                  <a:cubicBezTo>
                    <a:pt x="206" y="2559"/>
                    <a:pt x="172" y="3183"/>
                    <a:pt x="138" y="3799"/>
                  </a:cubicBezTo>
                  <a:cubicBezTo>
                    <a:pt x="87" y="5040"/>
                    <a:pt x="1" y="6306"/>
                    <a:pt x="112" y="7546"/>
                  </a:cubicBezTo>
                  <a:cubicBezTo>
                    <a:pt x="172" y="8145"/>
                    <a:pt x="258" y="8727"/>
                    <a:pt x="377" y="9308"/>
                  </a:cubicBezTo>
                  <a:cubicBezTo>
                    <a:pt x="506" y="9882"/>
                    <a:pt x="625" y="10480"/>
                    <a:pt x="848" y="11028"/>
                  </a:cubicBezTo>
                  <a:cubicBezTo>
                    <a:pt x="1053" y="11550"/>
                    <a:pt x="1438" y="12020"/>
                    <a:pt x="2028" y="12046"/>
                  </a:cubicBezTo>
                  <a:cubicBezTo>
                    <a:pt x="2054" y="12048"/>
                    <a:pt x="2079" y="12048"/>
                    <a:pt x="2104" y="12048"/>
                  </a:cubicBezTo>
                  <a:cubicBezTo>
                    <a:pt x="2634" y="12048"/>
                    <a:pt x="3067" y="11708"/>
                    <a:pt x="3329" y="11259"/>
                  </a:cubicBezTo>
                  <a:cubicBezTo>
                    <a:pt x="3543" y="10874"/>
                    <a:pt x="3671" y="10446"/>
                    <a:pt x="3714" y="10010"/>
                  </a:cubicBezTo>
                  <a:cubicBezTo>
                    <a:pt x="3774" y="10095"/>
                    <a:pt x="3842" y="10190"/>
                    <a:pt x="3919" y="10275"/>
                  </a:cubicBezTo>
                  <a:cubicBezTo>
                    <a:pt x="4250" y="10650"/>
                    <a:pt x="4730" y="10897"/>
                    <a:pt x="5213" y="10897"/>
                  </a:cubicBezTo>
                  <a:cubicBezTo>
                    <a:pt x="5479" y="10897"/>
                    <a:pt x="5746" y="10822"/>
                    <a:pt x="5989" y="10652"/>
                  </a:cubicBezTo>
                  <a:cubicBezTo>
                    <a:pt x="6717" y="10147"/>
                    <a:pt x="6503" y="9180"/>
                    <a:pt x="6289" y="8461"/>
                  </a:cubicBezTo>
                  <a:cubicBezTo>
                    <a:pt x="6263" y="8393"/>
                    <a:pt x="6246" y="8325"/>
                    <a:pt x="6220" y="8248"/>
                  </a:cubicBezTo>
                  <a:lnTo>
                    <a:pt x="6220" y="8248"/>
                  </a:lnTo>
                  <a:cubicBezTo>
                    <a:pt x="6580" y="8470"/>
                    <a:pt x="6965" y="8667"/>
                    <a:pt x="7350" y="8838"/>
                  </a:cubicBezTo>
                  <a:cubicBezTo>
                    <a:pt x="7682" y="8981"/>
                    <a:pt x="8161" y="9119"/>
                    <a:pt x="8598" y="9119"/>
                  </a:cubicBezTo>
                  <a:cubicBezTo>
                    <a:pt x="9129" y="9119"/>
                    <a:pt x="9598" y="8916"/>
                    <a:pt x="9668" y="8273"/>
                  </a:cubicBezTo>
                  <a:cubicBezTo>
                    <a:pt x="9711" y="7837"/>
                    <a:pt x="9548" y="7332"/>
                    <a:pt x="9386" y="6930"/>
                  </a:cubicBezTo>
                  <a:cubicBezTo>
                    <a:pt x="9223" y="6528"/>
                    <a:pt x="9001" y="6143"/>
                    <a:pt x="8744" y="5792"/>
                  </a:cubicBezTo>
                  <a:cubicBezTo>
                    <a:pt x="8701" y="5741"/>
                    <a:pt x="8659" y="5690"/>
                    <a:pt x="8616" y="5630"/>
                  </a:cubicBezTo>
                  <a:lnTo>
                    <a:pt x="8616" y="5630"/>
                  </a:lnTo>
                  <a:cubicBezTo>
                    <a:pt x="8718" y="5655"/>
                    <a:pt x="8830" y="5673"/>
                    <a:pt x="8932" y="5698"/>
                  </a:cubicBezTo>
                  <a:cubicBezTo>
                    <a:pt x="9259" y="5753"/>
                    <a:pt x="9703" y="5830"/>
                    <a:pt x="10137" y="5830"/>
                  </a:cubicBezTo>
                  <a:cubicBezTo>
                    <a:pt x="10716" y="5830"/>
                    <a:pt x="11276" y="5693"/>
                    <a:pt x="11516" y="5185"/>
                  </a:cubicBezTo>
                  <a:cubicBezTo>
                    <a:pt x="11909" y="4321"/>
                    <a:pt x="10960" y="3286"/>
                    <a:pt x="10318" y="2832"/>
                  </a:cubicBezTo>
                  <a:cubicBezTo>
                    <a:pt x="10113" y="2687"/>
                    <a:pt x="9899" y="2559"/>
                    <a:pt x="9677" y="2447"/>
                  </a:cubicBezTo>
                  <a:cubicBezTo>
                    <a:pt x="9985" y="2413"/>
                    <a:pt x="10284" y="2336"/>
                    <a:pt x="10575" y="2234"/>
                  </a:cubicBezTo>
                  <a:cubicBezTo>
                    <a:pt x="10985" y="2062"/>
                    <a:pt x="11524" y="1677"/>
                    <a:pt x="11379" y="1164"/>
                  </a:cubicBezTo>
                  <a:cubicBezTo>
                    <a:pt x="11242" y="719"/>
                    <a:pt x="10652" y="471"/>
                    <a:pt x="10250" y="343"/>
                  </a:cubicBezTo>
                  <a:cubicBezTo>
                    <a:pt x="9300" y="43"/>
                    <a:pt x="8231" y="61"/>
                    <a:pt x="7247" y="18"/>
                  </a:cubicBezTo>
                  <a:cubicBezTo>
                    <a:pt x="6899" y="6"/>
                    <a:pt x="6551" y="1"/>
                    <a:pt x="6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914342" y="1023751"/>
              <a:ext cx="125761" cy="123598"/>
            </a:xfrm>
            <a:custGeom>
              <a:avLst/>
              <a:gdLst/>
              <a:ahLst/>
              <a:cxnLst/>
              <a:rect l="l" t="t" r="r" b="b"/>
              <a:pathLst>
                <a:path w="1163" h="1143" extrusionOk="0">
                  <a:moveTo>
                    <a:pt x="559" y="1"/>
                  </a:moveTo>
                  <a:cubicBezTo>
                    <a:pt x="425" y="1"/>
                    <a:pt x="290" y="52"/>
                    <a:pt x="187" y="159"/>
                  </a:cubicBezTo>
                  <a:cubicBezTo>
                    <a:pt x="85" y="261"/>
                    <a:pt x="42" y="407"/>
                    <a:pt x="59" y="552"/>
                  </a:cubicBezTo>
                  <a:cubicBezTo>
                    <a:pt x="33" y="629"/>
                    <a:pt x="50" y="706"/>
                    <a:pt x="93" y="774"/>
                  </a:cubicBezTo>
                  <a:cubicBezTo>
                    <a:pt x="1" y="913"/>
                    <a:pt x="75" y="1142"/>
                    <a:pt x="260" y="1142"/>
                  </a:cubicBezTo>
                  <a:cubicBezTo>
                    <a:pt x="280" y="1142"/>
                    <a:pt x="301" y="1140"/>
                    <a:pt x="324" y="1134"/>
                  </a:cubicBezTo>
                  <a:cubicBezTo>
                    <a:pt x="410" y="1117"/>
                    <a:pt x="495" y="1082"/>
                    <a:pt x="581" y="1048"/>
                  </a:cubicBezTo>
                  <a:cubicBezTo>
                    <a:pt x="769" y="1048"/>
                    <a:pt x="957" y="963"/>
                    <a:pt x="1077" y="817"/>
                  </a:cubicBezTo>
                  <a:cubicBezTo>
                    <a:pt x="1145" y="732"/>
                    <a:pt x="1163" y="621"/>
                    <a:pt x="1128" y="518"/>
                  </a:cubicBezTo>
                  <a:cubicBezTo>
                    <a:pt x="1154" y="415"/>
                    <a:pt x="1103" y="313"/>
                    <a:pt x="1009" y="261"/>
                  </a:cubicBezTo>
                  <a:cubicBezTo>
                    <a:pt x="911" y="91"/>
                    <a:pt x="736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1106611" y="795256"/>
              <a:ext cx="131492" cy="128897"/>
            </a:xfrm>
            <a:custGeom>
              <a:avLst/>
              <a:gdLst/>
              <a:ahLst/>
              <a:cxnLst/>
              <a:rect l="l" t="t" r="r" b="b"/>
              <a:pathLst>
                <a:path w="1216" h="1192" extrusionOk="0">
                  <a:moveTo>
                    <a:pt x="899" y="0"/>
                  </a:moveTo>
                  <a:cubicBezTo>
                    <a:pt x="847" y="0"/>
                    <a:pt x="795" y="15"/>
                    <a:pt x="753" y="47"/>
                  </a:cubicBezTo>
                  <a:cubicBezTo>
                    <a:pt x="599" y="158"/>
                    <a:pt x="385" y="184"/>
                    <a:pt x="231" y="304"/>
                  </a:cubicBezTo>
                  <a:cubicBezTo>
                    <a:pt x="103" y="407"/>
                    <a:pt x="26" y="561"/>
                    <a:pt x="18" y="723"/>
                  </a:cubicBezTo>
                  <a:cubicBezTo>
                    <a:pt x="0" y="886"/>
                    <a:pt x="69" y="1040"/>
                    <a:pt x="206" y="1134"/>
                  </a:cubicBezTo>
                  <a:cubicBezTo>
                    <a:pt x="273" y="1175"/>
                    <a:pt x="345" y="1192"/>
                    <a:pt x="420" y="1192"/>
                  </a:cubicBezTo>
                  <a:cubicBezTo>
                    <a:pt x="545" y="1192"/>
                    <a:pt x="675" y="1145"/>
                    <a:pt x="788" y="1091"/>
                  </a:cubicBezTo>
                  <a:cubicBezTo>
                    <a:pt x="967" y="1031"/>
                    <a:pt x="1113" y="886"/>
                    <a:pt x="1181" y="706"/>
                  </a:cubicBezTo>
                  <a:cubicBezTo>
                    <a:pt x="1215" y="569"/>
                    <a:pt x="1198" y="432"/>
                    <a:pt x="1121" y="312"/>
                  </a:cubicBezTo>
                  <a:cubicBezTo>
                    <a:pt x="1121" y="287"/>
                    <a:pt x="1130" y="270"/>
                    <a:pt x="1138" y="244"/>
                  </a:cubicBezTo>
                  <a:cubicBezTo>
                    <a:pt x="1157" y="92"/>
                    <a:pt x="1027" y="0"/>
                    <a:pt x="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629292" y="957462"/>
              <a:ext cx="165663" cy="148037"/>
            </a:xfrm>
            <a:custGeom>
              <a:avLst/>
              <a:gdLst/>
              <a:ahLst/>
              <a:cxnLst/>
              <a:rect l="l" t="t" r="r" b="b"/>
              <a:pathLst>
                <a:path w="1532" h="1369" extrusionOk="0">
                  <a:moveTo>
                    <a:pt x="1118" y="0"/>
                  </a:moveTo>
                  <a:cubicBezTo>
                    <a:pt x="1108" y="0"/>
                    <a:pt x="1097" y="1"/>
                    <a:pt x="1087" y="2"/>
                  </a:cubicBezTo>
                  <a:cubicBezTo>
                    <a:pt x="873" y="36"/>
                    <a:pt x="642" y="96"/>
                    <a:pt x="488" y="275"/>
                  </a:cubicBezTo>
                  <a:cubicBezTo>
                    <a:pt x="454" y="318"/>
                    <a:pt x="428" y="361"/>
                    <a:pt x="402" y="412"/>
                  </a:cubicBezTo>
                  <a:cubicBezTo>
                    <a:pt x="240" y="464"/>
                    <a:pt x="103" y="583"/>
                    <a:pt x="34" y="737"/>
                  </a:cubicBezTo>
                  <a:cubicBezTo>
                    <a:pt x="0" y="840"/>
                    <a:pt x="34" y="943"/>
                    <a:pt x="120" y="1011"/>
                  </a:cubicBezTo>
                  <a:cubicBezTo>
                    <a:pt x="137" y="1020"/>
                    <a:pt x="154" y="1028"/>
                    <a:pt x="171" y="1037"/>
                  </a:cubicBezTo>
                  <a:cubicBezTo>
                    <a:pt x="223" y="1199"/>
                    <a:pt x="359" y="1319"/>
                    <a:pt x="522" y="1362"/>
                  </a:cubicBezTo>
                  <a:cubicBezTo>
                    <a:pt x="548" y="1367"/>
                    <a:pt x="574" y="1369"/>
                    <a:pt x="599" y="1369"/>
                  </a:cubicBezTo>
                  <a:cubicBezTo>
                    <a:pt x="760" y="1369"/>
                    <a:pt x="909" y="1278"/>
                    <a:pt x="975" y="1131"/>
                  </a:cubicBezTo>
                  <a:cubicBezTo>
                    <a:pt x="1001" y="1122"/>
                    <a:pt x="1027" y="1114"/>
                    <a:pt x="1052" y="1105"/>
                  </a:cubicBezTo>
                  <a:cubicBezTo>
                    <a:pt x="1082" y="1119"/>
                    <a:pt x="1114" y="1125"/>
                    <a:pt x="1146" y="1125"/>
                  </a:cubicBezTo>
                  <a:cubicBezTo>
                    <a:pt x="1216" y="1125"/>
                    <a:pt x="1285" y="1093"/>
                    <a:pt x="1326" y="1028"/>
                  </a:cubicBezTo>
                  <a:cubicBezTo>
                    <a:pt x="1531" y="746"/>
                    <a:pt x="1523" y="361"/>
                    <a:pt x="1309" y="87"/>
                  </a:cubicBezTo>
                  <a:cubicBezTo>
                    <a:pt x="1264" y="27"/>
                    <a:pt x="1193" y="0"/>
                    <a:pt x="11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24480" y="807800"/>
              <a:ext cx="135169" cy="109757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4" y="473"/>
                  </a:moveTo>
                  <a:cubicBezTo>
                    <a:pt x="401" y="473"/>
                    <a:pt x="407" y="475"/>
                    <a:pt x="411" y="479"/>
                  </a:cubicBezTo>
                  <a:lnTo>
                    <a:pt x="394" y="487"/>
                  </a:lnTo>
                  <a:lnTo>
                    <a:pt x="368" y="487"/>
                  </a:lnTo>
                  <a:cubicBezTo>
                    <a:pt x="373" y="477"/>
                    <a:pt x="384" y="473"/>
                    <a:pt x="394" y="473"/>
                  </a:cubicBezTo>
                  <a:close/>
                  <a:moveTo>
                    <a:pt x="814" y="1"/>
                  </a:moveTo>
                  <a:cubicBezTo>
                    <a:pt x="682" y="1"/>
                    <a:pt x="556" y="47"/>
                    <a:pt x="454" y="137"/>
                  </a:cubicBezTo>
                  <a:cubicBezTo>
                    <a:pt x="300" y="248"/>
                    <a:pt x="86" y="376"/>
                    <a:pt x="34" y="564"/>
                  </a:cubicBezTo>
                  <a:cubicBezTo>
                    <a:pt x="0" y="744"/>
                    <a:pt x="120" y="915"/>
                    <a:pt x="300" y="949"/>
                  </a:cubicBezTo>
                  <a:cubicBezTo>
                    <a:pt x="344" y="993"/>
                    <a:pt x="399" y="1015"/>
                    <a:pt x="455" y="1015"/>
                  </a:cubicBezTo>
                  <a:cubicBezTo>
                    <a:pt x="508" y="1015"/>
                    <a:pt x="562" y="995"/>
                    <a:pt x="608" y="958"/>
                  </a:cubicBezTo>
                  <a:cubicBezTo>
                    <a:pt x="719" y="872"/>
                    <a:pt x="864" y="778"/>
                    <a:pt x="984" y="676"/>
                  </a:cubicBezTo>
                  <a:cubicBezTo>
                    <a:pt x="1121" y="564"/>
                    <a:pt x="1249" y="410"/>
                    <a:pt x="1164" y="231"/>
                  </a:cubicBezTo>
                  <a:cubicBezTo>
                    <a:pt x="1129" y="128"/>
                    <a:pt x="1053" y="42"/>
                    <a:pt x="950" y="17"/>
                  </a:cubicBezTo>
                  <a:cubicBezTo>
                    <a:pt x="904" y="6"/>
                    <a:pt x="859" y="1"/>
                    <a:pt x="8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1161220" y="979847"/>
              <a:ext cx="137007" cy="116570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624" y="1"/>
                  </a:moveTo>
                  <a:cubicBezTo>
                    <a:pt x="461" y="1"/>
                    <a:pt x="299" y="61"/>
                    <a:pt x="188" y="188"/>
                  </a:cubicBezTo>
                  <a:cubicBezTo>
                    <a:pt x="0" y="402"/>
                    <a:pt x="9" y="710"/>
                    <a:pt x="188" y="915"/>
                  </a:cubicBezTo>
                  <a:cubicBezTo>
                    <a:pt x="223" y="992"/>
                    <a:pt x="291" y="1044"/>
                    <a:pt x="368" y="1044"/>
                  </a:cubicBezTo>
                  <a:cubicBezTo>
                    <a:pt x="419" y="1066"/>
                    <a:pt x="475" y="1078"/>
                    <a:pt x="528" y="1078"/>
                  </a:cubicBezTo>
                  <a:cubicBezTo>
                    <a:pt x="555" y="1078"/>
                    <a:pt x="582" y="1075"/>
                    <a:pt x="608" y="1069"/>
                  </a:cubicBezTo>
                  <a:cubicBezTo>
                    <a:pt x="685" y="1061"/>
                    <a:pt x="762" y="1027"/>
                    <a:pt x="830" y="984"/>
                  </a:cubicBezTo>
                  <a:cubicBezTo>
                    <a:pt x="1078" y="898"/>
                    <a:pt x="1266" y="719"/>
                    <a:pt x="1198" y="419"/>
                  </a:cubicBezTo>
                  <a:cubicBezTo>
                    <a:pt x="1135" y="148"/>
                    <a:pt x="879" y="1"/>
                    <a:pt x="6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1367438" y="695769"/>
              <a:ext cx="111163" cy="100133"/>
            </a:xfrm>
            <a:custGeom>
              <a:avLst/>
              <a:gdLst/>
              <a:ahLst/>
              <a:cxnLst/>
              <a:rect l="l" t="t" r="r" b="b"/>
              <a:pathLst>
                <a:path w="1028" h="926" extrusionOk="0">
                  <a:moveTo>
                    <a:pt x="548" y="430"/>
                  </a:moveTo>
                  <a:cubicBezTo>
                    <a:pt x="553" y="430"/>
                    <a:pt x="557" y="433"/>
                    <a:pt x="557" y="437"/>
                  </a:cubicBezTo>
                  <a:lnTo>
                    <a:pt x="540" y="437"/>
                  </a:lnTo>
                  <a:cubicBezTo>
                    <a:pt x="540" y="433"/>
                    <a:pt x="544" y="430"/>
                    <a:pt x="548" y="430"/>
                  </a:cubicBezTo>
                  <a:close/>
                  <a:moveTo>
                    <a:pt x="555" y="1"/>
                  </a:moveTo>
                  <a:cubicBezTo>
                    <a:pt x="449" y="1"/>
                    <a:pt x="342" y="39"/>
                    <a:pt x="258" y="120"/>
                  </a:cubicBezTo>
                  <a:cubicBezTo>
                    <a:pt x="1" y="326"/>
                    <a:pt x="52" y="728"/>
                    <a:pt x="352" y="873"/>
                  </a:cubicBezTo>
                  <a:cubicBezTo>
                    <a:pt x="394" y="890"/>
                    <a:pt x="437" y="899"/>
                    <a:pt x="489" y="907"/>
                  </a:cubicBezTo>
                  <a:cubicBezTo>
                    <a:pt x="515" y="918"/>
                    <a:pt x="545" y="925"/>
                    <a:pt x="576" y="925"/>
                  </a:cubicBezTo>
                  <a:cubicBezTo>
                    <a:pt x="595" y="925"/>
                    <a:pt x="614" y="922"/>
                    <a:pt x="634" y="916"/>
                  </a:cubicBezTo>
                  <a:cubicBezTo>
                    <a:pt x="720" y="899"/>
                    <a:pt x="805" y="856"/>
                    <a:pt x="865" y="788"/>
                  </a:cubicBezTo>
                  <a:cubicBezTo>
                    <a:pt x="951" y="711"/>
                    <a:pt x="1002" y="608"/>
                    <a:pt x="1019" y="497"/>
                  </a:cubicBezTo>
                  <a:cubicBezTo>
                    <a:pt x="1028" y="454"/>
                    <a:pt x="1010" y="411"/>
                    <a:pt x="993" y="368"/>
                  </a:cubicBezTo>
                  <a:cubicBezTo>
                    <a:pt x="985" y="334"/>
                    <a:pt x="976" y="291"/>
                    <a:pt x="959" y="257"/>
                  </a:cubicBezTo>
                  <a:cubicBezTo>
                    <a:pt x="881" y="91"/>
                    <a:pt x="719" y="1"/>
                    <a:pt x="5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1091796" y="586550"/>
              <a:ext cx="105540" cy="103053"/>
            </a:xfrm>
            <a:custGeom>
              <a:avLst/>
              <a:gdLst/>
              <a:ahLst/>
              <a:cxnLst/>
              <a:rect l="l" t="t" r="r" b="b"/>
              <a:pathLst>
                <a:path w="976" h="953" extrusionOk="0">
                  <a:moveTo>
                    <a:pt x="419" y="0"/>
                  </a:moveTo>
                  <a:cubicBezTo>
                    <a:pt x="283" y="0"/>
                    <a:pt x="154" y="60"/>
                    <a:pt x="69" y="164"/>
                  </a:cubicBezTo>
                  <a:cubicBezTo>
                    <a:pt x="26" y="224"/>
                    <a:pt x="9" y="301"/>
                    <a:pt x="18" y="369"/>
                  </a:cubicBezTo>
                  <a:cubicBezTo>
                    <a:pt x="9" y="403"/>
                    <a:pt x="1" y="429"/>
                    <a:pt x="1" y="463"/>
                  </a:cubicBezTo>
                  <a:cubicBezTo>
                    <a:pt x="1" y="532"/>
                    <a:pt x="18" y="591"/>
                    <a:pt x="43" y="643"/>
                  </a:cubicBezTo>
                  <a:cubicBezTo>
                    <a:pt x="1" y="806"/>
                    <a:pt x="130" y="952"/>
                    <a:pt x="278" y="952"/>
                  </a:cubicBezTo>
                  <a:cubicBezTo>
                    <a:pt x="308" y="952"/>
                    <a:pt x="338" y="947"/>
                    <a:pt x="368" y="934"/>
                  </a:cubicBezTo>
                  <a:cubicBezTo>
                    <a:pt x="437" y="908"/>
                    <a:pt x="488" y="874"/>
                    <a:pt x="540" y="831"/>
                  </a:cubicBezTo>
                  <a:cubicBezTo>
                    <a:pt x="599" y="805"/>
                    <a:pt x="659" y="780"/>
                    <a:pt x="702" y="737"/>
                  </a:cubicBezTo>
                  <a:cubicBezTo>
                    <a:pt x="976" y="532"/>
                    <a:pt x="882" y="95"/>
                    <a:pt x="548" y="18"/>
                  </a:cubicBezTo>
                  <a:cubicBezTo>
                    <a:pt x="505" y="6"/>
                    <a:pt x="462" y="0"/>
                    <a:pt x="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312937" y="483603"/>
              <a:ext cx="108351" cy="100566"/>
            </a:xfrm>
            <a:custGeom>
              <a:avLst/>
              <a:gdLst/>
              <a:ahLst/>
              <a:cxnLst/>
              <a:rect l="l" t="t" r="r" b="b"/>
              <a:pathLst>
                <a:path w="1002" h="930" extrusionOk="0">
                  <a:moveTo>
                    <a:pt x="423" y="1"/>
                  </a:moveTo>
                  <a:cubicBezTo>
                    <a:pt x="372" y="1"/>
                    <a:pt x="319" y="18"/>
                    <a:pt x="274" y="55"/>
                  </a:cubicBezTo>
                  <a:cubicBezTo>
                    <a:pt x="60" y="243"/>
                    <a:pt x="0" y="551"/>
                    <a:pt x="129" y="808"/>
                  </a:cubicBezTo>
                  <a:cubicBezTo>
                    <a:pt x="171" y="886"/>
                    <a:pt x="254" y="930"/>
                    <a:pt x="339" y="930"/>
                  </a:cubicBezTo>
                  <a:cubicBezTo>
                    <a:pt x="392" y="930"/>
                    <a:pt x="445" y="912"/>
                    <a:pt x="488" y="876"/>
                  </a:cubicBezTo>
                  <a:lnTo>
                    <a:pt x="890" y="594"/>
                  </a:lnTo>
                  <a:cubicBezTo>
                    <a:pt x="984" y="508"/>
                    <a:pt x="1001" y="363"/>
                    <a:pt x="916" y="260"/>
                  </a:cubicBezTo>
                  <a:cubicBezTo>
                    <a:pt x="869" y="208"/>
                    <a:pt x="808" y="183"/>
                    <a:pt x="743" y="183"/>
                  </a:cubicBezTo>
                  <a:cubicBezTo>
                    <a:pt x="712" y="183"/>
                    <a:pt x="681" y="189"/>
                    <a:pt x="650" y="200"/>
                  </a:cubicBezTo>
                  <a:lnTo>
                    <a:pt x="650" y="192"/>
                  </a:lnTo>
                  <a:cubicBezTo>
                    <a:pt x="627" y="71"/>
                    <a:pt x="528" y="1"/>
                    <a:pt x="4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1382253" y="888579"/>
              <a:ext cx="73207" cy="82507"/>
            </a:xfrm>
            <a:custGeom>
              <a:avLst/>
              <a:gdLst/>
              <a:ahLst/>
              <a:cxnLst/>
              <a:rect l="l" t="t" r="r" b="b"/>
              <a:pathLst>
                <a:path w="677" h="763" extrusionOk="0">
                  <a:moveTo>
                    <a:pt x="348" y="0"/>
                  </a:moveTo>
                  <a:cubicBezTo>
                    <a:pt x="329" y="0"/>
                    <a:pt x="310" y="2"/>
                    <a:pt x="292" y="6"/>
                  </a:cubicBezTo>
                  <a:cubicBezTo>
                    <a:pt x="129" y="31"/>
                    <a:pt x="9" y="168"/>
                    <a:pt x="18" y="339"/>
                  </a:cubicBezTo>
                  <a:cubicBezTo>
                    <a:pt x="18" y="373"/>
                    <a:pt x="18" y="408"/>
                    <a:pt x="27" y="442"/>
                  </a:cubicBezTo>
                  <a:cubicBezTo>
                    <a:pt x="1" y="502"/>
                    <a:pt x="1" y="570"/>
                    <a:pt x="27" y="639"/>
                  </a:cubicBezTo>
                  <a:cubicBezTo>
                    <a:pt x="69" y="718"/>
                    <a:pt x="152" y="763"/>
                    <a:pt x="239" y="763"/>
                  </a:cubicBezTo>
                  <a:cubicBezTo>
                    <a:pt x="274" y="763"/>
                    <a:pt x="309" y="756"/>
                    <a:pt x="343" y="741"/>
                  </a:cubicBezTo>
                  <a:cubicBezTo>
                    <a:pt x="454" y="690"/>
                    <a:pt x="548" y="596"/>
                    <a:pt x="583" y="468"/>
                  </a:cubicBezTo>
                  <a:cubicBezTo>
                    <a:pt x="583" y="459"/>
                    <a:pt x="583" y="450"/>
                    <a:pt x="591" y="442"/>
                  </a:cubicBezTo>
                  <a:lnTo>
                    <a:pt x="634" y="331"/>
                  </a:lnTo>
                  <a:cubicBezTo>
                    <a:pt x="677" y="202"/>
                    <a:pt x="617" y="74"/>
                    <a:pt x="497" y="31"/>
                  </a:cubicBezTo>
                  <a:cubicBezTo>
                    <a:pt x="480" y="23"/>
                    <a:pt x="463" y="23"/>
                    <a:pt x="446" y="23"/>
                  </a:cubicBezTo>
                  <a:cubicBezTo>
                    <a:pt x="413" y="6"/>
                    <a:pt x="381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711909" y="164813"/>
              <a:ext cx="143928" cy="135926"/>
            </a:xfrm>
            <a:custGeom>
              <a:avLst/>
              <a:gdLst/>
              <a:ahLst/>
              <a:cxnLst/>
              <a:rect l="l" t="t" r="r" b="b"/>
              <a:pathLst>
                <a:path w="1331" h="1257" extrusionOk="0">
                  <a:moveTo>
                    <a:pt x="978" y="0"/>
                  </a:moveTo>
                  <a:cubicBezTo>
                    <a:pt x="954" y="0"/>
                    <a:pt x="929" y="13"/>
                    <a:pt x="913" y="43"/>
                  </a:cubicBezTo>
                  <a:cubicBezTo>
                    <a:pt x="853" y="146"/>
                    <a:pt x="793" y="257"/>
                    <a:pt x="742" y="368"/>
                  </a:cubicBezTo>
                  <a:cubicBezTo>
                    <a:pt x="708" y="377"/>
                    <a:pt x="682" y="394"/>
                    <a:pt x="673" y="419"/>
                  </a:cubicBezTo>
                  <a:lnTo>
                    <a:pt x="656" y="462"/>
                  </a:lnTo>
                  <a:cubicBezTo>
                    <a:pt x="502" y="308"/>
                    <a:pt x="340" y="163"/>
                    <a:pt x="152" y="34"/>
                  </a:cubicBezTo>
                  <a:cubicBezTo>
                    <a:pt x="140" y="26"/>
                    <a:pt x="128" y="22"/>
                    <a:pt x="115" y="22"/>
                  </a:cubicBezTo>
                  <a:cubicBezTo>
                    <a:pt x="56" y="22"/>
                    <a:pt x="1" y="113"/>
                    <a:pt x="57" y="163"/>
                  </a:cubicBezTo>
                  <a:lnTo>
                    <a:pt x="160" y="257"/>
                  </a:lnTo>
                  <a:cubicBezTo>
                    <a:pt x="143" y="282"/>
                    <a:pt x="152" y="317"/>
                    <a:pt x="177" y="334"/>
                  </a:cubicBezTo>
                  <a:lnTo>
                    <a:pt x="186" y="342"/>
                  </a:lnTo>
                  <a:cubicBezTo>
                    <a:pt x="186" y="359"/>
                    <a:pt x="194" y="377"/>
                    <a:pt x="203" y="394"/>
                  </a:cubicBezTo>
                  <a:cubicBezTo>
                    <a:pt x="297" y="496"/>
                    <a:pt x="391" y="590"/>
                    <a:pt x="494" y="676"/>
                  </a:cubicBezTo>
                  <a:cubicBezTo>
                    <a:pt x="417" y="796"/>
                    <a:pt x="365" y="924"/>
                    <a:pt x="340" y="1052"/>
                  </a:cubicBezTo>
                  <a:cubicBezTo>
                    <a:pt x="340" y="1078"/>
                    <a:pt x="340" y="1104"/>
                    <a:pt x="357" y="1121"/>
                  </a:cubicBezTo>
                  <a:cubicBezTo>
                    <a:pt x="331" y="1172"/>
                    <a:pt x="365" y="1223"/>
                    <a:pt x="417" y="1241"/>
                  </a:cubicBezTo>
                  <a:cubicBezTo>
                    <a:pt x="427" y="1251"/>
                    <a:pt x="441" y="1256"/>
                    <a:pt x="455" y="1256"/>
                  </a:cubicBezTo>
                  <a:cubicBezTo>
                    <a:pt x="475" y="1256"/>
                    <a:pt x="496" y="1247"/>
                    <a:pt x="511" y="1232"/>
                  </a:cubicBezTo>
                  <a:cubicBezTo>
                    <a:pt x="605" y="1129"/>
                    <a:pt x="691" y="1027"/>
                    <a:pt x="759" y="907"/>
                  </a:cubicBezTo>
                  <a:lnTo>
                    <a:pt x="853" y="984"/>
                  </a:lnTo>
                  <a:cubicBezTo>
                    <a:pt x="879" y="1018"/>
                    <a:pt x="913" y="1052"/>
                    <a:pt x="939" y="1095"/>
                  </a:cubicBezTo>
                  <a:cubicBezTo>
                    <a:pt x="951" y="1108"/>
                    <a:pt x="973" y="1116"/>
                    <a:pt x="994" y="1116"/>
                  </a:cubicBezTo>
                  <a:cubicBezTo>
                    <a:pt x="1001" y="1116"/>
                    <a:pt x="1009" y="1115"/>
                    <a:pt x="1016" y="1112"/>
                  </a:cubicBezTo>
                  <a:cubicBezTo>
                    <a:pt x="1067" y="1146"/>
                    <a:pt x="1127" y="1189"/>
                    <a:pt x="1178" y="1223"/>
                  </a:cubicBezTo>
                  <a:cubicBezTo>
                    <a:pt x="1190" y="1230"/>
                    <a:pt x="1202" y="1233"/>
                    <a:pt x="1214" y="1233"/>
                  </a:cubicBezTo>
                  <a:cubicBezTo>
                    <a:pt x="1278" y="1233"/>
                    <a:pt x="1330" y="1146"/>
                    <a:pt x="1272" y="1095"/>
                  </a:cubicBezTo>
                  <a:lnTo>
                    <a:pt x="1144" y="967"/>
                  </a:lnTo>
                  <a:cubicBezTo>
                    <a:pt x="1050" y="881"/>
                    <a:pt x="956" y="787"/>
                    <a:pt x="862" y="702"/>
                  </a:cubicBezTo>
                  <a:cubicBezTo>
                    <a:pt x="896" y="625"/>
                    <a:pt x="930" y="539"/>
                    <a:pt x="947" y="462"/>
                  </a:cubicBezTo>
                  <a:cubicBezTo>
                    <a:pt x="956" y="445"/>
                    <a:pt x="956" y="436"/>
                    <a:pt x="947" y="419"/>
                  </a:cubicBezTo>
                  <a:cubicBezTo>
                    <a:pt x="964" y="385"/>
                    <a:pt x="973" y="351"/>
                    <a:pt x="990" y="308"/>
                  </a:cubicBezTo>
                  <a:cubicBezTo>
                    <a:pt x="998" y="291"/>
                    <a:pt x="998" y="274"/>
                    <a:pt x="990" y="257"/>
                  </a:cubicBezTo>
                  <a:cubicBezTo>
                    <a:pt x="1007" y="205"/>
                    <a:pt x="1033" y="163"/>
                    <a:pt x="1050" y="120"/>
                  </a:cubicBezTo>
                  <a:cubicBezTo>
                    <a:pt x="1079" y="56"/>
                    <a:pt x="1029" y="0"/>
                    <a:pt x="97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499528" y="146105"/>
              <a:ext cx="149551" cy="127383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1" y="1"/>
                  </a:moveTo>
                  <a:cubicBezTo>
                    <a:pt x="961" y="1"/>
                    <a:pt x="933" y="16"/>
                    <a:pt x="926" y="53"/>
                  </a:cubicBezTo>
                  <a:cubicBezTo>
                    <a:pt x="926" y="79"/>
                    <a:pt x="918" y="105"/>
                    <a:pt x="909" y="122"/>
                  </a:cubicBezTo>
                  <a:cubicBezTo>
                    <a:pt x="895" y="103"/>
                    <a:pt x="870" y="91"/>
                    <a:pt x="844" y="91"/>
                  </a:cubicBezTo>
                  <a:cubicBezTo>
                    <a:pt x="824" y="91"/>
                    <a:pt x="805" y="98"/>
                    <a:pt x="790" y="113"/>
                  </a:cubicBezTo>
                  <a:lnTo>
                    <a:pt x="764" y="139"/>
                  </a:lnTo>
                  <a:cubicBezTo>
                    <a:pt x="678" y="216"/>
                    <a:pt x="610" y="319"/>
                    <a:pt x="567" y="430"/>
                  </a:cubicBezTo>
                  <a:lnTo>
                    <a:pt x="156" y="173"/>
                  </a:lnTo>
                  <a:cubicBezTo>
                    <a:pt x="140" y="163"/>
                    <a:pt x="124" y="158"/>
                    <a:pt x="110" y="158"/>
                  </a:cubicBezTo>
                  <a:cubicBezTo>
                    <a:pt x="41" y="158"/>
                    <a:pt x="0" y="260"/>
                    <a:pt x="71" y="310"/>
                  </a:cubicBezTo>
                  <a:lnTo>
                    <a:pt x="345" y="498"/>
                  </a:lnTo>
                  <a:cubicBezTo>
                    <a:pt x="319" y="541"/>
                    <a:pt x="345" y="592"/>
                    <a:pt x="387" y="609"/>
                  </a:cubicBezTo>
                  <a:lnTo>
                    <a:pt x="507" y="652"/>
                  </a:lnTo>
                  <a:cubicBezTo>
                    <a:pt x="507" y="695"/>
                    <a:pt x="507" y="738"/>
                    <a:pt x="507" y="780"/>
                  </a:cubicBezTo>
                  <a:cubicBezTo>
                    <a:pt x="499" y="832"/>
                    <a:pt x="490" y="883"/>
                    <a:pt x="482" y="926"/>
                  </a:cubicBezTo>
                  <a:cubicBezTo>
                    <a:pt x="447" y="969"/>
                    <a:pt x="405" y="1011"/>
                    <a:pt x="362" y="1046"/>
                  </a:cubicBezTo>
                  <a:cubicBezTo>
                    <a:pt x="301" y="1093"/>
                    <a:pt x="357" y="1177"/>
                    <a:pt x="422" y="1177"/>
                  </a:cubicBezTo>
                  <a:cubicBezTo>
                    <a:pt x="439" y="1177"/>
                    <a:pt x="457" y="1171"/>
                    <a:pt x="473" y="1157"/>
                  </a:cubicBezTo>
                  <a:lnTo>
                    <a:pt x="482" y="1148"/>
                  </a:lnTo>
                  <a:cubicBezTo>
                    <a:pt x="500" y="1160"/>
                    <a:pt x="519" y="1166"/>
                    <a:pt x="537" y="1166"/>
                  </a:cubicBezTo>
                  <a:cubicBezTo>
                    <a:pt x="571" y="1166"/>
                    <a:pt x="602" y="1147"/>
                    <a:pt x="618" y="1114"/>
                  </a:cubicBezTo>
                  <a:lnTo>
                    <a:pt x="627" y="1097"/>
                  </a:lnTo>
                  <a:cubicBezTo>
                    <a:pt x="661" y="1097"/>
                    <a:pt x="687" y="1088"/>
                    <a:pt x="704" y="1054"/>
                  </a:cubicBezTo>
                  <a:cubicBezTo>
                    <a:pt x="747" y="986"/>
                    <a:pt x="781" y="917"/>
                    <a:pt x="824" y="840"/>
                  </a:cubicBezTo>
                  <a:lnTo>
                    <a:pt x="1123" y="1054"/>
                  </a:lnTo>
                  <a:cubicBezTo>
                    <a:pt x="1138" y="1065"/>
                    <a:pt x="1152" y="1070"/>
                    <a:pt x="1166" y="1070"/>
                  </a:cubicBezTo>
                  <a:cubicBezTo>
                    <a:pt x="1185" y="1070"/>
                    <a:pt x="1202" y="1061"/>
                    <a:pt x="1217" y="1046"/>
                  </a:cubicBezTo>
                  <a:lnTo>
                    <a:pt x="1234" y="1054"/>
                  </a:lnTo>
                  <a:cubicBezTo>
                    <a:pt x="1249" y="1065"/>
                    <a:pt x="1264" y="1069"/>
                    <a:pt x="1277" y="1069"/>
                  </a:cubicBezTo>
                  <a:cubicBezTo>
                    <a:pt x="1342" y="1069"/>
                    <a:pt x="1382" y="967"/>
                    <a:pt x="1311" y="917"/>
                  </a:cubicBezTo>
                  <a:cubicBezTo>
                    <a:pt x="1277" y="892"/>
                    <a:pt x="1243" y="866"/>
                    <a:pt x="1209" y="840"/>
                  </a:cubicBezTo>
                  <a:lnTo>
                    <a:pt x="1132" y="789"/>
                  </a:lnTo>
                  <a:cubicBezTo>
                    <a:pt x="1123" y="780"/>
                    <a:pt x="1115" y="772"/>
                    <a:pt x="1106" y="763"/>
                  </a:cubicBezTo>
                  <a:cubicBezTo>
                    <a:pt x="1055" y="729"/>
                    <a:pt x="1003" y="695"/>
                    <a:pt x="944" y="661"/>
                  </a:cubicBezTo>
                  <a:lnTo>
                    <a:pt x="909" y="644"/>
                  </a:lnTo>
                  <a:cubicBezTo>
                    <a:pt x="986" y="464"/>
                    <a:pt x="1038" y="284"/>
                    <a:pt x="1080" y="96"/>
                  </a:cubicBezTo>
                  <a:cubicBezTo>
                    <a:pt x="1091" y="39"/>
                    <a:pt x="1038" y="1"/>
                    <a:pt x="9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597176" y="-3774"/>
              <a:ext cx="149010" cy="127924"/>
            </a:xfrm>
            <a:custGeom>
              <a:avLst/>
              <a:gdLst/>
              <a:ahLst/>
              <a:cxnLst/>
              <a:rect l="l" t="t" r="r" b="b"/>
              <a:pathLst>
                <a:path w="1378" h="1183" extrusionOk="0">
                  <a:moveTo>
                    <a:pt x="986" y="1"/>
                  </a:moveTo>
                  <a:cubicBezTo>
                    <a:pt x="956" y="1"/>
                    <a:pt x="928" y="17"/>
                    <a:pt x="922" y="53"/>
                  </a:cubicBezTo>
                  <a:lnTo>
                    <a:pt x="905" y="130"/>
                  </a:lnTo>
                  <a:cubicBezTo>
                    <a:pt x="890" y="106"/>
                    <a:pt x="863" y="92"/>
                    <a:pt x="837" y="92"/>
                  </a:cubicBezTo>
                  <a:cubicBezTo>
                    <a:pt x="818" y="92"/>
                    <a:pt x="799" y="99"/>
                    <a:pt x="785" y="113"/>
                  </a:cubicBezTo>
                  <a:lnTo>
                    <a:pt x="759" y="139"/>
                  </a:lnTo>
                  <a:cubicBezTo>
                    <a:pt x="674" y="216"/>
                    <a:pt x="605" y="319"/>
                    <a:pt x="562" y="430"/>
                  </a:cubicBezTo>
                  <a:lnTo>
                    <a:pt x="152" y="173"/>
                  </a:lnTo>
                  <a:cubicBezTo>
                    <a:pt x="139" y="165"/>
                    <a:pt x="126" y="162"/>
                    <a:pt x="114" y="162"/>
                  </a:cubicBezTo>
                  <a:cubicBezTo>
                    <a:pt x="46" y="162"/>
                    <a:pt x="1" y="268"/>
                    <a:pt x="66" y="319"/>
                  </a:cubicBezTo>
                  <a:lnTo>
                    <a:pt x="340" y="507"/>
                  </a:lnTo>
                  <a:cubicBezTo>
                    <a:pt x="323" y="550"/>
                    <a:pt x="349" y="601"/>
                    <a:pt x="391" y="618"/>
                  </a:cubicBezTo>
                  <a:lnTo>
                    <a:pt x="511" y="661"/>
                  </a:lnTo>
                  <a:cubicBezTo>
                    <a:pt x="502" y="704"/>
                    <a:pt x="502" y="746"/>
                    <a:pt x="511" y="789"/>
                  </a:cubicBezTo>
                  <a:cubicBezTo>
                    <a:pt x="494" y="840"/>
                    <a:pt x="485" y="883"/>
                    <a:pt x="477" y="935"/>
                  </a:cubicBezTo>
                  <a:cubicBezTo>
                    <a:pt x="443" y="977"/>
                    <a:pt x="408" y="1012"/>
                    <a:pt x="366" y="1046"/>
                  </a:cubicBezTo>
                  <a:cubicBezTo>
                    <a:pt x="297" y="1101"/>
                    <a:pt x="360" y="1183"/>
                    <a:pt x="423" y="1183"/>
                  </a:cubicBezTo>
                  <a:cubicBezTo>
                    <a:pt x="439" y="1183"/>
                    <a:pt x="455" y="1178"/>
                    <a:pt x="468" y="1166"/>
                  </a:cubicBezTo>
                  <a:lnTo>
                    <a:pt x="477" y="1157"/>
                  </a:lnTo>
                  <a:cubicBezTo>
                    <a:pt x="493" y="1168"/>
                    <a:pt x="510" y="1173"/>
                    <a:pt x="526" y="1173"/>
                  </a:cubicBezTo>
                  <a:cubicBezTo>
                    <a:pt x="562" y="1173"/>
                    <a:pt x="596" y="1149"/>
                    <a:pt x="614" y="1114"/>
                  </a:cubicBezTo>
                  <a:lnTo>
                    <a:pt x="622" y="1097"/>
                  </a:lnTo>
                  <a:cubicBezTo>
                    <a:pt x="627" y="1099"/>
                    <a:pt x="632" y="1099"/>
                    <a:pt x="637" y="1099"/>
                  </a:cubicBezTo>
                  <a:cubicBezTo>
                    <a:pt x="660" y="1099"/>
                    <a:pt x="685" y="1084"/>
                    <a:pt x="699" y="1063"/>
                  </a:cubicBezTo>
                  <a:cubicBezTo>
                    <a:pt x="742" y="994"/>
                    <a:pt x="776" y="926"/>
                    <a:pt x="819" y="849"/>
                  </a:cubicBezTo>
                  <a:lnTo>
                    <a:pt x="1118" y="1063"/>
                  </a:lnTo>
                  <a:cubicBezTo>
                    <a:pt x="1129" y="1074"/>
                    <a:pt x="1143" y="1078"/>
                    <a:pt x="1157" y="1078"/>
                  </a:cubicBezTo>
                  <a:cubicBezTo>
                    <a:pt x="1177" y="1078"/>
                    <a:pt x="1198" y="1069"/>
                    <a:pt x="1213" y="1054"/>
                  </a:cubicBezTo>
                  <a:lnTo>
                    <a:pt x="1230" y="1063"/>
                  </a:lnTo>
                  <a:cubicBezTo>
                    <a:pt x="1243" y="1073"/>
                    <a:pt x="1257" y="1078"/>
                    <a:pt x="1269" y="1078"/>
                  </a:cubicBezTo>
                  <a:cubicBezTo>
                    <a:pt x="1331" y="1078"/>
                    <a:pt x="1377" y="976"/>
                    <a:pt x="1307" y="926"/>
                  </a:cubicBezTo>
                  <a:lnTo>
                    <a:pt x="1204" y="849"/>
                  </a:lnTo>
                  <a:lnTo>
                    <a:pt x="1118" y="798"/>
                  </a:lnTo>
                  <a:cubicBezTo>
                    <a:pt x="1118" y="781"/>
                    <a:pt x="1110" y="781"/>
                    <a:pt x="1101" y="772"/>
                  </a:cubicBezTo>
                  <a:cubicBezTo>
                    <a:pt x="1050" y="738"/>
                    <a:pt x="990" y="704"/>
                    <a:pt x="939" y="661"/>
                  </a:cubicBezTo>
                  <a:lnTo>
                    <a:pt x="905" y="644"/>
                  </a:lnTo>
                  <a:cubicBezTo>
                    <a:pt x="982" y="464"/>
                    <a:pt x="1033" y="284"/>
                    <a:pt x="1076" y="96"/>
                  </a:cubicBezTo>
                  <a:cubicBezTo>
                    <a:pt x="1086" y="39"/>
                    <a:pt x="1033" y="1"/>
                    <a:pt x="9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537700" y="-120130"/>
              <a:ext cx="118516" cy="126518"/>
            </a:xfrm>
            <a:custGeom>
              <a:avLst/>
              <a:gdLst/>
              <a:ahLst/>
              <a:cxnLst/>
              <a:rect l="l" t="t" r="r" b="b"/>
              <a:pathLst>
                <a:path w="1096" h="1170" extrusionOk="0">
                  <a:moveTo>
                    <a:pt x="647" y="0"/>
                  </a:moveTo>
                  <a:cubicBezTo>
                    <a:pt x="623" y="0"/>
                    <a:pt x="598" y="13"/>
                    <a:pt x="582" y="43"/>
                  </a:cubicBezTo>
                  <a:cubicBezTo>
                    <a:pt x="531" y="129"/>
                    <a:pt x="496" y="214"/>
                    <a:pt x="454" y="308"/>
                  </a:cubicBezTo>
                  <a:cubicBezTo>
                    <a:pt x="445" y="334"/>
                    <a:pt x="437" y="351"/>
                    <a:pt x="428" y="377"/>
                  </a:cubicBezTo>
                  <a:cubicBezTo>
                    <a:pt x="394" y="360"/>
                    <a:pt x="351" y="351"/>
                    <a:pt x="308" y="342"/>
                  </a:cubicBezTo>
                  <a:cubicBezTo>
                    <a:pt x="301" y="340"/>
                    <a:pt x="293" y="339"/>
                    <a:pt x="286" y="339"/>
                  </a:cubicBezTo>
                  <a:cubicBezTo>
                    <a:pt x="268" y="339"/>
                    <a:pt x="252" y="345"/>
                    <a:pt x="240" y="351"/>
                  </a:cubicBezTo>
                  <a:lnTo>
                    <a:pt x="137" y="308"/>
                  </a:lnTo>
                  <a:cubicBezTo>
                    <a:pt x="127" y="304"/>
                    <a:pt x="117" y="302"/>
                    <a:pt x="107" y="302"/>
                  </a:cubicBezTo>
                  <a:cubicBezTo>
                    <a:pt x="39" y="302"/>
                    <a:pt x="0" y="400"/>
                    <a:pt x="60" y="445"/>
                  </a:cubicBezTo>
                  <a:cubicBezTo>
                    <a:pt x="163" y="505"/>
                    <a:pt x="265" y="556"/>
                    <a:pt x="368" y="608"/>
                  </a:cubicBezTo>
                  <a:lnTo>
                    <a:pt x="368" y="616"/>
                  </a:lnTo>
                  <a:cubicBezTo>
                    <a:pt x="342" y="762"/>
                    <a:pt x="325" y="907"/>
                    <a:pt x="325" y="1052"/>
                  </a:cubicBezTo>
                  <a:cubicBezTo>
                    <a:pt x="325" y="1078"/>
                    <a:pt x="334" y="1095"/>
                    <a:pt x="351" y="1112"/>
                  </a:cubicBezTo>
                  <a:cubicBezTo>
                    <a:pt x="358" y="1146"/>
                    <a:pt x="396" y="1169"/>
                    <a:pt x="433" y="1169"/>
                  </a:cubicBezTo>
                  <a:cubicBezTo>
                    <a:pt x="443" y="1169"/>
                    <a:pt x="453" y="1167"/>
                    <a:pt x="462" y="1164"/>
                  </a:cubicBezTo>
                  <a:cubicBezTo>
                    <a:pt x="591" y="1129"/>
                    <a:pt x="608" y="975"/>
                    <a:pt x="633" y="856"/>
                  </a:cubicBezTo>
                  <a:cubicBezTo>
                    <a:pt x="642" y="813"/>
                    <a:pt x="650" y="770"/>
                    <a:pt x="659" y="727"/>
                  </a:cubicBezTo>
                  <a:lnTo>
                    <a:pt x="745" y="762"/>
                  </a:lnTo>
                  <a:lnTo>
                    <a:pt x="890" y="830"/>
                  </a:lnTo>
                  <a:cubicBezTo>
                    <a:pt x="866" y="886"/>
                    <a:pt x="910" y="951"/>
                    <a:pt x="972" y="951"/>
                  </a:cubicBezTo>
                  <a:cubicBezTo>
                    <a:pt x="976" y="951"/>
                    <a:pt x="980" y="950"/>
                    <a:pt x="984" y="950"/>
                  </a:cubicBezTo>
                  <a:cubicBezTo>
                    <a:pt x="1087" y="924"/>
                    <a:pt x="1095" y="847"/>
                    <a:pt x="1061" y="779"/>
                  </a:cubicBezTo>
                  <a:cubicBezTo>
                    <a:pt x="1061" y="753"/>
                    <a:pt x="1044" y="727"/>
                    <a:pt x="1018" y="719"/>
                  </a:cubicBezTo>
                  <a:cubicBezTo>
                    <a:pt x="1010" y="702"/>
                    <a:pt x="1001" y="693"/>
                    <a:pt x="993" y="685"/>
                  </a:cubicBezTo>
                  <a:cubicBezTo>
                    <a:pt x="907" y="625"/>
                    <a:pt x="822" y="573"/>
                    <a:pt x="736" y="531"/>
                  </a:cubicBezTo>
                  <a:lnTo>
                    <a:pt x="693" y="505"/>
                  </a:lnTo>
                  <a:cubicBezTo>
                    <a:pt x="702" y="454"/>
                    <a:pt x="710" y="411"/>
                    <a:pt x="719" y="368"/>
                  </a:cubicBezTo>
                  <a:cubicBezTo>
                    <a:pt x="719" y="342"/>
                    <a:pt x="710" y="325"/>
                    <a:pt x="702" y="300"/>
                  </a:cubicBezTo>
                  <a:lnTo>
                    <a:pt x="702" y="171"/>
                  </a:lnTo>
                  <a:cubicBezTo>
                    <a:pt x="710" y="154"/>
                    <a:pt x="710" y="137"/>
                    <a:pt x="719" y="120"/>
                  </a:cubicBezTo>
                  <a:cubicBezTo>
                    <a:pt x="748" y="56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377873" y="18935"/>
              <a:ext cx="134952" cy="110622"/>
            </a:xfrm>
            <a:custGeom>
              <a:avLst/>
              <a:gdLst/>
              <a:ahLst/>
              <a:cxnLst/>
              <a:rect l="l" t="t" r="r" b="b"/>
              <a:pathLst>
                <a:path w="1248" h="1023" extrusionOk="0">
                  <a:moveTo>
                    <a:pt x="881" y="0"/>
                  </a:moveTo>
                  <a:cubicBezTo>
                    <a:pt x="854" y="0"/>
                    <a:pt x="826" y="13"/>
                    <a:pt x="811" y="40"/>
                  </a:cubicBezTo>
                  <a:cubicBezTo>
                    <a:pt x="794" y="74"/>
                    <a:pt x="777" y="117"/>
                    <a:pt x="760" y="151"/>
                  </a:cubicBezTo>
                  <a:cubicBezTo>
                    <a:pt x="717" y="186"/>
                    <a:pt x="683" y="228"/>
                    <a:pt x="648" y="271"/>
                  </a:cubicBezTo>
                  <a:cubicBezTo>
                    <a:pt x="537" y="211"/>
                    <a:pt x="417" y="160"/>
                    <a:pt x="298" y="117"/>
                  </a:cubicBezTo>
                  <a:cubicBezTo>
                    <a:pt x="288" y="111"/>
                    <a:pt x="277" y="108"/>
                    <a:pt x="267" y="108"/>
                  </a:cubicBezTo>
                  <a:cubicBezTo>
                    <a:pt x="234" y="108"/>
                    <a:pt x="204" y="138"/>
                    <a:pt x="204" y="177"/>
                  </a:cubicBezTo>
                  <a:lnTo>
                    <a:pt x="109" y="160"/>
                  </a:lnTo>
                  <a:cubicBezTo>
                    <a:pt x="107" y="160"/>
                    <a:pt x="104" y="160"/>
                    <a:pt x="102" y="160"/>
                  </a:cubicBezTo>
                  <a:cubicBezTo>
                    <a:pt x="14" y="160"/>
                    <a:pt x="1" y="298"/>
                    <a:pt x="84" y="323"/>
                  </a:cubicBezTo>
                  <a:cubicBezTo>
                    <a:pt x="246" y="357"/>
                    <a:pt x="400" y="400"/>
                    <a:pt x="554" y="468"/>
                  </a:cubicBezTo>
                  <a:cubicBezTo>
                    <a:pt x="529" y="545"/>
                    <a:pt x="520" y="630"/>
                    <a:pt x="520" y="716"/>
                  </a:cubicBezTo>
                  <a:lnTo>
                    <a:pt x="494" y="759"/>
                  </a:lnTo>
                  <a:cubicBezTo>
                    <a:pt x="477" y="793"/>
                    <a:pt x="486" y="836"/>
                    <a:pt x="520" y="853"/>
                  </a:cubicBezTo>
                  <a:cubicBezTo>
                    <a:pt x="520" y="879"/>
                    <a:pt x="512" y="904"/>
                    <a:pt x="503" y="921"/>
                  </a:cubicBezTo>
                  <a:cubicBezTo>
                    <a:pt x="490" y="979"/>
                    <a:pt x="540" y="1022"/>
                    <a:pt x="591" y="1022"/>
                  </a:cubicBezTo>
                  <a:cubicBezTo>
                    <a:pt x="608" y="1022"/>
                    <a:pt x="625" y="1018"/>
                    <a:pt x="640" y="1007"/>
                  </a:cubicBezTo>
                  <a:cubicBezTo>
                    <a:pt x="666" y="1007"/>
                    <a:pt x="683" y="998"/>
                    <a:pt x="708" y="981"/>
                  </a:cubicBezTo>
                  <a:cubicBezTo>
                    <a:pt x="794" y="879"/>
                    <a:pt x="862" y="767"/>
                    <a:pt x="905" y="639"/>
                  </a:cubicBezTo>
                  <a:lnTo>
                    <a:pt x="922" y="639"/>
                  </a:lnTo>
                  <a:cubicBezTo>
                    <a:pt x="974" y="682"/>
                    <a:pt x="1025" y="725"/>
                    <a:pt x="1076" y="767"/>
                  </a:cubicBezTo>
                  <a:cubicBezTo>
                    <a:pt x="1093" y="782"/>
                    <a:pt x="1112" y="789"/>
                    <a:pt x="1130" y="789"/>
                  </a:cubicBezTo>
                  <a:cubicBezTo>
                    <a:pt x="1193" y="789"/>
                    <a:pt x="1247" y="709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3"/>
                    <a:pt x="1085" y="545"/>
                  </a:cubicBezTo>
                  <a:cubicBezTo>
                    <a:pt x="1042" y="519"/>
                    <a:pt x="991" y="494"/>
                    <a:pt x="948" y="468"/>
                  </a:cubicBezTo>
                  <a:cubicBezTo>
                    <a:pt x="965" y="382"/>
                    <a:pt x="974" y="305"/>
                    <a:pt x="965" y="220"/>
                  </a:cubicBezTo>
                  <a:lnTo>
                    <a:pt x="991" y="177"/>
                  </a:lnTo>
                  <a:cubicBezTo>
                    <a:pt x="1008" y="134"/>
                    <a:pt x="991" y="92"/>
                    <a:pt x="956" y="66"/>
                  </a:cubicBezTo>
                  <a:cubicBezTo>
                    <a:pt x="956" y="66"/>
                    <a:pt x="956" y="66"/>
                    <a:pt x="956" y="57"/>
                  </a:cubicBezTo>
                  <a:cubicBezTo>
                    <a:pt x="947" y="20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333861" y="228290"/>
              <a:ext cx="127059" cy="102620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800" y="0"/>
                  </a:moveTo>
                  <a:cubicBezTo>
                    <a:pt x="775" y="0"/>
                    <a:pt x="752" y="11"/>
                    <a:pt x="739" y="38"/>
                  </a:cubicBezTo>
                  <a:cubicBezTo>
                    <a:pt x="688" y="115"/>
                    <a:pt x="645" y="192"/>
                    <a:pt x="602" y="269"/>
                  </a:cubicBezTo>
                  <a:cubicBezTo>
                    <a:pt x="598" y="269"/>
                    <a:pt x="596" y="271"/>
                    <a:pt x="596" y="273"/>
                  </a:cubicBezTo>
                  <a:lnTo>
                    <a:pt x="596" y="273"/>
                  </a:lnTo>
                  <a:lnTo>
                    <a:pt x="397" y="132"/>
                  </a:lnTo>
                  <a:cubicBezTo>
                    <a:pt x="383" y="125"/>
                    <a:pt x="369" y="122"/>
                    <a:pt x="356" y="122"/>
                  </a:cubicBezTo>
                  <a:cubicBezTo>
                    <a:pt x="318" y="122"/>
                    <a:pt x="283" y="147"/>
                    <a:pt x="277" y="192"/>
                  </a:cubicBezTo>
                  <a:cubicBezTo>
                    <a:pt x="234" y="174"/>
                    <a:pt x="183" y="166"/>
                    <a:pt x="140" y="157"/>
                  </a:cubicBezTo>
                  <a:cubicBezTo>
                    <a:pt x="134" y="156"/>
                    <a:pt x="128" y="155"/>
                    <a:pt x="121" y="155"/>
                  </a:cubicBezTo>
                  <a:cubicBezTo>
                    <a:pt x="53" y="155"/>
                    <a:pt x="0" y="239"/>
                    <a:pt x="63" y="286"/>
                  </a:cubicBezTo>
                  <a:lnTo>
                    <a:pt x="106" y="328"/>
                  </a:lnTo>
                  <a:cubicBezTo>
                    <a:pt x="119" y="341"/>
                    <a:pt x="136" y="348"/>
                    <a:pt x="153" y="348"/>
                  </a:cubicBezTo>
                  <a:cubicBezTo>
                    <a:pt x="170" y="348"/>
                    <a:pt x="187" y="341"/>
                    <a:pt x="200" y="328"/>
                  </a:cubicBezTo>
                  <a:cubicBezTo>
                    <a:pt x="311" y="363"/>
                    <a:pt x="414" y="388"/>
                    <a:pt x="516" y="431"/>
                  </a:cubicBezTo>
                  <a:cubicBezTo>
                    <a:pt x="465" y="542"/>
                    <a:pt x="422" y="654"/>
                    <a:pt x="388" y="765"/>
                  </a:cubicBezTo>
                  <a:cubicBezTo>
                    <a:pt x="362" y="782"/>
                    <a:pt x="345" y="799"/>
                    <a:pt x="320" y="816"/>
                  </a:cubicBezTo>
                  <a:cubicBezTo>
                    <a:pt x="260" y="869"/>
                    <a:pt x="314" y="949"/>
                    <a:pt x="381" y="949"/>
                  </a:cubicBezTo>
                  <a:cubicBezTo>
                    <a:pt x="400" y="949"/>
                    <a:pt x="421" y="942"/>
                    <a:pt x="439" y="927"/>
                  </a:cubicBezTo>
                  <a:cubicBezTo>
                    <a:pt x="559" y="833"/>
                    <a:pt x="662" y="705"/>
                    <a:pt x="739" y="568"/>
                  </a:cubicBezTo>
                  <a:lnTo>
                    <a:pt x="970" y="722"/>
                  </a:lnTo>
                  <a:cubicBezTo>
                    <a:pt x="981" y="733"/>
                    <a:pt x="994" y="737"/>
                    <a:pt x="1009" y="737"/>
                  </a:cubicBezTo>
                  <a:cubicBezTo>
                    <a:pt x="1028" y="737"/>
                    <a:pt x="1049" y="728"/>
                    <a:pt x="1064" y="713"/>
                  </a:cubicBezTo>
                  <a:cubicBezTo>
                    <a:pt x="1074" y="719"/>
                    <a:pt x="1084" y="722"/>
                    <a:pt x="1093" y="722"/>
                  </a:cubicBezTo>
                  <a:cubicBezTo>
                    <a:pt x="1150" y="722"/>
                    <a:pt x="1175" y="614"/>
                    <a:pt x="1115" y="577"/>
                  </a:cubicBezTo>
                  <a:cubicBezTo>
                    <a:pt x="1013" y="508"/>
                    <a:pt x="919" y="448"/>
                    <a:pt x="816" y="397"/>
                  </a:cubicBezTo>
                  <a:cubicBezTo>
                    <a:pt x="859" y="294"/>
                    <a:pt x="884" y="192"/>
                    <a:pt x="893" y="80"/>
                  </a:cubicBezTo>
                  <a:cubicBezTo>
                    <a:pt x="901" y="38"/>
                    <a:pt x="867" y="3"/>
                    <a:pt x="824" y="3"/>
                  </a:cubicBezTo>
                  <a:cubicBezTo>
                    <a:pt x="816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721750" y="-108451"/>
              <a:ext cx="123598" cy="118949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3" y="0"/>
                  </a:moveTo>
                  <a:cubicBezTo>
                    <a:pt x="745" y="0"/>
                    <a:pt x="726" y="9"/>
                    <a:pt x="711" y="29"/>
                  </a:cubicBezTo>
                  <a:lnTo>
                    <a:pt x="694" y="46"/>
                  </a:lnTo>
                  <a:lnTo>
                    <a:pt x="651" y="98"/>
                  </a:lnTo>
                  <a:cubicBezTo>
                    <a:pt x="635" y="81"/>
                    <a:pt x="614" y="74"/>
                    <a:pt x="593" y="74"/>
                  </a:cubicBezTo>
                  <a:cubicBezTo>
                    <a:pt x="558" y="74"/>
                    <a:pt x="525" y="94"/>
                    <a:pt x="514" y="132"/>
                  </a:cubicBezTo>
                  <a:cubicBezTo>
                    <a:pt x="497" y="192"/>
                    <a:pt x="488" y="243"/>
                    <a:pt x="471" y="303"/>
                  </a:cubicBezTo>
                  <a:lnTo>
                    <a:pt x="446" y="294"/>
                  </a:lnTo>
                  <a:lnTo>
                    <a:pt x="240" y="140"/>
                  </a:lnTo>
                  <a:cubicBezTo>
                    <a:pt x="227" y="131"/>
                    <a:pt x="212" y="126"/>
                    <a:pt x="197" y="126"/>
                  </a:cubicBezTo>
                  <a:cubicBezTo>
                    <a:pt x="172" y="126"/>
                    <a:pt x="148" y="139"/>
                    <a:pt x="138" y="166"/>
                  </a:cubicBezTo>
                  <a:cubicBezTo>
                    <a:pt x="128" y="162"/>
                    <a:pt x="119" y="161"/>
                    <a:pt x="111" y="161"/>
                  </a:cubicBezTo>
                  <a:cubicBezTo>
                    <a:pt x="41" y="161"/>
                    <a:pt x="1" y="273"/>
                    <a:pt x="69" y="311"/>
                  </a:cubicBezTo>
                  <a:cubicBezTo>
                    <a:pt x="189" y="380"/>
                    <a:pt x="300" y="440"/>
                    <a:pt x="420" y="517"/>
                  </a:cubicBezTo>
                  <a:cubicBezTo>
                    <a:pt x="351" y="671"/>
                    <a:pt x="300" y="833"/>
                    <a:pt x="274" y="996"/>
                  </a:cubicBezTo>
                  <a:cubicBezTo>
                    <a:pt x="269" y="1059"/>
                    <a:pt x="322" y="1099"/>
                    <a:pt x="368" y="1099"/>
                  </a:cubicBezTo>
                  <a:cubicBezTo>
                    <a:pt x="396" y="1099"/>
                    <a:pt x="422" y="1083"/>
                    <a:pt x="428" y="1047"/>
                  </a:cubicBezTo>
                  <a:cubicBezTo>
                    <a:pt x="438" y="1051"/>
                    <a:pt x="447" y="1052"/>
                    <a:pt x="457" y="1052"/>
                  </a:cubicBezTo>
                  <a:cubicBezTo>
                    <a:pt x="492" y="1052"/>
                    <a:pt x="526" y="1029"/>
                    <a:pt x="540" y="996"/>
                  </a:cubicBezTo>
                  <a:cubicBezTo>
                    <a:pt x="557" y="876"/>
                    <a:pt x="582" y="756"/>
                    <a:pt x="625" y="645"/>
                  </a:cubicBezTo>
                  <a:cubicBezTo>
                    <a:pt x="711" y="696"/>
                    <a:pt x="796" y="756"/>
                    <a:pt x="890" y="816"/>
                  </a:cubicBezTo>
                  <a:lnTo>
                    <a:pt x="933" y="859"/>
                  </a:lnTo>
                  <a:lnTo>
                    <a:pt x="950" y="859"/>
                  </a:lnTo>
                  <a:lnTo>
                    <a:pt x="993" y="893"/>
                  </a:lnTo>
                  <a:cubicBezTo>
                    <a:pt x="1008" y="903"/>
                    <a:pt x="1022" y="908"/>
                    <a:pt x="1036" y="908"/>
                  </a:cubicBezTo>
                  <a:cubicBezTo>
                    <a:pt x="1101" y="908"/>
                    <a:pt x="1142" y="806"/>
                    <a:pt x="1079" y="756"/>
                  </a:cubicBezTo>
                  <a:lnTo>
                    <a:pt x="1027" y="722"/>
                  </a:lnTo>
                  <a:lnTo>
                    <a:pt x="1027" y="713"/>
                  </a:lnTo>
                  <a:cubicBezTo>
                    <a:pt x="1036" y="705"/>
                    <a:pt x="1053" y="705"/>
                    <a:pt x="1061" y="696"/>
                  </a:cubicBezTo>
                  <a:cubicBezTo>
                    <a:pt x="1121" y="654"/>
                    <a:pt x="1104" y="568"/>
                    <a:pt x="1044" y="551"/>
                  </a:cubicBezTo>
                  <a:lnTo>
                    <a:pt x="711" y="405"/>
                  </a:lnTo>
                  <a:cubicBezTo>
                    <a:pt x="745" y="311"/>
                    <a:pt x="788" y="217"/>
                    <a:pt x="830" y="123"/>
                  </a:cubicBezTo>
                  <a:cubicBezTo>
                    <a:pt x="862" y="66"/>
                    <a:pt x="815" y="0"/>
                    <a:pt x="7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294391" y="-160033"/>
              <a:ext cx="114948" cy="112028"/>
            </a:xfrm>
            <a:custGeom>
              <a:avLst/>
              <a:gdLst/>
              <a:ahLst/>
              <a:cxnLst/>
              <a:rect l="l" t="t" r="r" b="b"/>
              <a:pathLst>
                <a:path w="1063" h="1036" extrusionOk="0">
                  <a:moveTo>
                    <a:pt x="683" y="0"/>
                  </a:moveTo>
                  <a:cubicBezTo>
                    <a:pt x="655" y="0"/>
                    <a:pt x="627" y="17"/>
                    <a:pt x="616" y="44"/>
                  </a:cubicBezTo>
                  <a:cubicBezTo>
                    <a:pt x="582" y="121"/>
                    <a:pt x="548" y="198"/>
                    <a:pt x="522" y="275"/>
                  </a:cubicBezTo>
                  <a:lnTo>
                    <a:pt x="514" y="275"/>
                  </a:lnTo>
                  <a:cubicBezTo>
                    <a:pt x="428" y="224"/>
                    <a:pt x="334" y="172"/>
                    <a:pt x="248" y="138"/>
                  </a:cubicBezTo>
                  <a:cubicBezTo>
                    <a:pt x="237" y="134"/>
                    <a:pt x="225" y="132"/>
                    <a:pt x="214" y="132"/>
                  </a:cubicBezTo>
                  <a:cubicBezTo>
                    <a:pt x="184" y="132"/>
                    <a:pt x="156" y="147"/>
                    <a:pt x="137" y="172"/>
                  </a:cubicBezTo>
                  <a:lnTo>
                    <a:pt x="103" y="164"/>
                  </a:lnTo>
                  <a:cubicBezTo>
                    <a:pt x="26" y="172"/>
                    <a:pt x="0" y="267"/>
                    <a:pt x="60" y="309"/>
                  </a:cubicBezTo>
                  <a:lnTo>
                    <a:pt x="454" y="463"/>
                  </a:lnTo>
                  <a:cubicBezTo>
                    <a:pt x="419" y="566"/>
                    <a:pt x="385" y="677"/>
                    <a:pt x="360" y="780"/>
                  </a:cubicBezTo>
                  <a:cubicBezTo>
                    <a:pt x="351" y="805"/>
                    <a:pt x="360" y="840"/>
                    <a:pt x="385" y="857"/>
                  </a:cubicBezTo>
                  <a:cubicBezTo>
                    <a:pt x="385" y="882"/>
                    <a:pt x="377" y="908"/>
                    <a:pt x="368" y="934"/>
                  </a:cubicBezTo>
                  <a:cubicBezTo>
                    <a:pt x="363" y="990"/>
                    <a:pt x="412" y="1035"/>
                    <a:pt x="457" y="1035"/>
                  </a:cubicBezTo>
                  <a:cubicBezTo>
                    <a:pt x="480" y="1035"/>
                    <a:pt x="502" y="1023"/>
                    <a:pt x="514" y="994"/>
                  </a:cubicBezTo>
                  <a:cubicBezTo>
                    <a:pt x="591" y="857"/>
                    <a:pt x="642" y="711"/>
                    <a:pt x="685" y="566"/>
                  </a:cubicBezTo>
                  <a:cubicBezTo>
                    <a:pt x="753" y="617"/>
                    <a:pt x="830" y="677"/>
                    <a:pt x="890" y="737"/>
                  </a:cubicBezTo>
                  <a:cubicBezTo>
                    <a:pt x="904" y="749"/>
                    <a:pt x="920" y="754"/>
                    <a:pt x="936" y="754"/>
                  </a:cubicBezTo>
                  <a:cubicBezTo>
                    <a:pt x="999" y="754"/>
                    <a:pt x="1063" y="674"/>
                    <a:pt x="1001" y="626"/>
                  </a:cubicBezTo>
                  <a:lnTo>
                    <a:pt x="958" y="592"/>
                  </a:lnTo>
                  <a:cubicBezTo>
                    <a:pt x="984" y="549"/>
                    <a:pt x="976" y="498"/>
                    <a:pt x="933" y="480"/>
                  </a:cubicBezTo>
                  <a:cubicBezTo>
                    <a:pt x="864" y="446"/>
                    <a:pt x="796" y="412"/>
                    <a:pt x="727" y="378"/>
                  </a:cubicBezTo>
                  <a:cubicBezTo>
                    <a:pt x="727" y="361"/>
                    <a:pt x="736" y="344"/>
                    <a:pt x="736" y="318"/>
                  </a:cubicBezTo>
                  <a:lnTo>
                    <a:pt x="762" y="275"/>
                  </a:lnTo>
                  <a:lnTo>
                    <a:pt x="762" y="267"/>
                  </a:lnTo>
                  <a:cubicBezTo>
                    <a:pt x="779" y="215"/>
                    <a:pt x="804" y="172"/>
                    <a:pt x="830" y="121"/>
                  </a:cubicBezTo>
                  <a:cubicBezTo>
                    <a:pt x="858" y="65"/>
                    <a:pt x="818" y="9"/>
                    <a:pt x="765" y="9"/>
                  </a:cubicBezTo>
                  <a:cubicBezTo>
                    <a:pt x="753" y="9"/>
                    <a:pt x="740" y="12"/>
                    <a:pt x="727" y="18"/>
                  </a:cubicBezTo>
                  <a:cubicBezTo>
                    <a:pt x="715" y="6"/>
                    <a:pt x="699" y="0"/>
                    <a:pt x="6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09179" y="62623"/>
              <a:ext cx="128464" cy="128573"/>
            </a:xfrm>
            <a:custGeom>
              <a:avLst/>
              <a:gdLst/>
              <a:ahLst/>
              <a:cxnLst/>
              <a:rect l="l" t="t" r="r" b="b"/>
              <a:pathLst>
                <a:path w="1188" h="1189" extrusionOk="0">
                  <a:moveTo>
                    <a:pt x="854" y="1"/>
                  </a:moveTo>
                  <a:cubicBezTo>
                    <a:pt x="831" y="1"/>
                    <a:pt x="807" y="12"/>
                    <a:pt x="788" y="38"/>
                  </a:cubicBezTo>
                  <a:cubicBezTo>
                    <a:pt x="754" y="81"/>
                    <a:pt x="720" y="132"/>
                    <a:pt x="694" y="184"/>
                  </a:cubicBezTo>
                  <a:cubicBezTo>
                    <a:pt x="660" y="184"/>
                    <a:pt x="634" y="201"/>
                    <a:pt x="626" y="235"/>
                  </a:cubicBezTo>
                  <a:cubicBezTo>
                    <a:pt x="592" y="321"/>
                    <a:pt x="557" y="406"/>
                    <a:pt x="532" y="492"/>
                  </a:cubicBezTo>
                  <a:lnTo>
                    <a:pt x="523" y="509"/>
                  </a:lnTo>
                  <a:cubicBezTo>
                    <a:pt x="489" y="492"/>
                    <a:pt x="455" y="483"/>
                    <a:pt x="420" y="475"/>
                  </a:cubicBezTo>
                  <a:cubicBezTo>
                    <a:pt x="386" y="466"/>
                    <a:pt x="207" y="449"/>
                    <a:pt x="172" y="406"/>
                  </a:cubicBezTo>
                  <a:cubicBezTo>
                    <a:pt x="156" y="388"/>
                    <a:pt x="137" y="380"/>
                    <a:pt x="118" y="380"/>
                  </a:cubicBezTo>
                  <a:cubicBezTo>
                    <a:pt x="58" y="380"/>
                    <a:pt x="0" y="461"/>
                    <a:pt x="53" y="526"/>
                  </a:cubicBezTo>
                  <a:cubicBezTo>
                    <a:pt x="130" y="611"/>
                    <a:pt x="352" y="620"/>
                    <a:pt x="463" y="654"/>
                  </a:cubicBezTo>
                  <a:cubicBezTo>
                    <a:pt x="446" y="714"/>
                    <a:pt x="420" y="774"/>
                    <a:pt x="403" y="834"/>
                  </a:cubicBezTo>
                  <a:cubicBezTo>
                    <a:pt x="361" y="911"/>
                    <a:pt x="318" y="996"/>
                    <a:pt x="275" y="1073"/>
                  </a:cubicBezTo>
                  <a:cubicBezTo>
                    <a:pt x="243" y="1131"/>
                    <a:pt x="293" y="1189"/>
                    <a:pt x="348" y="1189"/>
                  </a:cubicBezTo>
                  <a:cubicBezTo>
                    <a:pt x="367" y="1189"/>
                    <a:pt x="386" y="1182"/>
                    <a:pt x="403" y="1168"/>
                  </a:cubicBezTo>
                  <a:cubicBezTo>
                    <a:pt x="411" y="1171"/>
                    <a:pt x="419" y="1173"/>
                    <a:pt x="427" y="1173"/>
                  </a:cubicBezTo>
                  <a:cubicBezTo>
                    <a:pt x="458" y="1173"/>
                    <a:pt x="491" y="1150"/>
                    <a:pt x="497" y="1116"/>
                  </a:cubicBezTo>
                  <a:cubicBezTo>
                    <a:pt x="557" y="988"/>
                    <a:pt x="609" y="860"/>
                    <a:pt x="643" y="723"/>
                  </a:cubicBezTo>
                  <a:cubicBezTo>
                    <a:pt x="780" y="774"/>
                    <a:pt x="917" y="842"/>
                    <a:pt x="1045" y="911"/>
                  </a:cubicBezTo>
                  <a:cubicBezTo>
                    <a:pt x="1057" y="917"/>
                    <a:pt x="1070" y="920"/>
                    <a:pt x="1081" y="920"/>
                  </a:cubicBezTo>
                  <a:cubicBezTo>
                    <a:pt x="1147" y="920"/>
                    <a:pt x="1188" y="825"/>
                    <a:pt x="1122" y="774"/>
                  </a:cubicBezTo>
                  <a:cubicBezTo>
                    <a:pt x="994" y="706"/>
                    <a:pt x="857" y="637"/>
                    <a:pt x="711" y="577"/>
                  </a:cubicBezTo>
                  <a:cubicBezTo>
                    <a:pt x="788" y="423"/>
                    <a:pt x="857" y="269"/>
                    <a:pt x="925" y="115"/>
                  </a:cubicBezTo>
                  <a:cubicBezTo>
                    <a:pt x="955" y="56"/>
                    <a:pt x="907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824480" y="32452"/>
              <a:ext cx="121327" cy="121219"/>
            </a:xfrm>
            <a:custGeom>
              <a:avLst/>
              <a:gdLst/>
              <a:ahLst/>
              <a:cxnLst/>
              <a:rect l="l" t="t" r="r" b="b"/>
              <a:pathLst>
                <a:path w="1122" h="1121" extrusionOk="0">
                  <a:moveTo>
                    <a:pt x="598" y="1"/>
                  </a:moveTo>
                  <a:cubicBezTo>
                    <a:pt x="558" y="1"/>
                    <a:pt x="522" y="26"/>
                    <a:pt x="531" y="78"/>
                  </a:cubicBezTo>
                  <a:cubicBezTo>
                    <a:pt x="527" y="77"/>
                    <a:pt x="523" y="77"/>
                    <a:pt x="520" y="77"/>
                  </a:cubicBezTo>
                  <a:cubicBezTo>
                    <a:pt x="481" y="77"/>
                    <a:pt x="446" y="116"/>
                    <a:pt x="454" y="155"/>
                  </a:cubicBezTo>
                  <a:cubicBezTo>
                    <a:pt x="454" y="206"/>
                    <a:pt x="462" y="257"/>
                    <a:pt x="462" y="317"/>
                  </a:cubicBezTo>
                  <a:cubicBezTo>
                    <a:pt x="392" y="301"/>
                    <a:pt x="318" y="295"/>
                    <a:pt x="243" y="295"/>
                  </a:cubicBezTo>
                  <a:cubicBezTo>
                    <a:pt x="199" y="295"/>
                    <a:pt x="155" y="297"/>
                    <a:pt x="111" y="300"/>
                  </a:cubicBezTo>
                  <a:cubicBezTo>
                    <a:pt x="11" y="300"/>
                    <a:pt x="1" y="454"/>
                    <a:pt x="103" y="454"/>
                  </a:cubicBezTo>
                  <a:cubicBezTo>
                    <a:pt x="106" y="454"/>
                    <a:pt x="109" y="454"/>
                    <a:pt x="111" y="454"/>
                  </a:cubicBezTo>
                  <a:cubicBezTo>
                    <a:pt x="120" y="463"/>
                    <a:pt x="129" y="471"/>
                    <a:pt x="146" y="480"/>
                  </a:cubicBezTo>
                  <a:lnTo>
                    <a:pt x="462" y="591"/>
                  </a:lnTo>
                  <a:lnTo>
                    <a:pt x="462" y="754"/>
                  </a:lnTo>
                  <a:cubicBezTo>
                    <a:pt x="462" y="779"/>
                    <a:pt x="479" y="796"/>
                    <a:pt x="496" y="813"/>
                  </a:cubicBezTo>
                  <a:cubicBezTo>
                    <a:pt x="488" y="882"/>
                    <a:pt x="479" y="950"/>
                    <a:pt x="471" y="1019"/>
                  </a:cubicBezTo>
                  <a:cubicBezTo>
                    <a:pt x="455" y="1080"/>
                    <a:pt x="505" y="1120"/>
                    <a:pt x="552" y="1120"/>
                  </a:cubicBezTo>
                  <a:cubicBezTo>
                    <a:pt x="584" y="1120"/>
                    <a:pt x="614" y="1103"/>
                    <a:pt x="625" y="1062"/>
                  </a:cubicBezTo>
                  <a:cubicBezTo>
                    <a:pt x="650" y="933"/>
                    <a:pt x="659" y="796"/>
                    <a:pt x="659" y="668"/>
                  </a:cubicBezTo>
                  <a:cubicBezTo>
                    <a:pt x="727" y="711"/>
                    <a:pt x="796" y="754"/>
                    <a:pt x="847" y="805"/>
                  </a:cubicBezTo>
                  <a:cubicBezTo>
                    <a:pt x="864" y="819"/>
                    <a:pt x="884" y="825"/>
                    <a:pt x="903" y="825"/>
                  </a:cubicBezTo>
                  <a:cubicBezTo>
                    <a:pt x="932" y="825"/>
                    <a:pt x="960" y="810"/>
                    <a:pt x="976" y="779"/>
                  </a:cubicBezTo>
                  <a:lnTo>
                    <a:pt x="993" y="779"/>
                  </a:lnTo>
                  <a:cubicBezTo>
                    <a:pt x="1003" y="784"/>
                    <a:pt x="1012" y="786"/>
                    <a:pt x="1021" y="786"/>
                  </a:cubicBezTo>
                  <a:cubicBezTo>
                    <a:pt x="1083" y="786"/>
                    <a:pt x="1122" y="696"/>
                    <a:pt x="1070" y="651"/>
                  </a:cubicBezTo>
                  <a:cubicBezTo>
                    <a:pt x="958" y="540"/>
                    <a:pt x="830" y="454"/>
                    <a:pt x="685" y="394"/>
                  </a:cubicBezTo>
                  <a:cubicBezTo>
                    <a:pt x="693" y="292"/>
                    <a:pt x="693" y="180"/>
                    <a:pt x="685" y="78"/>
                  </a:cubicBezTo>
                  <a:cubicBezTo>
                    <a:pt x="680" y="26"/>
                    <a:pt x="638" y="1"/>
                    <a:pt x="59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9"/>
          <p:cNvSpPr/>
          <p:nvPr/>
        </p:nvSpPr>
        <p:spPr>
          <a:xfrm>
            <a:off x="6673513" y="4528142"/>
            <a:ext cx="2255376" cy="625793"/>
          </a:xfrm>
          <a:custGeom>
            <a:avLst/>
            <a:gdLst/>
            <a:ahLst/>
            <a:cxnLst/>
            <a:rect l="l" t="t" r="r" b="b"/>
            <a:pathLst>
              <a:path w="21098" h="5854" extrusionOk="0">
                <a:moveTo>
                  <a:pt x="7799" y="0"/>
                </a:moveTo>
                <a:cubicBezTo>
                  <a:pt x="6580" y="0"/>
                  <a:pt x="5374" y="135"/>
                  <a:pt x="4193" y="512"/>
                </a:cubicBezTo>
                <a:cubicBezTo>
                  <a:pt x="2713" y="974"/>
                  <a:pt x="1327" y="1693"/>
                  <a:pt x="86" y="2625"/>
                </a:cubicBezTo>
                <a:cubicBezTo>
                  <a:pt x="1" y="2685"/>
                  <a:pt x="1" y="2813"/>
                  <a:pt x="86" y="2873"/>
                </a:cubicBezTo>
                <a:cubicBezTo>
                  <a:pt x="2191" y="4336"/>
                  <a:pt x="4612" y="5294"/>
                  <a:pt x="7153" y="5662"/>
                </a:cubicBezTo>
                <a:cubicBezTo>
                  <a:pt x="7995" y="5790"/>
                  <a:pt x="8844" y="5854"/>
                  <a:pt x="9691" y="5854"/>
                </a:cubicBezTo>
                <a:cubicBezTo>
                  <a:pt x="11398" y="5854"/>
                  <a:pt x="13100" y="5595"/>
                  <a:pt x="14741" y="5080"/>
                </a:cubicBezTo>
                <a:cubicBezTo>
                  <a:pt x="16246" y="4601"/>
                  <a:pt x="17641" y="3866"/>
                  <a:pt x="19018" y="3087"/>
                </a:cubicBezTo>
                <a:cubicBezTo>
                  <a:pt x="19223" y="3087"/>
                  <a:pt x="19429" y="3070"/>
                  <a:pt x="19626" y="3027"/>
                </a:cubicBezTo>
                <a:lnTo>
                  <a:pt x="20926" y="2830"/>
                </a:lnTo>
                <a:cubicBezTo>
                  <a:pt x="21097" y="2798"/>
                  <a:pt x="21043" y="2555"/>
                  <a:pt x="20874" y="2555"/>
                </a:cubicBezTo>
                <a:cubicBezTo>
                  <a:pt x="20866" y="2555"/>
                  <a:pt x="20858" y="2556"/>
                  <a:pt x="20849" y="2557"/>
                </a:cubicBezTo>
                <a:lnTo>
                  <a:pt x="19737" y="2728"/>
                </a:lnTo>
                <a:cubicBezTo>
                  <a:pt x="19549" y="2753"/>
                  <a:pt x="19360" y="2805"/>
                  <a:pt x="19172" y="2813"/>
                </a:cubicBezTo>
                <a:cubicBezTo>
                  <a:pt x="19146" y="2776"/>
                  <a:pt x="19106" y="2755"/>
                  <a:pt x="19065" y="2755"/>
                </a:cubicBezTo>
                <a:cubicBezTo>
                  <a:pt x="19040" y="2755"/>
                  <a:pt x="19015" y="2763"/>
                  <a:pt x="18992" y="2779"/>
                </a:cubicBezTo>
                <a:lnTo>
                  <a:pt x="18941" y="2805"/>
                </a:lnTo>
                <a:cubicBezTo>
                  <a:pt x="18796" y="2762"/>
                  <a:pt x="18650" y="2702"/>
                  <a:pt x="18522" y="2617"/>
                </a:cubicBezTo>
                <a:cubicBezTo>
                  <a:pt x="17915" y="2292"/>
                  <a:pt x="17290" y="2001"/>
                  <a:pt x="16648" y="1735"/>
                </a:cubicBezTo>
                <a:cubicBezTo>
                  <a:pt x="15348" y="1205"/>
                  <a:pt x="13996" y="786"/>
                  <a:pt x="12611" y="504"/>
                </a:cubicBezTo>
                <a:cubicBezTo>
                  <a:pt x="11267" y="230"/>
                  <a:pt x="9907" y="59"/>
                  <a:pt x="8538" y="16"/>
                </a:cubicBezTo>
                <a:cubicBezTo>
                  <a:pt x="8291" y="6"/>
                  <a:pt x="8045" y="0"/>
                  <a:pt x="7799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9"/>
          <p:cNvSpPr/>
          <p:nvPr/>
        </p:nvSpPr>
        <p:spPr>
          <a:xfrm>
            <a:off x="6938733" y="4833343"/>
            <a:ext cx="1767912" cy="65102"/>
          </a:xfrm>
          <a:custGeom>
            <a:avLst/>
            <a:gdLst/>
            <a:ahLst/>
            <a:cxnLst/>
            <a:rect l="l" t="t" r="r" b="b"/>
            <a:pathLst>
              <a:path w="16538" h="609" extrusionOk="0">
                <a:moveTo>
                  <a:pt x="16460" y="1"/>
                </a:moveTo>
                <a:cubicBezTo>
                  <a:pt x="16457" y="1"/>
                  <a:pt x="16454" y="1"/>
                  <a:pt x="16452" y="1"/>
                </a:cubicBezTo>
                <a:cubicBezTo>
                  <a:pt x="13244" y="314"/>
                  <a:pt x="10025" y="472"/>
                  <a:pt x="6806" y="472"/>
                </a:cubicBezTo>
                <a:cubicBezTo>
                  <a:pt x="4565" y="472"/>
                  <a:pt x="2323" y="395"/>
                  <a:pt x="86" y="241"/>
                </a:cubicBezTo>
                <a:cubicBezTo>
                  <a:pt x="84" y="240"/>
                  <a:pt x="81" y="240"/>
                  <a:pt x="79" y="240"/>
                </a:cubicBezTo>
                <a:cubicBezTo>
                  <a:pt x="1" y="240"/>
                  <a:pt x="3" y="369"/>
                  <a:pt x="86" y="378"/>
                </a:cubicBezTo>
                <a:cubicBezTo>
                  <a:pt x="2315" y="531"/>
                  <a:pt x="4548" y="608"/>
                  <a:pt x="6781" y="608"/>
                </a:cubicBezTo>
                <a:cubicBezTo>
                  <a:pt x="10008" y="608"/>
                  <a:pt x="13236" y="448"/>
                  <a:pt x="16452" y="129"/>
                </a:cubicBezTo>
                <a:cubicBezTo>
                  <a:pt x="16534" y="121"/>
                  <a:pt x="16537" y="1"/>
                  <a:pt x="1646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9"/>
          <p:cNvSpPr/>
          <p:nvPr/>
        </p:nvSpPr>
        <p:spPr>
          <a:xfrm>
            <a:off x="7813177" y="4716608"/>
            <a:ext cx="418513" cy="167299"/>
          </a:xfrm>
          <a:custGeom>
            <a:avLst/>
            <a:gdLst/>
            <a:ahLst/>
            <a:cxnLst/>
            <a:rect l="l" t="t" r="r" b="b"/>
            <a:pathLst>
              <a:path w="3915" h="1565" extrusionOk="0">
                <a:moveTo>
                  <a:pt x="107" y="0"/>
                </a:moveTo>
                <a:cubicBezTo>
                  <a:pt x="44" y="0"/>
                  <a:pt x="1" y="89"/>
                  <a:pt x="67" y="126"/>
                </a:cubicBezTo>
                <a:cubicBezTo>
                  <a:pt x="1265" y="717"/>
                  <a:pt x="2523" y="1196"/>
                  <a:pt x="3806" y="1564"/>
                </a:cubicBezTo>
                <a:cubicBezTo>
                  <a:pt x="3809" y="1564"/>
                  <a:pt x="3812" y="1564"/>
                  <a:pt x="3815" y="1564"/>
                </a:cubicBezTo>
                <a:cubicBezTo>
                  <a:pt x="3893" y="1564"/>
                  <a:pt x="3914" y="1460"/>
                  <a:pt x="3840" y="1435"/>
                </a:cubicBezTo>
                <a:cubicBezTo>
                  <a:pt x="2566" y="1076"/>
                  <a:pt x="1325" y="597"/>
                  <a:pt x="136" y="7"/>
                </a:cubicBezTo>
                <a:cubicBezTo>
                  <a:pt x="126" y="2"/>
                  <a:pt x="116" y="0"/>
                  <a:pt x="10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9"/>
          <p:cNvSpPr/>
          <p:nvPr/>
        </p:nvSpPr>
        <p:spPr>
          <a:xfrm>
            <a:off x="7206090" y="4753809"/>
            <a:ext cx="255812" cy="138970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9"/>
          <p:cNvSpPr/>
          <p:nvPr/>
        </p:nvSpPr>
        <p:spPr>
          <a:xfrm>
            <a:off x="7499425" y="4733070"/>
            <a:ext cx="265005" cy="160029"/>
          </a:xfrm>
          <a:custGeom>
            <a:avLst/>
            <a:gdLst/>
            <a:ahLst/>
            <a:cxnLst/>
            <a:rect l="l" t="t" r="r" b="b"/>
            <a:pathLst>
              <a:path w="2479" h="1497" extrusionOk="0">
                <a:moveTo>
                  <a:pt x="99" y="0"/>
                </a:moveTo>
                <a:cubicBezTo>
                  <a:pt x="38" y="0"/>
                  <a:pt x="0" y="89"/>
                  <a:pt x="60" y="126"/>
                </a:cubicBezTo>
                <a:cubicBezTo>
                  <a:pt x="838" y="554"/>
                  <a:pt x="1599" y="1008"/>
                  <a:pt x="2352" y="1487"/>
                </a:cubicBezTo>
                <a:cubicBezTo>
                  <a:pt x="2363" y="1493"/>
                  <a:pt x="2374" y="1496"/>
                  <a:pt x="2384" y="1496"/>
                </a:cubicBezTo>
                <a:cubicBezTo>
                  <a:pt x="2439" y="1496"/>
                  <a:pt x="2479" y="1410"/>
                  <a:pt x="2421" y="1367"/>
                </a:cubicBezTo>
                <a:cubicBezTo>
                  <a:pt x="1668" y="888"/>
                  <a:pt x="907" y="434"/>
                  <a:pt x="128" y="7"/>
                </a:cubicBezTo>
                <a:cubicBezTo>
                  <a:pt x="118" y="2"/>
                  <a:pt x="108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9"/>
          <p:cNvSpPr/>
          <p:nvPr/>
        </p:nvSpPr>
        <p:spPr>
          <a:xfrm>
            <a:off x="8310584" y="4781603"/>
            <a:ext cx="208562" cy="92789"/>
          </a:xfrm>
          <a:custGeom>
            <a:avLst/>
            <a:gdLst/>
            <a:ahLst/>
            <a:cxnLst/>
            <a:rect l="l" t="t" r="r" b="b"/>
            <a:pathLst>
              <a:path w="1951" h="868" extrusionOk="0">
                <a:moveTo>
                  <a:pt x="78" y="0"/>
                </a:moveTo>
                <a:cubicBezTo>
                  <a:pt x="19" y="0"/>
                  <a:pt x="0" y="104"/>
                  <a:pt x="68" y="134"/>
                </a:cubicBezTo>
                <a:lnTo>
                  <a:pt x="1839" y="862"/>
                </a:lnTo>
                <a:cubicBezTo>
                  <a:pt x="1849" y="866"/>
                  <a:pt x="1858" y="867"/>
                  <a:pt x="1867" y="867"/>
                </a:cubicBezTo>
                <a:cubicBezTo>
                  <a:pt x="1931" y="867"/>
                  <a:pt x="1950" y="763"/>
                  <a:pt x="1882" y="733"/>
                </a:cubicBezTo>
                <a:lnTo>
                  <a:pt x="103" y="6"/>
                </a:lnTo>
                <a:cubicBezTo>
                  <a:pt x="94" y="2"/>
                  <a:pt x="85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9"/>
          <p:cNvSpPr/>
          <p:nvPr/>
        </p:nvSpPr>
        <p:spPr>
          <a:xfrm>
            <a:off x="7804518" y="4886259"/>
            <a:ext cx="168154" cy="187182"/>
          </a:xfrm>
          <a:custGeom>
            <a:avLst/>
            <a:gdLst/>
            <a:ahLst/>
            <a:cxnLst/>
            <a:rect l="l" t="t" r="r" b="b"/>
            <a:pathLst>
              <a:path w="1573" h="1751" extrusionOk="0">
                <a:moveTo>
                  <a:pt x="1475" y="0"/>
                </a:moveTo>
                <a:cubicBezTo>
                  <a:pt x="1460" y="0"/>
                  <a:pt x="1445" y="6"/>
                  <a:pt x="1432" y="19"/>
                </a:cubicBezTo>
                <a:lnTo>
                  <a:pt x="1423" y="19"/>
                </a:lnTo>
                <a:cubicBezTo>
                  <a:pt x="927" y="533"/>
                  <a:pt x="456" y="1080"/>
                  <a:pt x="37" y="1653"/>
                </a:cubicBezTo>
                <a:cubicBezTo>
                  <a:pt x="1" y="1702"/>
                  <a:pt x="50" y="1750"/>
                  <a:pt x="97" y="1750"/>
                </a:cubicBezTo>
                <a:cubicBezTo>
                  <a:pt x="117" y="1750"/>
                  <a:pt x="136" y="1742"/>
                  <a:pt x="148" y="1722"/>
                </a:cubicBezTo>
                <a:cubicBezTo>
                  <a:pt x="568" y="1157"/>
                  <a:pt x="1030" y="618"/>
                  <a:pt x="1526" y="114"/>
                </a:cubicBezTo>
                <a:cubicBezTo>
                  <a:pt x="1572" y="67"/>
                  <a:pt x="1526" y="0"/>
                  <a:pt x="147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9"/>
          <p:cNvSpPr/>
          <p:nvPr/>
        </p:nvSpPr>
        <p:spPr>
          <a:xfrm>
            <a:off x="7431222" y="4882089"/>
            <a:ext cx="153508" cy="166123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9"/>
          <p:cNvSpPr/>
          <p:nvPr/>
        </p:nvSpPr>
        <p:spPr>
          <a:xfrm>
            <a:off x="7411603" y="4808891"/>
            <a:ext cx="117421" cy="99270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9"/>
          <p:cNvSpPr/>
          <p:nvPr/>
        </p:nvSpPr>
        <p:spPr>
          <a:xfrm>
            <a:off x="8185724" y="4870758"/>
            <a:ext cx="178737" cy="172430"/>
          </a:xfrm>
          <a:custGeom>
            <a:avLst/>
            <a:gdLst/>
            <a:ahLst/>
            <a:cxnLst/>
            <a:rect l="l" t="t" r="r" b="b"/>
            <a:pathLst>
              <a:path w="1672" h="1613" extrusionOk="0">
                <a:moveTo>
                  <a:pt x="1503" y="1"/>
                </a:moveTo>
                <a:cubicBezTo>
                  <a:pt x="1307" y="1"/>
                  <a:pt x="1141" y="288"/>
                  <a:pt x="1031" y="413"/>
                </a:cubicBezTo>
                <a:lnTo>
                  <a:pt x="47" y="1499"/>
                </a:lnTo>
                <a:cubicBezTo>
                  <a:pt x="1" y="1545"/>
                  <a:pt x="47" y="1612"/>
                  <a:pt x="98" y="1612"/>
                </a:cubicBezTo>
                <a:cubicBezTo>
                  <a:pt x="113" y="1612"/>
                  <a:pt x="128" y="1607"/>
                  <a:pt x="141" y="1593"/>
                </a:cubicBezTo>
                <a:lnTo>
                  <a:pt x="809" y="849"/>
                </a:lnTo>
                <a:cubicBezTo>
                  <a:pt x="890" y="759"/>
                  <a:pt x="1359" y="142"/>
                  <a:pt x="1522" y="142"/>
                </a:cubicBezTo>
                <a:cubicBezTo>
                  <a:pt x="1530" y="142"/>
                  <a:pt x="1538" y="144"/>
                  <a:pt x="1544" y="147"/>
                </a:cubicBezTo>
                <a:cubicBezTo>
                  <a:pt x="1553" y="152"/>
                  <a:pt x="1562" y="154"/>
                  <a:pt x="1571" y="154"/>
                </a:cubicBezTo>
                <a:cubicBezTo>
                  <a:pt x="1628" y="154"/>
                  <a:pt x="1671" y="65"/>
                  <a:pt x="1604" y="28"/>
                </a:cubicBezTo>
                <a:cubicBezTo>
                  <a:pt x="1570" y="9"/>
                  <a:pt x="1536" y="1"/>
                  <a:pt x="1503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9"/>
          <p:cNvSpPr/>
          <p:nvPr/>
        </p:nvSpPr>
        <p:spPr>
          <a:xfrm>
            <a:off x="8556561" y="2860602"/>
            <a:ext cx="651235" cy="2246290"/>
          </a:xfrm>
          <a:custGeom>
            <a:avLst/>
            <a:gdLst/>
            <a:ahLst/>
            <a:cxnLst/>
            <a:rect l="l" t="t" r="r" b="b"/>
            <a:pathLst>
              <a:path w="6092" h="21013" extrusionOk="0">
                <a:moveTo>
                  <a:pt x="3298" y="0"/>
                </a:moveTo>
                <a:cubicBezTo>
                  <a:pt x="3251" y="0"/>
                  <a:pt x="3204" y="24"/>
                  <a:pt x="3174" y="71"/>
                </a:cubicBezTo>
                <a:cubicBezTo>
                  <a:pt x="1711" y="2175"/>
                  <a:pt x="753" y="4596"/>
                  <a:pt x="385" y="7137"/>
                </a:cubicBezTo>
                <a:cubicBezTo>
                  <a:pt x="0" y="9669"/>
                  <a:pt x="197" y="12270"/>
                  <a:pt x="967" y="14717"/>
                </a:cubicBezTo>
                <a:cubicBezTo>
                  <a:pt x="1446" y="16231"/>
                  <a:pt x="2182" y="17617"/>
                  <a:pt x="2960" y="18994"/>
                </a:cubicBezTo>
                <a:cubicBezTo>
                  <a:pt x="2952" y="19199"/>
                  <a:pt x="2977" y="19405"/>
                  <a:pt x="3020" y="19610"/>
                </a:cubicBezTo>
                <a:cubicBezTo>
                  <a:pt x="3080" y="20038"/>
                  <a:pt x="3148" y="20474"/>
                  <a:pt x="3217" y="20910"/>
                </a:cubicBezTo>
                <a:cubicBezTo>
                  <a:pt x="3230" y="20982"/>
                  <a:pt x="3280" y="21013"/>
                  <a:pt x="3334" y="21013"/>
                </a:cubicBezTo>
                <a:cubicBezTo>
                  <a:pt x="3416" y="21013"/>
                  <a:pt x="3506" y="20942"/>
                  <a:pt x="3491" y="20833"/>
                </a:cubicBezTo>
                <a:cubicBezTo>
                  <a:pt x="3431" y="20457"/>
                  <a:pt x="3379" y="20089"/>
                  <a:pt x="3319" y="19721"/>
                </a:cubicBezTo>
                <a:cubicBezTo>
                  <a:pt x="3285" y="19533"/>
                  <a:pt x="3242" y="19345"/>
                  <a:pt x="3234" y="19148"/>
                </a:cubicBezTo>
                <a:cubicBezTo>
                  <a:pt x="3285" y="19114"/>
                  <a:pt x="3311" y="19028"/>
                  <a:pt x="3268" y="18968"/>
                </a:cubicBezTo>
                <a:cubicBezTo>
                  <a:pt x="3260" y="18951"/>
                  <a:pt x="3251" y="18943"/>
                  <a:pt x="3242" y="18926"/>
                </a:cubicBezTo>
                <a:cubicBezTo>
                  <a:pt x="3285" y="18772"/>
                  <a:pt x="3345" y="18626"/>
                  <a:pt x="3431" y="18498"/>
                </a:cubicBezTo>
                <a:cubicBezTo>
                  <a:pt x="3747" y="17891"/>
                  <a:pt x="4047" y="17266"/>
                  <a:pt x="4303" y="16624"/>
                </a:cubicBezTo>
                <a:cubicBezTo>
                  <a:pt x="4842" y="15324"/>
                  <a:pt x="5253" y="13972"/>
                  <a:pt x="5544" y="12587"/>
                </a:cubicBezTo>
                <a:cubicBezTo>
                  <a:pt x="5817" y="11243"/>
                  <a:pt x="5980" y="9883"/>
                  <a:pt x="6031" y="8514"/>
                </a:cubicBezTo>
                <a:cubicBezTo>
                  <a:pt x="6091" y="7043"/>
                  <a:pt x="5980" y="5597"/>
                  <a:pt x="5535" y="4177"/>
                </a:cubicBezTo>
                <a:cubicBezTo>
                  <a:pt x="5073" y="2697"/>
                  <a:pt x="4355" y="1303"/>
                  <a:pt x="3422" y="71"/>
                </a:cubicBezTo>
                <a:cubicBezTo>
                  <a:pt x="3392" y="24"/>
                  <a:pt x="3345" y="0"/>
                  <a:pt x="3298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9"/>
          <p:cNvSpPr/>
          <p:nvPr/>
        </p:nvSpPr>
        <p:spPr>
          <a:xfrm>
            <a:off x="8817184" y="3126463"/>
            <a:ext cx="81030" cy="1763315"/>
          </a:xfrm>
          <a:custGeom>
            <a:avLst/>
            <a:gdLst/>
            <a:ahLst/>
            <a:cxnLst/>
            <a:rect l="l" t="t" r="r" b="b"/>
            <a:pathLst>
              <a:path w="758" h="16495" extrusionOk="0">
                <a:moveTo>
                  <a:pt x="452" y="1"/>
                </a:moveTo>
                <a:cubicBezTo>
                  <a:pt x="417" y="1"/>
                  <a:pt x="381" y="22"/>
                  <a:pt x="377" y="65"/>
                </a:cubicBezTo>
                <a:cubicBezTo>
                  <a:pt x="0" y="5514"/>
                  <a:pt x="86" y="10989"/>
                  <a:pt x="625" y="16430"/>
                </a:cubicBezTo>
                <a:cubicBezTo>
                  <a:pt x="629" y="16473"/>
                  <a:pt x="663" y="16494"/>
                  <a:pt x="695" y="16494"/>
                </a:cubicBezTo>
                <a:cubicBezTo>
                  <a:pt x="727" y="16494"/>
                  <a:pt x="757" y="16473"/>
                  <a:pt x="753" y="16430"/>
                </a:cubicBezTo>
                <a:cubicBezTo>
                  <a:pt x="214" y="10989"/>
                  <a:pt x="137" y="5514"/>
                  <a:pt x="514" y="65"/>
                </a:cubicBezTo>
                <a:cubicBezTo>
                  <a:pt x="518" y="22"/>
                  <a:pt x="486" y="1"/>
                  <a:pt x="45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9"/>
          <p:cNvSpPr/>
          <p:nvPr/>
        </p:nvSpPr>
        <p:spPr>
          <a:xfrm>
            <a:off x="8845726" y="4001230"/>
            <a:ext cx="170719" cy="413275"/>
          </a:xfrm>
          <a:custGeom>
            <a:avLst/>
            <a:gdLst/>
            <a:ahLst/>
            <a:cxnLst/>
            <a:rect l="l" t="t" r="r" b="b"/>
            <a:pathLst>
              <a:path w="1597" h="3866" extrusionOk="0">
                <a:moveTo>
                  <a:pt x="1506" y="1"/>
                </a:moveTo>
                <a:cubicBezTo>
                  <a:pt x="1486" y="1"/>
                  <a:pt x="1466" y="11"/>
                  <a:pt x="1453" y="34"/>
                </a:cubicBezTo>
                <a:cubicBezTo>
                  <a:pt x="863" y="1241"/>
                  <a:pt x="383" y="2490"/>
                  <a:pt x="16" y="3781"/>
                </a:cubicBezTo>
                <a:cubicBezTo>
                  <a:pt x="0" y="3832"/>
                  <a:pt x="40" y="3865"/>
                  <a:pt x="80" y="3865"/>
                </a:cubicBezTo>
                <a:cubicBezTo>
                  <a:pt x="106" y="3865"/>
                  <a:pt x="134" y="3850"/>
                  <a:pt x="144" y="3816"/>
                </a:cubicBezTo>
                <a:cubicBezTo>
                  <a:pt x="503" y="2541"/>
                  <a:pt x="982" y="1292"/>
                  <a:pt x="1573" y="103"/>
                </a:cubicBezTo>
                <a:cubicBezTo>
                  <a:pt x="1596" y="50"/>
                  <a:pt x="1551" y="1"/>
                  <a:pt x="150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9"/>
          <p:cNvSpPr/>
          <p:nvPr/>
        </p:nvSpPr>
        <p:spPr>
          <a:xfrm>
            <a:off x="8836533" y="3394035"/>
            <a:ext cx="143032" cy="249611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6" y="0"/>
                </a:moveTo>
                <a:cubicBezTo>
                  <a:pt x="1226" y="0"/>
                  <a:pt x="1207" y="10"/>
                  <a:pt x="1197" y="34"/>
                </a:cubicBezTo>
                <a:lnTo>
                  <a:pt x="25" y="2233"/>
                </a:lnTo>
                <a:cubicBezTo>
                  <a:pt x="1" y="2286"/>
                  <a:pt x="47" y="2335"/>
                  <a:pt x="91" y="2335"/>
                </a:cubicBezTo>
                <a:cubicBezTo>
                  <a:pt x="111" y="2335"/>
                  <a:pt x="131" y="2325"/>
                  <a:pt x="144" y="2301"/>
                </a:cubicBezTo>
                <a:lnTo>
                  <a:pt x="1308" y="102"/>
                </a:lnTo>
                <a:cubicBezTo>
                  <a:pt x="1337" y="49"/>
                  <a:pt x="1289" y="0"/>
                  <a:pt x="12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9"/>
          <p:cNvSpPr/>
          <p:nvPr/>
        </p:nvSpPr>
        <p:spPr>
          <a:xfrm>
            <a:off x="8835892" y="3687584"/>
            <a:ext cx="163771" cy="258377"/>
          </a:xfrm>
          <a:custGeom>
            <a:avLst/>
            <a:gdLst/>
            <a:ahLst/>
            <a:cxnLst/>
            <a:rect l="l" t="t" r="r" b="b"/>
            <a:pathLst>
              <a:path w="1532" h="2417" extrusionOk="0">
                <a:moveTo>
                  <a:pt x="1444" y="0"/>
                </a:moveTo>
                <a:cubicBezTo>
                  <a:pt x="1424" y="0"/>
                  <a:pt x="1404" y="10"/>
                  <a:pt x="1391" y="34"/>
                </a:cubicBezTo>
                <a:cubicBezTo>
                  <a:pt x="963" y="813"/>
                  <a:pt x="510" y="1574"/>
                  <a:pt x="31" y="2318"/>
                </a:cubicBezTo>
                <a:cubicBezTo>
                  <a:pt x="1" y="2372"/>
                  <a:pt x="45" y="2417"/>
                  <a:pt x="89" y="2417"/>
                </a:cubicBezTo>
                <a:cubicBezTo>
                  <a:pt x="109" y="2417"/>
                  <a:pt x="129" y="2408"/>
                  <a:pt x="142" y="2387"/>
                </a:cubicBezTo>
                <a:cubicBezTo>
                  <a:pt x="621" y="1642"/>
                  <a:pt x="1074" y="881"/>
                  <a:pt x="1502" y="103"/>
                </a:cubicBezTo>
                <a:cubicBezTo>
                  <a:pt x="1532" y="49"/>
                  <a:pt x="1488" y="0"/>
                  <a:pt x="14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9"/>
          <p:cNvSpPr/>
          <p:nvPr/>
        </p:nvSpPr>
        <p:spPr>
          <a:xfrm>
            <a:off x="8855134" y="4498637"/>
            <a:ext cx="95996" cy="202362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4"/>
                  <a:pt x="749" y="44"/>
                </a:cubicBezTo>
                <a:lnTo>
                  <a:pt x="22" y="1815"/>
                </a:ln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7" y="1879"/>
                  <a:pt x="150" y="1849"/>
                </a:cubicBezTo>
                <a:cubicBezTo>
                  <a:pt x="398" y="1259"/>
                  <a:pt x="638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9"/>
          <p:cNvSpPr/>
          <p:nvPr/>
        </p:nvSpPr>
        <p:spPr>
          <a:xfrm>
            <a:off x="8654803" y="3992464"/>
            <a:ext cx="193061" cy="161740"/>
          </a:xfrm>
          <a:custGeom>
            <a:avLst/>
            <a:gdLst/>
            <a:ahLst/>
            <a:cxnLst/>
            <a:rect l="l" t="t" r="r" b="b"/>
            <a:pathLst>
              <a:path w="1806" h="1513" extrusionOk="0">
                <a:moveTo>
                  <a:pt x="89" y="1"/>
                </a:moveTo>
                <a:cubicBezTo>
                  <a:pt x="36" y="1"/>
                  <a:pt x="0" y="83"/>
                  <a:pt x="56" y="125"/>
                </a:cubicBezTo>
                <a:cubicBezTo>
                  <a:pt x="621" y="544"/>
                  <a:pt x="1160" y="998"/>
                  <a:pt x="1665" y="1494"/>
                </a:cubicBezTo>
                <a:cubicBezTo>
                  <a:pt x="1678" y="1507"/>
                  <a:pt x="1693" y="1513"/>
                  <a:pt x="1708" y="1513"/>
                </a:cubicBezTo>
                <a:cubicBezTo>
                  <a:pt x="1759" y="1513"/>
                  <a:pt x="1805" y="1446"/>
                  <a:pt x="1759" y="1400"/>
                </a:cubicBezTo>
                <a:cubicBezTo>
                  <a:pt x="1246" y="895"/>
                  <a:pt x="698" y="433"/>
                  <a:pt x="125" y="14"/>
                </a:cubicBezTo>
                <a:cubicBezTo>
                  <a:pt x="113" y="5"/>
                  <a:pt x="100" y="1"/>
                  <a:pt x="89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9"/>
          <p:cNvSpPr/>
          <p:nvPr/>
        </p:nvSpPr>
        <p:spPr>
          <a:xfrm>
            <a:off x="8679603" y="3618740"/>
            <a:ext cx="171895" cy="148698"/>
          </a:xfrm>
          <a:custGeom>
            <a:avLst/>
            <a:gdLst/>
            <a:ahLst/>
            <a:cxnLst/>
            <a:rect l="l" t="t" r="r" b="b"/>
            <a:pathLst>
              <a:path w="1608" h="1391" extrusionOk="0">
                <a:moveTo>
                  <a:pt x="97" y="0"/>
                </a:moveTo>
                <a:cubicBezTo>
                  <a:pt x="46" y="0"/>
                  <a:pt x="0" y="67"/>
                  <a:pt x="47" y="114"/>
                </a:cubicBezTo>
                <a:lnTo>
                  <a:pt x="1467" y="1371"/>
                </a:lnTo>
                <a:cubicBezTo>
                  <a:pt x="1480" y="1385"/>
                  <a:pt x="1496" y="1390"/>
                  <a:pt x="1511" y="1390"/>
                </a:cubicBezTo>
                <a:cubicBezTo>
                  <a:pt x="1561" y="1390"/>
                  <a:pt x="1607" y="1323"/>
                  <a:pt x="1561" y="1277"/>
                </a:cubicBezTo>
                <a:lnTo>
                  <a:pt x="141" y="19"/>
                </a:lnTo>
                <a:cubicBezTo>
                  <a:pt x="127" y="6"/>
                  <a:pt x="112" y="0"/>
                  <a:pt x="9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9"/>
          <p:cNvSpPr/>
          <p:nvPr/>
        </p:nvSpPr>
        <p:spPr>
          <a:xfrm>
            <a:off x="8743423" y="3257523"/>
            <a:ext cx="119087" cy="127639"/>
          </a:xfrm>
          <a:custGeom>
            <a:avLst/>
            <a:gdLst/>
            <a:ahLst/>
            <a:cxnLst/>
            <a:rect l="l" t="t" r="r" b="b"/>
            <a:pathLst>
              <a:path w="1114" h="1194" extrusionOk="0">
                <a:moveTo>
                  <a:pt x="99" y="0"/>
                </a:moveTo>
                <a:cubicBezTo>
                  <a:pt x="48" y="0"/>
                  <a:pt x="0" y="69"/>
                  <a:pt x="40" y="122"/>
                </a:cubicBezTo>
                <a:lnTo>
                  <a:pt x="973" y="1174"/>
                </a:lnTo>
                <a:cubicBezTo>
                  <a:pt x="986" y="1188"/>
                  <a:pt x="1001" y="1193"/>
                  <a:pt x="1016" y="1193"/>
                </a:cubicBezTo>
                <a:cubicBezTo>
                  <a:pt x="1067" y="1193"/>
                  <a:pt x="1113" y="1126"/>
                  <a:pt x="1067" y="1080"/>
                </a:cubicBezTo>
                <a:cubicBezTo>
                  <a:pt x="759" y="729"/>
                  <a:pt x="451" y="370"/>
                  <a:pt x="143" y="19"/>
                </a:cubicBezTo>
                <a:cubicBezTo>
                  <a:pt x="129" y="6"/>
                  <a:pt x="114" y="0"/>
                  <a:pt x="9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9"/>
          <p:cNvSpPr/>
          <p:nvPr/>
        </p:nvSpPr>
        <p:spPr>
          <a:xfrm>
            <a:off x="8685269" y="4374098"/>
            <a:ext cx="186006" cy="172216"/>
          </a:xfrm>
          <a:custGeom>
            <a:avLst/>
            <a:gdLst/>
            <a:ahLst/>
            <a:cxnLst/>
            <a:rect l="l" t="t" r="r" b="b"/>
            <a:pathLst>
              <a:path w="1740" h="1611" extrusionOk="0">
                <a:moveTo>
                  <a:pt x="100" y="1"/>
                </a:moveTo>
                <a:cubicBezTo>
                  <a:pt x="45" y="1"/>
                  <a:pt x="1" y="67"/>
                  <a:pt x="54" y="114"/>
                </a:cubicBezTo>
                <a:lnTo>
                  <a:pt x="789" y="781"/>
                </a:lnTo>
                <a:cubicBezTo>
                  <a:pt x="884" y="867"/>
                  <a:pt x="1568" y="1380"/>
                  <a:pt x="1491" y="1508"/>
                </a:cubicBezTo>
                <a:cubicBezTo>
                  <a:pt x="1467" y="1561"/>
                  <a:pt x="1513" y="1610"/>
                  <a:pt x="1558" y="1610"/>
                </a:cubicBezTo>
                <a:cubicBezTo>
                  <a:pt x="1578" y="1610"/>
                  <a:pt x="1597" y="1601"/>
                  <a:pt x="1611" y="1577"/>
                </a:cubicBezTo>
                <a:cubicBezTo>
                  <a:pt x="1739" y="1337"/>
                  <a:pt x="1380" y="1132"/>
                  <a:pt x="1234" y="995"/>
                </a:cubicBezTo>
                <a:lnTo>
                  <a:pt x="148" y="20"/>
                </a:lnTo>
                <a:cubicBezTo>
                  <a:pt x="132" y="6"/>
                  <a:pt x="116" y="1"/>
                  <a:pt x="100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9"/>
          <p:cNvSpPr/>
          <p:nvPr/>
        </p:nvSpPr>
        <p:spPr>
          <a:xfrm>
            <a:off x="7975772" y="3968090"/>
            <a:ext cx="1274034" cy="1287931"/>
          </a:xfrm>
          <a:custGeom>
            <a:avLst/>
            <a:gdLst/>
            <a:ahLst/>
            <a:cxnLst/>
            <a:rect l="l" t="t" r="r" b="b"/>
            <a:pathLst>
              <a:path w="11918" h="12048" extrusionOk="0">
                <a:moveTo>
                  <a:pt x="9832" y="1"/>
                </a:moveTo>
                <a:cubicBezTo>
                  <a:pt x="9294" y="1"/>
                  <a:pt x="8854" y="344"/>
                  <a:pt x="8590" y="798"/>
                </a:cubicBezTo>
                <a:cubicBezTo>
                  <a:pt x="8376" y="1183"/>
                  <a:pt x="8239" y="1602"/>
                  <a:pt x="8196" y="2047"/>
                </a:cubicBezTo>
                <a:cubicBezTo>
                  <a:pt x="8136" y="1953"/>
                  <a:pt x="8068" y="1867"/>
                  <a:pt x="8000" y="1782"/>
                </a:cubicBezTo>
                <a:cubicBezTo>
                  <a:pt x="7670" y="1403"/>
                  <a:pt x="7192" y="1158"/>
                  <a:pt x="6709" y="1158"/>
                </a:cubicBezTo>
                <a:cubicBezTo>
                  <a:pt x="6440" y="1158"/>
                  <a:pt x="6169" y="1234"/>
                  <a:pt x="5921" y="1405"/>
                </a:cubicBezTo>
                <a:cubicBezTo>
                  <a:pt x="5202" y="1901"/>
                  <a:pt x="5416" y="2868"/>
                  <a:pt x="5630" y="3587"/>
                </a:cubicBezTo>
                <a:cubicBezTo>
                  <a:pt x="5647" y="3655"/>
                  <a:pt x="5673" y="3732"/>
                  <a:pt x="5698" y="3801"/>
                </a:cubicBezTo>
                <a:cubicBezTo>
                  <a:pt x="5330" y="3578"/>
                  <a:pt x="4954" y="3381"/>
                  <a:pt x="4561" y="3219"/>
                </a:cubicBezTo>
                <a:cubicBezTo>
                  <a:pt x="4231" y="3071"/>
                  <a:pt x="3751" y="2931"/>
                  <a:pt x="3314" y="2931"/>
                </a:cubicBezTo>
                <a:cubicBezTo>
                  <a:pt x="2787" y="2931"/>
                  <a:pt x="2321" y="3135"/>
                  <a:pt x="2251" y="3775"/>
                </a:cubicBezTo>
                <a:cubicBezTo>
                  <a:pt x="2199" y="4220"/>
                  <a:pt x="2371" y="4716"/>
                  <a:pt x="2533" y="5118"/>
                </a:cubicBezTo>
                <a:cubicBezTo>
                  <a:pt x="2696" y="5529"/>
                  <a:pt x="2909" y="5905"/>
                  <a:pt x="3175" y="6256"/>
                </a:cubicBezTo>
                <a:cubicBezTo>
                  <a:pt x="3217" y="6316"/>
                  <a:pt x="3260" y="6367"/>
                  <a:pt x="3303" y="6418"/>
                </a:cubicBezTo>
                <a:cubicBezTo>
                  <a:pt x="3200" y="6401"/>
                  <a:pt x="3089" y="6376"/>
                  <a:pt x="2986" y="6359"/>
                </a:cubicBezTo>
                <a:cubicBezTo>
                  <a:pt x="2661" y="6300"/>
                  <a:pt x="2218" y="6223"/>
                  <a:pt x="1784" y="6223"/>
                </a:cubicBezTo>
                <a:cubicBezTo>
                  <a:pt x="1202" y="6223"/>
                  <a:pt x="638" y="6362"/>
                  <a:pt x="403" y="6872"/>
                </a:cubicBezTo>
                <a:cubicBezTo>
                  <a:pt x="1" y="7736"/>
                  <a:pt x="959" y="8762"/>
                  <a:pt x="1601" y="9224"/>
                </a:cubicBezTo>
                <a:cubicBezTo>
                  <a:pt x="1797" y="9370"/>
                  <a:pt x="2011" y="9498"/>
                  <a:pt x="2242" y="9609"/>
                </a:cubicBezTo>
                <a:cubicBezTo>
                  <a:pt x="1934" y="9644"/>
                  <a:pt x="1626" y="9712"/>
                  <a:pt x="1335" y="9823"/>
                </a:cubicBezTo>
                <a:cubicBezTo>
                  <a:pt x="925" y="9986"/>
                  <a:pt x="386" y="10371"/>
                  <a:pt x="540" y="10893"/>
                </a:cubicBezTo>
                <a:cubicBezTo>
                  <a:pt x="668" y="11337"/>
                  <a:pt x="1267" y="11586"/>
                  <a:pt x="1660" y="11705"/>
                </a:cubicBezTo>
                <a:cubicBezTo>
                  <a:pt x="2610" y="12005"/>
                  <a:pt x="3679" y="11996"/>
                  <a:pt x="4672" y="12030"/>
                </a:cubicBezTo>
                <a:cubicBezTo>
                  <a:pt x="5030" y="12042"/>
                  <a:pt x="5388" y="12048"/>
                  <a:pt x="5746" y="12048"/>
                </a:cubicBezTo>
                <a:cubicBezTo>
                  <a:pt x="6432" y="12048"/>
                  <a:pt x="7117" y="12027"/>
                  <a:pt x="7803" y="11988"/>
                </a:cubicBezTo>
                <a:cubicBezTo>
                  <a:pt x="8847" y="11919"/>
                  <a:pt x="9882" y="11799"/>
                  <a:pt x="10917" y="11637"/>
                </a:cubicBezTo>
                <a:cubicBezTo>
                  <a:pt x="10959" y="11651"/>
                  <a:pt x="11001" y="11657"/>
                  <a:pt x="11044" y="11657"/>
                </a:cubicBezTo>
                <a:cubicBezTo>
                  <a:pt x="11132" y="11657"/>
                  <a:pt x="11218" y="11629"/>
                  <a:pt x="11293" y="11577"/>
                </a:cubicBezTo>
                <a:lnTo>
                  <a:pt x="11302" y="11577"/>
                </a:lnTo>
                <a:cubicBezTo>
                  <a:pt x="11576" y="11526"/>
                  <a:pt x="11730" y="11235"/>
                  <a:pt x="11635" y="10978"/>
                </a:cubicBezTo>
                <a:cubicBezTo>
                  <a:pt x="11670" y="10696"/>
                  <a:pt x="11635" y="10388"/>
                  <a:pt x="11661" y="10106"/>
                </a:cubicBezTo>
                <a:cubicBezTo>
                  <a:pt x="11721" y="9498"/>
                  <a:pt x="11755" y="8874"/>
                  <a:pt x="11781" y="8258"/>
                </a:cubicBezTo>
                <a:cubicBezTo>
                  <a:pt x="11832" y="7017"/>
                  <a:pt x="11918" y="5751"/>
                  <a:pt x="11807" y="4511"/>
                </a:cubicBezTo>
                <a:cubicBezTo>
                  <a:pt x="11747" y="3912"/>
                  <a:pt x="11661" y="3330"/>
                  <a:pt x="11541" y="2748"/>
                </a:cubicBezTo>
                <a:cubicBezTo>
                  <a:pt x="11422" y="2175"/>
                  <a:pt x="11293" y="1576"/>
                  <a:pt x="11071" y="1029"/>
                </a:cubicBezTo>
                <a:cubicBezTo>
                  <a:pt x="10866" y="498"/>
                  <a:pt x="10481" y="28"/>
                  <a:pt x="9890" y="2"/>
                </a:cubicBezTo>
                <a:cubicBezTo>
                  <a:pt x="9871" y="1"/>
                  <a:pt x="9851" y="1"/>
                  <a:pt x="983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9"/>
          <p:cNvSpPr/>
          <p:nvPr/>
        </p:nvSpPr>
        <p:spPr>
          <a:xfrm>
            <a:off x="8389155" y="4069325"/>
            <a:ext cx="134587" cy="114383"/>
          </a:xfrm>
          <a:custGeom>
            <a:avLst/>
            <a:gdLst/>
            <a:ahLst/>
            <a:cxnLst/>
            <a:rect l="l" t="t" r="r" b="b"/>
            <a:pathLst>
              <a:path w="1259" h="1070" extrusionOk="0">
                <a:moveTo>
                  <a:pt x="526" y="1"/>
                </a:moveTo>
                <a:cubicBezTo>
                  <a:pt x="408" y="1"/>
                  <a:pt x="290" y="35"/>
                  <a:pt x="189" y="99"/>
                </a:cubicBezTo>
                <a:cubicBezTo>
                  <a:pt x="103" y="159"/>
                  <a:pt x="43" y="261"/>
                  <a:pt x="43" y="364"/>
                </a:cubicBezTo>
                <a:cubicBezTo>
                  <a:pt x="1" y="458"/>
                  <a:pt x="18" y="578"/>
                  <a:pt x="86" y="646"/>
                </a:cubicBezTo>
                <a:cubicBezTo>
                  <a:pt x="138" y="904"/>
                  <a:pt x="364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53" y="818"/>
                  <a:pt x="1079" y="672"/>
                </a:cubicBezTo>
                <a:cubicBezTo>
                  <a:pt x="1121" y="604"/>
                  <a:pt x="1138" y="527"/>
                  <a:pt x="1113" y="450"/>
                </a:cubicBezTo>
                <a:cubicBezTo>
                  <a:pt x="1258" y="338"/>
                  <a:pt x="1241" y="48"/>
                  <a:pt x="1010" y="39"/>
                </a:cubicBezTo>
                <a:cubicBezTo>
                  <a:pt x="963" y="35"/>
                  <a:pt x="918" y="33"/>
                  <a:pt x="873" y="33"/>
                </a:cubicBezTo>
                <a:cubicBezTo>
                  <a:pt x="828" y="33"/>
                  <a:pt x="783" y="35"/>
                  <a:pt x="736" y="39"/>
                </a:cubicBezTo>
                <a:cubicBezTo>
                  <a:pt x="669" y="13"/>
                  <a:pt x="597" y="1"/>
                  <a:pt x="526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9"/>
          <p:cNvSpPr/>
          <p:nvPr/>
        </p:nvSpPr>
        <p:spPr>
          <a:xfrm>
            <a:off x="8126074" y="4217062"/>
            <a:ext cx="145277" cy="110000"/>
          </a:xfrm>
          <a:custGeom>
            <a:avLst/>
            <a:gdLst/>
            <a:ahLst/>
            <a:cxnLst/>
            <a:rect l="l" t="t" r="r" b="b"/>
            <a:pathLst>
              <a:path w="1359" h="1029" extrusionOk="0">
                <a:moveTo>
                  <a:pt x="838" y="0"/>
                </a:moveTo>
                <a:cubicBezTo>
                  <a:pt x="782" y="0"/>
                  <a:pt x="727" y="4"/>
                  <a:pt x="674" y="9"/>
                </a:cubicBezTo>
                <a:cubicBezTo>
                  <a:pt x="477" y="17"/>
                  <a:pt x="297" y="103"/>
                  <a:pt x="177" y="257"/>
                </a:cubicBezTo>
                <a:cubicBezTo>
                  <a:pt x="100" y="377"/>
                  <a:pt x="75" y="513"/>
                  <a:pt x="109" y="650"/>
                </a:cubicBezTo>
                <a:cubicBezTo>
                  <a:pt x="100" y="667"/>
                  <a:pt x="92" y="693"/>
                  <a:pt x="75" y="710"/>
                </a:cubicBezTo>
                <a:cubicBezTo>
                  <a:pt x="1" y="889"/>
                  <a:pt x="152" y="1028"/>
                  <a:pt x="311" y="1028"/>
                </a:cubicBezTo>
                <a:cubicBezTo>
                  <a:pt x="335" y="1028"/>
                  <a:pt x="359" y="1025"/>
                  <a:pt x="383" y="1018"/>
                </a:cubicBezTo>
                <a:cubicBezTo>
                  <a:pt x="562" y="958"/>
                  <a:pt x="768" y="1001"/>
                  <a:pt x="956" y="933"/>
                </a:cubicBezTo>
                <a:cubicBezTo>
                  <a:pt x="1110" y="873"/>
                  <a:pt x="1230" y="753"/>
                  <a:pt x="1290" y="599"/>
                </a:cubicBezTo>
                <a:cubicBezTo>
                  <a:pt x="1358" y="454"/>
                  <a:pt x="1332" y="282"/>
                  <a:pt x="1238" y="154"/>
                </a:cubicBezTo>
                <a:cubicBezTo>
                  <a:pt x="1138" y="29"/>
                  <a:pt x="988" y="0"/>
                  <a:pt x="838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9"/>
          <p:cNvSpPr/>
          <p:nvPr/>
        </p:nvSpPr>
        <p:spPr>
          <a:xfrm>
            <a:off x="8596756" y="4187557"/>
            <a:ext cx="171147" cy="126463"/>
          </a:xfrm>
          <a:custGeom>
            <a:avLst/>
            <a:gdLst/>
            <a:ahLst/>
            <a:cxnLst/>
            <a:rect l="l" t="t" r="r" b="b"/>
            <a:pathLst>
              <a:path w="1601" h="1183" extrusionOk="0">
                <a:moveTo>
                  <a:pt x="1062" y="1"/>
                </a:moveTo>
                <a:cubicBezTo>
                  <a:pt x="950" y="1"/>
                  <a:pt x="841" y="46"/>
                  <a:pt x="762" y="131"/>
                </a:cubicBezTo>
                <a:lnTo>
                  <a:pt x="685" y="131"/>
                </a:lnTo>
                <a:cubicBezTo>
                  <a:pt x="644" y="86"/>
                  <a:pt x="589" y="64"/>
                  <a:pt x="534" y="64"/>
                </a:cubicBezTo>
                <a:cubicBezTo>
                  <a:pt x="484" y="64"/>
                  <a:pt x="434" y="81"/>
                  <a:pt x="394" y="114"/>
                </a:cubicBezTo>
                <a:cubicBezTo>
                  <a:pt x="112" y="319"/>
                  <a:pt x="1" y="687"/>
                  <a:pt x="120" y="1012"/>
                </a:cubicBezTo>
                <a:cubicBezTo>
                  <a:pt x="146" y="1097"/>
                  <a:pt x="223" y="1149"/>
                  <a:pt x="309" y="1157"/>
                </a:cubicBezTo>
                <a:cubicBezTo>
                  <a:pt x="400" y="1171"/>
                  <a:pt x="493" y="1183"/>
                  <a:pt x="584" y="1183"/>
                </a:cubicBezTo>
                <a:cubicBezTo>
                  <a:pt x="716" y="1183"/>
                  <a:pt x="846" y="1159"/>
                  <a:pt x="967" y="1089"/>
                </a:cubicBezTo>
                <a:cubicBezTo>
                  <a:pt x="1010" y="1063"/>
                  <a:pt x="1044" y="1020"/>
                  <a:pt x="1087" y="978"/>
                </a:cubicBezTo>
                <a:cubicBezTo>
                  <a:pt x="1096" y="978"/>
                  <a:pt x="1105" y="978"/>
                  <a:pt x="1114" y="978"/>
                </a:cubicBezTo>
                <a:cubicBezTo>
                  <a:pt x="1269" y="978"/>
                  <a:pt x="1427" y="911"/>
                  <a:pt x="1532" y="789"/>
                </a:cubicBezTo>
                <a:cubicBezTo>
                  <a:pt x="1600" y="712"/>
                  <a:pt x="1600" y="593"/>
                  <a:pt x="1532" y="507"/>
                </a:cubicBezTo>
                <a:cubicBezTo>
                  <a:pt x="1523" y="490"/>
                  <a:pt x="1515" y="481"/>
                  <a:pt x="1498" y="464"/>
                </a:cubicBezTo>
                <a:cubicBezTo>
                  <a:pt x="1498" y="293"/>
                  <a:pt x="1412" y="139"/>
                  <a:pt x="1267" y="54"/>
                </a:cubicBezTo>
                <a:cubicBezTo>
                  <a:pt x="1201" y="18"/>
                  <a:pt x="1131" y="1"/>
                  <a:pt x="1062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9"/>
          <p:cNvSpPr/>
          <p:nvPr/>
        </p:nvSpPr>
        <p:spPr>
          <a:xfrm>
            <a:off x="8396532" y="4309958"/>
            <a:ext cx="139932" cy="96424"/>
          </a:xfrm>
          <a:custGeom>
            <a:avLst/>
            <a:gdLst/>
            <a:ahLst/>
            <a:cxnLst/>
            <a:rect l="l" t="t" r="r" b="b"/>
            <a:pathLst>
              <a:path w="1309" h="902" extrusionOk="0">
                <a:moveTo>
                  <a:pt x="873" y="534"/>
                </a:moveTo>
                <a:cubicBezTo>
                  <a:pt x="864" y="547"/>
                  <a:pt x="856" y="553"/>
                  <a:pt x="847" y="553"/>
                </a:cubicBezTo>
                <a:cubicBezTo>
                  <a:pt x="838" y="553"/>
                  <a:pt x="830" y="547"/>
                  <a:pt x="821" y="534"/>
                </a:cubicBezTo>
                <a:close/>
                <a:moveTo>
                  <a:pt x="878" y="1"/>
                </a:moveTo>
                <a:cubicBezTo>
                  <a:pt x="848" y="1"/>
                  <a:pt x="817" y="7"/>
                  <a:pt x="787" y="21"/>
                </a:cubicBezTo>
                <a:cubicBezTo>
                  <a:pt x="650" y="72"/>
                  <a:pt x="488" y="115"/>
                  <a:pt x="342" y="175"/>
                </a:cubicBezTo>
                <a:cubicBezTo>
                  <a:pt x="180" y="235"/>
                  <a:pt x="0" y="346"/>
                  <a:pt x="34" y="543"/>
                </a:cubicBezTo>
                <a:cubicBezTo>
                  <a:pt x="34" y="543"/>
                  <a:pt x="34" y="551"/>
                  <a:pt x="34" y="551"/>
                </a:cubicBezTo>
                <a:cubicBezTo>
                  <a:pt x="26" y="654"/>
                  <a:pt x="77" y="757"/>
                  <a:pt x="163" y="825"/>
                </a:cubicBezTo>
                <a:cubicBezTo>
                  <a:pt x="257" y="875"/>
                  <a:pt x="361" y="901"/>
                  <a:pt x="464" y="901"/>
                </a:cubicBezTo>
                <a:cubicBezTo>
                  <a:pt x="539" y="901"/>
                  <a:pt x="613" y="888"/>
                  <a:pt x="684" y="859"/>
                </a:cubicBezTo>
                <a:cubicBezTo>
                  <a:pt x="856" y="799"/>
                  <a:pt x="1104" y="739"/>
                  <a:pt x="1206" y="577"/>
                </a:cubicBezTo>
                <a:cubicBezTo>
                  <a:pt x="1309" y="423"/>
                  <a:pt x="1249" y="209"/>
                  <a:pt x="1078" y="124"/>
                </a:cubicBezTo>
                <a:cubicBezTo>
                  <a:pt x="1040" y="48"/>
                  <a:pt x="962" y="1"/>
                  <a:pt x="8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9"/>
          <p:cNvSpPr/>
          <p:nvPr/>
        </p:nvSpPr>
        <p:spPr>
          <a:xfrm>
            <a:off x="8135802" y="4035438"/>
            <a:ext cx="133625" cy="112459"/>
          </a:xfrm>
          <a:custGeom>
            <a:avLst/>
            <a:gdLst/>
            <a:ahLst/>
            <a:cxnLst/>
            <a:rect l="l" t="t" r="r" b="b"/>
            <a:pathLst>
              <a:path w="1250" h="1052" extrusionOk="0">
                <a:moveTo>
                  <a:pt x="701" y="0"/>
                </a:moveTo>
                <a:cubicBezTo>
                  <a:pt x="649" y="0"/>
                  <a:pt x="597" y="6"/>
                  <a:pt x="548" y="22"/>
                </a:cubicBezTo>
                <a:cubicBezTo>
                  <a:pt x="292" y="31"/>
                  <a:pt x="52" y="134"/>
                  <a:pt x="27" y="442"/>
                </a:cubicBezTo>
                <a:cubicBezTo>
                  <a:pt x="0" y="792"/>
                  <a:pt x="327" y="1051"/>
                  <a:pt x="651" y="1051"/>
                </a:cubicBezTo>
                <a:cubicBezTo>
                  <a:pt x="745" y="1051"/>
                  <a:pt x="840" y="1029"/>
                  <a:pt x="925" y="981"/>
                </a:cubicBezTo>
                <a:cubicBezTo>
                  <a:pt x="1156" y="827"/>
                  <a:pt x="1250" y="536"/>
                  <a:pt x="1139" y="279"/>
                </a:cubicBezTo>
                <a:cubicBezTo>
                  <a:pt x="1139" y="202"/>
                  <a:pt x="1087" y="134"/>
                  <a:pt x="1010" y="108"/>
                </a:cubicBezTo>
                <a:cubicBezTo>
                  <a:pt x="951" y="57"/>
                  <a:pt x="874" y="22"/>
                  <a:pt x="788" y="5"/>
                </a:cubicBezTo>
                <a:cubicBezTo>
                  <a:pt x="760" y="2"/>
                  <a:pt x="730" y="0"/>
                  <a:pt x="701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9"/>
          <p:cNvSpPr/>
          <p:nvPr/>
        </p:nvSpPr>
        <p:spPr>
          <a:xfrm>
            <a:off x="7876141" y="4254263"/>
            <a:ext cx="108931" cy="98669"/>
          </a:xfrm>
          <a:custGeom>
            <a:avLst/>
            <a:gdLst/>
            <a:ahLst/>
            <a:cxnLst/>
            <a:rect l="l" t="t" r="r" b="b"/>
            <a:pathLst>
              <a:path w="1019" h="923" extrusionOk="0">
                <a:moveTo>
                  <a:pt x="479" y="1"/>
                </a:moveTo>
                <a:cubicBezTo>
                  <a:pt x="406" y="1"/>
                  <a:pt x="330" y="19"/>
                  <a:pt x="266" y="54"/>
                </a:cubicBezTo>
                <a:cubicBezTo>
                  <a:pt x="163" y="106"/>
                  <a:pt x="77" y="183"/>
                  <a:pt x="26" y="285"/>
                </a:cubicBezTo>
                <a:cubicBezTo>
                  <a:pt x="9" y="328"/>
                  <a:pt x="0" y="371"/>
                  <a:pt x="17" y="414"/>
                </a:cubicBezTo>
                <a:cubicBezTo>
                  <a:pt x="9" y="456"/>
                  <a:pt x="9" y="491"/>
                  <a:pt x="17" y="533"/>
                </a:cubicBezTo>
                <a:cubicBezTo>
                  <a:pt x="37" y="763"/>
                  <a:pt x="233" y="922"/>
                  <a:pt x="447" y="922"/>
                </a:cubicBezTo>
                <a:cubicBezTo>
                  <a:pt x="512" y="922"/>
                  <a:pt x="578" y="907"/>
                  <a:pt x="642" y="876"/>
                </a:cubicBezTo>
                <a:cubicBezTo>
                  <a:pt x="950" y="756"/>
                  <a:pt x="1018" y="362"/>
                  <a:pt x="779" y="140"/>
                </a:cubicBezTo>
                <a:cubicBezTo>
                  <a:pt x="745" y="106"/>
                  <a:pt x="702" y="80"/>
                  <a:pt x="659" y="63"/>
                </a:cubicBezTo>
                <a:cubicBezTo>
                  <a:pt x="625" y="29"/>
                  <a:pt x="574" y="11"/>
                  <a:pt x="522" y="3"/>
                </a:cubicBezTo>
                <a:cubicBezTo>
                  <a:pt x="508" y="1"/>
                  <a:pt x="493" y="1"/>
                  <a:pt x="47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9"/>
          <p:cNvSpPr/>
          <p:nvPr/>
        </p:nvSpPr>
        <p:spPr>
          <a:xfrm>
            <a:off x="8105656" y="4448394"/>
            <a:ext cx="114169" cy="95996"/>
          </a:xfrm>
          <a:custGeom>
            <a:avLst/>
            <a:gdLst/>
            <a:ahLst/>
            <a:cxnLst/>
            <a:rect l="l" t="t" r="r" b="b"/>
            <a:pathLst>
              <a:path w="1068" h="898" extrusionOk="0">
                <a:moveTo>
                  <a:pt x="756" y="0"/>
                </a:moveTo>
                <a:cubicBezTo>
                  <a:pt x="753" y="0"/>
                  <a:pt x="749" y="0"/>
                  <a:pt x="745" y="1"/>
                </a:cubicBezTo>
                <a:cubicBezTo>
                  <a:pt x="676" y="9"/>
                  <a:pt x="608" y="26"/>
                  <a:pt x="548" y="52"/>
                </a:cubicBezTo>
                <a:cubicBezTo>
                  <a:pt x="537" y="50"/>
                  <a:pt x="526" y="50"/>
                  <a:pt x="515" y="50"/>
                </a:cubicBezTo>
                <a:cubicBezTo>
                  <a:pt x="466" y="50"/>
                  <a:pt x="417" y="64"/>
                  <a:pt x="368" y="78"/>
                </a:cubicBezTo>
                <a:cubicBezTo>
                  <a:pt x="43" y="197"/>
                  <a:pt x="1" y="634"/>
                  <a:pt x="291" y="813"/>
                </a:cubicBezTo>
                <a:cubicBezTo>
                  <a:pt x="370" y="870"/>
                  <a:pt x="460" y="898"/>
                  <a:pt x="549" y="898"/>
                </a:cubicBezTo>
                <a:cubicBezTo>
                  <a:pt x="635" y="898"/>
                  <a:pt x="721" y="872"/>
                  <a:pt x="796" y="822"/>
                </a:cubicBezTo>
                <a:cubicBezTo>
                  <a:pt x="856" y="779"/>
                  <a:pt x="890" y="719"/>
                  <a:pt x="907" y="642"/>
                </a:cubicBezTo>
                <a:cubicBezTo>
                  <a:pt x="925" y="616"/>
                  <a:pt x="933" y="591"/>
                  <a:pt x="950" y="565"/>
                </a:cubicBezTo>
                <a:cubicBezTo>
                  <a:pt x="967" y="505"/>
                  <a:pt x="976" y="437"/>
                  <a:pt x="967" y="377"/>
                </a:cubicBezTo>
                <a:cubicBezTo>
                  <a:pt x="1068" y="209"/>
                  <a:pt x="947" y="0"/>
                  <a:pt x="75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"/>
          <p:cNvSpPr/>
          <p:nvPr/>
        </p:nvSpPr>
        <p:spPr>
          <a:xfrm>
            <a:off x="7863313" y="4477899"/>
            <a:ext cx="107114" cy="94286"/>
          </a:xfrm>
          <a:custGeom>
            <a:avLst/>
            <a:gdLst/>
            <a:ahLst/>
            <a:cxnLst/>
            <a:rect l="l" t="t" r="r" b="b"/>
            <a:pathLst>
              <a:path w="1002" h="882" extrusionOk="0">
                <a:moveTo>
                  <a:pt x="724" y="0"/>
                </a:moveTo>
                <a:cubicBezTo>
                  <a:pt x="697" y="0"/>
                  <a:pt x="669" y="5"/>
                  <a:pt x="642" y="15"/>
                </a:cubicBezTo>
                <a:lnTo>
                  <a:pt x="172" y="169"/>
                </a:lnTo>
                <a:cubicBezTo>
                  <a:pt x="52" y="212"/>
                  <a:pt x="1" y="349"/>
                  <a:pt x="43" y="469"/>
                </a:cubicBezTo>
                <a:cubicBezTo>
                  <a:pt x="83" y="557"/>
                  <a:pt x="168" y="615"/>
                  <a:pt x="256" y="615"/>
                </a:cubicBezTo>
                <a:cubicBezTo>
                  <a:pt x="262" y="615"/>
                  <a:pt x="268" y="615"/>
                  <a:pt x="274" y="614"/>
                </a:cubicBezTo>
                <a:cubicBezTo>
                  <a:pt x="274" y="614"/>
                  <a:pt x="274" y="614"/>
                  <a:pt x="274" y="623"/>
                </a:cubicBezTo>
                <a:cubicBezTo>
                  <a:pt x="260" y="769"/>
                  <a:pt x="371" y="881"/>
                  <a:pt x="505" y="881"/>
                </a:cubicBezTo>
                <a:cubicBezTo>
                  <a:pt x="535" y="881"/>
                  <a:pt x="567" y="875"/>
                  <a:pt x="599" y="862"/>
                </a:cubicBezTo>
                <a:cubicBezTo>
                  <a:pt x="856" y="751"/>
                  <a:pt x="1001" y="477"/>
                  <a:pt x="959" y="204"/>
                </a:cubicBezTo>
                <a:cubicBezTo>
                  <a:pt x="938" y="80"/>
                  <a:pt x="835" y="0"/>
                  <a:pt x="724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9"/>
          <p:cNvSpPr/>
          <p:nvPr/>
        </p:nvSpPr>
        <p:spPr>
          <a:xfrm>
            <a:off x="7948406" y="4096050"/>
            <a:ext cx="81458" cy="77609"/>
          </a:xfrm>
          <a:custGeom>
            <a:avLst/>
            <a:gdLst/>
            <a:ahLst/>
            <a:cxnLst/>
            <a:rect l="l" t="t" r="r" b="b"/>
            <a:pathLst>
              <a:path w="762" h="726" extrusionOk="0">
                <a:moveTo>
                  <a:pt x="520" y="1"/>
                </a:moveTo>
                <a:cubicBezTo>
                  <a:pt x="510" y="1"/>
                  <a:pt x="499" y="1"/>
                  <a:pt x="488" y="3"/>
                </a:cubicBezTo>
                <a:cubicBezTo>
                  <a:pt x="359" y="11"/>
                  <a:pt x="248" y="80"/>
                  <a:pt x="180" y="183"/>
                </a:cubicBezTo>
                <a:cubicBezTo>
                  <a:pt x="171" y="191"/>
                  <a:pt x="163" y="200"/>
                  <a:pt x="163" y="208"/>
                </a:cubicBezTo>
                <a:lnTo>
                  <a:pt x="77" y="302"/>
                </a:lnTo>
                <a:cubicBezTo>
                  <a:pt x="0" y="405"/>
                  <a:pt x="17" y="550"/>
                  <a:pt x="120" y="636"/>
                </a:cubicBezTo>
                <a:cubicBezTo>
                  <a:pt x="137" y="645"/>
                  <a:pt x="154" y="653"/>
                  <a:pt x="171" y="662"/>
                </a:cubicBezTo>
                <a:cubicBezTo>
                  <a:pt x="205" y="687"/>
                  <a:pt x="257" y="713"/>
                  <a:pt x="308" y="722"/>
                </a:cubicBezTo>
                <a:cubicBezTo>
                  <a:pt x="325" y="724"/>
                  <a:pt x="342" y="725"/>
                  <a:pt x="358" y="725"/>
                </a:cubicBezTo>
                <a:cubicBezTo>
                  <a:pt x="501" y="725"/>
                  <a:pt x="630" y="629"/>
                  <a:pt x="676" y="491"/>
                </a:cubicBezTo>
                <a:cubicBezTo>
                  <a:pt x="685" y="456"/>
                  <a:pt x="693" y="422"/>
                  <a:pt x="693" y="388"/>
                </a:cubicBezTo>
                <a:cubicBezTo>
                  <a:pt x="736" y="337"/>
                  <a:pt x="762" y="268"/>
                  <a:pt x="753" y="200"/>
                </a:cubicBezTo>
                <a:cubicBezTo>
                  <a:pt x="730" y="82"/>
                  <a:pt x="634" y="1"/>
                  <a:pt x="520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9"/>
          <p:cNvSpPr/>
          <p:nvPr/>
        </p:nvSpPr>
        <p:spPr>
          <a:xfrm>
            <a:off x="8405832" y="4882089"/>
            <a:ext cx="141322" cy="134373"/>
          </a:xfrm>
          <a:custGeom>
            <a:avLst/>
            <a:gdLst/>
            <a:ahLst/>
            <a:cxnLst/>
            <a:rect l="l" t="t" r="r" b="b"/>
            <a:pathLst>
              <a:path w="1322" h="1257" extrusionOk="0">
                <a:moveTo>
                  <a:pt x="875" y="0"/>
                </a:moveTo>
                <a:cubicBezTo>
                  <a:pt x="855" y="0"/>
                  <a:pt x="835" y="9"/>
                  <a:pt x="820" y="24"/>
                </a:cubicBezTo>
                <a:cubicBezTo>
                  <a:pt x="726" y="127"/>
                  <a:pt x="640" y="230"/>
                  <a:pt x="572" y="349"/>
                </a:cubicBezTo>
                <a:lnTo>
                  <a:pt x="478" y="272"/>
                </a:lnTo>
                <a:cubicBezTo>
                  <a:pt x="452" y="238"/>
                  <a:pt x="418" y="204"/>
                  <a:pt x="392" y="161"/>
                </a:cubicBezTo>
                <a:cubicBezTo>
                  <a:pt x="380" y="149"/>
                  <a:pt x="358" y="141"/>
                  <a:pt x="337" y="141"/>
                </a:cubicBezTo>
                <a:cubicBezTo>
                  <a:pt x="329" y="141"/>
                  <a:pt x="322" y="142"/>
                  <a:pt x="315" y="144"/>
                </a:cubicBezTo>
                <a:cubicBezTo>
                  <a:pt x="264" y="110"/>
                  <a:pt x="204" y="67"/>
                  <a:pt x="153" y="33"/>
                </a:cubicBezTo>
                <a:cubicBezTo>
                  <a:pt x="141" y="26"/>
                  <a:pt x="129" y="23"/>
                  <a:pt x="117" y="23"/>
                </a:cubicBezTo>
                <a:cubicBezTo>
                  <a:pt x="53" y="23"/>
                  <a:pt x="1" y="110"/>
                  <a:pt x="58" y="161"/>
                </a:cubicBezTo>
                <a:lnTo>
                  <a:pt x="187" y="289"/>
                </a:lnTo>
                <a:cubicBezTo>
                  <a:pt x="281" y="375"/>
                  <a:pt x="366" y="469"/>
                  <a:pt x="461" y="555"/>
                </a:cubicBezTo>
                <a:cubicBezTo>
                  <a:pt x="426" y="632"/>
                  <a:pt x="401" y="717"/>
                  <a:pt x="384" y="794"/>
                </a:cubicBezTo>
                <a:cubicBezTo>
                  <a:pt x="375" y="811"/>
                  <a:pt x="375" y="820"/>
                  <a:pt x="384" y="837"/>
                </a:cubicBezTo>
                <a:cubicBezTo>
                  <a:pt x="366" y="871"/>
                  <a:pt x="349" y="905"/>
                  <a:pt x="341" y="948"/>
                </a:cubicBezTo>
                <a:cubicBezTo>
                  <a:pt x="332" y="965"/>
                  <a:pt x="332" y="982"/>
                  <a:pt x="341" y="1008"/>
                </a:cubicBezTo>
                <a:cubicBezTo>
                  <a:pt x="324" y="1051"/>
                  <a:pt x="298" y="1094"/>
                  <a:pt x="281" y="1136"/>
                </a:cubicBezTo>
                <a:cubicBezTo>
                  <a:pt x="246" y="1200"/>
                  <a:pt x="298" y="1256"/>
                  <a:pt x="351" y="1256"/>
                </a:cubicBezTo>
                <a:cubicBezTo>
                  <a:pt x="376" y="1256"/>
                  <a:pt x="401" y="1244"/>
                  <a:pt x="418" y="1213"/>
                </a:cubicBezTo>
                <a:cubicBezTo>
                  <a:pt x="478" y="1111"/>
                  <a:pt x="529" y="999"/>
                  <a:pt x="589" y="888"/>
                </a:cubicBezTo>
                <a:cubicBezTo>
                  <a:pt x="623" y="880"/>
                  <a:pt x="649" y="863"/>
                  <a:pt x="657" y="837"/>
                </a:cubicBezTo>
                <a:cubicBezTo>
                  <a:pt x="657" y="820"/>
                  <a:pt x="666" y="811"/>
                  <a:pt x="674" y="794"/>
                </a:cubicBezTo>
                <a:cubicBezTo>
                  <a:pt x="820" y="948"/>
                  <a:pt x="991" y="1094"/>
                  <a:pt x="1171" y="1222"/>
                </a:cubicBezTo>
                <a:cubicBezTo>
                  <a:pt x="1184" y="1231"/>
                  <a:pt x="1197" y="1234"/>
                  <a:pt x="1210" y="1234"/>
                </a:cubicBezTo>
                <a:cubicBezTo>
                  <a:pt x="1272" y="1234"/>
                  <a:pt x="1322" y="1143"/>
                  <a:pt x="1265" y="1094"/>
                </a:cubicBezTo>
                <a:lnTo>
                  <a:pt x="1171" y="999"/>
                </a:lnTo>
                <a:cubicBezTo>
                  <a:pt x="1179" y="974"/>
                  <a:pt x="1171" y="940"/>
                  <a:pt x="1154" y="922"/>
                </a:cubicBezTo>
                <a:lnTo>
                  <a:pt x="1145" y="914"/>
                </a:lnTo>
                <a:cubicBezTo>
                  <a:pt x="1145" y="897"/>
                  <a:pt x="1136" y="880"/>
                  <a:pt x="1119" y="863"/>
                </a:cubicBezTo>
                <a:cubicBezTo>
                  <a:pt x="1034" y="768"/>
                  <a:pt x="940" y="666"/>
                  <a:pt x="837" y="580"/>
                </a:cubicBezTo>
                <a:cubicBezTo>
                  <a:pt x="905" y="461"/>
                  <a:pt x="957" y="332"/>
                  <a:pt x="991" y="204"/>
                </a:cubicBezTo>
                <a:cubicBezTo>
                  <a:pt x="991" y="178"/>
                  <a:pt x="982" y="153"/>
                  <a:pt x="974" y="135"/>
                </a:cubicBezTo>
                <a:cubicBezTo>
                  <a:pt x="991" y="84"/>
                  <a:pt x="965" y="33"/>
                  <a:pt x="914" y="16"/>
                </a:cubicBezTo>
                <a:cubicBezTo>
                  <a:pt x="903" y="5"/>
                  <a:pt x="889" y="0"/>
                  <a:pt x="8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9"/>
          <p:cNvSpPr/>
          <p:nvPr/>
        </p:nvSpPr>
        <p:spPr>
          <a:xfrm>
            <a:off x="8610973" y="4909349"/>
            <a:ext cx="146239" cy="126142"/>
          </a:xfrm>
          <a:custGeom>
            <a:avLst/>
            <a:gdLst/>
            <a:ahLst/>
            <a:cxnLst/>
            <a:rect l="l" t="t" r="r" b="b"/>
            <a:pathLst>
              <a:path w="1368" h="1180" extrusionOk="0">
                <a:moveTo>
                  <a:pt x="947" y="0"/>
                </a:moveTo>
                <a:cubicBezTo>
                  <a:pt x="930" y="0"/>
                  <a:pt x="911" y="5"/>
                  <a:pt x="894" y="17"/>
                </a:cubicBezTo>
                <a:lnTo>
                  <a:pt x="886" y="26"/>
                </a:lnTo>
                <a:cubicBezTo>
                  <a:pt x="870" y="14"/>
                  <a:pt x="852" y="8"/>
                  <a:pt x="834" y="8"/>
                </a:cubicBezTo>
                <a:cubicBezTo>
                  <a:pt x="801" y="8"/>
                  <a:pt x="768" y="27"/>
                  <a:pt x="757" y="60"/>
                </a:cubicBezTo>
                <a:lnTo>
                  <a:pt x="757" y="77"/>
                </a:lnTo>
                <a:cubicBezTo>
                  <a:pt x="723" y="77"/>
                  <a:pt x="689" y="86"/>
                  <a:pt x="672" y="120"/>
                </a:cubicBezTo>
                <a:cubicBezTo>
                  <a:pt x="629" y="188"/>
                  <a:pt x="595" y="257"/>
                  <a:pt x="561" y="334"/>
                </a:cubicBezTo>
                <a:lnTo>
                  <a:pt x="253" y="120"/>
                </a:lnTo>
                <a:cubicBezTo>
                  <a:pt x="242" y="109"/>
                  <a:pt x="228" y="104"/>
                  <a:pt x="214" y="104"/>
                </a:cubicBezTo>
                <a:cubicBezTo>
                  <a:pt x="194" y="104"/>
                  <a:pt x="173" y="114"/>
                  <a:pt x="158" y="129"/>
                </a:cubicBezTo>
                <a:lnTo>
                  <a:pt x="150" y="120"/>
                </a:lnTo>
                <a:cubicBezTo>
                  <a:pt x="135" y="110"/>
                  <a:pt x="121" y="105"/>
                  <a:pt x="107" y="105"/>
                </a:cubicBezTo>
                <a:cubicBezTo>
                  <a:pt x="42" y="105"/>
                  <a:pt x="1" y="207"/>
                  <a:pt x="64" y="257"/>
                </a:cubicBezTo>
                <a:cubicBezTo>
                  <a:pt x="99" y="283"/>
                  <a:pt x="141" y="308"/>
                  <a:pt x="176" y="334"/>
                </a:cubicBezTo>
                <a:cubicBezTo>
                  <a:pt x="210" y="359"/>
                  <a:pt x="227" y="368"/>
                  <a:pt x="253" y="385"/>
                </a:cubicBezTo>
                <a:cubicBezTo>
                  <a:pt x="253" y="394"/>
                  <a:pt x="261" y="402"/>
                  <a:pt x="270" y="411"/>
                </a:cubicBezTo>
                <a:cubicBezTo>
                  <a:pt x="330" y="445"/>
                  <a:pt x="381" y="479"/>
                  <a:pt x="432" y="513"/>
                </a:cubicBezTo>
                <a:lnTo>
                  <a:pt x="466" y="531"/>
                </a:lnTo>
                <a:cubicBezTo>
                  <a:pt x="398" y="710"/>
                  <a:pt x="338" y="890"/>
                  <a:pt x="304" y="1078"/>
                </a:cubicBezTo>
                <a:cubicBezTo>
                  <a:pt x="288" y="1140"/>
                  <a:pt x="338" y="1180"/>
                  <a:pt x="383" y="1180"/>
                </a:cubicBezTo>
                <a:cubicBezTo>
                  <a:pt x="414" y="1180"/>
                  <a:pt x="442" y="1162"/>
                  <a:pt x="449" y="1121"/>
                </a:cubicBezTo>
                <a:lnTo>
                  <a:pt x="466" y="1052"/>
                </a:lnTo>
                <a:cubicBezTo>
                  <a:pt x="486" y="1072"/>
                  <a:pt x="510" y="1083"/>
                  <a:pt x="534" y="1083"/>
                </a:cubicBezTo>
                <a:cubicBezTo>
                  <a:pt x="553" y="1083"/>
                  <a:pt x="571" y="1076"/>
                  <a:pt x="586" y="1061"/>
                </a:cubicBezTo>
                <a:lnTo>
                  <a:pt x="612" y="1035"/>
                </a:lnTo>
                <a:cubicBezTo>
                  <a:pt x="697" y="958"/>
                  <a:pt x="766" y="856"/>
                  <a:pt x="809" y="744"/>
                </a:cubicBezTo>
                <a:lnTo>
                  <a:pt x="1219" y="1001"/>
                </a:lnTo>
                <a:cubicBezTo>
                  <a:pt x="1236" y="1012"/>
                  <a:pt x="1252" y="1017"/>
                  <a:pt x="1267" y="1017"/>
                </a:cubicBezTo>
                <a:cubicBezTo>
                  <a:pt x="1333" y="1017"/>
                  <a:pt x="1368" y="920"/>
                  <a:pt x="1305" y="864"/>
                </a:cubicBezTo>
                <a:lnTo>
                  <a:pt x="1031" y="676"/>
                </a:lnTo>
                <a:cubicBezTo>
                  <a:pt x="1048" y="633"/>
                  <a:pt x="1022" y="582"/>
                  <a:pt x="980" y="565"/>
                </a:cubicBezTo>
                <a:lnTo>
                  <a:pt x="868" y="522"/>
                </a:lnTo>
                <a:cubicBezTo>
                  <a:pt x="868" y="479"/>
                  <a:pt x="868" y="436"/>
                  <a:pt x="868" y="394"/>
                </a:cubicBezTo>
                <a:cubicBezTo>
                  <a:pt x="877" y="342"/>
                  <a:pt x="886" y="300"/>
                  <a:pt x="894" y="248"/>
                </a:cubicBezTo>
                <a:cubicBezTo>
                  <a:pt x="928" y="206"/>
                  <a:pt x="971" y="163"/>
                  <a:pt x="1014" y="129"/>
                </a:cubicBezTo>
                <a:cubicBezTo>
                  <a:pt x="1075" y="81"/>
                  <a:pt x="1017" y="0"/>
                  <a:pt x="94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9"/>
          <p:cNvSpPr/>
          <p:nvPr/>
        </p:nvSpPr>
        <p:spPr>
          <a:xfrm>
            <a:off x="8514229" y="5056979"/>
            <a:ext cx="147308" cy="126676"/>
          </a:xfrm>
          <a:custGeom>
            <a:avLst/>
            <a:gdLst/>
            <a:ahLst/>
            <a:cxnLst/>
            <a:rect l="l" t="t" r="r" b="b"/>
            <a:pathLst>
              <a:path w="1378" h="1185" extrusionOk="0">
                <a:moveTo>
                  <a:pt x="954" y="1"/>
                </a:moveTo>
                <a:cubicBezTo>
                  <a:pt x="937" y="1"/>
                  <a:pt x="918" y="7"/>
                  <a:pt x="901" y="22"/>
                </a:cubicBezTo>
                <a:lnTo>
                  <a:pt x="892" y="31"/>
                </a:lnTo>
                <a:cubicBezTo>
                  <a:pt x="877" y="19"/>
                  <a:pt x="859" y="13"/>
                  <a:pt x="841" y="13"/>
                </a:cubicBezTo>
                <a:cubicBezTo>
                  <a:pt x="808" y="13"/>
                  <a:pt x="775" y="32"/>
                  <a:pt x="764" y="65"/>
                </a:cubicBezTo>
                <a:lnTo>
                  <a:pt x="755" y="82"/>
                </a:lnTo>
                <a:cubicBezTo>
                  <a:pt x="721" y="82"/>
                  <a:pt x="696" y="91"/>
                  <a:pt x="678" y="116"/>
                </a:cubicBezTo>
                <a:cubicBezTo>
                  <a:pt x="636" y="193"/>
                  <a:pt x="593" y="262"/>
                  <a:pt x="559" y="330"/>
                </a:cubicBezTo>
                <a:lnTo>
                  <a:pt x="259" y="116"/>
                </a:lnTo>
                <a:cubicBezTo>
                  <a:pt x="247" y="110"/>
                  <a:pt x="234" y="107"/>
                  <a:pt x="221" y="107"/>
                </a:cubicBezTo>
                <a:cubicBezTo>
                  <a:pt x="198" y="107"/>
                  <a:pt x="176" y="117"/>
                  <a:pt x="165" y="133"/>
                </a:cubicBezTo>
                <a:lnTo>
                  <a:pt x="148" y="125"/>
                </a:lnTo>
                <a:cubicBezTo>
                  <a:pt x="133" y="114"/>
                  <a:pt x="119" y="110"/>
                  <a:pt x="105" y="110"/>
                </a:cubicBezTo>
                <a:cubicBezTo>
                  <a:pt x="41" y="110"/>
                  <a:pt x="0" y="212"/>
                  <a:pt x="71" y="262"/>
                </a:cubicBezTo>
                <a:lnTo>
                  <a:pt x="174" y="339"/>
                </a:lnTo>
                <a:lnTo>
                  <a:pt x="251" y="390"/>
                </a:lnTo>
                <a:cubicBezTo>
                  <a:pt x="259" y="399"/>
                  <a:pt x="268" y="407"/>
                  <a:pt x="276" y="416"/>
                </a:cubicBezTo>
                <a:cubicBezTo>
                  <a:pt x="328" y="450"/>
                  <a:pt x="379" y="484"/>
                  <a:pt x="439" y="518"/>
                </a:cubicBezTo>
                <a:cubicBezTo>
                  <a:pt x="447" y="527"/>
                  <a:pt x="456" y="535"/>
                  <a:pt x="465" y="544"/>
                </a:cubicBezTo>
                <a:cubicBezTo>
                  <a:pt x="396" y="715"/>
                  <a:pt x="336" y="903"/>
                  <a:pt x="302" y="1083"/>
                </a:cubicBezTo>
                <a:cubicBezTo>
                  <a:pt x="292" y="1145"/>
                  <a:pt x="343" y="1185"/>
                  <a:pt x="390" y="1185"/>
                </a:cubicBezTo>
                <a:cubicBezTo>
                  <a:pt x="420" y="1185"/>
                  <a:pt x="449" y="1167"/>
                  <a:pt x="456" y="1126"/>
                </a:cubicBezTo>
                <a:cubicBezTo>
                  <a:pt x="456" y="1109"/>
                  <a:pt x="465" y="1083"/>
                  <a:pt x="473" y="1057"/>
                </a:cubicBezTo>
                <a:cubicBezTo>
                  <a:pt x="488" y="1082"/>
                  <a:pt x="515" y="1096"/>
                  <a:pt x="541" y="1096"/>
                </a:cubicBezTo>
                <a:cubicBezTo>
                  <a:pt x="560" y="1096"/>
                  <a:pt x="579" y="1089"/>
                  <a:pt x="593" y="1074"/>
                </a:cubicBezTo>
                <a:lnTo>
                  <a:pt x="619" y="1049"/>
                </a:lnTo>
                <a:cubicBezTo>
                  <a:pt x="704" y="963"/>
                  <a:pt x="764" y="869"/>
                  <a:pt x="815" y="758"/>
                </a:cubicBezTo>
                <a:lnTo>
                  <a:pt x="1226" y="1015"/>
                </a:lnTo>
                <a:cubicBezTo>
                  <a:pt x="1237" y="1020"/>
                  <a:pt x="1248" y="1023"/>
                  <a:pt x="1259" y="1023"/>
                </a:cubicBezTo>
                <a:cubicBezTo>
                  <a:pt x="1329" y="1023"/>
                  <a:pt x="1377" y="914"/>
                  <a:pt x="1303" y="869"/>
                </a:cubicBezTo>
                <a:lnTo>
                  <a:pt x="1038" y="672"/>
                </a:lnTo>
                <a:cubicBezTo>
                  <a:pt x="1055" y="630"/>
                  <a:pt x="1029" y="578"/>
                  <a:pt x="986" y="561"/>
                </a:cubicBezTo>
                <a:lnTo>
                  <a:pt x="867" y="518"/>
                </a:lnTo>
                <a:cubicBezTo>
                  <a:pt x="867" y="476"/>
                  <a:pt x="867" y="433"/>
                  <a:pt x="867" y="390"/>
                </a:cubicBezTo>
                <a:cubicBezTo>
                  <a:pt x="875" y="339"/>
                  <a:pt x="884" y="296"/>
                  <a:pt x="892" y="245"/>
                </a:cubicBezTo>
                <a:cubicBezTo>
                  <a:pt x="927" y="202"/>
                  <a:pt x="969" y="168"/>
                  <a:pt x="1012" y="133"/>
                </a:cubicBezTo>
                <a:cubicBezTo>
                  <a:pt x="1072" y="80"/>
                  <a:pt x="1018" y="1"/>
                  <a:pt x="954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9"/>
          <p:cNvSpPr/>
          <p:nvPr/>
        </p:nvSpPr>
        <p:spPr>
          <a:xfrm>
            <a:off x="8744171" y="5051206"/>
            <a:ext cx="133197" cy="108503"/>
          </a:xfrm>
          <a:custGeom>
            <a:avLst/>
            <a:gdLst/>
            <a:ahLst/>
            <a:cxnLst/>
            <a:rect l="l" t="t" r="r" b="b"/>
            <a:pathLst>
              <a:path w="1246" h="1015" extrusionOk="0">
                <a:moveTo>
                  <a:pt x="663" y="1"/>
                </a:moveTo>
                <a:cubicBezTo>
                  <a:pt x="646" y="1"/>
                  <a:pt x="630" y="6"/>
                  <a:pt x="615" y="16"/>
                </a:cubicBezTo>
                <a:cubicBezTo>
                  <a:pt x="589" y="16"/>
                  <a:pt x="564" y="25"/>
                  <a:pt x="546" y="42"/>
                </a:cubicBezTo>
                <a:cubicBezTo>
                  <a:pt x="461" y="145"/>
                  <a:pt x="392" y="256"/>
                  <a:pt x="341" y="384"/>
                </a:cubicBezTo>
                <a:lnTo>
                  <a:pt x="333" y="384"/>
                </a:lnTo>
                <a:cubicBezTo>
                  <a:pt x="281" y="341"/>
                  <a:pt x="221" y="299"/>
                  <a:pt x="179" y="256"/>
                </a:cubicBezTo>
                <a:cubicBezTo>
                  <a:pt x="161" y="241"/>
                  <a:pt x="142" y="234"/>
                  <a:pt x="124" y="234"/>
                </a:cubicBezTo>
                <a:cubicBezTo>
                  <a:pt x="58" y="234"/>
                  <a:pt x="1" y="312"/>
                  <a:pt x="67" y="358"/>
                </a:cubicBezTo>
                <a:cubicBezTo>
                  <a:pt x="84" y="376"/>
                  <a:pt x="110" y="393"/>
                  <a:pt x="127" y="410"/>
                </a:cubicBezTo>
                <a:cubicBezTo>
                  <a:pt x="127" y="435"/>
                  <a:pt x="144" y="461"/>
                  <a:pt x="161" y="470"/>
                </a:cubicBezTo>
                <a:cubicBezTo>
                  <a:pt x="213" y="504"/>
                  <a:pt x="256" y="530"/>
                  <a:pt x="307" y="555"/>
                </a:cubicBezTo>
                <a:cubicBezTo>
                  <a:pt x="290" y="632"/>
                  <a:pt x="281" y="718"/>
                  <a:pt x="281" y="795"/>
                </a:cubicBezTo>
                <a:cubicBezTo>
                  <a:pt x="281" y="812"/>
                  <a:pt x="273" y="829"/>
                  <a:pt x="264" y="846"/>
                </a:cubicBezTo>
                <a:cubicBezTo>
                  <a:pt x="247" y="880"/>
                  <a:pt x="256" y="923"/>
                  <a:pt x="298" y="949"/>
                </a:cubicBezTo>
                <a:lnTo>
                  <a:pt x="298" y="957"/>
                </a:lnTo>
                <a:cubicBezTo>
                  <a:pt x="312" y="995"/>
                  <a:pt x="345" y="1014"/>
                  <a:pt x="376" y="1014"/>
                </a:cubicBezTo>
                <a:cubicBezTo>
                  <a:pt x="403" y="1014"/>
                  <a:pt x="428" y="1001"/>
                  <a:pt x="444" y="974"/>
                </a:cubicBezTo>
                <a:cubicBezTo>
                  <a:pt x="461" y="940"/>
                  <a:pt x="478" y="906"/>
                  <a:pt x="495" y="872"/>
                </a:cubicBezTo>
                <a:cubicBezTo>
                  <a:pt x="538" y="829"/>
                  <a:pt x="581" y="786"/>
                  <a:pt x="606" y="743"/>
                </a:cubicBezTo>
                <a:cubicBezTo>
                  <a:pt x="726" y="803"/>
                  <a:pt x="837" y="855"/>
                  <a:pt x="957" y="906"/>
                </a:cubicBezTo>
                <a:cubicBezTo>
                  <a:pt x="965" y="909"/>
                  <a:pt x="972" y="911"/>
                  <a:pt x="980" y="911"/>
                </a:cubicBezTo>
                <a:cubicBezTo>
                  <a:pt x="1014" y="911"/>
                  <a:pt x="1043" y="881"/>
                  <a:pt x="1043" y="846"/>
                </a:cubicBezTo>
                <a:lnTo>
                  <a:pt x="1145" y="863"/>
                </a:lnTo>
                <a:cubicBezTo>
                  <a:pt x="1148" y="863"/>
                  <a:pt x="1150" y="864"/>
                  <a:pt x="1152" y="864"/>
                </a:cubicBezTo>
                <a:cubicBezTo>
                  <a:pt x="1232" y="864"/>
                  <a:pt x="1245" y="726"/>
                  <a:pt x="1162" y="701"/>
                </a:cubicBezTo>
                <a:cubicBezTo>
                  <a:pt x="1008" y="666"/>
                  <a:pt x="846" y="624"/>
                  <a:pt x="700" y="564"/>
                </a:cubicBezTo>
                <a:cubicBezTo>
                  <a:pt x="726" y="478"/>
                  <a:pt x="735" y="393"/>
                  <a:pt x="726" y="307"/>
                </a:cubicBezTo>
                <a:lnTo>
                  <a:pt x="752" y="264"/>
                </a:lnTo>
                <a:cubicBezTo>
                  <a:pt x="777" y="230"/>
                  <a:pt x="769" y="187"/>
                  <a:pt x="735" y="170"/>
                </a:cubicBezTo>
                <a:lnTo>
                  <a:pt x="752" y="102"/>
                </a:lnTo>
                <a:cubicBezTo>
                  <a:pt x="758" y="44"/>
                  <a:pt x="712" y="1"/>
                  <a:pt x="66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9"/>
          <p:cNvSpPr/>
          <p:nvPr/>
        </p:nvSpPr>
        <p:spPr>
          <a:xfrm>
            <a:off x="8796232" y="4852157"/>
            <a:ext cx="125607" cy="101448"/>
          </a:xfrm>
          <a:custGeom>
            <a:avLst/>
            <a:gdLst/>
            <a:ahLst/>
            <a:cxnLst/>
            <a:rect l="l" t="t" r="r" b="b"/>
            <a:pathLst>
              <a:path w="1175" h="949" extrusionOk="0">
                <a:moveTo>
                  <a:pt x="785" y="0"/>
                </a:moveTo>
                <a:cubicBezTo>
                  <a:pt x="766" y="0"/>
                  <a:pt x="746" y="7"/>
                  <a:pt x="727" y="22"/>
                </a:cubicBezTo>
                <a:cubicBezTo>
                  <a:pt x="607" y="116"/>
                  <a:pt x="504" y="244"/>
                  <a:pt x="427" y="381"/>
                </a:cubicBezTo>
                <a:lnTo>
                  <a:pt x="196" y="227"/>
                </a:lnTo>
                <a:cubicBezTo>
                  <a:pt x="186" y="216"/>
                  <a:pt x="172" y="212"/>
                  <a:pt x="158" y="212"/>
                </a:cubicBezTo>
                <a:cubicBezTo>
                  <a:pt x="139" y="212"/>
                  <a:pt x="121" y="221"/>
                  <a:pt x="111" y="236"/>
                </a:cubicBezTo>
                <a:cubicBezTo>
                  <a:pt x="101" y="230"/>
                  <a:pt x="91" y="228"/>
                  <a:pt x="82" y="228"/>
                </a:cubicBezTo>
                <a:cubicBezTo>
                  <a:pt x="24" y="228"/>
                  <a:pt x="0" y="336"/>
                  <a:pt x="59" y="373"/>
                </a:cubicBezTo>
                <a:cubicBezTo>
                  <a:pt x="154" y="441"/>
                  <a:pt x="256" y="501"/>
                  <a:pt x="359" y="552"/>
                </a:cubicBezTo>
                <a:cubicBezTo>
                  <a:pt x="316" y="655"/>
                  <a:pt x="290" y="758"/>
                  <a:pt x="273" y="869"/>
                </a:cubicBezTo>
                <a:cubicBezTo>
                  <a:pt x="273" y="912"/>
                  <a:pt x="299" y="946"/>
                  <a:pt x="342" y="946"/>
                </a:cubicBezTo>
                <a:cubicBezTo>
                  <a:pt x="350" y="948"/>
                  <a:pt x="358" y="949"/>
                  <a:pt x="367" y="949"/>
                </a:cubicBezTo>
                <a:cubicBezTo>
                  <a:pt x="395" y="949"/>
                  <a:pt x="423" y="938"/>
                  <a:pt x="436" y="912"/>
                </a:cubicBezTo>
                <a:cubicBezTo>
                  <a:pt x="487" y="835"/>
                  <a:pt x="530" y="758"/>
                  <a:pt x="573" y="681"/>
                </a:cubicBezTo>
                <a:cubicBezTo>
                  <a:pt x="573" y="681"/>
                  <a:pt x="573" y="672"/>
                  <a:pt x="573" y="672"/>
                </a:cubicBezTo>
                <a:lnTo>
                  <a:pt x="778" y="818"/>
                </a:lnTo>
                <a:cubicBezTo>
                  <a:pt x="792" y="824"/>
                  <a:pt x="806" y="828"/>
                  <a:pt x="820" y="828"/>
                </a:cubicBezTo>
                <a:cubicBezTo>
                  <a:pt x="858" y="828"/>
                  <a:pt x="892" y="804"/>
                  <a:pt x="898" y="766"/>
                </a:cubicBezTo>
                <a:cubicBezTo>
                  <a:pt x="941" y="775"/>
                  <a:pt x="992" y="783"/>
                  <a:pt x="1035" y="792"/>
                </a:cubicBezTo>
                <a:cubicBezTo>
                  <a:pt x="1040" y="793"/>
                  <a:pt x="1046" y="794"/>
                  <a:pt x="1051" y="794"/>
                </a:cubicBezTo>
                <a:cubicBezTo>
                  <a:pt x="1115" y="794"/>
                  <a:pt x="1175" y="711"/>
                  <a:pt x="1112" y="664"/>
                </a:cubicBezTo>
                <a:lnTo>
                  <a:pt x="1069" y="621"/>
                </a:lnTo>
                <a:cubicBezTo>
                  <a:pt x="1056" y="608"/>
                  <a:pt x="1039" y="601"/>
                  <a:pt x="1021" y="601"/>
                </a:cubicBezTo>
                <a:cubicBezTo>
                  <a:pt x="1003" y="601"/>
                  <a:pt x="983" y="608"/>
                  <a:pt x="966" y="621"/>
                </a:cubicBezTo>
                <a:cubicBezTo>
                  <a:pt x="864" y="587"/>
                  <a:pt x="752" y="561"/>
                  <a:pt x="650" y="518"/>
                </a:cubicBezTo>
                <a:cubicBezTo>
                  <a:pt x="701" y="407"/>
                  <a:pt x="744" y="296"/>
                  <a:pt x="778" y="184"/>
                </a:cubicBezTo>
                <a:cubicBezTo>
                  <a:pt x="804" y="167"/>
                  <a:pt x="821" y="150"/>
                  <a:pt x="846" y="133"/>
                </a:cubicBezTo>
                <a:cubicBezTo>
                  <a:pt x="906" y="80"/>
                  <a:pt x="852" y="0"/>
                  <a:pt x="78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9"/>
          <p:cNvSpPr/>
          <p:nvPr/>
        </p:nvSpPr>
        <p:spPr>
          <a:xfrm>
            <a:off x="8916387" y="4989845"/>
            <a:ext cx="127959" cy="128066"/>
          </a:xfrm>
          <a:custGeom>
            <a:avLst/>
            <a:gdLst/>
            <a:ahLst/>
            <a:cxnLst/>
            <a:rect l="l" t="t" r="r" b="b"/>
            <a:pathLst>
              <a:path w="1197" h="1198" extrusionOk="0">
                <a:moveTo>
                  <a:pt x="857" y="1"/>
                </a:moveTo>
                <a:cubicBezTo>
                  <a:pt x="838" y="1"/>
                  <a:pt x="818" y="8"/>
                  <a:pt x="800" y="26"/>
                </a:cubicBezTo>
                <a:cubicBezTo>
                  <a:pt x="791" y="22"/>
                  <a:pt x="782" y="20"/>
                  <a:pt x="773" y="20"/>
                </a:cubicBezTo>
                <a:cubicBezTo>
                  <a:pt x="740" y="20"/>
                  <a:pt x="711" y="43"/>
                  <a:pt x="698" y="77"/>
                </a:cubicBezTo>
                <a:cubicBezTo>
                  <a:pt x="646" y="205"/>
                  <a:pt x="595" y="334"/>
                  <a:pt x="552" y="471"/>
                </a:cubicBezTo>
                <a:cubicBezTo>
                  <a:pt x="415" y="419"/>
                  <a:pt x="287" y="351"/>
                  <a:pt x="159" y="282"/>
                </a:cubicBezTo>
                <a:cubicBezTo>
                  <a:pt x="144" y="274"/>
                  <a:pt x="130" y="271"/>
                  <a:pt x="117" y="271"/>
                </a:cubicBezTo>
                <a:cubicBezTo>
                  <a:pt x="45" y="271"/>
                  <a:pt x="1" y="376"/>
                  <a:pt x="73" y="419"/>
                </a:cubicBezTo>
                <a:cubicBezTo>
                  <a:pt x="210" y="488"/>
                  <a:pt x="347" y="556"/>
                  <a:pt x="492" y="616"/>
                </a:cubicBezTo>
                <a:cubicBezTo>
                  <a:pt x="415" y="770"/>
                  <a:pt x="347" y="924"/>
                  <a:pt x="279" y="1078"/>
                </a:cubicBezTo>
                <a:cubicBezTo>
                  <a:pt x="238" y="1142"/>
                  <a:pt x="288" y="1198"/>
                  <a:pt x="343" y="1198"/>
                </a:cubicBezTo>
                <a:cubicBezTo>
                  <a:pt x="369" y="1198"/>
                  <a:pt x="396" y="1185"/>
                  <a:pt x="415" y="1155"/>
                </a:cubicBezTo>
                <a:cubicBezTo>
                  <a:pt x="441" y="1112"/>
                  <a:pt x="475" y="1061"/>
                  <a:pt x="510" y="1009"/>
                </a:cubicBezTo>
                <a:cubicBezTo>
                  <a:pt x="535" y="1009"/>
                  <a:pt x="561" y="992"/>
                  <a:pt x="569" y="958"/>
                </a:cubicBezTo>
                <a:cubicBezTo>
                  <a:pt x="604" y="873"/>
                  <a:pt x="638" y="787"/>
                  <a:pt x="672" y="702"/>
                </a:cubicBezTo>
                <a:lnTo>
                  <a:pt x="672" y="684"/>
                </a:lnTo>
                <a:cubicBezTo>
                  <a:pt x="715" y="702"/>
                  <a:pt x="749" y="710"/>
                  <a:pt x="783" y="719"/>
                </a:cubicBezTo>
                <a:cubicBezTo>
                  <a:pt x="817" y="727"/>
                  <a:pt x="997" y="744"/>
                  <a:pt x="1031" y="787"/>
                </a:cubicBezTo>
                <a:cubicBezTo>
                  <a:pt x="1048" y="805"/>
                  <a:pt x="1066" y="813"/>
                  <a:pt x="1085" y="813"/>
                </a:cubicBezTo>
                <a:cubicBezTo>
                  <a:pt x="1143" y="813"/>
                  <a:pt x="1197" y="735"/>
                  <a:pt x="1151" y="676"/>
                </a:cubicBezTo>
                <a:cubicBezTo>
                  <a:pt x="1074" y="582"/>
                  <a:pt x="852" y="573"/>
                  <a:pt x="740" y="539"/>
                </a:cubicBezTo>
                <a:cubicBezTo>
                  <a:pt x="758" y="479"/>
                  <a:pt x="775" y="419"/>
                  <a:pt x="792" y="359"/>
                </a:cubicBezTo>
                <a:cubicBezTo>
                  <a:pt x="835" y="282"/>
                  <a:pt x="877" y="197"/>
                  <a:pt x="929" y="120"/>
                </a:cubicBezTo>
                <a:cubicBezTo>
                  <a:pt x="960" y="63"/>
                  <a:pt x="912" y="1"/>
                  <a:pt x="85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9"/>
          <p:cNvSpPr/>
          <p:nvPr/>
        </p:nvSpPr>
        <p:spPr>
          <a:xfrm>
            <a:off x="8316784" y="5027367"/>
            <a:ext cx="119087" cy="120476"/>
          </a:xfrm>
          <a:custGeom>
            <a:avLst/>
            <a:gdLst/>
            <a:ahLst/>
            <a:cxnLst/>
            <a:rect l="l" t="t" r="r" b="b"/>
            <a:pathLst>
              <a:path w="1114" h="1127" extrusionOk="0">
                <a:moveTo>
                  <a:pt x="571" y="1"/>
                </a:moveTo>
                <a:cubicBezTo>
                  <a:pt x="539" y="1"/>
                  <a:pt x="508" y="19"/>
                  <a:pt x="498" y="60"/>
                </a:cubicBezTo>
                <a:cubicBezTo>
                  <a:pt x="472" y="188"/>
                  <a:pt x="455" y="325"/>
                  <a:pt x="455" y="453"/>
                </a:cubicBezTo>
                <a:cubicBezTo>
                  <a:pt x="387" y="410"/>
                  <a:pt x="327" y="368"/>
                  <a:pt x="267" y="316"/>
                </a:cubicBezTo>
                <a:cubicBezTo>
                  <a:pt x="253" y="303"/>
                  <a:pt x="234" y="296"/>
                  <a:pt x="214" y="296"/>
                </a:cubicBezTo>
                <a:cubicBezTo>
                  <a:pt x="185" y="296"/>
                  <a:pt x="154" y="311"/>
                  <a:pt x="139" y="342"/>
                </a:cubicBezTo>
                <a:lnTo>
                  <a:pt x="130" y="342"/>
                </a:lnTo>
                <a:cubicBezTo>
                  <a:pt x="121" y="339"/>
                  <a:pt x="113" y="338"/>
                  <a:pt x="104" y="338"/>
                </a:cubicBezTo>
                <a:cubicBezTo>
                  <a:pt x="41" y="338"/>
                  <a:pt x="0" y="417"/>
                  <a:pt x="53" y="470"/>
                </a:cubicBezTo>
                <a:cubicBezTo>
                  <a:pt x="164" y="581"/>
                  <a:pt x="293" y="667"/>
                  <a:pt x="430" y="727"/>
                </a:cubicBezTo>
                <a:cubicBezTo>
                  <a:pt x="421" y="830"/>
                  <a:pt x="421" y="941"/>
                  <a:pt x="430" y="1043"/>
                </a:cubicBezTo>
                <a:cubicBezTo>
                  <a:pt x="438" y="1099"/>
                  <a:pt x="481" y="1127"/>
                  <a:pt x="520" y="1127"/>
                </a:cubicBezTo>
                <a:cubicBezTo>
                  <a:pt x="560" y="1127"/>
                  <a:pt x="596" y="1099"/>
                  <a:pt x="592" y="1043"/>
                </a:cubicBezTo>
                <a:lnTo>
                  <a:pt x="592" y="1043"/>
                </a:lnTo>
                <a:cubicBezTo>
                  <a:pt x="596" y="1044"/>
                  <a:pt x="599" y="1045"/>
                  <a:pt x="603" y="1045"/>
                </a:cubicBezTo>
                <a:cubicBezTo>
                  <a:pt x="641" y="1045"/>
                  <a:pt x="669" y="1006"/>
                  <a:pt x="669" y="966"/>
                </a:cubicBezTo>
                <a:cubicBezTo>
                  <a:pt x="669" y="915"/>
                  <a:pt x="661" y="864"/>
                  <a:pt x="661" y="804"/>
                </a:cubicBezTo>
                <a:lnTo>
                  <a:pt x="661" y="804"/>
                </a:lnTo>
                <a:cubicBezTo>
                  <a:pt x="731" y="820"/>
                  <a:pt x="805" y="826"/>
                  <a:pt x="880" y="826"/>
                </a:cubicBezTo>
                <a:cubicBezTo>
                  <a:pt x="924" y="826"/>
                  <a:pt x="967" y="824"/>
                  <a:pt x="1011" y="821"/>
                </a:cubicBezTo>
                <a:cubicBezTo>
                  <a:pt x="1111" y="821"/>
                  <a:pt x="1114" y="667"/>
                  <a:pt x="1019" y="667"/>
                </a:cubicBezTo>
                <a:cubicBezTo>
                  <a:pt x="1016" y="667"/>
                  <a:pt x="1014" y="667"/>
                  <a:pt x="1011" y="667"/>
                </a:cubicBezTo>
                <a:cubicBezTo>
                  <a:pt x="1003" y="650"/>
                  <a:pt x="986" y="650"/>
                  <a:pt x="977" y="641"/>
                </a:cubicBezTo>
                <a:lnTo>
                  <a:pt x="652" y="530"/>
                </a:lnTo>
                <a:lnTo>
                  <a:pt x="652" y="376"/>
                </a:lnTo>
                <a:cubicBezTo>
                  <a:pt x="661" y="342"/>
                  <a:pt x="643" y="325"/>
                  <a:pt x="626" y="308"/>
                </a:cubicBezTo>
                <a:cubicBezTo>
                  <a:pt x="626" y="239"/>
                  <a:pt x="635" y="171"/>
                  <a:pt x="652" y="102"/>
                </a:cubicBezTo>
                <a:cubicBezTo>
                  <a:pt x="667" y="41"/>
                  <a:pt x="618" y="1"/>
                  <a:pt x="57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9"/>
          <p:cNvSpPr/>
          <p:nvPr/>
        </p:nvSpPr>
        <p:spPr>
          <a:xfrm rot="9306008">
            <a:off x="-666938" y="-705773"/>
            <a:ext cx="2241804" cy="2055023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9"/>
          <p:cNvSpPr/>
          <p:nvPr/>
        </p:nvSpPr>
        <p:spPr>
          <a:xfrm rot="9306008">
            <a:off x="-456160" y="-562269"/>
            <a:ext cx="2327900" cy="2077915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rgbClr val="6F93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9"/>
          <p:cNvSpPr/>
          <p:nvPr/>
        </p:nvSpPr>
        <p:spPr>
          <a:xfrm>
            <a:off x="1700091" y="207466"/>
            <a:ext cx="117434" cy="99932"/>
          </a:xfrm>
          <a:custGeom>
            <a:avLst/>
            <a:gdLst/>
            <a:ahLst/>
            <a:cxnLst/>
            <a:rect l="l" t="t" r="r" b="b"/>
            <a:pathLst>
              <a:path w="1248" h="1062" extrusionOk="0">
                <a:moveTo>
                  <a:pt x="1151" y="0"/>
                </a:moveTo>
                <a:cubicBezTo>
                  <a:pt x="1136" y="0"/>
                  <a:pt x="1121" y="6"/>
                  <a:pt x="1107" y="20"/>
                </a:cubicBezTo>
                <a:lnTo>
                  <a:pt x="55" y="952"/>
                </a:lnTo>
                <a:cubicBezTo>
                  <a:pt x="1" y="993"/>
                  <a:pt x="49" y="1061"/>
                  <a:pt x="106" y="1061"/>
                </a:cubicBezTo>
                <a:cubicBezTo>
                  <a:pt x="120" y="1061"/>
                  <a:pt x="135" y="1057"/>
                  <a:pt x="149" y="1046"/>
                </a:cubicBezTo>
                <a:lnTo>
                  <a:pt x="1201" y="114"/>
                </a:lnTo>
                <a:cubicBezTo>
                  <a:pt x="1248" y="67"/>
                  <a:pt x="1202" y="0"/>
                  <a:pt x="115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9"/>
          <p:cNvSpPr txBox="1">
            <a:spLocks noGrp="1"/>
          </p:cNvSpPr>
          <p:nvPr>
            <p:ph type="title"/>
          </p:nvPr>
        </p:nvSpPr>
        <p:spPr>
          <a:xfrm>
            <a:off x="845425" y="1580400"/>
            <a:ext cx="3001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highlight>
                  <a:schemeClr val="accent4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4"/>
                </a:highlight>
              </a:defRPr>
            </a:lvl9pPr>
          </a:lstStyle>
          <a:p>
            <a:endParaRPr/>
          </a:p>
        </p:txBody>
      </p:sp>
      <p:sp>
        <p:nvSpPr>
          <p:cNvPr id="1386" name="Google Shape;1386;p9"/>
          <p:cNvSpPr txBox="1">
            <a:spLocks noGrp="1"/>
          </p:cNvSpPr>
          <p:nvPr>
            <p:ph type="body" idx="1"/>
          </p:nvPr>
        </p:nvSpPr>
        <p:spPr>
          <a:xfrm>
            <a:off x="845425" y="2336100"/>
            <a:ext cx="30012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0"/>
          <p:cNvSpPr txBox="1">
            <a:spLocks noGrp="1"/>
          </p:cNvSpPr>
          <p:nvPr>
            <p:ph type="body" idx="1"/>
          </p:nvPr>
        </p:nvSpPr>
        <p:spPr>
          <a:xfrm>
            <a:off x="685800" y="438150"/>
            <a:ext cx="7786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matic SC"/>
              <a:buNone/>
              <a:defRPr sz="4000" b="1">
                <a:solidFill>
                  <a:schemeClr val="dk1"/>
                </a:solidFill>
                <a:highlight>
                  <a:schemeClr val="accent3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grpSp>
        <p:nvGrpSpPr>
          <p:cNvPr id="1389" name="Google Shape;1389;p10"/>
          <p:cNvGrpSpPr/>
          <p:nvPr/>
        </p:nvGrpSpPr>
        <p:grpSpPr>
          <a:xfrm>
            <a:off x="-356018" y="-619177"/>
            <a:ext cx="2819101" cy="2709312"/>
            <a:chOff x="-203618" y="-161977"/>
            <a:chExt cx="2819101" cy="2709312"/>
          </a:xfrm>
        </p:grpSpPr>
        <p:sp>
          <p:nvSpPr>
            <p:cNvPr id="1390" name="Google Shape;1390;p10"/>
            <p:cNvSpPr/>
            <p:nvPr/>
          </p:nvSpPr>
          <p:spPr>
            <a:xfrm rot="10800000">
              <a:off x="147597" y="37845"/>
              <a:ext cx="2467886" cy="684757"/>
            </a:xfrm>
            <a:custGeom>
              <a:avLst/>
              <a:gdLst/>
              <a:ahLst/>
              <a:cxnLst/>
              <a:rect l="l" t="t" r="r" b="b"/>
              <a:pathLst>
                <a:path w="21098" h="5854" extrusionOk="0">
                  <a:moveTo>
                    <a:pt x="7799" y="0"/>
                  </a:moveTo>
                  <a:cubicBezTo>
                    <a:pt x="6580" y="0"/>
                    <a:pt x="5374" y="135"/>
                    <a:pt x="4193" y="512"/>
                  </a:cubicBezTo>
                  <a:cubicBezTo>
                    <a:pt x="2713" y="974"/>
                    <a:pt x="1327" y="1693"/>
                    <a:pt x="86" y="2625"/>
                  </a:cubicBezTo>
                  <a:cubicBezTo>
                    <a:pt x="1" y="2685"/>
                    <a:pt x="1" y="2813"/>
                    <a:pt x="86" y="2873"/>
                  </a:cubicBezTo>
                  <a:cubicBezTo>
                    <a:pt x="2191" y="4336"/>
                    <a:pt x="4612" y="5294"/>
                    <a:pt x="7153" y="5662"/>
                  </a:cubicBezTo>
                  <a:cubicBezTo>
                    <a:pt x="7995" y="5790"/>
                    <a:pt x="8844" y="5854"/>
                    <a:pt x="9691" y="5854"/>
                  </a:cubicBezTo>
                  <a:cubicBezTo>
                    <a:pt x="11398" y="5854"/>
                    <a:pt x="13100" y="5595"/>
                    <a:pt x="14741" y="5080"/>
                  </a:cubicBezTo>
                  <a:cubicBezTo>
                    <a:pt x="16246" y="4601"/>
                    <a:pt x="17641" y="3866"/>
                    <a:pt x="19018" y="3087"/>
                  </a:cubicBezTo>
                  <a:cubicBezTo>
                    <a:pt x="19223" y="3087"/>
                    <a:pt x="19429" y="3070"/>
                    <a:pt x="19626" y="3027"/>
                  </a:cubicBezTo>
                  <a:lnTo>
                    <a:pt x="20926" y="2830"/>
                  </a:lnTo>
                  <a:cubicBezTo>
                    <a:pt x="21097" y="2798"/>
                    <a:pt x="21043" y="2555"/>
                    <a:pt x="20874" y="2555"/>
                  </a:cubicBezTo>
                  <a:cubicBezTo>
                    <a:pt x="20866" y="2555"/>
                    <a:pt x="20858" y="2556"/>
                    <a:pt x="20849" y="2557"/>
                  </a:cubicBezTo>
                  <a:lnTo>
                    <a:pt x="19737" y="2728"/>
                  </a:lnTo>
                  <a:cubicBezTo>
                    <a:pt x="19549" y="2753"/>
                    <a:pt x="19360" y="2805"/>
                    <a:pt x="19172" y="2813"/>
                  </a:cubicBezTo>
                  <a:cubicBezTo>
                    <a:pt x="19146" y="2776"/>
                    <a:pt x="19106" y="2755"/>
                    <a:pt x="19065" y="2755"/>
                  </a:cubicBezTo>
                  <a:cubicBezTo>
                    <a:pt x="19040" y="2755"/>
                    <a:pt x="19015" y="2763"/>
                    <a:pt x="18992" y="2779"/>
                  </a:cubicBezTo>
                  <a:lnTo>
                    <a:pt x="18941" y="2805"/>
                  </a:lnTo>
                  <a:cubicBezTo>
                    <a:pt x="18796" y="2762"/>
                    <a:pt x="18650" y="2702"/>
                    <a:pt x="18522" y="2617"/>
                  </a:cubicBezTo>
                  <a:cubicBezTo>
                    <a:pt x="17915" y="2292"/>
                    <a:pt x="17290" y="2001"/>
                    <a:pt x="16648" y="1735"/>
                  </a:cubicBezTo>
                  <a:cubicBezTo>
                    <a:pt x="15348" y="1205"/>
                    <a:pt x="13996" y="786"/>
                    <a:pt x="12611" y="504"/>
                  </a:cubicBezTo>
                  <a:cubicBezTo>
                    <a:pt x="11267" y="230"/>
                    <a:pt x="9907" y="59"/>
                    <a:pt x="8538" y="16"/>
                  </a:cubicBezTo>
                  <a:cubicBezTo>
                    <a:pt x="8291" y="6"/>
                    <a:pt x="8045" y="0"/>
                    <a:pt x="77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0"/>
            <p:cNvSpPr/>
            <p:nvPr/>
          </p:nvSpPr>
          <p:spPr>
            <a:xfrm rot="10800000">
              <a:off x="390770" y="317395"/>
              <a:ext cx="1934491" cy="71236"/>
            </a:xfrm>
            <a:custGeom>
              <a:avLst/>
              <a:gdLst/>
              <a:ahLst/>
              <a:cxnLst/>
              <a:rect l="l" t="t" r="r" b="b"/>
              <a:pathLst>
                <a:path w="16538" h="609" extrusionOk="0">
                  <a:moveTo>
                    <a:pt x="16460" y="1"/>
                  </a:moveTo>
                  <a:cubicBezTo>
                    <a:pt x="16457" y="1"/>
                    <a:pt x="16454" y="1"/>
                    <a:pt x="16452" y="1"/>
                  </a:cubicBezTo>
                  <a:cubicBezTo>
                    <a:pt x="13244" y="314"/>
                    <a:pt x="10025" y="472"/>
                    <a:pt x="6806" y="472"/>
                  </a:cubicBezTo>
                  <a:cubicBezTo>
                    <a:pt x="4565" y="472"/>
                    <a:pt x="2323" y="395"/>
                    <a:pt x="86" y="241"/>
                  </a:cubicBezTo>
                  <a:cubicBezTo>
                    <a:pt x="84" y="240"/>
                    <a:pt x="81" y="240"/>
                    <a:pt x="79" y="240"/>
                  </a:cubicBezTo>
                  <a:cubicBezTo>
                    <a:pt x="1" y="240"/>
                    <a:pt x="3" y="369"/>
                    <a:pt x="86" y="378"/>
                  </a:cubicBezTo>
                  <a:cubicBezTo>
                    <a:pt x="2315" y="531"/>
                    <a:pt x="4548" y="608"/>
                    <a:pt x="6781" y="608"/>
                  </a:cubicBezTo>
                  <a:cubicBezTo>
                    <a:pt x="10008" y="608"/>
                    <a:pt x="13236" y="448"/>
                    <a:pt x="16452" y="129"/>
                  </a:cubicBezTo>
                  <a:cubicBezTo>
                    <a:pt x="16534" y="121"/>
                    <a:pt x="16537" y="1"/>
                    <a:pt x="1646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0"/>
            <p:cNvSpPr/>
            <p:nvPr/>
          </p:nvSpPr>
          <p:spPr>
            <a:xfrm rot="10800000">
              <a:off x="910436" y="333309"/>
              <a:ext cx="457947" cy="183062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7" y="0"/>
                  </a:moveTo>
                  <a:cubicBezTo>
                    <a:pt x="44" y="0"/>
                    <a:pt x="1" y="89"/>
                    <a:pt x="67" y="126"/>
                  </a:cubicBezTo>
                  <a:cubicBezTo>
                    <a:pt x="1265" y="717"/>
                    <a:pt x="2523" y="1196"/>
                    <a:pt x="3806" y="1564"/>
                  </a:cubicBezTo>
                  <a:cubicBezTo>
                    <a:pt x="3809" y="1564"/>
                    <a:pt x="3812" y="1564"/>
                    <a:pt x="3815" y="1564"/>
                  </a:cubicBezTo>
                  <a:cubicBezTo>
                    <a:pt x="3893" y="1564"/>
                    <a:pt x="3914" y="1460"/>
                    <a:pt x="3840" y="1435"/>
                  </a:cubicBezTo>
                  <a:cubicBezTo>
                    <a:pt x="2566" y="1076"/>
                    <a:pt x="1325" y="597"/>
                    <a:pt x="136" y="7"/>
                  </a:cubicBezTo>
                  <a:cubicBezTo>
                    <a:pt x="126" y="2"/>
                    <a:pt x="116" y="0"/>
                    <a:pt x="1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0"/>
            <p:cNvSpPr/>
            <p:nvPr/>
          </p:nvSpPr>
          <p:spPr>
            <a:xfrm rot="10800000">
              <a:off x="1752785" y="323598"/>
              <a:ext cx="279915" cy="152064"/>
            </a:xfrm>
            <a:custGeom>
              <a:avLst/>
              <a:gdLst/>
              <a:ahLst/>
              <a:cxnLst/>
              <a:rect l="l" t="t" r="r" b="b"/>
              <a:pathLst>
                <a:path w="2393" h="1300" extrusionOk="0">
                  <a:moveTo>
                    <a:pt x="101" y="0"/>
                  </a:moveTo>
                  <a:cubicBezTo>
                    <a:pt x="40" y="0"/>
                    <a:pt x="0" y="91"/>
                    <a:pt x="66" y="121"/>
                  </a:cubicBezTo>
                  <a:lnTo>
                    <a:pt x="2265" y="1293"/>
                  </a:lnTo>
                  <a:cubicBezTo>
                    <a:pt x="2275" y="1297"/>
                    <a:pt x="2284" y="1299"/>
                    <a:pt x="2294" y="1299"/>
                  </a:cubicBezTo>
                  <a:cubicBezTo>
                    <a:pt x="2355" y="1299"/>
                    <a:pt x="2393" y="1210"/>
                    <a:pt x="2333" y="1173"/>
                  </a:cubicBezTo>
                  <a:lnTo>
                    <a:pt x="134" y="9"/>
                  </a:lnTo>
                  <a:cubicBezTo>
                    <a:pt x="123" y="3"/>
                    <a:pt x="112" y="0"/>
                    <a:pt x="1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0"/>
            <p:cNvSpPr/>
            <p:nvPr/>
          </p:nvSpPr>
          <p:spPr>
            <a:xfrm rot="10800000">
              <a:off x="1421738" y="323248"/>
              <a:ext cx="289975" cy="175108"/>
            </a:xfrm>
            <a:custGeom>
              <a:avLst/>
              <a:gdLst/>
              <a:ahLst/>
              <a:cxnLst/>
              <a:rect l="l" t="t" r="r" b="b"/>
              <a:pathLst>
                <a:path w="2479" h="1497" extrusionOk="0">
                  <a:moveTo>
                    <a:pt x="99" y="0"/>
                  </a:moveTo>
                  <a:cubicBezTo>
                    <a:pt x="38" y="0"/>
                    <a:pt x="0" y="89"/>
                    <a:pt x="60" y="126"/>
                  </a:cubicBezTo>
                  <a:cubicBezTo>
                    <a:pt x="838" y="554"/>
                    <a:pt x="1599" y="1008"/>
                    <a:pt x="2352" y="1487"/>
                  </a:cubicBezTo>
                  <a:cubicBezTo>
                    <a:pt x="2363" y="1493"/>
                    <a:pt x="2374" y="1496"/>
                    <a:pt x="2384" y="1496"/>
                  </a:cubicBezTo>
                  <a:cubicBezTo>
                    <a:pt x="2439" y="1496"/>
                    <a:pt x="2479" y="1410"/>
                    <a:pt x="2421" y="1367"/>
                  </a:cubicBezTo>
                  <a:cubicBezTo>
                    <a:pt x="1668" y="888"/>
                    <a:pt x="907" y="434"/>
                    <a:pt x="128" y="7"/>
                  </a:cubicBezTo>
                  <a:cubicBezTo>
                    <a:pt x="118" y="2"/>
                    <a:pt x="108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0"/>
            <p:cNvSpPr/>
            <p:nvPr/>
          </p:nvSpPr>
          <p:spPr>
            <a:xfrm rot="10800000">
              <a:off x="595873" y="343716"/>
              <a:ext cx="228213" cy="101532"/>
            </a:xfrm>
            <a:custGeom>
              <a:avLst/>
              <a:gdLst/>
              <a:ahLst/>
              <a:cxnLst/>
              <a:rect l="l" t="t" r="r" b="b"/>
              <a:pathLst>
                <a:path w="1951" h="868" extrusionOk="0">
                  <a:moveTo>
                    <a:pt x="78" y="0"/>
                  </a:moveTo>
                  <a:cubicBezTo>
                    <a:pt x="19" y="0"/>
                    <a:pt x="0" y="104"/>
                    <a:pt x="68" y="134"/>
                  </a:cubicBezTo>
                  <a:lnTo>
                    <a:pt x="1839" y="862"/>
                  </a:lnTo>
                  <a:cubicBezTo>
                    <a:pt x="1849" y="866"/>
                    <a:pt x="1858" y="867"/>
                    <a:pt x="1867" y="867"/>
                  </a:cubicBezTo>
                  <a:cubicBezTo>
                    <a:pt x="1931" y="867"/>
                    <a:pt x="1950" y="763"/>
                    <a:pt x="1882" y="733"/>
                  </a:cubicBezTo>
                  <a:lnTo>
                    <a:pt x="103" y="6"/>
                  </a:lnTo>
                  <a:cubicBezTo>
                    <a:pt x="94" y="2"/>
                    <a:pt x="85" y="0"/>
                    <a:pt x="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0"/>
            <p:cNvSpPr/>
            <p:nvPr/>
          </p:nvSpPr>
          <p:spPr>
            <a:xfrm rot="10800000">
              <a:off x="1193861" y="125909"/>
              <a:ext cx="183998" cy="204819"/>
            </a:xfrm>
            <a:custGeom>
              <a:avLst/>
              <a:gdLst/>
              <a:ahLst/>
              <a:cxnLst/>
              <a:rect l="l" t="t" r="r" b="b"/>
              <a:pathLst>
                <a:path w="1573" h="1751" extrusionOk="0">
                  <a:moveTo>
                    <a:pt x="1475" y="0"/>
                  </a:moveTo>
                  <a:cubicBezTo>
                    <a:pt x="1460" y="0"/>
                    <a:pt x="1445" y="6"/>
                    <a:pt x="1432" y="19"/>
                  </a:cubicBezTo>
                  <a:lnTo>
                    <a:pt x="1423" y="19"/>
                  </a:lnTo>
                  <a:cubicBezTo>
                    <a:pt x="927" y="533"/>
                    <a:pt x="456" y="1080"/>
                    <a:pt x="37" y="1653"/>
                  </a:cubicBezTo>
                  <a:cubicBezTo>
                    <a:pt x="1" y="1702"/>
                    <a:pt x="50" y="1750"/>
                    <a:pt x="97" y="1750"/>
                  </a:cubicBezTo>
                  <a:cubicBezTo>
                    <a:pt x="117" y="1750"/>
                    <a:pt x="136" y="1742"/>
                    <a:pt x="148" y="1722"/>
                  </a:cubicBezTo>
                  <a:cubicBezTo>
                    <a:pt x="568" y="1157"/>
                    <a:pt x="1030" y="618"/>
                    <a:pt x="1526" y="114"/>
                  </a:cubicBezTo>
                  <a:cubicBezTo>
                    <a:pt x="1572" y="67"/>
                    <a:pt x="1526" y="0"/>
                    <a:pt x="147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0"/>
            <p:cNvSpPr/>
            <p:nvPr/>
          </p:nvSpPr>
          <p:spPr>
            <a:xfrm rot="10800000">
              <a:off x="1618372" y="153514"/>
              <a:ext cx="167973" cy="181775"/>
            </a:xfrm>
            <a:custGeom>
              <a:avLst/>
              <a:gdLst/>
              <a:ahLst/>
              <a:cxnLst/>
              <a:rect l="l" t="t" r="r" b="b"/>
              <a:pathLst>
                <a:path w="1436" h="1554" extrusionOk="0">
                  <a:moveTo>
                    <a:pt x="1344" y="0"/>
                  </a:moveTo>
                  <a:cubicBezTo>
                    <a:pt x="1328" y="0"/>
                    <a:pt x="1311" y="7"/>
                    <a:pt x="1296" y="24"/>
                  </a:cubicBezTo>
                  <a:lnTo>
                    <a:pt x="39" y="1436"/>
                  </a:lnTo>
                  <a:cubicBezTo>
                    <a:pt x="0" y="1487"/>
                    <a:pt x="44" y="1554"/>
                    <a:pt x="90" y="1554"/>
                  </a:cubicBezTo>
                  <a:cubicBezTo>
                    <a:pt x="105" y="1554"/>
                    <a:pt x="120" y="1547"/>
                    <a:pt x="133" y="1530"/>
                  </a:cubicBezTo>
                  <a:lnTo>
                    <a:pt x="1391" y="118"/>
                  </a:lnTo>
                  <a:cubicBezTo>
                    <a:pt x="1436" y="67"/>
                    <a:pt x="1393" y="0"/>
                    <a:pt x="134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0"/>
            <p:cNvSpPr/>
            <p:nvPr/>
          </p:nvSpPr>
          <p:spPr>
            <a:xfrm rot="10800000">
              <a:off x="2035514" y="223113"/>
              <a:ext cx="146800" cy="124108"/>
            </a:xfrm>
            <a:custGeom>
              <a:avLst/>
              <a:gdLst/>
              <a:ahLst/>
              <a:cxnLst/>
              <a:rect l="l" t="t" r="r" b="b"/>
              <a:pathLst>
                <a:path w="1255" h="1061" extrusionOk="0">
                  <a:moveTo>
                    <a:pt x="1146" y="0"/>
                  </a:moveTo>
                  <a:cubicBezTo>
                    <a:pt x="1132" y="0"/>
                    <a:pt x="1118" y="5"/>
                    <a:pt x="1106" y="15"/>
                  </a:cubicBezTo>
                  <a:lnTo>
                    <a:pt x="53" y="947"/>
                  </a:lnTo>
                  <a:cubicBezTo>
                    <a:pt x="0" y="994"/>
                    <a:pt x="45" y="1061"/>
                    <a:pt x="99" y="1061"/>
                  </a:cubicBezTo>
                  <a:cubicBezTo>
                    <a:pt x="115" y="1061"/>
                    <a:pt x="132" y="1055"/>
                    <a:pt x="147" y="1042"/>
                  </a:cubicBezTo>
                  <a:lnTo>
                    <a:pt x="1200" y="109"/>
                  </a:lnTo>
                  <a:cubicBezTo>
                    <a:pt x="1254" y="68"/>
                    <a:pt x="1200" y="0"/>
                    <a:pt x="114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0"/>
            <p:cNvSpPr/>
            <p:nvPr/>
          </p:nvSpPr>
          <p:spPr>
            <a:xfrm rot="10800000">
              <a:off x="765138" y="159012"/>
              <a:ext cx="195578" cy="188677"/>
            </a:xfrm>
            <a:custGeom>
              <a:avLst/>
              <a:gdLst/>
              <a:ahLst/>
              <a:cxnLst/>
              <a:rect l="l" t="t" r="r" b="b"/>
              <a:pathLst>
                <a:path w="1672" h="1613" extrusionOk="0">
                  <a:moveTo>
                    <a:pt x="1503" y="1"/>
                  </a:moveTo>
                  <a:cubicBezTo>
                    <a:pt x="1307" y="1"/>
                    <a:pt x="1141" y="288"/>
                    <a:pt x="1031" y="413"/>
                  </a:cubicBezTo>
                  <a:lnTo>
                    <a:pt x="47" y="1499"/>
                  </a:lnTo>
                  <a:cubicBezTo>
                    <a:pt x="1" y="1545"/>
                    <a:pt x="47" y="1612"/>
                    <a:pt x="98" y="1612"/>
                  </a:cubicBezTo>
                  <a:cubicBezTo>
                    <a:pt x="113" y="1612"/>
                    <a:pt x="128" y="1607"/>
                    <a:pt x="141" y="1593"/>
                  </a:cubicBezTo>
                  <a:lnTo>
                    <a:pt x="809" y="849"/>
                  </a:lnTo>
                  <a:cubicBezTo>
                    <a:pt x="890" y="759"/>
                    <a:pt x="1359" y="142"/>
                    <a:pt x="1522" y="142"/>
                  </a:cubicBezTo>
                  <a:cubicBezTo>
                    <a:pt x="1530" y="142"/>
                    <a:pt x="1538" y="144"/>
                    <a:pt x="1544" y="147"/>
                  </a:cubicBezTo>
                  <a:cubicBezTo>
                    <a:pt x="1553" y="152"/>
                    <a:pt x="1562" y="154"/>
                    <a:pt x="1571" y="154"/>
                  </a:cubicBezTo>
                  <a:cubicBezTo>
                    <a:pt x="1628" y="154"/>
                    <a:pt x="1671" y="65"/>
                    <a:pt x="1604" y="28"/>
                  </a:cubicBezTo>
                  <a:cubicBezTo>
                    <a:pt x="1570" y="9"/>
                    <a:pt x="1536" y="1"/>
                    <a:pt x="150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0"/>
            <p:cNvSpPr/>
            <p:nvPr/>
          </p:nvSpPr>
          <p:spPr>
            <a:xfrm rot="10800000">
              <a:off x="-157676" y="89392"/>
              <a:ext cx="712596" cy="2457943"/>
            </a:xfrm>
            <a:custGeom>
              <a:avLst/>
              <a:gdLst/>
              <a:ahLst/>
              <a:cxnLst/>
              <a:rect l="l" t="t" r="r" b="b"/>
              <a:pathLst>
                <a:path w="6092" h="21013" extrusionOk="0">
                  <a:moveTo>
                    <a:pt x="3298" y="0"/>
                  </a:moveTo>
                  <a:cubicBezTo>
                    <a:pt x="3251" y="0"/>
                    <a:pt x="3204" y="24"/>
                    <a:pt x="3174" y="71"/>
                  </a:cubicBezTo>
                  <a:cubicBezTo>
                    <a:pt x="1711" y="2175"/>
                    <a:pt x="753" y="4596"/>
                    <a:pt x="385" y="7137"/>
                  </a:cubicBezTo>
                  <a:cubicBezTo>
                    <a:pt x="0" y="9669"/>
                    <a:pt x="197" y="12270"/>
                    <a:pt x="967" y="14717"/>
                  </a:cubicBezTo>
                  <a:cubicBezTo>
                    <a:pt x="1446" y="16231"/>
                    <a:pt x="2182" y="17617"/>
                    <a:pt x="2960" y="18994"/>
                  </a:cubicBezTo>
                  <a:cubicBezTo>
                    <a:pt x="2952" y="19199"/>
                    <a:pt x="2977" y="19405"/>
                    <a:pt x="3020" y="19610"/>
                  </a:cubicBezTo>
                  <a:cubicBezTo>
                    <a:pt x="3080" y="20038"/>
                    <a:pt x="3148" y="20474"/>
                    <a:pt x="3217" y="20910"/>
                  </a:cubicBezTo>
                  <a:cubicBezTo>
                    <a:pt x="3230" y="20982"/>
                    <a:pt x="3280" y="21013"/>
                    <a:pt x="3334" y="21013"/>
                  </a:cubicBezTo>
                  <a:cubicBezTo>
                    <a:pt x="3416" y="21013"/>
                    <a:pt x="3506" y="20942"/>
                    <a:pt x="3491" y="20833"/>
                  </a:cubicBezTo>
                  <a:cubicBezTo>
                    <a:pt x="3431" y="20457"/>
                    <a:pt x="3379" y="20089"/>
                    <a:pt x="3319" y="19721"/>
                  </a:cubicBezTo>
                  <a:cubicBezTo>
                    <a:pt x="3285" y="19533"/>
                    <a:pt x="3242" y="19345"/>
                    <a:pt x="3234" y="19148"/>
                  </a:cubicBezTo>
                  <a:cubicBezTo>
                    <a:pt x="3285" y="19114"/>
                    <a:pt x="3311" y="19028"/>
                    <a:pt x="3268" y="18968"/>
                  </a:cubicBezTo>
                  <a:cubicBezTo>
                    <a:pt x="3260" y="18951"/>
                    <a:pt x="3251" y="18943"/>
                    <a:pt x="3242" y="18926"/>
                  </a:cubicBezTo>
                  <a:cubicBezTo>
                    <a:pt x="3285" y="18772"/>
                    <a:pt x="3345" y="18626"/>
                    <a:pt x="3431" y="18498"/>
                  </a:cubicBezTo>
                  <a:cubicBezTo>
                    <a:pt x="3747" y="17891"/>
                    <a:pt x="4047" y="17266"/>
                    <a:pt x="4303" y="16624"/>
                  </a:cubicBezTo>
                  <a:cubicBezTo>
                    <a:pt x="4842" y="15324"/>
                    <a:pt x="5253" y="13972"/>
                    <a:pt x="5544" y="12587"/>
                  </a:cubicBezTo>
                  <a:cubicBezTo>
                    <a:pt x="5817" y="11243"/>
                    <a:pt x="5980" y="9883"/>
                    <a:pt x="6031" y="8514"/>
                  </a:cubicBezTo>
                  <a:cubicBezTo>
                    <a:pt x="6091" y="7043"/>
                    <a:pt x="5980" y="5597"/>
                    <a:pt x="5535" y="4177"/>
                  </a:cubicBezTo>
                  <a:cubicBezTo>
                    <a:pt x="5073" y="2697"/>
                    <a:pt x="4355" y="1303"/>
                    <a:pt x="3422" y="71"/>
                  </a:cubicBezTo>
                  <a:cubicBezTo>
                    <a:pt x="3392" y="24"/>
                    <a:pt x="3345" y="0"/>
                    <a:pt x="329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0"/>
            <p:cNvSpPr/>
            <p:nvPr/>
          </p:nvSpPr>
          <p:spPr>
            <a:xfrm rot="10800000">
              <a:off x="181063" y="326950"/>
              <a:ext cx="88665" cy="1929461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452" y="1"/>
                  </a:moveTo>
                  <a:cubicBezTo>
                    <a:pt x="417" y="1"/>
                    <a:pt x="381" y="22"/>
                    <a:pt x="377" y="65"/>
                  </a:cubicBezTo>
                  <a:cubicBezTo>
                    <a:pt x="0" y="5514"/>
                    <a:pt x="86" y="10989"/>
                    <a:pt x="625" y="16430"/>
                  </a:cubicBezTo>
                  <a:cubicBezTo>
                    <a:pt x="629" y="16473"/>
                    <a:pt x="663" y="16494"/>
                    <a:pt x="695" y="16494"/>
                  </a:cubicBezTo>
                  <a:cubicBezTo>
                    <a:pt x="727" y="16494"/>
                    <a:pt x="757" y="16473"/>
                    <a:pt x="753" y="16430"/>
                  </a:cubicBezTo>
                  <a:cubicBezTo>
                    <a:pt x="214" y="10989"/>
                    <a:pt x="137" y="5514"/>
                    <a:pt x="514" y="65"/>
                  </a:cubicBezTo>
                  <a:cubicBezTo>
                    <a:pt x="518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0"/>
            <p:cNvSpPr/>
            <p:nvPr/>
          </p:nvSpPr>
          <p:spPr>
            <a:xfrm rot="10800000">
              <a:off x="51690" y="846969"/>
              <a:ext cx="186805" cy="452216"/>
            </a:xfrm>
            <a:custGeom>
              <a:avLst/>
              <a:gdLst/>
              <a:ahLst/>
              <a:cxnLst/>
              <a:rect l="l" t="t" r="r" b="b"/>
              <a:pathLst>
                <a:path w="1597" h="3866" extrusionOk="0">
                  <a:moveTo>
                    <a:pt x="1506" y="1"/>
                  </a:moveTo>
                  <a:cubicBezTo>
                    <a:pt x="1486" y="1"/>
                    <a:pt x="1466" y="11"/>
                    <a:pt x="1453" y="34"/>
                  </a:cubicBezTo>
                  <a:cubicBezTo>
                    <a:pt x="863" y="1241"/>
                    <a:pt x="383" y="2490"/>
                    <a:pt x="16" y="3781"/>
                  </a:cubicBezTo>
                  <a:cubicBezTo>
                    <a:pt x="0" y="3832"/>
                    <a:pt x="40" y="3865"/>
                    <a:pt x="80" y="3865"/>
                  </a:cubicBezTo>
                  <a:cubicBezTo>
                    <a:pt x="106" y="3865"/>
                    <a:pt x="134" y="3850"/>
                    <a:pt x="144" y="3816"/>
                  </a:cubicBezTo>
                  <a:cubicBezTo>
                    <a:pt x="503" y="2541"/>
                    <a:pt x="982" y="1292"/>
                    <a:pt x="1573" y="103"/>
                  </a:cubicBezTo>
                  <a:cubicBezTo>
                    <a:pt x="1596" y="50"/>
                    <a:pt x="1551" y="1"/>
                    <a:pt x="15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0"/>
            <p:cNvSpPr/>
            <p:nvPr/>
          </p:nvSpPr>
          <p:spPr>
            <a:xfrm rot="10800000">
              <a:off x="123160" y="533459"/>
              <a:ext cx="105041" cy="221429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0"/>
                  </a:moveTo>
                  <a:cubicBezTo>
                    <a:pt x="790" y="0"/>
                    <a:pt x="762" y="14"/>
                    <a:pt x="749" y="44"/>
                  </a:cubicBezTo>
                  <a:lnTo>
                    <a:pt x="22" y="1815"/>
                  </a:lnTo>
                  <a:cubicBezTo>
                    <a:pt x="1" y="1861"/>
                    <a:pt x="40" y="1892"/>
                    <a:pt x="81" y="1892"/>
                  </a:cubicBezTo>
                  <a:cubicBezTo>
                    <a:pt x="108" y="1892"/>
                    <a:pt x="137" y="1879"/>
                    <a:pt x="150" y="1849"/>
                  </a:cubicBezTo>
                  <a:cubicBezTo>
                    <a:pt x="398" y="1259"/>
                    <a:pt x="638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0"/>
            <p:cNvSpPr/>
            <p:nvPr/>
          </p:nvSpPr>
          <p:spPr>
            <a:xfrm rot="10800000">
              <a:off x="236165" y="1131797"/>
              <a:ext cx="211252" cy="176979"/>
            </a:xfrm>
            <a:custGeom>
              <a:avLst/>
              <a:gdLst/>
              <a:ahLst/>
              <a:cxnLst/>
              <a:rect l="l" t="t" r="r" b="b"/>
              <a:pathLst>
                <a:path w="1806" h="1513" extrusionOk="0">
                  <a:moveTo>
                    <a:pt x="89" y="1"/>
                  </a:moveTo>
                  <a:cubicBezTo>
                    <a:pt x="36" y="1"/>
                    <a:pt x="0" y="83"/>
                    <a:pt x="56" y="125"/>
                  </a:cubicBezTo>
                  <a:cubicBezTo>
                    <a:pt x="621" y="544"/>
                    <a:pt x="1160" y="998"/>
                    <a:pt x="1665" y="1494"/>
                  </a:cubicBezTo>
                  <a:cubicBezTo>
                    <a:pt x="1678" y="1507"/>
                    <a:pt x="1693" y="1513"/>
                    <a:pt x="1708" y="1513"/>
                  </a:cubicBezTo>
                  <a:cubicBezTo>
                    <a:pt x="1759" y="1513"/>
                    <a:pt x="1805" y="1446"/>
                    <a:pt x="1759" y="1400"/>
                  </a:cubicBezTo>
                  <a:cubicBezTo>
                    <a:pt x="1246" y="895"/>
                    <a:pt x="698" y="433"/>
                    <a:pt x="125" y="14"/>
                  </a:cubicBezTo>
                  <a:cubicBezTo>
                    <a:pt x="113" y="5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0"/>
            <p:cNvSpPr/>
            <p:nvPr/>
          </p:nvSpPr>
          <p:spPr>
            <a:xfrm rot="10800000">
              <a:off x="210547" y="702724"/>
              <a:ext cx="203532" cy="188443"/>
            </a:xfrm>
            <a:custGeom>
              <a:avLst/>
              <a:gdLst/>
              <a:ahLst/>
              <a:cxnLst/>
              <a:rect l="l" t="t" r="r" b="b"/>
              <a:pathLst>
                <a:path w="1740" h="1611" extrusionOk="0">
                  <a:moveTo>
                    <a:pt x="100" y="1"/>
                  </a:moveTo>
                  <a:cubicBezTo>
                    <a:pt x="45" y="1"/>
                    <a:pt x="1" y="67"/>
                    <a:pt x="54" y="114"/>
                  </a:cubicBezTo>
                  <a:lnTo>
                    <a:pt x="789" y="781"/>
                  </a:lnTo>
                  <a:cubicBezTo>
                    <a:pt x="884" y="867"/>
                    <a:pt x="1568" y="1380"/>
                    <a:pt x="1491" y="1508"/>
                  </a:cubicBezTo>
                  <a:cubicBezTo>
                    <a:pt x="1467" y="1561"/>
                    <a:pt x="1513" y="1610"/>
                    <a:pt x="1558" y="1610"/>
                  </a:cubicBezTo>
                  <a:cubicBezTo>
                    <a:pt x="1578" y="1610"/>
                    <a:pt x="1597" y="1601"/>
                    <a:pt x="1611" y="1577"/>
                  </a:cubicBezTo>
                  <a:cubicBezTo>
                    <a:pt x="1739" y="1337"/>
                    <a:pt x="1380" y="1132"/>
                    <a:pt x="1234" y="995"/>
                  </a:cubicBezTo>
                  <a:lnTo>
                    <a:pt x="148" y="20"/>
                  </a:lnTo>
                  <a:cubicBezTo>
                    <a:pt x="132" y="6"/>
                    <a:pt x="116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0"/>
            <p:cNvSpPr/>
            <p:nvPr/>
          </p:nvSpPr>
          <p:spPr>
            <a:xfrm rot="10800000">
              <a:off x="-203618" y="-73837"/>
              <a:ext cx="1394078" cy="1409285"/>
            </a:xfrm>
            <a:custGeom>
              <a:avLst/>
              <a:gdLst/>
              <a:ahLst/>
              <a:cxnLst/>
              <a:rect l="l" t="t" r="r" b="b"/>
              <a:pathLst>
                <a:path w="11918" h="12048" extrusionOk="0">
                  <a:moveTo>
                    <a:pt x="9832" y="1"/>
                  </a:moveTo>
                  <a:cubicBezTo>
                    <a:pt x="9294" y="1"/>
                    <a:pt x="8854" y="344"/>
                    <a:pt x="8590" y="798"/>
                  </a:cubicBezTo>
                  <a:cubicBezTo>
                    <a:pt x="8376" y="1183"/>
                    <a:pt x="8239" y="1602"/>
                    <a:pt x="8196" y="2047"/>
                  </a:cubicBezTo>
                  <a:cubicBezTo>
                    <a:pt x="8136" y="1953"/>
                    <a:pt x="8068" y="1867"/>
                    <a:pt x="8000" y="1782"/>
                  </a:cubicBezTo>
                  <a:cubicBezTo>
                    <a:pt x="7670" y="1403"/>
                    <a:pt x="7192" y="1158"/>
                    <a:pt x="6709" y="1158"/>
                  </a:cubicBezTo>
                  <a:cubicBezTo>
                    <a:pt x="6440" y="1158"/>
                    <a:pt x="6169" y="1234"/>
                    <a:pt x="5921" y="1405"/>
                  </a:cubicBezTo>
                  <a:cubicBezTo>
                    <a:pt x="5202" y="1901"/>
                    <a:pt x="5416" y="2868"/>
                    <a:pt x="5630" y="3587"/>
                  </a:cubicBezTo>
                  <a:cubicBezTo>
                    <a:pt x="5647" y="3655"/>
                    <a:pt x="5673" y="3732"/>
                    <a:pt x="5698" y="3801"/>
                  </a:cubicBezTo>
                  <a:cubicBezTo>
                    <a:pt x="5330" y="3578"/>
                    <a:pt x="4954" y="3381"/>
                    <a:pt x="4561" y="3219"/>
                  </a:cubicBezTo>
                  <a:cubicBezTo>
                    <a:pt x="4231" y="3071"/>
                    <a:pt x="3751" y="2931"/>
                    <a:pt x="3314" y="2931"/>
                  </a:cubicBezTo>
                  <a:cubicBezTo>
                    <a:pt x="2787" y="2931"/>
                    <a:pt x="2321" y="3135"/>
                    <a:pt x="2251" y="3775"/>
                  </a:cubicBezTo>
                  <a:cubicBezTo>
                    <a:pt x="2199" y="4220"/>
                    <a:pt x="2371" y="4716"/>
                    <a:pt x="2533" y="5118"/>
                  </a:cubicBezTo>
                  <a:cubicBezTo>
                    <a:pt x="2696" y="5529"/>
                    <a:pt x="2909" y="5905"/>
                    <a:pt x="3175" y="6256"/>
                  </a:cubicBezTo>
                  <a:cubicBezTo>
                    <a:pt x="3217" y="6316"/>
                    <a:pt x="3260" y="6367"/>
                    <a:pt x="3303" y="6418"/>
                  </a:cubicBezTo>
                  <a:cubicBezTo>
                    <a:pt x="3200" y="6401"/>
                    <a:pt x="3089" y="6376"/>
                    <a:pt x="2986" y="6359"/>
                  </a:cubicBezTo>
                  <a:cubicBezTo>
                    <a:pt x="2661" y="6300"/>
                    <a:pt x="2218" y="6223"/>
                    <a:pt x="1784" y="6223"/>
                  </a:cubicBezTo>
                  <a:cubicBezTo>
                    <a:pt x="1202" y="6223"/>
                    <a:pt x="638" y="6362"/>
                    <a:pt x="403" y="6872"/>
                  </a:cubicBezTo>
                  <a:cubicBezTo>
                    <a:pt x="1" y="7736"/>
                    <a:pt x="959" y="8762"/>
                    <a:pt x="1601" y="9224"/>
                  </a:cubicBezTo>
                  <a:cubicBezTo>
                    <a:pt x="1797" y="9370"/>
                    <a:pt x="2011" y="9498"/>
                    <a:pt x="2242" y="9609"/>
                  </a:cubicBezTo>
                  <a:cubicBezTo>
                    <a:pt x="1934" y="9644"/>
                    <a:pt x="1626" y="9712"/>
                    <a:pt x="1335" y="9823"/>
                  </a:cubicBezTo>
                  <a:cubicBezTo>
                    <a:pt x="925" y="9986"/>
                    <a:pt x="386" y="10371"/>
                    <a:pt x="540" y="10893"/>
                  </a:cubicBezTo>
                  <a:cubicBezTo>
                    <a:pt x="668" y="11337"/>
                    <a:pt x="1267" y="11586"/>
                    <a:pt x="1660" y="11705"/>
                  </a:cubicBezTo>
                  <a:cubicBezTo>
                    <a:pt x="2610" y="12005"/>
                    <a:pt x="3679" y="11996"/>
                    <a:pt x="4672" y="12030"/>
                  </a:cubicBezTo>
                  <a:cubicBezTo>
                    <a:pt x="5030" y="12042"/>
                    <a:pt x="5388" y="12048"/>
                    <a:pt x="5746" y="12048"/>
                  </a:cubicBezTo>
                  <a:cubicBezTo>
                    <a:pt x="6432" y="12048"/>
                    <a:pt x="7117" y="12027"/>
                    <a:pt x="7803" y="11988"/>
                  </a:cubicBezTo>
                  <a:cubicBezTo>
                    <a:pt x="8847" y="11919"/>
                    <a:pt x="9882" y="11799"/>
                    <a:pt x="10917" y="11637"/>
                  </a:cubicBezTo>
                  <a:cubicBezTo>
                    <a:pt x="10959" y="11651"/>
                    <a:pt x="11001" y="11657"/>
                    <a:pt x="11044" y="11657"/>
                  </a:cubicBezTo>
                  <a:cubicBezTo>
                    <a:pt x="11132" y="11657"/>
                    <a:pt x="11218" y="11629"/>
                    <a:pt x="11293" y="11577"/>
                  </a:cubicBezTo>
                  <a:lnTo>
                    <a:pt x="11302" y="11577"/>
                  </a:lnTo>
                  <a:cubicBezTo>
                    <a:pt x="11576" y="11526"/>
                    <a:pt x="11730" y="11235"/>
                    <a:pt x="11635" y="10978"/>
                  </a:cubicBezTo>
                  <a:cubicBezTo>
                    <a:pt x="11670" y="10696"/>
                    <a:pt x="11635" y="10388"/>
                    <a:pt x="11661" y="10106"/>
                  </a:cubicBezTo>
                  <a:cubicBezTo>
                    <a:pt x="11721" y="9498"/>
                    <a:pt x="11755" y="8874"/>
                    <a:pt x="11781" y="8258"/>
                  </a:cubicBezTo>
                  <a:cubicBezTo>
                    <a:pt x="11832" y="7017"/>
                    <a:pt x="11918" y="5751"/>
                    <a:pt x="11807" y="4511"/>
                  </a:cubicBezTo>
                  <a:cubicBezTo>
                    <a:pt x="11747" y="3912"/>
                    <a:pt x="11661" y="3330"/>
                    <a:pt x="11541" y="2748"/>
                  </a:cubicBezTo>
                  <a:cubicBezTo>
                    <a:pt x="11422" y="2175"/>
                    <a:pt x="11293" y="1576"/>
                    <a:pt x="11071" y="1029"/>
                  </a:cubicBezTo>
                  <a:cubicBezTo>
                    <a:pt x="10866" y="498"/>
                    <a:pt x="10481" y="28"/>
                    <a:pt x="9890" y="2"/>
                  </a:cubicBezTo>
                  <a:cubicBezTo>
                    <a:pt x="9871" y="1"/>
                    <a:pt x="9851" y="1"/>
                    <a:pt x="9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0"/>
            <p:cNvSpPr/>
            <p:nvPr/>
          </p:nvSpPr>
          <p:spPr>
            <a:xfrm rot="10800000">
              <a:off x="590839" y="1099509"/>
              <a:ext cx="147268" cy="125161"/>
            </a:xfrm>
            <a:custGeom>
              <a:avLst/>
              <a:gdLst/>
              <a:ahLst/>
              <a:cxnLst/>
              <a:rect l="l" t="t" r="r" b="b"/>
              <a:pathLst>
                <a:path w="1259" h="1070" extrusionOk="0">
                  <a:moveTo>
                    <a:pt x="526" y="1"/>
                  </a:moveTo>
                  <a:cubicBezTo>
                    <a:pt x="408" y="1"/>
                    <a:pt x="290" y="35"/>
                    <a:pt x="189" y="99"/>
                  </a:cubicBezTo>
                  <a:cubicBezTo>
                    <a:pt x="103" y="159"/>
                    <a:pt x="43" y="261"/>
                    <a:pt x="43" y="364"/>
                  </a:cubicBezTo>
                  <a:cubicBezTo>
                    <a:pt x="1" y="458"/>
                    <a:pt x="18" y="578"/>
                    <a:pt x="86" y="646"/>
                  </a:cubicBezTo>
                  <a:cubicBezTo>
                    <a:pt x="138" y="904"/>
                    <a:pt x="364" y="1070"/>
                    <a:pt x="605" y="1070"/>
                  </a:cubicBezTo>
                  <a:cubicBezTo>
                    <a:pt x="683" y="1070"/>
                    <a:pt x="763" y="1052"/>
                    <a:pt x="839" y="1014"/>
                  </a:cubicBezTo>
                  <a:cubicBezTo>
                    <a:pt x="967" y="937"/>
                    <a:pt x="1053" y="818"/>
                    <a:pt x="1079" y="672"/>
                  </a:cubicBezTo>
                  <a:cubicBezTo>
                    <a:pt x="1121" y="604"/>
                    <a:pt x="1138" y="527"/>
                    <a:pt x="1113" y="450"/>
                  </a:cubicBezTo>
                  <a:cubicBezTo>
                    <a:pt x="1258" y="338"/>
                    <a:pt x="1241" y="48"/>
                    <a:pt x="1010" y="39"/>
                  </a:cubicBezTo>
                  <a:cubicBezTo>
                    <a:pt x="963" y="35"/>
                    <a:pt x="918" y="33"/>
                    <a:pt x="873" y="33"/>
                  </a:cubicBezTo>
                  <a:cubicBezTo>
                    <a:pt x="828" y="33"/>
                    <a:pt x="783" y="35"/>
                    <a:pt x="736" y="39"/>
                  </a:cubicBezTo>
                  <a:cubicBezTo>
                    <a:pt x="669" y="13"/>
                    <a:pt x="597" y="1"/>
                    <a:pt x="52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0"/>
            <p:cNvSpPr/>
            <p:nvPr/>
          </p:nvSpPr>
          <p:spPr>
            <a:xfrm rot="10800000">
              <a:off x="867024" y="942642"/>
              <a:ext cx="158966" cy="120365"/>
            </a:xfrm>
            <a:custGeom>
              <a:avLst/>
              <a:gdLst/>
              <a:ahLst/>
              <a:cxnLst/>
              <a:rect l="l" t="t" r="r" b="b"/>
              <a:pathLst>
                <a:path w="1359" h="1029" extrusionOk="0">
                  <a:moveTo>
                    <a:pt x="838" y="0"/>
                  </a:moveTo>
                  <a:cubicBezTo>
                    <a:pt x="782" y="0"/>
                    <a:pt x="727" y="4"/>
                    <a:pt x="674" y="9"/>
                  </a:cubicBezTo>
                  <a:cubicBezTo>
                    <a:pt x="477" y="17"/>
                    <a:pt x="297" y="103"/>
                    <a:pt x="177" y="257"/>
                  </a:cubicBezTo>
                  <a:cubicBezTo>
                    <a:pt x="100" y="377"/>
                    <a:pt x="75" y="513"/>
                    <a:pt x="109" y="650"/>
                  </a:cubicBezTo>
                  <a:cubicBezTo>
                    <a:pt x="100" y="667"/>
                    <a:pt x="92" y="693"/>
                    <a:pt x="75" y="710"/>
                  </a:cubicBezTo>
                  <a:cubicBezTo>
                    <a:pt x="1" y="889"/>
                    <a:pt x="152" y="1028"/>
                    <a:pt x="311" y="1028"/>
                  </a:cubicBezTo>
                  <a:cubicBezTo>
                    <a:pt x="335" y="1028"/>
                    <a:pt x="359" y="1025"/>
                    <a:pt x="383" y="1018"/>
                  </a:cubicBezTo>
                  <a:cubicBezTo>
                    <a:pt x="562" y="958"/>
                    <a:pt x="768" y="1001"/>
                    <a:pt x="956" y="933"/>
                  </a:cubicBezTo>
                  <a:cubicBezTo>
                    <a:pt x="1110" y="873"/>
                    <a:pt x="1230" y="753"/>
                    <a:pt x="1290" y="599"/>
                  </a:cubicBezTo>
                  <a:cubicBezTo>
                    <a:pt x="1358" y="454"/>
                    <a:pt x="1332" y="282"/>
                    <a:pt x="1238" y="154"/>
                  </a:cubicBezTo>
                  <a:cubicBezTo>
                    <a:pt x="1138" y="29"/>
                    <a:pt x="988" y="0"/>
                    <a:pt x="8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0"/>
            <p:cNvSpPr/>
            <p:nvPr/>
          </p:nvSpPr>
          <p:spPr>
            <a:xfrm rot="10800000">
              <a:off x="323664" y="956914"/>
              <a:ext cx="187273" cy="138378"/>
            </a:xfrm>
            <a:custGeom>
              <a:avLst/>
              <a:gdLst/>
              <a:ahLst/>
              <a:cxnLst/>
              <a:rect l="l" t="t" r="r" b="b"/>
              <a:pathLst>
                <a:path w="1601" h="1183" extrusionOk="0">
                  <a:moveTo>
                    <a:pt x="1062" y="1"/>
                  </a:moveTo>
                  <a:cubicBezTo>
                    <a:pt x="950" y="1"/>
                    <a:pt x="841" y="46"/>
                    <a:pt x="762" y="131"/>
                  </a:cubicBezTo>
                  <a:lnTo>
                    <a:pt x="685" y="131"/>
                  </a:lnTo>
                  <a:cubicBezTo>
                    <a:pt x="644" y="86"/>
                    <a:pt x="589" y="64"/>
                    <a:pt x="534" y="64"/>
                  </a:cubicBezTo>
                  <a:cubicBezTo>
                    <a:pt x="484" y="64"/>
                    <a:pt x="434" y="81"/>
                    <a:pt x="394" y="114"/>
                  </a:cubicBezTo>
                  <a:cubicBezTo>
                    <a:pt x="112" y="319"/>
                    <a:pt x="1" y="687"/>
                    <a:pt x="120" y="1012"/>
                  </a:cubicBezTo>
                  <a:cubicBezTo>
                    <a:pt x="146" y="1097"/>
                    <a:pt x="223" y="1149"/>
                    <a:pt x="309" y="1157"/>
                  </a:cubicBezTo>
                  <a:cubicBezTo>
                    <a:pt x="400" y="1171"/>
                    <a:pt x="493" y="1183"/>
                    <a:pt x="584" y="1183"/>
                  </a:cubicBezTo>
                  <a:cubicBezTo>
                    <a:pt x="716" y="1183"/>
                    <a:pt x="846" y="1159"/>
                    <a:pt x="967" y="1089"/>
                  </a:cubicBezTo>
                  <a:cubicBezTo>
                    <a:pt x="1010" y="1063"/>
                    <a:pt x="1044" y="1020"/>
                    <a:pt x="1087" y="978"/>
                  </a:cubicBezTo>
                  <a:cubicBezTo>
                    <a:pt x="1096" y="978"/>
                    <a:pt x="1105" y="978"/>
                    <a:pt x="1114" y="978"/>
                  </a:cubicBezTo>
                  <a:cubicBezTo>
                    <a:pt x="1269" y="978"/>
                    <a:pt x="1427" y="911"/>
                    <a:pt x="1532" y="789"/>
                  </a:cubicBezTo>
                  <a:cubicBezTo>
                    <a:pt x="1600" y="712"/>
                    <a:pt x="1600" y="593"/>
                    <a:pt x="1532" y="507"/>
                  </a:cubicBezTo>
                  <a:cubicBezTo>
                    <a:pt x="1523" y="490"/>
                    <a:pt x="1515" y="481"/>
                    <a:pt x="1498" y="464"/>
                  </a:cubicBezTo>
                  <a:cubicBezTo>
                    <a:pt x="1498" y="293"/>
                    <a:pt x="1412" y="139"/>
                    <a:pt x="1267" y="54"/>
                  </a:cubicBezTo>
                  <a:cubicBezTo>
                    <a:pt x="1201" y="18"/>
                    <a:pt x="1131" y="1"/>
                    <a:pt x="106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0"/>
            <p:cNvSpPr/>
            <p:nvPr/>
          </p:nvSpPr>
          <p:spPr>
            <a:xfrm rot="10800000">
              <a:off x="576919" y="855844"/>
              <a:ext cx="153117" cy="105509"/>
            </a:xfrm>
            <a:custGeom>
              <a:avLst/>
              <a:gdLst/>
              <a:ahLst/>
              <a:cxnLst/>
              <a:rect l="l" t="t" r="r" b="b"/>
              <a:pathLst>
                <a:path w="1309" h="902" extrusionOk="0">
                  <a:moveTo>
                    <a:pt x="873" y="534"/>
                  </a:moveTo>
                  <a:cubicBezTo>
                    <a:pt x="864" y="547"/>
                    <a:pt x="856" y="553"/>
                    <a:pt x="847" y="553"/>
                  </a:cubicBezTo>
                  <a:cubicBezTo>
                    <a:pt x="838" y="553"/>
                    <a:pt x="830" y="547"/>
                    <a:pt x="821" y="534"/>
                  </a:cubicBezTo>
                  <a:close/>
                  <a:moveTo>
                    <a:pt x="878" y="1"/>
                  </a:moveTo>
                  <a:cubicBezTo>
                    <a:pt x="848" y="1"/>
                    <a:pt x="817" y="7"/>
                    <a:pt x="787" y="21"/>
                  </a:cubicBezTo>
                  <a:cubicBezTo>
                    <a:pt x="650" y="72"/>
                    <a:pt x="488" y="115"/>
                    <a:pt x="342" y="175"/>
                  </a:cubicBezTo>
                  <a:cubicBezTo>
                    <a:pt x="180" y="235"/>
                    <a:pt x="0" y="346"/>
                    <a:pt x="34" y="543"/>
                  </a:cubicBezTo>
                  <a:cubicBezTo>
                    <a:pt x="34" y="543"/>
                    <a:pt x="34" y="551"/>
                    <a:pt x="34" y="551"/>
                  </a:cubicBezTo>
                  <a:cubicBezTo>
                    <a:pt x="26" y="654"/>
                    <a:pt x="77" y="757"/>
                    <a:pt x="163" y="825"/>
                  </a:cubicBezTo>
                  <a:cubicBezTo>
                    <a:pt x="257" y="875"/>
                    <a:pt x="361" y="901"/>
                    <a:pt x="464" y="901"/>
                  </a:cubicBezTo>
                  <a:cubicBezTo>
                    <a:pt x="539" y="901"/>
                    <a:pt x="613" y="888"/>
                    <a:pt x="684" y="859"/>
                  </a:cubicBezTo>
                  <a:cubicBezTo>
                    <a:pt x="856" y="799"/>
                    <a:pt x="1104" y="739"/>
                    <a:pt x="1206" y="577"/>
                  </a:cubicBezTo>
                  <a:cubicBezTo>
                    <a:pt x="1309" y="423"/>
                    <a:pt x="1249" y="209"/>
                    <a:pt x="1078" y="124"/>
                  </a:cubicBezTo>
                  <a:cubicBezTo>
                    <a:pt x="1040" y="48"/>
                    <a:pt x="962" y="1"/>
                    <a:pt x="87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0"/>
            <p:cNvSpPr/>
            <p:nvPr/>
          </p:nvSpPr>
          <p:spPr>
            <a:xfrm rot="10800000">
              <a:off x="869129" y="1138697"/>
              <a:ext cx="146216" cy="123055"/>
            </a:xfrm>
            <a:custGeom>
              <a:avLst/>
              <a:gdLst/>
              <a:ahLst/>
              <a:cxnLst/>
              <a:rect l="l" t="t" r="r" b="b"/>
              <a:pathLst>
                <a:path w="1250" h="1052" extrusionOk="0">
                  <a:moveTo>
                    <a:pt x="701" y="0"/>
                  </a:moveTo>
                  <a:cubicBezTo>
                    <a:pt x="649" y="0"/>
                    <a:pt x="597" y="6"/>
                    <a:pt x="548" y="22"/>
                  </a:cubicBezTo>
                  <a:cubicBezTo>
                    <a:pt x="292" y="31"/>
                    <a:pt x="52" y="134"/>
                    <a:pt x="27" y="442"/>
                  </a:cubicBezTo>
                  <a:cubicBezTo>
                    <a:pt x="0" y="792"/>
                    <a:pt x="327" y="1051"/>
                    <a:pt x="651" y="1051"/>
                  </a:cubicBezTo>
                  <a:cubicBezTo>
                    <a:pt x="745" y="1051"/>
                    <a:pt x="840" y="1029"/>
                    <a:pt x="925" y="981"/>
                  </a:cubicBezTo>
                  <a:cubicBezTo>
                    <a:pt x="1156" y="827"/>
                    <a:pt x="1250" y="536"/>
                    <a:pt x="1139" y="279"/>
                  </a:cubicBezTo>
                  <a:cubicBezTo>
                    <a:pt x="1139" y="202"/>
                    <a:pt x="1087" y="134"/>
                    <a:pt x="1010" y="108"/>
                  </a:cubicBezTo>
                  <a:cubicBezTo>
                    <a:pt x="951" y="57"/>
                    <a:pt x="874" y="22"/>
                    <a:pt x="788" y="5"/>
                  </a:cubicBezTo>
                  <a:cubicBezTo>
                    <a:pt x="760" y="2"/>
                    <a:pt x="730" y="0"/>
                    <a:pt x="7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0"/>
            <p:cNvSpPr/>
            <p:nvPr/>
          </p:nvSpPr>
          <p:spPr>
            <a:xfrm rot="10800000">
              <a:off x="1180289" y="914333"/>
              <a:ext cx="119195" cy="107966"/>
            </a:xfrm>
            <a:custGeom>
              <a:avLst/>
              <a:gdLst/>
              <a:ahLst/>
              <a:cxnLst/>
              <a:rect l="l" t="t" r="r" b="b"/>
              <a:pathLst>
                <a:path w="1019" h="923" extrusionOk="0">
                  <a:moveTo>
                    <a:pt x="479" y="1"/>
                  </a:moveTo>
                  <a:cubicBezTo>
                    <a:pt x="406" y="1"/>
                    <a:pt x="330" y="19"/>
                    <a:pt x="266" y="54"/>
                  </a:cubicBezTo>
                  <a:cubicBezTo>
                    <a:pt x="163" y="106"/>
                    <a:pt x="77" y="183"/>
                    <a:pt x="26" y="285"/>
                  </a:cubicBezTo>
                  <a:cubicBezTo>
                    <a:pt x="9" y="328"/>
                    <a:pt x="0" y="371"/>
                    <a:pt x="17" y="414"/>
                  </a:cubicBezTo>
                  <a:cubicBezTo>
                    <a:pt x="9" y="456"/>
                    <a:pt x="9" y="491"/>
                    <a:pt x="17" y="533"/>
                  </a:cubicBezTo>
                  <a:cubicBezTo>
                    <a:pt x="37" y="763"/>
                    <a:pt x="233" y="922"/>
                    <a:pt x="447" y="922"/>
                  </a:cubicBezTo>
                  <a:cubicBezTo>
                    <a:pt x="512" y="922"/>
                    <a:pt x="578" y="907"/>
                    <a:pt x="642" y="876"/>
                  </a:cubicBezTo>
                  <a:cubicBezTo>
                    <a:pt x="950" y="756"/>
                    <a:pt x="1018" y="362"/>
                    <a:pt x="779" y="140"/>
                  </a:cubicBezTo>
                  <a:cubicBezTo>
                    <a:pt x="745" y="106"/>
                    <a:pt x="702" y="80"/>
                    <a:pt x="659" y="63"/>
                  </a:cubicBezTo>
                  <a:cubicBezTo>
                    <a:pt x="625" y="29"/>
                    <a:pt x="574" y="11"/>
                    <a:pt x="522" y="3"/>
                  </a:cubicBezTo>
                  <a:cubicBezTo>
                    <a:pt x="508" y="1"/>
                    <a:pt x="493" y="1"/>
                    <a:pt x="4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0"/>
            <p:cNvSpPr/>
            <p:nvPr/>
          </p:nvSpPr>
          <p:spPr>
            <a:xfrm rot="10800000">
              <a:off x="923406" y="704826"/>
              <a:ext cx="124927" cy="105041"/>
            </a:xfrm>
            <a:custGeom>
              <a:avLst/>
              <a:gdLst/>
              <a:ahLst/>
              <a:cxnLst/>
              <a:rect l="l" t="t" r="r" b="b"/>
              <a:pathLst>
                <a:path w="1068" h="898" extrusionOk="0">
                  <a:moveTo>
                    <a:pt x="756" y="0"/>
                  </a:moveTo>
                  <a:cubicBezTo>
                    <a:pt x="753" y="0"/>
                    <a:pt x="749" y="0"/>
                    <a:pt x="745" y="1"/>
                  </a:cubicBezTo>
                  <a:cubicBezTo>
                    <a:pt x="676" y="9"/>
                    <a:pt x="608" y="26"/>
                    <a:pt x="548" y="52"/>
                  </a:cubicBezTo>
                  <a:cubicBezTo>
                    <a:pt x="537" y="50"/>
                    <a:pt x="526" y="50"/>
                    <a:pt x="515" y="50"/>
                  </a:cubicBezTo>
                  <a:cubicBezTo>
                    <a:pt x="466" y="50"/>
                    <a:pt x="417" y="64"/>
                    <a:pt x="368" y="78"/>
                  </a:cubicBezTo>
                  <a:cubicBezTo>
                    <a:pt x="43" y="197"/>
                    <a:pt x="1" y="634"/>
                    <a:pt x="291" y="813"/>
                  </a:cubicBezTo>
                  <a:cubicBezTo>
                    <a:pt x="370" y="870"/>
                    <a:pt x="460" y="898"/>
                    <a:pt x="549" y="898"/>
                  </a:cubicBezTo>
                  <a:cubicBezTo>
                    <a:pt x="635" y="898"/>
                    <a:pt x="721" y="872"/>
                    <a:pt x="796" y="822"/>
                  </a:cubicBezTo>
                  <a:cubicBezTo>
                    <a:pt x="856" y="779"/>
                    <a:pt x="890" y="719"/>
                    <a:pt x="907" y="642"/>
                  </a:cubicBezTo>
                  <a:cubicBezTo>
                    <a:pt x="925" y="616"/>
                    <a:pt x="933" y="591"/>
                    <a:pt x="950" y="565"/>
                  </a:cubicBezTo>
                  <a:cubicBezTo>
                    <a:pt x="967" y="505"/>
                    <a:pt x="976" y="437"/>
                    <a:pt x="967" y="377"/>
                  </a:cubicBezTo>
                  <a:cubicBezTo>
                    <a:pt x="1068" y="209"/>
                    <a:pt x="947" y="0"/>
                    <a:pt x="75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0"/>
            <p:cNvSpPr/>
            <p:nvPr/>
          </p:nvSpPr>
          <p:spPr>
            <a:xfrm rot="10800000">
              <a:off x="1196314" y="674412"/>
              <a:ext cx="117206" cy="103170"/>
            </a:xfrm>
            <a:custGeom>
              <a:avLst/>
              <a:gdLst/>
              <a:ahLst/>
              <a:cxnLst/>
              <a:rect l="l" t="t" r="r" b="b"/>
              <a:pathLst>
                <a:path w="1002" h="882" extrusionOk="0">
                  <a:moveTo>
                    <a:pt x="724" y="0"/>
                  </a:moveTo>
                  <a:cubicBezTo>
                    <a:pt x="697" y="0"/>
                    <a:pt x="669" y="5"/>
                    <a:pt x="642" y="15"/>
                  </a:cubicBezTo>
                  <a:lnTo>
                    <a:pt x="172" y="169"/>
                  </a:lnTo>
                  <a:cubicBezTo>
                    <a:pt x="52" y="212"/>
                    <a:pt x="1" y="349"/>
                    <a:pt x="43" y="469"/>
                  </a:cubicBezTo>
                  <a:cubicBezTo>
                    <a:pt x="83" y="557"/>
                    <a:pt x="168" y="615"/>
                    <a:pt x="256" y="615"/>
                  </a:cubicBezTo>
                  <a:cubicBezTo>
                    <a:pt x="262" y="615"/>
                    <a:pt x="268" y="615"/>
                    <a:pt x="274" y="614"/>
                  </a:cubicBezTo>
                  <a:cubicBezTo>
                    <a:pt x="274" y="614"/>
                    <a:pt x="274" y="614"/>
                    <a:pt x="274" y="623"/>
                  </a:cubicBezTo>
                  <a:cubicBezTo>
                    <a:pt x="260" y="769"/>
                    <a:pt x="371" y="881"/>
                    <a:pt x="505" y="881"/>
                  </a:cubicBezTo>
                  <a:cubicBezTo>
                    <a:pt x="535" y="881"/>
                    <a:pt x="567" y="875"/>
                    <a:pt x="599" y="862"/>
                  </a:cubicBezTo>
                  <a:cubicBezTo>
                    <a:pt x="856" y="751"/>
                    <a:pt x="1001" y="477"/>
                    <a:pt x="959" y="204"/>
                  </a:cubicBezTo>
                  <a:cubicBezTo>
                    <a:pt x="938" y="80"/>
                    <a:pt x="835" y="0"/>
                    <a:pt x="7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0"/>
            <p:cNvSpPr/>
            <p:nvPr/>
          </p:nvSpPr>
          <p:spPr>
            <a:xfrm rot="10800000">
              <a:off x="1131274" y="1110503"/>
              <a:ext cx="89133" cy="84922"/>
            </a:xfrm>
            <a:custGeom>
              <a:avLst/>
              <a:gdLst/>
              <a:ahLst/>
              <a:cxnLst/>
              <a:rect l="l" t="t" r="r" b="b"/>
              <a:pathLst>
                <a:path w="762" h="726" extrusionOk="0">
                  <a:moveTo>
                    <a:pt x="520" y="1"/>
                  </a:moveTo>
                  <a:cubicBezTo>
                    <a:pt x="510" y="1"/>
                    <a:pt x="499" y="1"/>
                    <a:pt x="488" y="3"/>
                  </a:cubicBezTo>
                  <a:cubicBezTo>
                    <a:pt x="359" y="11"/>
                    <a:pt x="248" y="80"/>
                    <a:pt x="180" y="183"/>
                  </a:cubicBezTo>
                  <a:cubicBezTo>
                    <a:pt x="171" y="191"/>
                    <a:pt x="163" y="200"/>
                    <a:pt x="163" y="208"/>
                  </a:cubicBezTo>
                  <a:lnTo>
                    <a:pt x="77" y="302"/>
                  </a:lnTo>
                  <a:cubicBezTo>
                    <a:pt x="0" y="405"/>
                    <a:pt x="17" y="550"/>
                    <a:pt x="120" y="636"/>
                  </a:cubicBezTo>
                  <a:cubicBezTo>
                    <a:pt x="137" y="645"/>
                    <a:pt x="154" y="653"/>
                    <a:pt x="171" y="662"/>
                  </a:cubicBezTo>
                  <a:cubicBezTo>
                    <a:pt x="205" y="687"/>
                    <a:pt x="257" y="713"/>
                    <a:pt x="308" y="722"/>
                  </a:cubicBezTo>
                  <a:cubicBezTo>
                    <a:pt x="325" y="724"/>
                    <a:pt x="342" y="725"/>
                    <a:pt x="358" y="725"/>
                  </a:cubicBezTo>
                  <a:cubicBezTo>
                    <a:pt x="501" y="725"/>
                    <a:pt x="630" y="629"/>
                    <a:pt x="676" y="491"/>
                  </a:cubicBezTo>
                  <a:cubicBezTo>
                    <a:pt x="685" y="456"/>
                    <a:pt x="693" y="422"/>
                    <a:pt x="693" y="388"/>
                  </a:cubicBezTo>
                  <a:cubicBezTo>
                    <a:pt x="736" y="337"/>
                    <a:pt x="762" y="268"/>
                    <a:pt x="753" y="200"/>
                  </a:cubicBezTo>
                  <a:cubicBezTo>
                    <a:pt x="730" y="82"/>
                    <a:pt x="634" y="1"/>
                    <a:pt x="52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0"/>
            <p:cNvSpPr/>
            <p:nvPr/>
          </p:nvSpPr>
          <p:spPr>
            <a:xfrm rot="10800000">
              <a:off x="565221" y="188255"/>
              <a:ext cx="154638" cy="147034"/>
            </a:xfrm>
            <a:custGeom>
              <a:avLst/>
              <a:gdLst/>
              <a:ahLst/>
              <a:cxnLst/>
              <a:rect l="l" t="t" r="r" b="b"/>
              <a:pathLst>
                <a:path w="1322" h="1257" extrusionOk="0">
                  <a:moveTo>
                    <a:pt x="875" y="0"/>
                  </a:moveTo>
                  <a:cubicBezTo>
                    <a:pt x="855" y="0"/>
                    <a:pt x="835" y="9"/>
                    <a:pt x="820" y="24"/>
                  </a:cubicBezTo>
                  <a:cubicBezTo>
                    <a:pt x="726" y="127"/>
                    <a:pt x="640" y="230"/>
                    <a:pt x="572" y="349"/>
                  </a:cubicBezTo>
                  <a:lnTo>
                    <a:pt x="478" y="272"/>
                  </a:lnTo>
                  <a:cubicBezTo>
                    <a:pt x="452" y="238"/>
                    <a:pt x="418" y="204"/>
                    <a:pt x="392" y="161"/>
                  </a:cubicBezTo>
                  <a:cubicBezTo>
                    <a:pt x="380" y="149"/>
                    <a:pt x="358" y="141"/>
                    <a:pt x="337" y="141"/>
                  </a:cubicBezTo>
                  <a:cubicBezTo>
                    <a:pt x="329" y="141"/>
                    <a:pt x="322" y="142"/>
                    <a:pt x="315" y="144"/>
                  </a:cubicBezTo>
                  <a:cubicBezTo>
                    <a:pt x="264" y="110"/>
                    <a:pt x="204" y="67"/>
                    <a:pt x="153" y="33"/>
                  </a:cubicBezTo>
                  <a:cubicBezTo>
                    <a:pt x="141" y="26"/>
                    <a:pt x="129" y="23"/>
                    <a:pt x="117" y="23"/>
                  </a:cubicBezTo>
                  <a:cubicBezTo>
                    <a:pt x="53" y="23"/>
                    <a:pt x="1" y="110"/>
                    <a:pt x="58" y="161"/>
                  </a:cubicBezTo>
                  <a:lnTo>
                    <a:pt x="187" y="289"/>
                  </a:lnTo>
                  <a:cubicBezTo>
                    <a:pt x="281" y="375"/>
                    <a:pt x="366" y="469"/>
                    <a:pt x="461" y="555"/>
                  </a:cubicBezTo>
                  <a:cubicBezTo>
                    <a:pt x="426" y="632"/>
                    <a:pt x="401" y="717"/>
                    <a:pt x="384" y="794"/>
                  </a:cubicBezTo>
                  <a:cubicBezTo>
                    <a:pt x="375" y="811"/>
                    <a:pt x="375" y="820"/>
                    <a:pt x="384" y="837"/>
                  </a:cubicBezTo>
                  <a:cubicBezTo>
                    <a:pt x="366" y="871"/>
                    <a:pt x="349" y="905"/>
                    <a:pt x="341" y="948"/>
                  </a:cubicBezTo>
                  <a:cubicBezTo>
                    <a:pt x="332" y="965"/>
                    <a:pt x="332" y="982"/>
                    <a:pt x="341" y="1008"/>
                  </a:cubicBezTo>
                  <a:cubicBezTo>
                    <a:pt x="324" y="1051"/>
                    <a:pt x="298" y="1094"/>
                    <a:pt x="281" y="1136"/>
                  </a:cubicBezTo>
                  <a:cubicBezTo>
                    <a:pt x="246" y="1200"/>
                    <a:pt x="298" y="1256"/>
                    <a:pt x="351" y="1256"/>
                  </a:cubicBezTo>
                  <a:cubicBezTo>
                    <a:pt x="376" y="1256"/>
                    <a:pt x="401" y="1244"/>
                    <a:pt x="418" y="1213"/>
                  </a:cubicBezTo>
                  <a:cubicBezTo>
                    <a:pt x="478" y="1111"/>
                    <a:pt x="529" y="999"/>
                    <a:pt x="589" y="888"/>
                  </a:cubicBezTo>
                  <a:cubicBezTo>
                    <a:pt x="623" y="880"/>
                    <a:pt x="649" y="863"/>
                    <a:pt x="657" y="837"/>
                  </a:cubicBezTo>
                  <a:cubicBezTo>
                    <a:pt x="657" y="820"/>
                    <a:pt x="666" y="811"/>
                    <a:pt x="674" y="794"/>
                  </a:cubicBezTo>
                  <a:cubicBezTo>
                    <a:pt x="820" y="948"/>
                    <a:pt x="991" y="1094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71" y="999"/>
                  </a:lnTo>
                  <a:cubicBezTo>
                    <a:pt x="1179" y="974"/>
                    <a:pt x="1171" y="940"/>
                    <a:pt x="1154" y="922"/>
                  </a:cubicBezTo>
                  <a:lnTo>
                    <a:pt x="1145" y="914"/>
                  </a:lnTo>
                  <a:cubicBezTo>
                    <a:pt x="1145" y="897"/>
                    <a:pt x="1136" y="880"/>
                    <a:pt x="1119" y="863"/>
                  </a:cubicBezTo>
                  <a:cubicBezTo>
                    <a:pt x="1034" y="768"/>
                    <a:pt x="940" y="666"/>
                    <a:pt x="837" y="580"/>
                  </a:cubicBezTo>
                  <a:cubicBezTo>
                    <a:pt x="905" y="461"/>
                    <a:pt x="957" y="332"/>
                    <a:pt x="991" y="204"/>
                  </a:cubicBezTo>
                  <a:cubicBezTo>
                    <a:pt x="991" y="178"/>
                    <a:pt x="982" y="153"/>
                    <a:pt x="974" y="135"/>
                  </a:cubicBezTo>
                  <a:cubicBezTo>
                    <a:pt x="991" y="84"/>
                    <a:pt x="965" y="33"/>
                    <a:pt x="914" y="16"/>
                  </a:cubicBezTo>
                  <a:cubicBezTo>
                    <a:pt x="903" y="5"/>
                    <a:pt x="889" y="0"/>
                    <a:pt x="87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0"/>
            <p:cNvSpPr/>
            <p:nvPr/>
          </p:nvSpPr>
          <p:spPr>
            <a:xfrm rot="10800000">
              <a:off x="335360" y="167433"/>
              <a:ext cx="160018" cy="138028"/>
            </a:xfrm>
            <a:custGeom>
              <a:avLst/>
              <a:gdLst/>
              <a:ahLst/>
              <a:cxnLst/>
              <a:rect l="l" t="t" r="r" b="b"/>
              <a:pathLst>
                <a:path w="1368" h="1180" extrusionOk="0">
                  <a:moveTo>
                    <a:pt x="947" y="0"/>
                  </a:moveTo>
                  <a:cubicBezTo>
                    <a:pt x="930" y="0"/>
                    <a:pt x="911" y="5"/>
                    <a:pt x="894" y="17"/>
                  </a:cubicBezTo>
                  <a:lnTo>
                    <a:pt x="886" y="26"/>
                  </a:lnTo>
                  <a:cubicBezTo>
                    <a:pt x="870" y="14"/>
                    <a:pt x="852" y="8"/>
                    <a:pt x="834" y="8"/>
                  </a:cubicBezTo>
                  <a:cubicBezTo>
                    <a:pt x="801" y="8"/>
                    <a:pt x="768" y="27"/>
                    <a:pt x="757" y="60"/>
                  </a:cubicBezTo>
                  <a:lnTo>
                    <a:pt x="757" y="77"/>
                  </a:lnTo>
                  <a:cubicBezTo>
                    <a:pt x="723" y="77"/>
                    <a:pt x="689" y="86"/>
                    <a:pt x="672" y="120"/>
                  </a:cubicBezTo>
                  <a:cubicBezTo>
                    <a:pt x="629" y="188"/>
                    <a:pt x="595" y="257"/>
                    <a:pt x="561" y="334"/>
                  </a:cubicBezTo>
                  <a:lnTo>
                    <a:pt x="253" y="120"/>
                  </a:lnTo>
                  <a:cubicBezTo>
                    <a:pt x="242" y="109"/>
                    <a:pt x="228" y="104"/>
                    <a:pt x="214" y="104"/>
                  </a:cubicBezTo>
                  <a:cubicBezTo>
                    <a:pt x="194" y="104"/>
                    <a:pt x="173" y="114"/>
                    <a:pt x="158" y="129"/>
                  </a:cubicBezTo>
                  <a:lnTo>
                    <a:pt x="150" y="120"/>
                  </a:lnTo>
                  <a:cubicBezTo>
                    <a:pt x="135" y="110"/>
                    <a:pt x="121" y="105"/>
                    <a:pt x="107" y="105"/>
                  </a:cubicBezTo>
                  <a:cubicBezTo>
                    <a:pt x="42" y="105"/>
                    <a:pt x="1" y="207"/>
                    <a:pt x="64" y="257"/>
                  </a:cubicBezTo>
                  <a:cubicBezTo>
                    <a:pt x="99" y="283"/>
                    <a:pt x="141" y="308"/>
                    <a:pt x="176" y="334"/>
                  </a:cubicBezTo>
                  <a:cubicBezTo>
                    <a:pt x="210" y="359"/>
                    <a:pt x="227" y="368"/>
                    <a:pt x="253" y="385"/>
                  </a:cubicBezTo>
                  <a:cubicBezTo>
                    <a:pt x="253" y="394"/>
                    <a:pt x="261" y="402"/>
                    <a:pt x="270" y="411"/>
                  </a:cubicBezTo>
                  <a:cubicBezTo>
                    <a:pt x="330" y="445"/>
                    <a:pt x="381" y="479"/>
                    <a:pt x="432" y="513"/>
                  </a:cubicBezTo>
                  <a:lnTo>
                    <a:pt x="466" y="531"/>
                  </a:lnTo>
                  <a:cubicBezTo>
                    <a:pt x="398" y="710"/>
                    <a:pt x="338" y="890"/>
                    <a:pt x="304" y="1078"/>
                  </a:cubicBezTo>
                  <a:cubicBezTo>
                    <a:pt x="288" y="1140"/>
                    <a:pt x="338" y="1180"/>
                    <a:pt x="383" y="1180"/>
                  </a:cubicBezTo>
                  <a:cubicBezTo>
                    <a:pt x="414" y="1180"/>
                    <a:pt x="442" y="1162"/>
                    <a:pt x="449" y="1121"/>
                  </a:cubicBezTo>
                  <a:lnTo>
                    <a:pt x="466" y="1052"/>
                  </a:lnTo>
                  <a:cubicBezTo>
                    <a:pt x="486" y="1072"/>
                    <a:pt x="510" y="1083"/>
                    <a:pt x="534" y="1083"/>
                  </a:cubicBezTo>
                  <a:cubicBezTo>
                    <a:pt x="553" y="1083"/>
                    <a:pt x="571" y="1076"/>
                    <a:pt x="586" y="1061"/>
                  </a:cubicBezTo>
                  <a:lnTo>
                    <a:pt x="612" y="1035"/>
                  </a:lnTo>
                  <a:cubicBezTo>
                    <a:pt x="697" y="958"/>
                    <a:pt x="766" y="856"/>
                    <a:pt x="809" y="744"/>
                  </a:cubicBezTo>
                  <a:lnTo>
                    <a:pt x="1219" y="1001"/>
                  </a:lnTo>
                  <a:cubicBezTo>
                    <a:pt x="1236" y="1012"/>
                    <a:pt x="1252" y="1017"/>
                    <a:pt x="1267" y="1017"/>
                  </a:cubicBezTo>
                  <a:cubicBezTo>
                    <a:pt x="1333" y="1017"/>
                    <a:pt x="1368" y="920"/>
                    <a:pt x="1305" y="864"/>
                  </a:cubicBezTo>
                  <a:lnTo>
                    <a:pt x="1031" y="676"/>
                  </a:lnTo>
                  <a:cubicBezTo>
                    <a:pt x="1048" y="633"/>
                    <a:pt x="1022" y="582"/>
                    <a:pt x="980" y="565"/>
                  </a:cubicBezTo>
                  <a:lnTo>
                    <a:pt x="868" y="522"/>
                  </a:lnTo>
                  <a:cubicBezTo>
                    <a:pt x="868" y="479"/>
                    <a:pt x="868" y="436"/>
                    <a:pt x="868" y="394"/>
                  </a:cubicBezTo>
                  <a:cubicBezTo>
                    <a:pt x="877" y="342"/>
                    <a:pt x="886" y="300"/>
                    <a:pt x="894" y="248"/>
                  </a:cubicBezTo>
                  <a:cubicBezTo>
                    <a:pt x="928" y="206"/>
                    <a:pt x="971" y="163"/>
                    <a:pt x="1014" y="129"/>
                  </a:cubicBezTo>
                  <a:cubicBezTo>
                    <a:pt x="1075" y="81"/>
                    <a:pt x="1017" y="0"/>
                    <a:pt x="94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0"/>
            <p:cNvSpPr/>
            <p:nvPr/>
          </p:nvSpPr>
          <p:spPr>
            <a:xfrm rot="10800000">
              <a:off x="440055" y="5302"/>
              <a:ext cx="161188" cy="138612"/>
            </a:xfrm>
            <a:custGeom>
              <a:avLst/>
              <a:gdLst/>
              <a:ahLst/>
              <a:cxnLst/>
              <a:rect l="l" t="t" r="r" b="b"/>
              <a:pathLst>
                <a:path w="1378" h="1185" extrusionOk="0">
                  <a:moveTo>
                    <a:pt x="954" y="1"/>
                  </a:moveTo>
                  <a:cubicBezTo>
                    <a:pt x="937" y="1"/>
                    <a:pt x="918" y="7"/>
                    <a:pt x="901" y="22"/>
                  </a:cubicBezTo>
                  <a:lnTo>
                    <a:pt x="892" y="31"/>
                  </a:lnTo>
                  <a:cubicBezTo>
                    <a:pt x="877" y="19"/>
                    <a:pt x="859" y="13"/>
                    <a:pt x="841" y="13"/>
                  </a:cubicBezTo>
                  <a:cubicBezTo>
                    <a:pt x="808" y="13"/>
                    <a:pt x="775" y="32"/>
                    <a:pt x="764" y="65"/>
                  </a:cubicBezTo>
                  <a:lnTo>
                    <a:pt x="755" y="82"/>
                  </a:lnTo>
                  <a:cubicBezTo>
                    <a:pt x="721" y="82"/>
                    <a:pt x="696" y="91"/>
                    <a:pt x="678" y="116"/>
                  </a:cubicBezTo>
                  <a:cubicBezTo>
                    <a:pt x="636" y="193"/>
                    <a:pt x="593" y="262"/>
                    <a:pt x="559" y="330"/>
                  </a:cubicBezTo>
                  <a:lnTo>
                    <a:pt x="259" y="116"/>
                  </a:lnTo>
                  <a:cubicBezTo>
                    <a:pt x="247" y="110"/>
                    <a:pt x="234" y="107"/>
                    <a:pt x="221" y="107"/>
                  </a:cubicBezTo>
                  <a:cubicBezTo>
                    <a:pt x="198" y="107"/>
                    <a:pt x="176" y="117"/>
                    <a:pt x="165" y="133"/>
                  </a:cubicBezTo>
                  <a:lnTo>
                    <a:pt x="148" y="125"/>
                  </a:lnTo>
                  <a:cubicBezTo>
                    <a:pt x="133" y="114"/>
                    <a:pt x="119" y="110"/>
                    <a:pt x="105" y="110"/>
                  </a:cubicBezTo>
                  <a:cubicBezTo>
                    <a:pt x="41" y="110"/>
                    <a:pt x="0" y="212"/>
                    <a:pt x="71" y="262"/>
                  </a:cubicBezTo>
                  <a:lnTo>
                    <a:pt x="174" y="339"/>
                  </a:lnTo>
                  <a:lnTo>
                    <a:pt x="251" y="390"/>
                  </a:lnTo>
                  <a:cubicBezTo>
                    <a:pt x="259" y="399"/>
                    <a:pt x="268" y="407"/>
                    <a:pt x="276" y="416"/>
                  </a:cubicBezTo>
                  <a:cubicBezTo>
                    <a:pt x="328" y="450"/>
                    <a:pt x="379" y="484"/>
                    <a:pt x="439" y="518"/>
                  </a:cubicBezTo>
                  <a:cubicBezTo>
                    <a:pt x="447" y="527"/>
                    <a:pt x="456" y="535"/>
                    <a:pt x="465" y="544"/>
                  </a:cubicBezTo>
                  <a:cubicBezTo>
                    <a:pt x="396" y="715"/>
                    <a:pt x="336" y="903"/>
                    <a:pt x="302" y="1083"/>
                  </a:cubicBezTo>
                  <a:cubicBezTo>
                    <a:pt x="292" y="1145"/>
                    <a:pt x="343" y="1185"/>
                    <a:pt x="390" y="1185"/>
                  </a:cubicBezTo>
                  <a:cubicBezTo>
                    <a:pt x="420" y="1185"/>
                    <a:pt x="449" y="1167"/>
                    <a:pt x="456" y="1126"/>
                  </a:cubicBezTo>
                  <a:cubicBezTo>
                    <a:pt x="456" y="1109"/>
                    <a:pt x="465" y="1083"/>
                    <a:pt x="473" y="1057"/>
                  </a:cubicBezTo>
                  <a:cubicBezTo>
                    <a:pt x="488" y="1082"/>
                    <a:pt x="515" y="1096"/>
                    <a:pt x="541" y="1096"/>
                  </a:cubicBezTo>
                  <a:cubicBezTo>
                    <a:pt x="560" y="1096"/>
                    <a:pt x="579" y="1089"/>
                    <a:pt x="593" y="1074"/>
                  </a:cubicBezTo>
                  <a:lnTo>
                    <a:pt x="619" y="1049"/>
                  </a:lnTo>
                  <a:cubicBezTo>
                    <a:pt x="704" y="963"/>
                    <a:pt x="764" y="869"/>
                    <a:pt x="815" y="758"/>
                  </a:cubicBezTo>
                  <a:lnTo>
                    <a:pt x="1226" y="1015"/>
                  </a:lnTo>
                  <a:cubicBezTo>
                    <a:pt x="1237" y="1020"/>
                    <a:pt x="1248" y="1023"/>
                    <a:pt x="1259" y="1023"/>
                  </a:cubicBezTo>
                  <a:cubicBezTo>
                    <a:pt x="1329" y="1023"/>
                    <a:pt x="1377" y="914"/>
                    <a:pt x="1303" y="869"/>
                  </a:cubicBezTo>
                  <a:lnTo>
                    <a:pt x="1038" y="672"/>
                  </a:lnTo>
                  <a:cubicBezTo>
                    <a:pt x="1055" y="630"/>
                    <a:pt x="1029" y="578"/>
                    <a:pt x="986" y="561"/>
                  </a:cubicBezTo>
                  <a:lnTo>
                    <a:pt x="867" y="518"/>
                  </a:lnTo>
                  <a:cubicBezTo>
                    <a:pt x="867" y="476"/>
                    <a:pt x="867" y="433"/>
                    <a:pt x="867" y="390"/>
                  </a:cubicBezTo>
                  <a:cubicBezTo>
                    <a:pt x="875" y="339"/>
                    <a:pt x="884" y="296"/>
                    <a:pt x="892" y="245"/>
                  </a:cubicBezTo>
                  <a:cubicBezTo>
                    <a:pt x="927" y="202"/>
                    <a:pt x="969" y="168"/>
                    <a:pt x="1012" y="133"/>
                  </a:cubicBezTo>
                  <a:cubicBezTo>
                    <a:pt x="1072" y="80"/>
                    <a:pt x="1018" y="1"/>
                    <a:pt x="9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0"/>
            <p:cNvSpPr/>
            <p:nvPr/>
          </p:nvSpPr>
          <p:spPr>
            <a:xfrm rot="10800000">
              <a:off x="374196" y="-119981"/>
              <a:ext cx="130775" cy="137443"/>
            </a:xfrm>
            <a:custGeom>
              <a:avLst/>
              <a:gdLst/>
              <a:ahLst/>
              <a:cxnLst/>
              <a:rect l="l" t="t" r="r" b="b"/>
              <a:pathLst>
                <a:path w="1118" h="1175" extrusionOk="0">
                  <a:moveTo>
                    <a:pt x="675" y="0"/>
                  </a:moveTo>
                  <a:cubicBezTo>
                    <a:pt x="661" y="0"/>
                    <a:pt x="648" y="4"/>
                    <a:pt x="634" y="11"/>
                  </a:cubicBezTo>
                  <a:cubicBezTo>
                    <a:pt x="506" y="45"/>
                    <a:pt x="489" y="199"/>
                    <a:pt x="463" y="319"/>
                  </a:cubicBezTo>
                  <a:cubicBezTo>
                    <a:pt x="454" y="361"/>
                    <a:pt x="446" y="404"/>
                    <a:pt x="437" y="447"/>
                  </a:cubicBezTo>
                  <a:lnTo>
                    <a:pt x="352" y="413"/>
                  </a:lnTo>
                  <a:lnTo>
                    <a:pt x="206" y="344"/>
                  </a:lnTo>
                  <a:cubicBezTo>
                    <a:pt x="230" y="288"/>
                    <a:pt x="186" y="224"/>
                    <a:pt x="124" y="224"/>
                  </a:cubicBezTo>
                  <a:cubicBezTo>
                    <a:pt x="120" y="224"/>
                    <a:pt x="116" y="224"/>
                    <a:pt x="112" y="224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21"/>
                    <a:pt x="52" y="447"/>
                    <a:pt x="78" y="455"/>
                  </a:cubicBezTo>
                  <a:cubicBezTo>
                    <a:pt x="86" y="473"/>
                    <a:pt x="95" y="481"/>
                    <a:pt x="104" y="490"/>
                  </a:cubicBezTo>
                  <a:cubicBezTo>
                    <a:pt x="189" y="550"/>
                    <a:pt x="275" y="601"/>
                    <a:pt x="360" y="644"/>
                  </a:cubicBezTo>
                  <a:lnTo>
                    <a:pt x="403" y="669"/>
                  </a:lnTo>
                  <a:cubicBezTo>
                    <a:pt x="394" y="721"/>
                    <a:pt x="386" y="763"/>
                    <a:pt x="377" y="806"/>
                  </a:cubicBezTo>
                  <a:cubicBezTo>
                    <a:pt x="377" y="832"/>
                    <a:pt x="386" y="849"/>
                    <a:pt x="394" y="875"/>
                  </a:cubicBezTo>
                  <a:lnTo>
                    <a:pt x="394" y="1003"/>
                  </a:lnTo>
                  <a:cubicBezTo>
                    <a:pt x="386" y="1020"/>
                    <a:pt x="386" y="1037"/>
                    <a:pt x="377" y="1054"/>
                  </a:cubicBezTo>
                  <a:cubicBezTo>
                    <a:pt x="348" y="1118"/>
                    <a:pt x="398" y="1174"/>
                    <a:pt x="449" y="1174"/>
                  </a:cubicBezTo>
                  <a:cubicBezTo>
                    <a:pt x="473" y="1174"/>
                    <a:pt x="498" y="1161"/>
                    <a:pt x="514" y="1131"/>
                  </a:cubicBezTo>
                  <a:cubicBezTo>
                    <a:pt x="557" y="1046"/>
                    <a:pt x="600" y="960"/>
                    <a:pt x="643" y="866"/>
                  </a:cubicBezTo>
                  <a:lnTo>
                    <a:pt x="668" y="798"/>
                  </a:lnTo>
                  <a:cubicBezTo>
                    <a:pt x="702" y="815"/>
                    <a:pt x="745" y="823"/>
                    <a:pt x="788" y="832"/>
                  </a:cubicBezTo>
                  <a:cubicBezTo>
                    <a:pt x="799" y="835"/>
                    <a:pt x="809" y="837"/>
                    <a:pt x="819" y="837"/>
                  </a:cubicBezTo>
                  <a:cubicBezTo>
                    <a:pt x="833" y="837"/>
                    <a:pt x="846" y="833"/>
                    <a:pt x="856" y="823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3"/>
                    <a:pt x="1036" y="729"/>
                  </a:cubicBezTo>
                  <a:cubicBezTo>
                    <a:pt x="942" y="669"/>
                    <a:pt x="839" y="618"/>
                    <a:pt x="728" y="567"/>
                  </a:cubicBezTo>
                  <a:cubicBezTo>
                    <a:pt x="728" y="558"/>
                    <a:pt x="728" y="558"/>
                    <a:pt x="728" y="558"/>
                  </a:cubicBezTo>
                  <a:cubicBezTo>
                    <a:pt x="762" y="413"/>
                    <a:pt x="779" y="267"/>
                    <a:pt x="779" y="122"/>
                  </a:cubicBezTo>
                  <a:cubicBezTo>
                    <a:pt x="779" y="96"/>
                    <a:pt x="762" y="79"/>
                    <a:pt x="754" y="62"/>
                  </a:cubicBezTo>
                  <a:cubicBezTo>
                    <a:pt x="741" y="24"/>
                    <a:pt x="710" y="0"/>
                    <a:pt x="67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0"/>
            <p:cNvSpPr/>
            <p:nvPr/>
          </p:nvSpPr>
          <p:spPr>
            <a:xfrm rot="10800000">
              <a:off x="203877" y="31504"/>
              <a:ext cx="145748" cy="118727"/>
            </a:xfrm>
            <a:custGeom>
              <a:avLst/>
              <a:gdLst/>
              <a:ahLst/>
              <a:cxnLst/>
              <a:rect l="l" t="t" r="r" b="b"/>
              <a:pathLst>
                <a:path w="1246" h="1015" extrusionOk="0">
                  <a:moveTo>
                    <a:pt x="663" y="1"/>
                  </a:moveTo>
                  <a:cubicBezTo>
                    <a:pt x="646" y="1"/>
                    <a:pt x="630" y="6"/>
                    <a:pt x="615" y="16"/>
                  </a:cubicBezTo>
                  <a:cubicBezTo>
                    <a:pt x="589" y="16"/>
                    <a:pt x="564" y="25"/>
                    <a:pt x="546" y="42"/>
                  </a:cubicBezTo>
                  <a:cubicBezTo>
                    <a:pt x="461" y="145"/>
                    <a:pt x="392" y="256"/>
                    <a:pt x="341" y="384"/>
                  </a:cubicBezTo>
                  <a:lnTo>
                    <a:pt x="333" y="384"/>
                  </a:lnTo>
                  <a:cubicBezTo>
                    <a:pt x="281" y="341"/>
                    <a:pt x="221" y="299"/>
                    <a:pt x="179" y="256"/>
                  </a:cubicBezTo>
                  <a:cubicBezTo>
                    <a:pt x="161" y="241"/>
                    <a:pt x="142" y="234"/>
                    <a:pt x="124" y="234"/>
                  </a:cubicBezTo>
                  <a:cubicBezTo>
                    <a:pt x="58" y="234"/>
                    <a:pt x="1" y="312"/>
                    <a:pt x="67" y="358"/>
                  </a:cubicBezTo>
                  <a:cubicBezTo>
                    <a:pt x="84" y="376"/>
                    <a:pt x="110" y="393"/>
                    <a:pt x="127" y="410"/>
                  </a:cubicBezTo>
                  <a:cubicBezTo>
                    <a:pt x="127" y="435"/>
                    <a:pt x="144" y="461"/>
                    <a:pt x="161" y="470"/>
                  </a:cubicBezTo>
                  <a:cubicBezTo>
                    <a:pt x="213" y="504"/>
                    <a:pt x="256" y="530"/>
                    <a:pt x="307" y="555"/>
                  </a:cubicBezTo>
                  <a:cubicBezTo>
                    <a:pt x="290" y="632"/>
                    <a:pt x="281" y="718"/>
                    <a:pt x="281" y="795"/>
                  </a:cubicBezTo>
                  <a:cubicBezTo>
                    <a:pt x="281" y="812"/>
                    <a:pt x="273" y="829"/>
                    <a:pt x="264" y="846"/>
                  </a:cubicBezTo>
                  <a:cubicBezTo>
                    <a:pt x="247" y="880"/>
                    <a:pt x="256" y="923"/>
                    <a:pt x="298" y="949"/>
                  </a:cubicBezTo>
                  <a:lnTo>
                    <a:pt x="298" y="957"/>
                  </a:lnTo>
                  <a:cubicBezTo>
                    <a:pt x="312" y="995"/>
                    <a:pt x="345" y="1014"/>
                    <a:pt x="376" y="1014"/>
                  </a:cubicBezTo>
                  <a:cubicBezTo>
                    <a:pt x="403" y="1014"/>
                    <a:pt x="428" y="1001"/>
                    <a:pt x="444" y="974"/>
                  </a:cubicBezTo>
                  <a:cubicBezTo>
                    <a:pt x="461" y="940"/>
                    <a:pt x="478" y="906"/>
                    <a:pt x="495" y="872"/>
                  </a:cubicBezTo>
                  <a:cubicBezTo>
                    <a:pt x="538" y="829"/>
                    <a:pt x="581" y="786"/>
                    <a:pt x="606" y="743"/>
                  </a:cubicBezTo>
                  <a:cubicBezTo>
                    <a:pt x="726" y="803"/>
                    <a:pt x="837" y="855"/>
                    <a:pt x="957" y="906"/>
                  </a:cubicBezTo>
                  <a:cubicBezTo>
                    <a:pt x="965" y="909"/>
                    <a:pt x="972" y="911"/>
                    <a:pt x="980" y="911"/>
                  </a:cubicBezTo>
                  <a:cubicBezTo>
                    <a:pt x="1014" y="911"/>
                    <a:pt x="1043" y="881"/>
                    <a:pt x="1043" y="846"/>
                  </a:cubicBezTo>
                  <a:lnTo>
                    <a:pt x="1145" y="863"/>
                  </a:lnTo>
                  <a:cubicBezTo>
                    <a:pt x="1148" y="863"/>
                    <a:pt x="1150" y="864"/>
                    <a:pt x="1152" y="864"/>
                  </a:cubicBezTo>
                  <a:cubicBezTo>
                    <a:pt x="1232" y="864"/>
                    <a:pt x="1245" y="726"/>
                    <a:pt x="1162" y="701"/>
                  </a:cubicBezTo>
                  <a:cubicBezTo>
                    <a:pt x="1008" y="666"/>
                    <a:pt x="846" y="624"/>
                    <a:pt x="700" y="564"/>
                  </a:cubicBezTo>
                  <a:cubicBezTo>
                    <a:pt x="726" y="478"/>
                    <a:pt x="735" y="393"/>
                    <a:pt x="726" y="307"/>
                  </a:cubicBezTo>
                  <a:lnTo>
                    <a:pt x="752" y="264"/>
                  </a:lnTo>
                  <a:cubicBezTo>
                    <a:pt x="777" y="230"/>
                    <a:pt x="769" y="187"/>
                    <a:pt x="735" y="170"/>
                  </a:cubicBezTo>
                  <a:lnTo>
                    <a:pt x="752" y="102"/>
                  </a:lnTo>
                  <a:cubicBezTo>
                    <a:pt x="758" y="44"/>
                    <a:pt x="712" y="1"/>
                    <a:pt x="66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0"/>
            <p:cNvSpPr/>
            <p:nvPr/>
          </p:nvSpPr>
          <p:spPr>
            <a:xfrm rot="10800000">
              <a:off x="155214" y="257036"/>
              <a:ext cx="137443" cy="111007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785" y="0"/>
                  </a:moveTo>
                  <a:cubicBezTo>
                    <a:pt x="766" y="0"/>
                    <a:pt x="746" y="7"/>
                    <a:pt x="727" y="22"/>
                  </a:cubicBezTo>
                  <a:cubicBezTo>
                    <a:pt x="607" y="116"/>
                    <a:pt x="504" y="244"/>
                    <a:pt x="427" y="381"/>
                  </a:cubicBezTo>
                  <a:lnTo>
                    <a:pt x="196" y="227"/>
                  </a:lnTo>
                  <a:cubicBezTo>
                    <a:pt x="186" y="216"/>
                    <a:pt x="172" y="212"/>
                    <a:pt x="158" y="212"/>
                  </a:cubicBezTo>
                  <a:cubicBezTo>
                    <a:pt x="139" y="212"/>
                    <a:pt x="121" y="221"/>
                    <a:pt x="111" y="236"/>
                  </a:cubicBezTo>
                  <a:cubicBezTo>
                    <a:pt x="101" y="230"/>
                    <a:pt x="91" y="228"/>
                    <a:pt x="82" y="228"/>
                  </a:cubicBezTo>
                  <a:cubicBezTo>
                    <a:pt x="24" y="228"/>
                    <a:pt x="0" y="336"/>
                    <a:pt x="59" y="373"/>
                  </a:cubicBezTo>
                  <a:cubicBezTo>
                    <a:pt x="154" y="441"/>
                    <a:pt x="256" y="501"/>
                    <a:pt x="359" y="552"/>
                  </a:cubicBezTo>
                  <a:cubicBezTo>
                    <a:pt x="316" y="655"/>
                    <a:pt x="290" y="758"/>
                    <a:pt x="273" y="869"/>
                  </a:cubicBezTo>
                  <a:cubicBezTo>
                    <a:pt x="273" y="912"/>
                    <a:pt x="299" y="946"/>
                    <a:pt x="342" y="946"/>
                  </a:cubicBezTo>
                  <a:cubicBezTo>
                    <a:pt x="350" y="948"/>
                    <a:pt x="358" y="949"/>
                    <a:pt x="367" y="949"/>
                  </a:cubicBezTo>
                  <a:cubicBezTo>
                    <a:pt x="395" y="949"/>
                    <a:pt x="423" y="938"/>
                    <a:pt x="436" y="912"/>
                  </a:cubicBezTo>
                  <a:cubicBezTo>
                    <a:pt x="487" y="835"/>
                    <a:pt x="530" y="758"/>
                    <a:pt x="573" y="681"/>
                  </a:cubicBezTo>
                  <a:cubicBezTo>
                    <a:pt x="573" y="681"/>
                    <a:pt x="573" y="672"/>
                    <a:pt x="573" y="672"/>
                  </a:cubicBezTo>
                  <a:lnTo>
                    <a:pt x="778" y="818"/>
                  </a:lnTo>
                  <a:cubicBezTo>
                    <a:pt x="792" y="824"/>
                    <a:pt x="806" y="828"/>
                    <a:pt x="820" y="828"/>
                  </a:cubicBezTo>
                  <a:cubicBezTo>
                    <a:pt x="858" y="828"/>
                    <a:pt x="892" y="804"/>
                    <a:pt x="898" y="766"/>
                  </a:cubicBezTo>
                  <a:cubicBezTo>
                    <a:pt x="941" y="775"/>
                    <a:pt x="992" y="783"/>
                    <a:pt x="1035" y="792"/>
                  </a:cubicBezTo>
                  <a:cubicBezTo>
                    <a:pt x="1040" y="793"/>
                    <a:pt x="1046" y="794"/>
                    <a:pt x="1051" y="794"/>
                  </a:cubicBezTo>
                  <a:cubicBezTo>
                    <a:pt x="1115" y="794"/>
                    <a:pt x="1175" y="711"/>
                    <a:pt x="1112" y="664"/>
                  </a:cubicBezTo>
                  <a:lnTo>
                    <a:pt x="1069" y="621"/>
                  </a:lnTo>
                  <a:cubicBezTo>
                    <a:pt x="1056" y="608"/>
                    <a:pt x="1039" y="601"/>
                    <a:pt x="1021" y="601"/>
                  </a:cubicBezTo>
                  <a:cubicBezTo>
                    <a:pt x="1003" y="601"/>
                    <a:pt x="983" y="608"/>
                    <a:pt x="966" y="621"/>
                  </a:cubicBezTo>
                  <a:cubicBezTo>
                    <a:pt x="864" y="587"/>
                    <a:pt x="752" y="561"/>
                    <a:pt x="650" y="518"/>
                  </a:cubicBezTo>
                  <a:cubicBezTo>
                    <a:pt x="701" y="407"/>
                    <a:pt x="744" y="296"/>
                    <a:pt x="778" y="184"/>
                  </a:cubicBezTo>
                  <a:cubicBezTo>
                    <a:pt x="804" y="167"/>
                    <a:pt x="821" y="150"/>
                    <a:pt x="846" y="133"/>
                  </a:cubicBezTo>
                  <a:cubicBezTo>
                    <a:pt x="906" y="80"/>
                    <a:pt x="852" y="0"/>
                    <a:pt x="78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0"/>
            <p:cNvSpPr/>
            <p:nvPr/>
          </p:nvSpPr>
          <p:spPr>
            <a:xfrm rot="10800000">
              <a:off x="575865" y="-107231"/>
              <a:ext cx="133466" cy="127734"/>
            </a:xfrm>
            <a:custGeom>
              <a:avLst/>
              <a:gdLst/>
              <a:ahLst/>
              <a:cxnLst/>
              <a:rect l="l" t="t" r="r" b="b"/>
              <a:pathLst>
                <a:path w="1141" h="1092" extrusionOk="0">
                  <a:moveTo>
                    <a:pt x="781" y="1"/>
                  </a:moveTo>
                  <a:cubicBezTo>
                    <a:pt x="751" y="1"/>
                    <a:pt x="723" y="17"/>
                    <a:pt x="713" y="54"/>
                  </a:cubicBezTo>
                  <a:cubicBezTo>
                    <a:pt x="701" y="47"/>
                    <a:pt x="689" y="43"/>
                    <a:pt x="677" y="43"/>
                  </a:cubicBezTo>
                  <a:cubicBezTo>
                    <a:pt x="645" y="43"/>
                    <a:pt x="616" y="65"/>
                    <a:pt x="610" y="96"/>
                  </a:cubicBezTo>
                  <a:cubicBezTo>
                    <a:pt x="584" y="216"/>
                    <a:pt x="559" y="336"/>
                    <a:pt x="525" y="447"/>
                  </a:cubicBezTo>
                  <a:cubicBezTo>
                    <a:pt x="430" y="396"/>
                    <a:pt x="345" y="336"/>
                    <a:pt x="259" y="276"/>
                  </a:cubicBezTo>
                  <a:lnTo>
                    <a:pt x="208" y="242"/>
                  </a:lnTo>
                  <a:lnTo>
                    <a:pt x="191" y="233"/>
                  </a:lnTo>
                  <a:lnTo>
                    <a:pt x="148" y="199"/>
                  </a:lnTo>
                  <a:cubicBezTo>
                    <a:pt x="133" y="189"/>
                    <a:pt x="119" y="184"/>
                    <a:pt x="105" y="184"/>
                  </a:cubicBezTo>
                  <a:cubicBezTo>
                    <a:pt x="41" y="184"/>
                    <a:pt x="0" y="286"/>
                    <a:pt x="71" y="336"/>
                  </a:cubicBezTo>
                  <a:cubicBezTo>
                    <a:pt x="88" y="345"/>
                    <a:pt x="97" y="362"/>
                    <a:pt x="114" y="370"/>
                  </a:cubicBezTo>
                  <a:lnTo>
                    <a:pt x="122" y="379"/>
                  </a:lnTo>
                  <a:cubicBezTo>
                    <a:pt x="105" y="387"/>
                    <a:pt x="97" y="387"/>
                    <a:pt x="88" y="396"/>
                  </a:cubicBezTo>
                  <a:cubicBezTo>
                    <a:pt x="28" y="439"/>
                    <a:pt x="37" y="524"/>
                    <a:pt x="105" y="541"/>
                  </a:cubicBezTo>
                  <a:lnTo>
                    <a:pt x="439" y="687"/>
                  </a:lnTo>
                  <a:cubicBezTo>
                    <a:pt x="405" y="781"/>
                    <a:pt x="362" y="875"/>
                    <a:pt x="319" y="969"/>
                  </a:cubicBezTo>
                  <a:cubicBezTo>
                    <a:pt x="288" y="1026"/>
                    <a:pt x="335" y="1092"/>
                    <a:pt x="386" y="1092"/>
                  </a:cubicBezTo>
                  <a:cubicBezTo>
                    <a:pt x="405" y="1092"/>
                    <a:pt x="423" y="1083"/>
                    <a:pt x="439" y="1063"/>
                  </a:cubicBezTo>
                  <a:lnTo>
                    <a:pt x="456" y="1046"/>
                  </a:lnTo>
                  <a:lnTo>
                    <a:pt x="490" y="995"/>
                  </a:lnTo>
                  <a:cubicBezTo>
                    <a:pt x="506" y="1011"/>
                    <a:pt x="528" y="1018"/>
                    <a:pt x="548" y="1018"/>
                  </a:cubicBezTo>
                  <a:cubicBezTo>
                    <a:pt x="583" y="1018"/>
                    <a:pt x="617" y="998"/>
                    <a:pt x="627" y="960"/>
                  </a:cubicBezTo>
                  <a:cubicBezTo>
                    <a:pt x="644" y="901"/>
                    <a:pt x="661" y="849"/>
                    <a:pt x="679" y="789"/>
                  </a:cubicBezTo>
                  <a:lnTo>
                    <a:pt x="704" y="798"/>
                  </a:lnTo>
                  <a:lnTo>
                    <a:pt x="910" y="952"/>
                  </a:lnTo>
                  <a:cubicBezTo>
                    <a:pt x="922" y="962"/>
                    <a:pt x="938" y="966"/>
                    <a:pt x="953" y="966"/>
                  </a:cubicBezTo>
                  <a:cubicBezTo>
                    <a:pt x="977" y="966"/>
                    <a:pt x="1001" y="953"/>
                    <a:pt x="1012" y="926"/>
                  </a:cubicBezTo>
                  <a:cubicBezTo>
                    <a:pt x="1022" y="930"/>
                    <a:pt x="1030" y="932"/>
                    <a:pt x="1039" y="932"/>
                  </a:cubicBezTo>
                  <a:cubicBezTo>
                    <a:pt x="1107" y="932"/>
                    <a:pt x="1141" y="819"/>
                    <a:pt x="1072" y="781"/>
                  </a:cubicBezTo>
                  <a:cubicBezTo>
                    <a:pt x="961" y="721"/>
                    <a:pt x="841" y="652"/>
                    <a:pt x="730" y="584"/>
                  </a:cubicBezTo>
                  <a:cubicBezTo>
                    <a:pt x="798" y="422"/>
                    <a:pt x="841" y="259"/>
                    <a:pt x="867" y="96"/>
                  </a:cubicBezTo>
                  <a:cubicBezTo>
                    <a:pt x="877" y="39"/>
                    <a:pt x="827" y="1"/>
                    <a:pt x="78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0"/>
            <p:cNvSpPr/>
            <p:nvPr/>
          </p:nvSpPr>
          <p:spPr>
            <a:xfrm rot="10800000">
              <a:off x="113569" y="-161977"/>
              <a:ext cx="123289" cy="120131"/>
            </a:xfrm>
            <a:custGeom>
              <a:avLst/>
              <a:gdLst/>
              <a:ahLst/>
              <a:cxnLst/>
              <a:rect l="l" t="t" r="r" b="b"/>
              <a:pathLst>
                <a:path w="1054" h="1027" extrusionOk="0">
                  <a:moveTo>
                    <a:pt x="610" y="1"/>
                  </a:moveTo>
                  <a:cubicBezTo>
                    <a:pt x="586" y="1"/>
                    <a:pt x="564" y="13"/>
                    <a:pt x="549" y="43"/>
                  </a:cubicBezTo>
                  <a:cubicBezTo>
                    <a:pt x="472" y="179"/>
                    <a:pt x="421" y="325"/>
                    <a:pt x="378" y="470"/>
                  </a:cubicBezTo>
                  <a:cubicBezTo>
                    <a:pt x="301" y="419"/>
                    <a:pt x="233" y="359"/>
                    <a:pt x="173" y="299"/>
                  </a:cubicBezTo>
                  <a:cubicBezTo>
                    <a:pt x="156" y="285"/>
                    <a:pt x="139" y="279"/>
                    <a:pt x="121" y="279"/>
                  </a:cubicBezTo>
                  <a:cubicBezTo>
                    <a:pt x="57" y="279"/>
                    <a:pt x="1" y="363"/>
                    <a:pt x="61" y="410"/>
                  </a:cubicBezTo>
                  <a:lnTo>
                    <a:pt x="104" y="445"/>
                  </a:lnTo>
                  <a:cubicBezTo>
                    <a:pt x="87" y="487"/>
                    <a:pt x="96" y="530"/>
                    <a:pt x="130" y="556"/>
                  </a:cubicBezTo>
                  <a:lnTo>
                    <a:pt x="335" y="650"/>
                  </a:lnTo>
                  <a:cubicBezTo>
                    <a:pt x="335" y="676"/>
                    <a:pt x="327" y="693"/>
                    <a:pt x="327" y="710"/>
                  </a:cubicBezTo>
                  <a:lnTo>
                    <a:pt x="310" y="761"/>
                  </a:lnTo>
                  <a:cubicBezTo>
                    <a:pt x="284" y="812"/>
                    <a:pt x="258" y="864"/>
                    <a:pt x="233" y="907"/>
                  </a:cubicBezTo>
                  <a:cubicBezTo>
                    <a:pt x="203" y="965"/>
                    <a:pt x="249" y="1023"/>
                    <a:pt x="305" y="1023"/>
                  </a:cubicBezTo>
                  <a:cubicBezTo>
                    <a:pt x="315" y="1023"/>
                    <a:pt x="325" y="1022"/>
                    <a:pt x="335" y="1018"/>
                  </a:cubicBezTo>
                  <a:cubicBezTo>
                    <a:pt x="347" y="1023"/>
                    <a:pt x="360" y="1026"/>
                    <a:pt x="374" y="1026"/>
                  </a:cubicBezTo>
                  <a:cubicBezTo>
                    <a:pt x="401" y="1026"/>
                    <a:pt x="429" y="1015"/>
                    <a:pt x="446" y="992"/>
                  </a:cubicBezTo>
                  <a:cubicBezTo>
                    <a:pt x="481" y="915"/>
                    <a:pt x="506" y="838"/>
                    <a:pt x="541" y="753"/>
                  </a:cubicBezTo>
                  <a:lnTo>
                    <a:pt x="549" y="753"/>
                  </a:lnTo>
                  <a:cubicBezTo>
                    <a:pt x="635" y="804"/>
                    <a:pt x="720" y="855"/>
                    <a:pt x="806" y="898"/>
                  </a:cubicBezTo>
                  <a:cubicBezTo>
                    <a:pt x="817" y="902"/>
                    <a:pt x="828" y="905"/>
                    <a:pt x="840" y="905"/>
                  </a:cubicBezTo>
                  <a:cubicBezTo>
                    <a:pt x="873" y="905"/>
                    <a:pt x="904" y="887"/>
                    <a:pt x="917" y="855"/>
                  </a:cubicBezTo>
                  <a:lnTo>
                    <a:pt x="951" y="864"/>
                  </a:lnTo>
                  <a:cubicBezTo>
                    <a:pt x="1020" y="855"/>
                    <a:pt x="1054" y="770"/>
                    <a:pt x="1003" y="727"/>
                  </a:cubicBezTo>
                  <a:lnTo>
                    <a:pt x="609" y="573"/>
                  </a:lnTo>
                  <a:cubicBezTo>
                    <a:pt x="643" y="470"/>
                    <a:pt x="677" y="359"/>
                    <a:pt x="703" y="256"/>
                  </a:cubicBezTo>
                  <a:cubicBezTo>
                    <a:pt x="712" y="231"/>
                    <a:pt x="695" y="196"/>
                    <a:pt x="677" y="179"/>
                  </a:cubicBezTo>
                  <a:cubicBezTo>
                    <a:pt x="677" y="154"/>
                    <a:pt x="686" y="128"/>
                    <a:pt x="695" y="102"/>
                  </a:cubicBezTo>
                  <a:cubicBezTo>
                    <a:pt x="700" y="46"/>
                    <a:pt x="654" y="1"/>
                    <a:pt x="61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"/>
            <p:cNvSpPr/>
            <p:nvPr/>
          </p:nvSpPr>
          <p:spPr>
            <a:xfrm rot="10800000">
              <a:off x="21157" y="77243"/>
              <a:ext cx="140016" cy="140133"/>
            </a:xfrm>
            <a:custGeom>
              <a:avLst/>
              <a:gdLst/>
              <a:ahLst/>
              <a:cxnLst/>
              <a:rect l="l" t="t" r="r" b="b"/>
              <a:pathLst>
                <a:path w="1197" h="1198" extrusionOk="0">
                  <a:moveTo>
                    <a:pt x="857" y="1"/>
                  </a:moveTo>
                  <a:cubicBezTo>
                    <a:pt x="838" y="1"/>
                    <a:pt x="818" y="8"/>
                    <a:pt x="800" y="26"/>
                  </a:cubicBezTo>
                  <a:cubicBezTo>
                    <a:pt x="791" y="22"/>
                    <a:pt x="782" y="20"/>
                    <a:pt x="773" y="20"/>
                  </a:cubicBezTo>
                  <a:cubicBezTo>
                    <a:pt x="740" y="20"/>
                    <a:pt x="711" y="43"/>
                    <a:pt x="698" y="77"/>
                  </a:cubicBezTo>
                  <a:cubicBezTo>
                    <a:pt x="646" y="205"/>
                    <a:pt x="595" y="334"/>
                    <a:pt x="552" y="471"/>
                  </a:cubicBezTo>
                  <a:cubicBezTo>
                    <a:pt x="415" y="419"/>
                    <a:pt x="287" y="351"/>
                    <a:pt x="159" y="282"/>
                  </a:cubicBezTo>
                  <a:cubicBezTo>
                    <a:pt x="144" y="274"/>
                    <a:pt x="130" y="271"/>
                    <a:pt x="117" y="271"/>
                  </a:cubicBezTo>
                  <a:cubicBezTo>
                    <a:pt x="45" y="271"/>
                    <a:pt x="1" y="376"/>
                    <a:pt x="73" y="419"/>
                  </a:cubicBezTo>
                  <a:cubicBezTo>
                    <a:pt x="210" y="488"/>
                    <a:pt x="347" y="556"/>
                    <a:pt x="492" y="616"/>
                  </a:cubicBezTo>
                  <a:cubicBezTo>
                    <a:pt x="415" y="770"/>
                    <a:pt x="347" y="924"/>
                    <a:pt x="279" y="1078"/>
                  </a:cubicBezTo>
                  <a:cubicBezTo>
                    <a:pt x="238" y="1142"/>
                    <a:pt x="288" y="1198"/>
                    <a:pt x="343" y="1198"/>
                  </a:cubicBezTo>
                  <a:cubicBezTo>
                    <a:pt x="369" y="1198"/>
                    <a:pt x="396" y="1185"/>
                    <a:pt x="415" y="1155"/>
                  </a:cubicBezTo>
                  <a:cubicBezTo>
                    <a:pt x="441" y="1112"/>
                    <a:pt x="475" y="1061"/>
                    <a:pt x="510" y="1009"/>
                  </a:cubicBezTo>
                  <a:cubicBezTo>
                    <a:pt x="535" y="1009"/>
                    <a:pt x="561" y="992"/>
                    <a:pt x="569" y="958"/>
                  </a:cubicBezTo>
                  <a:cubicBezTo>
                    <a:pt x="604" y="873"/>
                    <a:pt x="638" y="787"/>
                    <a:pt x="672" y="702"/>
                  </a:cubicBezTo>
                  <a:lnTo>
                    <a:pt x="672" y="684"/>
                  </a:lnTo>
                  <a:cubicBezTo>
                    <a:pt x="715" y="702"/>
                    <a:pt x="749" y="710"/>
                    <a:pt x="783" y="719"/>
                  </a:cubicBezTo>
                  <a:cubicBezTo>
                    <a:pt x="817" y="727"/>
                    <a:pt x="997" y="744"/>
                    <a:pt x="1031" y="787"/>
                  </a:cubicBezTo>
                  <a:cubicBezTo>
                    <a:pt x="1048" y="805"/>
                    <a:pt x="1066" y="813"/>
                    <a:pt x="1085" y="813"/>
                  </a:cubicBezTo>
                  <a:cubicBezTo>
                    <a:pt x="1143" y="813"/>
                    <a:pt x="1197" y="735"/>
                    <a:pt x="1151" y="676"/>
                  </a:cubicBezTo>
                  <a:cubicBezTo>
                    <a:pt x="1074" y="582"/>
                    <a:pt x="852" y="573"/>
                    <a:pt x="740" y="539"/>
                  </a:cubicBezTo>
                  <a:cubicBezTo>
                    <a:pt x="758" y="479"/>
                    <a:pt x="775" y="419"/>
                    <a:pt x="792" y="359"/>
                  </a:cubicBezTo>
                  <a:cubicBezTo>
                    <a:pt x="835" y="282"/>
                    <a:pt x="877" y="197"/>
                    <a:pt x="929" y="120"/>
                  </a:cubicBezTo>
                  <a:cubicBezTo>
                    <a:pt x="960" y="63"/>
                    <a:pt x="912" y="1"/>
                    <a:pt x="8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0"/>
            <p:cNvSpPr/>
            <p:nvPr/>
          </p:nvSpPr>
          <p:spPr>
            <a:xfrm rot="10800000">
              <a:off x="686994" y="44489"/>
              <a:ext cx="130307" cy="131828"/>
            </a:xfrm>
            <a:custGeom>
              <a:avLst/>
              <a:gdLst/>
              <a:ahLst/>
              <a:cxnLst/>
              <a:rect l="l" t="t" r="r" b="b"/>
              <a:pathLst>
                <a:path w="1114" h="1127" extrusionOk="0">
                  <a:moveTo>
                    <a:pt x="571" y="1"/>
                  </a:moveTo>
                  <a:cubicBezTo>
                    <a:pt x="539" y="1"/>
                    <a:pt x="508" y="19"/>
                    <a:pt x="498" y="60"/>
                  </a:cubicBezTo>
                  <a:cubicBezTo>
                    <a:pt x="472" y="188"/>
                    <a:pt x="455" y="325"/>
                    <a:pt x="455" y="453"/>
                  </a:cubicBezTo>
                  <a:cubicBezTo>
                    <a:pt x="387" y="410"/>
                    <a:pt x="327" y="368"/>
                    <a:pt x="267" y="316"/>
                  </a:cubicBezTo>
                  <a:cubicBezTo>
                    <a:pt x="253" y="303"/>
                    <a:pt x="234" y="296"/>
                    <a:pt x="214" y="296"/>
                  </a:cubicBezTo>
                  <a:cubicBezTo>
                    <a:pt x="185" y="296"/>
                    <a:pt x="154" y="311"/>
                    <a:pt x="139" y="342"/>
                  </a:cubicBezTo>
                  <a:lnTo>
                    <a:pt x="130" y="342"/>
                  </a:lnTo>
                  <a:cubicBezTo>
                    <a:pt x="121" y="339"/>
                    <a:pt x="113" y="338"/>
                    <a:pt x="104" y="338"/>
                  </a:cubicBezTo>
                  <a:cubicBezTo>
                    <a:pt x="41" y="338"/>
                    <a:pt x="0" y="417"/>
                    <a:pt x="53" y="470"/>
                  </a:cubicBezTo>
                  <a:cubicBezTo>
                    <a:pt x="164" y="581"/>
                    <a:pt x="293" y="667"/>
                    <a:pt x="430" y="727"/>
                  </a:cubicBezTo>
                  <a:cubicBezTo>
                    <a:pt x="421" y="830"/>
                    <a:pt x="421" y="941"/>
                    <a:pt x="430" y="1043"/>
                  </a:cubicBezTo>
                  <a:cubicBezTo>
                    <a:pt x="438" y="1099"/>
                    <a:pt x="481" y="1127"/>
                    <a:pt x="520" y="1127"/>
                  </a:cubicBezTo>
                  <a:cubicBezTo>
                    <a:pt x="560" y="1127"/>
                    <a:pt x="596" y="1099"/>
                    <a:pt x="592" y="1043"/>
                  </a:cubicBezTo>
                  <a:lnTo>
                    <a:pt x="592" y="1043"/>
                  </a:lnTo>
                  <a:cubicBezTo>
                    <a:pt x="596" y="1044"/>
                    <a:pt x="599" y="1045"/>
                    <a:pt x="603" y="1045"/>
                  </a:cubicBezTo>
                  <a:cubicBezTo>
                    <a:pt x="641" y="1045"/>
                    <a:pt x="669" y="1006"/>
                    <a:pt x="669" y="966"/>
                  </a:cubicBezTo>
                  <a:cubicBezTo>
                    <a:pt x="669" y="915"/>
                    <a:pt x="661" y="864"/>
                    <a:pt x="661" y="804"/>
                  </a:cubicBezTo>
                  <a:lnTo>
                    <a:pt x="661" y="804"/>
                  </a:lnTo>
                  <a:cubicBezTo>
                    <a:pt x="731" y="820"/>
                    <a:pt x="805" y="826"/>
                    <a:pt x="880" y="826"/>
                  </a:cubicBezTo>
                  <a:cubicBezTo>
                    <a:pt x="924" y="826"/>
                    <a:pt x="967" y="824"/>
                    <a:pt x="1011" y="821"/>
                  </a:cubicBezTo>
                  <a:cubicBezTo>
                    <a:pt x="1111" y="821"/>
                    <a:pt x="1114" y="667"/>
                    <a:pt x="1019" y="667"/>
                  </a:cubicBezTo>
                  <a:cubicBezTo>
                    <a:pt x="1016" y="667"/>
                    <a:pt x="1014" y="667"/>
                    <a:pt x="1011" y="667"/>
                  </a:cubicBezTo>
                  <a:cubicBezTo>
                    <a:pt x="1003" y="650"/>
                    <a:pt x="986" y="650"/>
                    <a:pt x="977" y="641"/>
                  </a:cubicBezTo>
                  <a:lnTo>
                    <a:pt x="652" y="530"/>
                  </a:lnTo>
                  <a:lnTo>
                    <a:pt x="652" y="376"/>
                  </a:lnTo>
                  <a:cubicBezTo>
                    <a:pt x="661" y="342"/>
                    <a:pt x="643" y="325"/>
                    <a:pt x="626" y="308"/>
                  </a:cubicBezTo>
                  <a:cubicBezTo>
                    <a:pt x="626" y="239"/>
                    <a:pt x="635" y="171"/>
                    <a:pt x="652" y="102"/>
                  </a:cubicBezTo>
                  <a:cubicBezTo>
                    <a:pt x="667" y="41"/>
                    <a:pt x="618" y="1"/>
                    <a:pt x="57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10"/>
          <p:cNvSpPr/>
          <p:nvPr/>
        </p:nvSpPr>
        <p:spPr>
          <a:xfrm>
            <a:off x="-1019310" y="3193616"/>
            <a:ext cx="1572437" cy="1441460"/>
          </a:xfrm>
          <a:custGeom>
            <a:avLst/>
            <a:gdLst/>
            <a:ahLst/>
            <a:cxnLst/>
            <a:rect l="l" t="t" r="r" b="b"/>
            <a:pathLst>
              <a:path w="15571" h="14274" extrusionOk="0">
                <a:moveTo>
                  <a:pt x="11620" y="0"/>
                </a:moveTo>
                <a:cubicBezTo>
                  <a:pt x="10936" y="0"/>
                  <a:pt x="10259" y="195"/>
                  <a:pt x="9711" y="606"/>
                </a:cubicBezTo>
                <a:cubicBezTo>
                  <a:pt x="8513" y="1504"/>
                  <a:pt x="8017" y="3198"/>
                  <a:pt x="6648" y="3771"/>
                </a:cubicBezTo>
                <a:cubicBezTo>
                  <a:pt x="5844" y="4114"/>
                  <a:pt x="4920" y="3977"/>
                  <a:pt x="4047" y="4088"/>
                </a:cubicBezTo>
                <a:cubicBezTo>
                  <a:pt x="1789" y="4379"/>
                  <a:pt x="1" y="6586"/>
                  <a:pt x="9" y="8870"/>
                </a:cubicBezTo>
                <a:cubicBezTo>
                  <a:pt x="9" y="11146"/>
                  <a:pt x="1669" y="13276"/>
                  <a:pt x="3825" y="14020"/>
                </a:cubicBezTo>
                <a:cubicBezTo>
                  <a:pt x="4274" y="14174"/>
                  <a:pt x="4758" y="14273"/>
                  <a:pt x="5234" y="14273"/>
                </a:cubicBezTo>
                <a:cubicBezTo>
                  <a:pt x="5655" y="14273"/>
                  <a:pt x="6070" y="14196"/>
                  <a:pt x="6451" y="14012"/>
                </a:cubicBezTo>
                <a:cubicBezTo>
                  <a:pt x="7542" y="13486"/>
                  <a:pt x="8373" y="12111"/>
                  <a:pt x="9500" y="12111"/>
                </a:cubicBezTo>
                <a:cubicBezTo>
                  <a:pt x="9602" y="12111"/>
                  <a:pt x="9706" y="12122"/>
                  <a:pt x="9813" y="12147"/>
                </a:cubicBezTo>
                <a:cubicBezTo>
                  <a:pt x="10597" y="12324"/>
                  <a:pt x="11183" y="13182"/>
                  <a:pt x="11952" y="13182"/>
                </a:cubicBezTo>
                <a:cubicBezTo>
                  <a:pt x="11997" y="13182"/>
                  <a:pt x="12043" y="13179"/>
                  <a:pt x="12089" y="13173"/>
                </a:cubicBezTo>
                <a:cubicBezTo>
                  <a:pt x="12371" y="13113"/>
                  <a:pt x="12628" y="12994"/>
                  <a:pt x="12850" y="12814"/>
                </a:cubicBezTo>
                <a:cubicBezTo>
                  <a:pt x="13663" y="12232"/>
                  <a:pt x="14399" y="11454"/>
                  <a:pt x="14664" y="10487"/>
                </a:cubicBezTo>
                <a:cubicBezTo>
                  <a:pt x="14869" y="9760"/>
                  <a:pt x="14749" y="8921"/>
                  <a:pt x="14313" y="8323"/>
                </a:cubicBezTo>
                <a:cubicBezTo>
                  <a:pt x="14544" y="7133"/>
                  <a:pt x="15160" y="6021"/>
                  <a:pt x="15348" y="4815"/>
                </a:cubicBezTo>
                <a:cubicBezTo>
                  <a:pt x="15571" y="3335"/>
                  <a:pt x="15049" y="1718"/>
                  <a:pt x="13885" y="777"/>
                </a:cubicBezTo>
                <a:cubicBezTo>
                  <a:pt x="13250" y="272"/>
                  <a:pt x="12429" y="0"/>
                  <a:pt x="11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10"/>
          <p:cNvSpPr/>
          <p:nvPr/>
        </p:nvSpPr>
        <p:spPr>
          <a:xfrm>
            <a:off x="-1013738" y="3417915"/>
            <a:ext cx="1632826" cy="1457517"/>
          </a:xfrm>
          <a:custGeom>
            <a:avLst/>
            <a:gdLst/>
            <a:ahLst/>
            <a:cxnLst/>
            <a:rect l="l" t="t" r="r" b="b"/>
            <a:pathLst>
              <a:path w="16169" h="14433" extrusionOk="0">
                <a:moveTo>
                  <a:pt x="12304" y="153"/>
                </a:moveTo>
                <a:cubicBezTo>
                  <a:pt x="13280" y="153"/>
                  <a:pt x="14266" y="570"/>
                  <a:pt x="14928" y="1292"/>
                </a:cubicBezTo>
                <a:cubicBezTo>
                  <a:pt x="15501" y="1951"/>
                  <a:pt x="15869" y="2763"/>
                  <a:pt x="15972" y="3627"/>
                </a:cubicBezTo>
                <a:cubicBezTo>
                  <a:pt x="16075" y="4491"/>
                  <a:pt x="15904" y="5330"/>
                  <a:pt x="15630" y="6151"/>
                </a:cubicBezTo>
                <a:cubicBezTo>
                  <a:pt x="15493" y="6553"/>
                  <a:pt x="15339" y="6947"/>
                  <a:pt x="15211" y="7349"/>
                </a:cubicBezTo>
                <a:cubicBezTo>
                  <a:pt x="15142" y="7546"/>
                  <a:pt x="15082" y="7742"/>
                  <a:pt x="15031" y="7931"/>
                </a:cubicBezTo>
                <a:cubicBezTo>
                  <a:pt x="14997" y="8067"/>
                  <a:pt x="14903" y="8281"/>
                  <a:pt x="14928" y="8418"/>
                </a:cubicBezTo>
                <a:cubicBezTo>
                  <a:pt x="14962" y="8495"/>
                  <a:pt x="15014" y="8572"/>
                  <a:pt x="15065" y="8632"/>
                </a:cubicBezTo>
                <a:cubicBezTo>
                  <a:pt x="15125" y="8735"/>
                  <a:pt x="15176" y="8846"/>
                  <a:pt x="15211" y="8957"/>
                </a:cubicBezTo>
                <a:cubicBezTo>
                  <a:pt x="15296" y="9171"/>
                  <a:pt x="15347" y="9393"/>
                  <a:pt x="15365" y="9624"/>
                </a:cubicBezTo>
                <a:cubicBezTo>
                  <a:pt x="15399" y="10069"/>
                  <a:pt x="15322" y="10514"/>
                  <a:pt x="15151" y="10925"/>
                </a:cubicBezTo>
                <a:cubicBezTo>
                  <a:pt x="14817" y="11703"/>
                  <a:pt x="14184" y="12336"/>
                  <a:pt x="13500" y="12824"/>
                </a:cubicBezTo>
                <a:cubicBezTo>
                  <a:pt x="13215" y="13018"/>
                  <a:pt x="12926" y="13160"/>
                  <a:pt x="12615" y="13160"/>
                </a:cubicBezTo>
                <a:cubicBezTo>
                  <a:pt x="12486" y="13160"/>
                  <a:pt x="12354" y="13136"/>
                  <a:pt x="12216" y="13081"/>
                </a:cubicBezTo>
                <a:cubicBezTo>
                  <a:pt x="11934" y="12952"/>
                  <a:pt x="11677" y="12790"/>
                  <a:pt x="11429" y="12601"/>
                </a:cubicBezTo>
                <a:cubicBezTo>
                  <a:pt x="11039" y="12330"/>
                  <a:pt x="10632" y="12115"/>
                  <a:pt x="10179" y="12115"/>
                </a:cubicBezTo>
                <a:cubicBezTo>
                  <a:pt x="10047" y="12115"/>
                  <a:pt x="9911" y="12133"/>
                  <a:pt x="9770" y="12174"/>
                </a:cubicBezTo>
                <a:cubicBezTo>
                  <a:pt x="9085" y="12362"/>
                  <a:pt x="8563" y="12918"/>
                  <a:pt x="8042" y="13363"/>
                </a:cubicBezTo>
                <a:cubicBezTo>
                  <a:pt x="7764" y="13608"/>
                  <a:pt x="7462" y="13822"/>
                  <a:pt x="7145" y="13997"/>
                </a:cubicBezTo>
                <a:lnTo>
                  <a:pt x="7145" y="13997"/>
                </a:lnTo>
                <a:cubicBezTo>
                  <a:pt x="7144" y="13997"/>
                  <a:pt x="7143" y="13997"/>
                  <a:pt x="7142" y="13997"/>
                </a:cubicBezTo>
                <a:cubicBezTo>
                  <a:pt x="7132" y="13997"/>
                  <a:pt x="7121" y="14000"/>
                  <a:pt x="7109" y="14004"/>
                </a:cubicBezTo>
                <a:cubicBezTo>
                  <a:pt x="6711" y="14186"/>
                  <a:pt x="6292" y="14267"/>
                  <a:pt x="5869" y="14267"/>
                </a:cubicBezTo>
                <a:cubicBezTo>
                  <a:pt x="4602" y="14267"/>
                  <a:pt x="3302" y="13547"/>
                  <a:pt x="2430" y="12687"/>
                </a:cubicBezTo>
                <a:cubicBezTo>
                  <a:pt x="1343" y="11618"/>
                  <a:pt x="650" y="10078"/>
                  <a:pt x="796" y="8529"/>
                </a:cubicBezTo>
                <a:cubicBezTo>
                  <a:pt x="958" y="7007"/>
                  <a:pt x="1805" y="5646"/>
                  <a:pt x="3105" y="4834"/>
                </a:cubicBezTo>
                <a:cubicBezTo>
                  <a:pt x="3807" y="4406"/>
                  <a:pt x="4560" y="4226"/>
                  <a:pt x="5372" y="4192"/>
                </a:cubicBezTo>
                <a:cubicBezTo>
                  <a:pt x="6185" y="4158"/>
                  <a:pt x="7006" y="4183"/>
                  <a:pt x="7725" y="3739"/>
                </a:cubicBezTo>
                <a:cubicBezTo>
                  <a:pt x="8974" y="2969"/>
                  <a:pt x="9410" y="1377"/>
                  <a:pt x="10659" y="608"/>
                </a:cubicBezTo>
                <a:cubicBezTo>
                  <a:pt x="11160" y="297"/>
                  <a:pt x="11730" y="153"/>
                  <a:pt x="12304" y="153"/>
                </a:cubicBezTo>
                <a:close/>
                <a:moveTo>
                  <a:pt x="12302" y="0"/>
                </a:moveTo>
                <a:cubicBezTo>
                  <a:pt x="12098" y="0"/>
                  <a:pt x="11892" y="17"/>
                  <a:pt x="11686" y="51"/>
                </a:cubicBezTo>
                <a:cubicBezTo>
                  <a:pt x="10959" y="188"/>
                  <a:pt x="10292" y="565"/>
                  <a:pt x="9804" y="1121"/>
                </a:cubicBezTo>
                <a:cubicBezTo>
                  <a:pt x="9273" y="1703"/>
                  <a:pt x="8871" y="2404"/>
                  <a:pt x="8341" y="2994"/>
                </a:cubicBezTo>
                <a:cubicBezTo>
                  <a:pt x="8059" y="3328"/>
                  <a:pt x="7708" y="3593"/>
                  <a:pt x="7314" y="3773"/>
                </a:cubicBezTo>
                <a:cubicBezTo>
                  <a:pt x="6835" y="3978"/>
                  <a:pt x="6305" y="4004"/>
                  <a:pt x="5792" y="4021"/>
                </a:cubicBezTo>
                <a:cubicBezTo>
                  <a:pt x="4970" y="4047"/>
                  <a:pt x="4209" y="4106"/>
                  <a:pt x="3456" y="4457"/>
                </a:cubicBezTo>
                <a:cubicBezTo>
                  <a:pt x="2105" y="5099"/>
                  <a:pt x="1095" y="6399"/>
                  <a:pt x="744" y="7836"/>
                </a:cubicBezTo>
                <a:cubicBezTo>
                  <a:pt x="0" y="10925"/>
                  <a:pt x="2669" y="14355"/>
                  <a:pt x="5843" y="14432"/>
                </a:cubicBezTo>
                <a:cubicBezTo>
                  <a:pt x="5864" y="14433"/>
                  <a:pt x="5884" y="14433"/>
                  <a:pt x="5905" y="14433"/>
                </a:cubicBezTo>
                <a:cubicBezTo>
                  <a:pt x="6337" y="14433"/>
                  <a:pt x="6768" y="14347"/>
                  <a:pt x="7160" y="14167"/>
                </a:cubicBezTo>
                <a:cubicBezTo>
                  <a:pt x="7163" y="14166"/>
                  <a:pt x="7166" y="14164"/>
                  <a:pt x="7169" y="14163"/>
                </a:cubicBezTo>
                <a:lnTo>
                  <a:pt x="7169" y="14163"/>
                </a:lnTo>
                <a:cubicBezTo>
                  <a:pt x="7172" y="14161"/>
                  <a:pt x="7175" y="14160"/>
                  <a:pt x="7178" y="14158"/>
                </a:cubicBezTo>
                <a:cubicBezTo>
                  <a:pt x="7930" y="13782"/>
                  <a:pt x="8478" y="13115"/>
                  <a:pt x="9171" y="12644"/>
                </a:cubicBezTo>
                <a:cubicBezTo>
                  <a:pt x="9477" y="12437"/>
                  <a:pt x="9818" y="12278"/>
                  <a:pt x="10194" y="12278"/>
                </a:cubicBezTo>
                <a:cubicBezTo>
                  <a:pt x="10237" y="12278"/>
                  <a:pt x="10281" y="12280"/>
                  <a:pt x="10326" y="12285"/>
                </a:cubicBezTo>
                <a:cubicBezTo>
                  <a:pt x="10719" y="12328"/>
                  <a:pt x="11053" y="12550"/>
                  <a:pt x="11369" y="12764"/>
                </a:cubicBezTo>
                <a:cubicBezTo>
                  <a:pt x="11765" y="13043"/>
                  <a:pt x="12186" y="13332"/>
                  <a:pt x="12650" y="13332"/>
                </a:cubicBezTo>
                <a:cubicBezTo>
                  <a:pt x="12797" y="13332"/>
                  <a:pt x="12949" y="13303"/>
                  <a:pt x="13106" y="13235"/>
                </a:cubicBezTo>
                <a:cubicBezTo>
                  <a:pt x="13825" y="12935"/>
                  <a:pt x="14509" y="12251"/>
                  <a:pt x="14945" y="11618"/>
                </a:cubicBezTo>
                <a:cubicBezTo>
                  <a:pt x="15407" y="10942"/>
                  <a:pt x="15638" y="10129"/>
                  <a:pt x="15476" y="9316"/>
                </a:cubicBezTo>
                <a:cubicBezTo>
                  <a:pt x="15442" y="9128"/>
                  <a:pt x="15382" y="8949"/>
                  <a:pt x="15305" y="8769"/>
                </a:cubicBezTo>
                <a:cubicBezTo>
                  <a:pt x="15211" y="8555"/>
                  <a:pt x="15074" y="8418"/>
                  <a:pt x="15134" y="8170"/>
                </a:cubicBezTo>
                <a:cubicBezTo>
                  <a:pt x="15253" y="7717"/>
                  <a:pt x="15390" y="7263"/>
                  <a:pt x="15561" y="6818"/>
                </a:cubicBezTo>
                <a:cubicBezTo>
                  <a:pt x="15861" y="5963"/>
                  <a:pt x="16169" y="5107"/>
                  <a:pt x="16160" y="4192"/>
                </a:cubicBezTo>
                <a:cubicBezTo>
                  <a:pt x="16160" y="3371"/>
                  <a:pt x="15946" y="2575"/>
                  <a:pt x="15536" y="1865"/>
                </a:cubicBezTo>
                <a:cubicBezTo>
                  <a:pt x="14861" y="702"/>
                  <a:pt x="13622" y="0"/>
                  <a:pt x="123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0"/>
          <p:cNvSpPr/>
          <p:nvPr/>
        </p:nvSpPr>
        <p:spPr>
          <a:xfrm>
            <a:off x="-995073" y="4209419"/>
            <a:ext cx="1961129" cy="1561733"/>
          </a:xfrm>
          <a:custGeom>
            <a:avLst/>
            <a:gdLst/>
            <a:ahLst/>
            <a:cxnLst/>
            <a:rect l="l" t="t" r="r" b="b"/>
            <a:pathLst>
              <a:path w="19420" h="15465" extrusionOk="0">
                <a:moveTo>
                  <a:pt x="9143" y="0"/>
                </a:moveTo>
                <a:cubicBezTo>
                  <a:pt x="8324" y="0"/>
                  <a:pt x="7449" y="363"/>
                  <a:pt x="6733" y="1284"/>
                </a:cubicBezTo>
                <a:cubicBezTo>
                  <a:pt x="6132" y="2057"/>
                  <a:pt x="5624" y="2233"/>
                  <a:pt x="5143" y="2233"/>
                </a:cubicBezTo>
                <a:cubicBezTo>
                  <a:pt x="4741" y="2233"/>
                  <a:pt x="4357" y="2111"/>
                  <a:pt x="3953" y="2111"/>
                </a:cubicBezTo>
                <a:cubicBezTo>
                  <a:pt x="3372" y="2111"/>
                  <a:pt x="2749" y="2363"/>
                  <a:pt x="1968" y="3594"/>
                </a:cubicBezTo>
                <a:cubicBezTo>
                  <a:pt x="0" y="6708"/>
                  <a:pt x="4629" y="14955"/>
                  <a:pt x="4629" y="14955"/>
                </a:cubicBezTo>
                <a:cubicBezTo>
                  <a:pt x="6345" y="15312"/>
                  <a:pt x="7884" y="15465"/>
                  <a:pt x="9257" y="15465"/>
                </a:cubicBezTo>
                <a:cubicBezTo>
                  <a:pt x="16285" y="15465"/>
                  <a:pt x="19004" y="11452"/>
                  <a:pt x="19197" y="10121"/>
                </a:cubicBezTo>
                <a:cubicBezTo>
                  <a:pt x="19420" y="8522"/>
                  <a:pt x="18462" y="9257"/>
                  <a:pt x="17546" y="8196"/>
                </a:cubicBezTo>
                <a:cubicBezTo>
                  <a:pt x="16631" y="7127"/>
                  <a:pt x="18145" y="6708"/>
                  <a:pt x="17521" y="4475"/>
                </a:cubicBezTo>
                <a:cubicBezTo>
                  <a:pt x="17149" y="3152"/>
                  <a:pt x="16275" y="2822"/>
                  <a:pt x="15522" y="2822"/>
                </a:cubicBezTo>
                <a:cubicBezTo>
                  <a:pt x="15009" y="2822"/>
                  <a:pt x="14551" y="2975"/>
                  <a:pt x="14347" y="3072"/>
                </a:cubicBezTo>
                <a:cubicBezTo>
                  <a:pt x="14174" y="3157"/>
                  <a:pt x="13853" y="3235"/>
                  <a:pt x="13491" y="3235"/>
                </a:cubicBezTo>
                <a:cubicBezTo>
                  <a:pt x="12795" y="3235"/>
                  <a:pt x="11952" y="2947"/>
                  <a:pt x="11738" y="1866"/>
                </a:cubicBezTo>
                <a:cubicBezTo>
                  <a:pt x="11535" y="864"/>
                  <a:pt x="10406" y="0"/>
                  <a:pt x="9143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10"/>
          <p:cNvGrpSpPr/>
          <p:nvPr/>
        </p:nvGrpSpPr>
        <p:grpSpPr>
          <a:xfrm>
            <a:off x="7113289" y="-820125"/>
            <a:ext cx="2724012" cy="2574654"/>
            <a:chOff x="6960889" y="-667725"/>
            <a:chExt cx="2724012" cy="2574654"/>
          </a:xfrm>
        </p:grpSpPr>
        <p:sp>
          <p:nvSpPr>
            <p:cNvPr id="1430" name="Google Shape;1430;p10"/>
            <p:cNvSpPr/>
            <p:nvPr/>
          </p:nvSpPr>
          <p:spPr>
            <a:xfrm>
              <a:off x="7810805" y="-523817"/>
              <a:ext cx="1747949" cy="1368549"/>
            </a:xfrm>
            <a:custGeom>
              <a:avLst/>
              <a:gdLst/>
              <a:ahLst/>
              <a:cxnLst/>
              <a:rect l="l" t="t" r="r" b="b"/>
              <a:pathLst>
                <a:path w="17309" h="13552" extrusionOk="0">
                  <a:moveTo>
                    <a:pt x="2026" y="12087"/>
                  </a:moveTo>
                  <a:lnTo>
                    <a:pt x="2026" y="12087"/>
                  </a:lnTo>
                  <a:cubicBezTo>
                    <a:pt x="1973" y="12105"/>
                    <a:pt x="1923" y="12132"/>
                    <a:pt x="1876" y="12170"/>
                  </a:cubicBezTo>
                  <a:lnTo>
                    <a:pt x="2218" y="12222"/>
                  </a:lnTo>
                  <a:cubicBezTo>
                    <a:pt x="2152" y="12179"/>
                    <a:pt x="2088" y="12134"/>
                    <a:pt x="2026" y="12087"/>
                  </a:cubicBezTo>
                  <a:close/>
                  <a:moveTo>
                    <a:pt x="12876" y="0"/>
                  </a:moveTo>
                  <a:cubicBezTo>
                    <a:pt x="12346" y="0"/>
                    <a:pt x="11802" y="120"/>
                    <a:pt x="11277" y="211"/>
                  </a:cubicBezTo>
                  <a:cubicBezTo>
                    <a:pt x="10388" y="350"/>
                    <a:pt x="9495" y="419"/>
                    <a:pt x="8600" y="419"/>
                  </a:cubicBezTo>
                  <a:cubicBezTo>
                    <a:pt x="8178" y="419"/>
                    <a:pt x="7756" y="403"/>
                    <a:pt x="7334" y="373"/>
                  </a:cubicBezTo>
                  <a:cubicBezTo>
                    <a:pt x="6835" y="347"/>
                    <a:pt x="6336" y="305"/>
                    <a:pt x="5838" y="305"/>
                  </a:cubicBezTo>
                  <a:cubicBezTo>
                    <a:pt x="5517" y="305"/>
                    <a:pt x="5197" y="323"/>
                    <a:pt x="4878" y="373"/>
                  </a:cubicBezTo>
                  <a:cubicBezTo>
                    <a:pt x="4074" y="501"/>
                    <a:pt x="3261" y="886"/>
                    <a:pt x="2817" y="1571"/>
                  </a:cubicBezTo>
                  <a:cubicBezTo>
                    <a:pt x="2072" y="2709"/>
                    <a:pt x="2517" y="4283"/>
                    <a:pt x="1944" y="5515"/>
                  </a:cubicBezTo>
                  <a:cubicBezTo>
                    <a:pt x="1704" y="6019"/>
                    <a:pt x="1311" y="6430"/>
                    <a:pt x="1012" y="6909"/>
                  </a:cubicBezTo>
                  <a:cubicBezTo>
                    <a:pt x="0" y="8553"/>
                    <a:pt x="490" y="10933"/>
                    <a:pt x="2026" y="12087"/>
                  </a:cubicBezTo>
                  <a:lnTo>
                    <a:pt x="2026" y="12087"/>
                  </a:lnTo>
                  <a:cubicBezTo>
                    <a:pt x="2092" y="12065"/>
                    <a:pt x="2162" y="12056"/>
                    <a:pt x="2235" y="12056"/>
                  </a:cubicBezTo>
                  <a:cubicBezTo>
                    <a:pt x="2496" y="12056"/>
                    <a:pt x="2794" y="12169"/>
                    <a:pt x="3070" y="12169"/>
                  </a:cubicBezTo>
                  <a:cubicBezTo>
                    <a:pt x="3127" y="12169"/>
                    <a:pt x="3182" y="12164"/>
                    <a:pt x="3236" y="12153"/>
                  </a:cubicBezTo>
                  <a:cubicBezTo>
                    <a:pt x="3433" y="12110"/>
                    <a:pt x="3595" y="11982"/>
                    <a:pt x="3783" y="11905"/>
                  </a:cubicBezTo>
                  <a:cubicBezTo>
                    <a:pt x="3929" y="11845"/>
                    <a:pt x="4078" y="11819"/>
                    <a:pt x="4227" y="11819"/>
                  </a:cubicBezTo>
                  <a:cubicBezTo>
                    <a:pt x="4804" y="11819"/>
                    <a:pt x="5392" y="12210"/>
                    <a:pt x="5888" y="12564"/>
                  </a:cubicBezTo>
                  <a:cubicBezTo>
                    <a:pt x="6529" y="13026"/>
                    <a:pt x="7239" y="13462"/>
                    <a:pt x="8027" y="13539"/>
                  </a:cubicBezTo>
                  <a:cubicBezTo>
                    <a:pt x="8112" y="13547"/>
                    <a:pt x="8197" y="13551"/>
                    <a:pt x="8282" y="13551"/>
                  </a:cubicBezTo>
                  <a:cubicBezTo>
                    <a:pt x="9416" y="13551"/>
                    <a:pt x="10473" y="12852"/>
                    <a:pt x="11620" y="12701"/>
                  </a:cubicBezTo>
                  <a:cubicBezTo>
                    <a:pt x="12270" y="12615"/>
                    <a:pt x="12937" y="12701"/>
                    <a:pt x="13587" y="12607"/>
                  </a:cubicBezTo>
                  <a:cubicBezTo>
                    <a:pt x="15521" y="12307"/>
                    <a:pt x="16872" y="10365"/>
                    <a:pt x="17095" y="8415"/>
                  </a:cubicBezTo>
                  <a:cubicBezTo>
                    <a:pt x="17309" y="6473"/>
                    <a:pt x="16641" y="4539"/>
                    <a:pt x="15880" y="2734"/>
                  </a:cubicBezTo>
                  <a:cubicBezTo>
                    <a:pt x="15418" y="1648"/>
                    <a:pt x="14802" y="476"/>
                    <a:pt x="13681" y="117"/>
                  </a:cubicBezTo>
                  <a:cubicBezTo>
                    <a:pt x="13419" y="32"/>
                    <a:pt x="13150" y="0"/>
                    <a:pt x="1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0"/>
            <p:cNvSpPr/>
            <p:nvPr/>
          </p:nvSpPr>
          <p:spPr>
            <a:xfrm>
              <a:off x="8318978" y="751055"/>
              <a:ext cx="1365923" cy="1155874"/>
            </a:xfrm>
            <a:custGeom>
              <a:avLst/>
              <a:gdLst/>
              <a:ahLst/>
              <a:cxnLst/>
              <a:rect l="l" t="t" r="r" b="b"/>
              <a:pathLst>
                <a:path w="13526" h="11446" extrusionOk="0">
                  <a:moveTo>
                    <a:pt x="3927" y="1"/>
                  </a:moveTo>
                  <a:cubicBezTo>
                    <a:pt x="3687" y="1"/>
                    <a:pt x="3446" y="28"/>
                    <a:pt x="3208" y="85"/>
                  </a:cubicBezTo>
                  <a:cubicBezTo>
                    <a:pt x="2173" y="333"/>
                    <a:pt x="1318" y="1138"/>
                    <a:pt x="881" y="2104"/>
                  </a:cubicBezTo>
                  <a:cubicBezTo>
                    <a:pt x="445" y="3071"/>
                    <a:pt x="402" y="4192"/>
                    <a:pt x="608" y="5227"/>
                  </a:cubicBezTo>
                  <a:cubicBezTo>
                    <a:pt x="822" y="6270"/>
                    <a:pt x="1275" y="7383"/>
                    <a:pt x="830" y="8349"/>
                  </a:cubicBezTo>
                  <a:cubicBezTo>
                    <a:pt x="710" y="8614"/>
                    <a:pt x="522" y="8845"/>
                    <a:pt x="411" y="9119"/>
                  </a:cubicBezTo>
                  <a:cubicBezTo>
                    <a:pt x="0" y="10137"/>
                    <a:pt x="950" y="11343"/>
                    <a:pt x="2045" y="11438"/>
                  </a:cubicBezTo>
                  <a:cubicBezTo>
                    <a:pt x="2106" y="11443"/>
                    <a:pt x="2168" y="11445"/>
                    <a:pt x="2229" y="11445"/>
                  </a:cubicBezTo>
                  <a:cubicBezTo>
                    <a:pt x="3255" y="11445"/>
                    <a:pt x="4204" y="10716"/>
                    <a:pt x="4697" y="9804"/>
                  </a:cubicBezTo>
                  <a:cubicBezTo>
                    <a:pt x="5005" y="9230"/>
                    <a:pt x="5262" y="8512"/>
                    <a:pt x="5895" y="8349"/>
                  </a:cubicBezTo>
                  <a:cubicBezTo>
                    <a:pt x="5980" y="8328"/>
                    <a:pt x="6065" y="8319"/>
                    <a:pt x="6150" y="8319"/>
                  </a:cubicBezTo>
                  <a:cubicBezTo>
                    <a:pt x="6536" y="8319"/>
                    <a:pt x="6924" y="8505"/>
                    <a:pt x="7323" y="8555"/>
                  </a:cubicBezTo>
                  <a:cubicBezTo>
                    <a:pt x="7365" y="8558"/>
                    <a:pt x="7406" y="8559"/>
                    <a:pt x="7448" y="8559"/>
                  </a:cubicBezTo>
                  <a:cubicBezTo>
                    <a:pt x="7859" y="8559"/>
                    <a:pt x="8261" y="8407"/>
                    <a:pt x="8564" y="8127"/>
                  </a:cubicBezTo>
                  <a:lnTo>
                    <a:pt x="8564" y="8135"/>
                  </a:lnTo>
                  <a:cubicBezTo>
                    <a:pt x="9282" y="7810"/>
                    <a:pt x="10078" y="7776"/>
                    <a:pt x="10848" y="7631"/>
                  </a:cubicBezTo>
                  <a:cubicBezTo>
                    <a:pt x="11609" y="7477"/>
                    <a:pt x="12413" y="7169"/>
                    <a:pt x="12824" y="6501"/>
                  </a:cubicBezTo>
                  <a:cubicBezTo>
                    <a:pt x="13526" y="5355"/>
                    <a:pt x="12704" y="3884"/>
                    <a:pt x="11832" y="2848"/>
                  </a:cubicBezTo>
                  <a:cubicBezTo>
                    <a:pt x="11678" y="2660"/>
                    <a:pt x="11507" y="2472"/>
                    <a:pt x="11276" y="2387"/>
                  </a:cubicBezTo>
                  <a:cubicBezTo>
                    <a:pt x="11188" y="2355"/>
                    <a:pt x="11101" y="2342"/>
                    <a:pt x="11013" y="2342"/>
                  </a:cubicBezTo>
                  <a:cubicBezTo>
                    <a:pt x="10553" y="2342"/>
                    <a:pt x="10090" y="2716"/>
                    <a:pt x="9616" y="2831"/>
                  </a:cubicBezTo>
                  <a:cubicBezTo>
                    <a:pt x="9499" y="2860"/>
                    <a:pt x="9384" y="2873"/>
                    <a:pt x="9272" y="2873"/>
                  </a:cubicBezTo>
                  <a:cubicBezTo>
                    <a:pt x="8293" y="2873"/>
                    <a:pt x="7491" y="1878"/>
                    <a:pt x="6716" y="1172"/>
                  </a:cubicBezTo>
                  <a:cubicBezTo>
                    <a:pt x="5955" y="480"/>
                    <a:pt x="4943" y="1"/>
                    <a:pt x="3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0"/>
            <p:cNvSpPr/>
            <p:nvPr/>
          </p:nvSpPr>
          <p:spPr>
            <a:xfrm>
              <a:off x="8337054" y="628355"/>
              <a:ext cx="1331487" cy="1177182"/>
            </a:xfrm>
            <a:custGeom>
              <a:avLst/>
              <a:gdLst/>
              <a:ahLst/>
              <a:cxnLst/>
              <a:rect l="l" t="t" r="r" b="b"/>
              <a:pathLst>
                <a:path w="13185" h="11657" extrusionOk="0">
                  <a:moveTo>
                    <a:pt x="3753" y="230"/>
                  </a:moveTo>
                  <a:cubicBezTo>
                    <a:pt x="4293" y="230"/>
                    <a:pt x="4837" y="365"/>
                    <a:pt x="5339" y="607"/>
                  </a:cubicBezTo>
                  <a:cubicBezTo>
                    <a:pt x="6272" y="1044"/>
                    <a:pt x="6888" y="1856"/>
                    <a:pt x="7675" y="2481"/>
                  </a:cubicBezTo>
                  <a:cubicBezTo>
                    <a:pt x="8119" y="2835"/>
                    <a:pt x="8597" y="3071"/>
                    <a:pt x="9112" y="3071"/>
                  </a:cubicBezTo>
                  <a:cubicBezTo>
                    <a:pt x="9330" y="3071"/>
                    <a:pt x="9556" y="3029"/>
                    <a:pt x="9788" y="2934"/>
                  </a:cubicBezTo>
                  <a:cubicBezTo>
                    <a:pt x="10132" y="2790"/>
                    <a:pt x="10481" y="2580"/>
                    <a:pt x="10823" y="2580"/>
                  </a:cubicBezTo>
                  <a:cubicBezTo>
                    <a:pt x="11008" y="2580"/>
                    <a:pt x="11191" y="2641"/>
                    <a:pt x="11370" y="2806"/>
                  </a:cubicBezTo>
                  <a:cubicBezTo>
                    <a:pt x="11755" y="3157"/>
                    <a:pt x="12063" y="3644"/>
                    <a:pt x="12320" y="4089"/>
                  </a:cubicBezTo>
                  <a:cubicBezTo>
                    <a:pt x="12619" y="4628"/>
                    <a:pt x="12859" y="5244"/>
                    <a:pt x="12782" y="5869"/>
                  </a:cubicBezTo>
                  <a:cubicBezTo>
                    <a:pt x="12714" y="6493"/>
                    <a:pt x="12286" y="6981"/>
                    <a:pt x="11738" y="7263"/>
                  </a:cubicBezTo>
                  <a:cubicBezTo>
                    <a:pt x="10703" y="7797"/>
                    <a:pt x="9481" y="7688"/>
                    <a:pt x="8414" y="8111"/>
                  </a:cubicBezTo>
                  <a:lnTo>
                    <a:pt x="8414" y="8111"/>
                  </a:lnTo>
                  <a:cubicBezTo>
                    <a:pt x="8408" y="8110"/>
                    <a:pt x="8402" y="8110"/>
                    <a:pt x="8396" y="8110"/>
                  </a:cubicBezTo>
                  <a:cubicBezTo>
                    <a:pt x="8364" y="8110"/>
                    <a:pt x="8332" y="8125"/>
                    <a:pt x="8308" y="8161"/>
                  </a:cubicBezTo>
                  <a:cubicBezTo>
                    <a:pt x="8012" y="8409"/>
                    <a:pt x="7645" y="8546"/>
                    <a:pt x="7268" y="8546"/>
                  </a:cubicBezTo>
                  <a:cubicBezTo>
                    <a:pt x="7176" y="8546"/>
                    <a:pt x="7083" y="8537"/>
                    <a:pt x="6990" y="8521"/>
                  </a:cubicBezTo>
                  <a:cubicBezTo>
                    <a:pt x="6657" y="8461"/>
                    <a:pt x="6349" y="8324"/>
                    <a:pt x="5998" y="8315"/>
                  </a:cubicBezTo>
                  <a:cubicBezTo>
                    <a:pt x="5991" y="8315"/>
                    <a:pt x="5985" y="8315"/>
                    <a:pt x="5978" y="8315"/>
                  </a:cubicBezTo>
                  <a:cubicBezTo>
                    <a:pt x="5466" y="8315"/>
                    <a:pt x="5096" y="8637"/>
                    <a:pt x="4834" y="9051"/>
                  </a:cubicBezTo>
                  <a:cubicBezTo>
                    <a:pt x="4501" y="9590"/>
                    <a:pt x="4296" y="10163"/>
                    <a:pt x="3834" y="10625"/>
                  </a:cubicBezTo>
                  <a:cubicBezTo>
                    <a:pt x="3342" y="11124"/>
                    <a:pt x="2700" y="11442"/>
                    <a:pt x="1998" y="11442"/>
                  </a:cubicBezTo>
                  <a:cubicBezTo>
                    <a:pt x="1967" y="11442"/>
                    <a:pt x="1936" y="11441"/>
                    <a:pt x="1904" y="11440"/>
                  </a:cubicBezTo>
                  <a:lnTo>
                    <a:pt x="1904" y="11440"/>
                  </a:lnTo>
                  <a:cubicBezTo>
                    <a:pt x="1893" y="11434"/>
                    <a:pt x="1880" y="11431"/>
                    <a:pt x="1866" y="11429"/>
                  </a:cubicBezTo>
                  <a:cubicBezTo>
                    <a:pt x="925" y="11327"/>
                    <a:pt x="1" y="10334"/>
                    <a:pt x="309" y="9342"/>
                  </a:cubicBezTo>
                  <a:cubicBezTo>
                    <a:pt x="463" y="8846"/>
                    <a:pt x="831" y="8478"/>
                    <a:pt x="916" y="7947"/>
                  </a:cubicBezTo>
                  <a:cubicBezTo>
                    <a:pt x="993" y="7468"/>
                    <a:pt x="925" y="6989"/>
                    <a:pt x="822" y="6510"/>
                  </a:cubicBezTo>
                  <a:cubicBezTo>
                    <a:pt x="574" y="5381"/>
                    <a:pt x="275" y="4312"/>
                    <a:pt x="514" y="3148"/>
                  </a:cubicBezTo>
                  <a:cubicBezTo>
                    <a:pt x="728" y="2122"/>
                    <a:pt x="1318" y="1180"/>
                    <a:pt x="2225" y="642"/>
                  </a:cubicBezTo>
                  <a:cubicBezTo>
                    <a:pt x="2703" y="358"/>
                    <a:pt x="3226" y="230"/>
                    <a:pt x="3753" y="230"/>
                  </a:cubicBezTo>
                  <a:close/>
                  <a:moveTo>
                    <a:pt x="3735" y="1"/>
                  </a:moveTo>
                  <a:cubicBezTo>
                    <a:pt x="3339" y="1"/>
                    <a:pt x="2944" y="70"/>
                    <a:pt x="2567" y="222"/>
                  </a:cubicBezTo>
                  <a:cubicBezTo>
                    <a:pt x="1644" y="590"/>
                    <a:pt x="916" y="1377"/>
                    <a:pt x="540" y="2301"/>
                  </a:cubicBezTo>
                  <a:cubicBezTo>
                    <a:pt x="87" y="3422"/>
                    <a:pt x="138" y="4645"/>
                    <a:pt x="420" y="5809"/>
                  </a:cubicBezTo>
                  <a:cubicBezTo>
                    <a:pt x="600" y="6536"/>
                    <a:pt x="848" y="7323"/>
                    <a:pt x="668" y="8067"/>
                  </a:cubicBezTo>
                  <a:cubicBezTo>
                    <a:pt x="514" y="8666"/>
                    <a:pt x="27" y="9102"/>
                    <a:pt x="27" y="9744"/>
                  </a:cubicBezTo>
                  <a:cubicBezTo>
                    <a:pt x="35" y="10730"/>
                    <a:pt x="914" y="11531"/>
                    <a:pt x="1849" y="11650"/>
                  </a:cubicBezTo>
                  <a:lnTo>
                    <a:pt x="1849" y="11650"/>
                  </a:lnTo>
                  <a:cubicBezTo>
                    <a:pt x="1854" y="11651"/>
                    <a:pt x="1860" y="11651"/>
                    <a:pt x="1866" y="11652"/>
                  </a:cubicBezTo>
                  <a:cubicBezTo>
                    <a:pt x="1866" y="11652"/>
                    <a:pt x="1866" y="11652"/>
                    <a:pt x="1866" y="11652"/>
                  </a:cubicBezTo>
                  <a:lnTo>
                    <a:pt x="1866" y="11652"/>
                  </a:lnTo>
                  <a:cubicBezTo>
                    <a:pt x="1871" y="11652"/>
                    <a:pt x="1877" y="11653"/>
                    <a:pt x="1881" y="11653"/>
                  </a:cubicBezTo>
                  <a:cubicBezTo>
                    <a:pt x="1882" y="11653"/>
                    <a:pt x="1882" y="11653"/>
                    <a:pt x="1882" y="11653"/>
                  </a:cubicBezTo>
                  <a:lnTo>
                    <a:pt x="1882" y="11653"/>
                  </a:lnTo>
                  <a:cubicBezTo>
                    <a:pt x="1932" y="11655"/>
                    <a:pt x="1981" y="11657"/>
                    <a:pt x="2030" y="11657"/>
                  </a:cubicBezTo>
                  <a:cubicBezTo>
                    <a:pt x="3321" y="11657"/>
                    <a:pt x="4242" y="10691"/>
                    <a:pt x="4792" y="9607"/>
                  </a:cubicBezTo>
                  <a:cubicBezTo>
                    <a:pt x="4937" y="9325"/>
                    <a:pt x="5083" y="9025"/>
                    <a:pt x="5314" y="8811"/>
                  </a:cubicBezTo>
                  <a:cubicBezTo>
                    <a:pt x="5520" y="8614"/>
                    <a:pt x="5749" y="8547"/>
                    <a:pt x="5989" y="8547"/>
                  </a:cubicBezTo>
                  <a:cubicBezTo>
                    <a:pt x="6177" y="8547"/>
                    <a:pt x="6373" y="8588"/>
                    <a:pt x="6571" y="8640"/>
                  </a:cubicBezTo>
                  <a:cubicBezTo>
                    <a:pt x="6826" y="8708"/>
                    <a:pt x="7066" y="8747"/>
                    <a:pt x="7297" y="8747"/>
                  </a:cubicBezTo>
                  <a:cubicBezTo>
                    <a:pt x="7704" y="8747"/>
                    <a:pt x="8081" y="8626"/>
                    <a:pt x="8454" y="8329"/>
                  </a:cubicBezTo>
                  <a:lnTo>
                    <a:pt x="8454" y="8329"/>
                  </a:lnTo>
                  <a:cubicBezTo>
                    <a:pt x="9572" y="7863"/>
                    <a:pt x="10869" y="8014"/>
                    <a:pt x="11944" y="7408"/>
                  </a:cubicBezTo>
                  <a:cubicBezTo>
                    <a:pt x="12833" y="6904"/>
                    <a:pt x="13184" y="5963"/>
                    <a:pt x="12927" y="4979"/>
                  </a:cubicBezTo>
                  <a:cubicBezTo>
                    <a:pt x="12782" y="4457"/>
                    <a:pt x="12542" y="3961"/>
                    <a:pt x="12217" y="3516"/>
                  </a:cubicBezTo>
                  <a:cubicBezTo>
                    <a:pt x="11952" y="3122"/>
                    <a:pt x="11610" y="2566"/>
                    <a:pt x="11139" y="2395"/>
                  </a:cubicBezTo>
                  <a:cubicBezTo>
                    <a:pt x="11035" y="2356"/>
                    <a:pt x="10930" y="2339"/>
                    <a:pt x="10827" y="2339"/>
                  </a:cubicBezTo>
                  <a:cubicBezTo>
                    <a:pt x="10505" y="2339"/>
                    <a:pt x="10190" y="2499"/>
                    <a:pt x="9899" y="2635"/>
                  </a:cubicBezTo>
                  <a:cubicBezTo>
                    <a:pt x="9607" y="2769"/>
                    <a:pt x="9333" y="2841"/>
                    <a:pt x="9063" y="2841"/>
                  </a:cubicBezTo>
                  <a:cubicBezTo>
                    <a:pt x="8763" y="2841"/>
                    <a:pt x="8469" y="2751"/>
                    <a:pt x="8162" y="2558"/>
                  </a:cubicBezTo>
                  <a:cubicBezTo>
                    <a:pt x="7221" y="1968"/>
                    <a:pt x="6597" y="1018"/>
                    <a:pt x="5613" y="488"/>
                  </a:cubicBezTo>
                  <a:cubicBezTo>
                    <a:pt x="5034" y="185"/>
                    <a:pt x="4383" y="1"/>
                    <a:pt x="3735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0"/>
            <p:cNvSpPr/>
            <p:nvPr/>
          </p:nvSpPr>
          <p:spPr>
            <a:xfrm>
              <a:off x="6960889" y="-667725"/>
              <a:ext cx="1366731" cy="1339768"/>
            </a:xfrm>
            <a:custGeom>
              <a:avLst/>
              <a:gdLst/>
              <a:ahLst/>
              <a:cxnLst/>
              <a:rect l="l" t="t" r="r" b="b"/>
              <a:pathLst>
                <a:path w="13534" h="13267" extrusionOk="0">
                  <a:moveTo>
                    <a:pt x="8884" y="1"/>
                  </a:moveTo>
                  <a:cubicBezTo>
                    <a:pt x="8867" y="1"/>
                    <a:pt x="8850" y="5"/>
                    <a:pt x="8834" y="16"/>
                  </a:cubicBezTo>
                  <a:lnTo>
                    <a:pt x="8834" y="16"/>
                  </a:lnTo>
                  <a:lnTo>
                    <a:pt x="8820" y="2"/>
                  </a:lnTo>
                  <a:cubicBezTo>
                    <a:pt x="8730" y="110"/>
                    <a:pt x="8640" y="220"/>
                    <a:pt x="8550" y="329"/>
                  </a:cubicBezTo>
                  <a:lnTo>
                    <a:pt x="8550" y="329"/>
                  </a:lnTo>
                  <a:cubicBezTo>
                    <a:pt x="6507" y="2624"/>
                    <a:pt x="4556" y="4999"/>
                    <a:pt x="2702" y="7450"/>
                  </a:cubicBezTo>
                  <a:lnTo>
                    <a:pt x="2702" y="7450"/>
                  </a:lnTo>
                  <a:cubicBezTo>
                    <a:pt x="4034" y="5188"/>
                    <a:pt x="5571" y="3049"/>
                    <a:pt x="7289" y="1062"/>
                  </a:cubicBezTo>
                  <a:lnTo>
                    <a:pt x="7269" y="1043"/>
                  </a:lnTo>
                  <a:lnTo>
                    <a:pt x="7269" y="1043"/>
                  </a:lnTo>
                  <a:cubicBezTo>
                    <a:pt x="7276" y="1035"/>
                    <a:pt x="7282" y="1027"/>
                    <a:pt x="7289" y="1020"/>
                  </a:cubicBezTo>
                  <a:cubicBezTo>
                    <a:pt x="7354" y="942"/>
                    <a:pt x="7291" y="839"/>
                    <a:pt x="7215" y="839"/>
                  </a:cubicBezTo>
                  <a:cubicBezTo>
                    <a:pt x="7191" y="839"/>
                    <a:pt x="7166" y="849"/>
                    <a:pt x="7143" y="874"/>
                  </a:cubicBezTo>
                  <a:cubicBezTo>
                    <a:pt x="6368" y="1773"/>
                    <a:pt x="5630" y="2702"/>
                    <a:pt x="4930" y="3658"/>
                  </a:cubicBezTo>
                  <a:lnTo>
                    <a:pt x="4930" y="3658"/>
                  </a:lnTo>
                  <a:cubicBezTo>
                    <a:pt x="3942" y="4913"/>
                    <a:pt x="2976" y="6185"/>
                    <a:pt x="2034" y="7475"/>
                  </a:cubicBezTo>
                  <a:lnTo>
                    <a:pt x="2034" y="7475"/>
                  </a:lnTo>
                  <a:cubicBezTo>
                    <a:pt x="3518" y="5064"/>
                    <a:pt x="5102" y="2714"/>
                    <a:pt x="6776" y="429"/>
                  </a:cubicBezTo>
                  <a:cubicBezTo>
                    <a:pt x="6830" y="350"/>
                    <a:pt x="6759" y="280"/>
                    <a:pt x="6686" y="280"/>
                  </a:cubicBezTo>
                  <a:cubicBezTo>
                    <a:pt x="6668" y="280"/>
                    <a:pt x="6650" y="284"/>
                    <a:pt x="6634" y="293"/>
                  </a:cubicBezTo>
                  <a:lnTo>
                    <a:pt x="6634" y="293"/>
                  </a:lnTo>
                  <a:lnTo>
                    <a:pt x="6604" y="275"/>
                  </a:lnTo>
                  <a:cubicBezTo>
                    <a:pt x="6435" y="506"/>
                    <a:pt x="6267" y="738"/>
                    <a:pt x="6100" y="970"/>
                  </a:cubicBezTo>
                  <a:lnTo>
                    <a:pt x="6100" y="970"/>
                  </a:lnTo>
                  <a:lnTo>
                    <a:pt x="2517" y="5596"/>
                  </a:lnTo>
                  <a:lnTo>
                    <a:pt x="2517" y="5596"/>
                  </a:lnTo>
                  <a:cubicBezTo>
                    <a:pt x="3696" y="3804"/>
                    <a:pt x="4914" y="2037"/>
                    <a:pt x="6177" y="301"/>
                  </a:cubicBezTo>
                  <a:cubicBezTo>
                    <a:pt x="6222" y="230"/>
                    <a:pt x="6149" y="143"/>
                    <a:pt x="6078" y="143"/>
                  </a:cubicBezTo>
                  <a:cubicBezTo>
                    <a:pt x="6055" y="143"/>
                    <a:pt x="6033" y="152"/>
                    <a:pt x="6014" y="173"/>
                  </a:cubicBezTo>
                  <a:cubicBezTo>
                    <a:pt x="6008" y="180"/>
                    <a:pt x="6001" y="188"/>
                    <a:pt x="5995" y="195"/>
                  </a:cubicBezTo>
                  <a:lnTo>
                    <a:pt x="5995" y="195"/>
                  </a:lnTo>
                  <a:lnTo>
                    <a:pt x="5988" y="190"/>
                  </a:lnTo>
                  <a:cubicBezTo>
                    <a:pt x="5971" y="215"/>
                    <a:pt x="5953" y="240"/>
                    <a:pt x="5935" y="265"/>
                  </a:cubicBezTo>
                  <a:lnTo>
                    <a:pt x="5935" y="265"/>
                  </a:lnTo>
                  <a:cubicBezTo>
                    <a:pt x="4253" y="2209"/>
                    <a:pt x="2662" y="4227"/>
                    <a:pt x="1166" y="6315"/>
                  </a:cubicBezTo>
                  <a:lnTo>
                    <a:pt x="1166" y="6315"/>
                  </a:lnTo>
                  <a:cubicBezTo>
                    <a:pt x="2146" y="4533"/>
                    <a:pt x="3254" y="2822"/>
                    <a:pt x="4474" y="1191"/>
                  </a:cubicBezTo>
                  <a:lnTo>
                    <a:pt x="4464" y="1185"/>
                  </a:lnTo>
                  <a:lnTo>
                    <a:pt x="4464" y="1185"/>
                  </a:lnTo>
                  <a:cubicBezTo>
                    <a:pt x="4464" y="1184"/>
                    <a:pt x="4465" y="1183"/>
                    <a:pt x="4466" y="1182"/>
                  </a:cubicBezTo>
                  <a:cubicBezTo>
                    <a:pt x="4520" y="1110"/>
                    <a:pt x="4451" y="1037"/>
                    <a:pt x="4378" y="1037"/>
                  </a:cubicBezTo>
                  <a:cubicBezTo>
                    <a:pt x="4348" y="1037"/>
                    <a:pt x="4317" y="1049"/>
                    <a:pt x="4295" y="1080"/>
                  </a:cubicBezTo>
                  <a:cubicBezTo>
                    <a:pt x="3962" y="1523"/>
                    <a:pt x="3637" y="1973"/>
                    <a:pt x="3321" y="2429"/>
                  </a:cubicBezTo>
                  <a:lnTo>
                    <a:pt x="3321" y="2429"/>
                  </a:lnTo>
                  <a:cubicBezTo>
                    <a:pt x="2380" y="3713"/>
                    <a:pt x="1421" y="4982"/>
                    <a:pt x="444" y="6240"/>
                  </a:cubicBezTo>
                  <a:lnTo>
                    <a:pt x="444" y="6240"/>
                  </a:lnTo>
                  <a:cubicBezTo>
                    <a:pt x="1081" y="4640"/>
                    <a:pt x="1859" y="3098"/>
                    <a:pt x="2780" y="1644"/>
                  </a:cubicBezTo>
                  <a:cubicBezTo>
                    <a:pt x="2807" y="1572"/>
                    <a:pt x="2752" y="1504"/>
                    <a:pt x="2687" y="1504"/>
                  </a:cubicBezTo>
                  <a:cubicBezTo>
                    <a:pt x="2667" y="1504"/>
                    <a:pt x="2646" y="1511"/>
                    <a:pt x="2626" y="1524"/>
                  </a:cubicBezTo>
                  <a:cubicBezTo>
                    <a:pt x="2621" y="1530"/>
                    <a:pt x="2615" y="1536"/>
                    <a:pt x="2609" y="1542"/>
                  </a:cubicBezTo>
                  <a:lnTo>
                    <a:pt x="2609" y="1542"/>
                  </a:lnTo>
                  <a:lnTo>
                    <a:pt x="2609" y="1542"/>
                  </a:lnTo>
                  <a:cubicBezTo>
                    <a:pt x="2609" y="1542"/>
                    <a:pt x="2609" y="1542"/>
                    <a:pt x="2609" y="1542"/>
                  </a:cubicBezTo>
                  <a:lnTo>
                    <a:pt x="2609" y="1542"/>
                  </a:lnTo>
                  <a:cubicBezTo>
                    <a:pt x="1743" y="2418"/>
                    <a:pt x="945" y="3362"/>
                    <a:pt x="222" y="4356"/>
                  </a:cubicBezTo>
                  <a:cubicBezTo>
                    <a:pt x="168" y="4435"/>
                    <a:pt x="243" y="4506"/>
                    <a:pt x="319" y="4506"/>
                  </a:cubicBezTo>
                  <a:cubicBezTo>
                    <a:pt x="349" y="4506"/>
                    <a:pt x="380" y="4494"/>
                    <a:pt x="402" y="4467"/>
                  </a:cubicBezTo>
                  <a:lnTo>
                    <a:pt x="394" y="4459"/>
                  </a:lnTo>
                  <a:cubicBezTo>
                    <a:pt x="933" y="3722"/>
                    <a:pt x="1506" y="3019"/>
                    <a:pt x="2115" y="2349"/>
                  </a:cubicBezTo>
                  <a:lnTo>
                    <a:pt x="2115" y="2349"/>
                  </a:lnTo>
                  <a:cubicBezTo>
                    <a:pt x="1283" y="3760"/>
                    <a:pt x="585" y="5242"/>
                    <a:pt x="26" y="6777"/>
                  </a:cubicBezTo>
                  <a:cubicBezTo>
                    <a:pt x="1" y="6846"/>
                    <a:pt x="67" y="6910"/>
                    <a:pt x="127" y="6910"/>
                  </a:cubicBezTo>
                  <a:cubicBezTo>
                    <a:pt x="150" y="6910"/>
                    <a:pt x="172" y="6901"/>
                    <a:pt x="188" y="6880"/>
                  </a:cubicBezTo>
                  <a:cubicBezTo>
                    <a:pt x="716" y="6211"/>
                    <a:pt x="1238" y="5537"/>
                    <a:pt x="1755" y="4860"/>
                  </a:cubicBezTo>
                  <a:lnTo>
                    <a:pt x="1755" y="4860"/>
                  </a:lnTo>
                  <a:cubicBezTo>
                    <a:pt x="1209" y="5771"/>
                    <a:pt x="698" y="6703"/>
                    <a:pt x="222" y="7650"/>
                  </a:cubicBezTo>
                  <a:cubicBezTo>
                    <a:pt x="197" y="7725"/>
                    <a:pt x="259" y="7791"/>
                    <a:pt x="328" y="7791"/>
                  </a:cubicBezTo>
                  <a:cubicBezTo>
                    <a:pt x="351" y="7791"/>
                    <a:pt x="375" y="7783"/>
                    <a:pt x="396" y="7766"/>
                  </a:cubicBezTo>
                  <a:lnTo>
                    <a:pt x="396" y="7766"/>
                  </a:lnTo>
                  <a:lnTo>
                    <a:pt x="402" y="7769"/>
                  </a:lnTo>
                  <a:cubicBezTo>
                    <a:pt x="407" y="7759"/>
                    <a:pt x="413" y="7748"/>
                    <a:pt x="418" y="7737"/>
                  </a:cubicBezTo>
                  <a:lnTo>
                    <a:pt x="418" y="7737"/>
                  </a:lnTo>
                  <a:cubicBezTo>
                    <a:pt x="1714" y="5842"/>
                    <a:pt x="3092" y="4007"/>
                    <a:pt x="4542" y="2230"/>
                  </a:cubicBezTo>
                  <a:lnTo>
                    <a:pt x="4542" y="2230"/>
                  </a:lnTo>
                  <a:cubicBezTo>
                    <a:pt x="3333" y="3967"/>
                    <a:pt x="2162" y="5729"/>
                    <a:pt x="1027" y="7521"/>
                  </a:cubicBezTo>
                  <a:cubicBezTo>
                    <a:pt x="979" y="7599"/>
                    <a:pt x="1044" y="7664"/>
                    <a:pt x="1114" y="7664"/>
                  </a:cubicBezTo>
                  <a:cubicBezTo>
                    <a:pt x="1144" y="7664"/>
                    <a:pt x="1175" y="7652"/>
                    <a:pt x="1198" y="7624"/>
                  </a:cubicBezTo>
                  <a:lnTo>
                    <a:pt x="1200" y="7621"/>
                  </a:lnTo>
                  <a:lnTo>
                    <a:pt x="1200" y="7621"/>
                  </a:lnTo>
                  <a:lnTo>
                    <a:pt x="1206" y="7624"/>
                  </a:lnTo>
                  <a:cubicBezTo>
                    <a:pt x="1220" y="7603"/>
                    <a:pt x="1233" y="7581"/>
                    <a:pt x="1247" y="7560"/>
                  </a:cubicBezTo>
                  <a:lnTo>
                    <a:pt x="1247" y="7560"/>
                  </a:lnTo>
                  <a:lnTo>
                    <a:pt x="4042" y="3929"/>
                  </a:lnTo>
                  <a:lnTo>
                    <a:pt x="4042" y="3929"/>
                  </a:lnTo>
                  <a:cubicBezTo>
                    <a:pt x="2815" y="5758"/>
                    <a:pt x="1644" y="7627"/>
                    <a:pt x="530" y="9532"/>
                  </a:cubicBezTo>
                  <a:cubicBezTo>
                    <a:pt x="489" y="9609"/>
                    <a:pt x="559" y="9682"/>
                    <a:pt x="628" y="9682"/>
                  </a:cubicBezTo>
                  <a:cubicBezTo>
                    <a:pt x="646" y="9682"/>
                    <a:pt x="664" y="9678"/>
                    <a:pt x="680" y="9667"/>
                  </a:cubicBezTo>
                  <a:lnTo>
                    <a:pt x="680" y="9667"/>
                  </a:lnTo>
                  <a:lnTo>
                    <a:pt x="710" y="9686"/>
                  </a:lnTo>
                  <a:cubicBezTo>
                    <a:pt x="769" y="9585"/>
                    <a:pt x="827" y="9485"/>
                    <a:pt x="886" y="9384"/>
                  </a:cubicBezTo>
                  <a:lnTo>
                    <a:pt x="886" y="9384"/>
                  </a:lnTo>
                  <a:cubicBezTo>
                    <a:pt x="1640" y="8317"/>
                    <a:pt x="2407" y="7260"/>
                    <a:pt x="3190" y="6215"/>
                  </a:cubicBezTo>
                  <a:lnTo>
                    <a:pt x="3190" y="6215"/>
                  </a:lnTo>
                  <a:cubicBezTo>
                    <a:pt x="2670" y="7041"/>
                    <a:pt x="2176" y="7884"/>
                    <a:pt x="1711" y="8745"/>
                  </a:cubicBezTo>
                  <a:cubicBezTo>
                    <a:pt x="1692" y="8820"/>
                    <a:pt x="1757" y="8882"/>
                    <a:pt x="1823" y="8882"/>
                  </a:cubicBezTo>
                  <a:cubicBezTo>
                    <a:pt x="1837" y="8882"/>
                    <a:pt x="1850" y="8879"/>
                    <a:pt x="1864" y="8873"/>
                  </a:cubicBezTo>
                  <a:lnTo>
                    <a:pt x="1864" y="8873"/>
                  </a:lnTo>
                  <a:lnTo>
                    <a:pt x="1891" y="8890"/>
                  </a:lnTo>
                  <a:cubicBezTo>
                    <a:pt x="1914" y="8846"/>
                    <a:pt x="1938" y="8803"/>
                    <a:pt x="1961" y="8759"/>
                  </a:cubicBezTo>
                  <a:lnTo>
                    <a:pt x="1961" y="8759"/>
                  </a:lnTo>
                  <a:cubicBezTo>
                    <a:pt x="3354" y="6858"/>
                    <a:pt x="4808" y="5005"/>
                    <a:pt x="6318" y="3197"/>
                  </a:cubicBezTo>
                  <a:lnTo>
                    <a:pt x="6318" y="3197"/>
                  </a:lnTo>
                  <a:cubicBezTo>
                    <a:pt x="4686" y="5395"/>
                    <a:pt x="3152" y="7666"/>
                    <a:pt x="1617" y="9934"/>
                  </a:cubicBezTo>
                  <a:lnTo>
                    <a:pt x="1629" y="9941"/>
                  </a:lnTo>
                  <a:lnTo>
                    <a:pt x="1629" y="9941"/>
                  </a:lnTo>
                  <a:cubicBezTo>
                    <a:pt x="1625" y="9947"/>
                    <a:pt x="1621" y="9953"/>
                    <a:pt x="1617" y="9959"/>
                  </a:cubicBezTo>
                  <a:cubicBezTo>
                    <a:pt x="1568" y="10038"/>
                    <a:pt x="1645" y="10113"/>
                    <a:pt x="1718" y="10113"/>
                  </a:cubicBezTo>
                  <a:cubicBezTo>
                    <a:pt x="1747" y="10113"/>
                    <a:pt x="1777" y="10101"/>
                    <a:pt x="1797" y="10071"/>
                  </a:cubicBezTo>
                  <a:cubicBezTo>
                    <a:pt x="2135" y="9569"/>
                    <a:pt x="2473" y="9067"/>
                    <a:pt x="2812" y="8566"/>
                  </a:cubicBezTo>
                  <a:lnTo>
                    <a:pt x="2812" y="8566"/>
                  </a:lnTo>
                  <a:cubicBezTo>
                    <a:pt x="3849" y="7101"/>
                    <a:pt x="4934" y="5674"/>
                    <a:pt x="6042" y="4262"/>
                  </a:cubicBezTo>
                  <a:lnTo>
                    <a:pt x="6042" y="4262"/>
                  </a:lnTo>
                  <a:cubicBezTo>
                    <a:pt x="4722" y="6174"/>
                    <a:pt x="3469" y="8133"/>
                    <a:pt x="2284" y="10131"/>
                  </a:cubicBezTo>
                  <a:cubicBezTo>
                    <a:pt x="2240" y="10201"/>
                    <a:pt x="2309" y="10285"/>
                    <a:pt x="2375" y="10285"/>
                  </a:cubicBezTo>
                  <a:cubicBezTo>
                    <a:pt x="2398" y="10285"/>
                    <a:pt x="2421" y="10275"/>
                    <a:pt x="2438" y="10250"/>
                  </a:cubicBezTo>
                  <a:cubicBezTo>
                    <a:pt x="2440" y="10248"/>
                    <a:pt x="2442" y="10245"/>
                    <a:pt x="2444" y="10242"/>
                  </a:cubicBezTo>
                  <a:lnTo>
                    <a:pt x="2444" y="10242"/>
                  </a:lnTo>
                  <a:lnTo>
                    <a:pt x="2455" y="10250"/>
                  </a:lnTo>
                  <a:cubicBezTo>
                    <a:pt x="2475" y="10218"/>
                    <a:pt x="2494" y="10186"/>
                    <a:pt x="2513" y="10154"/>
                  </a:cubicBezTo>
                  <a:lnTo>
                    <a:pt x="2513" y="10154"/>
                  </a:lnTo>
                  <a:cubicBezTo>
                    <a:pt x="4726" y="7300"/>
                    <a:pt x="7021" y="4521"/>
                    <a:pt x="9408" y="1806"/>
                  </a:cubicBezTo>
                  <a:lnTo>
                    <a:pt x="9408" y="1806"/>
                  </a:lnTo>
                  <a:cubicBezTo>
                    <a:pt x="7304" y="4827"/>
                    <a:pt x="5180" y="7835"/>
                    <a:pt x="3037" y="10824"/>
                  </a:cubicBezTo>
                  <a:cubicBezTo>
                    <a:pt x="2985" y="10895"/>
                    <a:pt x="3061" y="10981"/>
                    <a:pt x="3135" y="10981"/>
                  </a:cubicBezTo>
                  <a:cubicBezTo>
                    <a:pt x="3158" y="10981"/>
                    <a:pt x="3181" y="10972"/>
                    <a:pt x="3200" y="10952"/>
                  </a:cubicBezTo>
                  <a:cubicBezTo>
                    <a:pt x="3201" y="10950"/>
                    <a:pt x="3202" y="10949"/>
                    <a:pt x="3203" y="10948"/>
                  </a:cubicBezTo>
                  <a:lnTo>
                    <a:pt x="3203" y="10948"/>
                  </a:lnTo>
                  <a:lnTo>
                    <a:pt x="3208" y="10952"/>
                  </a:lnTo>
                  <a:cubicBezTo>
                    <a:pt x="3241" y="10906"/>
                    <a:pt x="3274" y="10860"/>
                    <a:pt x="3308" y="10814"/>
                  </a:cubicBezTo>
                  <a:lnTo>
                    <a:pt x="3308" y="10814"/>
                  </a:lnTo>
                  <a:cubicBezTo>
                    <a:pt x="4990" y="8661"/>
                    <a:pt x="6688" y="6522"/>
                    <a:pt x="8403" y="4397"/>
                  </a:cubicBezTo>
                  <a:lnTo>
                    <a:pt x="8403" y="4397"/>
                  </a:lnTo>
                  <a:cubicBezTo>
                    <a:pt x="6699" y="6881"/>
                    <a:pt x="5035" y="9391"/>
                    <a:pt x="3413" y="11927"/>
                  </a:cubicBezTo>
                  <a:cubicBezTo>
                    <a:pt x="3363" y="11997"/>
                    <a:pt x="3435" y="12081"/>
                    <a:pt x="3503" y="12081"/>
                  </a:cubicBezTo>
                  <a:cubicBezTo>
                    <a:pt x="3527" y="12081"/>
                    <a:pt x="3550" y="12071"/>
                    <a:pt x="3567" y="12047"/>
                  </a:cubicBezTo>
                  <a:lnTo>
                    <a:pt x="3570" y="12044"/>
                  </a:lnTo>
                  <a:lnTo>
                    <a:pt x="3570" y="12044"/>
                  </a:lnTo>
                  <a:lnTo>
                    <a:pt x="3585" y="12055"/>
                  </a:lnTo>
                  <a:cubicBezTo>
                    <a:pt x="3613" y="12011"/>
                    <a:pt x="3641" y="11967"/>
                    <a:pt x="3670" y="11923"/>
                  </a:cubicBezTo>
                  <a:lnTo>
                    <a:pt x="3670" y="11923"/>
                  </a:lnTo>
                  <a:lnTo>
                    <a:pt x="9635" y="4663"/>
                  </a:lnTo>
                  <a:lnTo>
                    <a:pt x="9635" y="4663"/>
                  </a:lnTo>
                  <a:cubicBezTo>
                    <a:pt x="8218" y="6855"/>
                    <a:pt x="6857" y="9080"/>
                    <a:pt x="5552" y="11345"/>
                  </a:cubicBezTo>
                  <a:cubicBezTo>
                    <a:pt x="5504" y="11429"/>
                    <a:pt x="5574" y="11497"/>
                    <a:pt x="5647" y="11497"/>
                  </a:cubicBezTo>
                  <a:cubicBezTo>
                    <a:pt x="5673" y="11497"/>
                    <a:pt x="5700" y="11488"/>
                    <a:pt x="5722" y="11467"/>
                  </a:cubicBezTo>
                  <a:lnTo>
                    <a:pt x="5722" y="11467"/>
                  </a:lnTo>
                  <a:lnTo>
                    <a:pt x="5732" y="11474"/>
                  </a:lnTo>
                  <a:cubicBezTo>
                    <a:pt x="5745" y="11450"/>
                    <a:pt x="5759" y="11427"/>
                    <a:pt x="5772" y="11404"/>
                  </a:cubicBezTo>
                  <a:lnTo>
                    <a:pt x="5772" y="11404"/>
                  </a:lnTo>
                  <a:lnTo>
                    <a:pt x="11046" y="4488"/>
                  </a:lnTo>
                  <a:lnTo>
                    <a:pt x="6074" y="12261"/>
                  </a:lnTo>
                  <a:lnTo>
                    <a:pt x="6082" y="12266"/>
                  </a:lnTo>
                  <a:lnTo>
                    <a:pt x="6082" y="12266"/>
                  </a:lnTo>
                  <a:cubicBezTo>
                    <a:pt x="6079" y="12270"/>
                    <a:pt x="6077" y="12274"/>
                    <a:pt x="6074" y="12278"/>
                  </a:cubicBezTo>
                  <a:cubicBezTo>
                    <a:pt x="6025" y="12357"/>
                    <a:pt x="6102" y="12431"/>
                    <a:pt x="6175" y="12431"/>
                  </a:cubicBezTo>
                  <a:cubicBezTo>
                    <a:pt x="6205" y="12431"/>
                    <a:pt x="6234" y="12419"/>
                    <a:pt x="6254" y="12389"/>
                  </a:cubicBezTo>
                  <a:lnTo>
                    <a:pt x="7119" y="11034"/>
                  </a:lnTo>
                  <a:lnTo>
                    <a:pt x="7119" y="11034"/>
                  </a:lnTo>
                  <a:cubicBezTo>
                    <a:pt x="8233" y="9345"/>
                    <a:pt x="9405" y="7693"/>
                    <a:pt x="10630" y="6084"/>
                  </a:cubicBezTo>
                  <a:lnTo>
                    <a:pt x="10630" y="6084"/>
                  </a:lnTo>
                  <a:cubicBezTo>
                    <a:pt x="9514" y="7811"/>
                    <a:pt x="8472" y="9586"/>
                    <a:pt x="7511" y="11405"/>
                  </a:cubicBezTo>
                  <a:cubicBezTo>
                    <a:pt x="7486" y="11481"/>
                    <a:pt x="7549" y="11542"/>
                    <a:pt x="7615" y="11542"/>
                  </a:cubicBezTo>
                  <a:cubicBezTo>
                    <a:pt x="7636" y="11542"/>
                    <a:pt x="7658" y="11536"/>
                    <a:pt x="7677" y="11521"/>
                  </a:cubicBezTo>
                  <a:lnTo>
                    <a:pt x="7677" y="11521"/>
                  </a:lnTo>
                  <a:lnTo>
                    <a:pt x="7682" y="11525"/>
                  </a:lnTo>
                  <a:cubicBezTo>
                    <a:pt x="7689" y="11512"/>
                    <a:pt x="7696" y="11500"/>
                    <a:pt x="7703" y="11487"/>
                  </a:cubicBezTo>
                  <a:lnTo>
                    <a:pt x="7703" y="11487"/>
                  </a:lnTo>
                  <a:cubicBezTo>
                    <a:pt x="8966" y="9642"/>
                    <a:pt x="10275" y="7830"/>
                    <a:pt x="11622" y="6049"/>
                  </a:cubicBezTo>
                  <a:lnTo>
                    <a:pt x="11622" y="6049"/>
                  </a:lnTo>
                  <a:cubicBezTo>
                    <a:pt x="10394" y="7911"/>
                    <a:pt x="9208" y="9798"/>
                    <a:pt x="8059" y="11713"/>
                  </a:cubicBezTo>
                  <a:cubicBezTo>
                    <a:pt x="8011" y="11797"/>
                    <a:pt x="8080" y="11868"/>
                    <a:pt x="8150" y="11868"/>
                  </a:cubicBezTo>
                  <a:cubicBezTo>
                    <a:pt x="8180" y="11868"/>
                    <a:pt x="8209" y="11855"/>
                    <a:pt x="8230" y="11824"/>
                  </a:cubicBezTo>
                  <a:lnTo>
                    <a:pt x="11049" y="7740"/>
                  </a:lnTo>
                  <a:lnTo>
                    <a:pt x="11049" y="7740"/>
                  </a:lnTo>
                  <a:cubicBezTo>
                    <a:pt x="10165" y="9290"/>
                    <a:pt x="9296" y="10849"/>
                    <a:pt x="8444" y="12415"/>
                  </a:cubicBezTo>
                  <a:cubicBezTo>
                    <a:pt x="8419" y="12495"/>
                    <a:pt x="8479" y="12557"/>
                    <a:pt x="8543" y="12557"/>
                  </a:cubicBezTo>
                  <a:cubicBezTo>
                    <a:pt x="8568" y="12557"/>
                    <a:pt x="8593" y="12548"/>
                    <a:pt x="8615" y="12526"/>
                  </a:cubicBezTo>
                  <a:cubicBezTo>
                    <a:pt x="9371" y="11315"/>
                    <a:pt x="10155" y="10126"/>
                    <a:pt x="10967" y="8955"/>
                  </a:cubicBezTo>
                  <a:lnTo>
                    <a:pt x="10967" y="8955"/>
                  </a:lnTo>
                  <a:cubicBezTo>
                    <a:pt x="10166" y="10315"/>
                    <a:pt x="9413" y="11703"/>
                    <a:pt x="8709" y="13116"/>
                  </a:cubicBezTo>
                  <a:cubicBezTo>
                    <a:pt x="8673" y="13194"/>
                    <a:pt x="8741" y="13267"/>
                    <a:pt x="8809" y="13267"/>
                  </a:cubicBezTo>
                  <a:cubicBezTo>
                    <a:pt x="8836" y="13267"/>
                    <a:pt x="8864" y="13254"/>
                    <a:pt x="8885" y="13225"/>
                  </a:cubicBezTo>
                  <a:lnTo>
                    <a:pt x="8885" y="13225"/>
                  </a:lnTo>
                  <a:lnTo>
                    <a:pt x="8889" y="13227"/>
                  </a:lnTo>
                  <a:cubicBezTo>
                    <a:pt x="8899" y="13206"/>
                    <a:pt x="8910" y="13184"/>
                    <a:pt x="8921" y="13162"/>
                  </a:cubicBezTo>
                  <a:lnTo>
                    <a:pt x="8921" y="13162"/>
                  </a:lnTo>
                  <a:cubicBezTo>
                    <a:pt x="10051" y="11181"/>
                    <a:pt x="11321" y="9274"/>
                    <a:pt x="12721" y="7458"/>
                  </a:cubicBezTo>
                  <a:lnTo>
                    <a:pt x="12721" y="7458"/>
                  </a:lnTo>
                  <a:cubicBezTo>
                    <a:pt x="12095" y="8820"/>
                    <a:pt x="11434" y="10167"/>
                    <a:pt x="10736" y="11491"/>
                  </a:cubicBezTo>
                  <a:cubicBezTo>
                    <a:pt x="10695" y="11575"/>
                    <a:pt x="10770" y="11646"/>
                    <a:pt x="10840" y="11646"/>
                  </a:cubicBezTo>
                  <a:cubicBezTo>
                    <a:pt x="10869" y="11646"/>
                    <a:pt x="10898" y="11633"/>
                    <a:pt x="10916" y="11602"/>
                  </a:cubicBezTo>
                  <a:cubicBezTo>
                    <a:pt x="11746" y="10028"/>
                    <a:pt x="12524" y="8420"/>
                    <a:pt x="13243" y="6786"/>
                  </a:cubicBezTo>
                  <a:cubicBezTo>
                    <a:pt x="13275" y="6716"/>
                    <a:pt x="13217" y="6632"/>
                    <a:pt x="13153" y="6632"/>
                  </a:cubicBezTo>
                  <a:cubicBezTo>
                    <a:pt x="13131" y="6632"/>
                    <a:pt x="13109" y="6642"/>
                    <a:pt x="13089" y="6666"/>
                  </a:cubicBezTo>
                  <a:cubicBezTo>
                    <a:pt x="13084" y="6672"/>
                    <a:pt x="13079" y="6678"/>
                    <a:pt x="13074" y="6685"/>
                  </a:cubicBezTo>
                  <a:lnTo>
                    <a:pt x="13074" y="6685"/>
                  </a:lnTo>
                  <a:lnTo>
                    <a:pt x="13072" y="6683"/>
                  </a:lnTo>
                  <a:cubicBezTo>
                    <a:pt x="13070" y="6686"/>
                    <a:pt x="13069" y="6690"/>
                    <a:pt x="13067" y="6693"/>
                  </a:cubicBezTo>
                  <a:lnTo>
                    <a:pt x="13067" y="6693"/>
                  </a:lnTo>
                  <a:cubicBezTo>
                    <a:pt x="12106" y="7899"/>
                    <a:pt x="11201" y="9147"/>
                    <a:pt x="10355" y="10434"/>
                  </a:cubicBezTo>
                  <a:lnTo>
                    <a:pt x="10355" y="10434"/>
                  </a:lnTo>
                  <a:cubicBezTo>
                    <a:pt x="11092" y="9109"/>
                    <a:pt x="11876" y="7810"/>
                    <a:pt x="12704" y="6538"/>
                  </a:cubicBezTo>
                  <a:cubicBezTo>
                    <a:pt x="12759" y="6465"/>
                    <a:pt x="12689" y="6392"/>
                    <a:pt x="12616" y="6392"/>
                  </a:cubicBezTo>
                  <a:cubicBezTo>
                    <a:pt x="12588" y="6392"/>
                    <a:pt x="12559" y="6403"/>
                    <a:pt x="12537" y="6429"/>
                  </a:cubicBezTo>
                  <a:lnTo>
                    <a:pt x="12537" y="6429"/>
                  </a:lnTo>
                  <a:lnTo>
                    <a:pt x="12533" y="6426"/>
                  </a:lnTo>
                  <a:cubicBezTo>
                    <a:pt x="12518" y="6449"/>
                    <a:pt x="12504" y="6471"/>
                    <a:pt x="12489" y="6494"/>
                  </a:cubicBezTo>
                  <a:lnTo>
                    <a:pt x="12489" y="6494"/>
                  </a:lnTo>
                  <a:cubicBezTo>
                    <a:pt x="11624" y="7658"/>
                    <a:pt x="10789" y="8841"/>
                    <a:pt x="9983" y="10044"/>
                  </a:cubicBezTo>
                  <a:lnTo>
                    <a:pt x="9983" y="10044"/>
                  </a:lnTo>
                  <a:cubicBezTo>
                    <a:pt x="10806" y="8572"/>
                    <a:pt x="11643" y="7106"/>
                    <a:pt x="12499" y="5648"/>
                  </a:cubicBezTo>
                  <a:cubicBezTo>
                    <a:pt x="12547" y="5564"/>
                    <a:pt x="12473" y="5493"/>
                    <a:pt x="12401" y="5493"/>
                  </a:cubicBezTo>
                  <a:cubicBezTo>
                    <a:pt x="12370" y="5493"/>
                    <a:pt x="12340" y="5506"/>
                    <a:pt x="12319" y="5537"/>
                  </a:cubicBezTo>
                  <a:cubicBezTo>
                    <a:pt x="12319" y="5537"/>
                    <a:pt x="12319" y="5537"/>
                    <a:pt x="12319" y="5537"/>
                  </a:cubicBezTo>
                  <a:lnTo>
                    <a:pt x="12319" y="5537"/>
                  </a:lnTo>
                  <a:lnTo>
                    <a:pt x="10332" y="8421"/>
                  </a:lnTo>
                  <a:lnTo>
                    <a:pt x="10332" y="8421"/>
                  </a:lnTo>
                  <a:cubicBezTo>
                    <a:pt x="11355" y="6812"/>
                    <a:pt x="12405" y="5222"/>
                    <a:pt x="13483" y="3646"/>
                  </a:cubicBezTo>
                  <a:cubicBezTo>
                    <a:pt x="13533" y="3576"/>
                    <a:pt x="13461" y="3492"/>
                    <a:pt x="13393" y="3492"/>
                  </a:cubicBezTo>
                  <a:cubicBezTo>
                    <a:pt x="13369" y="3492"/>
                    <a:pt x="13346" y="3502"/>
                    <a:pt x="13329" y="3526"/>
                  </a:cubicBezTo>
                  <a:cubicBezTo>
                    <a:pt x="13324" y="3533"/>
                    <a:pt x="13319" y="3539"/>
                    <a:pt x="13314" y="3545"/>
                  </a:cubicBezTo>
                  <a:lnTo>
                    <a:pt x="13314" y="3545"/>
                  </a:lnTo>
                  <a:lnTo>
                    <a:pt x="13311" y="3543"/>
                  </a:lnTo>
                  <a:cubicBezTo>
                    <a:pt x="13303" y="3555"/>
                    <a:pt x="13295" y="3567"/>
                    <a:pt x="13287" y="3579"/>
                  </a:cubicBezTo>
                  <a:lnTo>
                    <a:pt x="13287" y="3579"/>
                  </a:lnTo>
                  <a:cubicBezTo>
                    <a:pt x="11669" y="5629"/>
                    <a:pt x="10105" y="7717"/>
                    <a:pt x="8601" y="9848"/>
                  </a:cubicBezTo>
                  <a:lnTo>
                    <a:pt x="8601" y="9848"/>
                  </a:lnTo>
                  <a:cubicBezTo>
                    <a:pt x="9748" y="7817"/>
                    <a:pt x="10990" y="5843"/>
                    <a:pt x="12328" y="3928"/>
                  </a:cubicBezTo>
                  <a:cubicBezTo>
                    <a:pt x="12378" y="3858"/>
                    <a:pt x="12307" y="3774"/>
                    <a:pt x="12238" y="3774"/>
                  </a:cubicBezTo>
                  <a:cubicBezTo>
                    <a:pt x="12214" y="3774"/>
                    <a:pt x="12191" y="3784"/>
                    <a:pt x="12174" y="3809"/>
                  </a:cubicBezTo>
                  <a:cubicBezTo>
                    <a:pt x="12170" y="3813"/>
                    <a:pt x="12166" y="3817"/>
                    <a:pt x="12163" y="3822"/>
                  </a:cubicBezTo>
                  <a:lnTo>
                    <a:pt x="12163" y="3822"/>
                  </a:lnTo>
                  <a:lnTo>
                    <a:pt x="12157" y="3817"/>
                  </a:lnTo>
                  <a:cubicBezTo>
                    <a:pt x="12135" y="3847"/>
                    <a:pt x="12114" y="3877"/>
                    <a:pt x="12093" y="3907"/>
                  </a:cubicBezTo>
                  <a:lnTo>
                    <a:pt x="12093" y="3907"/>
                  </a:lnTo>
                  <a:cubicBezTo>
                    <a:pt x="11269" y="4923"/>
                    <a:pt x="10468" y="5958"/>
                    <a:pt x="9691" y="7008"/>
                  </a:cubicBezTo>
                  <a:lnTo>
                    <a:pt x="9691" y="7008"/>
                  </a:lnTo>
                  <a:lnTo>
                    <a:pt x="12593" y="2465"/>
                  </a:lnTo>
                  <a:cubicBezTo>
                    <a:pt x="12647" y="2393"/>
                    <a:pt x="12578" y="2320"/>
                    <a:pt x="12505" y="2320"/>
                  </a:cubicBezTo>
                  <a:cubicBezTo>
                    <a:pt x="12481" y="2320"/>
                    <a:pt x="12457" y="2328"/>
                    <a:pt x="12437" y="2346"/>
                  </a:cubicBezTo>
                  <a:lnTo>
                    <a:pt x="12437" y="2346"/>
                  </a:lnTo>
                  <a:lnTo>
                    <a:pt x="12422" y="2337"/>
                  </a:lnTo>
                  <a:lnTo>
                    <a:pt x="12320" y="2496"/>
                  </a:lnTo>
                  <a:lnTo>
                    <a:pt x="12320" y="2496"/>
                  </a:lnTo>
                  <a:lnTo>
                    <a:pt x="6592" y="10000"/>
                  </a:lnTo>
                  <a:lnTo>
                    <a:pt x="6592" y="10000"/>
                  </a:lnTo>
                  <a:cubicBezTo>
                    <a:pt x="7949" y="7704"/>
                    <a:pt x="9365" y="5448"/>
                    <a:pt x="10839" y="3227"/>
                  </a:cubicBezTo>
                  <a:cubicBezTo>
                    <a:pt x="10884" y="3150"/>
                    <a:pt x="10813" y="3068"/>
                    <a:pt x="10743" y="3068"/>
                  </a:cubicBezTo>
                  <a:cubicBezTo>
                    <a:pt x="10719" y="3068"/>
                    <a:pt x="10696" y="3077"/>
                    <a:pt x="10677" y="3098"/>
                  </a:cubicBezTo>
                  <a:cubicBezTo>
                    <a:pt x="10674" y="3101"/>
                    <a:pt x="10672" y="3104"/>
                    <a:pt x="10670" y="3106"/>
                  </a:cubicBezTo>
                  <a:lnTo>
                    <a:pt x="10670" y="3106"/>
                  </a:lnTo>
                  <a:lnTo>
                    <a:pt x="10659" y="3098"/>
                  </a:lnTo>
                  <a:cubicBezTo>
                    <a:pt x="10636" y="3134"/>
                    <a:pt x="10612" y="3170"/>
                    <a:pt x="10588" y="3206"/>
                  </a:cubicBezTo>
                  <a:lnTo>
                    <a:pt x="10588" y="3206"/>
                  </a:lnTo>
                  <a:cubicBezTo>
                    <a:pt x="8575" y="5654"/>
                    <a:pt x="6566" y="8102"/>
                    <a:pt x="4554" y="10550"/>
                  </a:cubicBezTo>
                  <a:lnTo>
                    <a:pt x="4554" y="10550"/>
                  </a:lnTo>
                  <a:cubicBezTo>
                    <a:pt x="6346" y="7788"/>
                    <a:pt x="8187" y="5056"/>
                    <a:pt x="10078" y="2354"/>
                  </a:cubicBezTo>
                  <a:cubicBezTo>
                    <a:pt x="10129" y="2284"/>
                    <a:pt x="10057" y="2200"/>
                    <a:pt x="9985" y="2200"/>
                  </a:cubicBezTo>
                  <a:cubicBezTo>
                    <a:pt x="9960" y="2200"/>
                    <a:pt x="9936" y="2210"/>
                    <a:pt x="9916" y="2234"/>
                  </a:cubicBezTo>
                  <a:lnTo>
                    <a:pt x="9916" y="2234"/>
                  </a:lnTo>
                  <a:lnTo>
                    <a:pt x="9907" y="2226"/>
                  </a:lnTo>
                  <a:cubicBezTo>
                    <a:pt x="9876" y="2270"/>
                    <a:pt x="9845" y="2315"/>
                    <a:pt x="9814" y="2359"/>
                  </a:cubicBezTo>
                  <a:lnTo>
                    <a:pt x="9814" y="2359"/>
                  </a:lnTo>
                  <a:cubicBezTo>
                    <a:pt x="8431" y="4054"/>
                    <a:pt x="7057" y="5759"/>
                    <a:pt x="5696" y="7470"/>
                  </a:cubicBezTo>
                  <a:lnTo>
                    <a:pt x="5696" y="7470"/>
                  </a:lnTo>
                  <a:cubicBezTo>
                    <a:pt x="7328" y="5170"/>
                    <a:pt x="8946" y="2859"/>
                    <a:pt x="10548" y="541"/>
                  </a:cubicBezTo>
                  <a:cubicBezTo>
                    <a:pt x="10600" y="469"/>
                    <a:pt x="10529" y="383"/>
                    <a:pt x="10458" y="383"/>
                  </a:cubicBezTo>
                  <a:cubicBezTo>
                    <a:pt x="10435" y="383"/>
                    <a:pt x="10413" y="392"/>
                    <a:pt x="10394" y="412"/>
                  </a:cubicBezTo>
                  <a:cubicBezTo>
                    <a:pt x="10392" y="415"/>
                    <a:pt x="10390" y="417"/>
                    <a:pt x="10387" y="420"/>
                  </a:cubicBezTo>
                  <a:lnTo>
                    <a:pt x="10387" y="420"/>
                  </a:lnTo>
                  <a:lnTo>
                    <a:pt x="10377" y="412"/>
                  </a:lnTo>
                  <a:cubicBezTo>
                    <a:pt x="10358" y="440"/>
                    <a:pt x="10338" y="469"/>
                    <a:pt x="10318" y="497"/>
                  </a:cubicBezTo>
                  <a:lnTo>
                    <a:pt x="10318" y="497"/>
                  </a:lnTo>
                  <a:cubicBezTo>
                    <a:pt x="7912" y="3185"/>
                    <a:pt x="5586" y="5949"/>
                    <a:pt x="3348" y="8782"/>
                  </a:cubicBezTo>
                  <a:lnTo>
                    <a:pt x="3348" y="8782"/>
                  </a:lnTo>
                  <a:cubicBezTo>
                    <a:pt x="4960" y="6174"/>
                    <a:pt x="6683" y="3631"/>
                    <a:pt x="8521" y="1174"/>
                  </a:cubicBezTo>
                  <a:cubicBezTo>
                    <a:pt x="8572" y="1109"/>
                    <a:pt x="8498" y="1021"/>
                    <a:pt x="8425" y="1021"/>
                  </a:cubicBezTo>
                  <a:cubicBezTo>
                    <a:pt x="8401" y="1021"/>
                    <a:pt x="8377" y="1031"/>
                    <a:pt x="8358" y="1054"/>
                  </a:cubicBezTo>
                  <a:cubicBezTo>
                    <a:pt x="8357" y="1055"/>
                    <a:pt x="8356" y="1057"/>
                    <a:pt x="8355" y="1058"/>
                  </a:cubicBezTo>
                  <a:lnTo>
                    <a:pt x="8355" y="1058"/>
                  </a:lnTo>
                  <a:lnTo>
                    <a:pt x="8350" y="1054"/>
                  </a:lnTo>
                  <a:cubicBezTo>
                    <a:pt x="8310" y="1107"/>
                    <a:pt x="8270" y="1160"/>
                    <a:pt x="8231" y="1213"/>
                  </a:cubicBezTo>
                  <a:lnTo>
                    <a:pt x="8231" y="1213"/>
                  </a:lnTo>
                  <a:cubicBezTo>
                    <a:pt x="7434" y="2206"/>
                    <a:pt x="6637" y="3200"/>
                    <a:pt x="5850" y="4203"/>
                  </a:cubicBezTo>
                  <a:lnTo>
                    <a:pt x="5850" y="4203"/>
                  </a:lnTo>
                  <a:cubicBezTo>
                    <a:pt x="6846" y="2830"/>
                    <a:pt x="7874" y="1480"/>
                    <a:pt x="8957" y="173"/>
                  </a:cubicBezTo>
                  <a:cubicBezTo>
                    <a:pt x="9022" y="101"/>
                    <a:pt x="8959" y="1"/>
                    <a:pt x="888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0"/>
            <p:cNvSpPr/>
            <p:nvPr/>
          </p:nvSpPr>
          <p:spPr>
            <a:xfrm>
              <a:off x="8082766" y="-147839"/>
              <a:ext cx="76951" cy="87655"/>
            </a:xfrm>
            <a:custGeom>
              <a:avLst/>
              <a:gdLst/>
              <a:ahLst/>
              <a:cxnLst/>
              <a:rect l="l" t="t" r="r" b="b"/>
              <a:pathLst>
                <a:path w="762" h="868" extrusionOk="0">
                  <a:moveTo>
                    <a:pt x="272" y="1"/>
                  </a:moveTo>
                  <a:cubicBezTo>
                    <a:pt x="179" y="1"/>
                    <a:pt x="88" y="59"/>
                    <a:pt x="64" y="158"/>
                  </a:cubicBezTo>
                  <a:cubicBezTo>
                    <a:pt x="62" y="162"/>
                    <a:pt x="61" y="167"/>
                    <a:pt x="59" y="171"/>
                  </a:cubicBezTo>
                  <a:lnTo>
                    <a:pt x="59" y="171"/>
                  </a:lnTo>
                  <a:cubicBezTo>
                    <a:pt x="17" y="224"/>
                    <a:pt x="0" y="295"/>
                    <a:pt x="21" y="363"/>
                  </a:cubicBezTo>
                  <a:cubicBezTo>
                    <a:pt x="22" y="367"/>
                    <a:pt x="23" y="370"/>
                    <a:pt x="25" y="374"/>
                  </a:cubicBezTo>
                  <a:lnTo>
                    <a:pt x="25" y="374"/>
                  </a:lnTo>
                  <a:cubicBezTo>
                    <a:pt x="16" y="551"/>
                    <a:pt x="63" y="742"/>
                    <a:pt x="218" y="825"/>
                  </a:cubicBezTo>
                  <a:cubicBezTo>
                    <a:pt x="265" y="849"/>
                    <a:pt x="311" y="860"/>
                    <a:pt x="356" y="860"/>
                  </a:cubicBezTo>
                  <a:cubicBezTo>
                    <a:pt x="374" y="860"/>
                    <a:pt x="392" y="858"/>
                    <a:pt x="409" y="855"/>
                  </a:cubicBezTo>
                  <a:lnTo>
                    <a:pt x="409" y="855"/>
                  </a:lnTo>
                  <a:cubicBezTo>
                    <a:pt x="430" y="864"/>
                    <a:pt x="451" y="868"/>
                    <a:pt x="472" y="868"/>
                  </a:cubicBezTo>
                  <a:cubicBezTo>
                    <a:pt x="583" y="868"/>
                    <a:pt x="690" y="757"/>
                    <a:pt x="697" y="645"/>
                  </a:cubicBezTo>
                  <a:cubicBezTo>
                    <a:pt x="697" y="630"/>
                    <a:pt x="697" y="615"/>
                    <a:pt x="697" y="600"/>
                  </a:cubicBezTo>
                  <a:lnTo>
                    <a:pt x="697" y="600"/>
                  </a:lnTo>
                  <a:cubicBezTo>
                    <a:pt x="715" y="559"/>
                    <a:pt x="726" y="516"/>
                    <a:pt x="731" y="474"/>
                  </a:cubicBezTo>
                  <a:cubicBezTo>
                    <a:pt x="761" y="270"/>
                    <a:pt x="631" y="52"/>
                    <a:pt x="423" y="52"/>
                  </a:cubicBezTo>
                  <a:cubicBezTo>
                    <a:pt x="419" y="52"/>
                    <a:pt x="416" y="52"/>
                    <a:pt x="413" y="52"/>
                  </a:cubicBezTo>
                  <a:lnTo>
                    <a:pt x="413" y="52"/>
                  </a:lnTo>
                  <a:cubicBezTo>
                    <a:pt x="402" y="44"/>
                    <a:pt x="391" y="37"/>
                    <a:pt x="380" y="29"/>
                  </a:cubicBezTo>
                  <a:cubicBezTo>
                    <a:pt x="346" y="10"/>
                    <a:pt x="309" y="1"/>
                    <a:pt x="27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0"/>
            <p:cNvSpPr/>
            <p:nvPr/>
          </p:nvSpPr>
          <p:spPr>
            <a:xfrm>
              <a:off x="8348365" y="-130974"/>
              <a:ext cx="95532" cy="89069"/>
            </a:xfrm>
            <a:custGeom>
              <a:avLst/>
              <a:gdLst/>
              <a:ahLst/>
              <a:cxnLst/>
              <a:rect l="l" t="t" r="r" b="b"/>
              <a:pathLst>
                <a:path w="946" h="882" extrusionOk="0">
                  <a:moveTo>
                    <a:pt x="569" y="1"/>
                  </a:moveTo>
                  <a:cubicBezTo>
                    <a:pt x="535" y="1"/>
                    <a:pt x="498" y="11"/>
                    <a:pt x="462" y="33"/>
                  </a:cubicBezTo>
                  <a:lnTo>
                    <a:pt x="445" y="33"/>
                  </a:lnTo>
                  <a:cubicBezTo>
                    <a:pt x="300" y="110"/>
                    <a:pt x="180" y="213"/>
                    <a:pt x="86" y="341"/>
                  </a:cubicBezTo>
                  <a:cubicBezTo>
                    <a:pt x="0" y="478"/>
                    <a:pt x="17" y="658"/>
                    <a:pt x="137" y="769"/>
                  </a:cubicBezTo>
                  <a:cubicBezTo>
                    <a:pt x="211" y="843"/>
                    <a:pt x="315" y="881"/>
                    <a:pt x="419" y="881"/>
                  </a:cubicBezTo>
                  <a:cubicBezTo>
                    <a:pt x="460" y="881"/>
                    <a:pt x="501" y="875"/>
                    <a:pt x="539" y="863"/>
                  </a:cubicBezTo>
                  <a:cubicBezTo>
                    <a:pt x="676" y="803"/>
                    <a:pt x="796" y="701"/>
                    <a:pt x="881" y="572"/>
                  </a:cubicBezTo>
                  <a:cubicBezTo>
                    <a:pt x="945" y="452"/>
                    <a:pt x="897" y="309"/>
                    <a:pt x="778" y="257"/>
                  </a:cubicBezTo>
                  <a:lnTo>
                    <a:pt x="778" y="257"/>
                  </a:lnTo>
                  <a:cubicBezTo>
                    <a:pt x="791" y="133"/>
                    <a:pt x="693" y="1"/>
                    <a:pt x="56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0"/>
            <p:cNvSpPr/>
            <p:nvPr/>
          </p:nvSpPr>
          <p:spPr>
            <a:xfrm>
              <a:off x="8238591" y="-41801"/>
              <a:ext cx="92603" cy="86342"/>
            </a:xfrm>
            <a:custGeom>
              <a:avLst/>
              <a:gdLst/>
              <a:ahLst/>
              <a:cxnLst/>
              <a:rect l="l" t="t" r="r" b="b"/>
              <a:pathLst>
                <a:path w="917" h="855" extrusionOk="0">
                  <a:moveTo>
                    <a:pt x="418" y="466"/>
                  </a:moveTo>
                  <a:cubicBezTo>
                    <a:pt x="419" y="467"/>
                    <a:pt x="420" y="467"/>
                    <a:pt x="421" y="468"/>
                  </a:cubicBezTo>
                  <a:lnTo>
                    <a:pt x="421" y="468"/>
                  </a:lnTo>
                  <a:cubicBezTo>
                    <a:pt x="421" y="468"/>
                    <a:pt x="421" y="468"/>
                    <a:pt x="421" y="468"/>
                  </a:cubicBezTo>
                  <a:lnTo>
                    <a:pt x="421" y="468"/>
                  </a:lnTo>
                  <a:cubicBezTo>
                    <a:pt x="420" y="468"/>
                    <a:pt x="420" y="468"/>
                    <a:pt x="420" y="468"/>
                  </a:cubicBezTo>
                  <a:lnTo>
                    <a:pt x="420" y="468"/>
                  </a:lnTo>
                  <a:cubicBezTo>
                    <a:pt x="420" y="468"/>
                    <a:pt x="420" y="468"/>
                    <a:pt x="420" y="468"/>
                  </a:cubicBezTo>
                  <a:lnTo>
                    <a:pt x="420" y="468"/>
                  </a:lnTo>
                  <a:cubicBezTo>
                    <a:pt x="419" y="467"/>
                    <a:pt x="419" y="467"/>
                    <a:pt x="418" y="466"/>
                  </a:cubicBezTo>
                  <a:close/>
                  <a:moveTo>
                    <a:pt x="381" y="0"/>
                  </a:moveTo>
                  <a:cubicBezTo>
                    <a:pt x="363" y="0"/>
                    <a:pt x="344" y="2"/>
                    <a:pt x="326" y="6"/>
                  </a:cubicBezTo>
                  <a:cubicBezTo>
                    <a:pt x="276" y="21"/>
                    <a:pt x="236" y="53"/>
                    <a:pt x="208" y="94"/>
                  </a:cubicBezTo>
                  <a:lnTo>
                    <a:pt x="208" y="94"/>
                  </a:lnTo>
                  <a:cubicBezTo>
                    <a:pt x="153" y="127"/>
                    <a:pt x="106" y="172"/>
                    <a:pt x="69" y="228"/>
                  </a:cubicBezTo>
                  <a:cubicBezTo>
                    <a:pt x="1" y="331"/>
                    <a:pt x="44" y="468"/>
                    <a:pt x="146" y="528"/>
                  </a:cubicBezTo>
                  <a:cubicBezTo>
                    <a:pt x="178" y="544"/>
                    <a:pt x="213" y="551"/>
                    <a:pt x="248" y="551"/>
                  </a:cubicBezTo>
                  <a:cubicBezTo>
                    <a:pt x="252" y="551"/>
                    <a:pt x="257" y="551"/>
                    <a:pt x="261" y="551"/>
                  </a:cubicBezTo>
                  <a:lnTo>
                    <a:pt x="261" y="551"/>
                  </a:lnTo>
                  <a:lnTo>
                    <a:pt x="309" y="690"/>
                  </a:lnTo>
                  <a:cubicBezTo>
                    <a:pt x="340" y="790"/>
                    <a:pt x="431" y="854"/>
                    <a:pt x="528" y="854"/>
                  </a:cubicBezTo>
                  <a:cubicBezTo>
                    <a:pt x="563" y="854"/>
                    <a:pt x="599" y="846"/>
                    <a:pt x="634" y="827"/>
                  </a:cubicBezTo>
                  <a:cubicBezTo>
                    <a:pt x="865" y="690"/>
                    <a:pt x="916" y="374"/>
                    <a:pt x="745" y="168"/>
                  </a:cubicBezTo>
                  <a:cubicBezTo>
                    <a:pt x="682" y="99"/>
                    <a:pt x="599" y="52"/>
                    <a:pt x="509" y="37"/>
                  </a:cubicBezTo>
                  <a:lnTo>
                    <a:pt x="509" y="37"/>
                  </a:lnTo>
                  <a:cubicBezTo>
                    <a:pt x="472" y="13"/>
                    <a:pt x="427" y="0"/>
                    <a:pt x="3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0"/>
            <p:cNvSpPr/>
            <p:nvPr/>
          </p:nvSpPr>
          <p:spPr>
            <a:xfrm>
              <a:off x="8191935" y="91806"/>
              <a:ext cx="79374" cy="89473"/>
            </a:xfrm>
            <a:custGeom>
              <a:avLst/>
              <a:gdLst/>
              <a:ahLst/>
              <a:cxnLst/>
              <a:rect l="l" t="t" r="r" b="b"/>
              <a:pathLst>
                <a:path w="786" h="886" extrusionOk="0">
                  <a:moveTo>
                    <a:pt x="548" y="497"/>
                  </a:moveTo>
                  <a:cubicBezTo>
                    <a:pt x="549" y="497"/>
                    <a:pt x="549" y="497"/>
                    <a:pt x="549" y="497"/>
                  </a:cubicBezTo>
                  <a:lnTo>
                    <a:pt x="549" y="497"/>
                  </a:lnTo>
                  <a:cubicBezTo>
                    <a:pt x="549" y="497"/>
                    <a:pt x="549" y="497"/>
                    <a:pt x="549" y="497"/>
                  </a:cubicBezTo>
                  <a:lnTo>
                    <a:pt x="549" y="497"/>
                  </a:lnTo>
                  <a:cubicBezTo>
                    <a:pt x="549" y="497"/>
                    <a:pt x="549" y="497"/>
                    <a:pt x="548" y="497"/>
                  </a:cubicBezTo>
                  <a:close/>
                  <a:moveTo>
                    <a:pt x="552" y="505"/>
                  </a:moveTo>
                  <a:lnTo>
                    <a:pt x="552" y="505"/>
                  </a:lnTo>
                  <a:cubicBezTo>
                    <a:pt x="552" y="508"/>
                    <a:pt x="552" y="509"/>
                    <a:pt x="551" y="509"/>
                  </a:cubicBezTo>
                  <a:cubicBezTo>
                    <a:pt x="551" y="509"/>
                    <a:pt x="550" y="508"/>
                    <a:pt x="549" y="505"/>
                  </a:cubicBezTo>
                  <a:close/>
                  <a:moveTo>
                    <a:pt x="496" y="0"/>
                  </a:moveTo>
                  <a:cubicBezTo>
                    <a:pt x="476" y="0"/>
                    <a:pt x="456" y="3"/>
                    <a:pt x="437" y="9"/>
                  </a:cubicBezTo>
                  <a:lnTo>
                    <a:pt x="437" y="26"/>
                  </a:lnTo>
                  <a:cubicBezTo>
                    <a:pt x="103" y="137"/>
                    <a:pt x="1" y="565"/>
                    <a:pt x="249" y="822"/>
                  </a:cubicBezTo>
                  <a:cubicBezTo>
                    <a:pt x="292" y="864"/>
                    <a:pt x="347" y="886"/>
                    <a:pt x="403" y="886"/>
                  </a:cubicBezTo>
                  <a:cubicBezTo>
                    <a:pt x="458" y="886"/>
                    <a:pt x="514" y="864"/>
                    <a:pt x="557" y="822"/>
                  </a:cubicBezTo>
                  <a:cubicBezTo>
                    <a:pt x="684" y="686"/>
                    <a:pt x="786" y="501"/>
                    <a:pt x="680" y="331"/>
                  </a:cubicBezTo>
                  <a:lnTo>
                    <a:pt x="680" y="331"/>
                  </a:lnTo>
                  <a:cubicBezTo>
                    <a:pt x="707" y="282"/>
                    <a:pt x="715" y="222"/>
                    <a:pt x="702" y="163"/>
                  </a:cubicBezTo>
                  <a:cubicBezTo>
                    <a:pt x="681" y="64"/>
                    <a:pt x="590" y="0"/>
                    <a:pt x="4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0"/>
            <p:cNvSpPr/>
            <p:nvPr/>
          </p:nvSpPr>
          <p:spPr>
            <a:xfrm>
              <a:off x="8490859" y="56561"/>
              <a:ext cx="84827" cy="87857"/>
            </a:xfrm>
            <a:custGeom>
              <a:avLst/>
              <a:gdLst/>
              <a:ahLst/>
              <a:cxnLst/>
              <a:rect l="l" t="t" r="r" b="b"/>
              <a:pathLst>
                <a:path w="840" h="870" extrusionOk="0">
                  <a:moveTo>
                    <a:pt x="427" y="1"/>
                  </a:moveTo>
                  <a:cubicBezTo>
                    <a:pt x="393" y="1"/>
                    <a:pt x="358" y="8"/>
                    <a:pt x="326" y="24"/>
                  </a:cubicBezTo>
                  <a:cubicBezTo>
                    <a:pt x="232" y="67"/>
                    <a:pt x="146" y="135"/>
                    <a:pt x="86" y="212"/>
                  </a:cubicBezTo>
                  <a:cubicBezTo>
                    <a:pt x="1" y="298"/>
                    <a:pt x="1" y="426"/>
                    <a:pt x="86" y="512"/>
                  </a:cubicBezTo>
                  <a:cubicBezTo>
                    <a:pt x="95" y="521"/>
                    <a:pt x="105" y="530"/>
                    <a:pt x="114" y="539"/>
                  </a:cubicBezTo>
                  <a:lnTo>
                    <a:pt x="114" y="539"/>
                  </a:lnTo>
                  <a:cubicBezTo>
                    <a:pt x="116" y="549"/>
                    <a:pt x="118" y="560"/>
                    <a:pt x="121" y="572"/>
                  </a:cubicBezTo>
                  <a:cubicBezTo>
                    <a:pt x="129" y="657"/>
                    <a:pt x="172" y="726"/>
                    <a:pt x="223" y="786"/>
                  </a:cubicBezTo>
                  <a:cubicBezTo>
                    <a:pt x="289" y="842"/>
                    <a:pt x="369" y="870"/>
                    <a:pt x="448" y="870"/>
                  </a:cubicBezTo>
                  <a:cubicBezTo>
                    <a:pt x="514" y="870"/>
                    <a:pt x="579" y="850"/>
                    <a:pt x="634" y="811"/>
                  </a:cubicBezTo>
                  <a:cubicBezTo>
                    <a:pt x="771" y="726"/>
                    <a:pt x="839" y="572"/>
                    <a:pt x="805" y="418"/>
                  </a:cubicBezTo>
                  <a:cubicBezTo>
                    <a:pt x="779" y="272"/>
                    <a:pt x="702" y="153"/>
                    <a:pt x="582" y="58"/>
                  </a:cubicBezTo>
                  <a:cubicBezTo>
                    <a:pt x="540" y="21"/>
                    <a:pt x="484" y="1"/>
                    <a:pt x="42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0"/>
            <p:cNvSpPr/>
            <p:nvPr/>
          </p:nvSpPr>
          <p:spPr>
            <a:xfrm>
              <a:off x="8562561" y="-102899"/>
              <a:ext cx="88261" cy="77455"/>
            </a:xfrm>
            <a:custGeom>
              <a:avLst/>
              <a:gdLst/>
              <a:ahLst/>
              <a:cxnLst/>
              <a:rect l="l" t="t" r="r" b="b"/>
              <a:pathLst>
                <a:path w="874" h="767" extrusionOk="0">
                  <a:moveTo>
                    <a:pt x="438" y="329"/>
                  </a:moveTo>
                  <a:lnTo>
                    <a:pt x="438" y="329"/>
                  </a:lnTo>
                  <a:cubicBezTo>
                    <a:pt x="438" y="329"/>
                    <a:pt x="437" y="329"/>
                    <a:pt x="436" y="329"/>
                  </a:cubicBezTo>
                  <a:lnTo>
                    <a:pt x="436" y="329"/>
                  </a:lnTo>
                  <a:lnTo>
                    <a:pt x="437" y="329"/>
                  </a:lnTo>
                  <a:close/>
                  <a:moveTo>
                    <a:pt x="496" y="325"/>
                  </a:moveTo>
                  <a:cubicBezTo>
                    <a:pt x="496" y="325"/>
                    <a:pt x="495" y="329"/>
                    <a:pt x="491" y="339"/>
                  </a:cubicBezTo>
                  <a:lnTo>
                    <a:pt x="491" y="339"/>
                  </a:lnTo>
                  <a:cubicBezTo>
                    <a:pt x="493" y="332"/>
                    <a:pt x="496" y="325"/>
                    <a:pt x="496" y="325"/>
                  </a:cubicBezTo>
                  <a:close/>
                  <a:moveTo>
                    <a:pt x="487" y="343"/>
                  </a:moveTo>
                  <a:cubicBezTo>
                    <a:pt x="487" y="343"/>
                    <a:pt x="488" y="344"/>
                    <a:pt x="488" y="344"/>
                  </a:cubicBezTo>
                  <a:lnTo>
                    <a:pt x="488" y="344"/>
                  </a:lnTo>
                  <a:cubicBezTo>
                    <a:pt x="488" y="345"/>
                    <a:pt x="488" y="345"/>
                    <a:pt x="488" y="346"/>
                  </a:cubicBezTo>
                  <a:lnTo>
                    <a:pt x="488" y="346"/>
                  </a:lnTo>
                  <a:cubicBezTo>
                    <a:pt x="488" y="345"/>
                    <a:pt x="487" y="345"/>
                    <a:pt x="487" y="345"/>
                  </a:cubicBezTo>
                  <a:lnTo>
                    <a:pt x="487" y="345"/>
                  </a:lnTo>
                  <a:cubicBezTo>
                    <a:pt x="487" y="344"/>
                    <a:pt x="487" y="343"/>
                    <a:pt x="487" y="343"/>
                  </a:cubicBezTo>
                  <a:close/>
                  <a:moveTo>
                    <a:pt x="488" y="345"/>
                  </a:moveTo>
                  <a:lnTo>
                    <a:pt x="488" y="345"/>
                  </a:lnTo>
                  <a:cubicBezTo>
                    <a:pt x="489" y="345"/>
                    <a:pt x="489" y="345"/>
                    <a:pt x="489" y="345"/>
                  </a:cubicBezTo>
                  <a:lnTo>
                    <a:pt x="489" y="345"/>
                  </a:lnTo>
                  <a:cubicBezTo>
                    <a:pt x="489" y="345"/>
                    <a:pt x="489" y="346"/>
                    <a:pt x="488" y="346"/>
                  </a:cubicBezTo>
                  <a:cubicBezTo>
                    <a:pt x="488" y="345"/>
                    <a:pt x="488" y="345"/>
                    <a:pt x="488" y="345"/>
                  </a:cubicBezTo>
                  <a:close/>
                  <a:moveTo>
                    <a:pt x="489" y="346"/>
                  </a:moveTo>
                  <a:cubicBezTo>
                    <a:pt x="489" y="347"/>
                    <a:pt x="490" y="347"/>
                    <a:pt x="490" y="347"/>
                  </a:cubicBezTo>
                  <a:lnTo>
                    <a:pt x="490" y="347"/>
                  </a:lnTo>
                  <a:cubicBezTo>
                    <a:pt x="490" y="347"/>
                    <a:pt x="489" y="347"/>
                    <a:pt x="489" y="347"/>
                  </a:cubicBezTo>
                  <a:lnTo>
                    <a:pt x="489" y="347"/>
                  </a:lnTo>
                  <a:cubicBezTo>
                    <a:pt x="489" y="346"/>
                    <a:pt x="489" y="346"/>
                    <a:pt x="489" y="346"/>
                  </a:cubicBezTo>
                  <a:close/>
                  <a:moveTo>
                    <a:pt x="487" y="350"/>
                  </a:moveTo>
                  <a:lnTo>
                    <a:pt x="487" y="350"/>
                  </a:lnTo>
                  <a:cubicBezTo>
                    <a:pt x="488" y="350"/>
                    <a:pt x="488" y="350"/>
                    <a:pt x="488" y="351"/>
                  </a:cubicBezTo>
                  <a:lnTo>
                    <a:pt x="488" y="351"/>
                  </a:lnTo>
                  <a:cubicBezTo>
                    <a:pt x="488" y="352"/>
                    <a:pt x="488" y="353"/>
                    <a:pt x="488" y="354"/>
                  </a:cubicBezTo>
                  <a:cubicBezTo>
                    <a:pt x="488" y="353"/>
                    <a:pt x="489" y="352"/>
                    <a:pt x="489" y="351"/>
                  </a:cubicBezTo>
                  <a:lnTo>
                    <a:pt x="489" y="351"/>
                  </a:lnTo>
                  <a:cubicBezTo>
                    <a:pt x="490" y="351"/>
                    <a:pt x="490" y="351"/>
                    <a:pt x="491" y="351"/>
                  </a:cubicBezTo>
                  <a:cubicBezTo>
                    <a:pt x="491" y="351"/>
                    <a:pt x="491" y="351"/>
                    <a:pt x="492" y="351"/>
                  </a:cubicBezTo>
                  <a:lnTo>
                    <a:pt x="492" y="351"/>
                  </a:lnTo>
                  <a:cubicBezTo>
                    <a:pt x="494" y="356"/>
                    <a:pt x="495" y="361"/>
                    <a:pt x="494" y="361"/>
                  </a:cubicBezTo>
                  <a:cubicBezTo>
                    <a:pt x="493" y="361"/>
                    <a:pt x="492" y="359"/>
                    <a:pt x="488" y="354"/>
                  </a:cubicBezTo>
                  <a:cubicBezTo>
                    <a:pt x="488" y="353"/>
                    <a:pt x="488" y="351"/>
                    <a:pt x="487" y="350"/>
                  </a:cubicBezTo>
                  <a:close/>
                  <a:moveTo>
                    <a:pt x="300" y="1"/>
                  </a:moveTo>
                  <a:cubicBezTo>
                    <a:pt x="231" y="1"/>
                    <a:pt x="160" y="34"/>
                    <a:pt x="112" y="115"/>
                  </a:cubicBezTo>
                  <a:lnTo>
                    <a:pt x="95" y="115"/>
                  </a:lnTo>
                  <a:cubicBezTo>
                    <a:pt x="1" y="286"/>
                    <a:pt x="26" y="500"/>
                    <a:pt x="155" y="654"/>
                  </a:cubicBezTo>
                  <a:cubicBezTo>
                    <a:pt x="233" y="728"/>
                    <a:pt x="337" y="767"/>
                    <a:pt x="440" y="767"/>
                  </a:cubicBezTo>
                  <a:cubicBezTo>
                    <a:pt x="527" y="767"/>
                    <a:pt x="614" y="738"/>
                    <a:pt x="685" y="679"/>
                  </a:cubicBezTo>
                  <a:cubicBezTo>
                    <a:pt x="856" y="560"/>
                    <a:pt x="873" y="311"/>
                    <a:pt x="728" y="166"/>
                  </a:cubicBezTo>
                  <a:cubicBezTo>
                    <a:pt x="656" y="90"/>
                    <a:pt x="562" y="51"/>
                    <a:pt x="466" y="51"/>
                  </a:cubicBezTo>
                  <a:cubicBezTo>
                    <a:pt x="459" y="51"/>
                    <a:pt x="452" y="52"/>
                    <a:pt x="445" y="52"/>
                  </a:cubicBezTo>
                  <a:lnTo>
                    <a:pt x="445" y="52"/>
                  </a:lnTo>
                  <a:cubicBezTo>
                    <a:pt x="404" y="20"/>
                    <a:pt x="352" y="1"/>
                    <a:pt x="3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0"/>
            <p:cNvSpPr/>
            <p:nvPr/>
          </p:nvSpPr>
          <p:spPr>
            <a:xfrm>
              <a:off x="8212334" y="275402"/>
              <a:ext cx="106135" cy="82404"/>
            </a:xfrm>
            <a:custGeom>
              <a:avLst/>
              <a:gdLst/>
              <a:ahLst/>
              <a:cxnLst/>
              <a:rect l="l" t="t" r="r" b="b"/>
              <a:pathLst>
                <a:path w="1051" h="816" extrusionOk="0">
                  <a:moveTo>
                    <a:pt x="523" y="383"/>
                  </a:moveTo>
                  <a:cubicBezTo>
                    <a:pt x="523" y="384"/>
                    <a:pt x="522" y="384"/>
                    <a:pt x="522" y="385"/>
                  </a:cubicBez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cubicBezTo>
                    <a:pt x="522" y="385"/>
                    <a:pt x="522" y="385"/>
                    <a:pt x="522" y="385"/>
                  </a:cubicBezTo>
                  <a:lnTo>
                    <a:pt x="522" y="385"/>
                  </a:lnTo>
                  <a:cubicBezTo>
                    <a:pt x="521" y="389"/>
                    <a:pt x="519" y="394"/>
                    <a:pt x="517" y="397"/>
                  </a:cubicBezTo>
                  <a:lnTo>
                    <a:pt x="517" y="397"/>
                  </a:lnTo>
                  <a:lnTo>
                    <a:pt x="517" y="390"/>
                  </a:lnTo>
                  <a:cubicBezTo>
                    <a:pt x="518" y="389"/>
                    <a:pt x="518" y="388"/>
                    <a:pt x="518" y="387"/>
                  </a:cubicBezTo>
                  <a:lnTo>
                    <a:pt x="518" y="387"/>
                  </a:lnTo>
                  <a:cubicBezTo>
                    <a:pt x="518" y="387"/>
                    <a:pt x="518" y="387"/>
                    <a:pt x="519" y="387"/>
                  </a:cubicBezTo>
                  <a:lnTo>
                    <a:pt x="519" y="387"/>
                  </a:lnTo>
                  <a:cubicBezTo>
                    <a:pt x="518" y="388"/>
                    <a:pt x="518" y="389"/>
                    <a:pt x="517" y="390"/>
                  </a:cubicBezTo>
                  <a:lnTo>
                    <a:pt x="517" y="390"/>
                  </a:lnTo>
                  <a:lnTo>
                    <a:pt x="522" y="385"/>
                  </a:lnTo>
                  <a:lnTo>
                    <a:pt x="522" y="385"/>
                  </a:lnTo>
                  <a:cubicBezTo>
                    <a:pt x="521" y="386"/>
                    <a:pt x="520" y="387"/>
                    <a:pt x="519" y="387"/>
                  </a:cubicBezTo>
                  <a:lnTo>
                    <a:pt x="519" y="387"/>
                  </a:lnTo>
                  <a:cubicBezTo>
                    <a:pt x="519" y="387"/>
                    <a:pt x="519" y="386"/>
                    <a:pt x="519" y="386"/>
                  </a:cubicBezTo>
                  <a:lnTo>
                    <a:pt x="519" y="386"/>
                  </a:lnTo>
                  <a:cubicBezTo>
                    <a:pt x="520" y="385"/>
                    <a:pt x="521" y="384"/>
                    <a:pt x="523" y="383"/>
                  </a:cubicBezTo>
                  <a:close/>
                  <a:moveTo>
                    <a:pt x="583" y="427"/>
                  </a:moveTo>
                  <a:cubicBezTo>
                    <a:pt x="583" y="429"/>
                    <a:pt x="582" y="430"/>
                    <a:pt x="582" y="431"/>
                  </a:cubicBezTo>
                  <a:lnTo>
                    <a:pt x="582" y="431"/>
                  </a:lnTo>
                  <a:cubicBezTo>
                    <a:pt x="581" y="432"/>
                    <a:pt x="580" y="433"/>
                    <a:pt x="580" y="434"/>
                  </a:cubicBezTo>
                  <a:lnTo>
                    <a:pt x="580" y="434"/>
                  </a:lnTo>
                  <a:cubicBezTo>
                    <a:pt x="580" y="432"/>
                    <a:pt x="582" y="430"/>
                    <a:pt x="583" y="427"/>
                  </a:cubicBezTo>
                  <a:close/>
                  <a:moveTo>
                    <a:pt x="544" y="0"/>
                  </a:moveTo>
                  <a:cubicBezTo>
                    <a:pt x="255" y="0"/>
                    <a:pt x="1" y="340"/>
                    <a:pt x="218" y="646"/>
                  </a:cubicBezTo>
                  <a:cubicBezTo>
                    <a:pt x="304" y="765"/>
                    <a:pt x="419" y="815"/>
                    <a:pt x="533" y="815"/>
                  </a:cubicBezTo>
                  <a:cubicBezTo>
                    <a:pt x="796" y="815"/>
                    <a:pt x="1050" y="545"/>
                    <a:pt x="905" y="241"/>
                  </a:cubicBezTo>
                  <a:lnTo>
                    <a:pt x="905" y="241"/>
                  </a:lnTo>
                  <a:cubicBezTo>
                    <a:pt x="896" y="204"/>
                    <a:pt x="876" y="167"/>
                    <a:pt x="842" y="133"/>
                  </a:cubicBezTo>
                  <a:lnTo>
                    <a:pt x="834" y="133"/>
                  </a:lnTo>
                  <a:cubicBezTo>
                    <a:pt x="745" y="39"/>
                    <a:pt x="643" y="0"/>
                    <a:pt x="54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0"/>
            <p:cNvSpPr/>
            <p:nvPr/>
          </p:nvSpPr>
          <p:spPr>
            <a:xfrm>
              <a:off x="8636484" y="17984"/>
              <a:ext cx="88665" cy="79677"/>
            </a:xfrm>
            <a:custGeom>
              <a:avLst/>
              <a:gdLst/>
              <a:ahLst/>
              <a:cxnLst/>
              <a:rect l="l" t="t" r="r" b="b"/>
              <a:pathLst>
                <a:path w="878" h="789" extrusionOk="0">
                  <a:moveTo>
                    <a:pt x="505" y="445"/>
                  </a:moveTo>
                  <a:cubicBezTo>
                    <a:pt x="509" y="445"/>
                    <a:pt x="507" y="447"/>
                    <a:pt x="501" y="448"/>
                  </a:cubicBezTo>
                  <a:lnTo>
                    <a:pt x="501" y="448"/>
                  </a:lnTo>
                  <a:cubicBezTo>
                    <a:pt x="502" y="447"/>
                    <a:pt x="502" y="446"/>
                    <a:pt x="503" y="445"/>
                  </a:cubicBezTo>
                  <a:lnTo>
                    <a:pt x="503" y="445"/>
                  </a:lnTo>
                  <a:cubicBezTo>
                    <a:pt x="504" y="445"/>
                    <a:pt x="504" y="445"/>
                    <a:pt x="505" y="445"/>
                  </a:cubicBezTo>
                  <a:close/>
                  <a:moveTo>
                    <a:pt x="431" y="0"/>
                  </a:moveTo>
                  <a:cubicBezTo>
                    <a:pt x="393" y="0"/>
                    <a:pt x="355" y="10"/>
                    <a:pt x="321" y="30"/>
                  </a:cubicBezTo>
                  <a:lnTo>
                    <a:pt x="321" y="13"/>
                  </a:lnTo>
                  <a:cubicBezTo>
                    <a:pt x="286" y="36"/>
                    <a:pt x="253" y="63"/>
                    <a:pt x="224" y="92"/>
                  </a:cubicBezTo>
                  <a:lnTo>
                    <a:pt x="224" y="92"/>
                  </a:lnTo>
                  <a:cubicBezTo>
                    <a:pt x="172" y="122"/>
                    <a:pt x="124" y="158"/>
                    <a:pt x="82" y="201"/>
                  </a:cubicBezTo>
                  <a:cubicBezTo>
                    <a:pt x="16" y="260"/>
                    <a:pt x="1" y="359"/>
                    <a:pt x="35" y="440"/>
                  </a:cubicBezTo>
                  <a:lnTo>
                    <a:pt x="35" y="440"/>
                  </a:lnTo>
                  <a:cubicBezTo>
                    <a:pt x="28" y="477"/>
                    <a:pt x="23" y="514"/>
                    <a:pt x="22" y="552"/>
                  </a:cubicBezTo>
                  <a:cubicBezTo>
                    <a:pt x="13" y="654"/>
                    <a:pt x="82" y="740"/>
                    <a:pt x="176" y="766"/>
                  </a:cubicBezTo>
                  <a:cubicBezTo>
                    <a:pt x="234" y="781"/>
                    <a:pt x="293" y="788"/>
                    <a:pt x="351" y="788"/>
                  </a:cubicBezTo>
                  <a:cubicBezTo>
                    <a:pt x="457" y="788"/>
                    <a:pt x="561" y="764"/>
                    <a:pt x="655" y="714"/>
                  </a:cubicBezTo>
                  <a:cubicBezTo>
                    <a:pt x="800" y="629"/>
                    <a:pt x="877" y="466"/>
                    <a:pt x="851" y="304"/>
                  </a:cubicBezTo>
                  <a:cubicBezTo>
                    <a:pt x="826" y="133"/>
                    <a:pt x="672" y="4"/>
                    <a:pt x="501" y="4"/>
                  </a:cubicBezTo>
                  <a:cubicBezTo>
                    <a:pt x="495" y="5"/>
                    <a:pt x="489" y="6"/>
                    <a:pt x="482" y="6"/>
                  </a:cubicBezTo>
                  <a:lnTo>
                    <a:pt x="482" y="6"/>
                  </a:lnTo>
                  <a:cubicBezTo>
                    <a:pt x="466" y="2"/>
                    <a:pt x="448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0"/>
            <p:cNvSpPr/>
            <p:nvPr/>
          </p:nvSpPr>
          <p:spPr>
            <a:xfrm>
              <a:off x="8045098" y="58076"/>
              <a:ext cx="68064" cy="70891"/>
            </a:xfrm>
            <a:custGeom>
              <a:avLst/>
              <a:gdLst/>
              <a:ahLst/>
              <a:cxnLst/>
              <a:rect l="l" t="t" r="r" b="b"/>
              <a:pathLst>
                <a:path w="674" h="702" extrusionOk="0">
                  <a:moveTo>
                    <a:pt x="425" y="367"/>
                  </a:moveTo>
                  <a:lnTo>
                    <a:pt x="427" y="368"/>
                  </a:lnTo>
                  <a:lnTo>
                    <a:pt x="427" y="368"/>
                  </a:lnTo>
                  <a:cubicBezTo>
                    <a:pt x="427" y="369"/>
                    <a:pt x="427" y="371"/>
                    <a:pt x="427" y="373"/>
                  </a:cubicBezTo>
                  <a:lnTo>
                    <a:pt x="427" y="373"/>
                  </a:lnTo>
                  <a:cubicBezTo>
                    <a:pt x="427" y="374"/>
                    <a:pt x="427" y="375"/>
                    <a:pt x="427" y="378"/>
                  </a:cubicBezTo>
                  <a:lnTo>
                    <a:pt x="427" y="378"/>
                  </a:lnTo>
                  <a:cubicBezTo>
                    <a:pt x="426" y="374"/>
                    <a:pt x="426" y="371"/>
                    <a:pt x="425" y="367"/>
                  </a:cubicBezTo>
                  <a:close/>
                  <a:moveTo>
                    <a:pt x="428" y="377"/>
                  </a:moveTo>
                  <a:cubicBezTo>
                    <a:pt x="429" y="379"/>
                    <a:pt x="430" y="380"/>
                    <a:pt x="430" y="382"/>
                  </a:cubicBezTo>
                  <a:lnTo>
                    <a:pt x="430" y="382"/>
                  </a:lnTo>
                  <a:cubicBezTo>
                    <a:pt x="430" y="383"/>
                    <a:pt x="430" y="383"/>
                    <a:pt x="430" y="384"/>
                  </a:cubicBezTo>
                  <a:lnTo>
                    <a:pt x="430" y="384"/>
                  </a:lnTo>
                  <a:cubicBezTo>
                    <a:pt x="429" y="381"/>
                    <a:pt x="428" y="379"/>
                    <a:pt x="428" y="377"/>
                  </a:cubicBezTo>
                  <a:close/>
                  <a:moveTo>
                    <a:pt x="431" y="385"/>
                  </a:moveTo>
                  <a:lnTo>
                    <a:pt x="431" y="385"/>
                  </a:lnTo>
                  <a:cubicBezTo>
                    <a:pt x="431" y="385"/>
                    <a:pt x="432" y="386"/>
                    <a:pt x="432" y="386"/>
                  </a:cubicBezTo>
                  <a:lnTo>
                    <a:pt x="432" y="386"/>
                  </a:lnTo>
                  <a:cubicBezTo>
                    <a:pt x="431" y="386"/>
                    <a:pt x="431" y="387"/>
                    <a:pt x="431" y="388"/>
                  </a:cubicBezTo>
                  <a:lnTo>
                    <a:pt x="431" y="388"/>
                  </a:lnTo>
                  <a:cubicBezTo>
                    <a:pt x="431" y="387"/>
                    <a:pt x="431" y="387"/>
                    <a:pt x="431" y="387"/>
                  </a:cubicBezTo>
                  <a:lnTo>
                    <a:pt x="431" y="387"/>
                  </a:lnTo>
                  <a:cubicBezTo>
                    <a:pt x="431" y="386"/>
                    <a:pt x="431" y="386"/>
                    <a:pt x="431" y="385"/>
                  </a:cubicBezTo>
                  <a:close/>
                  <a:moveTo>
                    <a:pt x="412" y="419"/>
                  </a:moveTo>
                  <a:cubicBezTo>
                    <a:pt x="412" y="419"/>
                    <a:pt x="412" y="419"/>
                    <a:pt x="412" y="419"/>
                  </a:cubicBezTo>
                  <a:lnTo>
                    <a:pt x="412" y="419"/>
                  </a:lnTo>
                  <a:cubicBezTo>
                    <a:pt x="412" y="419"/>
                    <a:pt x="412" y="419"/>
                    <a:pt x="412" y="419"/>
                  </a:cubicBezTo>
                  <a:lnTo>
                    <a:pt x="412" y="419"/>
                  </a:lnTo>
                  <a:cubicBezTo>
                    <a:pt x="412" y="419"/>
                    <a:pt x="412" y="419"/>
                    <a:pt x="412" y="419"/>
                  </a:cubicBezTo>
                  <a:close/>
                  <a:moveTo>
                    <a:pt x="410" y="420"/>
                  </a:moveTo>
                  <a:cubicBezTo>
                    <a:pt x="410" y="420"/>
                    <a:pt x="410" y="420"/>
                    <a:pt x="410" y="420"/>
                  </a:cubicBezTo>
                  <a:lnTo>
                    <a:pt x="410" y="420"/>
                  </a:lnTo>
                  <a:cubicBezTo>
                    <a:pt x="406" y="422"/>
                    <a:pt x="398" y="425"/>
                    <a:pt x="385" y="428"/>
                  </a:cubicBezTo>
                  <a:cubicBezTo>
                    <a:pt x="394" y="426"/>
                    <a:pt x="402" y="423"/>
                    <a:pt x="410" y="420"/>
                  </a:cubicBezTo>
                  <a:close/>
                  <a:moveTo>
                    <a:pt x="333" y="0"/>
                  </a:moveTo>
                  <a:cubicBezTo>
                    <a:pt x="314" y="0"/>
                    <a:pt x="294" y="3"/>
                    <a:pt x="274" y="9"/>
                  </a:cubicBezTo>
                  <a:lnTo>
                    <a:pt x="291" y="18"/>
                  </a:lnTo>
                  <a:cubicBezTo>
                    <a:pt x="172" y="61"/>
                    <a:pt x="77" y="155"/>
                    <a:pt x="35" y="274"/>
                  </a:cubicBezTo>
                  <a:cubicBezTo>
                    <a:pt x="0" y="386"/>
                    <a:pt x="18" y="497"/>
                    <a:pt x="77" y="600"/>
                  </a:cubicBezTo>
                  <a:cubicBezTo>
                    <a:pt x="119" y="661"/>
                    <a:pt x="187" y="701"/>
                    <a:pt x="262" y="701"/>
                  </a:cubicBezTo>
                  <a:cubicBezTo>
                    <a:pt x="280" y="701"/>
                    <a:pt x="298" y="699"/>
                    <a:pt x="317" y="694"/>
                  </a:cubicBezTo>
                  <a:cubicBezTo>
                    <a:pt x="471" y="659"/>
                    <a:pt x="599" y="540"/>
                    <a:pt x="642" y="394"/>
                  </a:cubicBezTo>
                  <a:cubicBezTo>
                    <a:pt x="673" y="288"/>
                    <a:pt x="622" y="186"/>
                    <a:pt x="535" y="142"/>
                  </a:cubicBezTo>
                  <a:lnTo>
                    <a:pt x="535" y="142"/>
                  </a:lnTo>
                  <a:cubicBezTo>
                    <a:pt x="503" y="57"/>
                    <a:pt x="421" y="0"/>
                    <a:pt x="33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0"/>
            <p:cNvSpPr/>
            <p:nvPr/>
          </p:nvSpPr>
          <p:spPr>
            <a:xfrm>
              <a:off x="8058933" y="243894"/>
              <a:ext cx="92502" cy="81192"/>
            </a:xfrm>
            <a:custGeom>
              <a:avLst/>
              <a:gdLst/>
              <a:ahLst/>
              <a:cxnLst/>
              <a:rect l="l" t="t" r="r" b="b"/>
              <a:pathLst>
                <a:path w="916" h="804" extrusionOk="0">
                  <a:moveTo>
                    <a:pt x="462" y="0"/>
                  </a:moveTo>
                  <a:lnTo>
                    <a:pt x="454" y="9"/>
                  </a:lnTo>
                  <a:cubicBezTo>
                    <a:pt x="189" y="9"/>
                    <a:pt x="0" y="265"/>
                    <a:pt x="77" y="513"/>
                  </a:cubicBezTo>
                  <a:cubicBezTo>
                    <a:pt x="132" y="695"/>
                    <a:pt x="293" y="803"/>
                    <a:pt x="461" y="803"/>
                  </a:cubicBezTo>
                  <a:cubicBezTo>
                    <a:pt x="531" y="803"/>
                    <a:pt x="602" y="784"/>
                    <a:pt x="668" y="744"/>
                  </a:cubicBezTo>
                  <a:cubicBezTo>
                    <a:pt x="881" y="607"/>
                    <a:pt x="916" y="265"/>
                    <a:pt x="685" y="128"/>
                  </a:cubicBezTo>
                  <a:cubicBezTo>
                    <a:pt x="675" y="123"/>
                    <a:pt x="666" y="118"/>
                    <a:pt x="656" y="113"/>
                  </a:cubicBezTo>
                  <a:lnTo>
                    <a:pt x="656" y="113"/>
                  </a:lnTo>
                  <a:cubicBezTo>
                    <a:pt x="624" y="48"/>
                    <a:pt x="559" y="0"/>
                    <a:pt x="46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0"/>
            <p:cNvSpPr/>
            <p:nvPr/>
          </p:nvSpPr>
          <p:spPr>
            <a:xfrm>
              <a:off x="8585081" y="205821"/>
              <a:ext cx="85635" cy="82707"/>
            </a:xfrm>
            <a:custGeom>
              <a:avLst/>
              <a:gdLst/>
              <a:ahLst/>
              <a:cxnLst/>
              <a:rect l="l" t="t" r="r" b="b"/>
              <a:pathLst>
                <a:path w="848" h="819" extrusionOk="0">
                  <a:moveTo>
                    <a:pt x="463" y="405"/>
                  </a:moveTo>
                  <a:lnTo>
                    <a:pt x="463" y="405"/>
                  </a:lnTo>
                  <a:cubicBezTo>
                    <a:pt x="467" y="409"/>
                    <a:pt x="468" y="412"/>
                    <a:pt x="468" y="412"/>
                  </a:cubicBezTo>
                  <a:cubicBezTo>
                    <a:pt x="468" y="412"/>
                    <a:pt x="466" y="410"/>
                    <a:pt x="463" y="405"/>
                  </a:cubicBezTo>
                  <a:close/>
                  <a:moveTo>
                    <a:pt x="275" y="0"/>
                  </a:moveTo>
                  <a:cubicBezTo>
                    <a:pt x="184" y="0"/>
                    <a:pt x="97" y="64"/>
                    <a:pt x="69" y="163"/>
                  </a:cubicBezTo>
                  <a:lnTo>
                    <a:pt x="77" y="155"/>
                  </a:lnTo>
                  <a:lnTo>
                    <a:pt x="77" y="155"/>
                  </a:lnTo>
                  <a:cubicBezTo>
                    <a:pt x="0" y="334"/>
                    <a:pt x="26" y="548"/>
                    <a:pt x="154" y="702"/>
                  </a:cubicBezTo>
                  <a:cubicBezTo>
                    <a:pt x="231" y="779"/>
                    <a:pt x="334" y="819"/>
                    <a:pt x="440" y="819"/>
                  </a:cubicBezTo>
                  <a:cubicBezTo>
                    <a:pt x="512" y="819"/>
                    <a:pt x="585" y="800"/>
                    <a:pt x="650" y="762"/>
                  </a:cubicBezTo>
                  <a:cubicBezTo>
                    <a:pt x="822" y="651"/>
                    <a:pt x="847" y="411"/>
                    <a:pt x="693" y="266"/>
                  </a:cubicBezTo>
                  <a:cubicBezTo>
                    <a:pt x="639" y="212"/>
                    <a:pt x="566" y="179"/>
                    <a:pt x="492" y="171"/>
                  </a:cubicBezTo>
                  <a:lnTo>
                    <a:pt x="492" y="171"/>
                  </a:lnTo>
                  <a:cubicBezTo>
                    <a:pt x="474" y="97"/>
                    <a:pt x="416" y="33"/>
                    <a:pt x="334" y="9"/>
                  </a:cubicBezTo>
                  <a:cubicBezTo>
                    <a:pt x="314" y="3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0"/>
            <p:cNvSpPr/>
            <p:nvPr/>
          </p:nvSpPr>
          <p:spPr>
            <a:xfrm>
              <a:off x="8368462" y="128161"/>
              <a:ext cx="85332" cy="84121"/>
            </a:xfrm>
            <a:custGeom>
              <a:avLst/>
              <a:gdLst/>
              <a:ahLst/>
              <a:cxnLst/>
              <a:rect l="l" t="t" r="r" b="b"/>
              <a:pathLst>
                <a:path w="845" h="833" extrusionOk="0">
                  <a:moveTo>
                    <a:pt x="427" y="427"/>
                  </a:moveTo>
                  <a:lnTo>
                    <a:pt x="427" y="427"/>
                  </a:lnTo>
                  <a:cubicBezTo>
                    <a:pt x="427" y="427"/>
                    <a:pt x="426" y="427"/>
                    <a:pt x="426" y="427"/>
                  </a:cubicBezTo>
                  <a:lnTo>
                    <a:pt x="426" y="427"/>
                  </a:lnTo>
                  <a:cubicBezTo>
                    <a:pt x="426" y="427"/>
                    <a:pt x="427" y="427"/>
                    <a:pt x="427" y="427"/>
                  </a:cubicBezTo>
                  <a:close/>
                  <a:moveTo>
                    <a:pt x="434" y="426"/>
                  </a:moveTo>
                  <a:lnTo>
                    <a:pt x="434" y="426"/>
                  </a:lnTo>
                  <a:cubicBezTo>
                    <a:pt x="435" y="426"/>
                    <a:pt x="431" y="427"/>
                    <a:pt x="426" y="429"/>
                  </a:cubicBezTo>
                  <a:lnTo>
                    <a:pt x="426" y="429"/>
                  </a:lnTo>
                  <a:cubicBezTo>
                    <a:pt x="426" y="428"/>
                    <a:pt x="426" y="428"/>
                    <a:pt x="426" y="427"/>
                  </a:cubicBezTo>
                  <a:cubicBezTo>
                    <a:pt x="426" y="427"/>
                    <a:pt x="427" y="427"/>
                    <a:pt x="427" y="427"/>
                  </a:cubicBezTo>
                  <a:lnTo>
                    <a:pt x="427" y="427"/>
                  </a:lnTo>
                  <a:cubicBezTo>
                    <a:pt x="427" y="427"/>
                    <a:pt x="427" y="427"/>
                    <a:pt x="427" y="427"/>
                  </a:cubicBezTo>
                  <a:lnTo>
                    <a:pt x="427" y="427"/>
                  </a:lnTo>
                  <a:cubicBezTo>
                    <a:pt x="428" y="427"/>
                    <a:pt x="428" y="427"/>
                    <a:pt x="428" y="427"/>
                  </a:cubicBezTo>
                  <a:lnTo>
                    <a:pt x="428" y="427"/>
                  </a:lnTo>
                  <a:cubicBezTo>
                    <a:pt x="432" y="426"/>
                    <a:pt x="433" y="426"/>
                    <a:pt x="434" y="426"/>
                  </a:cubicBezTo>
                  <a:close/>
                  <a:moveTo>
                    <a:pt x="421" y="429"/>
                  </a:moveTo>
                  <a:lnTo>
                    <a:pt x="421" y="429"/>
                  </a:lnTo>
                  <a:cubicBezTo>
                    <a:pt x="421" y="429"/>
                    <a:pt x="421" y="430"/>
                    <a:pt x="421" y="430"/>
                  </a:cubicBezTo>
                  <a:lnTo>
                    <a:pt x="421" y="430"/>
                  </a:lnTo>
                  <a:cubicBezTo>
                    <a:pt x="420" y="431"/>
                    <a:pt x="418" y="431"/>
                    <a:pt x="416" y="431"/>
                  </a:cubicBezTo>
                  <a:lnTo>
                    <a:pt x="416" y="431"/>
                  </a:lnTo>
                  <a:lnTo>
                    <a:pt x="416" y="431"/>
                  </a:lnTo>
                  <a:lnTo>
                    <a:pt x="416" y="431"/>
                  </a:lnTo>
                  <a:cubicBezTo>
                    <a:pt x="417" y="430"/>
                    <a:pt x="419" y="430"/>
                    <a:pt x="421" y="429"/>
                  </a:cubicBezTo>
                  <a:close/>
                  <a:moveTo>
                    <a:pt x="425" y="435"/>
                  </a:moveTo>
                  <a:cubicBezTo>
                    <a:pt x="425" y="435"/>
                    <a:pt x="426" y="436"/>
                    <a:pt x="426" y="436"/>
                  </a:cubicBezTo>
                  <a:cubicBezTo>
                    <a:pt x="427" y="437"/>
                    <a:pt x="428" y="438"/>
                    <a:pt x="429" y="438"/>
                  </a:cubicBezTo>
                  <a:lnTo>
                    <a:pt x="429" y="438"/>
                  </a:lnTo>
                  <a:cubicBezTo>
                    <a:pt x="428" y="440"/>
                    <a:pt x="427" y="442"/>
                    <a:pt x="426" y="445"/>
                  </a:cubicBezTo>
                  <a:cubicBezTo>
                    <a:pt x="425" y="446"/>
                    <a:pt x="424" y="447"/>
                    <a:pt x="424" y="448"/>
                  </a:cubicBezTo>
                  <a:lnTo>
                    <a:pt x="424" y="448"/>
                  </a:lnTo>
                  <a:lnTo>
                    <a:pt x="422" y="446"/>
                  </a:lnTo>
                  <a:lnTo>
                    <a:pt x="422" y="446"/>
                  </a:lnTo>
                  <a:cubicBezTo>
                    <a:pt x="423" y="443"/>
                    <a:pt x="424" y="438"/>
                    <a:pt x="425" y="435"/>
                  </a:cubicBezTo>
                  <a:close/>
                  <a:moveTo>
                    <a:pt x="373" y="1"/>
                  </a:moveTo>
                  <a:cubicBezTo>
                    <a:pt x="355" y="1"/>
                    <a:pt x="335" y="3"/>
                    <a:pt x="314" y="8"/>
                  </a:cubicBezTo>
                  <a:lnTo>
                    <a:pt x="323" y="17"/>
                  </a:lnTo>
                  <a:cubicBezTo>
                    <a:pt x="119" y="72"/>
                    <a:pt x="0" y="248"/>
                    <a:pt x="1" y="431"/>
                  </a:cubicBezTo>
                  <a:lnTo>
                    <a:pt x="1" y="431"/>
                  </a:lnTo>
                  <a:cubicBezTo>
                    <a:pt x="0" y="450"/>
                    <a:pt x="2" y="470"/>
                    <a:pt x="6" y="490"/>
                  </a:cubicBezTo>
                  <a:lnTo>
                    <a:pt x="6" y="490"/>
                  </a:lnTo>
                  <a:cubicBezTo>
                    <a:pt x="18" y="570"/>
                    <a:pt x="54" y="650"/>
                    <a:pt x="118" y="718"/>
                  </a:cubicBezTo>
                  <a:cubicBezTo>
                    <a:pt x="193" y="796"/>
                    <a:pt x="296" y="832"/>
                    <a:pt x="401" y="832"/>
                  </a:cubicBezTo>
                  <a:cubicBezTo>
                    <a:pt x="594" y="832"/>
                    <a:pt x="791" y="710"/>
                    <a:pt x="819" y="504"/>
                  </a:cubicBezTo>
                  <a:cubicBezTo>
                    <a:pt x="845" y="410"/>
                    <a:pt x="811" y="308"/>
                    <a:pt x="725" y="256"/>
                  </a:cubicBezTo>
                  <a:cubicBezTo>
                    <a:pt x="681" y="230"/>
                    <a:pt x="634" y="211"/>
                    <a:pt x="585" y="197"/>
                  </a:cubicBezTo>
                  <a:lnTo>
                    <a:pt x="585" y="197"/>
                  </a:lnTo>
                  <a:cubicBezTo>
                    <a:pt x="571" y="96"/>
                    <a:pt x="491" y="1"/>
                    <a:pt x="37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0"/>
            <p:cNvSpPr/>
            <p:nvPr/>
          </p:nvSpPr>
          <p:spPr>
            <a:xfrm>
              <a:off x="7916742" y="209760"/>
              <a:ext cx="80889" cy="94421"/>
            </a:xfrm>
            <a:custGeom>
              <a:avLst/>
              <a:gdLst/>
              <a:ahLst/>
              <a:cxnLst/>
              <a:rect l="l" t="t" r="r" b="b"/>
              <a:pathLst>
                <a:path w="801" h="935" extrusionOk="0">
                  <a:moveTo>
                    <a:pt x="241" y="0"/>
                  </a:moveTo>
                  <a:cubicBezTo>
                    <a:pt x="131" y="0"/>
                    <a:pt x="22" y="73"/>
                    <a:pt x="22" y="218"/>
                  </a:cubicBezTo>
                  <a:lnTo>
                    <a:pt x="22" y="227"/>
                  </a:lnTo>
                  <a:cubicBezTo>
                    <a:pt x="21" y="261"/>
                    <a:pt x="21" y="294"/>
                    <a:pt x="24" y="328"/>
                  </a:cubicBezTo>
                  <a:lnTo>
                    <a:pt x="24" y="328"/>
                  </a:lnTo>
                  <a:cubicBezTo>
                    <a:pt x="0" y="406"/>
                    <a:pt x="2" y="492"/>
                    <a:pt x="31" y="569"/>
                  </a:cubicBezTo>
                  <a:cubicBezTo>
                    <a:pt x="56" y="656"/>
                    <a:pt x="122" y="716"/>
                    <a:pt x="202" y="729"/>
                  </a:cubicBezTo>
                  <a:lnTo>
                    <a:pt x="202" y="729"/>
                  </a:lnTo>
                  <a:cubicBezTo>
                    <a:pt x="287" y="822"/>
                    <a:pt x="398" y="893"/>
                    <a:pt x="527" y="928"/>
                  </a:cubicBezTo>
                  <a:cubicBezTo>
                    <a:pt x="545" y="933"/>
                    <a:pt x="563" y="935"/>
                    <a:pt x="581" y="935"/>
                  </a:cubicBezTo>
                  <a:cubicBezTo>
                    <a:pt x="698" y="935"/>
                    <a:pt x="801" y="841"/>
                    <a:pt x="801" y="714"/>
                  </a:cubicBezTo>
                  <a:cubicBezTo>
                    <a:pt x="795" y="530"/>
                    <a:pt x="713" y="364"/>
                    <a:pt x="583" y="247"/>
                  </a:cubicBezTo>
                  <a:lnTo>
                    <a:pt x="583" y="247"/>
                  </a:lnTo>
                  <a:cubicBezTo>
                    <a:pt x="561" y="221"/>
                    <a:pt x="533" y="200"/>
                    <a:pt x="502" y="185"/>
                  </a:cubicBezTo>
                  <a:lnTo>
                    <a:pt x="502" y="185"/>
                  </a:lnTo>
                  <a:cubicBezTo>
                    <a:pt x="485" y="174"/>
                    <a:pt x="468" y="164"/>
                    <a:pt x="451" y="155"/>
                  </a:cubicBezTo>
                  <a:lnTo>
                    <a:pt x="451" y="155"/>
                  </a:lnTo>
                  <a:cubicBezTo>
                    <a:pt x="424" y="52"/>
                    <a:pt x="332" y="0"/>
                    <a:pt x="24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0"/>
            <p:cNvSpPr/>
            <p:nvPr/>
          </p:nvSpPr>
          <p:spPr>
            <a:xfrm>
              <a:off x="8407948" y="326603"/>
              <a:ext cx="79576" cy="78869"/>
            </a:xfrm>
            <a:custGeom>
              <a:avLst/>
              <a:gdLst/>
              <a:ahLst/>
              <a:cxnLst/>
              <a:rect l="l" t="t" r="r" b="b"/>
              <a:pathLst>
                <a:path w="788" h="781" extrusionOk="0">
                  <a:moveTo>
                    <a:pt x="233" y="1"/>
                  </a:moveTo>
                  <a:cubicBezTo>
                    <a:pt x="184" y="1"/>
                    <a:pt x="143" y="21"/>
                    <a:pt x="113" y="53"/>
                  </a:cubicBezTo>
                  <a:lnTo>
                    <a:pt x="113" y="53"/>
                  </a:lnTo>
                  <a:cubicBezTo>
                    <a:pt x="50" y="92"/>
                    <a:pt x="6" y="159"/>
                    <a:pt x="0" y="233"/>
                  </a:cubicBezTo>
                  <a:cubicBezTo>
                    <a:pt x="4" y="286"/>
                    <a:pt x="25" y="334"/>
                    <a:pt x="56" y="371"/>
                  </a:cubicBezTo>
                  <a:lnTo>
                    <a:pt x="56" y="371"/>
                  </a:lnTo>
                  <a:cubicBezTo>
                    <a:pt x="60" y="387"/>
                    <a:pt x="64" y="403"/>
                    <a:pt x="70" y="418"/>
                  </a:cubicBezTo>
                  <a:lnTo>
                    <a:pt x="70" y="418"/>
                  </a:lnTo>
                  <a:cubicBezTo>
                    <a:pt x="92" y="619"/>
                    <a:pt x="266" y="781"/>
                    <a:pt x="483" y="781"/>
                  </a:cubicBezTo>
                  <a:cubicBezTo>
                    <a:pt x="488" y="781"/>
                    <a:pt x="492" y="781"/>
                    <a:pt x="497" y="781"/>
                  </a:cubicBezTo>
                  <a:cubicBezTo>
                    <a:pt x="591" y="781"/>
                    <a:pt x="676" y="721"/>
                    <a:pt x="711" y="627"/>
                  </a:cubicBezTo>
                  <a:cubicBezTo>
                    <a:pt x="788" y="319"/>
                    <a:pt x="565" y="19"/>
                    <a:pt x="257" y="2"/>
                  </a:cubicBezTo>
                  <a:cubicBezTo>
                    <a:pt x="249" y="1"/>
                    <a:pt x="241" y="1"/>
                    <a:pt x="23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0"/>
            <p:cNvSpPr/>
            <p:nvPr/>
          </p:nvSpPr>
          <p:spPr>
            <a:xfrm>
              <a:off x="7951684" y="408807"/>
              <a:ext cx="83919" cy="91593"/>
            </a:xfrm>
            <a:custGeom>
              <a:avLst/>
              <a:gdLst/>
              <a:ahLst/>
              <a:cxnLst/>
              <a:rect l="l" t="t" r="r" b="b"/>
              <a:pathLst>
                <a:path w="831" h="907" extrusionOk="0">
                  <a:moveTo>
                    <a:pt x="553" y="1"/>
                  </a:moveTo>
                  <a:cubicBezTo>
                    <a:pt x="460" y="1"/>
                    <a:pt x="365" y="62"/>
                    <a:pt x="332" y="149"/>
                  </a:cubicBezTo>
                  <a:lnTo>
                    <a:pt x="332" y="149"/>
                  </a:lnTo>
                  <a:cubicBezTo>
                    <a:pt x="240" y="174"/>
                    <a:pt x="161" y="237"/>
                    <a:pt x="117" y="323"/>
                  </a:cubicBezTo>
                  <a:lnTo>
                    <a:pt x="117" y="323"/>
                  </a:lnTo>
                  <a:cubicBezTo>
                    <a:pt x="91" y="350"/>
                    <a:pt x="72" y="383"/>
                    <a:pt x="61" y="420"/>
                  </a:cubicBezTo>
                  <a:cubicBezTo>
                    <a:pt x="1" y="669"/>
                    <a:pt x="214" y="906"/>
                    <a:pt x="450" y="906"/>
                  </a:cubicBezTo>
                  <a:cubicBezTo>
                    <a:pt x="514" y="906"/>
                    <a:pt x="580" y="888"/>
                    <a:pt x="643" y="848"/>
                  </a:cubicBezTo>
                  <a:cubicBezTo>
                    <a:pt x="772" y="762"/>
                    <a:pt x="819" y="624"/>
                    <a:pt x="802" y="492"/>
                  </a:cubicBezTo>
                  <a:lnTo>
                    <a:pt x="802" y="492"/>
                  </a:lnTo>
                  <a:cubicBezTo>
                    <a:pt x="831" y="358"/>
                    <a:pt x="808" y="216"/>
                    <a:pt x="729" y="104"/>
                  </a:cubicBezTo>
                  <a:cubicBezTo>
                    <a:pt x="685" y="31"/>
                    <a:pt x="619" y="1"/>
                    <a:pt x="55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0"/>
            <p:cNvSpPr/>
            <p:nvPr/>
          </p:nvSpPr>
          <p:spPr>
            <a:xfrm>
              <a:off x="8210112" y="420017"/>
              <a:ext cx="97753" cy="85938"/>
            </a:xfrm>
            <a:custGeom>
              <a:avLst/>
              <a:gdLst/>
              <a:ahLst/>
              <a:cxnLst/>
              <a:rect l="l" t="t" r="r" b="b"/>
              <a:pathLst>
                <a:path w="968" h="851" extrusionOk="0">
                  <a:moveTo>
                    <a:pt x="474" y="1"/>
                  </a:moveTo>
                  <a:cubicBezTo>
                    <a:pt x="433" y="1"/>
                    <a:pt x="392" y="7"/>
                    <a:pt x="351" y="18"/>
                  </a:cubicBezTo>
                  <a:cubicBezTo>
                    <a:pt x="338" y="24"/>
                    <a:pt x="324" y="30"/>
                    <a:pt x="311" y="36"/>
                  </a:cubicBezTo>
                  <a:lnTo>
                    <a:pt x="311" y="36"/>
                  </a:lnTo>
                  <a:cubicBezTo>
                    <a:pt x="264" y="38"/>
                    <a:pt x="215" y="59"/>
                    <a:pt x="172" y="104"/>
                  </a:cubicBezTo>
                  <a:lnTo>
                    <a:pt x="163" y="112"/>
                  </a:lnTo>
                  <a:cubicBezTo>
                    <a:pt x="0" y="292"/>
                    <a:pt x="0" y="574"/>
                    <a:pt x="180" y="745"/>
                  </a:cubicBezTo>
                  <a:cubicBezTo>
                    <a:pt x="262" y="816"/>
                    <a:pt x="365" y="850"/>
                    <a:pt x="467" y="850"/>
                  </a:cubicBezTo>
                  <a:cubicBezTo>
                    <a:pt x="590" y="850"/>
                    <a:pt x="712" y="801"/>
                    <a:pt x="796" y="703"/>
                  </a:cubicBezTo>
                  <a:cubicBezTo>
                    <a:pt x="967" y="506"/>
                    <a:pt x="916" y="198"/>
                    <a:pt x="693" y="61"/>
                  </a:cubicBezTo>
                  <a:cubicBezTo>
                    <a:pt x="626" y="22"/>
                    <a:pt x="551" y="1"/>
                    <a:pt x="4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10"/>
          <p:cNvGrpSpPr/>
          <p:nvPr/>
        </p:nvGrpSpPr>
        <p:grpSpPr>
          <a:xfrm>
            <a:off x="6998387" y="3265770"/>
            <a:ext cx="2605925" cy="2505368"/>
            <a:chOff x="6465662" y="2814645"/>
            <a:chExt cx="2605925" cy="2505368"/>
          </a:xfrm>
        </p:grpSpPr>
        <p:sp>
          <p:nvSpPr>
            <p:cNvPr id="1451" name="Google Shape;1451;p10"/>
            <p:cNvSpPr/>
            <p:nvPr/>
          </p:nvSpPr>
          <p:spPr>
            <a:xfrm rot="10800000">
              <a:off x="6465662" y="4500855"/>
              <a:ext cx="2281005" cy="633504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1"/>
                  </a:moveTo>
                  <a:cubicBezTo>
                    <a:pt x="9698" y="1"/>
                    <a:pt x="7996" y="259"/>
                    <a:pt x="6355" y="774"/>
                  </a:cubicBezTo>
                  <a:cubicBezTo>
                    <a:pt x="4849" y="1253"/>
                    <a:pt x="3455" y="1989"/>
                    <a:pt x="2078" y="2767"/>
                  </a:cubicBezTo>
                  <a:cubicBezTo>
                    <a:pt x="1872" y="2767"/>
                    <a:pt x="1667" y="2784"/>
                    <a:pt x="1462" y="2827"/>
                  </a:cubicBezTo>
                  <a:lnTo>
                    <a:pt x="161" y="3032"/>
                  </a:lnTo>
                  <a:cubicBezTo>
                    <a:pt x="0" y="3056"/>
                    <a:pt x="51" y="3300"/>
                    <a:pt x="208" y="3300"/>
                  </a:cubicBezTo>
                  <a:cubicBezTo>
                    <a:pt x="218" y="3300"/>
                    <a:pt x="228" y="3299"/>
                    <a:pt x="238" y="3297"/>
                  </a:cubicBezTo>
                  <a:lnTo>
                    <a:pt x="1350" y="3126"/>
                  </a:lnTo>
                  <a:cubicBezTo>
                    <a:pt x="1539" y="3101"/>
                    <a:pt x="1735" y="3058"/>
                    <a:pt x="1924" y="3041"/>
                  </a:cubicBezTo>
                  <a:cubicBezTo>
                    <a:pt x="1945" y="3078"/>
                    <a:pt x="1986" y="3099"/>
                    <a:pt x="2029" y="3099"/>
                  </a:cubicBezTo>
                  <a:cubicBezTo>
                    <a:pt x="2054" y="3099"/>
                    <a:pt x="2081" y="3091"/>
                    <a:pt x="2103" y="3075"/>
                  </a:cubicBezTo>
                  <a:lnTo>
                    <a:pt x="2146" y="3049"/>
                  </a:lnTo>
                  <a:cubicBezTo>
                    <a:pt x="2291" y="3092"/>
                    <a:pt x="2437" y="3152"/>
                    <a:pt x="2574" y="3238"/>
                  </a:cubicBezTo>
                  <a:cubicBezTo>
                    <a:pt x="3181" y="3563"/>
                    <a:pt x="3806" y="3854"/>
                    <a:pt x="4439" y="4119"/>
                  </a:cubicBezTo>
                  <a:cubicBezTo>
                    <a:pt x="5748" y="4649"/>
                    <a:pt x="7099" y="5068"/>
                    <a:pt x="8477" y="5351"/>
                  </a:cubicBezTo>
                  <a:cubicBezTo>
                    <a:pt x="9820" y="5624"/>
                    <a:pt x="11180" y="5796"/>
                    <a:pt x="12549" y="5847"/>
                  </a:cubicBezTo>
                  <a:cubicBezTo>
                    <a:pt x="12776" y="5855"/>
                    <a:pt x="13002" y="5859"/>
                    <a:pt x="13227" y="5859"/>
                  </a:cubicBezTo>
                  <a:cubicBezTo>
                    <a:pt x="14478" y="5859"/>
                    <a:pt x="15700" y="5728"/>
                    <a:pt x="16903" y="5351"/>
                  </a:cubicBezTo>
                  <a:cubicBezTo>
                    <a:pt x="18375" y="4880"/>
                    <a:pt x="19769" y="4162"/>
                    <a:pt x="21001" y="3229"/>
                  </a:cubicBezTo>
                  <a:cubicBezTo>
                    <a:pt x="21095" y="3169"/>
                    <a:pt x="21095" y="3041"/>
                    <a:pt x="21001" y="2990"/>
                  </a:cubicBezTo>
                  <a:cubicBezTo>
                    <a:pt x="18896" y="1518"/>
                    <a:pt x="16475" y="560"/>
                    <a:pt x="13943" y="192"/>
                  </a:cubicBezTo>
                  <a:cubicBezTo>
                    <a:pt x="13100" y="64"/>
                    <a:pt x="12252" y="1"/>
                    <a:pt x="11405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0"/>
            <p:cNvSpPr/>
            <p:nvPr/>
          </p:nvSpPr>
          <p:spPr>
            <a:xfrm rot="10800000">
              <a:off x="6733917" y="4809223"/>
              <a:ext cx="1789036" cy="66605"/>
            </a:xfrm>
            <a:custGeom>
              <a:avLst/>
              <a:gdLst/>
              <a:ahLst/>
              <a:cxnLst/>
              <a:rect l="l" t="t" r="r" b="b"/>
              <a:pathLst>
                <a:path w="16546" h="616" extrusionOk="0">
                  <a:moveTo>
                    <a:pt x="9758" y="0"/>
                  </a:moveTo>
                  <a:cubicBezTo>
                    <a:pt x="6529" y="0"/>
                    <a:pt x="3301" y="160"/>
                    <a:pt x="86" y="479"/>
                  </a:cubicBezTo>
                  <a:cubicBezTo>
                    <a:pt x="0" y="487"/>
                    <a:pt x="0" y="616"/>
                    <a:pt x="86" y="616"/>
                  </a:cubicBezTo>
                  <a:cubicBezTo>
                    <a:pt x="3301" y="297"/>
                    <a:pt x="6529" y="137"/>
                    <a:pt x="9758" y="137"/>
                  </a:cubicBezTo>
                  <a:cubicBezTo>
                    <a:pt x="11993" y="137"/>
                    <a:pt x="14228" y="214"/>
                    <a:pt x="16460" y="368"/>
                  </a:cubicBezTo>
                  <a:cubicBezTo>
                    <a:pt x="16462" y="368"/>
                    <a:pt x="16465" y="368"/>
                    <a:pt x="16467" y="368"/>
                  </a:cubicBezTo>
                  <a:cubicBezTo>
                    <a:pt x="16545" y="368"/>
                    <a:pt x="16543" y="239"/>
                    <a:pt x="16460" y="231"/>
                  </a:cubicBezTo>
                  <a:cubicBezTo>
                    <a:pt x="14228" y="77"/>
                    <a:pt x="11993" y="0"/>
                    <a:pt x="975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0"/>
            <p:cNvSpPr/>
            <p:nvPr/>
          </p:nvSpPr>
          <p:spPr>
            <a:xfrm rot="10800000">
              <a:off x="7618372" y="4692016"/>
              <a:ext cx="423958" cy="169324"/>
            </a:xfrm>
            <a:custGeom>
              <a:avLst/>
              <a:gdLst/>
              <a:ahLst/>
              <a:cxnLst/>
              <a:rect l="l" t="t" r="r" b="b"/>
              <a:pathLst>
                <a:path w="3921" h="1566" extrusionOk="0">
                  <a:moveTo>
                    <a:pt x="91" y="1"/>
                  </a:moveTo>
                  <a:cubicBezTo>
                    <a:pt x="25" y="1"/>
                    <a:pt x="0" y="107"/>
                    <a:pt x="72" y="131"/>
                  </a:cubicBezTo>
                  <a:cubicBezTo>
                    <a:pt x="1355" y="490"/>
                    <a:pt x="2596" y="969"/>
                    <a:pt x="3785" y="1560"/>
                  </a:cubicBezTo>
                  <a:cubicBezTo>
                    <a:pt x="3795" y="1564"/>
                    <a:pt x="3805" y="1566"/>
                    <a:pt x="3814" y="1566"/>
                  </a:cubicBezTo>
                  <a:cubicBezTo>
                    <a:pt x="3877" y="1566"/>
                    <a:pt x="3920" y="1477"/>
                    <a:pt x="3853" y="1440"/>
                  </a:cubicBezTo>
                  <a:cubicBezTo>
                    <a:pt x="2647" y="849"/>
                    <a:pt x="1398" y="370"/>
                    <a:pt x="106" y="3"/>
                  </a:cubicBezTo>
                  <a:cubicBezTo>
                    <a:pt x="101" y="1"/>
                    <a:pt x="96" y="1"/>
                    <a:pt x="9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0"/>
            <p:cNvSpPr/>
            <p:nvPr/>
          </p:nvSpPr>
          <p:spPr>
            <a:xfrm rot="10800000">
              <a:off x="7301127" y="4708667"/>
              <a:ext cx="267934" cy="161863"/>
            </a:xfrm>
            <a:custGeom>
              <a:avLst/>
              <a:gdLst/>
              <a:ahLst/>
              <a:cxnLst/>
              <a:rect l="l" t="t" r="r" b="b"/>
              <a:pathLst>
                <a:path w="2478" h="1497" extrusionOk="0">
                  <a:moveTo>
                    <a:pt x="95" y="1"/>
                  </a:moveTo>
                  <a:cubicBezTo>
                    <a:pt x="40" y="1"/>
                    <a:pt x="0" y="87"/>
                    <a:pt x="58" y="130"/>
                  </a:cubicBezTo>
                  <a:cubicBezTo>
                    <a:pt x="802" y="609"/>
                    <a:pt x="1564" y="1063"/>
                    <a:pt x="2342" y="1491"/>
                  </a:cubicBezTo>
                  <a:cubicBezTo>
                    <a:pt x="2352" y="1495"/>
                    <a:pt x="2362" y="1497"/>
                    <a:pt x="2371" y="1497"/>
                  </a:cubicBezTo>
                  <a:cubicBezTo>
                    <a:pt x="2434" y="1497"/>
                    <a:pt x="2478" y="1408"/>
                    <a:pt x="2411" y="1371"/>
                  </a:cubicBezTo>
                  <a:cubicBezTo>
                    <a:pt x="1632" y="943"/>
                    <a:pt x="871" y="490"/>
                    <a:pt x="126" y="11"/>
                  </a:cubicBezTo>
                  <a:cubicBezTo>
                    <a:pt x="116" y="4"/>
                    <a:pt x="105" y="1"/>
                    <a:pt x="9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0"/>
            <p:cNvSpPr/>
            <p:nvPr/>
          </p:nvSpPr>
          <p:spPr>
            <a:xfrm rot="10800000">
              <a:off x="8121482" y="4757755"/>
              <a:ext cx="211168" cy="93528"/>
            </a:xfrm>
            <a:custGeom>
              <a:avLst/>
              <a:gdLst/>
              <a:ahLst/>
              <a:cxnLst/>
              <a:rect l="l" t="t" r="r" b="b"/>
              <a:pathLst>
                <a:path w="1953" h="865" extrusionOk="0">
                  <a:moveTo>
                    <a:pt x="85" y="0"/>
                  </a:moveTo>
                  <a:cubicBezTo>
                    <a:pt x="23" y="0"/>
                    <a:pt x="1" y="109"/>
                    <a:pt x="71" y="132"/>
                  </a:cubicBezTo>
                  <a:lnTo>
                    <a:pt x="1842" y="859"/>
                  </a:lnTo>
                  <a:cubicBezTo>
                    <a:pt x="1852" y="863"/>
                    <a:pt x="1861" y="865"/>
                    <a:pt x="1869" y="865"/>
                  </a:cubicBezTo>
                  <a:cubicBezTo>
                    <a:pt x="1934" y="865"/>
                    <a:pt x="1952" y="761"/>
                    <a:pt x="1884" y="731"/>
                  </a:cubicBezTo>
                  <a:lnTo>
                    <a:pt x="105" y="4"/>
                  </a:lnTo>
                  <a:cubicBezTo>
                    <a:pt x="98" y="1"/>
                    <a:pt x="91" y="0"/>
                    <a:pt x="8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0"/>
            <p:cNvSpPr/>
            <p:nvPr/>
          </p:nvSpPr>
          <p:spPr>
            <a:xfrm rot="10800000">
              <a:off x="7609719" y="4863613"/>
              <a:ext cx="169973" cy="189219"/>
            </a:xfrm>
            <a:custGeom>
              <a:avLst/>
              <a:gdLst/>
              <a:ahLst/>
              <a:cxnLst/>
              <a:rect l="l" t="t" r="r" b="b"/>
              <a:pathLst>
                <a:path w="1572" h="1750" extrusionOk="0">
                  <a:moveTo>
                    <a:pt x="1472" y="0"/>
                  </a:moveTo>
                  <a:cubicBezTo>
                    <a:pt x="1452" y="0"/>
                    <a:pt x="1431" y="8"/>
                    <a:pt x="1416" y="28"/>
                  </a:cubicBezTo>
                  <a:cubicBezTo>
                    <a:pt x="996" y="593"/>
                    <a:pt x="543" y="1132"/>
                    <a:pt x="47" y="1637"/>
                  </a:cubicBezTo>
                  <a:cubicBezTo>
                    <a:pt x="1" y="1683"/>
                    <a:pt x="47" y="1750"/>
                    <a:pt x="97" y="1750"/>
                  </a:cubicBezTo>
                  <a:cubicBezTo>
                    <a:pt x="112" y="1750"/>
                    <a:pt x="128" y="1744"/>
                    <a:pt x="141" y="1731"/>
                  </a:cubicBezTo>
                  <a:cubicBezTo>
                    <a:pt x="646" y="1217"/>
                    <a:pt x="1108" y="670"/>
                    <a:pt x="1535" y="97"/>
                  </a:cubicBezTo>
                  <a:cubicBezTo>
                    <a:pt x="1572" y="48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0"/>
            <p:cNvSpPr/>
            <p:nvPr/>
          </p:nvSpPr>
          <p:spPr>
            <a:xfrm rot="10800000">
              <a:off x="7995947" y="4847935"/>
              <a:ext cx="181001" cy="174297"/>
            </a:xfrm>
            <a:custGeom>
              <a:avLst/>
              <a:gdLst/>
              <a:ahLst/>
              <a:cxnLst/>
              <a:rect l="l" t="t" r="r" b="b"/>
              <a:pathLst>
                <a:path w="1674" h="1612" extrusionOk="0">
                  <a:moveTo>
                    <a:pt x="1578" y="0"/>
                  </a:moveTo>
                  <a:cubicBezTo>
                    <a:pt x="1565" y="0"/>
                    <a:pt x="1551" y="6"/>
                    <a:pt x="1539" y="19"/>
                  </a:cubicBezTo>
                  <a:lnTo>
                    <a:pt x="872" y="763"/>
                  </a:lnTo>
                  <a:cubicBezTo>
                    <a:pt x="783" y="852"/>
                    <a:pt x="326" y="1471"/>
                    <a:pt x="161" y="1471"/>
                  </a:cubicBezTo>
                  <a:cubicBezTo>
                    <a:pt x="152" y="1471"/>
                    <a:pt x="144" y="1469"/>
                    <a:pt x="136" y="1465"/>
                  </a:cubicBezTo>
                  <a:cubicBezTo>
                    <a:pt x="126" y="1460"/>
                    <a:pt x="117" y="1458"/>
                    <a:pt x="107" y="1458"/>
                  </a:cubicBezTo>
                  <a:cubicBezTo>
                    <a:pt x="44" y="1458"/>
                    <a:pt x="1" y="1547"/>
                    <a:pt x="68" y="1585"/>
                  </a:cubicBezTo>
                  <a:cubicBezTo>
                    <a:pt x="104" y="1603"/>
                    <a:pt x="139" y="1611"/>
                    <a:pt x="173" y="1611"/>
                  </a:cubicBezTo>
                  <a:cubicBezTo>
                    <a:pt x="374" y="1611"/>
                    <a:pt x="540" y="1324"/>
                    <a:pt x="650" y="1200"/>
                  </a:cubicBezTo>
                  <a:lnTo>
                    <a:pt x="1634" y="122"/>
                  </a:lnTo>
                  <a:cubicBezTo>
                    <a:pt x="1673" y="69"/>
                    <a:pt x="1626" y="0"/>
                    <a:pt x="157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0"/>
            <p:cNvSpPr/>
            <p:nvPr/>
          </p:nvSpPr>
          <p:spPr>
            <a:xfrm rot="10800000">
              <a:off x="8370288" y="2814645"/>
              <a:ext cx="658698" cy="2272139"/>
            </a:xfrm>
            <a:custGeom>
              <a:avLst/>
              <a:gdLst/>
              <a:ahLst/>
              <a:cxnLst/>
              <a:rect l="l" t="t" r="r" b="b"/>
              <a:pathLst>
                <a:path w="6092" h="21014" extrusionOk="0">
                  <a:moveTo>
                    <a:pt x="2757" y="1"/>
                  </a:moveTo>
                  <a:cubicBezTo>
                    <a:pt x="2676" y="1"/>
                    <a:pt x="2586" y="72"/>
                    <a:pt x="2601" y="180"/>
                  </a:cubicBezTo>
                  <a:cubicBezTo>
                    <a:pt x="2661" y="548"/>
                    <a:pt x="2712" y="924"/>
                    <a:pt x="2772" y="1292"/>
                  </a:cubicBezTo>
                  <a:cubicBezTo>
                    <a:pt x="2806" y="1480"/>
                    <a:pt x="2849" y="1677"/>
                    <a:pt x="2858" y="1865"/>
                  </a:cubicBezTo>
                  <a:cubicBezTo>
                    <a:pt x="2798" y="1899"/>
                    <a:pt x="2781" y="1985"/>
                    <a:pt x="2824" y="2045"/>
                  </a:cubicBezTo>
                  <a:lnTo>
                    <a:pt x="2849" y="2088"/>
                  </a:lnTo>
                  <a:cubicBezTo>
                    <a:pt x="2806" y="2233"/>
                    <a:pt x="2747" y="2378"/>
                    <a:pt x="2661" y="2515"/>
                  </a:cubicBezTo>
                  <a:cubicBezTo>
                    <a:pt x="2336" y="3123"/>
                    <a:pt x="2045" y="3747"/>
                    <a:pt x="1780" y="4380"/>
                  </a:cubicBezTo>
                  <a:cubicBezTo>
                    <a:pt x="1250" y="5689"/>
                    <a:pt x="839" y="7041"/>
                    <a:pt x="557" y="8427"/>
                  </a:cubicBezTo>
                  <a:cubicBezTo>
                    <a:pt x="274" y="9761"/>
                    <a:pt x="112" y="11121"/>
                    <a:pt x="60" y="12490"/>
                  </a:cubicBezTo>
                  <a:cubicBezTo>
                    <a:pt x="0" y="13970"/>
                    <a:pt x="103" y="15425"/>
                    <a:pt x="557" y="16836"/>
                  </a:cubicBezTo>
                  <a:cubicBezTo>
                    <a:pt x="1019" y="18316"/>
                    <a:pt x="1737" y="19702"/>
                    <a:pt x="2670" y="20942"/>
                  </a:cubicBezTo>
                  <a:cubicBezTo>
                    <a:pt x="2700" y="20990"/>
                    <a:pt x="2747" y="21013"/>
                    <a:pt x="2794" y="21013"/>
                  </a:cubicBezTo>
                  <a:cubicBezTo>
                    <a:pt x="2841" y="21013"/>
                    <a:pt x="2888" y="20990"/>
                    <a:pt x="2918" y="20942"/>
                  </a:cubicBezTo>
                  <a:cubicBezTo>
                    <a:pt x="4381" y="18838"/>
                    <a:pt x="5339" y="16417"/>
                    <a:pt x="5707" y="13876"/>
                  </a:cubicBezTo>
                  <a:cubicBezTo>
                    <a:pt x="6092" y="11344"/>
                    <a:pt x="5895" y="8743"/>
                    <a:pt x="5125" y="6297"/>
                  </a:cubicBezTo>
                  <a:cubicBezTo>
                    <a:pt x="4646" y="4791"/>
                    <a:pt x="3910" y="3396"/>
                    <a:pt x="3132" y="2019"/>
                  </a:cubicBezTo>
                  <a:cubicBezTo>
                    <a:pt x="3132" y="1814"/>
                    <a:pt x="3114" y="1608"/>
                    <a:pt x="3072" y="1403"/>
                  </a:cubicBezTo>
                  <a:lnTo>
                    <a:pt x="2875" y="103"/>
                  </a:lnTo>
                  <a:cubicBezTo>
                    <a:pt x="2861" y="31"/>
                    <a:pt x="2811" y="1"/>
                    <a:pt x="275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0"/>
            <p:cNvSpPr/>
            <p:nvPr/>
          </p:nvSpPr>
          <p:spPr>
            <a:xfrm rot="10800000">
              <a:off x="8634865" y="3083656"/>
              <a:ext cx="81959" cy="1783522"/>
            </a:xfrm>
            <a:custGeom>
              <a:avLst/>
              <a:gdLst/>
              <a:ahLst/>
              <a:cxnLst/>
              <a:rect l="l" t="t" r="r" b="b"/>
              <a:pathLst>
                <a:path w="758" h="16495" extrusionOk="0">
                  <a:moveTo>
                    <a:pt x="67" y="1"/>
                  </a:moveTo>
                  <a:cubicBezTo>
                    <a:pt x="33" y="1"/>
                    <a:pt x="1" y="22"/>
                    <a:pt x="5" y="65"/>
                  </a:cubicBezTo>
                  <a:cubicBezTo>
                    <a:pt x="544" y="5506"/>
                    <a:pt x="630" y="10981"/>
                    <a:pt x="253" y="16431"/>
                  </a:cubicBezTo>
                  <a:cubicBezTo>
                    <a:pt x="253" y="16473"/>
                    <a:pt x="285" y="16495"/>
                    <a:pt x="317" y="16495"/>
                  </a:cubicBezTo>
                  <a:cubicBezTo>
                    <a:pt x="349" y="16495"/>
                    <a:pt x="381" y="16473"/>
                    <a:pt x="381" y="16431"/>
                  </a:cubicBezTo>
                  <a:cubicBezTo>
                    <a:pt x="758" y="10981"/>
                    <a:pt x="681" y="5506"/>
                    <a:pt x="142" y="65"/>
                  </a:cubicBezTo>
                  <a:cubicBezTo>
                    <a:pt x="138" y="22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0"/>
            <p:cNvSpPr/>
            <p:nvPr/>
          </p:nvSpPr>
          <p:spPr>
            <a:xfrm rot="10800000">
              <a:off x="8663844" y="3968435"/>
              <a:ext cx="171594" cy="417254"/>
            </a:xfrm>
            <a:custGeom>
              <a:avLst/>
              <a:gdLst/>
              <a:ahLst/>
              <a:cxnLst/>
              <a:rect l="l" t="t" r="r" b="b"/>
              <a:pathLst>
                <a:path w="1587" h="3859" extrusionOk="0">
                  <a:moveTo>
                    <a:pt x="1510" y="0"/>
                  </a:moveTo>
                  <a:cubicBezTo>
                    <a:pt x="1486" y="0"/>
                    <a:pt x="1463" y="13"/>
                    <a:pt x="1453" y="44"/>
                  </a:cubicBezTo>
                  <a:cubicBezTo>
                    <a:pt x="1085" y="1318"/>
                    <a:pt x="614" y="2567"/>
                    <a:pt x="24" y="3756"/>
                  </a:cubicBezTo>
                  <a:cubicBezTo>
                    <a:pt x="1" y="3809"/>
                    <a:pt x="46" y="3859"/>
                    <a:pt x="91" y="3859"/>
                  </a:cubicBezTo>
                  <a:cubicBezTo>
                    <a:pt x="111" y="3859"/>
                    <a:pt x="131" y="3849"/>
                    <a:pt x="144" y="3825"/>
                  </a:cubicBezTo>
                  <a:cubicBezTo>
                    <a:pt x="734" y="2619"/>
                    <a:pt x="1213" y="1370"/>
                    <a:pt x="1581" y="78"/>
                  </a:cubicBezTo>
                  <a:cubicBezTo>
                    <a:pt x="1586" y="31"/>
                    <a:pt x="1547" y="0"/>
                    <a:pt x="151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0"/>
            <p:cNvSpPr/>
            <p:nvPr/>
          </p:nvSpPr>
          <p:spPr>
            <a:xfrm rot="10800000">
              <a:off x="8654437" y="3354271"/>
              <a:ext cx="144671" cy="252472"/>
            </a:xfrm>
            <a:custGeom>
              <a:avLst/>
              <a:gdLst/>
              <a:ahLst/>
              <a:cxnLst/>
              <a:rect l="l" t="t" r="r" b="b"/>
              <a:pathLst>
                <a:path w="1338" h="2335" extrusionOk="0">
                  <a:moveTo>
                    <a:pt x="1247" y="0"/>
                  </a:moveTo>
                  <a:cubicBezTo>
                    <a:pt x="1227" y="0"/>
                    <a:pt x="1207" y="10"/>
                    <a:pt x="1194" y="34"/>
                  </a:cubicBezTo>
                  <a:lnTo>
                    <a:pt x="1202" y="34"/>
                  </a:lnTo>
                  <a:lnTo>
                    <a:pt x="30" y="2233"/>
                  </a:lnTo>
                  <a:cubicBezTo>
                    <a:pt x="1" y="2286"/>
                    <a:pt x="49" y="2335"/>
                    <a:pt x="95" y="2335"/>
                  </a:cubicBezTo>
                  <a:cubicBezTo>
                    <a:pt x="116" y="2335"/>
                    <a:pt x="137" y="2325"/>
                    <a:pt x="150" y="2301"/>
                  </a:cubicBezTo>
                  <a:lnTo>
                    <a:pt x="1314" y="103"/>
                  </a:lnTo>
                  <a:cubicBezTo>
                    <a:pt x="1337" y="49"/>
                    <a:pt x="1292" y="0"/>
                    <a:pt x="12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0"/>
            <p:cNvSpPr/>
            <p:nvPr/>
          </p:nvSpPr>
          <p:spPr>
            <a:xfrm rot="10800000">
              <a:off x="8652275" y="3650647"/>
              <a:ext cx="166188" cy="261338"/>
            </a:xfrm>
            <a:custGeom>
              <a:avLst/>
              <a:gdLst/>
              <a:ahLst/>
              <a:cxnLst/>
              <a:rect l="l" t="t" r="r" b="b"/>
              <a:pathLst>
                <a:path w="1537" h="2417" extrusionOk="0">
                  <a:moveTo>
                    <a:pt x="1445" y="0"/>
                  </a:moveTo>
                  <a:cubicBezTo>
                    <a:pt x="1424" y="0"/>
                    <a:pt x="1403" y="10"/>
                    <a:pt x="1390" y="34"/>
                  </a:cubicBezTo>
                  <a:cubicBezTo>
                    <a:pt x="902" y="778"/>
                    <a:pt x="449" y="1540"/>
                    <a:pt x="30" y="2318"/>
                  </a:cubicBezTo>
                  <a:cubicBezTo>
                    <a:pt x="0" y="2371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8"/>
                    <a:pt x="1022" y="847"/>
                    <a:pt x="1501" y="94"/>
                  </a:cubicBezTo>
                  <a:cubicBezTo>
                    <a:pt x="1536" y="47"/>
                    <a:pt x="1491" y="0"/>
                    <a:pt x="14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0"/>
            <p:cNvSpPr/>
            <p:nvPr/>
          </p:nvSpPr>
          <p:spPr>
            <a:xfrm rot="10800000">
              <a:off x="8673358" y="4471546"/>
              <a:ext cx="96123" cy="205329"/>
            </a:xfrm>
            <a:custGeom>
              <a:avLst/>
              <a:gdLst/>
              <a:ahLst/>
              <a:cxnLst/>
              <a:rect l="l" t="t" r="r" b="b"/>
              <a:pathLst>
                <a:path w="889" h="1899" extrusionOk="0">
                  <a:moveTo>
                    <a:pt x="811" y="1"/>
                  </a:moveTo>
                  <a:cubicBezTo>
                    <a:pt x="783" y="1"/>
                    <a:pt x="754" y="16"/>
                    <a:pt x="740" y="50"/>
                  </a:cubicBezTo>
                  <a:lnTo>
                    <a:pt x="22" y="1821"/>
                  </a:lnTo>
                  <a:cubicBezTo>
                    <a:pt x="1" y="1868"/>
                    <a:pt x="40" y="1899"/>
                    <a:pt x="81" y="1899"/>
                  </a:cubicBezTo>
                  <a:cubicBezTo>
                    <a:pt x="108" y="1899"/>
                    <a:pt x="136" y="1886"/>
                    <a:pt x="150" y="1855"/>
                  </a:cubicBezTo>
                  <a:cubicBezTo>
                    <a:pt x="389" y="1265"/>
                    <a:pt x="629" y="675"/>
                    <a:pt x="868" y="85"/>
                  </a:cubicBezTo>
                  <a:cubicBezTo>
                    <a:pt x="889" y="34"/>
                    <a:pt x="851" y="1"/>
                    <a:pt x="81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0"/>
            <p:cNvSpPr/>
            <p:nvPr/>
          </p:nvSpPr>
          <p:spPr>
            <a:xfrm rot="10800000">
              <a:off x="8469541" y="3958699"/>
              <a:ext cx="195382" cy="164458"/>
            </a:xfrm>
            <a:custGeom>
              <a:avLst/>
              <a:gdLst/>
              <a:ahLst/>
              <a:cxnLst/>
              <a:rect l="l" t="t" r="r" b="b"/>
              <a:pathLst>
                <a:path w="1807" h="1521" extrusionOk="0">
                  <a:moveTo>
                    <a:pt x="97" y="0"/>
                  </a:moveTo>
                  <a:cubicBezTo>
                    <a:pt x="46" y="0"/>
                    <a:pt x="1" y="67"/>
                    <a:pt x="47" y="114"/>
                  </a:cubicBezTo>
                  <a:cubicBezTo>
                    <a:pt x="560" y="618"/>
                    <a:pt x="1099" y="1080"/>
                    <a:pt x="1681" y="1508"/>
                  </a:cubicBezTo>
                  <a:cubicBezTo>
                    <a:pt x="1693" y="1517"/>
                    <a:pt x="1704" y="1520"/>
                    <a:pt x="1715" y="1520"/>
                  </a:cubicBezTo>
                  <a:cubicBezTo>
                    <a:pt x="1769" y="1520"/>
                    <a:pt x="1806" y="1431"/>
                    <a:pt x="1749" y="1388"/>
                  </a:cubicBezTo>
                  <a:cubicBezTo>
                    <a:pt x="1176" y="969"/>
                    <a:pt x="646" y="516"/>
                    <a:pt x="141" y="19"/>
                  </a:cubicBezTo>
                  <a:cubicBezTo>
                    <a:pt x="127" y="6"/>
                    <a:pt x="112" y="0"/>
                    <a:pt x="9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0"/>
            <p:cNvSpPr/>
            <p:nvPr/>
          </p:nvSpPr>
          <p:spPr>
            <a:xfrm rot="10800000">
              <a:off x="8494951" y="3581552"/>
              <a:ext cx="174514" cy="149861"/>
            </a:xfrm>
            <a:custGeom>
              <a:avLst/>
              <a:gdLst/>
              <a:ahLst/>
              <a:cxnLst/>
              <a:rect l="l" t="t" r="r" b="b"/>
              <a:pathLst>
                <a:path w="1614" h="1386" extrusionOk="0">
                  <a:moveTo>
                    <a:pt x="105" y="0"/>
                  </a:moveTo>
                  <a:cubicBezTo>
                    <a:pt x="49" y="0"/>
                    <a:pt x="0" y="68"/>
                    <a:pt x="55" y="109"/>
                  </a:cubicBezTo>
                  <a:lnTo>
                    <a:pt x="1466" y="1367"/>
                  </a:lnTo>
                  <a:cubicBezTo>
                    <a:pt x="1480" y="1380"/>
                    <a:pt x="1495" y="1386"/>
                    <a:pt x="1511" y="1386"/>
                  </a:cubicBezTo>
                  <a:cubicBezTo>
                    <a:pt x="1564" y="1386"/>
                    <a:pt x="1613" y="1319"/>
                    <a:pt x="1560" y="1273"/>
                  </a:cubicBezTo>
                  <a:lnTo>
                    <a:pt x="149" y="15"/>
                  </a:lnTo>
                  <a:cubicBezTo>
                    <a:pt x="135" y="5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0"/>
            <p:cNvSpPr/>
            <p:nvPr/>
          </p:nvSpPr>
          <p:spPr>
            <a:xfrm rot="10800000">
              <a:off x="8500357" y="4345145"/>
              <a:ext cx="188246" cy="174622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1"/>
                  </a:moveTo>
                  <a:cubicBezTo>
                    <a:pt x="162" y="1"/>
                    <a:pt x="142" y="11"/>
                    <a:pt x="129" y="35"/>
                  </a:cubicBezTo>
                  <a:cubicBezTo>
                    <a:pt x="1" y="274"/>
                    <a:pt x="360" y="488"/>
                    <a:pt x="514" y="616"/>
                  </a:cubicBezTo>
                  <a:lnTo>
                    <a:pt x="1592" y="1600"/>
                  </a:lnTo>
                  <a:cubicBezTo>
                    <a:pt x="1606" y="1610"/>
                    <a:pt x="1621" y="1615"/>
                    <a:pt x="1635" y="1615"/>
                  </a:cubicBezTo>
                  <a:cubicBezTo>
                    <a:pt x="1692" y="1615"/>
                    <a:pt x="1741" y="1547"/>
                    <a:pt x="1686" y="1506"/>
                  </a:cubicBezTo>
                  <a:lnTo>
                    <a:pt x="950" y="839"/>
                  </a:lnTo>
                  <a:cubicBezTo>
                    <a:pt x="856" y="745"/>
                    <a:pt x="172" y="240"/>
                    <a:pt x="249" y="103"/>
                  </a:cubicBezTo>
                  <a:cubicBezTo>
                    <a:pt x="272" y="50"/>
                    <a:pt x="227" y="1"/>
                    <a:pt x="18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0"/>
            <p:cNvSpPr/>
            <p:nvPr/>
          </p:nvSpPr>
          <p:spPr>
            <a:xfrm rot="10800000">
              <a:off x="7783818" y="3934823"/>
              <a:ext cx="1287769" cy="1302798"/>
            </a:xfrm>
            <a:custGeom>
              <a:avLst/>
              <a:gdLst/>
              <a:ahLst/>
              <a:cxnLst/>
              <a:rect l="l" t="t" r="r" b="b"/>
              <a:pathLst>
                <a:path w="11910" h="12049" extrusionOk="0">
                  <a:moveTo>
                    <a:pt x="6203" y="1"/>
                  </a:moveTo>
                  <a:cubicBezTo>
                    <a:pt x="5507" y="1"/>
                    <a:pt x="4812" y="24"/>
                    <a:pt x="4116" y="69"/>
                  </a:cubicBezTo>
                  <a:cubicBezTo>
                    <a:pt x="3072" y="129"/>
                    <a:pt x="2037" y="249"/>
                    <a:pt x="1002" y="420"/>
                  </a:cubicBezTo>
                  <a:cubicBezTo>
                    <a:pt x="960" y="406"/>
                    <a:pt x="917" y="399"/>
                    <a:pt x="875" y="399"/>
                  </a:cubicBezTo>
                  <a:cubicBezTo>
                    <a:pt x="788" y="399"/>
                    <a:pt x="703" y="428"/>
                    <a:pt x="634" y="480"/>
                  </a:cubicBezTo>
                  <a:lnTo>
                    <a:pt x="625" y="480"/>
                  </a:lnTo>
                  <a:cubicBezTo>
                    <a:pt x="343" y="531"/>
                    <a:pt x="189" y="822"/>
                    <a:pt x="292" y="1079"/>
                  </a:cubicBezTo>
                  <a:cubicBezTo>
                    <a:pt x="249" y="1361"/>
                    <a:pt x="292" y="1669"/>
                    <a:pt x="258" y="1951"/>
                  </a:cubicBezTo>
                  <a:cubicBezTo>
                    <a:pt x="206" y="2559"/>
                    <a:pt x="172" y="3183"/>
                    <a:pt x="138" y="3799"/>
                  </a:cubicBezTo>
                  <a:cubicBezTo>
                    <a:pt x="87" y="5040"/>
                    <a:pt x="1" y="6306"/>
                    <a:pt x="112" y="7546"/>
                  </a:cubicBezTo>
                  <a:cubicBezTo>
                    <a:pt x="172" y="8145"/>
                    <a:pt x="258" y="8727"/>
                    <a:pt x="377" y="9308"/>
                  </a:cubicBezTo>
                  <a:cubicBezTo>
                    <a:pt x="506" y="9882"/>
                    <a:pt x="625" y="10480"/>
                    <a:pt x="848" y="11028"/>
                  </a:cubicBezTo>
                  <a:cubicBezTo>
                    <a:pt x="1053" y="11550"/>
                    <a:pt x="1438" y="12020"/>
                    <a:pt x="2028" y="12046"/>
                  </a:cubicBezTo>
                  <a:cubicBezTo>
                    <a:pt x="2054" y="12048"/>
                    <a:pt x="2079" y="12048"/>
                    <a:pt x="2104" y="12048"/>
                  </a:cubicBezTo>
                  <a:cubicBezTo>
                    <a:pt x="2634" y="12048"/>
                    <a:pt x="3067" y="11708"/>
                    <a:pt x="3329" y="11259"/>
                  </a:cubicBezTo>
                  <a:cubicBezTo>
                    <a:pt x="3543" y="10874"/>
                    <a:pt x="3671" y="10446"/>
                    <a:pt x="3714" y="10010"/>
                  </a:cubicBezTo>
                  <a:cubicBezTo>
                    <a:pt x="3774" y="10095"/>
                    <a:pt x="3842" y="10190"/>
                    <a:pt x="3919" y="10275"/>
                  </a:cubicBezTo>
                  <a:cubicBezTo>
                    <a:pt x="4250" y="10650"/>
                    <a:pt x="4730" y="10897"/>
                    <a:pt x="5213" y="10897"/>
                  </a:cubicBezTo>
                  <a:cubicBezTo>
                    <a:pt x="5479" y="10897"/>
                    <a:pt x="5746" y="10822"/>
                    <a:pt x="5989" y="10652"/>
                  </a:cubicBezTo>
                  <a:cubicBezTo>
                    <a:pt x="6717" y="10147"/>
                    <a:pt x="6503" y="9180"/>
                    <a:pt x="6289" y="8461"/>
                  </a:cubicBezTo>
                  <a:cubicBezTo>
                    <a:pt x="6263" y="8393"/>
                    <a:pt x="6246" y="8325"/>
                    <a:pt x="6220" y="8248"/>
                  </a:cubicBezTo>
                  <a:lnTo>
                    <a:pt x="6220" y="8248"/>
                  </a:lnTo>
                  <a:cubicBezTo>
                    <a:pt x="6580" y="8470"/>
                    <a:pt x="6965" y="8667"/>
                    <a:pt x="7350" y="8838"/>
                  </a:cubicBezTo>
                  <a:cubicBezTo>
                    <a:pt x="7682" y="8981"/>
                    <a:pt x="8161" y="9119"/>
                    <a:pt x="8598" y="9119"/>
                  </a:cubicBezTo>
                  <a:cubicBezTo>
                    <a:pt x="9129" y="9119"/>
                    <a:pt x="9598" y="8916"/>
                    <a:pt x="9668" y="8273"/>
                  </a:cubicBezTo>
                  <a:cubicBezTo>
                    <a:pt x="9711" y="7837"/>
                    <a:pt x="9548" y="7332"/>
                    <a:pt x="9386" y="6930"/>
                  </a:cubicBezTo>
                  <a:cubicBezTo>
                    <a:pt x="9223" y="6528"/>
                    <a:pt x="9001" y="6143"/>
                    <a:pt x="8744" y="5792"/>
                  </a:cubicBezTo>
                  <a:cubicBezTo>
                    <a:pt x="8701" y="5741"/>
                    <a:pt x="8659" y="5690"/>
                    <a:pt x="8616" y="5630"/>
                  </a:cubicBezTo>
                  <a:lnTo>
                    <a:pt x="8616" y="5630"/>
                  </a:lnTo>
                  <a:cubicBezTo>
                    <a:pt x="8718" y="5655"/>
                    <a:pt x="8830" y="5673"/>
                    <a:pt x="8932" y="5698"/>
                  </a:cubicBezTo>
                  <a:cubicBezTo>
                    <a:pt x="9259" y="5753"/>
                    <a:pt x="9703" y="5830"/>
                    <a:pt x="10137" y="5830"/>
                  </a:cubicBezTo>
                  <a:cubicBezTo>
                    <a:pt x="10716" y="5830"/>
                    <a:pt x="11276" y="5693"/>
                    <a:pt x="11516" y="5185"/>
                  </a:cubicBezTo>
                  <a:cubicBezTo>
                    <a:pt x="11909" y="4321"/>
                    <a:pt x="10960" y="3286"/>
                    <a:pt x="10318" y="2832"/>
                  </a:cubicBezTo>
                  <a:cubicBezTo>
                    <a:pt x="10113" y="2687"/>
                    <a:pt x="9899" y="2559"/>
                    <a:pt x="9677" y="2447"/>
                  </a:cubicBezTo>
                  <a:cubicBezTo>
                    <a:pt x="9985" y="2413"/>
                    <a:pt x="10284" y="2336"/>
                    <a:pt x="10575" y="2234"/>
                  </a:cubicBezTo>
                  <a:cubicBezTo>
                    <a:pt x="10985" y="2062"/>
                    <a:pt x="11524" y="1677"/>
                    <a:pt x="11379" y="1164"/>
                  </a:cubicBezTo>
                  <a:cubicBezTo>
                    <a:pt x="11242" y="719"/>
                    <a:pt x="10652" y="471"/>
                    <a:pt x="10250" y="343"/>
                  </a:cubicBezTo>
                  <a:cubicBezTo>
                    <a:pt x="9300" y="43"/>
                    <a:pt x="8231" y="61"/>
                    <a:pt x="7247" y="18"/>
                  </a:cubicBezTo>
                  <a:cubicBezTo>
                    <a:pt x="6899" y="6"/>
                    <a:pt x="6551" y="1"/>
                    <a:pt x="6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0"/>
            <p:cNvSpPr/>
            <p:nvPr/>
          </p:nvSpPr>
          <p:spPr>
            <a:xfrm rot="10800000">
              <a:off x="8033574" y="4012762"/>
              <a:ext cx="125749" cy="123587"/>
            </a:xfrm>
            <a:custGeom>
              <a:avLst/>
              <a:gdLst/>
              <a:ahLst/>
              <a:cxnLst/>
              <a:rect l="l" t="t" r="r" b="b"/>
              <a:pathLst>
                <a:path w="1163" h="1143" extrusionOk="0">
                  <a:moveTo>
                    <a:pt x="559" y="1"/>
                  </a:moveTo>
                  <a:cubicBezTo>
                    <a:pt x="425" y="1"/>
                    <a:pt x="290" y="52"/>
                    <a:pt x="187" y="159"/>
                  </a:cubicBezTo>
                  <a:cubicBezTo>
                    <a:pt x="85" y="261"/>
                    <a:pt x="42" y="407"/>
                    <a:pt x="59" y="552"/>
                  </a:cubicBezTo>
                  <a:cubicBezTo>
                    <a:pt x="33" y="629"/>
                    <a:pt x="50" y="706"/>
                    <a:pt x="93" y="774"/>
                  </a:cubicBezTo>
                  <a:cubicBezTo>
                    <a:pt x="1" y="913"/>
                    <a:pt x="75" y="1142"/>
                    <a:pt x="260" y="1142"/>
                  </a:cubicBezTo>
                  <a:cubicBezTo>
                    <a:pt x="280" y="1142"/>
                    <a:pt x="301" y="1140"/>
                    <a:pt x="324" y="1134"/>
                  </a:cubicBezTo>
                  <a:cubicBezTo>
                    <a:pt x="410" y="1117"/>
                    <a:pt x="495" y="1082"/>
                    <a:pt x="581" y="1048"/>
                  </a:cubicBezTo>
                  <a:cubicBezTo>
                    <a:pt x="769" y="1048"/>
                    <a:pt x="957" y="963"/>
                    <a:pt x="1077" y="817"/>
                  </a:cubicBezTo>
                  <a:cubicBezTo>
                    <a:pt x="1145" y="732"/>
                    <a:pt x="1163" y="621"/>
                    <a:pt x="1128" y="518"/>
                  </a:cubicBezTo>
                  <a:cubicBezTo>
                    <a:pt x="1154" y="415"/>
                    <a:pt x="1103" y="313"/>
                    <a:pt x="1009" y="261"/>
                  </a:cubicBezTo>
                  <a:cubicBezTo>
                    <a:pt x="911" y="91"/>
                    <a:pt x="736" y="1"/>
                    <a:pt x="55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0"/>
            <p:cNvSpPr/>
            <p:nvPr/>
          </p:nvSpPr>
          <p:spPr>
            <a:xfrm rot="10800000">
              <a:off x="7835594" y="4235936"/>
              <a:ext cx="131480" cy="128885"/>
            </a:xfrm>
            <a:custGeom>
              <a:avLst/>
              <a:gdLst/>
              <a:ahLst/>
              <a:cxnLst/>
              <a:rect l="l" t="t" r="r" b="b"/>
              <a:pathLst>
                <a:path w="1216" h="1192" extrusionOk="0">
                  <a:moveTo>
                    <a:pt x="899" y="0"/>
                  </a:moveTo>
                  <a:cubicBezTo>
                    <a:pt x="847" y="0"/>
                    <a:pt x="795" y="15"/>
                    <a:pt x="753" y="47"/>
                  </a:cubicBezTo>
                  <a:cubicBezTo>
                    <a:pt x="599" y="158"/>
                    <a:pt x="385" y="184"/>
                    <a:pt x="231" y="304"/>
                  </a:cubicBezTo>
                  <a:cubicBezTo>
                    <a:pt x="103" y="407"/>
                    <a:pt x="26" y="561"/>
                    <a:pt x="18" y="723"/>
                  </a:cubicBezTo>
                  <a:cubicBezTo>
                    <a:pt x="0" y="886"/>
                    <a:pt x="69" y="1040"/>
                    <a:pt x="206" y="1134"/>
                  </a:cubicBezTo>
                  <a:cubicBezTo>
                    <a:pt x="273" y="1175"/>
                    <a:pt x="345" y="1192"/>
                    <a:pt x="420" y="1192"/>
                  </a:cubicBezTo>
                  <a:cubicBezTo>
                    <a:pt x="545" y="1192"/>
                    <a:pt x="675" y="1145"/>
                    <a:pt x="788" y="1091"/>
                  </a:cubicBezTo>
                  <a:cubicBezTo>
                    <a:pt x="967" y="1031"/>
                    <a:pt x="1113" y="886"/>
                    <a:pt x="1181" y="706"/>
                  </a:cubicBezTo>
                  <a:cubicBezTo>
                    <a:pt x="1215" y="569"/>
                    <a:pt x="1198" y="432"/>
                    <a:pt x="1121" y="312"/>
                  </a:cubicBezTo>
                  <a:cubicBezTo>
                    <a:pt x="1121" y="287"/>
                    <a:pt x="1130" y="270"/>
                    <a:pt x="1138" y="244"/>
                  </a:cubicBezTo>
                  <a:cubicBezTo>
                    <a:pt x="1157" y="92"/>
                    <a:pt x="1027" y="0"/>
                    <a:pt x="8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0"/>
            <p:cNvSpPr/>
            <p:nvPr/>
          </p:nvSpPr>
          <p:spPr>
            <a:xfrm rot="10800000">
              <a:off x="8278698" y="4054607"/>
              <a:ext cx="165648" cy="148023"/>
            </a:xfrm>
            <a:custGeom>
              <a:avLst/>
              <a:gdLst/>
              <a:ahLst/>
              <a:cxnLst/>
              <a:rect l="l" t="t" r="r" b="b"/>
              <a:pathLst>
                <a:path w="1532" h="1369" extrusionOk="0">
                  <a:moveTo>
                    <a:pt x="1118" y="0"/>
                  </a:moveTo>
                  <a:cubicBezTo>
                    <a:pt x="1108" y="0"/>
                    <a:pt x="1097" y="1"/>
                    <a:pt x="1087" y="2"/>
                  </a:cubicBezTo>
                  <a:cubicBezTo>
                    <a:pt x="873" y="36"/>
                    <a:pt x="642" y="96"/>
                    <a:pt x="488" y="275"/>
                  </a:cubicBezTo>
                  <a:cubicBezTo>
                    <a:pt x="454" y="318"/>
                    <a:pt x="428" y="361"/>
                    <a:pt x="402" y="412"/>
                  </a:cubicBezTo>
                  <a:cubicBezTo>
                    <a:pt x="240" y="464"/>
                    <a:pt x="103" y="583"/>
                    <a:pt x="34" y="737"/>
                  </a:cubicBezTo>
                  <a:cubicBezTo>
                    <a:pt x="0" y="840"/>
                    <a:pt x="34" y="943"/>
                    <a:pt x="120" y="1011"/>
                  </a:cubicBezTo>
                  <a:cubicBezTo>
                    <a:pt x="137" y="1020"/>
                    <a:pt x="154" y="1028"/>
                    <a:pt x="171" y="1037"/>
                  </a:cubicBezTo>
                  <a:cubicBezTo>
                    <a:pt x="223" y="1199"/>
                    <a:pt x="359" y="1319"/>
                    <a:pt x="522" y="1362"/>
                  </a:cubicBezTo>
                  <a:cubicBezTo>
                    <a:pt x="548" y="1367"/>
                    <a:pt x="574" y="1369"/>
                    <a:pt x="599" y="1369"/>
                  </a:cubicBezTo>
                  <a:cubicBezTo>
                    <a:pt x="760" y="1369"/>
                    <a:pt x="909" y="1278"/>
                    <a:pt x="975" y="1131"/>
                  </a:cubicBezTo>
                  <a:cubicBezTo>
                    <a:pt x="1001" y="1122"/>
                    <a:pt x="1027" y="1114"/>
                    <a:pt x="1052" y="1105"/>
                  </a:cubicBezTo>
                  <a:cubicBezTo>
                    <a:pt x="1082" y="1119"/>
                    <a:pt x="1114" y="1125"/>
                    <a:pt x="1146" y="1125"/>
                  </a:cubicBezTo>
                  <a:cubicBezTo>
                    <a:pt x="1216" y="1125"/>
                    <a:pt x="1285" y="1093"/>
                    <a:pt x="1326" y="1028"/>
                  </a:cubicBezTo>
                  <a:cubicBezTo>
                    <a:pt x="1531" y="746"/>
                    <a:pt x="1523" y="361"/>
                    <a:pt x="1309" y="87"/>
                  </a:cubicBezTo>
                  <a:cubicBezTo>
                    <a:pt x="1264" y="27"/>
                    <a:pt x="1193" y="0"/>
                    <a:pt x="111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0"/>
            <p:cNvSpPr/>
            <p:nvPr/>
          </p:nvSpPr>
          <p:spPr>
            <a:xfrm rot="10800000">
              <a:off x="8114020" y="4242531"/>
              <a:ext cx="135156" cy="109747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4" y="473"/>
                  </a:moveTo>
                  <a:cubicBezTo>
                    <a:pt x="401" y="473"/>
                    <a:pt x="407" y="475"/>
                    <a:pt x="411" y="479"/>
                  </a:cubicBezTo>
                  <a:lnTo>
                    <a:pt x="394" y="487"/>
                  </a:lnTo>
                  <a:lnTo>
                    <a:pt x="368" y="487"/>
                  </a:lnTo>
                  <a:cubicBezTo>
                    <a:pt x="373" y="477"/>
                    <a:pt x="384" y="473"/>
                    <a:pt x="394" y="473"/>
                  </a:cubicBezTo>
                  <a:close/>
                  <a:moveTo>
                    <a:pt x="814" y="1"/>
                  </a:moveTo>
                  <a:cubicBezTo>
                    <a:pt x="682" y="1"/>
                    <a:pt x="556" y="47"/>
                    <a:pt x="454" y="137"/>
                  </a:cubicBezTo>
                  <a:cubicBezTo>
                    <a:pt x="300" y="248"/>
                    <a:pt x="86" y="376"/>
                    <a:pt x="34" y="564"/>
                  </a:cubicBezTo>
                  <a:cubicBezTo>
                    <a:pt x="0" y="744"/>
                    <a:pt x="120" y="915"/>
                    <a:pt x="300" y="949"/>
                  </a:cubicBezTo>
                  <a:cubicBezTo>
                    <a:pt x="344" y="993"/>
                    <a:pt x="399" y="1015"/>
                    <a:pt x="455" y="1015"/>
                  </a:cubicBezTo>
                  <a:cubicBezTo>
                    <a:pt x="508" y="1015"/>
                    <a:pt x="562" y="995"/>
                    <a:pt x="608" y="958"/>
                  </a:cubicBezTo>
                  <a:cubicBezTo>
                    <a:pt x="719" y="872"/>
                    <a:pt x="864" y="778"/>
                    <a:pt x="984" y="676"/>
                  </a:cubicBezTo>
                  <a:cubicBezTo>
                    <a:pt x="1121" y="564"/>
                    <a:pt x="1249" y="410"/>
                    <a:pt x="1164" y="231"/>
                  </a:cubicBezTo>
                  <a:cubicBezTo>
                    <a:pt x="1129" y="128"/>
                    <a:pt x="1053" y="42"/>
                    <a:pt x="950" y="17"/>
                  </a:cubicBezTo>
                  <a:cubicBezTo>
                    <a:pt x="904" y="6"/>
                    <a:pt x="859" y="1"/>
                    <a:pt x="8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0"/>
            <p:cNvSpPr/>
            <p:nvPr/>
          </p:nvSpPr>
          <p:spPr>
            <a:xfrm rot="10800000">
              <a:off x="7876358" y="4470462"/>
              <a:ext cx="105530" cy="103043"/>
            </a:xfrm>
            <a:custGeom>
              <a:avLst/>
              <a:gdLst/>
              <a:ahLst/>
              <a:cxnLst/>
              <a:rect l="l" t="t" r="r" b="b"/>
              <a:pathLst>
                <a:path w="976" h="953" extrusionOk="0">
                  <a:moveTo>
                    <a:pt x="419" y="0"/>
                  </a:moveTo>
                  <a:cubicBezTo>
                    <a:pt x="283" y="0"/>
                    <a:pt x="154" y="60"/>
                    <a:pt x="69" y="164"/>
                  </a:cubicBezTo>
                  <a:cubicBezTo>
                    <a:pt x="26" y="224"/>
                    <a:pt x="9" y="301"/>
                    <a:pt x="18" y="369"/>
                  </a:cubicBezTo>
                  <a:cubicBezTo>
                    <a:pt x="9" y="403"/>
                    <a:pt x="1" y="429"/>
                    <a:pt x="1" y="463"/>
                  </a:cubicBezTo>
                  <a:cubicBezTo>
                    <a:pt x="1" y="532"/>
                    <a:pt x="18" y="591"/>
                    <a:pt x="43" y="643"/>
                  </a:cubicBezTo>
                  <a:cubicBezTo>
                    <a:pt x="1" y="806"/>
                    <a:pt x="130" y="952"/>
                    <a:pt x="278" y="952"/>
                  </a:cubicBezTo>
                  <a:cubicBezTo>
                    <a:pt x="308" y="952"/>
                    <a:pt x="338" y="947"/>
                    <a:pt x="368" y="934"/>
                  </a:cubicBezTo>
                  <a:cubicBezTo>
                    <a:pt x="437" y="908"/>
                    <a:pt x="488" y="874"/>
                    <a:pt x="540" y="831"/>
                  </a:cubicBezTo>
                  <a:cubicBezTo>
                    <a:pt x="599" y="805"/>
                    <a:pt x="659" y="780"/>
                    <a:pt x="702" y="737"/>
                  </a:cubicBezTo>
                  <a:cubicBezTo>
                    <a:pt x="976" y="532"/>
                    <a:pt x="882" y="95"/>
                    <a:pt x="548" y="18"/>
                  </a:cubicBezTo>
                  <a:cubicBezTo>
                    <a:pt x="505" y="6"/>
                    <a:pt x="462" y="0"/>
                    <a:pt x="41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0"/>
            <p:cNvSpPr/>
            <p:nvPr/>
          </p:nvSpPr>
          <p:spPr>
            <a:xfrm rot="10800000">
              <a:off x="7652428" y="4575886"/>
              <a:ext cx="108341" cy="100556"/>
            </a:xfrm>
            <a:custGeom>
              <a:avLst/>
              <a:gdLst/>
              <a:ahLst/>
              <a:cxnLst/>
              <a:rect l="l" t="t" r="r" b="b"/>
              <a:pathLst>
                <a:path w="1002" h="930" extrusionOk="0">
                  <a:moveTo>
                    <a:pt x="423" y="1"/>
                  </a:moveTo>
                  <a:cubicBezTo>
                    <a:pt x="372" y="1"/>
                    <a:pt x="319" y="18"/>
                    <a:pt x="274" y="55"/>
                  </a:cubicBezTo>
                  <a:cubicBezTo>
                    <a:pt x="60" y="243"/>
                    <a:pt x="0" y="551"/>
                    <a:pt x="129" y="808"/>
                  </a:cubicBezTo>
                  <a:cubicBezTo>
                    <a:pt x="171" y="886"/>
                    <a:pt x="254" y="930"/>
                    <a:pt x="339" y="930"/>
                  </a:cubicBezTo>
                  <a:cubicBezTo>
                    <a:pt x="392" y="930"/>
                    <a:pt x="445" y="912"/>
                    <a:pt x="488" y="876"/>
                  </a:cubicBezTo>
                  <a:lnTo>
                    <a:pt x="890" y="594"/>
                  </a:lnTo>
                  <a:cubicBezTo>
                    <a:pt x="984" y="508"/>
                    <a:pt x="1001" y="363"/>
                    <a:pt x="916" y="260"/>
                  </a:cubicBezTo>
                  <a:cubicBezTo>
                    <a:pt x="869" y="208"/>
                    <a:pt x="808" y="183"/>
                    <a:pt x="743" y="183"/>
                  </a:cubicBezTo>
                  <a:cubicBezTo>
                    <a:pt x="712" y="183"/>
                    <a:pt x="681" y="189"/>
                    <a:pt x="650" y="200"/>
                  </a:cubicBezTo>
                  <a:lnTo>
                    <a:pt x="650" y="192"/>
                  </a:lnTo>
                  <a:cubicBezTo>
                    <a:pt x="627" y="71"/>
                    <a:pt x="528" y="1"/>
                    <a:pt x="42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0"/>
            <p:cNvSpPr/>
            <p:nvPr/>
          </p:nvSpPr>
          <p:spPr>
            <a:xfrm rot="10800000">
              <a:off x="8217822" y="4859287"/>
              <a:ext cx="143914" cy="135913"/>
            </a:xfrm>
            <a:custGeom>
              <a:avLst/>
              <a:gdLst/>
              <a:ahLst/>
              <a:cxnLst/>
              <a:rect l="l" t="t" r="r" b="b"/>
              <a:pathLst>
                <a:path w="1331" h="1257" extrusionOk="0">
                  <a:moveTo>
                    <a:pt x="978" y="0"/>
                  </a:moveTo>
                  <a:cubicBezTo>
                    <a:pt x="954" y="0"/>
                    <a:pt x="929" y="13"/>
                    <a:pt x="913" y="43"/>
                  </a:cubicBezTo>
                  <a:cubicBezTo>
                    <a:pt x="853" y="146"/>
                    <a:pt x="793" y="257"/>
                    <a:pt x="742" y="368"/>
                  </a:cubicBezTo>
                  <a:cubicBezTo>
                    <a:pt x="708" y="377"/>
                    <a:pt x="682" y="394"/>
                    <a:pt x="673" y="419"/>
                  </a:cubicBezTo>
                  <a:lnTo>
                    <a:pt x="656" y="462"/>
                  </a:lnTo>
                  <a:cubicBezTo>
                    <a:pt x="502" y="308"/>
                    <a:pt x="340" y="163"/>
                    <a:pt x="152" y="34"/>
                  </a:cubicBezTo>
                  <a:cubicBezTo>
                    <a:pt x="140" y="26"/>
                    <a:pt x="128" y="22"/>
                    <a:pt x="115" y="22"/>
                  </a:cubicBezTo>
                  <a:cubicBezTo>
                    <a:pt x="56" y="22"/>
                    <a:pt x="1" y="113"/>
                    <a:pt x="57" y="163"/>
                  </a:cubicBezTo>
                  <a:lnTo>
                    <a:pt x="160" y="257"/>
                  </a:lnTo>
                  <a:cubicBezTo>
                    <a:pt x="143" y="282"/>
                    <a:pt x="152" y="317"/>
                    <a:pt x="177" y="334"/>
                  </a:cubicBezTo>
                  <a:lnTo>
                    <a:pt x="186" y="342"/>
                  </a:lnTo>
                  <a:cubicBezTo>
                    <a:pt x="186" y="359"/>
                    <a:pt x="194" y="377"/>
                    <a:pt x="203" y="394"/>
                  </a:cubicBezTo>
                  <a:cubicBezTo>
                    <a:pt x="297" y="496"/>
                    <a:pt x="391" y="590"/>
                    <a:pt x="494" y="676"/>
                  </a:cubicBezTo>
                  <a:cubicBezTo>
                    <a:pt x="417" y="796"/>
                    <a:pt x="365" y="924"/>
                    <a:pt x="340" y="1052"/>
                  </a:cubicBezTo>
                  <a:cubicBezTo>
                    <a:pt x="340" y="1078"/>
                    <a:pt x="340" y="1104"/>
                    <a:pt x="357" y="1121"/>
                  </a:cubicBezTo>
                  <a:cubicBezTo>
                    <a:pt x="331" y="1172"/>
                    <a:pt x="365" y="1223"/>
                    <a:pt x="417" y="1241"/>
                  </a:cubicBezTo>
                  <a:cubicBezTo>
                    <a:pt x="427" y="1251"/>
                    <a:pt x="441" y="1256"/>
                    <a:pt x="455" y="1256"/>
                  </a:cubicBezTo>
                  <a:cubicBezTo>
                    <a:pt x="475" y="1256"/>
                    <a:pt x="496" y="1247"/>
                    <a:pt x="511" y="1232"/>
                  </a:cubicBezTo>
                  <a:cubicBezTo>
                    <a:pt x="605" y="1129"/>
                    <a:pt x="691" y="1027"/>
                    <a:pt x="759" y="907"/>
                  </a:cubicBezTo>
                  <a:lnTo>
                    <a:pt x="853" y="984"/>
                  </a:lnTo>
                  <a:cubicBezTo>
                    <a:pt x="879" y="1018"/>
                    <a:pt x="913" y="1052"/>
                    <a:pt x="939" y="1095"/>
                  </a:cubicBezTo>
                  <a:cubicBezTo>
                    <a:pt x="951" y="1108"/>
                    <a:pt x="973" y="1116"/>
                    <a:pt x="994" y="1116"/>
                  </a:cubicBezTo>
                  <a:cubicBezTo>
                    <a:pt x="1001" y="1116"/>
                    <a:pt x="1009" y="1115"/>
                    <a:pt x="1016" y="1112"/>
                  </a:cubicBezTo>
                  <a:cubicBezTo>
                    <a:pt x="1067" y="1146"/>
                    <a:pt x="1127" y="1189"/>
                    <a:pt x="1178" y="1223"/>
                  </a:cubicBezTo>
                  <a:cubicBezTo>
                    <a:pt x="1190" y="1230"/>
                    <a:pt x="1202" y="1233"/>
                    <a:pt x="1214" y="1233"/>
                  </a:cubicBezTo>
                  <a:cubicBezTo>
                    <a:pt x="1278" y="1233"/>
                    <a:pt x="1330" y="1146"/>
                    <a:pt x="1272" y="1095"/>
                  </a:cubicBezTo>
                  <a:lnTo>
                    <a:pt x="1144" y="967"/>
                  </a:lnTo>
                  <a:cubicBezTo>
                    <a:pt x="1050" y="881"/>
                    <a:pt x="956" y="787"/>
                    <a:pt x="862" y="702"/>
                  </a:cubicBezTo>
                  <a:cubicBezTo>
                    <a:pt x="896" y="625"/>
                    <a:pt x="930" y="539"/>
                    <a:pt x="947" y="462"/>
                  </a:cubicBezTo>
                  <a:cubicBezTo>
                    <a:pt x="956" y="445"/>
                    <a:pt x="956" y="436"/>
                    <a:pt x="947" y="419"/>
                  </a:cubicBezTo>
                  <a:cubicBezTo>
                    <a:pt x="964" y="385"/>
                    <a:pt x="973" y="351"/>
                    <a:pt x="990" y="308"/>
                  </a:cubicBezTo>
                  <a:cubicBezTo>
                    <a:pt x="998" y="291"/>
                    <a:pt x="998" y="274"/>
                    <a:pt x="990" y="257"/>
                  </a:cubicBezTo>
                  <a:cubicBezTo>
                    <a:pt x="1007" y="205"/>
                    <a:pt x="1033" y="163"/>
                    <a:pt x="1050" y="120"/>
                  </a:cubicBezTo>
                  <a:cubicBezTo>
                    <a:pt x="1079" y="56"/>
                    <a:pt x="1029" y="0"/>
                    <a:pt x="97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0"/>
            <p:cNvSpPr/>
            <p:nvPr/>
          </p:nvSpPr>
          <p:spPr>
            <a:xfrm rot="10800000">
              <a:off x="8424560" y="4886535"/>
              <a:ext cx="149537" cy="127371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1" y="1"/>
                  </a:moveTo>
                  <a:cubicBezTo>
                    <a:pt x="961" y="1"/>
                    <a:pt x="933" y="16"/>
                    <a:pt x="926" y="53"/>
                  </a:cubicBezTo>
                  <a:cubicBezTo>
                    <a:pt x="926" y="79"/>
                    <a:pt x="918" y="105"/>
                    <a:pt x="909" y="122"/>
                  </a:cubicBezTo>
                  <a:cubicBezTo>
                    <a:pt x="895" y="103"/>
                    <a:pt x="870" y="91"/>
                    <a:pt x="844" y="91"/>
                  </a:cubicBezTo>
                  <a:cubicBezTo>
                    <a:pt x="824" y="91"/>
                    <a:pt x="805" y="98"/>
                    <a:pt x="790" y="113"/>
                  </a:cubicBezTo>
                  <a:lnTo>
                    <a:pt x="764" y="139"/>
                  </a:lnTo>
                  <a:cubicBezTo>
                    <a:pt x="678" y="216"/>
                    <a:pt x="610" y="319"/>
                    <a:pt x="567" y="430"/>
                  </a:cubicBezTo>
                  <a:lnTo>
                    <a:pt x="156" y="173"/>
                  </a:lnTo>
                  <a:cubicBezTo>
                    <a:pt x="140" y="163"/>
                    <a:pt x="124" y="158"/>
                    <a:pt x="110" y="158"/>
                  </a:cubicBezTo>
                  <a:cubicBezTo>
                    <a:pt x="41" y="158"/>
                    <a:pt x="0" y="260"/>
                    <a:pt x="71" y="310"/>
                  </a:cubicBezTo>
                  <a:lnTo>
                    <a:pt x="345" y="498"/>
                  </a:lnTo>
                  <a:cubicBezTo>
                    <a:pt x="319" y="541"/>
                    <a:pt x="345" y="592"/>
                    <a:pt x="387" y="609"/>
                  </a:cubicBezTo>
                  <a:lnTo>
                    <a:pt x="507" y="652"/>
                  </a:lnTo>
                  <a:cubicBezTo>
                    <a:pt x="507" y="695"/>
                    <a:pt x="507" y="738"/>
                    <a:pt x="507" y="780"/>
                  </a:cubicBezTo>
                  <a:cubicBezTo>
                    <a:pt x="499" y="832"/>
                    <a:pt x="490" y="883"/>
                    <a:pt x="482" y="926"/>
                  </a:cubicBezTo>
                  <a:cubicBezTo>
                    <a:pt x="447" y="969"/>
                    <a:pt x="405" y="1011"/>
                    <a:pt x="362" y="1046"/>
                  </a:cubicBezTo>
                  <a:cubicBezTo>
                    <a:pt x="301" y="1093"/>
                    <a:pt x="357" y="1177"/>
                    <a:pt x="422" y="1177"/>
                  </a:cubicBezTo>
                  <a:cubicBezTo>
                    <a:pt x="439" y="1177"/>
                    <a:pt x="457" y="1171"/>
                    <a:pt x="473" y="1157"/>
                  </a:cubicBezTo>
                  <a:lnTo>
                    <a:pt x="482" y="1148"/>
                  </a:lnTo>
                  <a:cubicBezTo>
                    <a:pt x="500" y="1160"/>
                    <a:pt x="519" y="1166"/>
                    <a:pt x="537" y="1166"/>
                  </a:cubicBezTo>
                  <a:cubicBezTo>
                    <a:pt x="571" y="1166"/>
                    <a:pt x="602" y="1147"/>
                    <a:pt x="618" y="1114"/>
                  </a:cubicBezTo>
                  <a:lnTo>
                    <a:pt x="627" y="1097"/>
                  </a:lnTo>
                  <a:cubicBezTo>
                    <a:pt x="661" y="1097"/>
                    <a:pt x="687" y="1088"/>
                    <a:pt x="704" y="1054"/>
                  </a:cubicBezTo>
                  <a:cubicBezTo>
                    <a:pt x="747" y="986"/>
                    <a:pt x="781" y="917"/>
                    <a:pt x="824" y="840"/>
                  </a:cubicBezTo>
                  <a:lnTo>
                    <a:pt x="1123" y="1054"/>
                  </a:lnTo>
                  <a:cubicBezTo>
                    <a:pt x="1138" y="1065"/>
                    <a:pt x="1152" y="1070"/>
                    <a:pt x="1166" y="1070"/>
                  </a:cubicBezTo>
                  <a:cubicBezTo>
                    <a:pt x="1185" y="1070"/>
                    <a:pt x="1202" y="1061"/>
                    <a:pt x="1217" y="1046"/>
                  </a:cubicBezTo>
                  <a:lnTo>
                    <a:pt x="1234" y="1054"/>
                  </a:lnTo>
                  <a:cubicBezTo>
                    <a:pt x="1249" y="1065"/>
                    <a:pt x="1264" y="1069"/>
                    <a:pt x="1277" y="1069"/>
                  </a:cubicBezTo>
                  <a:cubicBezTo>
                    <a:pt x="1342" y="1069"/>
                    <a:pt x="1382" y="967"/>
                    <a:pt x="1311" y="917"/>
                  </a:cubicBezTo>
                  <a:cubicBezTo>
                    <a:pt x="1277" y="892"/>
                    <a:pt x="1243" y="866"/>
                    <a:pt x="1209" y="840"/>
                  </a:cubicBezTo>
                  <a:lnTo>
                    <a:pt x="1132" y="789"/>
                  </a:lnTo>
                  <a:cubicBezTo>
                    <a:pt x="1123" y="780"/>
                    <a:pt x="1115" y="772"/>
                    <a:pt x="1106" y="763"/>
                  </a:cubicBezTo>
                  <a:cubicBezTo>
                    <a:pt x="1055" y="729"/>
                    <a:pt x="1003" y="695"/>
                    <a:pt x="944" y="661"/>
                  </a:cubicBezTo>
                  <a:lnTo>
                    <a:pt x="909" y="644"/>
                  </a:lnTo>
                  <a:cubicBezTo>
                    <a:pt x="986" y="464"/>
                    <a:pt x="1038" y="284"/>
                    <a:pt x="1080" y="96"/>
                  </a:cubicBezTo>
                  <a:cubicBezTo>
                    <a:pt x="1091" y="39"/>
                    <a:pt x="1038" y="1"/>
                    <a:pt x="9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0"/>
            <p:cNvSpPr/>
            <p:nvPr/>
          </p:nvSpPr>
          <p:spPr>
            <a:xfrm rot="10800000">
              <a:off x="8327462" y="5035858"/>
              <a:ext cx="148996" cy="127912"/>
            </a:xfrm>
            <a:custGeom>
              <a:avLst/>
              <a:gdLst/>
              <a:ahLst/>
              <a:cxnLst/>
              <a:rect l="l" t="t" r="r" b="b"/>
              <a:pathLst>
                <a:path w="1378" h="1183" extrusionOk="0">
                  <a:moveTo>
                    <a:pt x="986" y="1"/>
                  </a:moveTo>
                  <a:cubicBezTo>
                    <a:pt x="956" y="1"/>
                    <a:pt x="928" y="17"/>
                    <a:pt x="922" y="53"/>
                  </a:cubicBezTo>
                  <a:lnTo>
                    <a:pt x="905" y="130"/>
                  </a:lnTo>
                  <a:cubicBezTo>
                    <a:pt x="890" y="106"/>
                    <a:pt x="863" y="92"/>
                    <a:pt x="837" y="92"/>
                  </a:cubicBezTo>
                  <a:cubicBezTo>
                    <a:pt x="818" y="92"/>
                    <a:pt x="799" y="99"/>
                    <a:pt x="785" y="113"/>
                  </a:cubicBezTo>
                  <a:lnTo>
                    <a:pt x="759" y="139"/>
                  </a:lnTo>
                  <a:cubicBezTo>
                    <a:pt x="674" y="216"/>
                    <a:pt x="605" y="319"/>
                    <a:pt x="562" y="430"/>
                  </a:cubicBezTo>
                  <a:lnTo>
                    <a:pt x="152" y="173"/>
                  </a:lnTo>
                  <a:cubicBezTo>
                    <a:pt x="139" y="165"/>
                    <a:pt x="126" y="162"/>
                    <a:pt x="114" y="162"/>
                  </a:cubicBezTo>
                  <a:cubicBezTo>
                    <a:pt x="46" y="162"/>
                    <a:pt x="1" y="268"/>
                    <a:pt x="66" y="319"/>
                  </a:cubicBezTo>
                  <a:lnTo>
                    <a:pt x="340" y="507"/>
                  </a:lnTo>
                  <a:cubicBezTo>
                    <a:pt x="323" y="550"/>
                    <a:pt x="349" y="601"/>
                    <a:pt x="391" y="618"/>
                  </a:cubicBezTo>
                  <a:lnTo>
                    <a:pt x="511" y="661"/>
                  </a:lnTo>
                  <a:cubicBezTo>
                    <a:pt x="502" y="704"/>
                    <a:pt x="502" y="746"/>
                    <a:pt x="511" y="789"/>
                  </a:cubicBezTo>
                  <a:cubicBezTo>
                    <a:pt x="494" y="840"/>
                    <a:pt x="485" y="883"/>
                    <a:pt x="477" y="935"/>
                  </a:cubicBezTo>
                  <a:cubicBezTo>
                    <a:pt x="443" y="977"/>
                    <a:pt x="408" y="1012"/>
                    <a:pt x="366" y="1046"/>
                  </a:cubicBezTo>
                  <a:cubicBezTo>
                    <a:pt x="297" y="1101"/>
                    <a:pt x="360" y="1183"/>
                    <a:pt x="423" y="1183"/>
                  </a:cubicBezTo>
                  <a:cubicBezTo>
                    <a:pt x="439" y="1183"/>
                    <a:pt x="455" y="1178"/>
                    <a:pt x="468" y="1166"/>
                  </a:cubicBezTo>
                  <a:lnTo>
                    <a:pt x="477" y="1157"/>
                  </a:lnTo>
                  <a:cubicBezTo>
                    <a:pt x="493" y="1168"/>
                    <a:pt x="510" y="1173"/>
                    <a:pt x="526" y="1173"/>
                  </a:cubicBezTo>
                  <a:cubicBezTo>
                    <a:pt x="562" y="1173"/>
                    <a:pt x="596" y="1149"/>
                    <a:pt x="614" y="1114"/>
                  </a:cubicBezTo>
                  <a:lnTo>
                    <a:pt x="622" y="1097"/>
                  </a:lnTo>
                  <a:cubicBezTo>
                    <a:pt x="627" y="1099"/>
                    <a:pt x="632" y="1099"/>
                    <a:pt x="637" y="1099"/>
                  </a:cubicBezTo>
                  <a:cubicBezTo>
                    <a:pt x="660" y="1099"/>
                    <a:pt x="685" y="1084"/>
                    <a:pt x="699" y="1063"/>
                  </a:cubicBezTo>
                  <a:cubicBezTo>
                    <a:pt x="742" y="994"/>
                    <a:pt x="776" y="926"/>
                    <a:pt x="819" y="849"/>
                  </a:cubicBezTo>
                  <a:lnTo>
                    <a:pt x="1118" y="1063"/>
                  </a:lnTo>
                  <a:cubicBezTo>
                    <a:pt x="1129" y="1074"/>
                    <a:pt x="1143" y="1078"/>
                    <a:pt x="1157" y="1078"/>
                  </a:cubicBezTo>
                  <a:cubicBezTo>
                    <a:pt x="1177" y="1078"/>
                    <a:pt x="1198" y="1069"/>
                    <a:pt x="1213" y="1054"/>
                  </a:cubicBezTo>
                  <a:lnTo>
                    <a:pt x="1230" y="1063"/>
                  </a:lnTo>
                  <a:cubicBezTo>
                    <a:pt x="1243" y="1073"/>
                    <a:pt x="1257" y="1078"/>
                    <a:pt x="1269" y="1078"/>
                  </a:cubicBezTo>
                  <a:cubicBezTo>
                    <a:pt x="1331" y="1078"/>
                    <a:pt x="1377" y="976"/>
                    <a:pt x="1307" y="926"/>
                  </a:cubicBezTo>
                  <a:lnTo>
                    <a:pt x="1204" y="849"/>
                  </a:lnTo>
                  <a:lnTo>
                    <a:pt x="1118" y="798"/>
                  </a:lnTo>
                  <a:cubicBezTo>
                    <a:pt x="1118" y="781"/>
                    <a:pt x="1110" y="781"/>
                    <a:pt x="1101" y="772"/>
                  </a:cubicBezTo>
                  <a:cubicBezTo>
                    <a:pt x="1050" y="738"/>
                    <a:pt x="990" y="704"/>
                    <a:pt x="939" y="661"/>
                  </a:cubicBezTo>
                  <a:lnTo>
                    <a:pt x="905" y="644"/>
                  </a:lnTo>
                  <a:cubicBezTo>
                    <a:pt x="982" y="464"/>
                    <a:pt x="1033" y="284"/>
                    <a:pt x="1076" y="96"/>
                  </a:cubicBezTo>
                  <a:cubicBezTo>
                    <a:pt x="1086" y="39"/>
                    <a:pt x="1033" y="1"/>
                    <a:pt x="98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0"/>
            <p:cNvSpPr/>
            <p:nvPr/>
          </p:nvSpPr>
          <p:spPr>
            <a:xfrm rot="10800000">
              <a:off x="8417423" y="5153608"/>
              <a:ext cx="118505" cy="126506"/>
            </a:xfrm>
            <a:custGeom>
              <a:avLst/>
              <a:gdLst/>
              <a:ahLst/>
              <a:cxnLst/>
              <a:rect l="l" t="t" r="r" b="b"/>
              <a:pathLst>
                <a:path w="1096" h="1170" extrusionOk="0">
                  <a:moveTo>
                    <a:pt x="647" y="0"/>
                  </a:moveTo>
                  <a:cubicBezTo>
                    <a:pt x="623" y="0"/>
                    <a:pt x="598" y="13"/>
                    <a:pt x="582" y="43"/>
                  </a:cubicBezTo>
                  <a:cubicBezTo>
                    <a:pt x="531" y="129"/>
                    <a:pt x="496" y="214"/>
                    <a:pt x="454" y="308"/>
                  </a:cubicBezTo>
                  <a:cubicBezTo>
                    <a:pt x="445" y="334"/>
                    <a:pt x="437" y="351"/>
                    <a:pt x="428" y="377"/>
                  </a:cubicBezTo>
                  <a:cubicBezTo>
                    <a:pt x="394" y="360"/>
                    <a:pt x="351" y="351"/>
                    <a:pt x="308" y="342"/>
                  </a:cubicBezTo>
                  <a:cubicBezTo>
                    <a:pt x="301" y="340"/>
                    <a:pt x="293" y="339"/>
                    <a:pt x="286" y="339"/>
                  </a:cubicBezTo>
                  <a:cubicBezTo>
                    <a:pt x="268" y="339"/>
                    <a:pt x="252" y="345"/>
                    <a:pt x="240" y="351"/>
                  </a:cubicBezTo>
                  <a:lnTo>
                    <a:pt x="137" y="308"/>
                  </a:lnTo>
                  <a:cubicBezTo>
                    <a:pt x="127" y="304"/>
                    <a:pt x="117" y="302"/>
                    <a:pt x="107" y="302"/>
                  </a:cubicBezTo>
                  <a:cubicBezTo>
                    <a:pt x="39" y="302"/>
                    <a:pt x="0" y="400"/>
                    <a:pt x="60" y="445"/>
                  </a:cubicBezTo>
                  <a:cubicBezTo>
                    <a:pt x="163" y="505"/>
                    <a:pt x="265" y="556"/>
                    <a:pt x="368" y="608"/>
                  </a:cubicBezTo>
                  <a:lnTo>
                    <a:pt x="368" y="616"/>
                  </a:lnTo>
                  <a:cubicBezTo>
                    <a:pt x="342" y="762"/>
                    <a:pt x="325" y="907"/>
                    <a:pt x="325" y="1052"/>
                  </a:cubicBezTo>
                  <a:cubicBezTo>
                    <a:pt x="325" y="1078"/>
                    <a:pt x="334" y="1095"/>
                    <a:pt x="351" y="1112"/>
                  </a:cubicBezTo>
                  <a:cubicBezTo>
                    <a:pt x="358" y="1146"/>
                    <a:pt x="396" y="1169"/>
                    <a:pt x="433" y="1169"/>
                  </a:cubicBezTo>
                  <a:cubicBezTo>
                    <a:pt x="443" y="1169"/>
                    <a:pt x="453" y="1167"/>
                    <a:pt x="462" y="1164"/>
                  </a:cubicBezTo>
                  <a:cubicBezTo>
                    <a:pt x="591" y="1129"/>
                    <a:pt x="608" y="975"/>
                    <a:pt x="633" y="856"/>
                  </a:cubicBezTo>
                  <a:cubicBezTo>
                    <a:pt x="642" y="813"/>
                    <a:pt x="650" y="770"/>
                    <a:pt x="659" y="727"/>
                  </a:cubicBezTo>
                  <a:lnTo>
                    <a:pt x="745" y="762"/>
                  </a:lnTo>
                  <a:lnTo>
                    <a:pt x="890" y="830"/>
                  </a:lnTo>
                  <a:cubicBezTo>
                    <a:pt x="866" y="886"/>
                    <a:pt x="910" y="951"/>
                    <a:pt x="972" y="951"/>
                  </a:cubicBezTo>
                  <a:cubicBezTo>
                    <a:pt x="976" y="951"/>
                    <a:pt x="980" y="950"/>
                    <a:pt x="984" y="950"/>
                  </a:cubicBezTo>
                  <a:cubicBezTo>
                    <a:pt x="1087" y="924"/>
                    <a:pt x="1095" y="847"/>
                    <a:pt x="1061" y="779"/>
                  </a:cubicBezTo>
                  <a:cubicBezTo>
                    <a:pt x="1061" y="753"/>
                    <a:pt x="1044" y="727"/>
                    <a:pt x="1018" y="719"/>
                  </a:cubicBezTo>
                  <a:cubicBezTo>
                    <a:pt x="1010" y="702"/>
                    <a:pt x="1001" y="693"/>
                    <a:pt x="993" y="685"/>
                  </a:cubicBezTo>
                  <a:cubicBezTo>
                    <a:pt x="907" y="625"/>
                    <a:pt x="822" y="573"/>
                    <a:pt x="736" y="531"/>
                  </a:cubicBezTo>
                  <a:lnTo>
                    <a:pt x="693" y="505"/>
                  </a:lnTo>
                  <a:cubicBezTo>
                    <a:pt x="702" y="454"/>
                    <a:pt x="710" y="411"/>
                    <a:pt x="719" y="368"/>
                  </a:cubicBezTo>
                  <a:cubicBezTo>
                    <a:pt x="719" y="342"/>
                    <a:pt x="710" y="325"/>
                    <a:pt x="702" y="300"/>
                  </a:cubicBezTo>
                  <a:lnTo>
                    <a:pt x="702" y="171"/>
                  </a:lnTo>
                  <a:cubicBezTo>
                    <a:pt x="710" y="154"/>
                    <a:pt x="710" y="137"/>
                    <a:pt x="719" y="120"/>
                  </a:cubicBezTo>
                  <a:cubicBezTo>
                    <a:pt x="748" y="56"/>
                    <a:pt x="698" y="0"/>
                    <a:pt x="64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0"/>
            <p:cNvSpPr/>
            <p:nvPr/>
          </p:nvSpPr>
          <p:spPr>
            <a:xfrm rot="10800000">
              <a:off x="8560799" y="5030452"/>
              <a:ext cx="134940" cy="110612"/>
            </a:xfrm>
            <a:custGeom>
              <a:avLst/>
              <a:gdLst/>
              <a:ahLst/>
              <a:cxnLst/>
              <a:rect l="l" t="t" r="r" b="b"/>
              <a:pathLst>
                <a:path w="1248" h="1023" extrusionOk="0">
                  <a:moveTo>
                    <a:pt x="881" y="0"/>
                  </a:moveTo>
                  <a:cubicBezTo>
                    <a:pt x="854" y="0"/>
                    <a:pt x="826" y="13"/>
                    <a:pt x="811" y="40"/>
                  </a:cubicBezTo>
                  <a:cubicBezTo>
                    <a:pt x="794" y="74"/>
                    <a:pt x="777" y="117"/>
                    <a:pt x="760" y="151"/>
                  </a:cubicBezTo>
                  <a:cubicBezTo>
                    <a:pt x="717" y="186"/>
                    <a:pt x="683" y="228"/>
                    <a:pt x="648" y="271"/>
                  </a:cubicBezTo>
                  <a:cubicBezTo>
                    <a:pt x="537" y="211"/>
                    <a:pt x="417" y="160"/>
                    <a:pt x="298" y="117"/>
                  </a:cubicBezTo>
                  <a:cubicBezTo>
                    <a:pt x="288" y="111"/>
                    <a:pt x="277" y="108"/>
                    <a:pt x="267" y="108"/>
                  </a:cubicBezTo>
                  <a:cubicBezTo>
                    <a:pt x="234" y="108"/>
                    <a:pt x="204" y="138"/>
                    <a:pt x="204" y="177"/>
                  </a:cubicBezTo>
                  <a:lnTo>
                    <a:pt x="109" y="160"/>
                  </a:lnTo>
                  <a:cubicBezTo>
                    <a:pt x="107" y="160"/>
                    <a:pt x="104" y="160"/>
                    <a:pt x="102" y="160"/>
                  </a:cubicBezTo>
                  <a:cubicBezTo>
                    <a:pt x="14" y="160"/>
                    <a:pt x="1" y="298"/>
                    <a:pt x="84" y="323"/>
                  </a:cubicBezTo>
                  <a:cubicBezTo>
                    <a:pt x="246" y="357"/>
                    <a:pt x="400" y="400"/>
                    <a:pt x="554" y="468"/>
                  </a:cubicBezTo>
                  <a:cubicBezTo>
                    <a:pt x="529" y="545"/>
                    <a:pt x="520" y="630"/>
                    <a:pt x="520" y="716"/>
                  </a:cubicBezTo>
                  <a:lnTo>
                    <a:pt x="494" y="759"/>
                  </a:lnTo>
                  <a:cubicBezTo>
                    <a:pt x="477" y="793"/>
                    <a:pt x="486" y="836"/>
                    <a:pt x="520" y="853"/>
                  </a:cubicBezTo>
                  <a:cubicBezTo>
                    <a:pt x="520" y="879"/>
                    <a:pt x="512" y="904"/>
                    <a:pt x="503" y="921"/>
                  </a:cubicBezTo>
                  <a:cubicBezTo>
                    <a:pt x="490" y="979"/>
                    <a:pt x="540" y="1022"/>
                    <a:pt x="591" y="1022"/>
                  </a:cubicBezTo>
                  <a:cubicBezTo>
                    <a:pt x="608" y="1022"/>
                    <a:pt x="625" y="1018"/>
                    <a:pt x="640" y="1007"/>
                  </a:cubicBezTo>
                  <a:cubicBezTo>
                    <a:pt x="666" y="1007"/>
                    <a:pt x="683" y="998"/>
                    <a:pt x="708" y="981"/>
                  </a:cubicBezTo>
                  <a:cubicBezTo>
                    <a:pt x="794" y="879"/>
                    <a:pt x="862" y="767"/>
                    <a:pt x="905" y="639"/>
                  </a:cubicBezTo>
                  <a:lnTo>
                    <a:pt x="922" y="639"/>
                  </a:lnTo>
                  <a:cubicBezTo>
                    <a:pt x="974" y="682"/>
                    <a:pt x="1025" y="725"/>
                    <a:pt x="1076" y="767"/>
                  </a:cubicBezTo>
                  <a:cubicBezTo>
                    <a:pt x="1093" y="782"/>
                    <a:pt x="1112" y="789"/>
                    <a:pt x="1130" y="789"/>
                  </a:cubicBezTo>
                  <a:cubicBezTo>
                    <a:pt x="1193" y="789"/>
                    <a:pt x="1247" y="709"/>
                    <a:pt x="1187" y="656"/>
                  </a:cubicBezTo>
                  <a:lnTo>
                    <a:pt x="1127" y="605"/>
                  </a:lnTo>
                  <a:cubicBezTo>
                    <a:pt x="1127" y="579"/>
                    <a:pt x="1110" y="553"/>
                    <a:pt x="1085" y="545"/>
                  </a:cubicBezTo>
                  <a:cubicBezTo>
                    <a:pt x="1042" y="519"/>
                    <a:pt x="991" y="494"/>
                    <a:pt x="948" y="468"/>
                  </a:cubicBezTo>
                  <a:cubicBezTo>
                    <a:pt x="965" y="382"/>
                    <a:pt x="974" y="305"/>
                    <a:pt x="965" y="220"/>
                  </a:cubicBezTo>
                  <a:lnTo>
                    <a:pt x="991" y="177"/>
                  </a:lnTo>
                  <a:cubicBezTo>
                    <a:pt x="1008" y="134"/>
                    <a:pt x="991" y="92"/>
                    <a:pt x="956" y="66"/>
                  </a:cubicBezTo>
                  <a:cubicBezTo>
                    <a:pt x="956" y="66"/>
                    <a:pt x="956" y="66"/>
                    <a:pt x="956" y="57"/>
                  </a:cubicBezTo>
                  <a:cubicBezTo>
                    <a:pt x="947" y="20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0"/>
            <p:cNvSpPr/>
            <p:nvPr/>
          </p:nvSpPr>
          <p:spPr>
            <a:xfrm rot="10800000">
              <a:off x="8612700" y="4829119"/>
              <a:ext cx="127047" cy="102611"/>
            </a:xfrm>
            <a:custGeom>
              <a:avLst/>
              <a:gdLst/>
              <a:ahLst/>
              <a:cxnLst/>
              <a:rect l="l" t="t" r="r" b="b"/>
              <a:pathLst>
                <a:path w="1175" h="949" extrusionOk="0">
                  <a:moveTo>
                    <a:pt x="800" y="0"/>
                  </a:moveTo>
                  <a:cubicBezTo>
                    <a:pt x="775" y="0"/>
                    <a:pt x="752" y="11"/>
                    <a:pt x="739" y="38"/>
                  </a:cubicBezTo>
                  <a:cubicBezTo>
                    <a:pt x="688" y="115"/>
                    <a:pt x="645" y="192"/>
                    <a:pt x="602" y="269"/>
                  </a:cubicBezTo>
                  <a:cubicBezTo>
                    <a:pt x="598" y="269"/>
                    <a:pt x="596" y="271"/>
                    <a:pt x="596" y="273"/>
                  </a:cubicBezTo>
                  <a:lnTo>
                    <a:pt x="596" y="273"/>
                  </a:lnTo>
                  <a:lnTo>
                    <a:pt x="397" y="132"/>
                  </a:lnTo>
                  <a:cubicBezTo>
                    <a:pt x="383" y="125"/>
                    <a:pt x="369" y="122"/>
                    <a:pt x="356" y="122"/>
                  </a:cubicBezTo>
                  <a:cubicBezTo>
                    <a:pt x="318" y="122"/>
                    <a:pt x="283" y="147"/>
                    <a:pt x="277" y="192"/>
                  </a:cubicBezTo>
                  <a:cubicBezTo>
                    <a:pt x="234" y="174"/>
                    <a:pt x="183" y="166"/>
                    <a:pt x="140" y="157"/>
                  </a:cubicBezTo>
                  <a:cubicBezTo>
                    <a:pt x="134" y="156"/>
                    <a:pt x="128" y="155"/>
                    <a:pt x="121" y="155"/>
                  </a:cubicBezTo>
                  <a:cubicBezTo>
                    <a:pt x="53" y="155"/>
                    <a:pt x="0" y="239"/>
                    <a:pt x="63" y="286"/>
                  </a:cubicBezTo>
                  <a:lnTo>
                    <a:pt x="106" y="328"/>
                  </a:lnTo>
                  <a:cubicBezTo>
                    <a:pt x="119" y="341"/>
                    <a:pt x="136" y="348"/>
                    <a:pt x="153" y="348"/>
                  </a:cubicBezTo>
                  <a:cubicBezTo>
                    <a:pt x="170" y="348"/>
                    <a:pt x="187" y="341"/>
                    <a:pt x="200" y="328"/>
                  </a:cubicBezTo>
                  <a:cubicBezTo>
                    <a:pt x="311" y="363"/>
                    <a:pt x="414" y="388"/>
                    <a:pt x="516" y="431"/>
                  </a:cubicBezTo>
                  <a:cubicBezTo>
                    <a:pt x="465" y="542"/>
                    <a:pt x="422" y="654"/>
                    <a:pt x="388" y="765"/>
                  </a:cubicBezTo>
                  <a:cubicBezTo>
                    <a:pt x="362" y="782"/>
                    <a:pt x="345" y="799"/>
                    <a:pt x="320" y="816"/>
                  </a:cubicBezTo>
                  <a:cubicBezTo>
                    <a:pt x="260" y="869"/>
                    <a:pt x="314" y="949"/>
                    <a:pt x="381" y="949"/>
                  </a:cubicBezTo>
                  <a:cubicBezTo>
                    <a:pt x="400" y="949"/>
                    <a:pt x="421" y="942"/>
                    <a:pt x="439" y="927"/>
                  </a:cubicBezTo>
                  <a:cubicBezTo>
                    <a:pt x="559" y="833"/>
                    <a:pt x="662" y="705"/>
                    <a:pt x="739" y="568"/>
                  </a:cubicBezTo>
                  <a:lnTo>
                    <a:pt x="970" y="722"/>
                  </a:lnTo>
                  <a:cubicBezTo>
                    <a:pt x="981" y="733"/>
                    <a:pt x="994" y="737"/>
                    <a:pt x="1009" y="737"/>
                  </a:cubicBezTo>
                  <a:cubicBezTo>
                    <a:pt x="1028" y="737"/>
                    <a:pt x="1049" y="728"/>
                    <a:pt x="1064" y="713"/>
                  </a:cubicBezTo>
                  <a:cubicBezTo>
                    <a:pt x="1074" y="719"/>
                    <a:pt x="1084" y="722"/>
                    <a:pt x="1093" y="722"/>
                  </a:cubicBezTo>
                  <a:cubicBezTo>
                    <a:pt x="1150" y="722"/>
                    <a:pt x="1175" y="614"/>
                    <a:pt x="1115" y="577"/>
                  </a:cubicBezTo>
                  <a:cubicBezTo>
                    <a:pt x="1013" y="508"/>
                    <a:pt x="919" y="448"/>
                    <a:pt x="816" y="397"/>
                  </a:cubicBezTo>
                  <a:cubicBezTo>
                    <a:pt x="859" y="294"/>
                    <a:pt x="884" y="192"/>
                    <a:pt x="893" y="80"/>
                  </a:cubicBezTo>
                  <a:cubicBezTo>
                    <a:pt x="901" y="38"/>
                    <a:pt x="867" y="3"/>
                    <a:pt x="824" y="3"/>
                  </a:cubicBezTo>
                  <a:cubicBezTo>
                    <a:pt x="816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0"/>
            <p:cNvSpPr/>
            <p:nvPr/>
          </p:nvSpPr>
          <p:spPr>
            <a:xfrm rot="10800000">
              <a:off x="8228310" y="5149500"/>
              <a:ext cx="123587" cy="118938"/>
            </a:xfrm>
            <a:custGeom>
              <a:avLst/>
              <a:gdLst/>
              <a:ahLst/>
              <a:cxnLst/>
              <a:rect l="l" t="t" r="r" b="b"/>
              <a:pathLst>
                <a:path w="1143" h="1100" extrusionOk="0">
                  <a:moveTo>
                    <a:pt x="763" y="0"/>
                  </a:moveTo>
                  <a:cubicBezTo>
                    <a:pt x="745" y="0"/>
                    <a:pt x="726" y="9"/>
                    <a:pt x="711" y="29"/>
                  </a:cubicBezTo>
                  <a:lnTo>
                    <a:pt x="694" y="46"/>
                  </a:lnTo>
                  <a:lnTo>
                    <a:pt x="651" y="98"/>
                  </a:lnTo>
                  <a:cubicBezTo>
                    <a:pt x="635" y="81"/>
                    <a:pt x="614" y="74"/>
                    <a:pt x="593" y="74"/>
                  </a:cubicBezTo>
                  <a:cubicBezTo>
                    <a:pt x="558" y="74"/>
                    <a:pt x="525" y="94"/>
                    <a:pt x="514" y="132"/>
                  </a:cubicBezTo>
                  <a:cubicBezTo>
                    <a:pt x="497" y="192"/>
                    <a:pt x="488" y="243"/>
                    <a:pt x="471" y="303"/>
                  </a:cubicBezTo>
                  <a:lnTo>
                    <a:pt x="446" y="294"/>
                  </a:lnTo>
                  <a:lnTo>
                    <a:pt x="240" y="140"/>
                  </a:lnTo>
                  <a:cubicBezTo>
                    <a:pt x="227" y="131"/>
                    <a:pt x="212" y="126"/>
                    <a:pt x="197" y="126"/>
                  </a:cubicBezTo>
                  <a:cubicBezTo>
                    <a:pt x="172" y="126"/>
                    <a:pt x="148" y="139"/>
                    <a:pt x="138" y="166"/>
                  </a:cubicBezTo>
                  <a:cubicBezTo>
                    <a:pt x="128" y="162"/>
                    <a:pt x="119" y="161"/>
                    <a:pt x="111" y="161"/>
                  </a:cubicBezTo>
                  <a:cubicBezTo>
                    <a:pt x="41" y="161"/>
                    <a:pt x="1" y="273"/>
                    <a:pt x="69" y="311"/>
                  </a:cubicBezTo>
                  <a:cubicBezTo>
                    <a:pt x="189" y="380"/>
                    <a:pt x="300" y="440"/>
                    <a:pt x="420" y="517"/>
                  </a:cubicBezTo>
                  <a:cubicBezTo>
                    <a:pt x="351" y="671"/>
                    <a:pt x="300" y="833"/>
                    <a:pt x="274" y="996"/>
                  </a:cubicBezTo>
                  <a:cubicBezTo>
                    <a:pt x="269" y="1059"/>
                    <a:pt x="322" y="1099"/>
                    <a:pt x="368" y="1099"/>
                  </a:cubicBezTo>
                  <a:cubicBezTo>
                    <a:pt x="396" y="1099"/>
                    <a:pt x="422" y="1083"/>
                    <a:pt x="428" y="1047"/>
                  </a:cubicBezTo>
                  <a:cubicBezTo>
                    <a:pt x="438" y="1051"/>
                    <a:pt x="447" y="1052"/>
                    <a:pt x="457" y="1052"/>
                  </a:cubicBezTo>
                  <a:cubicBezTo>
                    <a:pt x="492" y="1052"/>
                    <a:pt x="526" y="1029"/>
                    <a:pt x="540" y="996"/>
                  </a:cubicBezTo>
                  <a:cubicBezTo>
                    <a:pt x="557" y="876"/>
                    <a:pt x="582" y="756"/>
                    <a:pt x="625" y="645"/>
                  </a:cubicBezTo>
                  <a:cubicBezTo>
                    <a:pt x="711" y="696"/>
                    <a:pt x="796" y="756"/>
                    <a:pt x="890" y="816"/>
                  </a:cubicBezTo>
                  <a:lnTo>
                    <a:pt x="933" y="859"/>
                  </a:lnTo>
                  <a:lnTo>
                    <a:pt x="950" y="859"/>
                  </a:lnTo>
                  <a:lnTo>
                    <a:pt x="993" y="893"/>
                  </a:lnTo>
                  <a:cubicBezTo>
                    <a:pt x="1008" y="903"/>
                    <a:pt x="1022" y="908"/>
                    <a:pt x="1036" y="908"/>
                  </a:cubicBezTo>
                  <a:cubicBezTo>
                    <a:pt x="1101" y="908"/>
                    <a:pt x="1142" y="806"/>
                    <a:pt x="1079" y="756"/>
                  </a:cubicBezTo>
                  <a:lnTo>
                    <a:pt x="1027" y="722"/>
                  </a:lnTo>
                  <a:lnTo>
                    <a:pt x="1027" y="713"/>
                  </a:lnTo>
                  <a:cubicBezTo>
                    <a:pt x="1036" y="705"/>
                    <a:pt x="1053" y="705"/>
                    <a:pt x="1061" y="696"/>
                  </a:cubicBezTo>
                  <a:cubicBezTo>
                    <a:pt x="1121" y="654"/>
                    <a:pt x="1104" y="568"/>
                    <a:pt x="1044" y="551"/>
                  </a:cubicBezTo>
                  <a:lnTo>
                    <a:pt x="711" y="405"/>
                  </a:lnTo>
                  <a:cubicBezTo>
                    <a:pt x="745" y="311"/>
                    <a:pt x="788" y="217"/>
                    <a:pt x="830" y="123"/>
                  </a:cubicBezTo>
                  <a:cubicBezTo>
                    <a:pt x="862" y="66"/>
                    <a:pt x="815" y="0"/>
                    <a:pt x="76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0"/>
            <p:cNvSpPr/>
            <p:nvPr/>
          </p:nvSpPr>
          <p:spPr>
            <a:xfrm rot="10800000">
              <a:off x="8664276" y="5207996"/>
              <a:ext cx="114937" cy="112018"/>
            </a:xfrm>
            <a:custGeom>
              <a:avLst/>
              <a:gdLst/>
              <a:ahLst/>
              <a:cxnLst/>
              <a:rect l="l" t="t" r="r" b="b"/>
              <a:pathLst>
                <a:path w="1063" h="1036" extrusionOk="0">
                  <a:moveTo>
                    <a:pt x="683" y="0"/>
                  </a:moveTo>
                  <a:cubicBezTo>
                    <a:pt x="655" y="0"/>
                    <a:pt x="627" y="17"/>
                    <a:pt x="616" y="44"/>
                  </a:cubicBezTo>
                  <a:cubicBezTo>
                    <a:pt x="582" y="121"/>
                    <a:pt x="548" y="198"/>
                    <a:pt x="522" y="275"/>
                  </a:cubicBezTo>
                  <a:lnTo>
                    <a:pt x="514" y="275"/>
                  </a:lnTo>
                  <a:cubicBezTo>
                    <a:pt x="428" y="224"/>
                    <a:pt x="334" y="172"/>
                    <a:pt x="248" y="138"/>
                  </a:cubicBezTo>
                  <a:cubicBezTo>
                    <a:pt x="237" y="134"/>
                    <a:pt x="225" y="132"/>
                    <a:pt x="214" y="132"/>
                  </a:cubicBezTo>
                  <a:cubicBezTo>
                    <a:pt x="184" y="132"/>
                    <a:pt x="156" y="147"/>
                    <a:pt x="137" y="172"/>
                  </a:cubicBezTo>
                  <a:lnTo>
                    <a:pt x="103" y="164"/>
                  </a:lnTo>
                  <a:cubicBezTo>
                    <a:pt x="26" y="172"/>
                    <a:pt x="0" y="267"/>
                    <a:pt x="60" y="309"/>
                  </a:cubicBezTo>
                  <a:lnTo>
                    <a:pt x="454" y="463"/>
                  </a:lnTo>
                  <a:cubicBezTo>
                    <a:pt x="419" y="566"/>
                    <a:pt x="385" y="677"/>
                    <a:pt x="360" y="780"/>
                  </a:cubicBezTo>
                  <a:cubicBezTo>
                    <a:pt x="351" y="805"/>
                    <a:pt x="360" y="840"/>
                    <a:pt x="385" y="857"/>
                  </a:cubicBezTo>
                  <a:cubicBezTo>
                    <a:pt x="385" y="882"/>
                    <a:pt x="377" y="908"/>
                    <a:pt x="368" y="934"/>
                  </a:cubicBezTo>
                  <a:cubicBezTo>
                    <a:pt x="363" y="990"/>
                    <a:pt x="412" y="1035"/>
                    <a:pt x="457" y="1035"/>
                  </a:cubicBezTo>
                  <a:cubicBezTo>
                    <a:pt x="480" y="1035"/>
                    <a:pt x="502" y="1023"/>
                    <a:pt x="514" y="994"/>
                  </a:cubicBezTo>
                  <a:cubicBezTo>
                    <a:pt x="591" y="857"/>
                    <a:pt x="642" y="711"/>
                    <a:pt x="685" y="566"/>
                  </a:cubicBezTo>
                  <a:cubicBezTo>
                    <a:pt x="753" y="617"/>
                    <a:pt x="830" y="677"/>
                    <a:pt x="890" y="737"/>
                  </a:cubicBezTo>
                  <a:cubicBezTo>
                    <a:pt x="904" y="749"/>
                    <a:pt x="920" y="754"/>
                    <a:pt x="936" y="754"/>
                  </a:cubicBezTo>
                  <a:cubicBezTo>
                    <a:pt x="999" y="754"/>
                    <a:pt x="1063" y="674"/>
                    <a:pt x="1001" y="626"/>
                  </a:cubicBezTo>
                  <a:lnTo>
                    <a:pt x="958" y="592"/>
                  </a:lnTo>
                  <a:cubicBezTo>
                    <a:pt x="984" y="549"/>
                    <a:pt x="976" y="498"/>
                    <a:pt x="933" y="480"/>
                  </a:cubicBezTo>
                  <a:cubicBezTo>
                    <a:pt x="864" y="446"/>
                    <a:pt x="796" y="412"/>
                    <a:pt x="727" y="378"/>
                  </a:cubicBezTo>
                  <a:cubicBezTo>
                    <a:pt x="727" y="361"/>
                    <a:pt x="736" y="344"/>
                    <a:pt x="736" y="318"/>
                  </a:cubicBezTo>
                  <a:lnTo>
                    <a:pt x="762" y="275"/>
                  </a:lnTo>
                  <a:lnTo>
                    <a:pt x="762" y="267"/>
                  </a:lnTo>
                  <a:cubicBezTo>
                    <a:pt x="779" y="215"/>
                    <a:pt x="804" y="172"/>
                    <a:pt x="830" y="121"/>
                  </a:cubicBezTo>
                  <a:cubicBezTo>
                    <a:pt x="858" y="65"/>
                    <a:pt x="818" y="9"/>
                    <a:pt x="765" y="9"/>
                  </a:cubicBezTo>
                  <a:cubicBezTo>
                    <a:pt x="753" y="9"/>
                    <a:pt x="740" y="12"/>
                    <a:pt x="727" y="18"/>
                  </a:cubicBezTo>
                  <a:cubicBezTo>
                    <a:pt x="715" y="6"/>
                    <a:pt x="699" y="0"/>
                    <a:pt x="6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0"/>
            <p:cNvSpPr/>
            <p:nvPr/>
          </p:nvSpPr>
          <p:spPr>
            <a:xfrm rot="10800000">
              <a:off x="8735964" y="4968820"/>
              <a:ext cx="128452" cy="128561"/>
            </a:xfrm>
            <a:custGeom>
              <a:avLst/>
              <a:gdLst/>
              <a:ahLst/>
              <a:cxnLst/>
              <a:rect l="l" t="t" r="r" b="b"/>
              <a:pathLst>
                <a:path w="1188" h="1189" extrusionOk="0">
                  <a:moveTo>
                    <a:pt x="854" y="1"/>
                  </a:moveTo>
                  <a:cubicBezTo>
                    <a:pt x="831" y="1"/>
                    <a:pt x="807" y="12"/>
                    <a:pt x="788" y="38"/>
                  </a:cubicBezTo>
                  <a:cubicBezTo>
                    <a:pt x="754" y="81"/>
                    <a:pt x="720" y="132"/>
                    <a:pt x="694" y="184"/>
                  </a:cubicBezTo>
                  <a:cubicBezTo>
                    <a:pt x="660" y="184"/>
                    <a:pt x="634" y="201"/>
                    <a:pt x="626" y="235"/>
                  </a:cubicBezTo>
                  <a:cubicBezTo>
                    <a:pt x="592" y="321"/>
                    <a:pt x="557" y="406"/>
                    <a:pt x="532" y="492"/>
                  </a:cubicBezTo>
                  <a:lnTo>
                    <a:pt x="523" y="509"/>
                  </a:lnTo>
                  <a:cubicBezTo>
                    <a:pt x="489" y="492"/>
                    <a:pt x="455" y="483"/>
                    <a:pt x="420" y="475"/>
                  </a:cubicBezTo>
                  <a:cubicBezTo>
                    <a:pt x="386" y="466"/>
                    <a:pt x="207" y="449"/>
                    <a:pt x="172" y="406"/>
                  </a:cubicBezTo>
                  <a:cubicBezTo>
                    <a:pt x="156" y="388"/>
                    <a:pt x="137" y="380"/>
                    <a:pt x="118" y="380"/>
                  </a:cubicBezTo>
                  <a:cubicBezTo>
                    <a:pt x="58" y="380"/>
                    <a:pt x="0" y="461"/>
                    <a:pt x="53" y="526"/>
                  </a:cubicBezTo>
                  <a:cubicBezTo>
                    <a:pt x="130" y="611"/>
                    <a:pt x="352" y="620"/>
                    <a:pt x="463" y="654"/>
                  </a:cubicBezTo>
                  <a:cubicBezTo>
                    <a:pt x="446" y="714"/>
                    <a:pt x="420" y="774"/>
                    <a:pt x="403" y="834"/>
                  </a:cubicBezTo>
                  <a:cubicBezTo>
                    <a:pt x="361" y="911"/>
                    <a:pt x="318" y="996"/>
                    <a:pt x="275" y="1073"/>
                  </a:cubicBezTo>
                  <a:cubicBezTo>
                    <a:pt x="243" y="1131"/>
                    <a:pt x="293" y="1189"/>
                    <a:pt x="348" y="1189"/>
                  </a:cubicBezTo>
                  <a:cubicBezTo>
                    <a:pt x="367" y="1189"/>
                    <a:pt x="386" y="1182"/>
                    <a:pt x="403" y="1168"/>
                  </a:cubicBezTo>
                  <a:cubicBezTo>
                    <a:pt x="411" y="1171"/>
                    <a:pt x="419" y="1173"/>
                    <a:pt x="427" y="1173"/>
                  </a:cubicBezTo>
                  <a:cubicBezTo>
                    <a:pt x="458" y="1173"/>
                    <a:pt x="491" y="1150"/>
                    <a:pt x="497" y="1116"/>
                  </a:cubicBezTo>
                  <a:cubicBezTo>
                    <a:pt x="557" y="988"/>
                    <a:pt x="609" y="860"/>
                    <a:pt x="643" y="723"/>
                  </a:cubicBezTo>
                  <a:cubicBezTo>
                    <a:pt x="780" y="774"/>
                    <a:pt x="917" y="842"/>
                    <a:pt x="1045" y="911"/>
                  </a:cubicBezTo>
                  <a:cubicBezTo>
                    <a:pt x="1057" y="917"/>
                    <a:pt x="1070" y="920"/>
                    <a:pt x="1081" y="920"/>
                  </a:cubicBezTo>
                  <a:cubicBezTo>
                    <a:pt x="1147" y="920"/>
                    <a:pt x="1188" y="825"/>
                    <a:pt x="1122" y="774"/>
                  </a:cubicBezTo>
                  <a:cubicBezTo>
                    <a:pt x="994" y="706"/>
                    <a:pt x="857" y="637"/>
                    <a:pt x="711" y="577"/>
                  </a:cubicBezTo>
                  <a:cubicBezTo>
                    <a:pt x="788" y="423"/>
                    <a:pt x="857" y="269"/>
                    <a:pt x="925" y="115"/>
                  </a:cubicBezTo>
                  <a:cubicBezTo>
                    <a:pt x="955" y="56"/>
                    <a:pt x="907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0"/>
            <p:cNvSpPr/>
            <p:nvPr/>
          </p:nvSpPr>
          <p:spPr>
            <a:xfrm rot="10800000">
              <a:off x="8127860" y="5006340"/>
              <a:ext cx="121316" cy="121208"/>
            </a:xfrm>
            <a:custGeom>
              <a:avLst/>
              <a:gdLst/>
              <a:ahLst/>
              <a:cxnLst/>
              <a:rect l="l" t="t" r="r" b="b"/>
              <a:pathLst>
                <a:path w="1122" h="1121" extrusionOk="0">
                  <a:moveTo>
                    <a:pt x="598" y="1"/>
                  </a:moveTo>
                  <a:cubicBezTo>
                    <a:pt x="558" y="1"/>
                    <a:pt x="522" y="26"/>
                    <a:pt x="531" y="78"/>
                  </a:cubicBezTo>
                  <a:cubicBezTo>
                    <a:pt x="527" y="77"/>
                    <a:pt x="523" y="77"/>
                    <a:pt x="520" y="77"/>
                  </a:cubicBezTo>
                  <a:cubicBezTo>
                    <a:pt x="481" y="77"/>
                    <a:pt x="446" y="116"/>
                    <a:pt x="454" y="155"/>
                  </a:cubicBezTo>
                  <a:cubicBezTo>
                    <a:pt x="454" y="206"/>
                    <a:pt x="462" y="257"/>
                    <a:pt x="462" y="317"/>
                  </a:cubicBezTo>
                  <a:cubicBezTo>
                    <a:pt x="392" y="301"/>
                    <a:pt x="318" y="295"/>
                    <a:pt x="243" y="295"/>
                  </a:cubicBezTo>
                  <a:cubicBezTo>
                    <a:pt x="199" y="295"/>
                    <a:pt x="155" y="297"/>
                    <a:pt x="111" y="300"/>
                  </a:cubicBezTo>
                  <a:cubicBezTo>
                    <a:pt x="11" y="300"/>
                    <a:pt x="1" y="454"/>
                    <a:pt x="103" y="454"/>
                  </a:cubicBezTo>
                  <a:cubicBezTo>
                    <a:pt x="106" y="454"/>
                    <a:pt x="109" y="454"/>
                    <a:pt x="111" y="454"/>
                  </a:cubicBezTo>
                  <a:cubicBezTo>
                    <a:pt x="120" y="463"/>
                    <a:pt x="129" y="471"/>
                    <a:pt x="146" y="480"/>
                  </a:cubicBezTo>
                  <a:lnTo>
                    <a:pt x="462" y="591"/>
                  </a:lnTo>
                  <a:lnTo>
                    <a:pt x="462" y="754"/>
                  </a:lnTo>
                  <a:cubicBezTo>
                    <a:pt x="462" y="779"/>
                    <a:pt x="479" y="796"/>
                    <a:pt x="496" y="813"/>
                  </a:cubicBezTo>
                  <a:cubicBezTo>
                    <a:pt x="488" y="882"/>
                    <a:pt x="479" y="950"/>
                    <a:pt x="471" y="1019"/>
                  </a:cubicBezTo>
                  <a:cubicBezTo>
                    <a:pt x="455" y="1080"/>
                    <a:pt x="505" y="1120"/>
                    <a:pt x="552" y="1120"/>
                  </a:cubicBezTo>
                  <a:cubicBezTo>
                    <a:pt x="584" y="1120"/>
                    <a:pt x="614" y="1103"/>
                    <a:pt x="625" y="1062"/>
                  </a:cubicBezTo>
                  <a:cubicBezTo>
                    <a:pt x="650" y="933"/>
                    <a:pt x="659" y="796"/>
                    <a:pt x="659" y="668"/>
                  </a:cubicBezTo>
                  <a:cubicBezTo>
                    <a:pt x="727" y="711"/>
                    <a:pt x="796" y="754"/>
                    <a:pt x="847" y="805"/>
                  </a:cubicBezTo>
                  <a:cubicBezTo>
                    <a:pt x="864" y="819"/>
                    <a:pt x="884" y="825"/>
                    <a:pt x="903" y="825"/>
                  </a:cubicBezTo>
                  <a:cubicBezTo>
                    <a:pt x="932" y="825"/>
                    <a:pt x="960" y="810"/>
                    <a:pt x="976" y="779"/>
                  </a:cubicBezTo>
                  <a:lnTo>
                    <a:pt x="993" y="779"/>
                  </a:lnTo>
                  <a:cubicBezTo>
                    <a:pt x="1003" y="784"/>
                    <a:pt x="1012" y="786"/>
                    <a:pt x="1021" y="786"/>
                  </a:cubicBezTo>
                  <a:cubicBezTo>
                    <a:pt x="1083" y="786"/>
                    <a:pt x="1122" y="696"/>
                    <a:pt x="1070" y="651"/>
                  </a:cubicBezTo>
                  <a:cubicBezTo>
                    <a:pt x="958" y="540"/>
                    <a:pt x="830" y="454"/>
                    <a:pt x="685" y="394"/>
                  </a:cubicBezTo>
                  <a:cubicBezTo>
                    <a:pt x="693" y="292"/>
                    <a:pt x="693" y="180"/>
                    <a:pt x="685" y="78"/>
                  </a:cubicBezTo>
                  <a:cubicBezTo>
                    <a:pt x="680" y="26"/>
                    <a:pt x="638" y="1"/>
                    <a:pt x="59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-9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sz="4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ExtraLight"/>
              <a:buChar char="●"/>
              <a:defRPr sz="1800"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○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■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●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○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■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●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ExtraLight"/>
              <a:buChar char="○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ExtraLight"/>
              <a:buChar char="■"/>
              <a:defRPr>
                <a:solidFill>
                  <a:schemeClr val="dk2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1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PHOM3UPj5FrEZeaautb4rfqGj7YRANHtmOgceZi8Nw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es/foto-gratis/mujer-apuntando-ventana-nina-sindrome-down_7088343.htm/?utm_source=slidesgo_template&amp;utm_medium=referral-link&amp;utm_campaign=sg_resources&amp;utm_content=freepik" TargetMode="External"/><Relationship Id="rId3" Type="http://schemas.openxmlformats.org/officeDocument/2006/relationships/hyperlink" Target="https://www.freepik.es/foto-gratis/mujer-ayudando-nina-sonriente-pintura-sindrome-down_708848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es/foto-gratis/nino-sindrome-down-posando-junto-ventana_708820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es/foto-gratis/nina-feliz-sindrome-down-guitarra_7088217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es/foto-gratis/mujer-dibujando-nina-sindrome-down_7088355.htm/?utm_source=slidesgo_template&amp;utm_medium=referral-link&amp;utm_campaign=sg_resources&amp;utm_content=freepik" TargetMode="External"/><Relationship Id="rId5" Type="http://schemas.openxmlformats.org/officeDocument/2006/relationships/hyperlink" Target="https://www.freepik.es/foto-gratis/mujer-ayudando-nina-pintura-sindrome-down_708846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girl-pushing-stacked-wooden-blocks_2517997.htm/?utm_source=slidesgo_template&amp;utm_medium=referral-link&amp;utm_campaign=sg_resources&amp;utm_content=freepik" TargetMode="External"/><Relationship Id="rId4" Type="http://schemas.openxmlformats.org/officeDocument/2006/relationships/hyperlink" Target="https://www.freepik.es/foto-gratis/pintura-alto-angulo-nina-sindrome-down_708850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portrait-girl-holding-multi-colored-plastic-sticks_2523883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vector-gratis/fondo-formas-organicas-abstractas-dibujadas-mano_663848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freepik.es/vector-gratis/logotipos-boho-escritos-mano_864790.htm/?utm_source=slidesgo_template&amp;utm_medium=referral-link&amp;utm_campaign=sg_resources&amp;utm_content=freepik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es/foto-gratis/chica-sindrome-down-posando-guitarra-pizarra_708821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es/foto-gratis/nina-feliz-sindrome-down-espacio-copia_7088244.htm/?utm_source=slidesgo_template&amp;utm_medium=referral-link&amp;utm_campaign=sg_resources&amp;utm_content=freepik" TargetMode="External"/><Relationship Id="rId7" Type="http://schemas.openxmlformats.org/officeDocument/2006/relationships/hyperlink" Target="https://www.freepik.es/foto-gratis/mujer-nino-sindrome-down-posando_7088224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es/foto-gratis/mujeres-ninos-sindrome-down-sonrien-saludan_708821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www.freepik.es/foto-gratis/nina-sindrome-down-nino-mirando-portatil_7088207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es/foto-gratis/vista-frontal-nina-sindrome-down-jugando_7088242.htm/?utm_source=slidesgo_template&amp;utm_medium=referral-link&amp;utm_campaign=sg_resources&amp;utm_content=freepik" TargetMode="External"/><Relationship Id="rId5" Type="http://schemas.openxmlformats.org/officeDocument/2006/relationships/hyperlink" Target="https://www.freepik.es/foto-gratis/nino-sindrome-down-siendo-feliz_7088206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es/foto-gratis/mujer-jugando-ninos-sindrome-down_7088482.htm/?utm_source=slidesgo_template&amp;utm_medium=referral-link&amp;utm_campaign=sg_resources&amp;utm_content=freepik" TargetMode="External"/><Relationship Id="rId4" Type="http://schemas.openxmlformats.org/officeDocument/2006/relationships/hyperlink" Target="https://www.freepik.es/foto-gratis/nina-sonriente-sindrome-down-mujer-nino_7088212.htm/?utm_source=slidesgo_template&amp;utm_medium=referral-link&amp;utm_campaign=sg_resources&amp;utm_content=freepik" TargetMode="External"/><Relationship Id="rId9" Type="http://schemas.openxmlformats.org/officeDocument/2006/relationships/hyperlink" Target="https://www.freepik.es/foto-gratis/mujer-nino-sonriente-sindrome-down_7088220.htm/?utm_source=slidesgo_template&amp;utm_medium=referral-link&amp;utm_campaign=sg_resources&amp;utm_content=freepik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es/foto-gratis/ninos-felices-sindrome-down-saludando-posando_7088362.htm/?utm_source=slidesgo_template&amp;utm_medium=referral-link&amp;utm_campaign=sg_resources&amp;utm_content=freepik" TargetMode="External"/><Relationship Id="rId3" Type="http://schemas.openxmlformats.org/officeDocument/2006/relationships/hyperlink" Target="https://www.freepik.es/foto-gratis/ninos-sindrome-down-dibujando-divirtiendose_7088360.htm/?utm_source=slidesgo_template&amp;utm_medium=referral-link&amp;utm_campaign=sg_resources&amp;utm_content=freepik" TargetMode="External"/><Relationship Id="rId7" Type="http://schemas.openxmlformats.org/officeDocument/2006/relationships/hyperlink" Target="https://www.freepik.es/foto-gratis/mujeres-ninos-sindrome-down-computadora-portatil_7088229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es/foto-gratis/ninos-sindrome-down-que-unen_7088356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es/foto-gratis/nina-sindrome-down-jugando_708824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es/foto-gratis/vista-lateral-nino-sindrome-down-jugando_7088227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es/foto-gratis/nina-feliz-sindrome-down-posando-palmeras-coloridas_7088493.htm/?utm_source=slidesgo_template&amp;utm_medium=referral-link&amp;utm_campaign=sg_resources&amp;utm_content=freepik" TargetMode="External"/><Relationship Id="rId4" Type="http://schemas.openxmlformats.org/officeDocument/2006/relationships/hyperlink" Target="https://www.freepik.es/foto-gratis/mujer-guitarra-nina-sindrome-down-divirtiendose_7088218.htm/?utm_source=slidesgo_template&amp;utm_medium=referral-link&amp;utm_campaign=sg_resources&amp;utm_content=freepik" TargetMode="External"/><Relationship Id="rId9" Type="http://schemas.openxmlformats.org/officeDocument/2006/relationships/hyperlink" Target="https://www.freepik.es/foto-gratis/vista-lateral-nina-sindrome-down-paleta_7088495.htm/?utm_source=slidesgo_template&amp;utm_medium=referral-link&amp;utm_campaign=sg_resources&amp;utm_content=freepik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37"/>
          <p:cNvSpPr txBox="1">
            <a:spLocks noGrp="1"/>
          </p:cNvSpPr>
          <p:nvPr>
            <p:ph type="ctrTitle" idx="2"/>
          </p:nvPr>
        </p:nvSpPr>
        <p:spPr>
          <a:xfrm>
            <a:off x="2104500" y="2649875"/>
            <a:ext cx="4935000" cy="5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NONPROFIT MARKETING PLAN</a:t>
            </a:r>
            <a:endParaRPr/>
          </a:p>
        </p:txBody>
      </p:sp>
      <p:sp>
        <p:nvSpPr>
          <p:cNvPr id="5141" name="Google Shape;5141;p37"/>
          <p:cNvSpPr txBox="1">
            <a:spLocks noGrp="1"/>
          </p:cNvSpPr>
          <p:nvPr>
            <p:ph type="subTitle" idx="1"/>
          </p:nvPr>
        </p:nvSpPr>
        <p:spPr>
          <a:xfrm>
            <a:off x="311700" y="3501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grpSp>
        <p:nvGrpSpPr>
          <p:cNvPr id="5142" name="Google Shape;5142;p37"/>
          <p:cNvGrpSpPr/>
          <p:nvPr/>
        </p:nvGrpSpPr>
        <p:grpSpPr>
          <a:xfrm>
            <a:off x="7672054" y="-320213"/>
            <a:ext cx="1969158" cy="1604086"/>
            <a:chOff x="3792975" y="1611150"/>
            <a:chExt cx="782250" cy="637225"/>
          </a:xfrm>
        </p:grpSpPr>
        <p:sp>
          <p:nvSpPr>
            <p:cNvPr id="5143" name="Google Shape;5143;p37"/>
            <p:cNvSpPr/>
            <p:nvPr/>
          </p:nvSpPr>
          <p:spPr>
            <a:xfrm>
              <a:off x="3967925" y="1831700"/>
              <a:ext cx="121175" cy="88525"/>
            </a:xfrm>
            <a:custGeom>
              <a:avLst/>
              <a:gdLst/>
              <a:ahLst/>
              <a:cxnLst/>
              <a:rect l="l" t="t" r="r" b="b"/>
              <a:pathLst>
                <a:path w="4847" h="3541" extrusionOk="0">
                  <a:moveTo>
                    <a:pt x="2298" y="1121"/>
                  </a:moveTo>
                  <a:cubicBezTo>
                    <a:pt x="2772" y="1121"/>
                    <a:pt x="3229" y="1246"/>
                    <a:pt x="3485" y="1667"/>
                  </a:cubicBezTo>
                  <a:cubicBezTo>
                    <a:pt x="3675" y="1889"/>
                    <a:pt x="3706" y="2237"/>
                    <a:pt x="3580" y="2490"/>
                  </a:cubicBezTo>
                  <a:cubicBezTo>
                    <a:pt x="3492" y="2718"/>
                    <a:pt x="3404" y="2781"/>
                    <a:pt x="3274" y="2781"/>
                  </a:cubicBezTo>
                  <a:cubicBezTo>
                    <a:pt x="3168" y="2781"/>
                    <a:pt x="3035" y="2740"/>
                    <a:pt x="2851" y="2712"/>
                  </a:cubicBezTo>
                  <a:cubicBezTo>
                    <a:pt x="2218" y="2617"/>
                    <a:pt x="1458" y="2395"/>
                    <a:pt x="1236" y="1730"/>
                  </a:cubicBezTo>
                  <a:cubicBezTo>
                    <a:pt x="1173" y="1572"/>
                    <a:pt x="1173" y="1414"/>
                    <a:pt x="1204" y="1255"/>
                  </a:cubicBezTo>
                  <a:lnTo>
                    <a:pt x="1299" y="1255"/>
                  </a:lnTo>
                  <a:cubicBezTo>
                    <a:pt x="1594" y="1188"/>
                    <a:pt x="1950" y="1121"/>
                    <a:pt x="2298" y="1121"/>
                  </a:cubicBezTo>
                  <a:close/>
                  <a:moveTo>
                    <a:pt x="1910" y="1"/>
                  </a:moveTo>
                  <a:cubicBezTo>
                    <a:pt x="1504" y="1"/>
                    <a:pt x="1131" y="161"/>
                    <a:pt x="856" y="558"/>
                  </a:cubicBezTo>
                  <a:cubicBezTo>
                    <a:pt x="603" y="717"/>
                    <a:pt x="413" y="939"/>
                    <a:pt x="318" y="1192"/>
                  </a:cubicBezTo>
                  <a:cubicBezTo>
                    <a:pt x="1" y="1952"/>
                    <a:pt x="698" y="2680"/>
                    <a:pt x="1299" y="2997"/>
                  </a:cubicBezTo>
                  <a:cubicBezTo>
                    <a:pt x="1807" y="3284"/>
                    <a:pt x="2485" y="3540"/>
                    <a:pt x="3117" y="3540"/>
                  </a:cubicBezTo>
                  <a:cubicBezTo>
                    <a:pt x="3391" y="3540"/>
                    <a:pt x="3657" y="3492"/>
                    <a:pt x="3896" y="3377"/>
                  </a:cubicBezTo>
                  <a:cubicBezTo>
                    <a:pt x="4561" y="3092"/>
                    <a:pt x="4846" y="2269"/>
                    <a:pt x="4435" y="1635"/>
                  </a:cubicBezTo>
                  <a:cubicBezTo>
                    <a:pt x="3991" y="880"/>
                    <a:pt x="2862" y="1"/>
                    <a:pt x="19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37"/>
            <p:cNvSpPr/>
            <p:nvPr/>
          </p:nvSpPr>
          <p:spPr>
            <a:xfrm>
              <a:off x="3792975" y="1829100"/>
              <a:ext cx="96600" cy="74425"/>
            </a:xfrm>
            <a:custGeom>
              <a:avLst/>
              <a:gdLst/>
              <a:ahLst/>
              <a:cxnLst/>
              <a:rect l="l" t="t" r="r" b="b"/>
              <a:pathLst>
                <a:path w="3864" h="2977" extrusionOk="0">
                  <a:moveTo>
                    <a:pt x="1535" y="660"/>
                  </a:moveTo>
                  <a:cubicBezTo>
                    <a:pt x="1879" y="660"/>
                    <a:pt x="2297" y="818"/>
                    <a:pt x="2534" y="1011"/>
                  </a:cubicBezTo>
                  <a:cubicBezTo>
                    <a:pt x="2565" y="1043"/>
                    <a:pt x="2629" y="1043"/>
                    <a:pt x="2660" y="1074"/>
                  </a:cubicBezTo>
                  <a:cubicBezTo>
                    <a:pt x="3009" y="1423"/>
                    <a:pt x="3135" y="1898"/>
                    <a:pt x="2597" y="2214"/>
                  </a:cubicBezTo>
                  <a:cubicBezTo>
                    <a:pt x="2439" y="2317"/>
                    <a:pt x="2272" y="2363"/>
                    <a:pt x="2109" y="2363"/>
                  </a:cubicBezTo>
                  <a:cubicBezTo>
                    <a:pt x="1619" y="2363"/>
                    <a:pt x="1156" y="1953"/>
                    <a:pt x="1014" y="1454"/>
                  </a:cubicBezTo>
                  <a:cubicBezTo>
                    <a:pt x="845" y="864"/>
                    <a:pt x="1143" y="660"/>
                    <a:pt x="1535" y="660"/>
                  </a:cubicBezTo>
                  <a:close/>
                  <a:moveTo>
                    <a:pt x="1645" y="0"/>
                  </a:moveTo>
                  <a:cubicBezTo>
                    <a:pt x="973" y="0"/>
                    <a:pt x="335" y="326"/>
                    <a:pt x="63" y="1043"/>
                  </a:cubicBezTo>
                  <a:cubicBezTo>
                    <a:pt x="0" y="1233"/>
                    <a:pt x="158" y="1423"/>
                    <a:pt x="348" y="1423"/>
                  </a:cubicBezTo>
                  <a:cubicBezTo>
                    <a:pt x="505" y="2286"/>
                    <a:pt x="1289" y="2976"/>
                    <a:pt x="2146" y="2976"/>
                  </a:cubicBezTo>
                  <a:cubicBezTo>
                    <a:pt x="2326" y="2976"/>
                    <a:pt x="2510" y="2945"/>
                    <a:pt x="2692" y="2879"/>
                  </a:cubicBezTo>
                  <a:cubicBezTo>
                    <a:pt x="3737" y="2436"/>
                    <a:pt x="3864" y="979"/>
                    <a:pt x="2882" y="377"/>
                  </a:cubicBezTo>
                  <a:cubicBezTo>
                    <a:pt x="2513" y="131"/>
                    <a:pt x="2072" y="0"/>
                    <a:pt x="16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37"/>
            <p:cNvSpPr/>
            <p:nvPr/>
          </p:nvSpPr>
          <p:spPr>
            <a:xfrm>
              <a:off x="3850750" y="1978650"/>
              <a:ext cx="90300" cy="86225"/>
            </a:xfrm>
            <a:custGeom>
              <a:avLst/>
              <a:gdLst/>
              <a:ahLst/>
              <a:cxnLst/>
              <a:rect l="l" t="t" r="r" b="b"/>
              <a:pathLst>
                <a:path w="3612" h="3449" extrusionOk="0">
                  <a:moveTo>
                    <a:pt x="1375" y="978"/>
                  </a:moveTo>
                  <a:cubicBezTo>
                    <a:pt x="1695" y="978"/>
                    <a:pt x="2030" y="1129"/>
                    <a:pt x="2313" y="1331"/>
                  </a:cubicBezTo>
                  <a:cubicBezTo>
                    <a:pt x="2503" y="1489"/>
                    <a:pt x="2661" y="1679"/>
                    <a:pt x="2788" y="1933"/>
                  </a:cubicBezTo>
                  <a:cubicBezTo>
                    <a:pt x="2851" y="2344"/>
                    <a:pt x="2566" y="2724"/>
                    <a:pt x="2154" y="2756"/>
                  </a:cubicBezTo>
                  <a:cubicBezTo>
                    <a:pt x="1648" y="2566"/>
                    <a:pt x="1236" y="2218"/>
                    <a:pt x="951" y="1774"/>
                  </a:cubicBezTo>
                  <a:cubicBezTo>
                    <a:pt x="856" y="1584"/>
                    <a:pt x="824" y="1363"/>
                    <a:pt x="856" y="1141"/>
                  </a:cubicBezTo>
                  <a:cubicBezTo>
                    <a:pt x="1016" y="1026"/>
                    <a:pt x="1193" y="978"/>
                    <a:pt x="1375" y="978"/>
                  </a:cubicBezTo>
                  <a:close/>
                  <a:moveTo>
                    <a:pt x="1371" y="1"/>
                  </a:moveTo>
                  <a:cubicBezTo>
                    <a:pt x="1282" y="1"/>
                    <a:pt x="1194" y="11"/>
                    <a:pt x="1109" y="33"/>
                  </a:cubicBezTo>
                  <a:cubicBezTo>
                    <a:pt x="856" y="96"/>
                    <a:pt x="634" y="223"/>
                    <a:pt x="476" y="444"/>
                  </a:cubicBezTo>
                  <a:cubicBezTo>
                    <a:pt x="191" y="571"/>
                    <a:pt x="1" y="856"/>
                    <a:pt x="33" y="1173"/>
                  </a:cubicBezTo>
                  <a:cubicBezTo>
                    <a:pt x="33" y="1901"/>
                    <a:pt x="824" y="2819"/>
                    <a:pt x="1426" y="3168"/>
                  </a:cubicBezTo>
                  <a:cubicBezTo>
                    <a:pt x="1616" y="3294"/>
                    <a:pt x="1869" y="3358"/>
                    <a:pt x="2091" y="3389"/>
                  </a:cubicBezTo>
                  <a:cubicBezTo>
                    <a:pt x="2204" y="3429"/>
                    <a:pt x="2320" y="3448"/>
                    <a:pt x="2435" y="3448"/>
                  </a:cubicBezTo>
                  <a:cubicBezTo>
                    <a:pt x="2864" y="3448"/>
                    <a:pt x="3271" y="3181"/>
                    <a:pt x="3421" y="2756"/>
                  </a:cubicBezTo>
                  <a:cubicBezTo>
                    <a:pt x="3611" y="2281"/>
                    <a:pt x="3548" y="1774"/>
                    <a:pt x="3263" y="1363"/>
                  </a:cubicBezTo>
                  <a:cubicBezTo>
                    <a:pt x="3200" y="1236"/>
                    <a:pt x="3136" y="1109"/>
                    <a:pt x="3041" y="1014"/>
                  </a:cubicBezTo>
                  <a:cubicBezTo>
                    <a:pt x="2820" y="698"/>
                    <a:pt x="2503" y="444"/>
                    <a:pt x="2186" y="254"/>
                  </a:cubicBezTo>
                  <a:cubicBezTo>
                    <a:pt x="2134" y="176"/>
                    <a:pt x="2039" y="119"/>
                    <a:pt x="1954" y="119"/>
                  </a:cubicBezTo>
                  <a:cubicBezTo>
                    <a:pt x="1936" y="119"/>
                    <a:pt x="1918" y="122"/>
                    <a:pt x="1901" y="128"/>
                  </a:cubicBezTo>
                  <a:cubicBezTo>
                    <a:pt x="1732" y="43"/>
                    <a:pt x="1549" y="1"/>
                    <a:pt x="1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37"/>
            <p:cNvSpPr/>
            <p:nvPr/>
          </p:nvSpPr>
          <p:spPr>
            <a:xfrm>
              <a:off x="4035300" y="2012650"/>
              <a:ext cx="98125" cy="70675"/>
            </a:xfrm>
            <a:custGeom>
              <a:avLst/>
              <a:gdLst/>
              <a:ahLst/>
              <a:cxnLst/>
              <a:rect l="l" t="t" r="r" b="b"/>
              <a:pathLst>
                <a:path w="3925" h="2827" extrusionOk="0">
                  <a:moveTo>
                    <a:pt x="1265" y="731"/>
                  </a:moveTo>
                  <a:cubicBezTo>
                    <a:pt x="1486" y="731"/>
                    <a:pt x="1676" y="763"/>
                    <a:pt x="1866" y="826"/>
                  </a:cubicBezTo>
                  <a:cubicBezTo>
                    <a:pt x="1930" y="858"/>
                    <a:pt x="1993" y="889"/>
                    <a:pt x="2056" y="889"/>
                  </a:cubicBezTo>
                  <a:lnTo>
                    <a:pt x="2215" y="921"/>
                  </a:lnTo>
                  <a:cubicBezTo>
                    <a:pt x="2626" y="1111"/>
                    <a:pt x="3545" y="1681"/>
                    <a:pt x="2880" y="2124"/>
                  </a:cubicBezTo>
                  <a:cubicBezTo>
                    <a:pt x="2816" y="2156"/>
                    <a:pt x="2785" y="2188"/>
                    <a:pt x="2721" y="2188"/>
                  </a:cubicBezTo>
                  <a:cubicBezTo>
                    <a:pt x="2405" y="2156"/>
                    <a:pt x="2120" y="2029"/>
                    <a:pt x="1898" y="1808"/>
                  </a:cubicBezTo>
                  <a:cubicBezTo>
                    <a:pt x="1740" y="1649"/>
                    <a:pt x="1043" y="1079"/>
                    <a:pt x="1043" y="858"/>
                  </a:cubicBezTo>
                  <a:cubicBezTo>
                    <a:pt x="1043" y="858"/>
                    <a:pt x="1075" y="826"/>
                    <a:pt x="1075" y="826"/>
                  </a:cubicBezTo>
                  <a:cubicBezTo>
                    <a:pt x="1138" y="794"/>
                    <a:pt x="1201" y="731"/>
                    <a:pt x="1265" y="731"/>
                  </a:cubicBezTo>
                  <a:close/>
                  <a:moveTo>
                    <a:pt x="1562" y="1"/>
                  </a:moveTo>
                  <a:cubicBezTo>
                    <a:pt x="776" y="1"/>
                    <a:pt x="84" y="383"/>
                    <a:pt x="30" y="1301"/>
                  </a:cubicBezTo>
                  <a:cubicBezTo>
                    <a:pt x="1" y="1446"/>
                    <a:pt x="130" y="1590"/>
                    <a:pt x="297" y="1590"/>
                  </a:cubicBezTo>
                  <a:cubicBezTo>
                    <a:pt x="313" y="1590"/>
                    <a:pt x="330" y="1589"/>
                    <a:pt x="346" y="1586"/>
                  </a:cubicBezTo>
                  <a:cubicBezTo>
                    <a:pt x="441" y="1839"/>
                    <a:pt x="600" y="2029"/>
                    <a:pt x="790" y="2188"/>
                  </a:cubicBezTo>
                  <a:cubicBezTo>
                    <a:pt x="1294" y="2603"/>
                    <a:pt x="1910" y="2824"/>
                    <a:pt x="2559" y="2824"/>
                  </a:cubicBezTo>
                  <a:cubicBezTo>
                    <a:pt x="2602" y="2824"/>
                    <a:pt x="2646" y="2823"/>
                    <a:pt x="2690" y="2821"/>
                  </a:cubicBezTo>
                  <a:cubicBezTo>
                    <a:pt x="2726" y="2825"/>
                    <a:pt x="2761" y="2826"/>
                    <a:pt x="2796" y="2826"/>
                  </a:cubicBezTo>
                  <a:cubicBezTo>
                    <a:pt x="3415" y="2826"/>
                    <a:pt x="3925" y="2312"/>
                    <a:pt x="3925" y="1713"/>
                  </a:cubicBezTo>
                  <a:cubicBezTo>
                    <a:pt x="3852" y="695"/>
                    <a:pt x="2622" y="1"/>
                    <a:pt x="1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37"/>
            <p:cNvSpPr/>
            <p:nvPr/>
          </p:nvSpPr>
          <p:spPr>
            <a:xfrm>
              <a:off x="4010700" y="2150725"/>
              <a:ext cx="122725" cy="97650"/>
            </a:xfrm>
            <a:custGeom>
              <a:avLst/>
              <a:gdLst/>
              <a:ahLst/>
              <a:cxnLst/>
              <a:rect l="l" t="t" r="r" b="b"/>
              <a:pathLst>
                <a:path w="4909" h="3906" extrusionOk="0">
                  <a:moveTo>
                    <a:pt x="1781" y="853"/>
                  </a:moveTo>
                  <a:cubicBezTo>
                    <a:pt x="1832" y="853"/>
                    <a:pt x="1883" y="860"/>
                    <a:pt x="1932" y="877"/>
                  </a:cubicBezTo>
                  <a:lnTo>
                    <a:pt x="2059" y="877"/>
                  </a:lnTo>
                  <a:cubicBezTo>
                    <a:pt x="2154" y="908"/>
                    <a:pt x="2249" y="940"/>
                    <a:pt x="2344" y="1003"/>
                  </a:cubicBezTo>
                  <a:cubicBezTo>
                    <a:pt x="2914" y="1193"/>
                    <a:pt x="3357" y="1669"/>
                    <a:pt x="3547" y="2239"/>
                  </a:cubicBezTo>
                  <a:cubicBezTo>
                    <a:pt x="3595" y="2574"/>
                    <a:pt x="3390" y="2782"/>
                    <a:pt x="3123" y="2782"/>
                  </a:cubicBezTo>
                  <a:cubicBezTo>
                    <a:pt x="3036" y="2782"/>
                    <a:pt x="2943" y="2760"/>
                    <a:pt x="2850" y="2714"/>
                  </a:cubicBezTo>
                  <a:cubicBezTo>
                    <a:pt x="2565" y="2555"/>
                    <a:pt x="2312" y="2334"/>
                    <a:pt x="2090" y="2080"/>
                  </a:cubicBezTo>
                  <a:cubicBezTo>
                    <a:pt x="1900" y="1890"/>
                    <a:pt x="1742" y="1669"/>
                    <a:pt x="1615" y="1447"/>
                  </a:cubicBezTo>
                  <a:cubicBezTo>
                    <a:pt x="1552" y="1320"/>
                    <a:pt x="1489" y="1162"/>
                    <a:pt x="1425" y="1035"/>
                  </a:cubicBezTo>
                  <a:cubicBezTo>
                    <a:pt x="1496" y="918"/>
                    <a:pt x="1636" y="853"/>
                    <a:pt x="1781" y="853"/>
                  </a:cubicBezTo>
                  <a:close/>
                  <a:moveTo>
                    <a:pt x="1688" y="1"/>
                  </a:moveTo>
                  <a:cubicBezTo>
                    <a:pt x="1453" y="1"/>
                    <a:pt x="1232" y="62"/>
                    <a:pt x="1045" y="212"/>
                  </a:cubicBezTo>
                  <a:cubicBezTo>
                    <a:pt x="982" y="275"/>
                    <a:pt x="887" y="370"/>
                    <a:pt x="855" y="465"/>
                  </a:cubicBezTo>
                  <a:cubicBezTo>
                    <a:pt x="0" y="972"/>
                    <a:pt x="475" y="2112"/>
                    <a:pt x="1045" y="2745"/>
                  </a:cubicBezTo>
                  <a:cubicBezTo>
                    <a:pt x="1092" y="2792"/>
                    <a:pt x="1172" y="2821"/>
                    <a:pt x="1261" y="2821"/>
                  </a:cubicBezTo>
                  <a:cubicBezTo>
                    <a:pt x="1294" y="2821"/>
                    <a:pt x="1328" y="2817"/>
                    <a:pt x="1362" y="2809"/>
                  </a:cubicBezTo>
                  <a:cubicBezTo>
                    <a:pt x="1647" y="3094"/>
                    <a:pt x="1964" y="3347"/>
                    <a:pt x="2312" y="3537"/>
                  </a:cubicBezTo>
                  <a:cubicBezTo>
                    <a:pt x="2657" y="3734"/>
                    <a:pt x="3105" y="3906"/>
                    <a:pt x="3517" y="3906"/>
                  </a:cubicBezTo>
                  <a:cubicBezTo>
                    <a:pt x="3900" y="3906"/>
                    <a:pt x="4252" y="3758"/>
                    <a:pt x="4465" y="3347"/>
                  </a:cubicBezTo>
                  <a:cubicBezTo>
                    <a:pt x="4909" y="2460"/>
                    <a:pt x="4307" y="1447"/>
                    <a:pt x="3610" y="877"/>
                  </a:cubicBezTo>
                  <a:cubicBezTo>
                    <a:pt x="3515" y="813"/>
                    <a:pt x="3389" y="718"/>
                    <a:pt x="3262" y="623"/>
                  </a:cubicBezTo>
                  <a:cubicBezTo>
                    <a:pt x="3230" y="465"/>
                    <a:pt x="3104" y="370"/>
                    <a:pt x="2977" y="338"/>
                  </a:cubicBezTo>
                  <a:lnTo>
                    <a:pt x="2787" y="338"/>
                  </a:lnTo>
                  <a:cubicBezTo>
                    <a:pt x="2441" y="146"/>
                    <a:pt x="2049" y="1"/>
                    <a:pt x="1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37"/>
            <p:cNvSpPr/>
            <p:nvPr/>
          </p:nvSpPr>
          <p:spPr>
            <a:xfrm>
              <a:off x="4178525" y="2141050"/>
              <a:ext cx="110075" cy="90300"/>
            </a:xfrm>
            <a:custGeom>
              <a:avLst/>
              <a:gdLst/>
              <a:ahLst/>
              <a:cxnLst/>
              <a:rect l="l" t="t" r="r" b="b"/>
              <a:pathLst>
                <a:path w="4403" h="3612" extrusionOk="0">
                  <a:moveTo>
                    <a:pt x="1489" y="757"/>
                  </a:moveTo>
                  <a:cubicBezTo>
                    <a:pt x="1584" y="757"/>
                    <a:pt x="1679" y="757"/>
                    <a:pt x="1774" y="789"/>
                  </a:cubicBezTo>
                  <a:cubicBezTo>
                    <a:pt x="1901" y="820"/>
                    <a:pt x="2028" y="852"/>
                    <a:pt x="2154" y="915"/>
                  </a:cubicBezTo>
                  <a:cubicBezTo>
                    <a:pt x="2065" y="1124"/>
                    <a:pt x="2257" y="1362"/>
                    <a:pt x="2491" y="1362"/>
                  </a:cubicBezTo>
                  <a:cubicBezTo>
                    <a:pt x="2506" y="1362"/>
                    <a:pt x="2520" y="1361"/>
                    <a:pt x="2534" y="1359"/>
                  </a:cubicBezTo>
                  <a:cubicBezTo>
                    <a:pt x="2587" y="1346"/>
                    <a:pt x="2639" y="1338"/>
                    <a:pt x="2692" y="1338"/>
                  </a:cubicBezTo>
                  <a:cubicBezTo>
                    <a:pt x="2766" y="1338"/>
                    <a:pt x="2840" y="1353"/>
                    <a:pt x="2915" y="1390"/>
                  </a:cubicBezTo>
                  <a:cubicBezTo>
                    <a:pt x="3073" y="1517"/>
                    <a:pt x="3231" y="1675"/>
                    <a:pt x="3358" y="1866"/>
                  </a:cubicBezTo>
                  <a:cubicBezTo>
                    <a:pt x="3326" y="1929"/>
                    <a:pt x="3263" y="1992"/>
                    <a:pt x="3200" y="2056"/>
                  </a:cubicBezTo>
                  <a:cubicBezTo>
                    <a:pt x="3156" y="2209"/>
                    <a:pt x="3005" y="2302"/>
                    <a:pt x="2864" y="2302"/>
                  </a:cubicBezTo>
                  <a:cubicBezTo>
                    <a:pt x="2801" y="2302"/>
                    <a:pt x="2741" y="2284"/>
                    <a:pt x="2693" y="2246"/>
                  </a:cubicBezTo>
                  <a:cubicBezTo>
                    <a:pt x="2281" y="2151"/>
                    <a:pt x="1869" y="1992"/>
                    <a:pt x="1553" y="1739"/>
                  </a:cubicBezTo>
                  <a:lnTo>
                    <a:pt x="1553" y="1771"/>
                  </a:lnTo>
                  <a:lnTo>
                    <a:pt x="1458" y="1707"/>
                  </a:lnTo>
                  <a:cubicBezTo>
                    <a:pt x="1299" y="1390"/>
                    <a:pt x="1299" y="1042"/>
                    <a:pt x="1489" y="757"/>
                  </a:cubicBezTo>
                  <a:close/>
                  <a:moveTo>
                    <a:pt x="2693" y="2847"/>
                  </a:moveTo>
                  <a:cubicBezTo>
                    <a:pt x="2820" y="2879"/>
                    <a:pt x="2946" y="2879"/>
                    <a:pt x="3105" y="2879"/>
                  </a:cubicBezTo>
                  <a:lnTo>
                    <a:pt x="3326" y="2879"/>
                  </a:lnTo>
                  <a:lnTo>
                    <a:pt x="3136" y="3006"/>
                  </a:lnTo>
                  <a:cubicBezTo>
                    <a:pt x="2978" y="3006"/>
                    <a:pt x="2820" y="2974"/>
                    <a:pt x="2693" y="2847"/>
                  </a:cubicBezTo>
                  <a:close/>
                  <a:moveTo>
                    <a:pt x="1458" y="0"/>
                  </a:moveTo>
                  <a:cubicBezTo>
                    <a:pt x="1379" y="0"/>
                    <a:pt x="1300" y="28"/>
                    <a:pt x="1236" y="92"/>
                  </a:cubicBezTo>
                  <a:cubicBezTo>
                    <a:pt x="1236" y="92"/>
                    <a:pt x="1204" y="124"/>
                    <a:pt x="1204" y="124"/>
                  </a:cubicBezTo>
                  <a:cubicBezTo>
                    <a:pt x="919" y="155"/>
                    <a:pt x="666" y="282"/>
                    <a:pt x="476" y="472"/>
                  </a:cubicBezTo>
                  <a:cubicBezTo>
                    <a:pt x="1" y="1010"/>
                    <a:pt x="476" y="1707"/>
                    <a:pt x="919" y="2056"/>
                  </a:cubicBezTo>
                  <a:lnTo>
                    <a:pt x="1014" y="2119"/>
                  </a:lnTo>
                  <a:cubicBezTo>
                    <a:pt x="1331" y="2657"/>
                    <a:pt x="1806" y="3101"/>
                    <a:pt x="2344" y="3354"/>
                  </a:cubicBezTo>
                  <a:cubicBezTo>
                    <a:pt x="2619" y="3499"/>
                    <a:pt x="2950" y="3611"/>
                    <a:pt x="3264" y="3611"/>
                  </a:cubicBezTo>
                  <a:cubicBezTo>
                    <a:pt x="3567" y="3611"/>
                    <a:pt x="3853" y="3507"/>
                    <a:pt x="4055" y="3227"/>
                  </a:cubicBezTo>
                  <a:cubicBezTo>
                    <a:pt x="4403" y="2784"/>
                    <a:pt x="4245" y="2119"/>
                    <a:pt x="3960" y="1644"/>
                  </a:cubicBezTo>
                  <a:lnTo>
                    <a:pt x="3960" y="1580"/>
                  </a:lnTo>
                  <a:cubicBezTo>
                    <a:pt x="3833" y="1264"/>
                    <a:pt x="3580" y="1010"/>
                    <a:pt x="3263" y="852"/>
                  </a:cubicBezTo>
                  <a:cubicBezTo>
                    <a:pt x="2978" y="599"/>
                    <a:pt x="2629" y="409"/>
                    <a:pt x="2281" y="282"/>
                  </a:cubicBezTo>
                  <a:cubicBezTo>
                    <a:pt x="2091" y="219"/>
                    <a:pt x="1901" y="187"/>
                    <a:pt x="1743" y="155"/>
                  </a:cubicBezTo>
                  <a:cubicBezTo>
                    <a:pt x="1686" y="61"/>
                    <a:pt x="1573" y="0"/>
                    <a:pt x="1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37"/>
            <p:cNvSpPr/>
            <p:nvPr/>
          </p:nvSpPr>
          <p:spPr>
            <a:xfrm>
              <a:off x="4339250" y="2041575"/>
              <a:ext cx="102950" cy="84100"/>
            </a:xfrm>
            <a:custGeom>
              <a:avLst/>
              <a:gdLst/>
              <a:ahLst/>
              <a:cxnLst/>
              <a:rect l="l" t="t" r="r" b="b"/>
              <a:pathLst>
                <a:path w="4118" h="3364" extrusionOk="0">
                  <a:moveTo>
                    <a:pt x="1272" y="627"/>
                  </a:moveTo>
                  <a:cubicBezTo>
                    <a:pt x="1299" y="627"/>
                    <a:pt x="1331" y="635"/>
                    <a:pt x="1363" y="651"/>
                  </a:cubicBezTo>
                  <a:cubicBezTo>
                    <a:pt x="1331" y="651"/>
                    <a:pt x="1299" y="682"/>
                    <a:pt x="1268" y="714"/>
                  </a:cubicBezTo>
                  <a:cubicBezTo>
                    <a:pt x="1204" y="682"/>
                    <a:pt x="1141" y="651"/>
                    <a:pt x="1078" y="651"/>
                  </a:cubicBezTo>
                  <a:lnTo>
                    <a:pt x="1204" y="651"/>
                  </a:lnTo>
                  <a:cubicBezTo>
                    <a:pt x="1220" y="635"/>
                    <a:pt x="1244" y="627"/>
                    <a:pt x="1272" y="627"/>
                  </a:cubicBezTo>
                  <a:close/>
                  <a:moveTo>
                    <a:pt x="1906" y="1105"/>
                  </a:moveTo>
                  <a:cubicBezTo>
                    <a:pt x="2116" y="1105"/>
                    <a:pt x="2342" y="1181"/>
                    <a:pt x="2534" y="1284"/>
                  </a:cubicBezTo>
                  <a:cubicBezTo>
                    <a:pt x="2756" y="1538"/>
                    <a:pt x="2978" y="1791"/>
                    <a:pt x="3136" y="2076"/>
                  </a:cubicBezTo>
                  <a:cubicBezTo>
                    <a:pt x="3231" y="2234"/>
                    <a:pt x="3231" y="2393"/>
                    <a:pt x="3199" y="2551"/>
                  </a:cubicBezTo>
                  <a:lnTo>
                    <a:pt x="3073" y="2583"/>
                  </a:lnTo>
                  <a:cubicBezTo>
                    <a:pt x="2661" y="2551"/>
                    <a:pt x="2249" y="2424"/>
                    <a:pt x="1901" y="2171"/>
                  </a:cubicBezTo>
                  <a:cubicBezTo>
                    <a:pt x="1711" y="1949"/>
                    <a:pt x="1553" y="1696"/>
                    <a:pt x="1331" y="1474"/>
                  </a:cubicBezTo>
                  <a:cubicBezTo>
                    <a:pt x="1449" y="1204"/>
                    <a:pt x="1666" y="1105"/>
                    <a:pt x="1906" y="1105"/>
                  </a:cubicBezTo>
                  <a:close/>
                  <a:moveTo>
                    <a:pt x="1105" y="0"/>
                  </a:moveTo>
                  <a:cubicBezTo>
                    <a:pt x="938" y="0"/>
                    <a:pt x="778" y="33"/>
                    <a:pt x="634" y="112"/>
                  </a:cubicBezTo>
                  <a:cubicBezTo>
                    <a:pt x="1" y="461"/>
                    <a:pt x="191" y="1284"/>
                    <a:pt x="539" y="1728"/>
                  </a:cubicBezTo>
                  <a:cubicBezTo>
                    <a:pt x="793" y="2044"/>
                    <a:pt x="1078" y="2329"/>
                    <a:pt x="1394" y="2519"/>
                  </a:cubicBezTo>
                  <a:cubicBezTo>
                    <a:pt x="1679" y="2836"/>
                    <a:pt x="2028" y="3058"/>
                    <a:pt x="2408" y="3216"/>
                  </a:cubicBezTo>
                  <a:cubicBezTo>
                    <a:pt x="2626" y="3303"/>
                    <a:pt x="2871" y="3364"/>
                    <a:pt x="3100" y="3364"/>
                  </a:cubicBezTo>
                  <a:cubicBezTo>
                    <a:pt x="3369" y="3364"/>
                    <a:pt x="3615" y="3280"/>
                    <a:pt x="3769" y="3058"/>
                  </a:cubicBezTo>
                  <a:cubicBezTo>
                    <a:pt x="3991" y="2963"/>
                    <a:pt x="4118" y="2741"/>
                    <a:pt x="4086" y="2519"/>
                  </a:cubicBezTo>
                  <a:cubicBezTo>
                    <a:pt x="4118" y="1886"/>
                    <a:pt x="3358" y="1031"/>
                    <a:pt x="2724" y="682"/>
                  </a:cubicBezTo>
                  <a:cubicBezTo>
                    <a:pt x="2332" y="389"/>
                    <a:pt x="1676" y="0"/>
                    <a:pt x="11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37"/>
            <p:cNvSpPr/>
            <p:nvPr/>
          </p:nvSpPr>
          <p:spPr>
            <a:xfrm>
              <a:off x="4171400" y="1925300"/>
              <a:ext cx="109750" cy="90200"/>
            </a:xfrm>
            <a:custGeom>
              <a:avLst/>
              <a:gdLst/>
              <a:ahLst/>
              <a:cxnLst/>
              <a:rect l="l" t="t" r="r" b="b"/>
              <a:pathLst>
                <a:path w="4390" h="3608" extrusionOk="0">
                  <a:moveTo>
                    <a:pt x="1394" y="868"/>
                  </a:moveTo>
                  <a:lnTo>
                    <a:pt x="1458" y="900"/>
                  </a:lnTo>
                  <a:cubicBezTo>
                    <a:pt x="1869" y="1121"/>
                    <a:pt x="3833" y="2673"/>
                    <a:pt x="2724" y="2927"/>
                  </a:cubicBezTo>
                  <a:lnTo>
                    <a:pt x="2661" y="2927"/>
                  </a:lnTo>
                  <a:cubicBezTo>
                    <a:pt x="2313" y="2768"/>
                    <a:pt x="1996" y="2547"/>
                    <a:pt x="1711" y="2293"/>
                  </a:cubicBezTo>
                  <a:cubicBezTo>
                    <a:pt x="1426" y="2072"/>
                    <a:pt x="1204" y="1787"/>
                    <a:pt x="983" y="1502"/>
                  </a:cubicBezTo>
                  <a:cubicBezTo>
                    <a:pt x="983" y="1185"/>
                    <a:pt x="1141" y="1058"/>
                    <a:pt x="1394" y="868"/>
                  </a:cubicBezTo>
                  <a:close/>
                  <a:moveTo>
                    <a:pt x="680" y="1"/>
                  </a:moveTo>
                  <a:cubicBezTo>
                    <a:pt x="370" y="1"/>
                    <a:pt x="137" y="161"/>
                    <a:pt x="64" y="583"/>
                  </a:cubicBezTo>
                  <a:cubicBezTo>
                    <a:pt x="1" y="931"/>
                    <a:pt x="96" y="1311"/>
                    <a:pt x="318" y="1597"/>
                  </a:cubicBezTo>
                  <a:cubicBezTo>
                    <a:pt x="318" y="1723"/>
                    <a:pt x="349" y="1850"/>
                    <a:pt x="413" y="1977"/>
                  </a:cubicBezTo>
                  <a:cubicBezTo>
                    <a:pt x="729" y="2610"/>
                    <a:pt x="1299" y="3117"/>
                    <a:pt x="1964" y="3402"/>
                  </a:cubicBezTo>
                  <a:cubicBezTo>
                    <a:pt x="2186" y="3497"/>
                    <a:pt x="2439" y="3560"/>
                    <a:pt x="2661" y="3560"/>
                  </a:cubicBezTo>
                  <a:cubicBezTo>
                    <a:pt x="2792" y="3592"/>
                    <a:pt x="2911" y="3607"/>
                    <a:pt x="3018" y="3607"/>
                  </a:cubicBezTo>
                  <a:cubicBezTo>
                    <a:pt x="4389" y="3607"/>
                    <a:pt x="3872" y="1150"/>
                    <a:pt x="2756" y="710"/>
                  </a:cubicBezTo>
                  <a:cubicBezTo>
                    <a:pt x="2722" y="693"/>
                    <a:pt x="2686" y="685"/>
                    <a:pt x="2651" y="685"/>
                  </a:cubicBezTo>
                  <a:cubicBezTo>
                    <a:pt x="2554" y="685"/>
                    <a:pt x="2463" y="744"/>
                    <a:pt x="2439" y="836"/>
                  </a:cubicBezTo>
                  <a:cubicBezTo>
                    <a:pt x="1890" y="425"/>
                    <a:pt x="1183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37"/>
            <p:cNvSpPr/>
            <p:nvPr/>
          </p:nvSpPr>
          <p:spPr>
            <a:xfrm>
              <a:off x="4135000" y="1774025"/>
              <a:ext cx="119750" cy="99025"/>
            </a:xfrm>
            <a:custGeom>
              <a:avLst/>
              <a:gdLst/>
              <a:ahLst/>
              <a:cxnLst/>
              <a:rect l="l" t="t" r="r" b="b"/>
              <a:pathLst>
                <a:path w="4790" h="3961" extrusionOk="0">
                  <a:moveTo>
                    <a:pt x="2092" y="600"/>
                  </a:moveTo>
                  <a:cubicBezTo>
                    <a:pt x="2647" y="600"/>
                    <a:pt x="3244" y="848"/>
                    <a:pt x="3420" y="1377"/>
                  </a:cubicBezTo>
                  <a:cubicBezTo>
                    <a:pt x="3167" y="1092"/>
                    <a:pt x="2850" y="902"/>
                    <a:pt x="2470" y="839"/>
                  </a:cubicBezTo>
                  <a:cubicBezTo>
                    <a:pt x="2386" y="814"/>
                    <a:pt x="2296" y="804"/>
                    <a:pt x="2204" y="804"/>
                  </a:cubicBezTo>
                  <a:cubicBezTo>
                    <a:pt x="2055" y="804"/>
                    <a:pt x="1899" y="831"/>
                    <a:pt x="1742" y="870"/>
                  </a:cubicBezTo>
                  <a:cubicBezTo>
                    <a:pt x="1710" y="775"/>
                    <a:pt x="1647" y="712"/>
                    <a:pt x="1584" y="680"/>
                  </a:cubicBezTo>
                  <a:lnTo>
                    <a:pt x="1679" y="649"/>
                  </a:lnTo>
                  <a:cubicBezTo>
                    <a:pt x="1808" y="616"/>
                    <a:pt x="1949" y="600"/>
                    <a:pt x="2092" y="600"/>
                  </a:cubicBezTo>
                  <a:close/>
                  <a:moveTo>
                    <a:pt x="2203" y="1431"/>
                  </a:moveTo>
                  <a:cubicBezTo>
                    <a:pt x="2302" y="1431"/>
                    <a:pt x="2402" y="1444"/>
                    <a:pt x="2502" y="1472"/>
                  </a:cubicBezTo>
                  <a:cubicBezTo>
                    <a:pt x="3135" y="1694"/>
                    <a:pt x="3737" y="3024"/>
                    <a:pt x="2692" y="3024"/>
                  </a:cubicBezTo>
                  <a:lnTo>
                    <a:pt x="2692" y="2992"/>
                  </a:lnTo>
                  <a:cubicBezTo>
                    <a:pt x="2185" y="2992"/>
                    <a:pt x="1520" y="2485"/>
                    <a:pt x="1140" y="2169"/>
                  </a:cubicBezTo>
                  <a:cubicBezTo>
                    <a:pt x="1297" y="1725"/>
                    <a:pt x="1734" y="1431"/>
                    <a:pt x="2203" y="1431"/>
                  </a:cubicBezTo>
                  <a:close/>
                  <a:moveTo>
                    <a:pt x="2124" y="0"/>
                  </a:moveTo>
                  <a:cubicBezTo>
                    <a:pt x="1826" y="0"/>
                    <a:pt x="1523" y="56"/>
                    <a:pt x="1235" y="174"/>
                  </a:cubicBezTo>
                  <a:cubicBezTo>
                    <a:pt x="697" y="395"/>
                    <a:pt x="285" y="902"/>
                    <a:pt x="127" y="1504"/>
                  </a:cubicBezTo>
                  <a:cubicBezTo>
                    <a:pt x="0" y="1725"/>
                    <a:pt x="0" y="2010"/>
                    <a:pt x="95" y="2264"/>
                  </a:cubicBezTo>
                  <a:cubicBezTo>
                    <a:pt x="475" y="3119"/>
                    <a:pt x="1204" y="3721"/>
                    <a:pt x="2122" y="3942"/>
                  </a:cubicBezTo>
                  <a:cubicBezTo>
                    <a:pt x="2203" y="3955"/>
                    <a:pt x="2283" y="3961"/>
                    <a:pt x="2362" y="3961"/>
                  </a:cubicBezTo>
                  <a:cubicBezTo>
                    <a:pt x="3870" y="3961"/>
                    <a:pt x="4789" y="1731"/>
                    <a:pt x="3705" y="617"/>
                  </a:cubicBezTo>
                  <a:cubicBezTo>
                    <a:pt x="3285" y="218"/>
                    <a:pt x="2712" y="0"/>
                    <a:pt x="2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37"/>
            <p:cNvSpPr/>
            <p:nvPr/>
          </p:nvSpPr>
          <p:spPr>
            <a:xfrm>
              <a:off x="3886400" y="1691850"/>
              <a:ext cx="91850" cy="85275"/>
            </a:xfrm>
            <a:custGeom>
              <a:avLst/>
              <a:gdLst/>
              <a:ahLst/>
              <a:cxnLst/>
              <a:rect l="l" t="t" r="r" b="b"/>
              <a:pathLst>
                <a:path w="3674" h="3411" extrusionOk="0">
                  <a:moveTo>
                    <a:pt x="1768" y="638"/>
                  </a:moveTo>
                  <a:cubicBezTo>
                    <a:pt x="1989" y="638"/>
                    <a:pt x="2211" y="701"/>
                    <a:pt x="2407" y="832"/>
                  </a:cubicBezTo>
                  <a:cubicBezTo>
                    <a:pt x="2597" y="927"/>
                    <a:pt x="2755" y="1085"/>
                    <a:pt x="2850" y="1275"/>
                  </a:cubicBezTo>
                  <a:cubicBezTo>
                    <a:pt x="2692" y="1370"/>
                    <a:pt x="2629" y="1592"/>
                    <a:pt x="2755" y="1782"/>
                  </a:cubicBezTo>
                  <a:cubicBezTo>
                    <a:pt x="2850" y="1877"/>
                    <a:pt x="2914" y="2004"/>
                    <a:pt x="2914" y="2162"/>
                  </a:cubicBezTo>
                  <a:cubicBezTo>
                    <a:pt x="2755" y="2447"/>
                    <a:pt x="2470" y="2637"/>
                    <a:pt x="2154" y="2701"/>
                  </a:cubicBezTo>
                  <a:lnTo>
                    <a:pt x="1964" y="2701"/>
                  </a:lnTo>
                  <a:lnTo>
                    <a:pt x="1869" y="2669"/>
                  </a:lnTo>
                  <a:cubicBezTo>
                    <a:pt x="1489" y="2511"/>
                    <a:pt x="1140" y="2257"/>
                    <a:pt x="887" y="1909"/>
                  </a:cubicBezTo>
                  <a:cubicBezTo>
                    <a:pt x="887" y="1877"/>
                    <a:pt x="855" y="1846"/>
                    <a:pt x="823" y="1782"/>
                  </a:cubicBezTo>
                  <a:cubicBezTo>
                    <a:pt x="855" y="1751"/>
                    <a:pt x="887" y="1751"/>
                    <a:pt x="918" y="1719"/>
                  </a:cubicBezTo>
                  <a:cubicBezTo>
                    <a:pt x="1013" y="1592"/>
                    <a:pt x="1140" y="1497"/>
                    <a:pt x="1267" y="1402"/>
                  </a:cubicBezTo>
                  <a:cubicBezTo>
                    <a:pt x="1520" y="1212"/>
                    <a:pt x="1299" y="895"/>
                    <a:pt x="1045" y="895"/>
                  </a:cubicBezTo>
                  <a:cubicBezTo>
                    <a:pt x="1077" y="864"/>
                    <a:pt x="1140" y="832"/>
                    <a:pt x="1172" y="800"/>
                  </a:cubicBezTo>
                  <a:cubicBezTo>
                    <a:pt x="1356" y="693"/>
                    <a:pt x="1561" y="638"/>
                    <a:pt x="1768" y="638"/>
                  </a:cubicBezTo>
                  <a:close/>
                  <a:moveTo>
                    <a:pt x="1778" y="0"/>
                  </a:moveTo>
                  <a:cubicBezTo>
                    <a:pt x="1176" y="0"/>
                    <a:pt x="605" y="307"/>
                    <a:pt x="317" y="832"/>
                  </a:cubicBezTo>
                  <a:cubicBezTo>
                    <a:pt x="158" y="1117"/>
                    <a:pt x="127" y="1434"/>
                    <a:pt x="190" y="1719"/>
                  </a:cubicBezTo>
                  <a:cubicBezTo>
                    <a:pt x="0" y="2067"/>
                    <a:pt x="32" y="2447"/>
                    <a:pt x="253" y="2764"/>
                  </a:cubicBezTo>
                  <a:cubicBezTo>
                    <a:pt x="547" y="3146"/>
                    <a:pt x="1169" y="3337"/>
                    <a:pt x="1738" y="3337"/>
                  </a:cubicBezTo>
                  <a:cubicBezTo>
                    <a:pt x="1782" y="3337"/>
                    <a:pt x="1826" y="3336"/>
                    <a:pt x="1869" y="3334"/>
                  </a:cubicBezTo>
                  <a:cubicBezTo>
                    <a:pt x="2003" y="3386"/>
                    <a:pt x="2144" y="3410"/>
                    <a:pt x="2284" y="3410"/>
                  </a:cubicBezTo>
                  <a:cubicBezTo>
                    <a:pt x="2576" y="3410"/>
                    <a:pt x="2869" y="3304"/>
                    <a:pt x="3104" y="3112"/>
                  </a:cubicBezTo>
                  <a:cubicBezTo>
                    <a:pt x="3325" y="2922"/>
                    <a:pt x="3452" y="2669"/>
                    <a:pt x="3484" y="2384"/>
                  </a:cubicBezTo>
                  <a:cubicBezTo>
                    <a:pt x="3642" y="2131"/>
                    <a:pt x="3674" y="1814"/>
                    <a:pt x="3642" y="1529"/>
                  </a:cubicBezTo>
                  <a:cubicBezTo>
                    <a:pt x="3484" y="800"/>
                    <a:pt x="2882" y="199"/>
                    <a:pt x="2154" y="40"/>
                  </a:cubicBezTo>
                  <a:cubicBezTo>
                    <a:pt x="2029" y="13"/>
                    <a:pt x="190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37"/>
            <p:cNvSpPr/>
            <p:nvPr/>
          </p:nvSpPr>
          <p:spPr>
            <a:xfrm>
              <a:off x="4063725" y="1611150"/>
              <a:ext cx="97425" cy="89750"/>
            </a:xfrm>
            <a:custGeom>
              <a:avLst/>
              <a:gdLst/>
              <a:ahLst/>
              <a:cxnLst/>
              <a:rect l="l" t="t" r="r" b="b"/>
              <a:pathLst>
                <a:path w="3897" h="3590" extrusionOk="0">
                  <a:moveTo>
                    <a:pt x="2186" y="894"/>
                  </a:moveTo>
                  <a:cubicBezTo>
                    <a:pt x="2357" y="894"/>
                    <a:pt x="2531" y="934"/>
                    <a:pt x="2693" y="1020"/>
                  </a:cubicBezTo>
                  <a:cubicBezTo>
                    <a:pt x="2851" y="1115"/>
                    <a:pt x="3010" y="1273"/>
                    <a:pt x="3105" y="1495"/>
                  </a:cubicBezTo>
                  <a:cubicBezTo>
                    <a:pt x="3136" y="1938"/>
                    <a:pt x="2946" y="2382"/>
                    <a:pt x="2661" y="2698"/>
                  </a:cubicBezTo>
                  <a:cubicBezTo>
                    <a:pt x="2600" y="2709"/>
                    <a:pt x="2538" y="2714"/>
                    <a:pt x="2477" y="2714"/>
                  </a:cubicBezTo>
                  <a:cubicBezTo>
                    <a:pt x="2002" y="2714"/>
                    <a:pt x="1541" y="2409"/>
                    <a:pt x="1204" y="2128"/>
                  </a:cubicBezTo>
                  <a:cubicBezTo>
                    <a:pt x="1014" y="1970"/>
                    <a:pt x="888" y="1812"/>
                    <a:pt x="793" y="1590"/>
                  </a:cubicBezTo>
                  <a:lnTo>
                    <a:pt x="793" y="1590"/>
                  </a:lnTo>
                  <a:cubicBezTo>
                    <a:pt x="843" y="1610"/>
                    <a:pt x="896" y="1621"/>
                    <a:pt x="948" y="1621"/>
                  </a:cubicBezTo>
                  <a:cubicBezTo>
                    <a:pt x="1059" y="1621"/>
                    <a:pt x="1161" y="1571"/>
                    <a:pt x="1204" y="1463"/>
                  </a:cubicBezTo>
                  <a:cubicBezTo>
                    <a:pt x="1404" y="1109"/>
                    <a:pt x="1788" y="894"/>
                    <a:pt x="2186" y="894"/>
                  </a:cubicBezTo>
                  <a:close/>
                  <a:moveTo>
                    <a:pt x="1912" y="1"/>
                  </a:moveTo>
                  <a:cubicBezTo>
                    <a:pt x="1760" y="1"/>
                    <a:pt x="1607" y="13"/>
                    <a:pt x="1458" y="38"/>
                  </a:cubicBezTo>
                  <a:lnTo>
                    <a:pt x="1363" y="38"/>
                  </a:lnTo>
                  <a:cubicBezTo>
                    <a:pt x="1109" y="70"/>
                    <a:pt x="856" y="165"/>
                    <a:pt x="634" y="355"/>
                  </a:cubicBezTo>
                  <a:cubicBezTo>
                    <a:pt x="223" y="608"/>
                    <a:pt x="1" y="1083"/>
                    <a:pt x="128" y="1558"/>
                  </a:cubicBezTo>
                  <a:lnTo>
                    <a:pt x="128" y="1653"/>
                  </a:lnTo>
                  <a:cubicBezTo>
                    <a:pt x="159" y="2413"/>
                    <a:pt x="571" y="3078"/>
                    <a:pt x="1204" y="3458"/>
                  </a:cubicBezTo>
                  <a:cubicBezTo>
                    <a:pt x="1418" y="3547"/>
                    <a:pt x="1643" y="3590"/>
                    <a:pt x="1863" y="3590"/>
                  </a:cubicBezTo>
                  <a:cubicBezTo>
                    <a:pt x="2196" y="3590"/>
                    <a:pt x="2521" y="3491"/>
                    <a:pt x="2788" y="3300"/>
                  </a:cubicBezTo>
                  <a:cubicBezTo>
                    <a:pt x="3231" y="3237"/>
                    <a:pt x="3611" y="2920"/>
                    <a:pt x="3738" y="2508"/>
                  </a:cubicBezTo>
                  <a:cubicBezTo>
                    <a:pt x="3896" y="2128"/>
                    <a:pt x="3896" y="1717"/>
                    <a:pt x="3738" y="1368"/>
                  </a:cubicBezTo>
                  <a:cubicBezTo>
                    <a:pt x="3706" y="1115"/>
                    <a:pt x="3611" y="862"/>
                    <a:pt x="3485" y="672"/>
                  </a:cubicBezTo>
                  <a:cubicBezTo>
                    <a:pt x="3154" y="213"/>
                    <a:pt x="2536" y="1"/>
                    <a:pt x="19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37"/>
            <p:cNvSpPr/>
            <p:nvPr/>
          </p:nvSpPr>
          <p:spPr>
            <a:xfrm>
              <a:off x="4239625" y="1666375"/>
              <a:ext cx="94125" cy="81250"/>
            </a:xfrm>
            <a:custGeom>
              <a:avLst/>
              <a:gdLst/>
              <a:ahLst/>
              <a:cxnLst/>
              <a:rect l="l" t="t" r="r" b="b"/>
              <a:pathLst>
                <a:path w="3765" h="3250" extrusionOk="0">
                  <a:moveTo>
                    <a:pt x="1579" y="656"/>
                  </a:moveTo>
                  <a:cubicBezTo>
                    <a:pt x="1642" y="656"/>
                    <a:pt x="1706" y="664"/>
                    <a:pt x="1769" y="679"/>
                  </a:cubicBezTo>
                  <a:cubicBezTo>
                    <a:pt x="1801" y="695"/>
                    <a:pt x="1824" y="703"/>
                    <a:pt x="1848" y="703"/>
                  </a:cubicBezTo>
                  <a:cubicBezTo>
                    <a:pt x="1872" y="703"/>
                    <a:pt x="1896" y="695"/>
                    <a:pt x="1927" y="679"/>
                  </a:cubicBezTo>
                  <a:lnTo>
                    <a:pt x="1927" y="679"/>
                  </a:lnTo>
                  <a:cubicBezTo>
                    <a:pt x="1868" y="858"/>
                    <a:pt x="1949" y="1094"/>
                    <a:pt x="2170" y="1094"/>
                  </a:cubicBezTo>
                  <a:cubicBezTo>
                    <a:pt x="2184" y="1094"/>
                    <a:pt x="2198" y="1093"/>
                    <a:pt x="2212" y="1091"/>
                  </a:cubicBezTo>
                  <a:cubicBezTo>
                    <a:pt x="2291" y="1075"/>
                    <a:pt x="2379" y="1067"/>
                    <a:pt x="2470" y="1067"/>
                  </a:cubicBezTo>
                  <a:cubicBezTo>
                    <a:pt x="2561" y="1067"/>
                    <a:pt x="2656" y="1075"/>
                    <a:pt x="2751" y="1091"/>
                  </a:cubicBezTo>
                  <a:cubicBezTo>
                    <a:pt x="3036" y="1186"/>
                    <a:pt x="2972" y="1534"/>
                    <a:pt x="2877" y="1788"/>
                  </a:cubicBezTo>
                  <a:cubicBezTo>
                    <a:pt x="2846" y="1883"/>
                    <a:pt x="2782" y="1978"/>
                    <a:pt x="2751" y="2104"/>
                  </a:cubicBezTo>
                  <a:cubicBezTo>
                    <a:pt x="2656" y="2168"/>
                    <a:pt x="2529" y="2231"/>
                    <a:pt x="2402" y="2263"/>
                  </a:cubicBezTo>
                  <a:cubicBezTo>
                    <a:pt x="2326" y="2279"/>
                    <a:pt x="2250" y="2287"/>
                    <a:pt x="2175" y="2287"/>
                  </a:cubicBezTo>
                  <a:cubicBezTo>
                    <a:pt x="1812" y="2287"/>
                    <a:pt x="1472" y="2103"/>
                    <a:pt x="1262" y="1788"/>
                  </a:cubicBezTo>
                  <a:cubicBezTo>
                    <a:pt x="1072" y="1534"/>
                    <a:pt x="1009" y="1218"/>
                    <a:pt x="1104" y="933"/>
                  </a:cubicBezTo>
                  <a:cubicBezTo>
                    <a:pt x="1167" y="838"/>
                    <a:pt x="1294" y="743"/>
                    <a:pt x="1389" y="679"/>
                  </a:cubicBezTo>
                  <a:cubicBezTo>
                    <a:pt x="1452" y="664"/>
                    <a:pt x="1516" y="656"/>
                    <a:pt x="1579" y="656"/>
                  </a:cubicBezTo>
                  <a:close/>
                  <a:moveTo>
                    <a:pt x="1925" y="0"/>
                  </a:moveTo>
                  <a:cubicBezTo>
                    <a:pt x="1786" y="0"/>
                    <a:pt x="1648" y="15"/>
                    <a:pt x="1516" y="46"/>
                  </a:cubicBezTo>
                  <a:cubicBezTo>
                    <a:pt x="1475" y="41"/>
                    <a:pt x="1434" y="38"/>
                    <a:pt x="1394" y="38"/>
                  </a:cubicBezTo>
                  <a:cubicBezTo>
                    <a:pt x="962" y="38"/>
                    <a:pt x="557" y="337"/>
                    <a:pt x="471" y="743"/>
                  </a:cubicBezTo>
                  <a:cubicBezTo>
                    <a:pt x="439" y="806"/>
                    <a:pt x="439" y="869"/>
                    <a:pt x="439" y="933"/>
                  </a:cubicBezTo>
                  <a:cubicBezTo>
                    <a:pt x="1" y="1973"/>
                    <a:pt x="912" y="3250"/>
                    <a:pt x="1985" y="3250"/>
                  </a:cubicBezTo>
                  <a:cubicBezTo>
                    <a:pt x="2153" y="3250"/>
                    <a:pt x="2326" y="3218"/>
                    <a:pt x="2497" y="3150"/>
                  </a:cubicBezTo>
                  <a:cubicBezTo>
                    <a:pt x="2814" y="3023"/>
                    <a:pt x="3099" y="2770"/>
                    <a:pt x="3257" y="2453"/>
                  </a:cubicBezTo>
                  <a:cubicBezTo>
                    <a:pt x="3606" y="2136"/>
                    <a:pt x="3764" y="1629"/>
                    <a:pt x="3606" y="1154"/>
                  </a:cubicBezTo>
                  <a:cubicBezTo>
                    <a:pt x="3420" y="410"/>
                    <a:pt x="2653" y="0"/>
                    <a:pt x="1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37"/>
            <p:cNvSpPr/>
            <p:nvPr/>
          </p:nvSpPr>
          <p:spPr>
            <a:xfrm>
              <a:off x="4421600" y="1743175"/>
              <a:ext cx="104525" cy="62925"/>
            </a:xfrm>
            <a:custGeom>
              <a:avLst/>
              <a:gdLst/>
              <a:ahLst/>
              <a:cxnLst/>
              <a:rect l="l" t="t" r="r" b="b"/>
              <a:pathLst>
                <a:path w="4181" h="2517" extrusionOk="0">
                  <a:moveTo>
                    <a:pt x="1690" y="746"/>
                  </a:moveTo>
                  <a:cubicBezTo>
                    <a:pt x="1800" y="746"/>
                    <a:pt x="1907" y="760"/>
                    <a:pt x="1964" y="774"/>
                  </a:cubicBezTo>
                  <a:cubicBezTo>
                    <a:pt x="2281" y="806"/>
                    <a:pt x="2566" y="933"/>
                    <a:pt x="2851" y="1091"/>
                  </a:cubicBezTo>
                  <a:cubicBezTo>
                    <a:pt x="2914" y="1186"/>
                    <a:pt x="2914" y="1344"/>
                    <a:pt x="2882" y="1471"/>
                  </a:cubicBezTo>
                  <a:cubicBezTo>
                    <a:pt x="2819" y="1724"/>
                    <a:pt x="2566" y="1914"/>
                    <a:pt x="2312" y="1914"/>
                  </a:cubicBezTo>
                  <a:lnTo>
                    <a:pt x="2122" y="1914"/>
                  </a:lnTo>
                  <a:cubicBezTo>
                    <a:pt x="1901" y="1883"/>
                    <a:pt x="1710" y="1819"/>
                    <a:pt x="1552" y="1693"/>
                  </a:cubicBezTo>
                  <a:cubicBezTo>
                    <a:pt x="1267" y="1503"/>
                    <a:pt x="1172" y="1123"/>
                    <a:pt x="1362" y="838"/>
                  </a:cubicBezTo>
                  <a:cubicBezTo>
                    <a:pt x="1415" y="768"/>
                    <a:pt x="1554" y="746"/>
                    <a:pt x="1690" y="746"/>
                  </a:cubicBezTo>
                  <a:close/>
                  <a:moveTo>
                    <a:pt x="1798" y="1"/>
                  </a:moveTo>
                  <a:cubicBezTo>
                    <a:pt x="1469" y="1"/>
                    <a:pt x="1148" y="81"/>
                    <a:pt x="855" y="236"/>
                  </a:cubicBezTo>
                  <a:cubicBezTo>
                    <a:pt x="317" y="394"/>
                    <a:pt x="0" y="933"/>
                    <a:pt x="159" y="1471"/>
                  </a:cubicBezTo>
                  <a:cubicBezTo>
                    <a:pt x="380" y="2104"/>
                    <a:pt x="1235" y="2421"/>
                    <a:pt x="1837" y="2484"/>
                  </a:cubicBezTo>
                  <a:lnTo>
                    <a:pt x="1996" y="2484"/>
                  </a:lnTo>
                  <a:cubicBezTo>
                    <a:pt x="2091" y="2516"/>
                    <a:pt x="2186" y="2516"/>
                    <a:pt x="2281" y="2516"/>
                  </a:cubicBezTo>
                  <a:cubicBezTo>
                    <a:pt x="2851" y="2516"/>
                    <a:pt x="3547" y="2389"/>
                    <a:pt x="3864" y="1978"/>
                  </a:cubicBezTo>
                  <a:cubicBezTo>
                    <a:pt x="4181" y="1566"/>
                    <a:pt x="3801" y="933"/>
                    <a:pt x="3421" y="648"/>
                  </a:cubicBezTo>
                  <a:cubicBezTo>
                    <a:pt x="3326" y="584"/>
                    <a:pt x="3231" y="553"/>
                    <a:pt x="3167" y="489"/>
                  </a:cubicBezTo>
                  <a:cubicBezTo>
                    <a:pt x="3009" y="331"/>
                    <a:pt x="2819" y="236"/>
                    <a:pt x="2629" y="173"/>
                  </a:cubicBezTo>
                  <a:cubicBezTo>
                    <a:pt x="2355" y="57"/>
                    <a:pt x="2074" y="1"/>
                    <a:pt x="17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37"/>
            <p:cNvSpPr/>
            <p:nvPr/>
          </p:nvSpPr>
          <p:spPr>
            <a:xfrm>
              <a:off x="4290950" y="1827950"/>
              <a:ext cx="112450" cy="89450"/>
            </a:xfrm>
            <a:custGeom>
              <a:avLst/>
              <a:gdLst/>
              <a:ahLst/>
              <a:cxnLst/>
              <a:rect l="l" t="t" r="r" b="b"/>
              <a:pathLst>
                <a:path w="4498" h="3578" extrusionOk="0">
                  <a:moveTo>
                    <a:pt x="888" y="1500"/>
                  </a:moveTo>
                  <a:cubicBezTo>
                    <a:pt x="888" y="1564"/>
                    <a:pt x="888" y="1627"/>
                    <a:pt x="856" y="1659"/>
                  </a:cubicBezTo>
                  <a:cubicBezTo>
                    <a:pt x="856" y="1595"/>
                    <a:pt x="856" y="1564"/>
                    <a:pt x="888" y="1500"/>
                  </a:cubicBezTo>
                  <a:close/>
                  <a:moveTo>
                    <a:pt x="2851" y="708"/>
                  </a:moveTo>
                  <a:cubicBezTo>
                    <a:pt x="3168" y="708"/>
                    <a:pt x="3485" y="930"/>
                    <a:pt x="3611" y="1215"/>
                  </a:cubicBezTo>
                  <a:cubicBezTo>
                    <a:pt x="3611" y="1374"/>
                    <a:pt x="3611" y="1500"/>
                    <a:pt x="3548" y="1627"/>
                  </a:cubicBezTo>
                  <a:cubicBezTo>
                    <a:pt x="3326" y="1880"/>
                    <a:pt x="3073" y="2070"/>
                    <a:pt x="2788" y="2197"/>
                  </a:cubicBezTo>
                  <a:cubicBezTo>
                    <a:pt x="2571" y="2281"/>
                    <a:pt x="2336" y="2320"/>
                    <a:pt x="2102" y="2320"/>
                  </a:cubicBezTo>
                  <a:cubicBezTo>
                    <a:pt x="1892" y="2320"/>
                    <a:pt x="1684" y="2288"/>
                    <a:pt x="1489" y="2229"/>
                  </a:cubicBezTo>
                  <a:cubicBezTo>
                    <a:pt x="1489" y="2165"/>
                    <a:pt x="1489" y="2134"/>
                    <a:pt x="1458" y="2070"/>
                  </a:cubicBezTo>
                  <a:cubicBezTo>
                    <a:pt x="1426" y="1659"/>
                    <a:pt x="1521" y="1215"/>
                    <a:pt x="1743" y="835"/>
                  </a:cubicBezTo>
                  <a:cubicBezTo>
                    <a:pt x="1789" y="882"/>
                    <a:pt x="1852" y="911"/>
                    <a:pt x="1920" y="911"/>
                  </a:cubicBezTo>
                  <a:cubicBezTo>
                    <a:pt x="1945" y="911"/>
                    <a:pt x="1971" y="907"/>
                    <a:pt x="1996" y="899"/>
                  </a:cubicBezTo>
                  <a:cubicBezTo>
                    <a:pt x="2154" y="835"/>
                    <a:pt x="2313" y="804"/>
                    <a:pt x="2503" y="772"/>
                  </a:cubicBezTo>
                  <a:cubicBezTo>
                    <a:pt x="2528" y="780"/>
                    <a:pt x="2554" y="784"/>
                    <a:pt x="2579" y="784"/>
                  </a:cubicBezTo>
                  <a:cubicBezTo>
                    <a:pt x="2646" y="784"/>
                    <a:pt x="2710" y="755"/>
                    <a:pt x="2756" y="708"/>
                  </a:cubicBezTo>
                  <a:close/>
                  <a:moveTo>
                    <a:pt x="2118" y="1"/>
                  </a:moveTo>
                  <a:cubicBezTo>
                    <a:pt x="1891" y="1"/>
                    <a:pt x="1667" y="78"/>
                    <a:pt x="1489" y="233"/>
                  </a:cubicBezTo>
                  <a:cubicBezTo>
                    <a:pt x="1109" y="328"/>
                    <a:pt x="761" y="550"/>
                    <a:pt x="476" y="867"/>
                  </a:cubicBezTo>
                  <a:cubicBezTo>
                    <a:pt x="1" y="1405"/>
                    <a:pt x="159" y="2292"/>
                    <a:pt x="824" y="2609"/>
                  </a:cubicBezTo>
                  <a:lnTo>
                    <a:pt x="983" y="2672"/>
                  </a:lnTo>
                  <a:cubicBezTo>
                    <a:pt x="1014" y="2799"/>
                    <a:pt x="1078" y="2925"/>
                    <a:pt x="1141" y="3020"/>
                  </a:cubicBezTo>
                  <a:cubicBezTo>
                    <a:pt x="1428" y="3416"/>
                    <a:pt x="1765" y="3577"/>
                    <a:pt x="2109" y="3577"/>
                  </a:cubicBezTo>
                  <a:cubicBezTo>
                    <a:pt x="2864" y="3577"/>
                    <a:pt x="3653" y="2800"/>
                    <a:pt x="4023" y="2039"/>
                  </a:cubicBezTo>
                  <a:cubicBezTo>
                    <a:pt x="4340" y="1690"/>
                    <a:pt x="4498" y="1184"/>
                    <a:pt x="4340" y="708"/>
                  </a:cubicBezTo>
                  <a:cubicBezTo>
                    <a:pt x="4150" y="297"/>
                    <a:pt x="3675" y="138"/>
                    <a:pt x="3168" y="107"/>
                  </a:cubicBezTo>
                  <a:cubicBezTo>
                    <a:pt x="2915" y="43"/>
                    <a:pt x="2661" y="43"/>
                    <a:pt x="2408" y="43"/>
                  </a:cubicBezTo>
                  <a:cubicBezTo>
                    <a:pt x="2313" y="15"/>
                    <a:pt x="2215" y="1"/>
                    <a:pt x="2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37"/>
            <p:cNvSpPr/>
            <p:nvPr/>
          </p:nvSpPr>
          <p:spPr>
            <a:xfrm>
              <a:off x="4469900" y="1938300"/>
              <a:ext cx="105325" cy="92175"/>
            </a:xfrm>
            <a:custGeom>
              <a:avLst/>
              <a:gdLst/>
              <a:ahLst/>
              <a:cxnLst/>
              <a:rect l="l" t="t" r="r" b="b"/>
              <a:pathLst>
                <a:path w="4213" h="3687" extrusionOk="0">
                  <a:moveTo>
                    <a:pt x="1425" y="665"/>
                  </a:moveTo>
                  <a:lnTo>
                    <a:pt x="1394" y="696"/>
                  </a:lnTo>
                  <a:cubicBezTo>
                    <a:pt x="1204" y="950"/>
                    <a:pt x="1077" y="1267"/>
                    <a:pt x="1077" y="1583"/>
                  </a:cubicBezTo>
                  <a:cubicBezTo>
                    <a:pt x="855" y="1235"/>
                    <a:pt x="792" y="887"/>
                    <a:pt x="1267" y="696"/>
                  </a:cubicBezTo>
                  <a:lnTo>
                    <a:pt x="1267" y="728"/>
                  </a:lnTo>
                  <a:cubicBezTo>
                    <a:pt x="1299" y="696"/>
                    <a:pt x="1362" y="665"/>
                    <a:pt x="1425" y="665"/>
                  </a:cubicBezTo>
                  <a:close/>
                  <a:moveTo>
                    <a:pt x="1774" y="633"/>
                  </a:moveTo>
                  <a:lnTo>
                    <a:pt x="1774" y="633"/>
                  </a:lnTo>
                  <a:cubicBezTo>
                    <a:pt x="2407" y="791"/>
                    <a:pt x="2914" y="1172"/>
                    <a:pt x="3262" y="1710"/>
                  </a:cubicBezTo>
                  <a:cubicBezTo>
                    <a:pt x="3432" y="2277"/>
                    <a:pt x="3095" y="2483"/>
                    <a:pt x="2674" y="2483"/>
                  </a:cubicBezTo>
                  <a:cubicBezTo>
                    <a:pt x="2389" y="2483"/>
                    <a:pt x="2067" y="2389"/>
                    <a:pt x="1837" y="2248"/>
                  </a:cubicBezTo>
                  <a:cubicBezTo>
                    <a:pt x="1615" y="1900"/>
                    <a:pt x="1615" y="1457"/>
                    <a:pt x="1837" y="1108"/>
                  </a:cubicBezTo>
                  <a:cubicBezTo>
                    <a:pt x="1964" y="950"/>
                    <a:pt x="1932" y="760"/>
                    <a:pt x="1774" y="633"/>
                  </a:cubicBezTo>
                  <a:close/>
                  <a:moveTo>
                    <a:pt x="1737" y="1"/>
                  </a:moveTo>
                  <a:cubicBezTo>
                    <a:pt x="1093" y="1"/>
                    <a:pt x="465" y="274"/>
                    <a:pt x="95" y="887"/>
                  </a:cubicBezTo>
                  <a:cubicBezTo>
                    <a:pt x="0" y="1077"/>
                    <a:pt x="127" y="1330"/>
                    <a:pt x="349" y="1330"/>
                  </a:cubicBezTo>
                  <a:cubicBezTo>
                    <a:pt x="380" y="1615"/>
                    <a:pt x="507" y="1868"/>
                    <a:pt x="697" y="2090"/>
                  </a:cubicBezTo>
                  <a:cubicBezTo>
                    <a:pt x="887" y="2312"/>
                    <a:pt x="1109" y="2533"/>
                    <a:pt x="1394" y="2723"/>
                  </a:cubicBezTo>
                  <a:cubicBezTo>
                    <a:pt x="1680" y="3296"/>
                    <a:pt x="2250" y="3687"/>
                    <a:pt x="2895" y="3687"/>
                  </a:cubicBezTo>
                  <a:cubicBezTo>
                    <a:pt x="2964" y="3687"/>
                    <a:pt x="3034" y="3683"/>
                    <a:pt x="3104" y="3673"/>
                  </a:cubicBezTo>
                  <a:cubicBezTo>
                    <a:pt x="3769" y="3578"/>
                    <a:pt x="4212" y="2977"/>
                    <a:pt x="4149" y="2312"/>
                  </a:cubicBezTo>
                  <a:cubicBezTo>
                    <a:pt x="4117" y="2058"/>
                    <a:pt x="4022" y="1805"/>
                    <a:pt x="3927" y="1583"/>
                  </a:cubicBezTo>
                  <a:cubicBezTo>
                    <a:pt x="3681" y="600"/>
                    <a:pt x="2691" y="1"/>
                    <a:pt x="17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8" name="Google Shape;5158;p37"/>
          <p:cNvSpPr txBox="1">
            <a:spLocks noGrp="1"/>
          </p:cNvSpPr>
          <p:nvPr>
            <p:ph type="ctrTitle"/>
          </p:nvPr>
        </p:nvSpPr>
        <p:spPr>
          <a:xfrm>
            <a:off x="2736897" y="1303975"/>
            <a:ext cx="3670200" cy="12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p46"/>
          <p:cNvSpPr txBox="1">
            <a:spLocks noGrp="1"/>
          </p:cNvSpPr>
          <p:nvPr>
            <p:ph type="subTitle" idx="7"/>
          </p:nvPr>
        </p:nvSpPr>
        <p:spPr>
          <a:xfrm>
            <a:off x="4886107" y="3387700"/>
            <a:ext cx="21513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333" name="Google Shape;5333;p46"/>
          <p:cNvSpPr txBox="1">
            <a:spLocks noGrp="1"/>
          </p:cNvSpPr>
          <p:nvPr>
            <p:ph type="subTitle" idx="9"/>
          </p:nvPr>
        </p:nvSpPr>
        <p:spPr>
          <a:xfrm>
            <a:off x="4886693" y="3734446"/>
            <a:ext cx="2151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5334" name="Google Shape;5334;p46"/>
          <p:cNvSpPr txBox="1">
            <a:spLocks noGrp="1"/>
          </p:cNvSpPr>
          <p:nvPr>
            <p:ph type="subTitle" idx="1"/>
          </p:nvPr>
        </p:nvSpPr>
        <p:spPr>
          <a:xfrm>
            <a:off x="1128475" y="1826638"/>
            <a:ext cx="21396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335" name="Google Shape;5335;p46"/>
          <p:cNvSpPr txBox="1">
            <a:spLocks noGrp="1"/>
          </p:cNvSpPr>
          <p:nvPr>
            <p:ph type="subTitle" idx="14"/>
          </p:nvPr>
        </p:nvSpPr>
        <p:spPr>
          <a:xfrm>
            <a:off x="3498201" y="1833150"/>
            <a:ext cx="21519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336" name="Google Shape;5336;p46"/>
          <p:cNvSpPr txBox="1">
            <a:spLocks noGrp="1"/>
          </p:cNvSpPr>
          <p:nvPr>
            <p:ph type="subTitle" idx="4"/>
          </p:nvPr>
        </p:nvSpPr>
        <p:spPr>
          <a:xfrm>
            <a:off x="5867875" y="1835480"/>
            <a:ext cx="21519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337" name="Google Shape;5337;p46"/>
          <p:cNvSpPr txBox="1">
            <a:spLocks noGrp="1"/>
          </p:cNvSpPr>
          <p:nvPr>
            <p:ph type="subTitle" idx="5"/>
          </p:nvPr>
        </p:nvSpPr>
        <p:spPr>
          <a:xfrm>
            <a:off x="5867874" y="2168976"/>
            <a:ext cx="215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8" name="Google Shape;5338;p46"/>
          <p:cNvSpPr txBox="1">
            <a:spLocks noGrp="1"/>
          </p:cNvSpPr>
          <p:nvPr>
            <p:ph type="title"/>
          </p:nvPr>
        </p:nvSpPr>
        <p:spPr>
          <a:xfrm>
            <a:off x="685800" y="380284"/>
            <a:ext cx="7786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sp>
        <p:nvSpPr>
          <p:cNvPr id="5339" name="Google Shape;5339;p46"/>
          <p:cNvSpPr txBox="1">
            <a:spLocks noGrp="1"/>
          </p:cNvSpPr>
          <p:nvPr>
            <p:ph type="subTitle" idx="6"/>
          </p:nvPr>
        </p:nvSpPr>
        <p:spPr>
          <a:xfrm>
            <a:off x="2110082" y="3379050"/>
            <a:ext cx="21477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grpSp>
        <p:nvGrpSpPr>
          <p:cNvPr id="5340" name="Google Shape;5340;p46"/>
          <p:cNvGrpSpPr/>
          <p:nvPr/>
        </p:nvGrpSpPr>
        <p:grpSpPr>
          <a:xfrm>
            <a:off x="2056654" y="1482965"/>
            <a:ext cx="307941" cy="344765"/>
            <a:chOff x="3079916" y="2744477"/>
            <a:chExt cx="332729" cy="372518"/>
          </a:xfrm>
        </p:grpSpPr>
        <p:sp>
          <p:nvSpPr>
            <p:cNvPr id="5341" name="Google Shape;5341;p46"/>
            <p:cNvSpPr/>
            <p:nvPr/>
          </p:nvSpPr>
          <p:spPr>
            <a:xfrm>
              <a:off x="3079916" y="2840504"/>
              <a:ext cx="313454" cy="276491"/>
            </a:xfrm>
            <a:custGeom>
              <a:avLst/>
              <a:gdLst/>
              <a:ahLst/>
              <a:cxnLst/>
              <a:rect l="l" t="t" r="r" b="b"/>
              <a:pathLst>
                <a:path w="9871" h="8707" extrusionOk="0">
                  <a:moveTo>
                    <a:pt x="2993" y="1"/>
                  </a:moveTo>
                  <a:cubicBezTo>
                    <a:pt x="2768" y="1"/>
                    <a:pt x="2560" y="25"/>
                    <a:pt x="2370" y="74"/>
                  </a:cubicBezTo>
                  <a:cubicBezTo>
                    <a:pt x="1739" y="241"/>
                    <a:pt x="1179" y="646"/>
                    <a:pt x="750" y="1205"/>
                  </a:cubicBezTo>
                  <a:cubicBezTo>
                    <a:pt x="250" y="1860"/>
                    <a:pt x="0" y="2694"/>
                    <a:pt x="0" y="3622"/>
                  </a:cubicBezTo>
                  <a:cubicBezTo>
                    <a:pt x="0" y="4575"/>
                    <a:pt x="429" y="5825"/>
                    <a:pt x="1120" y="6896"/>
                  </a:cubicBezTo>
                  <a:cubicBezTo>
                    <a:pt x="1882" y="8039"/>
                    <a:pt x="2751" y="8706"/>
                    <a:pt x="3525" y="8706"/>
                  </a:cubicBezTo>
                  <a:cubicBezTo>
                    <a:pt x="3846" y="8706"/>
                    <a:pt x="4156" y="8670"/>
                    <a:pt x="4441" y="8575"/>
                  </a:cubicBezTo>
                  <a:cubicBezTo>
                    <a:pt x="4596" y="8534"/>
                    <a:pt x="4760" y="8513"/>
                    <a:pt x="4924" y="8513"/>
                  </a:cubicBezTo>
                  <a:cubicBezTo>
                    <a:pt x="5087" y="8513"/>
                    <a:pt x="5251" y="8534"/>
                    <a:pt x="5406" y="8575"/>
                  </a:cubicBezTo>
                  <a:cubicBezTo>
                    <a:pt x="5703" y="8670"/>
                    <a:pt x="6013" y="8706"/>
                    <a:pt x="6311" y="8706"/>
                  </a:cubicBezTo>
                  <a:cubicBezTo>
                    <a:pt x="7085" y="8706"/>
                    <a:pt x="7978" y="8051"/>
                    <a:pt x="8728" y="6896"/>
                  </a:cubicBezTo>
                  <a:cubicBezTo>
                    <a:pt x="9418" y="5837"/>
                    <a:pt x="9835" y="4587"/>
                    <a:pt x="9835" y="3622"/>
                  </a:cubicBezTo>
                  <a:cubicBezTo>
                    <a:pt x="9871" y="2920"/>
                    <a:pt x="9716" y="2301"/>
                    <a:pt x="9454" y="1753"/>
                  </a:cubicBezTo>
                  <a:cubicBezTo>
                    <a:pt x="9420" y="1677"/>
                    <a:pt x="9351" y="1637"/>
                    <a:pt x="9275" y="1637"/>
                  </a:cubicBezTo>
                  <a:cubicBezTo>
                    <a:pt x="9244" y="1637"/>
                    <a:pt x="9211" y="1644"/>
                    <a:pt x="9180" y="1658"/>
                  </a:cubicBezTo>
                  <a:cubicBezTo>
                    <a:pt x="9085" y="1705"/>
                    <a:pt x="9049" y="1824"/>
                    <a:pt x="9097" y="1932"/>
                  </a:cubicBezTo>
                  <a:cubicBezTo>
                    <a:pt x="9347" y="2420"/>
                    <a:pt x="9466" y="3003"/>
                    <a:pt x="9466" y="3622"/>
                  </a:cubicBezTo>
                  <a:cubicBezTo>
                    <a:pt x="9466" y="4503"/>
                    <a:pt x="9061" y="5682"/>
                    <a:pt x="8406" y="6670"/>
                  </a:cubicBezTo>
                  <a:cubicBezTo>
                    <a:pt x="7739" y="7694"/>
                    <a:pt x="6966" y="8313"/>
                    <a:pt x="6323" y="8313"/>
                  </a:cubicBezTo>
                  <a:cubicBezTo>
                    <a:pt x="6061" y="8313"/>
                    <a:pt x="5775" y="8266"/>
                    <a:pt x="5525" y="8194"/>
                  </a:cubicBezTo>
                  <a:cubicBezTo>
                    <a:pt x="5328" y="8135"/>
                    <a:pt x="5126" y="8105"/>
                    <a:pt x="4925" y="8105"/>
                  </a:cubicBezTo>
                  <a:cubicBezTo>
                    <a:pt x="4724" y="8105"/>
                    <a:pt x="4525" y="8135"/>
                    <a:pt x="4334" y="8194"/>
                  </a:cubicBezTo>
                  <a:cubicBezTo>
                    <a:pt x="4084" y="8266"/>
                    <a:pt x="3798" y="8313"/>
                    <a:pt x="3525" y="8313"/>
                  </a:cubicBezTo>
                  <a:cubicBezTo>
                    <a:pt x="2894" y="8313"/>
                    <a:pt x="2120" y="7694"/>
                    <a:pt x="1441" y="6670"/>
                  </a:cubicBezTo>
                  <a:cubicBezTo>
                    <a:pt x="786" y="5682"/>
                    <a:pt x="393" y="4503"/>
                    <a:pt x="393" y="3622"/>
                  </a:cubicBezTo>
                  <a:cubicBezTo>
                    <a:pt x="393" y="2789"/>
                    <a:pt x="631" y="2039"/>
                    <a:pt x="1060" y="1443"/>
                  </a:cubicBezTo>
                  <a:cubicBezTo>
                    <a:pt x="1429" y="955"/>
                    <a:pt x="1941" y="598"/>
                    <a:pt x="2453" y="467"/>
                  </a:cubicBezTo>
                  <a:cubicBezTo>
                    <a:pt x="2608" y="425"/>
                    <a:pt x="2783" y="405"/>
                    <a:pt x="2975" y="405"/>
                  </a:cubicBezTo>
                  <a:cubicBezTo>
                    <a:pt x="3270" y="405"/>
                    <a:pt x="3605" y="452"/>
                    <a:pt x="3965" y="539"/>
                  </a:cubicBezTo>
                  <a:cubicBezTo>
                    <a:pt x="4025" y="550"/>
                    <a:pt x="4096" y="574"/>
                    <a:pt x="4156" y="586"/>
                  </a:cubicBezTo>
                  <a:cubicBezTo>
                    <a:pt x="4165" y="587"/>
                    <a:pt x="4174" y="588"/>
                    <a:pt x="4183" y="588"/>
                  </a:cubicBezTo>
                  <a:cubicBezTo>
                    <a:pt x="4278" y="588"/>
                    <a:pt x="4361" y="529"/>
                    <a:pt x="4394" y="431"/>
                  </a:cubicBezTo>
                  <a:cubicBezTo>
                    <a:pt x="4406" y="336"/>
                    <a:pt x="4346" y="229"/>
                    <a:pt x="4239" y="193"/>
                  </a:cubicBezTo>
                  <a:lnTo>
                    <a:pt x="4060" y="158"/>
                  </a:lnTo>
                  <a:cubicBezTo>
                    <a:pt x="3674" y="52"/>
                    <a:pt x="3316" y="1"/>
                    <a:pt x="2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6"/>
            <p:cNvSpPr/>
            <p:nvPr/>
          </p:nvSpPr>
          <p:spPr>
            <a:xfrm>
              <a:off x="3244375" y="2840250"/>
              <a:ext cx="124416" cy="45727"/>
            </a:xfrm>
            <a:custGeom>
              <a:avLst/>
              <a:gdLst/>
              <a:ahLst/>
              <a:cxnLst/>
              <a:rect l="l" t="t" r="r" b="b"/>
              <a:pathLst>
                <a:path w="3918" h="1440" extrusionOk="0">
                  <a:moveTo>
                    <a:pt x="1721" y="0"/>
                  </a:moveTo>
                  <a:cubicBezTo>
                    <a:pt x="1391" y="0"/>
                    <a:pt x="1027" y="53"/>
                    <a:pt x="632" y="154"/>
                  </a:cubicBezTo>
                  <a:cubicBezTo>
                    <a:pt x="477" y="189"/>
                    <a:pt x="334" y="213"/>
                    <a:pt x="191" y="237"/>
                  </a:cubicBezTo>
                  <a:cubicBezTo>
                    <a:pt x="96" y="249"/>
                    <a:pt x="1" y="356"/>
                    <a:pt x="12" y="463"/>
                  </a:cubicBezTo>
                  <a:cubicBezTo>
                    <a:pt x="35" y="563"/>
                    <a:pt x="120" y="643"/>
                    <a:pt x="218" y="643"/>
                  </a:cubicBezTo>
                  <a:cubicBezTo>
                    <a:pt x="225" y="643"/>
                    <a:pt x="232" y="643"/>
                    <a:pt x="239" y="642"/>
                  </a:cubicBezTo>
                  <a:cubicBezTo>
                    <a:pt x="405" y="630"/>
                    <a:pt x="572" y="582"/>
                    <a:pt x="727" y="547"/>
                  </a:cubicBezTo>
                  <a:cubicBezTo>
                    <a:pt x="1080" y="460"/>
                    <a:pt x="1412" y="413"/>
                    <a:pt x="1708" y="413"/>
                  </a:cubicBezTo>
                  <a:cubicBezTo>
                    <a:pt x="1901" y="413"/>
                    <a:pt x="2079" y="433"/>
                    <a:pt x="2239" y="475"/>
                  </a:cubicBezTo>
                  <a:cubicBezTo>
                    <a:pt x="2727" y="606"/>
                    <a:pt x="3203" y="928"/>
                    <a:pt x="3561" y="1368"/>
                  </a:cubicBezTo>
                  <a:cubicBezTo>
                    <a:pt x="3608" y="1416"/>
                    <a:pt x="3668" y="1439"/>
                    <a:pt x="3703" y="1439"/>
                  </a:cubicBezTo>
                  <a:cubicBezTo>
                    <a:pt x="3751" y="1439"/>
                    <a:pt x="3799" y="1428"/>
                    <a:pt x="3822" y="1404"/>
                  </a:cubicBezTo>
                  <a:cubicBezTo>
                    <a:pt x="3918" y="1309"/>
                    <a:pt x="3918" y="1189"/>
                    <a:pt x="3858" y="1106"/>
                  </a:cubicBezTo>
                  <a:cubicBezTo>
                    <a:pt x="3441" y="594"/>
                    <a:pt x="2894" y="225"/>
                    <a:pt x="2322" y="70"/>
                  </a:cubicBezTo>
                  <a:cubicBezTo>
                    <a:pt x="2138" y="23"/>
                    <a:pt x="1937" y="0"/>
                    <a:pt x="1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6"/>
            <p:cNvSpPr/>
            <p:nvPr/>
          </p:nvSpPr>
          <p:spPr>
            <a:xfrm>
              <a:off x="3198267" y="2744477"/>
              <a:ext cx="214378" cy="145279"/>
            </a:xfrm>
            <a:custGeom>
              <a:avLst/>
              <a:gdLst/>
              <a:ahLst/>
              <a:cxnLst/>
              <a:rect l="l" t="t" r="r" b="b"/>
              <a:pathLst>
                <a:path w="6751" h="4575" extrusionOk="0">
                  <a:moveTo>
                    <a:pt x="4113" y="1"/>
                  </a:moveTo>
                  <a:cubicBezTo>
                    <a:pt x="3977" y="1"/>
                    <a:pt x="3841" y="10"/>
                    <a:pt x="3703" y="26"/>
                  </a:cubicBezTo>
                  <a:cubicBezTo>
                    <a:pt x="3060" y="74"/>
                    <a:pt x="2500" y="407"/>
                    <a:pt x="2060" y="1026"/>
                  </a:cubicBezTo>
                  <a:cubicBezTo>
                    <a:pt x="1786" y="1407"/>
                    <a:pt x="1643" y="1777"/>
                    <a:pt x="1607" y="1884"/>
                  </a:cubicBezTo>
                  <a:lnTo>
                    <a:pt x="1083" y="2693"/>
                  </a:lnTo>
                  <a:cubicBezTo>
                    <a:pt x="929" y="2241"/>
                    <a:pt x="786" y="1955"/>
                    <a:pt x="774" y="1943"/>
                  </a:cubicBezTo>
                  <a:cubicBezTo>
                    <a:pt x="742" y="1871"/>
                    <a:pt x="666" y="1837"/>
                    <a:pt x="595" y="1837"/>
                  </a:cubicBezTo>
                  <a:cubicBezTo>
                    <a:pt x="560" y="1837"/>
                    <a:pt x="527" y="1844"/>
                    <a:pt x="500" y="1860"/>
                  </a:cubicBezTo>
                  <a:cubicBezTo>
                    <a:pt x="393" y="1896"/>
                    <a:pt x="369" y="2039"/>
                    <a:pt x="417" y="2122"/>
                  </a:cubicBezTo>
                  <a:cubicBezTo>
                    <a:pt x="417" y="2134"/>
                    <a:pt x="869" y="3015"/>
                    <a:pt x="964" y="4158"/>
                  </a:cubicBezTo>
                  <a:cubicBezTo>
                    <a:pt x="810" y="4146"/>
                    <a:pt x="667" y="4098"/>
                    <a:pt x="560" y="4063"/>
                  </a:cubicBezTo>
                  <a:cubicBezTo>
                    <a:pt x="429" y="4003"/>
                    <a:pt x="381" y="3944"/>
                    <a:pt x="381" y="3920"/>
                  </a:cubicBezTo>
                  <a:cubicBezTo>
                    <a:pt x="381" y="3824"/>
                    <a:pt x="286" y="3729"/>
                    <a:pt x="191" y="3729"/>
                  </a:cubicBezTo>
                  <a:cubicBezTo>
                    <a:pt x="83" y="3729"/>
                    <a:pt x="0" y="3824"/>
                    <a:pt x="0" y="3920"/>
                  </a:cubicBezTo>
                  <a:cubicBezTo>
                    <a:pt x="0" y="4039"/>
                    <a:pt x="60" y="4265"/>
                    <a:pt x="393" y="4432"/>
                  </a:cubicBezTo>
                  <a:cubicBezTo>
                    <a:pt x="607" y="4515"/>
                    <a:pt x="893" y="4575"/>
                    <a:pt x="1191" y="4575"/>
                  </a:cubicBezTo>
                  <a:cubicBezTo>
                    <a:pt x="1488" y="4575"/>
                    <a:pt x="1750" y="4515"/>
                    <a:pt x="1976" y="4432"/>
                  </a:cubicBezTo>
                  <a:cubicBezTo>
                    <a:pt x="2334" y="4265"/>
                    <a:pt x="2381" y="4039"/>
                    <a:pt x="2381" y="3920"/>
                  </a:cubicBezTo>
                  <a:cubicBezTo>
                    <a:pt x="2381" y="3824"/>
                    <a:pt x="2286" y="3729"/>
                    <a:pt x="2179" y="3729"/>
                  </a:cubicBezTo>
                  <a:cubicBezTo>
                    <a:pt x="2084" y="3729"/>
                    <a:pt x="1988" y="3824"/>
                    <a:pt x="1988" y="3920"/>
                  </a:cubicBezTo>
                  <a:cubicBezTo>
                    <a:pt x="1988" y="3944"/>
                    <a:pt x="1941" y="4003"/>
                    <a:pt x="1810" y="4063"/>
                  </a:cubicBezTo>
                  <a:cubicBezTo>
                    <a:pt x="1691" y="4122"/>
                    <a:pt x="1548" y="4146"/>
                    <a:pt x="1381" y="4158"/>
                  </a:cubicBezTo>
                  <a:cubicBezTo>
                    <a:pt x="1345" y="3801"/>
                    <a:pt x="1286" y="3479"/>
                    <a:pt x="1226" y="3193"/>
                  </a:cubicBezTo>
                  <a:lnTo>
                    <a:pt x="1917" y="2158"/>
                  </a:lnTo>
                  <a:cubicBezTo>
                    <a:pt x="1941" y="2158"/>
                    <a:pt x="1976" y="2169"/>
                    <a:pt x="2048" y="2181"/>
                  </a:cubicBezTo>
                  <a:cubicBezTo>
                    <a:pt x="2167" y="2229"/>
                    <a:pt x="2334" y="2312"/>
                    <a:pt x="2512" y="2420"/>
                  </a:cubicBezTo>
                  <a:cubicBezTo>
                    <a:pt x="2977" y="2693"/>
                    <a:pt x="3584" y="3027"/>
                    <a:pt x="4251" y="3027"/>
                  </a:cubicBezTo>
                  <a:cubicBezTo>
                    <a:pt x="4477" y="3027"/>
                    <a:pt x="4715" y="2991"/>
                    <a:pt x="4953" y="2896"/>
                  </a:cubicBezTo>
                  <a:cubicBezTo>
                    <a:pt x="6441" y="2312"/>
                    <a:pt x="6739" y="431"/>
                    <a:pt x="6739" y="348"/>
                  </a:cubicBezTo>
                  <a:cubicBezTo>
                    <a:pt x="6751" y="312"/>
                    <a:pt x="6727" y="229"/>
                    <a:pt x="6644" y="193"/>
                  </a:cubicBezTo>
                  <a:cubicBezTo>
                    <a:pt x="6614" y="169"/>
                    <a:pt x="6578" y="157"/>
                    <a:pt x="6541" y="157"/>
                  </a:cubicBezTo>
                  <a:cubicBezTo>
                    <a:pt x="6504" y="157"/>
                    <a:pt x="6465" y="169"/>
                    <a:pt x="6429" y="193"/>
                  </a:cubicBezTo>
                  <a:cubicBezTo>
                    <a:pt x="6298" y="275"/>
                    <a:pt x="6157" y="307"/>
                    <a:pt x="5995" y="307"/>
                  </a:cubicBezTo>
                  <a:cubicBezTo>
                    <a:pt x="5805" y="307"/>
                    <a:pt x="5586" y="263"/>
                    <a:pt x="5322" y="205"/>
                  </a:cubicBezTo>
                  <a:cubicBezTo>
                    <a:pt x="5274" y="193"/>
                    <a:pt x="5239" y="193"/>
                    <a:pt x="5191" y="169"/>
                  </a:cubicBezTo>
                  <a:cubicBezTo>
                    <a:pt x="5177" y="166"/>
                    <a:pt x="5163" y="165"/>
                    <a:pt x="5149" y="165"/>
                  </a:cubicBezTo>
                  <a:cubicBezTo>
                    <a:pt x="5057" y="165"/>
                    <a:pt x="4974" y="231"/>
                    <a:pt x="4953" y="324"/>
                  </a:cubicBezTo>
                  <a:cubicBezTo>
                    <a:pt x="4917" y="431"/>
                    <a:pt x="5001" y="526"/>
                    <a:pt x="5096" y="562"/>
                  </a:cubicBezTo>
                  <a:cubicBezTo>
                    <a:pt x="5144" y="574"/>
                    <a:pt x="5191" y="574"/>
                    <a:pt x="5239" y="586"/>
                  </a:cubicBezTo>
                  <a:cubicBezTo>
                    <a:pt x="5513" y="648"/>
                    <a:pt x="5761" y="703"/>
                    <a:pt x="6002" y="703"/>
                  </a:cubicBezTo>
                  <a:cubicBezTo>
                    <a:pt x="6085" y="703"/>
                    <a:pt x="6168" y="697"/>
                    <a:pt x="6251" y="681"/>
                  </a:cubicBezTo>
                  <a:lnTo>
                    <a:pt x="6251" y="681"/>
                  </a:lnTo>
                  <a:cubicBezTo>
                    <a:pt x="6096" y="1217"/>
                    <a:pt x="5691" y="2217"/>
                    <a:pt x="4786" y="2550"/>
                  </a:cubicBezTo>
                  <a:cubicBezTo>
                    <a:pt x="4600" y="2622"/>
                    <a:pt x="4417" y="2652"/>
                    <a:pt x="4237" y="2652"/>
                  </a:cubicBezTo>
                  <a:cubicBezTo>
                    <a:pt x="3671" y="2652"/>
                    <a:pt x="3146" y="2351"/>
                    <a:pt x="2703" y="2098"/>
                  </a:cubicBezTo>
                  <a:cubicBezTo>
                    <a:pt x="2465" y="1955"/>
                    <a:pt x="2262" y="1836"/>
                    <a:pt x="2084" y="1777"/>
                  </a:cubicBezTo>
                  <a:cubicBezTo>
                    <a:pt x="2286" y="1336"/>
                    <a:pt x="2810" y="503"/>
                    <a:pt x="3727" y="431"/>
                  </a:cubicBezTo>
                  <a:cubicBezTo>
                    <a:pt x="3850" y="420"/>
                    <a:pt x="3970" y="415"/>
                    <a:pt x="4092" y="415"/>
                  </a:cubicBezTo>
                  <a:cubicBezTo>
                    <a:pt x="4241" y="415"/>
                    <a:pt x="4391" y="423"/>
                    <a:pt x="4548" y="443"/>
                  </a:cubicBezTo>
                  <a:cubicBezTo>
                    <a:pt x="4556" y="444"/>
                    <a:pt x="4564" y="444"/>
                    <a:pt x="4571" y="444"/>
                  </a:cubicBezTo>
                  <a:cubicBezTo>
                    <a:pt x="4670" y="444"/>
                    <a:pt x="4763" y="375"/>
                    <a:pt x="4774" y="264"/>
                  </a:cubicBezTo>
                  <a:cubicBezTo>
                    <a:pt x="4786" y="157"/>
                    <a:pt x="4715" y="50"/>
                    <a:pt x="4596" y="38"/>
                  </a:cubicBezTo>
                  <a:cubicBezTo>
                    <a:pt x="4430" y="13"/>
                    <a:pt x="4271" y="1"/>
                    <a:pt x="4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4" name="Google Shape;5344;p46"/>
          <p:cNvGrpSpPr/>
          <p:nvPr/>
        </p:nvGrpSpPr>
        <p:grpSpPr>
          <a:xfrm>
            <a:off x="4390994" y="1477777"/>
            <a:ext cx="357720" cy="355148"/>
            <a:chOff x="2496894" y="3680964"/>
            <a:chExt cx="357720" cy="355148"/>
          </a:xfrm>
        </p:grpSpPr>
        <p:sp>
          <p:nvSpPr>
            <p:cNvPr id="5345" name="Google Shape;5345;p46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6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6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6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6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0" name="Google Shape;5350;p46"/>
          <p:cNvGrpSpPr/>
          <p:nvPr/>
        </p:nvGrpSpPr>
        <p:grpSpPr>
          <a:xfrm>
            <a:off x="6741504" y="1483188"/>
            <a:ext cx="404599" cy="360195"/>
            <a:chOff x="5765817" y="3227724"/>
            <a:chExt cx="364865" cy="324822"/>
          </a:xfrm>
        </p:grpSpPr>
        <p:sp>
          <p:nvSpPr>
            <p:cNvPr id="5351" name="Google Shape;5351;p46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6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6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4" name="Google Shape;5354;p46"/>
          <p:cNvGrpSpPr/>
          <p:nvPr/>
        </p:nvGrpSpPr>
        <p:grpSpPr>
          <a:xfrm>
            <a:off x="2997619" y="3022806"/>
            <a:ext cx="364484" cy="364897"/>
            <a:chOff x="865862" y="3207306"/>
            <a:chExt cx="364484" cy="364897"/>
          </a:xfrm>
        </p:grpSpPr>
        <p:sp>
          <p:nvSpPr>
            <p:cNvPr id="5355" name="Google Shape;5355;p46"/>
            <p:cNvSpPr/>
            <p:nvPr/>
          </p:nvSpPr>
          <p:spPr>
            <a:xfrm>
              <a:off x="928229" y="3269323"/>
              <a:ext cx="240131" cy="240100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6"/>
            <p:cNvSpPr/>
            <p:nvPr/>
          </p:nvSpPr>
          <p:spPr>
            <a:xfrm>
              <a:off x="956205" y="3297681"/>
              <a:ext cx="184179" cy="184147"/>
            </a:xfrm>
            <a:custGeom>
              <a:avLst/>
              <a:gdLst/>
              <a:ahLst/>
              <a:cxnLst/>
              <a:rect l="l" t="t" r="r" b="b"/>
              <a:pathLst>
                <a:path w="5800" h="5799" extrusionOk="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6"/>
            <p:cNvSpPr/>
            <p:nvPr/>
          </p:nvSpPr>
          <p:spPr>
            <a:xfrm>
              <a:off x="1042039" y="3207306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6"/>
            <p:cNvSpPr/>
            <p:nvPr/>
          </p:nvSpPr>
          <p:spPr>
            <a:xfrm>
              <a:off x="1042039" y="3524538"/>
              <a:ext cx="12511" cy="47664"/>
            </a:xfrm>
            <a:custGeom>
              <a:avLst/>
              <a:gdLst/>
              <a:ahLst/>
              <a:cxnLst/>
              <a:rect l="l" t="t" r="r" b="b"/>
              <a:pathLst>
                <a:path w="394" h="1501" extrusionOk="0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6"/>
            <p:cNvSpPr/>
            <p:nvPr/>
          </p:nvSpPr>
          <p:spPr>
            <a:xfrm>
              <a:off x="953188" y="3230836"/>
              <a:ext cx="31406" cy="43441"/>
            </a:xfrm>
            <a:custGeom>
              <a:avLst/>
              <a:gdLst/>
              <a:ahLst/>
              <a:cxnLst/>
              <a:rect l="l" t="t" r="r" b="b"/>
              <a:pathLst>
                <a:path w="989" h="1368" extrusionOk="0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6"/>
            <p:cNvSpPr/>
            <p:nvPr/>
          </p:nvSpPr>
          <p:spPr>
            <a:xfrm>
              <a:off x="1111614" y="3505485"/>
              <a:ext cx="30644" cy="42520"/>
            </a:xfrm>
            <a:custGeom>
              <a:avLst/>
              <a:gdLst/>
              <a:ahLst/>
              <a:cxnLst/>
              <a:rect l="l" t="t" r="r" b="b"/>
              <a:pathLst>
                <a:path w="965" h="1339" extrusionOk="0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6"/>
            <p:cNvSpPr/>
            <p:nvPr/>
          </p:nvSpPr>
          <p:spPr>
            <a:xfrm>
              <a:off x="888916" y="3295998"/>
              <a:ext cx="44648" cy="29691"/>
            </a:xfrm>
            <a:custGeom>
              <a:avLst/>
              <a:gdLst/>
              <a:ahLst/>
              <a:cxnLst/>
              <a:rect l="l" t="t" r="r" b="b"/>
              <a:pathLst>
                <a:path w="1406" h="935" extrusionOk="0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6"/>
            <p:cNvSpPr/>
            <p:nvPr/>
          </p:nvSpPr>
          <p:spPr>
            <a:xfrm>
              <a:off x="1162644" y="3454106"/>
              <a:ext cx="45029" cy="30390"/>
            </a:xfrm>
            <a:custGeom>
              <a:avLst/>
              <a:gdLst/>
              <a:ahLst/>
              <a:cxnLst/>
              <a:rect l="l" t="t" r="r" b="b"/>
              <a:pathLst>
                <a:path w="1418" h="957" extrusionOk="0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6"/>
            <p:cNvSpPr/>
            <p:nvPr/>
          </p:nvSpPr>
          <p:spPr>
            <a:xfrm>
              <a:off x="865862" y="3383864"/>
              <a:ext cx="47664" cy="12130"/>
            </a:xfrm>
            <a:custGeom>
              <a:avLst/>
              <a:gdLst/>
              <a:ahLst/>
              <a:cxnLst/>
              <a:rect l="l" t="t" r="r" b="b"/>
              <a:pathLst>
                <a:path w="1501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6"/>
            <p:cNvSpPr/>
            <p:nvPr/>
          </p:nvSpPr>
          <p:spPr>
            <a:xfrm>
              <a:off x="1182300" y="3383864"/>
              <a:ext cx="48045" cy="12130"/>
            </a:xfrm>
            <a:custGeom>
              <a:avLst/>
              <a:gdLst/>
              <a:ahLst/>
              <a:cxnLst/>
              <a:rect l="l" t="t" r="r" b="b"/>
              <a:pathLst>
                <a:path w="1513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6"/>
            <p:cNvSpPr/>
            <p:nvPr/>
          </p:nvSpPr>
          <p:spPr>
            <a:xfrm>
              <a:off x="888916" y="3454011"/>
              <a:ext cx="43885" cy="30104"/>
            </a:xfrm>
            <a:custGeom>
              <a:avLst/>
              <a:gdLst/>
              <a:ahLst/>
              <a:cxnLst/>
              <a:rect l="l" t="t" r="r" b="b"/>
              <a:pathLst>
                <a:path w="1382" h="948" extrusionOk="0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6"/>
            <p:cNvSpPr/>
            <p:nvPr/>
          </p:nvSpPr>
          <p:spPr>
            <a:xfrm>
              <a:off x="1163025" y="3295648"/>
              <a:ext cx="44648" cy="30040"/>
            </a:xfrm>
            <a:custGeom>
              <a:avLst/>
              <a:gdLst/>
              <a:ahLst/>
              <a:cxnLst/>
              <a:rect l="l" t="t" r="r" b="b"/>
              <a:pathLst>
                <a:path w="1406" h="946" extrusionOk="0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6"/>
            <p:cNvSpPr/>
            <p:nvPr/>
          </p:nvSpPr>
          <p:spPr>
            <a:xfrm>
              <a:off x="953188" y="3505835"/>
              <a:ext cx="31787" cy="43282"/>
            </a:xfrm>
            <a:custGeom>
              <a:avLst/>
              <a:gdLst/>
              <a:ahLst/>
              <a:cxnLst/>
              <a:rect l="l" t="t" r="r" b="b"/>
              <a:pathLst>
                <a:path w="1001" h="1363" extrusionOk="0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6"/>
            <p:cNvSpPr/>
            <p:nvPr/>
          </p:nvSpPr>
          <p:spPr>
            <a:xfrm>
              <a:off x="1111614" y="3231726"/>
              <a:ext cx="31025" cy="42933"/>
            </a:xfrm>
            <a:custGeom>
              <a:avLst/>
              <a:gdLst/>
              <a:ahLst/>
              <a:cxnLst/>
              <a:rect l="l" t="t" r="r" b="b"/>
              <a:pathLst>
                <a:path w="977" h="1352" extrusionOk="0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9" name="Google Shape;5369;p46"/>
          <p:cNvGrpSpPr/>
          <p:nvPr/>
        </p:nvGrpSpPr>
        <p:grpSpPr>
          <a:xfrm>
            <a:off x="5779321" y="3030913"/>
            <a:ext cx="366008" cy="348670"/>
            <a:chOff x="3043239" y="3215626"/>
            <a:chExt cx="366008" cy="348670"/>
          </a:xfrm>
        </p:grpSpPr>
        <p:sp>
          <p:nvSpPr>
            <p:cNvPr id="5370" name="Google Shape;5370;p46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6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2" name="Google Shape;5372;p46"/>
          <p:cNvSpPr txBox="1">
            <a:spLocks noGrp="1"/>
          </p:cNvSpPr>
          <p:nvPr>
            <p:ph type="subTitle" idx="13"/>
          </p:nvPr>
        </p:nvSpPr>
        <p:spPr>
          <a:xfrm>
            <a:off x="1140818" y="2160138"/>
            <a:ext cx="21396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5373" name="Google Shape;5373;p46"/>
          <p:cNvSpPr txBox="1">
            <a:spLocks noGrp="1"/>
          </p:cNvSpPr>
          <p:nvPr>
            <p:ph type="subTitle" idx="2"/>
          </p:nvPr>
        </p:nvSpPr>
        <p:spPr>
          <a:xfrm>
            <a:off x="3493899" y="2160951"/>
            <a:ext cx="215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place, not hot</a:t>
            </a:r>
            <a:endParaRPr/>
          </a:p>
        </p:txBody>
      </p:sp>
      <p:sp>
        <p:nvSpPr>
          <p:cNvPr id="5374" name="Google Shape;5374;p46"/>
          <p:cNvSpPr txBox="1">
            <a:spLocks noGrp="1"/>
          </p:cNvSpPr>
          <p:nvPr>
            <p:ph type="subTitle" idx="3"/>
          </p:nvPr>
        </p:nvSpPr>
        <p:spPr>
          <a:xfrm>
            <a:off x="2106007" y="3733754"/>
            <a:ext cx="21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47"/>
          <p:cNvSpPr txBox="1">
            <a:spLocks noGrp="1"/>
          </p:cNvSpPr>
          <p:nvPr>
            <p:ph type="title"/>
          </p:nvPr>
        </p:nvSpPr>
        <p:spPr>
          <a:xfrm>
            <a:off x="685800" y="375262"/>
            <a:ext cx="7786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REVIEWING CONCEPTS IS A GOOD IDEA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0" name="Google Shape;5380;p47"/>
          <p:cNvSpPr txBox="1">
            <a:spLocks noGrp="1"/>
          </p:cNvSpPr>
          <p:nvPr>
            <p:ph type="subTitle" idx="1"/>
          </p:nvPr>
        </p:nvSpPr>
        <p:spPr>
          <a:xfrm>
            <a:off x="3436711" y="2889725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381" name="Google Shape;5381;p47"/>
          <p:cNvSpPr txBox="1">
            <a:spLocks noGrp="1"/>
          </p:cNvSpPr>
          <p:nvPr>
            <p:ph type="subTitle" idx="3"/>
          </p:nvPr>
        </p:nvSpPr>
        <p:spPr>
          <a:xfrm>
            <a:off x="3445061" y="1980475"/>
            <a:ext cx="2217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terribly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2" name="Google Shape;5382;p47"/>
          <p:cNvSpPr txBox="1">
            <a:spLocks noGrp="1"/>
          </p:cNvSpPr>
          <p:nvPr>
            <p:ph type="subTitle" idx="4"/>
          </p:nvPr>
        </p:nvSpPr>
        <p:spPr>
          <a:xfrm>
            <a:off x="900211" y="2889550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383" name="Google Shape;5383;p47"/>
          <p:cNvSpPr txBox="1">
            <a:spLocks noGrp="1"/>
          </p:cNvSpPr>
          <p:nvPr>
            <p:ph type="subTitle" idx="5"/>
          </p:nvPr>
        </p:nvSpPr>
        <p:spPr>
          <a:xfrm>
            <a:off x="891011" y="1980325"/>
            <a:ext cx="2289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47"/>
          <p:cNvSpPr txBox="1">
            <a:spLocks noGrp="1"/>
          </p:cNvSpPr>
          <p:nvPr>
            <p:ph type="subTitle" idx="7"/>
          </p:nvPr>
        </p:nvSpPr>
        <p:spPr>
          <a:xfrm>
            <a:off x="906986" y="3320850"/>
            <a:ext cx="2289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biggest planet in our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5" name="Google Shape;5385;p47"/>
          <p:cNvSpPr txBox="1">
            <a:spLocks noGrp="1"/>
          </p:cNvSpPr>
          <p:nvPr>
            <p:ph type="subTitle" idx="8"/>
          </p:nvPr>
        </p:nvSpPr>
        <p:spPr>
          <a:xfrm>
            <a:off x="3445061" y="1549700"/>
            <a:ext cx="2217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386" name="Google Shape;5386;p47"/>
          <p:cNvSpPr txBox="1">
            <a:spLocks noGrp="1"/>
          </p:cNvSpPr>
          <p:nvPr>
            <p:ph type="subTitle" idx="13"/>
          </p:nvPr>
        </p:nvSpPr>
        <p:spPr>
          <a:xfrm>
            <a:off x="5927536" y="1549875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387" name="Google Shape;5387;p47"/>
          <p:cNvSpPr txBox="1">
            <a:spLocks noGrp="1"/>
          </p:cNvSpPr>
          <p:nvPr>
            <p:ph type="subTitle" idx="14"/>
          </p:nvPr>
        </p:nvSpPr>
        <p:spPr>
          <a:xfrm>
            <a:off x="5963711" y="3325025"/>
            <a:ext cx="2289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8" name="Google Shape;5388;p47"/>
          <p:cNvSpPr txBox="1">
            <a:spLocks noGrp="1"/>
          </p:cNvSpPr>
          <p:nvPr>
            <p:ph type="subTitle" idx="2"/>
          </p:nvPr>
        </p:nvSpPr>
        <p:spPr>
          <a:xfrm>
            <a:off x="891086" y="1544875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5389" name="Google Shape;5389;p47"/>
          <p:cNvSpPr txBox="1">
            <a:spLocks noGrp="1"/>
          </p:cNvSpPr>
          <p:nvPr>
            <p:ph type="subTitle" idx="6"/>
          </p:nvPr>
        </p:nvSpPr>
        <p:spPr>
          <a:xfrm>
            <a:off x="5963711" y="2890450"/>
            <a:ext cx="22893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5390" name="Google Shape;5390;p47"/>
          <p:cNvSpPr txBox="1">
            <a:spLocks noGrp="1"/>
          </p:cNvSpPr>
          <p:nvPr>
            <p:ph type="subTitle" idx="9"/>
          </p:nvPr>
        </p:nvSpPr>
        <p:spPr>
          <a:xfrm>
            <a:off x="3436711" y="3336275"/>
            <a:ext cx="22893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one and a gas giant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1" name="Google Shape;5391;p47"/>
          <p:cNvSpPr txBox="1">
            <a:spLocks noGrp="1"/>
          </p:cNvSpPr>
          <p:nvPr>
            <p:ph type="subTitle" idx="15"/>
          </p:nvPr>
        </p:nvSpPr>
        <p:spPr>
          <a:xfrm>
            <a:off x="5927536" y="1980325"/>
            <a:ext cx="2289300" cy="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place, not hot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6" name="Google Shape;5396;p48"/>
          <p:cNvPicPr preferRelativeResize="0"/>
          <p:nvPr/>
        </p:nvPicPr>
        <p:blipFill rotWithShape="1">
          <a:blip r:embed="rId3">
            <a:alphaModFix/>
          </a:blip>
          <a:srcRect l="5608" r="50086"/>
          <a:stretch/>
        </p:blipFill>
        <p:spPr>
          <a:xfrm>
            <a:off x="5682600" y="-64925"/>
            <a:ext cx="3461401" cy="5208423"/>
          </a:xfrm>
          <a:prstGeom prst="rect">
            <a:avLst/>
          </a:prstGeom>
          <a:noFill/>
          <a:ln>
            <a:noFill/>
          </a:ln>
        </p:spPr>
      </p:pic>
      <p:sp>
        <p:nvSpPr>
          <p:cNvPr id="5397" name="Google Shape;5397;p48"/>
          <p:cNvSpPr txBox="1">
            <a:spLocks noGrp="1"/>
          </p:cNvSpPr>
          <p:nvPr>
            <p:ph type="subTitle" idx="5"/>
          </p:nvPr>
        </p:nvSpPr>
        <p:spPr>
          <a:xfrm>
            <a:off x="603395" y="336037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accent3"/>
                </a:highlight>
              </a:rPr>
              <a:t>MERCURY</a:t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5398" name="Google Shape;5398;p48"/>
          <p:cNvSpPr txBox="1">
            <a:spLocks noGrp="1"/>
          </p:cNvSpPr>
          <p:nvPr>
            <p:ph type="subTitle" idx="1"/>
          </p:nvPr>
        </p:nvSpPr>
        <p:spPr>
          <a:xfrm>
            <a:off x="3043303" y="158597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3"/>
                </a:highlight>
              </a:rPr>
              <a:t>MARS</a:t>
            </a:r>
            <a:endParaRPr>
              <a:highlight>
                <a:schemeClr val="accent3"/>
              </a:highlight>
            </a:endParaRPr>
          </a:p>
        </p:txBody>
      </p:sp>
      <p:sp>
        <p:nvSpPr>
          <p:cNvPr id="5399" name="Google Shape;5399;p48"/>
          <p:cNvSpPr txBox="1">
            <a:spLocks noGrp="1"/>
          </p:cNvSpPr>
          <p:nvPr>
            <p:ph type="subTitle" idx="3"/>
          </p:nvPr>
        </p:nvSpPr>
        <p:spPr>
          <a:xfrm>
            <a:off x="3039576" y="1925792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0" name="Google Shape;5400;p48"/>
          <p:cNvSpPr/>
          <p:nvPr/>
        </p:nvSpPr>
        <p:spPr>
          <a:xfrm>
            <a:off x="7717461" y="4995679"/>
            <a:ext cx="98492" cy="82887"/>
          </a:xfrm>
          <a:custGeom>
            <a:avLst/>
            <a:gdLst/>
            <a:ahLst/>
            <a:cxnLst/>
            <a:rect l="l" t="t" r="r" b="b"/>
            <a:pathLst>
              <a:path w="1256" h="1057" extrusionOk="0">
                <a:moveTo>
                  <a:pt x="1151" y="1"/>
                </a:moveTo>
                <a:cubicBezTo>
                  <a:pt x="1136" y="1"/>
                  <a:pt x="1121" y="5"/>
                  <a:pt x="1107" y="15"/>
                </a:cubicBezTo>
                <a:lnTo>
                  <a:pt x="55" y="948"/>
                </a:lnTo>
                <a:cubicBezTo>
                  <a:pt x="0" y="989"/>
                  <a:pt x="55" y="1057"/>
                  <a:pt x="109" y="1057"/>
                </a:cubicBezTo>
                <a:cubicBezTo>
                  <a:pt x="123" y="1057"/>
                  <a:pt x="137" y="1052"/>
                  <a:pt x="149" y="1042"/>
                </a:cubicBezTo>
                <a:lnTo>
                  <a:pt x="1201" y="109"/>
                </a:lnTo>
                <a:cubicBezTo>
                  <a:pt x="1256" y="69"/>
                  <a:pt x="1207" y="1"/>
                  <a:pt x="115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1" name="Google Shape;5401;p48"/>
          <p:cNvGrpSpPr/>
          <p:nvPr/>
        </p:nvGrpSpPr>
        <p:grpSpPr>
          <a:xfrm>
            <a:off x="6952794" y="3039653"/>
            <a:ext cx="2363975" cy="2398020"/>
            <a:chOff x="7203951" y="3294297"/>
            <a:chExt cx="2113145" cy="2143578"/>
          </a:xfrm>
        </p:grpSpPr>
        <p:sp>
          <p:nvSpPr>
            <p:cNvPr id="5402" name="Google Shape;5402;p48"/>
            <p:cNvSpPr/>
            <p:nvPr/>
          </p:nvSpPr>
          <p:spPr>
            <a:xfrm>
              <a:off x="7203951" y="4662058"/>
              <a:ext cx="1849662" cy="513293"/>
            </a:xfrm>
            <a:custGeom>
              <a:avLst/>
              <a:gdLst/>
              <a:ahLst/>
              <a:cxnLst/>
              <a:rect l="l" t="t" r="r" b="b"/>
              <a:pathLst>
                <a:path w="21095" h="5854" extrusionOk="0">
                  <a:moveTo>
                    <a:pt x="7800" y="1"/>
                  </a:moveTo>
                  <a:cubicBezTo>
                    <a:pt x="6573" y="1"/>
                    <a:pt x="5374" y="135"/>
                    <a:pt x="4192" y="512"/>
                  </a:cubicBezTo>
                  <a:cubicBezTo>
                    <a:pt x="2712" y="974"/>
                    <a:pt x="1326" y="1693"/>
                    <a:pt x="86" y="2626"/>
                  </a:cubicBezTo>
                  <a:cubicBezTo>
                    <a:pt x="0" y="2685"/>
                    <a:pt x="0" y="2814"/>
                    <a:pt x="86" y="2874"/>
                  </a:cubicBezTo>
                  <a:cubicBezTo>
                    <a:pt x="2190" y="4337"/>
                    <a:pt x="4611" y="5295"/>
                    <a:pt x="7152" y="5663"/>
                  </a:cubicBezTo>
                  <a:cubicBezTo>
                    <a:pt x="7995" y="5790"/>
                    <a:pt x="8843" y="5854"/>
                    <a:pt x="9691" y="5854"/>
                  </a:cubicBezTo>
                  <a:cubicBezTo>
                    <a:pt x="11398" y="5854"/>
                    <a:pt x="13100" y="5595"/>
                    <a:pt x="14740" y="5081"/>
                  </a:cubicBezTo>
                  <a:cubicBezTo>
                    <a:pt x="16246" y="4602"/>
                    <a:pt x="17641" y="3866"/>
                    <a:pt x="19018" y="3088"/>
                  </a:cubicBezTo>
                  <a:cubicBezTo>
                    <a:pt x="19223" y="3088"/>
                    <a:pt x="19428" y="3070"/>
                    <a:pt x="19625" y="3028"/>
                  </a:cubicBezTo>
                  <a:lnTo>
                    <a:pt x="20926" y="2831"/>
                  </a:lnTo>
                  <a:cubicBezTo>
                    <a:pt x="21095" y="2799"/>
                    <a:pt x="21044" y="2554"/>
                    <a:pt x="20880" y="2554"/>
                  </a:cubicBezTo>
                  <a:cubicBezTo>
                    <a:pt x="20870" y="2554"/>
                    <a:pt x="20860" y="2555"/>
                    <a:pt x="20849" y="2557"/>
                  </a:cubicBezTo>
                  <a:lnTo>
                    <a:pt x="19736" y="2728"/>
                  </a:lnTo>
                  <a:cubicBezTo>
                    <a:pt x="19548" y="2762"/>
                    <a:pt x="19360" y="2805"/>
                    <a:pt x="19163" y="2814"/>
                  </a:cubicBezTo>
                  <a:cubicBezTo>
                    <a:pt x="19142" y="2776"/>
                    <a:pt x="19104" y="2756"/>
                    <a:pt x="19062" y="2756"/>
                  </a:cubicBezTo>
                  <a:cubicBezTo>
                    <a:pt x="19037" y="2756"/>
                    <a:pt x="19009" y="2763"/>
                    <a:pt x="18984" y="2780"/>
                  </a:cubicBezTo>
                  <a:lnTo>
                    <a:pt x="18941" y="2805"/>
                  </a:lnTo>
                  <a:cubicBezTo>
                    <a:pt x="18795" y="2762"/>
                    <a:pt x="18650" y="2703"/>
                    <a:pt x="18522" y="2617"/>
                  </a:cubicBezTo>
                  <a:cubicBezTo>
                    <a:pt x="17906" y="2292"/>
                    <a:pt x="17290" y="2001"/>
                    <a:pt x="16648" y="1744"/>
                  </a:cubicBezTo>
                  <a:cubicBezTo>
                    <a:pt x="15348" y="1205"/>
                    <a:pt x="13996" y="786"/>
                    <a:pt x="12619" y="504"/>
                  </a:cubicBezTo>
                  <a:cubicBezTo>
                    <a:pt x="11276" y="230"/>
                    <a:pt x="9915" y="59"/>
                    <a:pt x="8547" y="16"/>
                  </a:cubicBezTo>
                  <a:cubicBezTo>
                    <a:pt x="8297" y="6"/>
                    <a:pt x="8048" y="1"/>
                    <a:pt x="7800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48"/>
            <p:cNvSpPr/>
            <p:nvPr/>
          </p:nvSpPr>
          <p:spPr>
            <a:xfrm>
              <a:off x="7421491" y="4912480"/>
              <a:ext cx="1450006" cy="53311"/>
            </a:xfrm>
            <a:custGeom>
              <a:avLst/>
              <a:gdLst/>
              <a:ahLst/>
              <a:cxnLst/>
              <a:rect l="l" t="t" r="r" b="b"/>
              <a:pathLst>
                <a:path w="16537" h="608" extrusionOk="0">
                  <a:moveTo>
                    <a:pt x="16467" y="0"/>
                  </a:moveTo>
                  <a:cubicBezTo>
                    <a:pt x="16465" y="0"/>
                    <a:pt x="16462" y="0"/>
                    <a:pt x="16460" y="1"/>
                  </a:cubicBezTo>
                  <a:cubicBezTo>
                    <a:pt x="13253" y="313"/>
                    <a:pt x="10033" y="471"/>
                    <a:pt x="6813" y="471"/>
                  </a:cubicBezTo>
                  <a:cubicBezTo>
                    <a:pt x="4570" y="471"/>
                    <a:pt x="2326" y="395"/>
                    <a:pt x="86" y="240"/>
                  </a:cubicBezTo>
                  <a:cubicBezTo>
                    <a:pt x="83" y="240"/>
                    <a:pt x="81" y="240"/>
                    <a:pt x="78" y="240"/>
                  </a:cubicBezTo>
                  <a:cubicBezTo>
                    <a:pt x="0" y="240"/>
                    <a:pt x="3" y="369"/>
                    <a:pt x="86" y="377"/>
                  </a:cubicBezTo>
                  <a:cubicBezTo>
                    <a:pt x="2318" y="531"/>
                    <a:pt x="4553" y="608"/>
                    <a:pt x="6787" y="608"/>
                  </a:cubicBezTo>
                  <a:cubicBezTo>
                    <a:pt x="10016" y="608"/>
                    <a:pt x="13244" y="447"/>
                    <a:pt x="16460" y="129"/>
                  </a:cubicBezTo>
                  <a:cubicBezTo>
                    <a:pt x="16534" y="121"/>
                    <a:pt x="16537" y="0"/>
                    <a:pt x="164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48"/>
            <p:cNvSpPr/>
            <p:nvPr/>
          </p:nvSpPr>
          <p:spPr>
            <a:xfrm>
              <a:off x="8138731" y="4816643"/>
              <a:ext cx="343277" cy="137223"/>
            </a:xfrm>
            <a:custGeom>
              <a:avLst/>
              <a:gdLst/>
              <a:ahLst/>
              <a:cxnLst/>
              <a:rect l="l" t="t" r="r" b="b"/>
              <a:pathLst>
                <a:path w="3915" h="1565" extrusionOk="0">
                  <a:moveTo>
                    <a:pt x="106" y="1"/>
                  </a:moveTo>
                  <a:cubicBezTo>
                    <a:pt x="43" y="1"/>
                    <a:pt x="0" y="90"/>
                    <a:pt x="67" y="127"/>
                  </a:cubicBezTo>
                  <a:cubicBezTo>
                    <a:pt x="1265" y="717"/>
                    <a:pt x="2522" y="1196"/>
                    <a:pt x="3806" y="1564"/>
                  </a:cubicBezTo>
                  <a:cubicBezTo>
                    <a:pt x="3809" y="1564"/>
                    <a:pt x="3812" y="1565"/>
                    <a:pt x="3815" y="1565"/>
                  </a:cubicBezTo>
                  <a:cubicBezTo>
                    <a:pt x="3893" y="1565"/>
                    <a:pt x="3914" y="1460"/>
                    <a:pt x="3840" y="1436"/>
                  </a:cubicBezTo>
                  <a:cubicBezTo>
                    <a:pt x="2565" y="1076"/>
                    <a:pt x="1325" y="597"/>
                    <a:pt x="136" y="7"/>
                  </a:cubicBezTo>
                  <a:cubicBezTo>
                    <a:pt x="126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48"/>
            <p:cNvSpPr/>
            <p:nvPr/>
          </p:nvSpPr>
          <p:spPr>
            <a:xfrm>
              <a:off x="7640784" y="4847156"/>
              <a:ext cx="209649" cy="113549"/>
            </a:xfrm>
            <a:custGeom>
              <a:avLst/>
              <a:gdLst/>
              <a:ahLst/>
              <a:cxnLst/>
              <a:rect l="l" t="t" r="r" b="b"/>
              <a:pathLst>
                <a:path w="2391" h="1295" extrusionOk="0">
                  <a:moveTo>
                    <a:pt x="101" y="1"/>
                  </a:moveTo>
                  <a:cubicBezTo>
                    <a:pt x="40" y="1"/>
                    <a:pt x="0" y="92"/>
                    <a:pt x="66" y="121"/>
                  </a:cubicBezTo>
                  <a:lnTo>
                    <a:pt x="2264" y="1284"/>
                  </a:lnTo>
                  <a:cubicBezTo>
                    <a:pt x="2276" y="1291"/>
                    <a:pt x="2288" y="1294"/>
                    <a:pt x="2299" y="1294"/>
                  </a:cubicBezTo>
                  <a:cubicBezTo>
                    <a:pt x="2357" y="1294"/>
                    <a:pt x="2390" y="1209"/>
                    <a:pt x="2333" y="1173"/>
                  </a:cubicBezTo>
                  <a:lnTo>
                    <a:pt x="134" y="10"/>
                  </a:lnTo>
                  <a:cubicBezTo>
                    <a:pt x="123" y="3"/>
                    <a:pt x="112" y="1"/>
                    <a:pt x="10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48"/>
            <p:cNvSpPr/>
            <p:nvPr/>
          </p:nvSpPr>
          <p:spPr>
            <a:xfrm>
              <a:off x="7881296" y="4830146"/>
              <a:ext cx="217453" cy="131261"/>
            </a:xfrm>
            <a:custGeom>
              <a:avLst/>
              <a:gdLst/>
              <a:ahLst/>
              <a:cxnLst/>
              <a:rect l="l" t="t" r="r" b="b"/>
              <a:pathLst>
                <a:path w="2480" h="1497" extrusionOk="0">
                  <a:moveTo>
                    <a:pt x="100" y="1"/>
                  </a:moveTo>
                  <a:cubicBezTo>
                    <a:pt x="38" y="1"/>
                    <a:pt x="1" y="90"/>
                    <a:pt x="60" y="127"/>
                  </a:cubicBezTo>
                  <a:cubicBezTo>
                    <a:pt x="839" y="555"/>
                    <a:pt x="1600" y="1008"/>
                    <a:pt x="2353" y="1487"/>
                  </a:cubicBezTo>
                  <a:cubicBezTo>
                    <a:pt x="2364" y="1494"/>
                    <a:pt x="2374" y="1497"/>
                    <a:pt x="2384" y="1497"/>
                  </a:cubicBezTo>
                  <a:cubicBezTo>
                    <a:pt x="2439" y="1497"/>
                    <a:pt x="2479" y="1411"/>
                    <a:pt x="2421" y="1367"/>
                  </a:cubicBezTo>
                  <a:cubicBezTo>
                    <a:pt x="1669" y="888"/>
                    <a:pt x="907" y="435"/>
                    <a:pt x="129" y="7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48"/>
            <p:cNvSpPr/>
            <p:nvPr/>
          </p:nvSpPr>
          <p:spPr>
            <a:xfrm>
              <a:off x="8546629" y="4869954"/>
              <a:ext cx="171244" cy="75933"/>
            </a:xfrm>
            <a:custGeom>
              <a:avLst/>
              <a:gdLst/>
              <a:ahLst/>
              <a:cxnLst/>
              <a:rect l="l" t="t" r="r" b="b"/>
              <a:pathLst>
                <a:path w="1953" h="866" extrusionOk="0">
                  <a:moveTo>
                    <a:pt x="78" y="1"/>
                  </a:moveTo>
                  <a:cubicBezTo>
                    <a:pt x="20" y="1"/>
                    <a:pt x="1" y="105"/>
                    <a:pt x="69" y="135"/>
                  </a:cubicBezTo>
                  <a:lnTo>
                    <a:pt x="1840" y="862"/>
                  </a:lnTo>
                  <a:cubicBezTo>
                    <a:pt x="1848" y="864"/>
                    <a:pt x="1855" y="865"/>
                    <a:pt x="1862" y="865"/>
                  </a:cubicBezTo>
                  <a:cubicBezTo>
                    <a:pt x="1931" y="865"/>
                    <a:pt x="1953" y="757"/>
                    <a:pt x="1883" y="734"/>
                  </a:cubicBezTo>
                  <a:lnTo>
                    <a:pt x="103" y="6"/>
                  </a:lnTo>
                  <a:cubicBezTo>
                    <a:pt x="94" y="2"/>
                    <a:pt x="86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48"/>
            <p:cNvSpPr/>
            <p:nvPr/>
          </p:nvSpPr>
          <p:spPr>
            <a:xfrm>
              <a:off x="8131629" y="4955795"/>
              <a:ext cx="137837" cy="153532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5" y="1"/>
                  </a:moveTo>
                  <a:cubicBezTo>
                    <a:pt x="1460" y="1"/>
                    <a:pt x="1445" y="6"/>
                    <a:pt x="1431" y="20"/>
                  </a:cubicBezTo>
                  <a:lnTo>
                    <a:pt x="1423" y="20"/>
                  </a:lnTo>
                  <a:cubicBezTo>
                    <a:pt x="927" y="533"/>
                    <a:pt x="456" y="1081"/>
                    <a:pt x="37" y="1654"/>
                  </a:cubicBezTo>
                  <a:cubicBezTo>
                    <a:pt x="1" y="1702"/>
                    <a:pt x="46" y="1751"/>
                    <a:pt x="93" y="1751"/>
                  </a:cubicBezTo>
                  <a:cubicBezTo>
                    <a:pt x="113" y="1751"/>
                    <a:pt x="133" y="1742"/>
                    <a:pt x="148" y="1722"/>
                  </a:cubicBezTo>
                  <a:cubicBezTo>
                    <a:pt x="567" y="1158"/>
                    <a:pt x="1029" y="619"/>
                    <a:pt x="1525" y="114"/>
                  </a:cubicBezTo>
                  <a:cubicBezTo>
                    <a:pt x="1572" y="68"/>
                    <a:pt x="1526" y="1"/>
                    <a:pt x="14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48"/>
            <p:cNvSpPr/>
            <p:nvPr/>
          </p:nvSpPr>
          <p:spPr>
            <a:xfrm>
              <a:off x="7825355" y="4952376"/>
              <a:ext cx="126000" cy="136346"/>
            </a:xfrm>
            <a:custGeom>
              <a:avLst/>
              <a:gdLst/>
              <a:ahLst/>
              <a:cxnLst/>
              <a:rect l="l" t="t" r="r" b="b"/>
              <a:pathLst>
                <a:path w="1437" h="1555" extrusionOk="0">
                  <a:moveTo>
                    <a:pt x="1345" y="1"/>
                  </a:moveTo>
                  <a:cubicBezTo>
                    <a:pt x="1329" y="1"/>
                    <a:pt x="1312" y="8"/>
                    <a:pt x="1297" y="25"/>
                  </a:cubicBezTo>
                  <a:lnTo>
                    <a:pt x="40" y="1436"/>
                  </a:lnTo>
                  <a:cubicBezTo>
                    <a:pt x="1" y="1488"/>
                    <a:pt x="45" y="1554"/>
                    <a:pt x="91" y="1554"/>
                  </a:cubicBezTo>
                  <a:cubicBezTo>
                    <a:pt x="106" y="1554"/>
                    <a:pt x="121" y="1547"/>
                    <a:pt x="134" y="1530"/>
                  </a:cubicBezTo>
                  <a:lnTo>
                    <a:pt x="1391" y="119"/>
                  </a:lnTo>
                  <a:cubicBezTo>
                    <a:pt x="1436" y="67"/>
                    <a:pt x="1394" y="1"/>
                    <a:pt x="13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48"/>
            <p:cNvSpPr/>
            <p:nvPr/>
          </p:nvSpPr>
          <p:spPr>
            <a:xfrm>
              <a:off x="8444391" y="4943169"/>
              <a:ext cx="146430" cy="140993"/>
            </a:xfrm>
            <a:custGeom>
              <a:avLst/>
              <a:gdLst/>
              <a:ahLst/>
              <a:cxnLst/>
              <a:rect l="l" t="t" r="r" b="b"/>
              <a:pathLst>
                <a:path w="1670" h="1608" extrusionOk="0">
                  <a:moveTo>
                    <a:pt x="1501" y="0"/>
                  </a:moveTo>
                  <a:cubicBezTo>
                    <a:pt x="1305" y="0"/>
                    <a:pt x="1138" y="287"/>
                    <a:pt x="1021" y="412"/>
                  </a:cubicBezTo>
                  <a:lnTo>
                    <a:pt x="46" y="1490"/>
                  </a:lnTo>
                  <a:cubicBezTo>
                    <a:pt x="1" y="1541"/>
                    <a:pt x="43" y="1608"/>
                    <a:pt x="93" y="1608"/>
                  </a:cubicBezTo>
                  <a:cubicBezTo>
                    <a:pt x="109" y="1608"/>
                    <a:pt x="125" y="1601"/>
                    <a:pt x="140" y="1584"/>
                  </a:cubicBezTo>
                  <a:lnTo>
                    <a:pt x="807" y="848"/>
                  </a:lnTo>
                  <a:cubicBezTo>
                    <a:pt x="889" y="759"/>
                    <a:pt x="1358" y="142"/>
                    <a:pt x="1513" y="142"/>
                  </a:cubicBezTo>
                  <a:cubicBezTo>
                    <a:pt x="1521" y="142"/>
                    <a:pt x="1528" y="143"/>
                    <a:pt x="1534" y="147"/>
                  </a:cubicBezTo>
                  <a:cubicBezTo>
                    <a:pt x="1544" y="151"/>
                    <a:pt x="1554" y="153"/>
                    <a:pt x="1564" y="153"/>
                  </a:cubicBezTo>
                  <a:cubicBezTo>
                    <a:pt x="1627" y="153"/>
                    <a:pt x="1670" y="64"/>
                    <a:pt x="1603" y="27"/>
                  </a:cubicBezTo>
                  <a:cubicBezTo>
                    <a:pt x="1568" y="8"/>
                    <a:pt x="1534" y="0"/>
                    <a:pt x="150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48"/>
            <p:cNvSpPr/>
            <p:nvPr/>
          </p:nvSpPr>
          <p:spPr>
            <a:xfrm>
              <a:off x="8748386" y="3294297"/>
              <a:ext cx="534162" cy="1842209"/>
            </a:xfrm>
            <a:custGeom>
              <a:avLst/>
              <a:gdLst/>
              <a:ahLst/>
              <a:cxnLst/>
              <a:rect l="l" t="t" r="r" b="b"/>
              <a:pathLst>
                <a:path w="6092" h="21010" extrusionOk="0">
                  <a:moveTo>
                    <a:pt x="3299" y="1"/>
                  </a:moveTo>
                  <a:cubicBezTo>
                    <a:pt x="3252" y="1"/>
                    <a:pt x="3205" y="24"/>
                    <a:pt x="3175" y="71"/>
                  </a:cubicBezTo>
                  <a:cubicBezTo>
                    <a:pt x="1712" y="2176"/>
                    <a:pt x="754" y="4597"/>
                    <a:pt x="386" y="7137"/>
                  </a:cubicBezTo>
                  <a:cubicBezTo>
                    <a:pt x="1" y="9670"/>
                    <a:pt x="198" y="12270"/>
                    <a:pt x="968" y="14717"/>
                  </a:cubicBezTo>
                  <a:cubicBezTo>
                    <a:pt x="1447" y="16231"/>
                    <a:pt x="2182" y="17617"/>
                    <a:pt x="2961" y="18994"/>
                  </a:cubicBezTo>
                  <a:cubicBezTo>
                    <a:pt x="2961" y="19200"/>
                    <a:pt x="2978" y="19405"/>
                    <a:pt x="3021" y="19610"/>
                  </a:cubicBezTo>
                  <a:cubicBezTo>
                    <a:pt x="3089" y="20047"/>
                    <a:pt x="3158" y="20474"/>
                    <a:pt x="3226" y="20911"/>
                  </a:cubicBezTo>
                  <a:cubicBezTo>
                    <a:pt x="3236" y="20979"/>
                    <a:pt x="3286" y="21009"/>
                    <a:pt x="3341" y="21009"/>
                  </a:cubicBezTo>
                  <a:cubicBezTo>
                    <a:pt x="3423" y="21009"/>
                    <a:pt x="3515" y="20942"/>
                    <a:pt x="3500" y="20834"/>
                  </a:cubicBezTo>
                  <a:cubicBezTo>
                    <a:pt x="3440" y="20457"/>
                    <a:pt x="3380" y="20090"/>
                    <a:pt x="3320" y="19722"/>
                  </a:cubicBezTo>
                  <a:cubicBezTo>
                    <a:pt x="3294" y="19533"/>
                    <a:pt x="3252" y="19345"/>
                    <a:pt x="3235" y="19148"/>
                  </a:cubicBezTo>
                  <a:cubicBezTo>
                    <a:pt x="3294" y="19114"/>
                    <a:pt x="3312" y="19029"/>
                    <a:pt x="3277" y="18969"/>
                  </a:cubicBezTo>
                  <a:cubicBezTo>
                    <a:pt x="3269" y="18952"/>
                    <a:pt x="3260" y="18943"/>
                    <a:pt x="3252" y="18926"/>
                  </a:cubicBezTo>
                  <a:cubicBezTo>
                    <a:pt x="3286" y="18772"/>
                    <a:pt x="3354" y="18627"/>
                    <a:pt x="3431" y="18498"/>
                  </a:cubicBezTo>
                  <a:cubicBezTo>
                    <a:pt x="3756" y="17891"/>
                    <a:pt x="4047" y="17266"/>
                    <a:pt x="4312" y="16625"/>
                  </a:cubicBezTo>
                  <a:cubicBezTo>
                    <a:pt x="4851" y="15324"/>
                    <a:pt x="5262" y="13973"/>
                    <a:pt x="5544" y="12587"/>
                  </a:cubicBezTo>
                  <a:cubicBezTo>
                    <a:pt x="5827" y="11244"/>
                    <a:pt x="5989" y="9884"/>
                    <a:pt x="6041" y="8515"/>
                  </a:cubicBezTo>
                  <a:cubicBezTo>
                    <a:pt x="6092" y="7043"/>
                    <a:pt x="5981" y="5589"/>
                    <a:pt x="5536" y="4177"/>
                  </a:cubicBezTo>
                  <a:cubicBezTo>
                    <a:pt x="5074" y="2697"/>
                    <a:pt x="4355" y="1303"/>
                    <a:pt x="3423" y="71"/>
                  </a:cubicBezTo>
                  <a:cubicBezTo>
                    <a:pt x="3393" y="24"/>
                    <a:pt x="3346" y="1"/>
                    <a:pt x="329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48"/>
            <p:cNvSpPr/>
            <p:nvPr/>
          </p:nvSpPr>
          <p:spPr>
            <a:xfrm>
              <a:off x="8962155" y="3512363"/>
              <a:ext cx="66551" cy="1446323"/>
            </a:xfrm>
            <a:custGeom>
              <a:avLst/>
              <a:gdLst/>
              <a:ahLst/>
              <a:cxnLst/>
              <a:rect l="l" t="t" r="r" b="b"/>
              <a:pathLst>
                <a:path w="759" h="16495" extrusionOk="0">
                  <a:moveTo>
                    <a:pt x="452" y="1"/>
                  </a:moveTo>
                  <a:cubicBezTo>
                    <a:pt x="418" y="1"/>
                    <a:pt x="382" y="22"/>
                    <a:pt x="377" y="65"/>
                  </a:cubicBezTo>
                  <a:cubicBezTo>
                    <a:pt x="1" y="5514"/>
                    <a:pt x="87" y="10990"/>
                    <a:pt x="625" y="16430"/>
                  </a:cubicBezTo>
                  <a:cubicBezTo>
                    <a:pt x="630" y="16473"/>
                    <a:pt x="664" y="16495"/>
                    <a:pt x="696" y="16495"/>
                  </a:cubicBezTo>
                  <a:cubicBezTo>
                    <a:pt x="728" y="16495"/>
                    <a:pt x="758" y="16473"/>
                    <a:pt x="754" y="16430"/>
                  </a:cubicBezTo>
                  <a:cubicBezTo>
                    <a:pt x="215" y="10990"/>
                    <a:pt x="138" y="5514"/>
                    <a:pt x="514" y="65"/>
                  </a:cubicBezTo>
                  <a:cubicBezTo>
                    <a:pt x="519" y="22"/>
                    <a:pt x="486" y="1"/>
                    <a:pt x="45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48"/>
            <p:cNvSpPr/>
            <p:nvPr/>
          </p:nvSpPr>
          <p:spPr>
            <a:xfrm>
              <a:off x="8985566" y="4229958"/>
              <a:ext cx="140029" cy="338893"/>
            </a:xfrm>
            <a:custGeom>
              <a:avLst/>
              <a:gdLst/>
              <a:ahLst/>
              <a:cxnLst/>
              <a:rect l="l" t="t" r="r" b="b"/>
              <a:pathLst>
                <a:path w="1597" h="3865" extrusionOk="0">
                  <a:moveTo>
                    <a:pt x="1507" y="0"/>
                  </a:moveTo>
                  <a:cubicBezTo>
                    <a:pt x="1487" y="0"/>
                    <a:pt x="1467" y="10"/>
                    <a:pt x="1454" y="34"/>
                  </a:cubicBezTo>
                  <a:cubicBezTo>
                    <a:pt x="863" y="1240"/>
                    <a:pt x="384" y="2489"/>
                    <a:pt x="16" y="3781"/>
                  </a:cubicBezTo>
                  <a:cubicBezTo>
                    <a:pt x="1" y="3832"/>
                    <a:pt x="40" y="3865"/>
                    <a:pt x="80" y="3865"/>
                  </a:cubicBezTo>
                  <a:cubicBezTo>
                    <a:pt x="107" y="3865"/>
                    <a:pt x="134" y="3850"/>
                    <a:pt x="145" y="3815"/>
                  </a:cubicBezTo>
                  <a:cubicBezTo>
                    <a:pt x="504" y="2540"/>
                    <a:pt x="983" y="1291"/>
                    <a:pt x="1573" y="102"/>
                  </a:cubicBezTo>
                  <a:cubicBezTo>
                    <a:pt x="1597" y="49"/>
                    <a:pt x="1551" y="0"/>
                    <a:pt x="150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48"/>
            <p:cNvSpPr/>
            <p:nvPr/>
          </p:nvSpPr>
          <p:spPr>
            <a:xfrm>
              <a:off x="8978113" y="3731833"/>
              <a:ext cx="117319" cy="204826"/>
            </a:xfrm>
            <a:custGeom>
              <a:avLst/>
              <a:gdLst/>
              <a:ahLst/>
              <a:cxnLst/>
              <a:rect l="l" t="t" r="r" b="b"/>
              <a:pathLst>
                <a:path w="1338" h="2336" extrusionOk="0">
                  <a:moveTo>
                    <a:pt x="1245" y="1"/>
                  </a:moveTo>
                  <a:cubicBezTo>
                    <a:pt x="1226" y="1"/>
                    <a:pt x="1207" y="11"/>
                    <a:pt x="1196" y="34"/>
                  </a:cubicBezTo>
                  <a:lnTo>
                    <a:pt x="24" y="2233"/>
                  </a:lnTo>
                  <a:cubicBezTo>
                    <a:pt x="1" y="2286"/>
                    <a:pt x="46" y="2335"/>
                    <a:pt x="91" y="2335"/>
                  </a:cubicBezTo>
                  <a:cubicBezTo>
                    <a:pt x="111" y="2335"/>
                    <a:pt x="131" y="2325"/>
                    <a:pt x="144" y="2301"/>
                  </a:cubicBezTo>
                  <a:lnTo>
                    <a:pt x="1308" y="103"/>
                  </a:lnTo>
                  <a:cubicBezTo>
                    <a:pt x="1337" y="50"/>
                    <a:pt x="1289" y="1"/>
                    <a:pt x="124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48"/>
            <p:cNvSpPr/>
            <p:nvPr/>
          </p:nvSpPr>
          <p:spPr>
            <a:xfrm>
              <a:off x="8977587" y="3972610"/>
              <a:ext cx="134330" cy="212279"/>
            </a:xfrm>
            <a:custGeom>
              <a:avLst/>
              <a:gdLst/>
              <a:ahLst/>
              <a:cxnLst/>
              <a:rect l="l" t="t" r="r" b="b"/>
              <a:pathLst>
                <a:path w="1532" h="2421" extrusionOk="0">
                  <a:moveTo>
                    <a:pt x="1443" y="1"/>
                  </a:moveTo>
                  <a:cubicBezTo>
                    <a:pt x="1424" y="1"/>
                    <a:pt x="1404" y="11"/>
                    <a:pt x="1391" y="35"/>
                  </a:cubicBezTo>
                  <a:cubicBezTo>
                    <a:pt x="963" y="813"/>
                    <a:pt x="509" y="1574"/>
                    <a:pt x="30" y="2319"/>
                  </a:cubicBezTo>
                  <a:cubicBezTo>
                    <a:pt x="1" y="2372"/>
                    <a:pt x="45" y="2421"/>
                    <a:pt x="89" y="2421"/>
                  </a:cubicBezTo>
                  <a:cubicBezTo>
                    <a:pt x="108" y="2421"/>
                    <a:pt x="128" y="2411"/>
                    <a:pt x="142" y="2387"/>
                  </a:cubicBezTo>
                  <a:cubicBezTo>
                    <a:pt x="621" y="1643"/>
                    <a:pt x="1074" y="881"/>
                    <a:pt x="1502" y="103"/>
                  </a:cubicBezTo>
                  <a:cubicBezTo>
                    <a:pt x="1531" y="50"/>
                    <a:pt x="1487" y="1"/>
                    <a:pt x="14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48"/>
            <p:cNvSpPr/>
            <p:nvPr/>
          </p:nvSpPr>
          <p:spPr>
            <a:xfrm>
              <a:off x="8993370" y="4637858"/>
              <a:ext cx="78739" cy="165983"/>
            </a:xfrm>
            <a:custGeom>
              <a:avLst/>
              <a:gdLst/>
              <a:ahLst/>
              <a:cxnLst/>
              <a:rect l="l" t="t" r="r" b="b"/>
              <a:pathLst>
                <a:path w="898" h="1893" extrusionOk="0">
                  <a:moveTo>
                    <a:pt x="817" y="1"/>
                  </a:moveTo>
                  <a:cubicBezTo>
                    <a:pt x="790" y="1"/>
                    <a:pt x="762" y="14"/>
                    <a:pt x="749" y="44"/>
                  </a:cubicBezTo>
                  <a:lnTo>
                    <a:pt x="21" y="1815"/>
                  </a:lnTo>
                  <a:cubicBezTo>
                    <a:pt x="1" y="1862"/>
                    <a:pt x="40" y="1893"/>
                    <a:pt x="81" y="1893"/>
                  </a:cubicBezTo>
                  <a:cubicBezTo>
                    <a:pt x="108" y="1893"/>
                    <a:pt x="136" y="1880"/>
                    <a:pt x="150" y="1849"/>
                  </a:cubicBezTo>
                  <a:cubicBezTo>
                    <a:pt x="398" y="1259"/>
                    <a:pt x="637" y="669"/>
                    <a:pt x="877" y="78"/>
                  </a:cubicBezTo>
                  <a:cubicBezTo>
                    <a:pt x="898" y="32"/>
                    <a:pt x="859" y="1"/>
                    <a:pt x="81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48"/>
            <p:cNvSpPr/>
            <p:nvPr/>
          </p:nvSpPr>
          <p:spPr>
            <a:xfrm>
              <a:off x="8828966" y="4222681"/>
              <a:ext cx="158355" cy="132751"/>
            </a:xfrm>
            <a:custGeom>
              <a:avLst/>
              <a:gdLst/>
              <a:ahLst/>
              <a:cxnLst/>
              <a:rect l="l" t="t" r="r" b="b"/>
              <a:pathLst>
                <a:path w="1806" h="1514" extrusionOk="0">
                  <a:moveTo>
                    <a:pt x="89" y="1"/>
                  </a:moveTo>
                  <a:cubicBezTo>
                    <a:pt x="37" y="1"/>
                    <a:pt x="1" y="83"/>
                    <a:pt x="57" y="125"/>
                  </a:cubicBezTo>
                  <a:cubicBezTo>
                    <a:pt x="622" y="545"/>
                    <a:pt x="1161" y="998"/>
                    <a:pt x="1657" y="1494"/>
                  </a:cubicBezTo>
                  <a:cubicBezTo>
                    <a:pt x="1672" y="1508"/>
                    <a:pt x="1689" y="1513"/>
                    <a:pt x="1705" y="1513"/>
                  </a:cubicBezTo>
                  <a:cubicBezTo>
                    <a:pt x="1760" y="1513"/>
                    <a:pt x="1806" y="1446"/>
                    <a:pt x="1760" y="1400"/>
                  </a:cubicBezTo>
                  <a:cubicBezTo>
                    <a:pt x="1246" y="895"/>
                    <a:pt x="699" y="433"/>
                    <a:pt x="126" y="14"/>
                  </a:cubicBezTo>
                  <a:cubicBezTo>
                    <a:pt x="113" y="5"/>
                    <a:pt x="101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48"/>
            <p:cNvSpPr/>
            <p:nvPr/>
          </p:nvSpPr>
          <p:spPr>
            <a:xfrm>
              <a:off x="8849571" y="3916142"/>
              <a:ext cx="140818" cy="121966"/>
            </a:xfrm>
            <a:custGeom>
              <a:avLst/>
              <a:gdLst/>
              <a:ahLst/>
              <a:cxnLst/>
              <a:rect l="l" t="t" r="r" b="b"/>
              <a:pathLst>
                <a:path w="1606" h="1391" extrusionOk="0">
                  <a:moveTo>
                    <a:pt x="99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1465" y="1371"/>
                  </a:lnTo>
                  <a:cubicBezTo>
                    <a:pt x="1478" y="1385"/>
                    <a:pt x="1493" y="1391"/>
                    <a:pt x="1508" y="1391"/>
                  </a:cubicBezTo>
                  <a:cubicBezTo>
                    <a:pt x="1559" y="1391"/>
                    <a:pt x="1605" y="1324"/>
                    <a:pt x="1559" y="1277"/>
                  </a:cubicBezTo>
                  <a:lnTo>
                    <a:pt x="147" y="20"/>
                  </a:lnTo>
                  <a:cubicBezTo>
                    <a:pt x="132" y="6"/>
                    <a:pt x="115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48"/>
            <p:cNvSpPr/>
            <p:nvPr/>
          </p:nvSpPr>
          <p:spPr>
            <a:xfrm>
              <a:off x="8901829" y="3619862"/>
              <a:ext cx="97678" cy="104693"/>
            </a:xfrm>
            <a:custGeom>
              <a:avLst/>
              <a:gdLst/>
              <a:ahLst/>
              <a:cxnLst/>
              <a:rect l="l" t="t" r="r" b="b"/>
              <a:pathLst>
                <a:path w="1114" h="1194" extrusionOk="0">
                  <a:moveTo>
                    <a:pt x="98" y="0"/>
                  </a:moveTo>
                  <a:cubicBezTo>
                    <a:pt x="47" y="0"/>
                    <a:pt x="1" y="67"/>
                    <a:pt x="47" y="114"/>
                  </a:cubicBezTo>
                  <a:lnTo>
                    <a:pt x="971" y="1175"/>
                  </a:lnTo>
                  <a:cubicBezTo>
                    <a:pt x="985" y="1188"/>
                    <a:pt x="1000" y="1194"/>
                    <a:pt x="1015" y="1194"/>
                  </a:cubicBezTo>
                  <a:cubicBezTo>
                    <a:pt x="1066" y="1194"/>
                    <a:pt x="1114" y="1125"/>
                    <a:pt x="1074" y="1072"/>
                  </a:cubicBezTo>
                  <a:lnTo>
                    <a:pt x="141" y="20"/>
                  </a:lnTo>
                  <a:cubicBezTo>
                    <a:pt x="128" y="6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48"/>
            <p:cNvSpPr/>
            <p:nvPr/>
          </p:nvSpPr>
          <p:spPr>
            <a:xfrm>
              <a:off x="8853867" y="4535708"/>
              <a:ext cx="152655" cy="141257"/>
            </a:xfrm>
            <a:custGeom>
              <a:avLst/>
              <a:gdLst/>
              <a:ahLst/>
              <a:cxnLst/>
              <a:rect l="l" t="t" r="r" b="b"/>
              <a:pathLst>
                <a:path w="1741" h="1611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791" y="773"/>
                  </a:lnTo>
                  <a:cubicBezTo>
                    <a:pt x="885" y="867"/>
                    <a:pt x="1561" y="1372"/>
                    <a:pt x="1493" y="1509"/>
                  </a:cubicBezTo>
                  <a:cubicBezTo>
                    <a:pt x="1463" y="1562"/>
                    <a:pt x="1511" y="1611"/>
                    <a:pt x="1558" y="1611"/>
                  </a:cubicBezTo>
                  <a:cubicBezTo>
                    <a:pt x="1578" y="1611"/>
                    <a:pt x="1599" y="1601"/>
                    <a:pt x="1612" y="1577"/>
                  </a:cubicBezTo>
                  <a:cubicBezTo>
                    <a:pt x="1741" y="1338"/>
                    <a:pt x="1373" y="1132"/>
                    <a:pt x="1227" y="995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48"/>
            <p:cNvSpPr/>
            <p:nvPr/>
          </p:nvSpPr>
          <p:spPr>
            <a:xfrm>
              <a:off x="8272096" y="4202689"/>
              <a:ext cx="1045000" cy="1055697"/>
            </a:xfrm>
            <a:custGeom>
              <a:avLst/>
              <a:gdLst/>
              <a:ahLst/>
              <a:cxnLst/>
              <a:rect l="l" t="t" r="r" b="b"/>
              <a:pathLst>
                <a:path w="11918" h="12040" extrusionOk="0">
                  <a:moveTo>
                    <a:pt x="9816" y="0"/>
                  </a:moveTo>
                  <a:cubicBezTo>
                    <a:pt x="9285" y="0"/>
                    <a:pt x="8851" y="348"/>
                    <a:pt x="8590" y="790"/>
                  </a:cubicBezTo>
                  <a:cubicBezTo>
                    <a:pt x="8376" y="1175"/>
                    <a:pt x="8239" y="1602"/>
                    <a:pt x="8196" y="2039"/>
                  </a:cubicBezTo>
                  <a:cubicBezTo>
                    <a:pt x="8136" y="1953"/>
                    <a:pt x="8076" y="1859"/>
                    <a:pt x="7999" y="1773"/>
                  </a:cubicBezTo>
                  <a:cubicBezTo>
                    <a:pt x="7663" y="1399"/>
                    <a:pt x="7185" y="1152"/>
                    <a:pt x="6701" y="1152"/>
                  </a:cubicBezTo>
                  <a:cubicBezTo>
                    <a:pt x="6435" y="1152"/>
                    <a:pt x="6167" y="1227"/>
                    <a:pt x="5920" y="1397"/>
                  </a:cubicBezTo>
                  <a:cubicBezTo>
                    <a:pt x="5202" y="1893"/>
                    <a:pt x="5416" y="2869"/>
                    <a:pt x="5630" y="3587"/>
                  </a:cubicBezTo>
                  <a:cubicBezTo>
                    <a:pt x="5647" y="3656"/>
                    <a:pt x="5672" y="3724"/>
                    <a:pt x="5698" y="3801"/>
                  </a:cubicBezTo>
                  <a:cubicBezTo>
                    <a:pt x="5330" y="3579"/>
                    <a:pt x="4954" y="3382"/>
                    <a:pt x="4560" y="3211"/>
                  </a:cubicBezTo>
                  <a:cubicBezTo>
                    <a:pt x="4232" y="3068"/>
                    <a:pt x="3755" y="2930"/>
                    <a:pt x="3319" y="2930"/>
                  </a:cubicBezTo>
                  <a:cubicBezTo>
                    <a:pt x="2790" y="2930"/>
                    <a:pt x="2321" y="3133"/>
                    <a:pt x="2250" y="3775"/>
                  </a:cubicBezTo>
                  <a:cubicBezTo>
                    <a:pt x="2199" y="4212"/>
                    <a:pt x="2370" y="4716"/>
                    <a:pt x="2533" y="5118"/>
                  </a:cubicBezTo>
                  <a:cubicBezTo>
                    <a:pt x="2695" y="5521"/>
                    <a:pt x="2909" y="5905"/>
                    <a:pt x="3174" y="6256"/>
                  </a:cubicBezTo>
                  <a:cubicBezTo>
                    <a:pt x="3217" y="6308"/>
                    <a:pt x="3260" y="6359"/>
                    <a:pt x="3303" y="6419"/>
                  </a:cubicBezTo>
                  <a:cubicBezTo>
                    <a:pt x="3200" y="6393"/>
                    <a:pt x="3089" y="6376"/>
                    <a:pt x="2986" y="6350"/>
                  </a:cubicBezTo>
                  <a:cubicBezTo>
                    <a:pt x="2660" y="6295"/>
                    <a:pt x="2214" y="6218"/>
                    <a:pt x="1779" y="6218"/>
                  </a:cubicBezTo>
                  <a:cubicBezTo>
                    <a:pt x="1199" y="6218"/>
                    <a:pt x="637" y="6355"/>
                    <a:pt x="403" y="6864"/>
                  </a:cubicBezTo>
                  <a:cubicBezTo>
                    <a:pt x="0" y="7728"/>
                    <a:pt x="959" y="8763"/>
                    <a:pt x="1592" y="9216"/>
                  </a:cubicBezTo>
                  <a:cubicBezTo>
                    <a:pt x="1797" y="9362"/>
                    <a:pt x="2011" y="9490"/>
                    <a:pt x="2233" y="9601"/>
                  </a:cubicBezTo>
                  <a:cubicBezTo>
                    <a:pt x="1925" y="9635"/>
                    <a:pt x="1626" y="9704"/>
                    <a:pt x="1335" y="9815"/>
                  </a:cubicBezTo>
                  <a:cubicBezTo>
                    <a:pt x="924" y="9978"/>
                    <a:pt x="385" y="10363"/>
                    <a:pt x="539" y="10884"/>
                  </a:cubicBezTo>
                  <a:cubicBezTo>
                    <a:pt x="668" y="11329"/>
                    <a:pt x="1258" y="11577"/>
                    <a:pt x="1660" y="11697"/>
                  </a:cubicBezTo>
                  <a:cubicBezTo>
                    <a:pt x="2610" y="11997"/>
                    <a:pt x="3679" y="11988"/>
                    <a:pt x="4671" y="12022"/>
                  </a:cubicBezTo>
                  <a:cubicBezTo>
                    <a:pt x="5019" y="12034"/>
                    <a:pt x="5367" y="12039"/>
                    <a:pt x="5715" y="12039"/>
                  </a:cubicBezTo>
                  <a:cubicBezTo>
                    <a:pt x="6411" y="12039"/>
                    <a:pt x="7107" y="12017"/>
                    <a:pt x="7803" y="11971"/>
                  </a:cubicBezTo>
                  <a:cubicBezTo>
                    <a:pt x="8846" y="11911"/>
                    <a:pt x="9881" y="11791"/>
                    <a:pt x="10917" y="11629"/>
                  </a:cubicBezTo>
                  <a:cubicBezTo>
                    <a:pt x="10958" y="11643"/>
                    <a:pt x="11001" y="11649"/>
                    <a:pt x="11043" y="11649"/>
                  </a:cubicBezTo>
                  <a:cubicBezTo>
                    <a:pt x="11131" y="11649"/>
                    <a:pt x="11218" y="11621"/>
                    <a:pt x="11293" y="11569"/>
                  </a:cubicBezTo>
                  <a:cubicBezTo>
                    <a:pt x="11575" y="11517"/>
                    <a:pt x="11729" y="11227"/>
                    <a:pt x="11627" y="10970"/>
                  </a:cubicBezTo>
                  <a:cubicBezTo>
                    <a:pt x="11669" y="10688"/>
                    <a:pt x="11627" y="10380"/>
                    <a:pt x="11661" y="10097"/>
                  </a:cubicBezTo>
                  <a:cubicBezTo>
                    <a:pt x="11712" y="9481"/>
                    <a:pt x="11746" y="8865"/>
                    <a:pt x="11772" y="8250"/>
                  </a:cubicBezTo>
                  <a:cubicBezTo>
                    <a:pt x="11832" y="7001"/>
                    <a:pt x="11917" y="5743"/>
                    <a:pt x="11806" y="4494"/>
                  </a:cubicBezTo>
                  <a:cubicBezTo>
                    <a:pt x="11746" y="3904"/>
                    <a:pt x="11661" y="3322"/>
                    <a:pt x="11541" y="2740"/>
                  </a:cubicBezTo>
                  <a:cubicBezTo>
                    <a:pt x="11413" y="2167"/>
                    <a:pt x="11293" y="1568"/>
                    <a:pt x="11071" y="1021"/>
                  </a:cubicBezTo>
                  <a:cubicBezTo>
                    <a:pt x="10865" y="499"/>
                    <a:pt x="10480" y="28"/>
                    <a:pt x="9890" y="3"/>
                  </a:cubicBezTo>
                  <a:cubicBezTo>
                    <a:pt x="9865" y="1"/>
                    <a:pt x="9840" y="0"/>
                    <a:pt x="9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48"/>
            <p:cNvSpPr/>
            <p:nvPr/>
          </p:nvSpPr>
          <p:spPr>
            <a:xfrm>
              <a:off x="8474642" y="4265908"/>
              <a:ext cx="102676" cy="100221"/>
            </a:xfrm>
            <a:custGeom>
              <a:avLst/>
              <a:gdLst/>
              <a:ahLst/>
              <a:cxnLst/>
              <a:rect l="l" t="t" r="r" b="b"/>
              <a:pathLst>
                <a:path w="1171" h="1143" extrusionOk="0">
                  <a:moveTo>
                    <a:pt x="912" y="0"/>
                  </a:moveTo>
                  <a:cubicBezTo>
                    <a:pt x="892" y="0"/>
                    <a:pt x="870" y="3"/>
                    <a:pt x="847" y="9"/>
                  </a:cubicBezTo>
                  <a:cubicBezTo>
                    <a:pt x="753" y="26"/>
                    <a:pt x="668" y="60"/>
                    <a:pt x="591" y="94"/>
                  </a:cubicBezTo>
                  <a:cubicBezTo>
                    <a:pt x="394" y="94"/>
                    <a:pt x="214" y="180"/>
                    <a:pt x="94" y="325"/>
                  </a:cubicBezTo>
                  <a:cubicBezTo>
                    <a:pt x="26" y="411"/>
                    <a:pt x="0" y="522"/>
                    <a:pt x="35" y="625"/>
                  </a:cubicBezTo>
                  <a:cubicBezTo>
                    <a:pt x="17" y="727"/>
                    <a:pt x="69" y="830"/>
                    <a:pt x="163" y="881"/>
                  </a:cubicBezTo>
                  <a:cubicBezTo>
                    <a:pt x="260" y="1052"/>
                    <a:pt x="436" y="1142"/>
                    <a:pt x="613" y="1142"/>
                  </a:cubicBezTo>
                  <a:cubicBezTo>
                    <a:pt x="746" y="1142"/>
                    <a:pt x="881" y="1091"/>
                    <a:pt x="984" y="984"/>
                  </a:cubicBezTo>
                  <a:cubicBezTo>
                    <a:pt x="1087" y="881"/>
                    <a:pt x="1130" y="736"/>
                    <a:pt x="1112" y="591"/>
                  </a:cubicBezTo>
                  <a:cubicBezTo>
                    <a:pt x="1130" y="514"/>
                    <a:pt x="1121" y="437"/>
                    <a:pt x="1078" y="368"/>
                  </a:cubicBezTo>
                  <a:cubicBezTo>
                    <a:pt x="1171" y="229"/>
                    <a:pt x="1096" y="0"/>
                    <a:pt x="91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48"/>
            <p:cNvSpPr/>
            <p:nvPr/>
          </p:nvSpPr>
          <p:spPr>
            <a:xfrm>
              <a:off x="8314885" y="4446797"/>
              <a:ext cx="106534" cy="104781"/>
            </a:xfrm>
            <a:custGeom>
              <a:avLst/>
              <a:gdLst/>
              <a:ahLst/>
              <a:cxnLst/>
              <a:rect l="l" t="t" r="r" b="b"/>
              <a:pathLst>
                <a:path w="1215" h="1195" extrusionOk="0">
                  <a:moveTo>
                    <a:pt x="798" y="1"/>
                  </a:moveTo>
                  <a:cubicBezTo>
                    <a:pt x="670" y="1"/>
                    <a:pt x="541" y="48"/>
                    <a:pt x="428" y="102"/>
                  </a:cubicBezTo>
                  <a:cubicBezTo>
                    <a:pt x="248" y="162"/>
                    <a:pt x="103" y="307"/>
                    <a:pt x="43" y="487"/>
                  </a:cubicBezTo>
                  <a:cubicBezTo>
                    <a:pt x="0" y="623"/>
                    <a:pt x="26" y="760"/>
                    <a:pt x="94" y="880"/>
                  </a:cubicBezTo>
                  <a:cubicBezTo>
                    <a:pt x="94" y="906"/>
                    <a:pt x="86" y="931"/>
                    <a:pt x="86" y="957"/>
                  </a:cubicBezTo>
                  <a:cubicBezTo>
                    <a:pt x="68" y="1107"/>
                    <a:pt x="189" y="1194"/>
                    <a:pt x="316" y="1194"/>
                  </a:cubicBezTo>
                  <a:cubicBezTo>
                    <a:pt x="370" y="1194"/>
                    <a:pt x="425" y="1178"/>
                    <a:pt x="471" y="1145"/>
                  </a:cubicBezTo>
                  <a:cubicBezTo>
                    <a:pt x="616" y="1043"/>
                    <a:pt x="830" y="1017"/>
                    <a:pt x="984" y="889"/>
                  </a:cubicBezTo>
                  <a:cubicBezTo>
                    <a:pt x="1112" y="786"/>
                    <a:pt x="1189" y="632"/>
                    <a:pt x="1198" y="469"/>
                  </a:cubicBezTo>
                  <a:cubicBezTo>
                    <a:pt x="1215" y="307"/>
                    <a:pt x="1146" y="153"/>
                    <a:pt x="1018" y="59"/>
                  </a:cubicBezTo>
                  <a:cubicBezTo>
                    <a:pt x="948" y="17"/>
                    <a:pt x="873" y="1"/>
                    <a:pt x="79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48"/>
            <p:cNvSpPr/>
            <p:nvPr/>
          </p:nvSpPr>
          <p:spPr>
            <a:xfrm>
              <a:off x="8674119" y="4300280"/>
              <a:ext cx="133628" cy="119599"/>
            </a:xfrm>
            <a:custGeom>
              <a:avLst/>
              <a:gdLst/>
              <a:ahLst/>
              <a:cxnLst/>
              <a:rect l="l" t="t" r="r" b="b"/>
              <a:pathLst>
                <a:path w="1524" h="1364" extrusionOk="0">
                  <a:moveTo>
                    <a:pt x="919" y="0"/>
                  </a:moveTo>
                  <a:cubicBezTo>
                    <a:pt x="764" y="0"/>
                    <a:pt x="620" y="89"/>
                    <a:pt x="548" y="233"/>
                  </a:cubicBezTo>
                  <a:cubicBezTo>
                    <a:pt x="523" y="241"/>
                    <a:pt x="506" y="250"/>
                    <a:pt x="480" y="258"/>
                  </a:cubicBezTo>
                  <a:cubicBezTo>
                    <a:pt x="448" y="242"/>
                    <a:pt x="414" y="235"/>
                    <a:pt x="380" y="235"/>
                  </a:cubicBezTo>
                  <a:cubicBezTo>
                    <a:pt x="308" y="235"/>
                    <a:pt x="239" y="271"/>
                    <a:pt x="198" y="335"/>
                  </a:cubicBezTo>
                  <a:cubicBezTo>
                    <a:pt x="1" y="618"/>
                    <a:pt x="9" y="1003"/>
                    <a:pt x="215" y="1285"/>
                  </a:cubicBezTo>
                  <a:cubicBezTo>
                    <a:pt x="267" y="1337"/>
                    <a:pt x="333" y="1364"/>
                    <a:pt x="406" y="1364"/>
                  </a:cubicBezTo>
                  <a:cubicBezTo>
                    <a:pt x="416" y="1364"/>
                    <a:pt x="427" y="1363"/>
                    <a:pt x="437" y="1362"/>
                  </a:cubicBezTo>
                  <a:cubicBezTo>
                    <a:pt x="660" y="1328"/>
                    <a:pt x="891" y="1268"/>
                    <a:pt x="1045" y="1088"/>
                  </a:cubicBezTo>
                  <a:cubicBezTo>
                    <a:pt x="1079" y="1045"/>
                    <a:pt x="1104" y="1003"/>
                    <a:pt x="1122" y="951"/>
                  </a:cubicBezTo>
                  <a:cubicBezTo>
                    <a:pt x="1293" y="900"/>
                    <a:pt x="1421" y="780"/>
                    <a:pt x="1489" y="626"/>
                  </a:cubicBezTo>
                  <a:cubicBezTo>
                    <a:pt x="1524" y="524"/>
                    <a:pt x="1489" y="421"/>
                    <a:pt x="1404" y="361"/>
                  </a:cubicBezTo>
                  <a:lnTo>
                    <a:pt x="1361" y="327"/>
                  </a:lnTo>
                  <a:cubicBezTo>
                    <a:pt x="1301" y="164"/>
                    <a:pt x="1173" y="45"/>
                    <a:pt x="1010" y="10"/>
                  </a:cubicBezTo>
                  <a:cubicBezTo>
                    <a:pt x="980" y="3"/>
                    <a:pt x="949" y="0"/>
                    <a:pt x="9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48"/>
            <p:cNvSpPr/>
            <p:nvPr/>
          </p:nvSpPr>
          <p:spPr>
            <a:xfrm>
              <a:off x="8539877" y="4452497"/>
              <a:ext cx="110392" cy="88647"/>
            </a:xfrm>
            <a:custGeom>
              <a:avLst/>
              <a:gdLst/>
              <a:ahLst/>
              <a:cxnLst/>
              <a:rect l="l" t="t" r="r" b="b"/>
              <a:pathLst>
                <a:path w="1259" h="1011" extrusionOk="0">
                  <a:moveTo>
                    <a:pt x="890" y="524"/>
                  </a:moveTo>
                  <a:cubicBezTo>
                    <a:pt x="881" y="538"/>
                    <a:pt x="874" y="545"/>
                    <a:pt x="866" y="545"/>
                  </a:cubicBezTo>
                  <a:cubicBezTo>
                    <a:pt x="859" y="545"/>
                    <a:pt x="850" y="540"/>
                    <a:pt x="839" y="533"/>
                  </a:cubicBezTo>
                  <a:lnTo>
                    <a:pt x="848" y="533"/>
                  </a:lnTo>
                  <a:lnTo>
                    <a:pt x="864" y="524"/>
                  </a:lnTo>
                  <a:lnTo>
                    <a:pt x="864" y="524"/>
                  </a:lnTo>
                  <a:cubicBezTo>
                    <a:pt x="859" y="527"/>
                    <a:pt x="857" y="528"/>
                    <a:pt x="858" y="528"/>
                  </a:cubicBezTo>
                  <a:cubicBezTo>
                    <a:pt x="860" y="528"/>
                    <a:pt x="873" y="524"/>
                    <a:pt x="890" y="524"/>
                  </a:cubicBezTo>
                  <a:close/>
                  <a:moveTo>
                    <a:pt x="795" y="0"/>
                  </a:moveTo>
                  <a:cubicBezTo>
                    <a:pt x="743" y="0"/>
                    <a:pt x="691" y="17"/>
                    <a:pt x="651" y="54"/>
                  </a:cubicBezTo>
                  <a:cubicBezTo>
                    <a:pt x="540" y="139"/>
                    <a:pt x="394" y="233"/>
                    <a:pt x="274" y="336"/>
                  </a:cubicBezTo>
                  <a:cubicBezTo>
                    <a:pt x="137" y="447"/>
                    <a:pt x="1" y="601"/>
                    <a:pt x="86" y="781"/>
                  </a:cubicBezTo>
                  <a:cubicBezTo>
                    <a:pt x="120" y="884"/>
                    <a:pt x="197" y="969"/>
                    <a:pt x="300" y="995"/>
                  </a:cubicBezTo>
                  <a:cubicBezTo>
                    <a:pt x="345" y="1006"/>
                    <a:pt x="392" y="1011"/>
                    <a:pt x="437" y="1011"/>
                  </a:cubicBezTo>
                  <a:cubicBezTo>
                    <a:pt x="572" y="1011"/>
                    <a:pt x="703" y="964"/>
                    <a:pt x="805" y="875"/>
                  </a:cubicBezTo>
                  <a:cubicBezTo>
                    <a:pt x="950" y="764"/>
                    <a:pt x="1164" y="635"/>
                    <a:pt x="1215" y="447"/>
                  </a:cubicBezTo>
                  <a:cubicBezTo>
                    <a:pt x="1258" y="268"/>
                    <a:pt x="1138" y="97"/>
                    <a:pt x="950" y="62"/>
                  </a:cubicBezTo>
                  <a:cubicBezTo>
                    <a:pt x="910" y="22"/>
                    <a:pt x="852" y="0"/>
                    <a:pt x="79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48"/>
            <p:cNvSpPr/>
            <p:nvPr/>
          </p:nvSpPr>
          <p:spPr>
            <a:xfrm>
              <a:off x="8266133" y="4307645"/>
              <a:ext cx="110305" cy="94171"/>
            </a:xfrm>
            <a:custGeom>
              <a:avLst/>
              <a:gdLst/>
              <a:ahLst/>
              <a:cxnLst/>
              <a:rect l="l" t="t" r="r" b="b"/>
              <a:pathLst>
                <a:path w="1258" h="1074" extrusionOk="0">
                  <a:moveTo>
                    <a:pt x="718" y="0"/>
                  </a:moveTo>
                  <a:cubicBezTo>
                    <a:pt x="698" y="0"/>
                    <a:pt x="678" y="1"/>
                    <a:pt x="659" y="3"/>
                  </a:cubicBezTo>
                  <a:cubicBezTo>
                    <a:pt x="573" y="20"/>
                    <a:pt x="496" y="46"/>
                    <a:pt x="428" y="97"/>
                  </a:cubicBezTo>
                  <a:cubicBezTo>
                    <a:pt x="188" y="183"/>
                    <a:pt x="0" y="354"/>
                    <a:pt x="68" y="653"/>
                  </a:cubicBezTo>
                  <a:cubicBezTo>
                    <a:pt x="131" y="926"/>
                    <a:pt x="388" y="1074"/>
                    <a:pt x="644" y="1074"/>
                  </a:cubicBezTo>
                  <a:cubicBezTo>
                    <a:pt x="805" y="1074"/>
                    <a:pt x="966" y="1015"/>
                    <a:pt x="1078" y="893"/>
                  </a:cubicBezTo>
                  <a:cubicBezTo>
                    <a:pt x="1258" y="679"/>
                    <a:pt x="1258" y="363"/>
                    <a:pt x="1069" y="157"/>
                  </a:cubicBezTo>
                  <a:cubicBezTo>
                    <a:pt x="1044" y="80"/>
                    <a:pt x="975" y="38"/>
                    <a:pt x="898" y="29"/>
                  </a:cubicBezTo>
                  <a:cubicBezTo>
                    <a:pt x="841" y="10"/>
                    <a:pt x="778" y="0"/>
                    <a:pt x="71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48"/>
            <p:cNvSpPr/>
            <p:nvPr/>
          </p:nvSpPr>
          <p:spPr>
            <a:xfrm>
              <a:off x="8119792" y="4550877"/>
              <a:ext cx="88647" cy="81106"/>
            </a:xfrm>
            <a:custGeom>
              <a:avLst/>
              <a:gdLst/>
              <a:ahLst/>
              <a:cxnLst/>
              <a:rect l="l" t="t" r="r" b="b"/>
              <a:pathLst>
                <a:path w="1011" h="925" extrusionOk="0">
                  <a:moveTo>
                    <a:pt x="497" y="446"/>
                  </a:moveTo>
                  <a:cubicBezTo>
                    <a:pt x="506" y="446"/>
                    <a:pt x="506" y="446"/>
                    <a:pt x="506" y="454"/>
                  </a:cubicBezTo>
                  <a:lnTo>
                    <a:pt x="497" y="454"/>
                  </a:lnTo>
                  <a:cubicBezTo>
                    <a:pt x="497" y="454"/>
                    <a:pt x="497" y="446"/>
                    <a:pt x="497" y="446"/>
                  </a:cubicBezTo>
                  <a:close/>
                  <a:moveTo>
                    <a:pt x="480" y="489"/>
                  </a:moveTo>
                  <a:cubicBezTo>
                    <a:pt x="480" y="493"/>
                    <a:pt x="478" y="495"/>
                    <a:pt x="476" y="495"/>
                  </a:cubicBezTo>
                  <a:cubicBezTo>
                    <a:pt x="474" y="495"/>
                    <a:pt x="471" y="493"/>
                    <a:pt x="471" y="489"/>
                  </a:cubicBezTo>
                  <a:close/>
                  <a:moveTo>
                    <a:pt x="444" y="0"/>
                  </a:moveTo>
                  <a:cubicBezTo>
                    <a:pt x="425" y="0"/>
                    <a:pt x="405" y="3"/>
                    <a:pt x="386" y="10"/>
                  </a:cubicBezTo>
                  <a:cubicBezTo>
                    <a:pt x="300" y="27"/>
                    <a:pt x="223" y="70"/>
                    <a:pt x="163" y="138"/>
                  </a:cubicBezTo>
                  <a:cubicBezTo>
                    <a:pt x="78" y="215"/>
                    <a:pt x="18" y="318"/>
                    <a:pt x="1" y="429"/>
                  </a:cubicBezTo>
                  <a:cubicBezTo>
                    <a:pt x="1" y="472"/>
                    <a:pt x="9" y="514"/>
                    <a:pt x="35" y="557"/>
                  </a:cubicBezTo>
                  <a:cubicBezTo>
                    <a:pt x="35" y="591"/>
                    <a:pt x="44" y="634"/>
                    <a:pt x="61" y="668"/>
                  </a:cubicBezTo>
                  <a:cubicBezTo>
                    <a:pt x="138" y="834"/>
                    <a:pt x="301" y="925"/>
                    <a:pt x="464" y="925"/>
                  </a:cubicBezTo>
                  <a:cubicBezTo>
                    <a:pt x="571" y="925"/>
                    <a:pt x="678" y="886"/>
                    <a:pt x="762" y="805"/>
                  </a:cubicBezTo>
                  <a:cubicBezTo>
                    <a:pt x="1010" y="591"/>
                    <a:pt x="993" y="189"/>
                    <a:pt x="677" y="52"/>
                  </a:cubicBezTo>
                  <a:cubicBezTo>
                    <a:pt x="625" y="35"/>
                    <a:pt x="583" y="27"/>
                    <a:pt x="531" y="18"/>
                  </a:cubicBezTo>
                  <a:cubicBezTo>
                    <a:pt x="505" y="8"/>
                    <a:pt x="475" y="0"/>
                    <a:pt x="44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48"/>
            <p:cNvSpPr/>
            <p:nvPr/>
          </p:nvSpPr>
          <p:spPr>
            <a:xfrm>
              <a:off x="8347853" y="4637332"/>
              <a:ext cx="85578" cy="83298"/>
            </a:xfrm>
            <a:custGeom>
              <a:avLst/>
              <a:gdLst/>
              <a:ahLst/>
              <a:cxnLst/>
              <a:rect l="l" t="t" r="r" b="b"/>
              <a:pathLst>
                <a:path w="976" h="950" extrusionOk="0">
                  <a:moveTo>
                    <a:pt x="693" y="0"/>
                  </a:moveTo>
                  <a:cubicBezTo>
                    <a:pt x="665" y="0"/>
                    <a:pt x="636" y="5"/>
                    <a:pt x="608" y="16"/>
                  </a:cubicBezTo>
                  <a:cubicBezTo>
                    <a:pt x="548" y="42"/>
                    <a:pt x="488" y="76"/>
                    <a:pt x="437" y="119"/>
                  </a:cubicBezTo>
                  <a:cubicBezTo>
                    <a:pt x="377" y="144"/>
                    <a:pt x="326" y="170"/>
                    <a:pt x="274" y="213"/>
                  </a:cubicBezTo>
                  <a:cubicBezTo>
                    <a:pt x="1" y="418"/>
                    <a:pt x="95" y="854"/>
                    <a:pt x="428" y="931"/>
                  </a:cubicBezTo>
                  <a:cubicBezTo>
                    <a:pt x="471" y="944"/>
                    <a:pt x="515" y="950"/>
                    <a:pt x="558" y="950"/>
                  </a:cubicBezTo>
                  <a:cubicBezTo>
                    <a:pt x="694" y="950"/>
                    <a:pt x="825" y="890"/>
                    <a:pt x="916" y="786"/>
                  </a:cubicBezTo>
                  <a:cubicBezTo>
                    <a:pt x="959" y="726"/>
                    <a:pt x="976" y="649"/>
                    <a:pt x="959" y="581"/>
                  </a:cubicBezTo>
                  <a:cubicBezTo>
                    <a:pt x="967" y="546"/>
                    <a:pt x="967" y="521"/>
                    <a:pt x="967" y="487"/>
                  </a:cubicBezTo>
                  <a:cubicBezTo>
                    <a:pt x="967" y="418"/>
                    <a:pt x="959" y="358"/>
                    <a:pt x="924" y="307"/>
                  </a:cubicBezTo>
                  <a:cubicBezTo>
                    <a:pt x="968" y="141"/>
                    <a:pt x="841" y="0"/>
                    <a:pt x="69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48"/>
            <p:cNvSpPr/>
            <p:nvPr/>
          </p:nvSpPr>
          <p:spPr>
            <a:xfrm>
              <a:off x="8166351" y="4722472"/>
              <a:ext cx="87069" cy="81545"/>
            </a:xfrm>
            <a:custGeom>
              <a:avLst/>
              <a:gdLst/>
              <a:ahLst/>
              <a:cxnLst/>
              <a:rect l="l" t="t" r="r" b="b"/>
              <a:pathLst>
                <a:path w="993" h="930" extrusionOk="0">
                  <a:moveTo>
                    <a:pt x="658" y="1"/>
                  </a:moveTo>
                  <a:cubicBezTo>
                    <a:pt x="605" y="1"/>
                    <a:pt x="551" y="18"/>
                    <a:pt x="505" y="54"/>
                  </a:cubicBezTo>
                  <a:lnTo>
                    <a:pt x="111" y="337"/>
                  </a:lnTo>
                  <a:cubicBezTo>
                    <a:pt x="9" y="422"/>
                    <a:pt x="0" y="568"/>
                    <a:pt x="86" y="670"/>
                  </a:cubicBezTo>
                  <a:cubicBezTo>
                    <a:pt x="128" y="718"/>
                    <a:pt x="195" y="745"/>
                    <a:pt x="261" y="745"/>
                  </a:cubicBezTo>
                  <a:cubicBezTo>
                    <a:pt x="289" y="745"/>
                    <a:pt x="317" y="741"/>
                    <a:pt x="342" y="730"/>
                  </a:cubicBezTo>
                  <a:cubicBezTo>
                    <a:pt x="342" y="730"/>
                    <a:pt x="342" y="739"/>
                    <a:pt x="342" y="739"/>
                  </a:cubicBezTo>
                  <a:cubicBezTo>
                    <a:pt x="365" y="859"/>
                    <a:pt x="469" y="930"/>
                    <a:pt x="576" y="930"/>
                  </a:cubicBezTo>
                  <a:cubicBezTo>
                    <a:pt x="629" y="930"/>
                    <a:pt x="682" y="912"/>
                    <a:pt x="727" y="876"/>
                  </a:cubicBezTo>
                  <a:cubicBezTo>
                    <a:pt x="933" y="688"/>
                    <a:pt x="993" y="380"/>
                    <a:pt x="864" y="123"/>
                  </a:cubicBezTo>
                  <a:cubicBezTo>
                    <a:pt x="822" y="44"/>
                    <a:pt x="742" y="1"/>
                    <a:pt x="65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48"/>
            <p:cNvSpPr/>
            <p:nvPr/>
          </p:nvSpPr>
          <p:spPr>
            <a:xfrm>
              <a:off x="8137854" y="4408743"/>
              <a:ext cx="59273" cy="66989"/>
            </a:xfrm>
            <a:custGeom>
              <a:avLst/>
              <a:gdLst/>
              <a:ahLst/>
              <a:cxnLst/>
              <a:rect l="l" t="t" r="r" b="b"/>
              <a:pathLst>
                <a:path w="676" h="764" extrusionOk="0">
                  <a:moveTo>
                    <a:pt x="441" y="1"/>
                  </a:moveTo>
                  <a:cubicBezTo>
                    <a:pt x="408" y="1"/>
                    <a:pt x="374" y="8"/>
                    <a:pt x="342" y="22"/>
                  </a:cubicBezTo>
                  <a:cubicBezTo>
                    <a:pt x="223" y="74"/>
                    <a:pt x="137" y="168"/>
                    <a:pt x="103" y="296"/>
                  </a:cubicBezTo>
                  <a:cubicBezTo>
                    <a:pt x="94" y="305"/>
                    <a:pt x="94" y="313"/>
                    <a:pt x="94" y="322"/>
                  </a:cubicBezTo>
                  <a:lnTo>
                    <a:pt x="43" y="433"/>
                  </a:lnTo>
                  <a:cubicBezTo>
                    <a:pt x="0" y="561"/>
                    <a:pt x="69" y="690"/>
                    <a:pt x="188" y="732"/>
                  </a:cubicBezTo>
                  <a:cubicBezTo>
                    <a:pt x="205" y="741"/>
                    <a:pt x="223" y="741"/>
                    <a:pt x="240" y="741"/>
                  </a:cubicBezTo>
                  <a:cubicBezTo>
                    <a:pt x="272" y="757"/>
                    <a:pt x="305" y="763"/>
                    <a:pt x="337" y="763"/>
                  </a:cubicBezTo>
                  <a:cubicBezTo>
                    <a:pt x="356" y="763"/>
                    <a:pt x="375" y="761"/>
                    <a:pt x="394" y="758"/>
                  </a:cubicBezTo>
                  <a:cubicBezTo>
                    <a:pt x="548" y="732"/>
                    <a:pt x="667" y="596"/>
                    <a:pt x="667" y="424"/>
                  </a:cubicBezTo>
                  <a:cubicBezTo>
                    <a:pt x="667" y="390"/>
                    <a:pt x="659" y="356"/>
                    <a:pt x="650" y="322"/>
                  </a:cubicBezTo>
                  <a:cubicBezTo>
                    <a:pt x="676" y="262"/>
                    <a:pt x="676" y="193"/>
                    <a:pt x="650" y="125"/>
                  </a:cubicBezTo>
                  <a:cubicBezTo>
                    <a:pt x="607" y="45"/>
                    <a:pt x="525" y="1"/>
                    <a:pt x="4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48"/>
            <p:cNvSpPr/>
            <p:nvPr/>
          </p:nvSpPr>
          <p:spPr>
            <a:xfrm>
              <a:off x="8624929" y="4952376"/>
              <a:ext cx="115829" cy="110042"/>
            </a:xfrm>
            <a:custGeom>
              <a:avLst/>
              <a:gdLst/>
              <a:ahLst/>
              <a:cxnLst/>
              <a:rect l="l" t="t" r="r" b="b"/>
              <a:pathLst>
                <a:path w="1321" h="1255" extrusionOk="0">
                  <a:moveTo>
                    <a:pt x="874" y="1"/>
                  </a:moveTo>
                  <a:cubicBezTo>
                    <a:pt x="854" y="1"/>
                    <a:pt x="833" y="10"/>
                    <a:pt x="819" y="25"/>
                  </a:cubicBezTo>
                  <a:cubicBezTo>
                    <a:pt x="724" y="127"/>
                    <a:pt x="639" y="230"/>
                    <a:pt x="570" y="350"/>
                  </a:cubicBezTo>
                  <a:lnTo>
                    <a:pt x="476" y="273"/>
                  </a:lnTo>
                  <a:cubicBezTo>
                    <a:pt x="451" y="238"/>
                    <a:pt x="416" y="204"/>
                    <a:pt x="391" y="161"/>
                  </a:cubicBezTo>
                  <a:cubicBezTo>
                    <a:pt x="378" y="149"/>
                    <a:pt x="357" y="141"/>
                    <a:pt x="336" y="141"/>
                  </a:cubicBezTo>
                  <a:cubicBezTo>
                    <a:pt x="328" y="141"/>
                    <a:pt x="321" y="142"/>
                    <a:pt x="314" y="144"/>
                  </a:cubicBezTo>
                  <a:cubicBezTo>
                    <a:pt x="262" y="110"/>
                    <a:pt x="203" y="67"/>
                    <a:pt x="151" y="42"/>
                  </a:cubicBezTo>
                  <a:cubicBezTo>
                    <a:pt x="137" y="33"/>
                    <a:pt x="123" y="29"/>
                    <a:pt x="110" y="29"/>
                  </a:cubicBezTo>
                  <a:cubicBezTo>
                    <a:pt x="49" y="29"/>
                    <a:pt x="1" y="112"/>
                    <a:pt x="57" y="161"/>
                  </a:cubicBezTo>
                  <a:lnTo>
                    <a:pt x="185" y="290"/>
                  </a:lnTo>
                  <a:cubicBezTo>
                    <a:pt x="280" y="384"/>
                    <a:pt x="365" y="469"/>
                    <a:pt x="459" y="555"/>
                  </a:cubicBezTo>
                  <a:cubicBezTo>
                    <a:pt x="425" y="632"/>
                    <a:pt x="399" y="718"/>
                    <a:pt x="382" y="795"/>
                  </a:cubicBezTo>
                  <a:cubicBezTo>
                    <a:pt x="374" y="812"/>
                    <a:pt x="374" y="820"/>
                    <a:pt x="382" y="837"/>
                  </a:cubicBezTo>
                  <a:cubicBezTo>
                    <a:pt x="365" y="872"/>
                    <a:pt x="348" y="906"/>
                    <a:pt x="339" y="949"/>
                  </a:cubicBezTo>
                  <a:cubicBezTo>
                    <a:pt x="331" y="966"/>
                    <a:pt x="331" y="983"/>
                    <a:pt x="339" y="1000"/>
                  </a:cubicBezTo>
                  <a:cubicBezTo>
                    <a:pt x="322" y="1051"/>
                    <a:pt x="297" y="1094"/>
                    <a:pt x="280" y="1137"/>
                  </a:cubicBezTo>
                  <a:cubicBezTo>
                    <a:pt x="244" y="1196"/>
                    <a:pt x="298" y="1255"/>
                    <a:pt x="352" y="1255"/>
                  </a:cubicBezTo>
                  <a:cubicBezTo>
                    <a:pt x="376" y="1255"/>
                    <a:pt x="401" y="1243"/>
                    <a:pt x="416" y="1214"/>
                  </a:cubicBezTo>
                  <a:cubicBezTo>
                    <a:pt x="476" y="1111"/>
                    <a:pt x="528" y="1000"/>
                    <a:pt x="588" y="889"/>
                  </a:cubicBezTo>
                  <a:cubicBezTo>
                    <a:pt x="622" y="880"/>
                    <a:pt x="639" y="863"/>
                    <a:pt x="656" y="837"/>
                  </a:cubicBezTo>
                  <a:lnTo>
                    <a:pt x="673" y="795"/>
                  </a:lnTo>
                  <a:cubicBezTo>
                    <a:pt x="819" y="949"/>
                    <a:pt x="990" y="1094"/>
                    <a:pt x="1169" y="1222"/>
                  </a:cubicBezTo>
                  <a:cubicBezTo>
                    <a:pt x="1182" y="1231"/>
                    <a:pt x="1196" y="1235"/>
                    <a:pt x="1208" y="1235"/>
                  </a:cubicBezTo>
                  <a:cubicBezTo>
                    <a:pt x="1271" y="1235"/>
                    <a:pt x="1320" y="1144"/>
                    <a:pt x="1263" y="1094"/>
                  </a:cubicBezTo>
                  <a:lnTo>
                    <a:pt x="1169" y="1000"/>
                  </a:lnTo>
                  <a:cubicBezTo>
                    <a:pt x="1178" y="966"/>
                    <a:pt x="1169" y="940"/>
                    <a:pt x="1152" y="923"/>
                  </a:cubicBezTo>
                  <a:lnTo>
                    <a:pt x="1144" y="914"/>
                  </a:lnTo>
                  <a:cubicBezTo>
                    <a:pt x="1144" y="897"/>
                    <a:pt x="1135" y="880"/>
                    <a:pt x="1118" y="863"/>
                  </a:cubicBezTo>
                  <a:cubicBezTo>
                    <a:pt x="1032" y="760"/>
                    <a:pt x="938" y="666"/>
                    <a:pt x="836" y="581"/>
                  </a:cubicBezTo>
                  <a:cubicBezTo>
                    <a:pt x="904" y="461"/>
                    <a:pt x="955" y="333"/>
                    <a:pt x="990" y="204"/>
                  </a:cubicBezTo>
                  <a:cubicBezTo>
                    <a:pt x="990" y="179"/>
                    <a:pt x="981" y="153"/>
                    <a:pt x="973" y="136"/>
                  </a:cubicBezTo>
                  <a:cubicBezTo>
                    <a:pt x="990" y="84"/>
                    <a:pt x="964" y="33"/>
                    <a:pt x="913" y="16"/>
                  </a:cubicBezTo>
                  <a:cubicBezTo>
                    <a:pt x="902" y="5"/>
                    <a:pt x="888" y="1"/>
                    <a:pt x="8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48"/>
            <p:cNvSpPr/>
            <p:nvPr/>
          </p:nvSpPr>
          <p:spPr>
            <a:xfrm>
              <a:off x="8793191" y="4974735"/>
              <a:ext cx="120037" cy="103553"/>
            </a:xfrm>
            <a:custGeom>
              <a:avLst/>
              <a:gdLst/>
              <a:ahLst/>
              <a:cxnLst/>
              <a:rect l="l" t="t" r="r" b="b"/>
              <a:pathLst>
                <a:path w="1369" h="1181" extrusionOk="0">
                  <a:moveTo>
                    <a:pt x="947" y="1"/>
                  </a:moveTo>
                  <a:cubicBezTo>
                    <a:pt x="931" y="1"/>
                    <a:pt x="915" y="6"/>
                    <a:pt x="901" y="18"/>
                  </a:cubicBezTo>
                  <a:lnTo>
                    <a:pt x="893" y="26"/>
                  </a:lnTo>
                  <a:cubicBezTo>
                    <a:pt x="875" y="14"/>
                    <a:pt x="855" y="8"/>
                    <a:pt x="837" y="8"/>
                  </a:cubicBezTo>
                  <a:cubicBezTo>
                    <a:pt x="803" y="8"/>
                    <a:pt x="773" y="27"/>
                    <a:pt x="756" y="60"/>
                  </a:cubicBezTo>
                  <a:lnTo>
                    <a:pt x="756" y="78"/>
                  </a:lnTo>
                  <a:cubicBezTo>
                    <a:pt x="722" y="78"/>
                    <a:pt x="696" y="86"/>
                    <a:pt x="679" y="120"/>
                  </a:cubicBezTo>
                  <a:cubicBezTo>
                    <a:pt x="636" y="189"/>
                    <a:pt x="593" y="257"/>
                    <a:pt x="559" y="334"/>
                  </a:cubicBezTo>
                  <a:lnTo>
                    <a:pt x="260" y="120"/>
                  </a:lnTo>
                  <a:cubicBezTo>
                    <a:pt x="245" y="110"/>
                    <a:pt x="230" y="105"/>
                    <a:pt x="215" y="105"/>
                  </a:cubicBezTo>
                  <a:cubicBezTo>
                    <a:pt x="194" y="105"/>
                    <a:pt x="176" y="114"/>
                    <a:pt x="166" y="129"/>
                  </a:cubicBezTo>
                  <a:lnTo>
                    <a:pt x="149" y="120"/>
                  </a:lnTo>
                  <a:cubicBezTo>
                    <a:pt x="134" y="110"/>
                    <a:pt x="119" y="106"/>
                    <a:pt x="106" y="106"/>
                  </a:cubicBezTo>
                  <a:cubicBezTo>
                    <a:pt x="41" y="106"/>
                    <a:pt x="1" y="208"/>
                    <a:pt x="72" y="257"/>
                  </a:cubicBezTo>
                  <a:cubicBezTo>
                    <a:pt x="106" y="283"/>
                    <a:pt x="140" y="309"/>
                    <a:pt x="174" y="334"/>
                  </a:cubicBezTo>
                  <a:lnTo>
                    <a:pt x="251" y="386"/>
                  </a:lnTo>
                  <a:cubicBezTo>
                    <a:pt x="260" y="394"/>
                    <a:pt x="268" y="403"/>
                    <a:pt x="277" y="411"/>
                  </a:cubicBezTo>
                  <a:cubicBezTo>
                    <a:pt x="328" y="445"/>
                    <a:pt x="380" y="480"/>
                    <a:pt x="439" y="514"/>
                  </a:cubicBezTo>
                  <a:lnTo>
                    <a:pt x="474" y="540"/>
                  </a:lnTo>
                  <a:cubicBezTo>
                    <a:pt x="397" y="711"/>
                    <a:pt x="337" y="899"/>
                    <a:pt x="303" y="1087"/>
                  </a:cubicBezTo>
                  <a:cubicBezTo>
                    <a:pt x="292" y="1143"/>
                    <a:pt x="343" y="1181"/>
                    <a:pt x="389" y="1181"/>
                  </a:cubicBezTo>
                  <a:cubicBezTo>
                    <a:pt x="420" y="1181"/>
                    <a:pt x="450" y="1163"/>
                    <a:pt x="457" y="1121"/>
                  </a:cubicBezTo>
                  <a:lnTo>
                    <a:pt x="474" y="1053"/>
                  </a:lnTo>
                  <a:cubicBezTo>
                    <a:pt x="489" y="1078"/>
                    <a:pt x="515" y="1091"/>
                    <a:pt x="542" y="1091"/>
                  </a:cubicBezTo>
                  <a:cubicBezTo>
                    <a:pt x="560" y="1091"/>
                    <a:pt x="579" y="1084"/>
                    <a:pt x="593" y="1070"/>
                  </a:cubicBezTo>
                  <a:lnTo>
                    <a:pt x="619" y="1044"/>
                  </a:lnTo>
                  <a:cubicBezTo>
                    <a:pt x="696" y="959"/>
                    <a:pt x="765" y="865"/>
                    <a:pt x="807" y="753"/>
                  </a:cubicBezTo>
                  <a:lnTo>
                    <a:pt x="1226" y="1010"/>
                  </a:lnTo>
                  <a:cubicBezTo>
                    <a:pt x="1240" y="1018"/>
                    <a:pt x="1252" y="1021"/>
                    <a:pt x="1264" y="1021"/>
                  </a:cubicBezTo>
                  <a:cubicBezTo>
                    <a:pt x="1330" y="1021"/>
                    <a:pt x="1369" y="915"/>
                    <a:pt x="1303" y="865"/>
                  </a:cubicBezTo>
                  <a:lnTo>
                    <a:pt x="1030" y="676"/>
                  </a:lnTo>
                  <a:cubicBezTo>
                    <a:pt x="1047" y="634"/>
                    <a:pt x="1021" y="582"/>
                    <a:pt x="978" y="565"/>
                  </a:cubicBezTo>
                  <a:lnTo>
                    <a:pt x="867" y="522"/>
                  </a:lnTo>
                  <a:cubicBezTo>
                    <a:pt x="867" y="480"/>
                    <a:pt x="867" y="437"/>
                    <a:pt x="867" y="394"/>
                  </a:cubicBezTo>
                  <a:cubicBezTo>
                    <a:pt x="876" y="343"/>
                    <a:pt x="884" y="291"/>
                    <a:pt x="893" y="249"/>
                  </a:cubicBezTo>
                  <a:cubicBezTo>
                    <a:pt x="927" y="206"/>
                    <a:pt x="961" y="163"/>
                    <a:pt x="1004" y="129"/>
                  </a:cubicBezTo>
                  <a:cubicBezTo>
                    <a:pt x="1072" y="81"/>
                    <a:pt x="1010" y="1"/>
                    <a:pt x="94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48"/>
            <p:cNvSpPr/>
            <p:nvPr/>
          </p:nvSpPr>
          <p:spPr>
            <a:xfrm>
              <a:off x="8713751" y="5095474"/>
              <a:ext cx="120651" cy="104342"/>
            </a:xfrm>
            <a:custGeom>
              <a:avLst/>
              <a:gdLst/>
              <a:ahLst/>
              <a:cxnLst/>
              <a:rect l="l" t="t" r="r" b="b"/>
              <a:pathLst>
                <a:path w="1376" h="1190" extrusionOk="0">
                  <a:moveTo>
                    <a:pt x="949" y="1"/>
                  </a:moveTo>
                  <a:cubicBezTo>
                    <a:pt x="933" y="1"/>
                    <a:pt x="916" y="6"/>
                    <a:pt x="901" y="18"/>
                  </a:cubicBezTo>
                  <a:lnTo>
                    <a:pt x="892" y="27"/>
                  </a:lnTo>
                  <a:cubicBezTo>
                    <a:pt x="879" y="16"/>
                    <a:pt x="863" y="11"/>
                    <a:pt x="847" y="11"/>
                  </a:cubicBezTo>
                  <a:cubicBezTo>
                    <a:pt x="811" y="11"/>
                    <a:pt x="775" y="34"/>
                    <a:pt x="764" y="69"/>
                  </a:cubicBezTo>
                  <a:lnTo>
                    <a:pt x="755" y="86"/>
                  </a:lnTo>
                  <a:cubicBezTo>
                    <a:pt x="749" y="85"/>
                    <a:pt x="743" y="84"/>
                    <a:pt x="738" y="84"/>
                  </a:cubicBezTo>
                  <a:cubicBezTo>
                    <a:pt x="712" y="84"/>
                    <a:pt x="692" y="100"/>
                    <a:pt x="678" y="121"/>
                  </a:cubicBezTo>
                  <a:cubicBezTo>
                    <a:pt x="635" y="189"/>
                    <a:pt x="593" y="258"/>
                    <a:pt x="558" y="335"/>
                  </a:cubicBezTo>
                  <a:lnTo>
                    <a:pt x="259" y="121"/>
                  </a:lnTo>
                  <a:cubicBezTo>
                    <a:pt x="245" y="110"/>
                    <a:pt x="229" y="105"/>
                    <a:pt x="214" y="105"/>
                  </a:cubicBezTo>
                  <a:cubicBezTo>
                    <a:pt x="193" y="105"/>
                    <a:pt x="175" y="114"/>
                    <a:pt x="165" y="129"/>
                  </a:cubicBezTo>
                  <a:lnTo>
                    <a:pt x="148" y="121"/>
                  </a:lnTo>
                  <a:cubicBezTo>
                    <a:pt x="133" y="110"/>
                    <a:pt x="118" y="106"/>
                    <a:pt x="105" y="106"/>
                  </a:cubicBezTo>
                  <a:cubicBezTo>
                    <a:pt x="40" y="106"/>
                    <a:pt x="0" y="208"/>
                    <a:pt x="71" y="258"/>
                  </a:cubicBezTo>
                  <a:cubicBezTo>
                    <a:pt x="105" y="283"/>
                    <a:pt x="139" y="309"/>
                    <a:pt x="173" y="335"/>
                  </a:cubicBezTo>
                  <a:lnTo>
                    <a:pt x="250" y="394"/>
                  </a:lnTo>
                  <a:cubicBezTo>
                    <a:pt x="259" y="403"/>
                    <a:pt x="268" y="403"/>
                    <a:pt x="276" y="412"/>
                  </a:cubicBezTo>
                  <a:cubicBezTo>
                    <a:pt x="327" y="446"/>
                    <a:pt x="379" y="480"/>
                    <a:pt x="439" y="523"/>
                  </a:cubicBezTo>
                  <a:lnTo>
                    <a:pt x="464" y="540"/>
                  </a:lnTo>
                  <a:cubicBezTo>
                    <a:pt x="396" y="720"/>
                    <a:pt x="336" y="899"/>
                    <a:pt x="302" y="1087"/>
                  </a:cubicBezTo>
                  <a:cubicBezTo>
                    <a:pt x="291" y="1149"/>
                    <a:pt x="340" y="1189"/>
                    <a:pt x="386" y="1189"/>
                  </a:cubicBezTo>
                  <a:cubicBezTo>
                    <a:pt x="416" y="1189"/>
                    <a:pt x="445" y="1171"/>
                    <a:pt x="456" y="1130"/>
                  </a:cubicBezTo>
                  <a:cubicBezTo>
                    <a:pt x="456" y="1104"/>
                    <a:pt x="464" y="1079"/>
                    <a:pt x="473" y="1062"/>
                  </a:cubicBezTo>
                  <a:cubicBezTo>
                    <a:pt x="487" y="1081"/>
                    <a:pt x="512" y="1092"/>
                    <a:pt x="538" y="1092"/>
                  </a:cubicBezTo>
                  <a:cubicBezTo>
                    <a:pt x="558" y="1092"/>
                    <a:pt x="578" y="1085"/>
                    <a:pt x="593" y="1070"/>
                  </a:cubicBezTo>
                  <a:lnTo>
                    <a:pt x="618" y="1045"/>
                  </a:lnTo>
                  <a:cubicBezTo>
                    <a:pt x="695" y="968"/>
                    <a:pt x="764" y="865"/>
                    <a:pt x="806" y="754"/>
                  </a:cubicBezTo>
                  <a:lnTo>
                    <a:pt x="1226" y="1010"/>
                  </a:lnTo>
                  <a:cubicBezTo>
                    <a:pt x="1239" y="1018"/>
                    <a:pt x="1252" y="1022"/>
                    <a:pt x="1264" y="1022"/>
                  </a:cubicBezTo>
                  <a:cubicBezTo>
                    <a:pt x="1331" y="1022"/>
                    <a:pt x="1375" y="917"/>
                    <a:pt x="1303" y="874"/>
                  </a:cubicBezTo>
                  <a:lnTo>
                    <a:pt x="1037" y="677"/>
                  </a:lnTo>
                  <a:cubicBezTo>
                    <a:pt x="1055" y="634"/>
                    <a:pt x="1029" y="583"/>
                    <a:pt x="986" y="566"/>
                  </a:cubicBezTo>
                  <a:lnTo>
                    <a:pt x="866" y="523"/>
                  </a:lnTo>
                  <a:cubicBezTo>
                    <a:pt x="866" y="480"/>
                    <a:pt x="866" y="437"/>
                    <a:pt x="866" y="394"/>
                  </a:cubicBezTo>
                  <a:cubicBezTo>
                    <a:pt x="875" y="352"/>
                    <a:pt x="883" y="300"/>
                    <a:pt x="892" y="249"/>
                  </a:cubicBezTo>
                  <a:cubicBezTo>
                    <a:pt x="926" y="206"/>
                    <a:pt x="969" y="172"/>
                    <a:pt x="1012" y="138"/>
                  </a:cubicBezTo>
                  <a:cubicBezTo>
                    <a:pt x="1073" y="83"/>
                    <a:pt x="1015" y="1"/>
                    <a:pt x="94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48"/>
            <p:cNvSpPr/>
            <p:nvPr/>
          </p:nvSpPr>
          <p:spPr>
            <a:xfrm>
              <a:off x="8785914" y="5190609"/>
              <a:ext cx="97941" cy="103290"/>
            </a:xfrm>
            <a:custGeom>
              <a:avLst/>
              <a:gdLst/>
              <a:ahLst/>
              <a:cxnLst/>
              <a:rect l="l" t="t" r="r" b="b"/>
              <a:pathLst>
                <a:path w="1117" h="1178" extrusionOk="0">
                  <a:moveTo>
                    <a:pt x="674" y="1"/>
                  </a:moveTo>
                  <a:cubicBezTo>
                    <a:pt x="661" y="1"/>
                    <a:pt x="647" y="4"/>
                    <a:pt x="634" y="11"/>
                  </a:cubicBezTo>
                  <a:cubicBezTo>
                    <a:pt x="505" y="45"/>
                    <a:pt x="488" y="199"/>
                    <a:pt x="463" y="327"/>
                  </a:cubicBezTo>
                  <a:cubicBezTo>
                    <a:pt x="454" y="362"/>
                    <a:pt x="445" y="404"/>
                    <a:pt x="437" y="447"/>
                  </a:cubicBezTo>
                  <a:lnTo>
                    <a:pt x="351" y="413"/>
                  </a:lnTo>
                  <a:lnTo>
                    <a:pt x="206" y="345"/>
                  </a:lnTo>
                  <a:cubicBezTo>
                    <a:pt x="230" y="288"/>
                    <a:pt x="186" y="224"/>
                    <a:pt x="123" y="224"/>
                  </a:cubicBezTo>
                  <a:cubicBezTo>
                    <a:pt x="120" y="224"/>
                    <a:pt x="116" y="224"/>
                    <a:pt x="112" y="225"/>
                  </a:cubicBezTo>
                  <a:cubicBezTo>
                    <a:pt x="9" y="250"/>
                    <a:pt x="1" y="327"/>
                    <a:pt x="35" y="396"/>
                  </a:cubicBezTo>
                  <a:cubicBezTo>
                    <a:pt x="35" y="430"/>
                    <a:pt x="52" y="447"/>
                    <a:pt x="78" y="464"/>
                  </a:cubicBezTo>
                  <a:cubicBezTo>
                    <a:pt x="86" y="473"/>
                    <a:pt x="95" y="481"/>
                    <a:pt x="103" y="490"/>
                  </a:cubicBezTo>
                  <a:cubicBezTo>
                    <a:pt x="189" y="550"/>
                    <a:pt x="274" y="601"/>
                    <a:pt x="360" y="644"/>
                  </a:cubicBezTo>
                  <a:lnTo>
                    <a:pt x="403" y="678"/>
                  </a:lnTo>
                  <a:cubicBezTo>
                    <a:pt x="394" y="721"/>
                    <a:pt x="386" y="764"/>
                    <a:pt x="377" y="807"/>
                  </a:cubicBezTo>
                  <a:cubicBezTo>
                    <a:pt x="377" y="832"/>
                    <a:pt x="386" y="858"/>
                    <a:pt x="394" y="875"/>
                  </a:cubicBezTo>
                  <a:lnTo>
                    <a:pt x="394" y="1003"/>
                  </a:lnTo>
                  <a:cubicBezTo>
                    <a:pt x="394" y="1020"/>
                    <a:pt x="386" y="1038"/>
                    <a:pt x="377" y="1055"/>
                  </a:cubicBezTo>
                  <a:cubicBezTo>
                    <a:pt x="347" y="1120"/>
                    <a:pt x="400" y="1177"/>
                    <a:pt x="453" y="1177"/>
                  </a:cubicBezTo>
                  <a:cubicBezTo>
                    <a:pt x="475" y="1177"/>
                    <a:pt x="498" y="1166"/>
                    <a:pt x="514" y="1140"/>
                  </a:cubicBezTo>
                  <a:cubicBezTo>
                    <a:pt x="565" y="1046"/>
                    <a:pt x="608" y="961"/>
                    <a:pt x="642" y="866"/>
                  </a:cubicBezTo>
                  <a:lnTo>
                    <a:pt x="668" y="798"/>
                  </a:lnTo>
                  <a:cubicBezTo>
                    <a:pt x="711" y="815"/>
                    <a:pt x="745" y="824"/>
                    <a:pt x="796" y="841"/>
                  </a:cubicBezTo>
                  <a:cubicBezTo>
                    <a:pt x="813" y="841"/>
                    <a:pt x="839" y="841"/>
                    <a:pt x="856" y="824"/>
                  </a:cubicBezTo>
                  <a:lnTo>
                    <a:pt x="959" y="866"/>
                  </a:lnTo>
                  <a:cubicBezTo>
                    <a:pt x="972" y="872"/>
                    <a:pt x="985" y="875"/>
                    <a:pt x="997" y="875"/>
                  </a:cubicBezTo>
                  <a:cubicBezTo>
                    <a:pt x="1071" y="875"/>
                    <a:pt x="1117" y="774"/>
                    <a:pt x="1036" y="730"/>
                  </a:cubicBezTo>
                  <a:cubicBezTo>
                    <a:pt x="942" y="670"/>
                    <a:pt x="839" y="618"/>
                    <a:pt x="728" y="567"/>
                  </a:cubicBezTo>
                  <a:lnTo>
                    <a:pt x="728" y="558"/>
                  </a:lnTo>
                  <a:cubicBezTo>
                    <a:pt x="762" y="413"/>
                    <a:pt x="779" y="268"/>
                    <a:pt x="779" y="122"/>
                  </a:cubicBezTo>
                  <a:cubicBezTo>
                    <a:pt x="779" y="96"/>
                    <a:pt x="762" y="79"/>
                    <a:pt x="753" y="62"/>
                  </a:cubicBezTo>
                  <a:cubicBezTo>
                    <a:pt x="741" y="25"/>
                    <a:pt x="710" y="1"/>
                    <a:pt x="67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48"/>
            <p:cNvSpPr/>
            <p:nvPr/>
          </p:nvSpPr>
          <p:spPr>
            <a:xfrm>
              <a:off x="8902969" y="5335110"/>
              <a:ext cx="97152" cy="102764"/>
            </a:xfrm>
            <a:custGeom>
              <a:avLst/>
              <a:gdLst/>
              <a:ahLst/>
              <a:cxnLst/>
              <a:rect l="l" t="t" r="r" b="b"/>
              <a:pathLst>
                <a:path w="1108" h="1172" extrusionOk="0">
                  <a:moveTo>
                    <a:pt x="661" y="0"/>
                  </a:moveTo>
                  <a:cubicBezTo>
                    <a:pt x="652" y="0"/>
                    <a:pt x="642" y="2"/>
                    <a:pt x="633" y="5"/>
                  </a:cubicBezTo>
                  <a:cubicBezTo>
                    <a:pt x="505" y="40"/>
                    <a:pt x="488" y="194"/>
                    <a:pt x="462" y="322"/>
                  </a:cubicBezTo>
                  <a:cubicBezTo>
                    <a:pt x="454" y="356"/>
                    <a:pt x="445" y="399"/>
                    <a:pt x="436" y="442"/>
                  </a:cubicBezTo>
                  <a:lnTo>
                    <a:pt x="351" y="408"/>
                  </a:lnTo>
                  <a:lnTo>
                    <a:pt x="205" y="339"/>
                  </a:lnTo>
                  <a:cubicBezTo>
                    <a:pt x="230" y="283"/>
                    <a:pt x="185" y="219"/>
                    <a:pt x="123" y="219"/>
                  </a:cubicBezTo>
                  <a:cubicBezTo>
                    <a:pt x="119" y="219"/>
                    <a:pt x="115" y="219"/>
                    <a:pt x="111" y="219"/>
                  </a:cubicBezTo>
                  <a:cubicBezTo>
                    <a:pt x="9" y="245"/>
                    <a:pt x="0" y="322"/>
                    <a:pt x="34" y="390"/>
                  </a:cubicBezTo>
                  <a:cubicBezTo>
                    <a:pt x="34" y="425"/>
                    <a:pt x="51" y="442"/>
                    <a:pt x="77" y="459"/>
                  </a:cubicBezTo>
                  <a:cubicBezTo>
                    <a:pt x="86" y="467"/>
                    <a:pt x="94" y="476"/>
                    <a:pt x="103" y="485"/>
                  </a:cubicBezTo>
                  <a:cubicBezTo>
                    <a:pt x="180" y="544"/>
                    <a:pt x="265" y="596"/>
                    <a:pt x="359" y="639"/>
                  </a:cubicBezTo>
                  <a:lnTo>
                    <a:pt x="402" y="673"/>
                  </a:lnTo>
                  <a:cubicBezTo>
                    <a:pt x="394" y="716"/>
                    <a:pt x="385" y="758"/>
                    <a:pt x="377" y="801"/>
                  </a:cubicBezTo>
                  <a:cubicBezTo>
                    <a:pt x="377" y="827"/>
                    <a:pt x="377" y="852"/>
                    <a:pt x="394" y="870"/>
                  </a:cubicBezTo>
                  <a:lnTo>
                    <a:pt x="394" y="998"/>
                  </a:lnTo>
                  <a:lnTo>
                    <a:pt x="368" y="1049"/>
                  </a:lnTo>
                  <a:cubicBezTo>
                    <a:pt x="344" y="1115"/>
                    <a:pt x="395" y="1172"/>
                    <a:pt x="448" y="1172"/>
                  </a:cubicBezTo>
                  <a:cubicBezTo>
                    <a:pt x="471" y="1172"/>
                    <a:pt x="495" y="1161"/>
                    <a:pt x="513" y="1135"/>
                  </a:cubicBezTo>
                  <a:cubicBezTo>
                    <a:pt x="556" y="1041"/>
                    <a:pt x="599" y="955"/>
                    <a:pt x="633" y="861"/>
                  </a:cubicBezTo>
                  <a:cubicBezTo>
                    <a:pt x="642" y="844"/>
                    <a:pt x="650" y="818"/>
                    <a:pt x="659" y="793"/>
                  </a:cubicBezTo>
                  <a:cubicBezTo>
                    <a:pt x="702" y="810"/>
                    <a:pt x="744" y="818"/>
                    <a:pt x="787" y="835"/>
                  </a:cubicBezTo>
                  <a:cubicBezTo>
                    <a:pt x="813" y="835"/>
                    <a:pt x="839" y="835"/>
                    <a:pt x="856" y="818"/>
                  </a:cubicBezTo>
                  <a:lnTo>
                    <a:pt x="958" y="861"/>
                  </a:lnTo>
                  <a:cubicBezTo>
                    <a:pt x="970" y="867"/>
                    <a:pt x="982" y="870"/>
                    <a:pt x="993" y="870"/>
                  </a:cubicBezTo>
                  <a:cubicBezTo>
                    <a:pt x="1062" y="870"/>
                    <a:pt x="1108" y="768"/>
                    <a:pt x="1027" y="724"/>
                  </a:cubicBezTo>
                  <a:cubicBezTo>
                    <a:pt x="933" y="664"/>
                    <a:pt x="830" y="613"/>
                    <a:pt x="719" y="562"/>
                  </a:cubicBezTo>
                  <a:lnTo>
                    <a:pt x="719" y="553"/>
                  </a:lnTo>
                  <a:cubicBezTo>
                    <a:pt x="753" y="408"/>
                    <a:pt x="770" y="262"/>
                    <a:pt x="770" y="117"/>
                  </a:cubicBezTo>
                  <a:cubicBezTo>
                    <a:pt x="770" y="91"/>
                    <a:pt x="753" y="74"/>
                    <a:pt x="744" y="57"/>
                  </a:cubicBezTo>
                  <a:cubicBezTo>
                    <a:pt x="731" y="23"/>
                    <a:pt x="696" y="0"/>
                    <a:pt x="66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48"/>
            <p:cNvSpPr/>
            <p:nvPr/>
          </p:nvSpPr>
          <p:spPr>
            <a:xfrm>
              <a:off x="8902969" y="5091177"/>
              <a:ext cx="108639" cy="88735"/>
            </a:xfrm>
            <a:custGeom>
              <a:avLst/>
              <a:gdLst/>
              <a:ahLst/>
              <a:cxnLst/>
              <a:rect l="l" t="t" r="r" b="b"/>
              <a:pathLst>
                <a:path w="1239" h="1012" extrusionOk="0">
                  <a:moveTo>
                    <a:pt x="655" y="0"/>
                  </a:moveTo>
                  <a:cubicBezTo>
                    <a:pt x="639" y="0"/>
                    <a:pt x="623" y="5"/>
                    <a:pt x="608" y="16"/>
                  </a:cubicBezTo>
                  <a:cubicBezTo>
                    <a:pt x="582" y="16"/>
                    <a:pt x="556" y="24"/>
                    <a:pt x="539" y="41"/>
                  </a:cubicBezTo>
                  <a:cubicBezTo>
                    <a:pt x="454" y="144"/>
                    <a:pt x="385" y="255"/>
                    <a:pt x="342" y="384"/>
                  </a:cubicBezTo>
                  <a:lnTo>
                    <a:pt x="325" y="375"/>
                  </a:lnTo>
                  <a:cubicBezTo>
                    <a:pt x="274" y="332"/>
                    <a:pt x="223" y="289"/>
                    <a:pt x="171" y="247"/>
                  </a:cubicBezTo>
                  <a:cubicBezTo>
                    <a:pt x="154" y="232"/>
                    <a:pt x="136" y="225"/>
                    <a:pt x="118" y="225"/>
                  </a:cubicBezTo>
                  <a:cubicBezTo>
                    <a:pt x="54" y="225"/>
                    <a:pt x="0" y="305"/>
                    <a:pt x="60" y="358"/>
                  </a:cubicBezTo>
                  <a:cubicBezTo>
                    <a:pt x="77" y="375"/>
                    <a:pt x="103" y="392"/>
                    <a:pt x="120" y="401"/>
                  </a:cubicBezTo>
                  <a:cubicBezTo>
                    <a:pt x="120" y="435"/>
                    <a:pt x="137" y="452"/>
                    <a:pt x="154" y="469"/>
                  </a:cubicBezTo>
                  <a:cubicBezTo>
                    <a:pt x="205" y="495"/>
                    <a:pt x="248" y="520"/>
                    <a:pt x="300" y="546"/>
                  </a:cubicBezTo>
                  <a:cubicBezTo>
                    <a:pt x="282" y="623"/>
                    <a:pt x="274" y="709"/>
                    <a:pt x="274" y="794"/>
                  </a:cubicBezTo>
                  <a:cubicBezTo>
                    <a:pt x="274" y="803"/>
                    <a:pt x="265" y="820"/>
                    <a:pt x="257" y="837"/>
                  </a:cubicBezTo>
                  <a:cubicBezTo>
                    <a:pt x="240" y="880"/>
                    <a:pt x="257" y="923"/>
                    <a:pt x="291" y="948"/>
                  </a:cubicBezTo>
                  <a:lnTo>
                    <a:pt x="291" y="957"/>
                  </a:lnTo>
                  <a:cubicBezTo>
                    <a:pt x="306" y="991"/>
                    <a:pt x="340" y="1011"/>
                    <a:pt x="373" y="1011"/>
                  </a:cubicBezTo>
                  <a:cubicBezTo>
                    <a:pt x="398" y="1011"/>
                    <a:pt x="422" y="1000"/>
                    <a:pt x="436" y="974"/>
                  </a:cubicBezTo>
                  <a:lnTo>
                    <a:pt x="488" y="863"/>
                  </a:lnTo>
                  <a:cubicBezTo>
                    <a:pt x="531" y="828"/>
                    <a:pt x="573" y="786"/>
                    <a:pt x="599" y="734"/>
                  </a:cubicBezTo>
                  <a:cubicBezTo>
                    <a:pt x="719" y="803"/>
                    <a:pt x="830" y="854"/>
                    <a:pt x="950" y="897"/>
                  </a:cubicBezTo>
                  <a:cubicBezTo>
                    <a:pt x="957" y="901"/>
                    <a:pt x="965" y="902"/>
                    <a:pt x="972" y="902"/>
                  </a:cubicBezTo>
                  <a:cubicBezTo>
                    <a:pt x="1001" y="902"/>
                    <a:pt x="1029" y="879"/>
                    <a:pt x="1035" y="846"/>
                  </a:cubicBezTo>
                  <a:lnTo>
                    <a:pt x="1138" y="863"/>
                  </a:lnTo>
                  <a:cubicBezTo>
                    <a:pt x="1140" y="863"/>
                    <a:pt x="1143" y="863"/>
                    <a:pt x="1145" y="863"/>
                  </a:cubicBezTo>
                  <a:cubicBezTo>
                    <a:pt x="1224" y="863"/>
                    <a:pt x="1238" y="725"/>
                    <a:pt x="1155" y="700"/>
                  </a:cubicBezTo>
                  <a:cubicBezTo>
                    <a:pt x="1001" y="666"/>
                    <a:pt x="839" y="623"/>
                    <a:pt x="693" y="563"/>
                  </a:cubicBezTo>
                  <a:cubicBezTo>
                    <a:pt x="719" y="478"/>
                    <a:pt x="727" y="392"/>
                    <a:pt x="719" y="307"/>
                  </a:cubicBezTo>
                  <a:lnTo>
                    <a:pt x="744" y="264"/>
                  </a:lnTo>
                  <a:cubicBezTo>
                    <a:pt x="770" y="230"/>
                    <a:pt x="762" y="187"/>
                    <a:pt x="727" y="170"/>
                  </a:cubicBezTo>
                  <a:lnTo>
                    <a:pt x="744" y="101"/>
                  </a:lnTo>
                  <a:cubicBezTo>
                    <a:pt x="751" y="43"/>
                    <a:pt x="704" y="0"/>
                    <a:pt x="65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48"/>
            <p:cNvSpPr/>
            <p:nvPr/>
          </p:nvSpPr>
          <p:spPr>
            <a:xfrm>
              <a:off x="8944969" y="4927825"/>
              <a:ext cx="102413" cy="83561"/>
            </a:xfrm>
            <a:custGeom>
              <a:avLst/>
              <a:gdLst/>
              <a:ahLst/>
              <a:cxnLst/>
              <a:rect l="l" t="t" r="r" b="b"/>
              <a:pathLst>
                <a:path w="1168" h="953" extrusionOk="0">
                  <a:moveTo>
                    <a:pt x="794" y="1"/>
                  </a:moveTo>
                  <a:cubicBezTo>
                    <a:pt x="777" y="1"/>
                    <a:pt x="760" y="7"/>
                    <a:pt x="744" y="22"/>
                  </a:cubicBezTo>
                  <a:cubicBezTo>
                    <a:pt x="616" y="125"/>
                    <a:pt x="514" y="253"/>
                    <a:pt x="437" y="390"/>
                  </a:cubicBezTo>
                  <a:lnTo>
                    <a:pt x="206" y="228"/>
                  </a:lnTo>
                  <a:cubicBezTo>
                    <a:pt x="194" y="220"/>
                    <a:pt x="179" y="216"/>
                    <a:pt x="164" y="216"/>
                  </a:cubicBezTo>
                  <a:cubicBezTo>
                    <a:pt x="147" y="216"/>
                    <a:pt x="129" y="222"/>
                    <a:pt x="120" y="236"/>
                  </a:cubicBezTo>
                  <a:cubicBezTo>
                    <a:pt x="109" y="230"/>
                    <a:pt x="98" y="228"/>
                    <a:pt x="88" y="228"/>
                  </a:cubicBezTo>
                  <a:cubicBezTo>
                    <a:pt x="25" y="228"/>
                    <a:pt x="1" y="336"/>
                    <a:pt x="60" y="373"/>
                  </a:cubicBezTo>
                  <a:cubicBezTo>
                    <a:pt x="154" y="441"/>
                    <a:pt x="257" y="501"/>
                    <a:pt x="360" y="553"/>
                  </a:cubicBezTo>
                  <a:cubicBezTo>
                    <a:pt x="317" y="655"/>
                    <a:pt x="291" y="758"/>
                    <a:pt x="274" y="869"/>
                  </a:cubicBezTo>
                  <a:cubicBezTo>
                    <a:pt x="265" y="912"/>
                    <a:pt x="300" y="946"/>
                    <a:pt x="342" y="946"/>
                  </a:cubicBezTo>
                  <a:cubicBezTo>
                    <a:pt x="352" y="951"/>
                    <a:pt x="361" y="953"/>
                    <a:pt x="371" y="953"/>
                  </a:cubicBezTo>
                  <a:cubicBezTo>
                    <a:pt x="398" y="953"/>
                    <a:pt x="424" y="937"/>
                    <a:pt x="437" y="912"/>
                  </a:cubicBezTo>
                  <a:cubicBezTo>
                    <a:pt x="488" y="835"/>
                    <a:pt x="531" y="758"/>
                    <a:pt x="573" y="681"/>
                  </a:cubicBezTo>
                  <a:lnTo>
                    <a:pt x="573" y="672"/>
                  </a:lnTo>
                  <a:lnTo>
                    <a:pt x="779" y="818"/>
                  </a:lnTo>
                  <a:cubicBezTo>
                    <a:pt x="792" y="825"/>
                    <a:pt x="807" y="828"/>
                    <a:pt x="821" y="828"/>
                  </a:cubicBezTo>
                  <a:cubicBezTo>
                    <a:pt x="858" y="828"/>
                    <a:pt x="892" y="804"/>
                    <a:pt x="898" y="767"/>
                  </a:cubicBezTo>
                  <a:cubicBezTo>
                    <a:pt x="941" y="775"/>
                    <a:pt x="984" y="784"/>
                    <a:pt x="1035" y="792"/>
                  </a:cubicBezTo>
                  <a:cubicBezTo>
                    <a:pt x="1041" y="794"/>
                    <a:pt x="1047" y="794"/>
                    <a:pt x="1052" y="794"/>
                  </a:cubicBezTo>
                  <a:cubicBezTo>
                    <a:pt x="1114" y="794"/>
                    <a:pt x="1167" y="711"/>
                    <a:pt x="1112" y="664"/>
                  </a:cubicBezTo>
                  <a:lnTo>
                    <a:pt x="1070" y="621"/>
                  </a:lnTo>
                  <a:cubicBezTo>
                    <a:pt x="1054" y="611"/>
                    <a:pt x="1031" y="603"/>
                    <a:pt x="1008" y="603"/>
                  </a:cubicBezTo>
                  <a:cubicBezTo>
                    <a:pt x="994" y="603"/>
                    <a:pt x="980" y="606"/>
                    <a:pt x="967" y="613"/>
                  </a:cubicBezTo>
                  <a:cubicBezTo>
                    <a:pt x="864" y="595"/>
                    <a:pt x="762" y="561"/>
                    <a:pt x="659" y="518"/>
                  </a:cubicBezTo>
                  <a:cubicBezTo>
                    <a:pt x="710" y="407"/>
                    <a:pt x="753" y="296"/>
                    <a:pt x="787" y="185"/>
                  </a:cubicBezTo>
                  <a:cubicBezTo>
                    <a:pt x="804" y="168"/>
                    <a:pt x="830" y="151"/>
                    <a:pt x="847" y="134"/>
                  </a:cubicBezTo>
                  <a:cubicBezTo>
                    <a:pt x="907" y="80"/>
                    <a:pt x="853" y="1"/>
                    <a:pt x="7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48"/>
            <p:cNvSpPr/>
            <p:nvPr/>
          </p:nvSpPr>
          <p:spPr>
            <a:xfrm>
              <a:off x="8632733" y="5187891"/>
              <a:ext cx="100046" cy="96275"/>
            </a:xfrm>
            <a:custGeom>
              <a:avLst/>
              <a:gdLst/>
              <a:ahLst/>
              <a:cxnLst/>
              <a:rect l="l" t="t" r="r" b="b"/>
              <a:pathLst>
                <a:path w="1141" h="1098" extrusionOk="0">
                  <a:moveTo>
                    <a:pt x="776" y="1"/>
                  </a:moveTo>
                  <a:cubicBezTo>
                    <a:pt x="748" y="1"/>
                    <a:pt x="722" y="15"/>
                    <a:pt x="712" y="50"/>
                  </a:cubicBezTo>
                  <a:cubicBezTo>
                    <a:pt x="703" y="47"/>
                    <a:pt x="694" y="45"/>
                    <a:pt x="684" y="45"/>
                  </a:cubicBezTo>
                  <a:cubicBezTo>
                    <a:pt x="650" y="45"/>
                    <a:pt x="617" y="68"/>
                    <a:pt x="610" y="102"/>
                  </a:cubicBezTo>
                  <a:cubicBezTo>
                    <a:pt x="584" y="222"/>
                    <a:pt x="558" y="341"/>
                    <a:pt x="524" y="453"/>
                  </a:cubicBezTo>
                  <a:cubicBezTo>
                    <a:pt x="430" y="401"/>
                    <a:pt x="345" y="341"/>
                    <a:pt x="259" y="281"/>
                  </a:cubicBezTo>
                  <a:lnTo>
                    <a:pt x="208" y="239"/>
                  </a:lnTo>
                  <a:lnTo>
                    <a:pt x="191" y="230"/>
                  </a:lnTo>
                  <a:lnTo>
                    <a:pt x="148" y="204"/>
                  </a:lnTo>
                  <a:cubicBezTo>
                    <a:pt x="133" y="194"/>
                    <a:pt x="118" y="190"/>
                    <a:pt x="105" y="190"/>
                  </a:cubicBezTo>
                  <a:cubicBezTo>
                    <a:pt x="40" y="190"/>
                    <a:pt x="0" y="292"/>
                    <a:pt x="71" y="341"/>
                  </a:cubicBezTo>
                  <a:lnTo>
                    <a:pt x="114" y="376"/>
                  </a:lnTo>
                  <a:lnTo>
                    <a:pt x="122" y="384"/>
                  </a:lnTo>
                  <a:cubicBezTo>
                    <a:pt x="105" y="393"/>
                    <a:pt x="96" y="393"/>
                    <a:pt x="79" y="401"/>
                  </a:cubicBezTo>
                  <a:cubicBezTo>
                    <a:pt x="28" y="444"/>
                    <a:pt x="37" y="530"/>
                    <a:pt x="105" y="547"/>
                  </a:cubicBezTo>
                  <a:lnTo>
                    <a:pt x="439" y="692"/>
                  </a:lnTo>
                  <a:cubicBezTo>
                    <a:pt x="404" y="786"/>
                    <a:pt x="362" y="880"/>
                    <a:pt x="319" y="974"/>
                  </a:cubicBezTo>
                  <a:cubicBezTo>
                    <a:pt x="287" y="1031"/>
                    <a:pt x="335" y="1097"/>
                    <a:pt x="386" y="1097"/>
                  </a:cubicBezTo>
                  <a:cubicBezTo>
                    <a:pt x="404" y="1097"/>
                    <a:pt x="423" y="1089"/>
                    <a:pt x="439" y="1069"/>
                  </a:cubicBezTo>
                  <a:lnTo>
                    <a:pt x="456" y="1051"/>
                  </a:lnTo>
                  <a:cubicBezTo>
                    <a:pt x="464" y="1034"/>
                    <a:pt x="481" y="1017"/>
                    <a:pt x="499" y="1000"/>
                  </a:cubicBezTo>
                  <a:cubicBezTo>
                    <a:pt x="511" y="1016"/>
                    <a:pt x="531" y="1024"/>
                    <a:pt x="551" y="1024"/>
                  </a:cubicBezTo>
                  <a:cubicBezTo>
                    <a:pt x="584" y="1024"/>
                    <a:pt x="619" y="1003"/>
                    <a:pt x="635" y="966"/>
                  </a:cubicBezTo>
                  <a:cubicBezTo>
                    <a:pt x="653" y="915"/>
                    <a:pt x="661" y="855"/>
                    <a:pt x="678" y="795"/>
                  </a:cubicBezTo>
                  <a:lnTo>
                    <a:pt x="704" y="803"/>
                  </a:lnTo>
                  <a:lnTo>
                    <a:pt x="909" y="957"/>
                  </a:lnTo>
                  <a:cubicBezTo>
                    <a:pt x="922" y="967"/>
                    <a:pt x="937" y="972"/>
                    <a:pt x="952" y="972"/>
                  </a:cubicBezTo>
                  <a:cubicBezTo>
                    <a:pt x="977" y="972"/>
                    <a:pt x="1001" y="958"/>
                    <a:pt x="1012" y="932"/>
                  </a:cubicBezTo>
                  <a:cubicBezTo>
                    <a:pt x="1021" y="935"/>
                    <a:pt x="1030" y="937"/>
                    <a:pt x="1039" y="937"/>
                  </a:cubicBezTo>
                  <a:cubicBezTo>
                    <a:pt x="1107" y="937"/>
                    <a:pt x="1140" y="824"/>
                    <a:pt x="1072" y="786"/>
                  </a:cubicBezTo>
                  <a:cubicBezTo>
                    <a:pt x="961" y="718"/>
                    <a:pt x="841" y="658"/>
                    <a:pt x="730" y="589"/>
                  </a:cubicBezTo>
                  <a:cubicBezTo>
                    <a:pt x="798" y="427"/>
                    <a:pt x="841" y="264"/>
                    <a:pt x="866" y="102"/>
                  </a:cubicBezTo>
                  <a:cubicBezTo>
                    <a:pt x="877" y="43"/>
                    <a:pt x="824" y="1"/>
                    <a:pt x="77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48"/>
            <p:cNvSpPr/>
            <p:nvPr/>
          </p:nvSpPr>
          <p:spPr>
            <a:xfrm>
              <a:off x="8986969" y="5235152"/>
              <a:ext cx="93820" cy="90488"/>
            </a:xfrm>
            <a:custGeom>
              <a:avLst/>
              <a:gdLst/>
              <a:ahLst/>
              <a:cxnLst/>
              <a:rect l="l" t="t" r="r" b="b"/>
              <a:pathLst>
                <a:path w="1070" h="1032" extrusionOk="0">
                  <a:moveTo>
                    <a:pt x="608" y="0"/>
                  </a:moveTo>
                  <a:cubicBezTo>
                    <a:pt x="585" y="0"/>
                    <a:pt x="562" y="13"/>
                    <a:pt x="548" y="42"/>
                  </a:cubicBezTo>
                  <a:cubicBezTo>
                    <a:pt x="471" y="179"/>
                    <a:pt x="419" y="324"/>
                    <a:pt x="377" y="470"/>
                  </a:cubicBezTo>
                  <a:cubicBezTo>
                    <a:pt x="300" y="418"/>
                    <a:pt x="231" y="358"/>
                    <a:pt x="171" y="299"/>
                  </a:cubicBezTo>
                  <a:cubicBezTo>
                    <a:pt x="154" y="283"/>
                    <a:pt x="136" y="277"/>
                    <a:pt x="118" y="277"/>
                  </a:cubicBezTo>
                  <a:cubicBezTo>
                    <a:pt x="54" y="277"/>
                    <a:pt x="0" y="356"/>
                    <a:pt x="60" y="410"/>
                  </a:cubicBezTo>
                  <a:lnTo>
                    <a:pt x="103" y="453"/>
                  </a:lnTo>
                  <a:cubicBezTo>
                    <a:pt x="86" y="487"/>
                    <a:pt x="94" y="538"/>
                    <a:pt x="129" y="555"/>
                  </a:cubicBezTo>
                  <a:cubicBezTo>
                    <a:pt x="197" y="589"/>
                    <a:pt x="265" y="624"/>
                    <a:pt x="334" y="658"/>
                  </a:cubicBezTo>
                  <a:cubicBezTo>
                    <a:pt x="334" y="675"/>
                    <a:pt x="325" y="692"/>
                    <a:pt x="325" y="718"/>
                  </a:cubicBezTo>
                  <a:lnTo>
                    <a:pt x="308" y="761"/>
                  </a:lnTo>
                  <a:cubicBezTo>
                    <a:pt x="300" y="769"/>
                    <a:pt x="300" y="769"/>
                    <a:pt x="308" y="769"/>
                  </a:cubicBezTo>
                  <a:cubicBezTo>
                    <a:pt x="283" y="820"/>
                    <a:pt x="257" y="863"/>
                    <a:pt x="231" y="914"/>
                  </a:cubicBezTo>
                  <a:cubicBezTo>
                    <a:pt x="203" y="970"/>
                    <a:pt x="244" y="1026"/>
                    <a:pt x="297" y="1026"/>
                  </a:cubicBezTo>
                  <a:cubicBezTo>
                    <a:pt x="309" y="1026"/>
                    <a:pt x="321" y="1023"/>
                    <a:pt x="334" y="1017"/>
                  </a:cubicBezTo>
                  <a:cubicBezTo>
                    <a:pt x="347" y="1027"/>
                    <a:pt x="362" y="1032"/>
                    <a:pt x="377" y="1032"/>
                  </a:cubicBezTo>
                  <a:cubicBezTo>
                    <a:pt x="403" y="1032"/>
                    <a:pt x="429" y="1018"/>
                    <a:pt x="445" y="991"/>
                  </a:cubicBezTo>
                  <a:cubicBezTo>
                    <a:pt x="479" y="914"/>
                    <a:pt x="505" y="837"/>
                    <a:pt x="539" y="761"/>
                  </a:cubicBezTo>
                  <a:lnTo>
                    <a:pt x="548" y="761"/>
                  </a:lnTo>
                  <a:cubicBezTo>
                    <a:pt x="633" y="812"/>
                    <a:pt x="719" y="855"/>
                    <a:pt x="804" y="897"/>
                  </a:cubicBezTo>
                  <a:cubicBezTo>
                    <a:pt x="816" y="902"/>
                    <a:pt x="828" y="904"/>
                    <a:pt x="840" y="904"/>
                  </a:cubicBezTo>
                  <a:cubicBezTo>
                    <a:pt x="872" y="904"/>
                    <a:pt x="903" y="888"/>
                    <a:pt x="916" y="863"/>
                  </a:cubicBezTo>
                  <a:lnTo>
                    <a:pt x="950" y="872"/>
                  </a:lnTo>
                  <a:cubicBezTo>
                    <a:pt x="1035" y="872"/>
                    <a:pt x="1070" y="769"/>
                    <a:pt x="1001" y="726"/>
                  </a:cubicBezTo>
                  <a:lnTo>
                    <a:pt x="608" y="572"/>
                  </a:lnTo>
                  <a:cubicBezTo>
                    <a:pt x="642" y="470"/>
                    <a:pt x="668" y="358"/>
                    <a:pt x="702" y="256"/>
                  </a:cubicBezTo>
                  <a:cubicBezTo>
                    <a:pt x="710" y="230"/>
                    <a:pt x="702" y="196"/>
                    <a:pt x="676" y="179"/>
                  </a:cubicBezTo>
                  <a:cubicBezTo>
                    <a:pt x="676" y="153"/>
                    <a:pt x="685" y="127"/>
                    <a:pt x="693" y="102"/>
                  </a:cubicBezTo>
                  <a:cubicBezTo>
                    <a:pt x="699" y="46"/>
                    <a:pt x="653" y="0"/>
                    <a:pt x="60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48"/>
            <p:cNvSpPr/>
            <p:nvPr/>
          </p:nvSpPr>
          <p:spPr>
            <a:xfrm>
              <a:off x="9043699" y="5040847"/>
              <a:ext cx="104868" cy="105044"/>
            </a:xfrm>
            <a:custGeom>
              <a:avLst/>
              <a:gdLst/>
              <a:ahLst/>
              <a:cxnLst/>
              <a:rect l="l" t="t" r="r" b="b"/>
              <a:pathLst>
                <a:path w="1196" h="1198" extrusionOk="0">
                  <a:moveTo>
                    <a:pt x="856" y="0"/>
                  </a:moveTo>
                  <a:cubicBezTo>
                    <a:pt x="837" y="0"/>
                    <a:pt x="817" y="7"/>
                    <a:pt x="799" y="25"/>
                  </a:cubicBezTo>
                  <a:cubicBezTo>
                    <a:pt x="790" y="21"/>
                    <a:pt x="781" y="20"/>
                    <a:pt x="772" y="20"/>
                  </a:cubicBezTo>
                  <a:cubicBezTo>
                    <a:pt x="740" y="20"/>
                    <a:pt x="712" y="43"/>
                    <a:pt x="705" y="76"/>
                  </a:cubicBezTo>
                  <a:cubicBezTo>
                    <a:pt x="645" y="205"/>
                    <a:pt x="594" y="333"/>
                    <a:pt x="560" y="470"/>
                  </a:cubicBezTo>
                  <a:cubicBezTo>
                    <a:pt x="423" y="410"/>
                    <a:pt x="286" y="350"/>
                    <a:pt x="157" y="282"/>
                  </a:cubicBezTo>
                  <a:cubicBezTo>
                    <a:pt x="144" y="274"/>
                    <a:pt x="131" y="270"/>
                    <a:pt x="119" y="270"/>
                  </a:cubicBezTo>
                  <a:cubicBezTo>
                    <a:pt x="50" y="270"/>
                    <a:pt x="1" y="375"/>
                    <a:pt x="80" y="419"/>
                  </a:cubicBezTo>
                  <a:cubicBezTo>
                    <a:pt x="209" y="487"/>
                    <a:pt x="346" y="555"/>
                    <a:pt x="491" y="615"/>
                  </a:cubicBezTo>
                  <a:cubicBezTo>
                    <a:pt x="423" y="769"/>
                    <a:pt x="346" y="923"/>
                    <a:pt x="277" y="1077"/>
                  </a:cubicBezTo>
                  <a:cubicBezTo>
                    <a:pt x="242" y="1141"/>
                    <a:pt x="294" y="1197"/>
                    <a:pt x="347" y="1197"/>
                  </a:cubicBezTo>
                  <a:cubicBezTo>
                    <a:pt x="372" y="1197"/>
                    <a:pt x="398" y="1185"/>
                    <a:pt x="414" y="1154"/>
                  </a:cubicBezTo>
                  <a:cubicBezTo>
                    <a:pt x="448" y="1112"/>
                    <a:pt x="474" y="1060"/>
                    <a:pt x="508" y="1009"/>
                  </a:cubicBezTo>
                  <a:cubicBezTo>
                    <a:pt x="534" y="1009"/>
                    <a:pt x="560" y="983"/>
                    <a:pt x="577" y="958"/>
                  </a:cubicBezTo>
                  <a:cubicBezTo>
                    <a:pt x="611" y="872"/>
                    <a:pt x="637" y="786"/>
                    <a:pt x="671" y="701"/>
                  </a:cubicBezTo>
                  <a:lnTo>
                    <a:pt x="679" y="684"/>
                  </a:lnTo>
                  <a:cubicBezTo>
                    <a:pt x="714" y="701"/>
                    <a:pt x="748" y="709"/>
                    <a:pt x="782" y="718"/>
                  </a:cubicBezTo>
                  <a:cubicBezTo>
                    <a:pt x="816" y="735"/>
                    <a:pt x="996" y="744"/>
                    <a:pt x="1030" y="786"/>
                  </a:cubicBezTo>
                  <a:cubicBezTo>
                    <a:pt x="1046" y="805"/>
                    <a:pt x="1065" y="812"/>
                    <a:pt x="1083" y="812"/>
                  </a:cubicBezTo>
                  <a:cubicBezTo>
                    <a:pt x="1142" y="812"/>
                    <a:pt x="1195" y="734"/>
                    <a:pt x="1150" y="675"/>
                  </a:cubicBezTo>
                  <a:cubicBezTo>
                    <a:pt x="1073" y="581"/>
                    <a:pt x="850" y="573"/>
                    <a:pt x="739" y="538"/>
                  </a:cubicBezTo>
                  <a:cubicBezTo>
                    <a:pt x="765" y="478"/>
                    <a:pt x="782" y="419"/>
                    <a:pt x="799" y="359"/>
                  </a:cubicBezTo>
                  <a:cubicBezTo>
                    <a:pt x="842" y="282"/>
                    <a:pt x="885" y="196"/>
                    <a:pt x="927" y="119"/>
                  </a:cubicBezTo>
                  <a:cubicBezTo>
                    <a:pt x="959" y="62"/>
                    <a:pt x="911" y="0"/>
                    <a:pt x="8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48"/>
            <p:cNvSpPr/>
            <p:nvPr/>
          </p:nvSpPr>
          <p:spPr>
            <a:xfrm>
              <a:off x="8551539" y="5071624"/>
              <a:ext cx="97941" cy="98204"/>
            </a:xfrm>
            <a:custGeom>
              <a:avLst/>
              <a:gdLst/>
              <a:ahLst/>
              <a:cxnLst/>
              <a:rect l="l" t="t" r="r" b="b"/>
              <a:pathLst>
                <a:path w="1117" h="1120" extrusionOk="0">
                  <a:moveTo>
                    <a:pt x="573" y="0"/>
                  </a:moveTo>
                  <a:cubicBezTo>
                    <a:pt x="542" y="0"/>
                    <a:pt x="511" y="18"/>
                    <a:pt x="501" y="59"/>
                  </a:cubicBezTo>
                  <a:cubicBezTo>
                    <a:pt x="475" y="187"/>
                    <a:pt x="458" y="324"/>
                    <a:pt x="458" y="453"/>
                  </a:cubicBezTo>
                  <a:cubicBezTo>
                    <a:pt x="389" y="410"/>
                    <a:pt x="330" y="367"/>
                    <a:pt x="270" y="316"/>
                  </a:cubicBezTo>
                  <a:cubicBezTo>
                    <a:pt x="256" y="302"/>
                    <a:pt x="237" y="295"/>
                    <a:pt x="217" y="295"/>
                  </a:cubicBezTo>
                  <a:cubicBezTo>
                    <a:pt x="188" y="295"/>
                    <a:pt x="157" y="311"/>
                    <a:pt x="141" y="341"/>
                  </a:cubicBezTo>
                  <a:lnTo>
                    <a:pt x="133" y="333"/>
                  </a:lnTo>
                  <a:cubicBezTo>
                    <a:pt x="127" y="331"/>
                    <a:pt x="120" y="331"/>
                    <a:pt x="114" y="331"/>
                  </a:cubicBezTo>
                  <a:cubicBezTo>
                    <a:pt x="47" y="331"/>
                    <a:pt x="1" y="415"/>
                    <a:pt x="56" y="470"/>
                  </a:cubicBezTo>
                  <a:cubicBezTo>
                    <a:pt x="167" y="572"/>
                    <a:pt x="295" y="658"/>
                    <a:pt x="432" y="718"/>
                  </a:cubicBezTo>
                  <a:cubicBezTo>
                    <a:pt x="424" y="829"/>
                    <a:pt x="424" y="932"/>
                    <a:pt x="432" y="1043"/>
                  </a:cubicBezTo>
                  <a:cubicBezTo>
                    <a:pt x="441" y="1094"/>
                    <a:pt x="484" y="1120"/>
                    <a:pt x="523" y="1120"/>
                  </a:cubicBezTo>
                  <a:cubicBezTo>
                    <a:pt x="563" y="1120"/>
                    <a:pt x="599" y="1094"/>
                    <a:pt x="595" y="1043"/>
                  </a:cubicBezTo>
                  <a:cubicBezTo>
                    <a:pt x="638" y="1043"/>
                    <a:pt x="672" y="1009"/>
                    <a:pt x="672" y="966"/>
                  </a:cubicBezTo>
                  <a:cubicBezTo>
                    <a:pt x="672" y="906"/>
                    <a:pt x="663" y="855"/>
                    <a:pt x="655" y="795"/>
                  </a:cubicBezTo>
                  <a:lnTo>
                    <a:pt x="655" y="795"/>
                  </a:lnTo>
                  <a:cubicBezTo>
                    <a:pt x="744" y="814"/>
                    <a:pt x="834" y="824"/>
                    <a:pt x="924" y="824"/>
                  </a:cubicBezTo>
                  <a:cubicBezTo>
                    <a:pt x="954" y="824"/>
                    <a:pt x="984" y="823"/>
                    <a:pt x="1014" y="820"/>
                  </a:cubicBezTo>
                  <a:cubicBezTo>
                    <a:pt x="1114" y="820"/>
                    <a:pt x="1117" y="666"/>
                    <a:pt x="1022" y="666"/>
                  </a:cubicBezTo>
                  <a:cubicBezTo>
                    <a:pt x="1019" y="666"/>
                    <a:pt x="1017" y="666"/>
                    <a:pt x="1014" y="666"/>
                  </a:cubicBezTo>
                  <a:cubicBezTo>
                    <a:pt x="1005" y="649"/>
                    <a:pt x="988" y="649"/>
                    <a:pt x="980" y="641"/>
                  </a:cubicBezTo>
                  <a:lnTo>
                    <a:pt x="655" y="521"/>
                  </a:lnTo>
                  <a:lnTo>
                    <a:pt x="655" y="367"/>
                  </a:lnTo>
                  <a:cubicBezTo>
                    <a:pt x="663" y="341"/>
                    <a:pt x="646" y="324"/>
                    <a:pt x="629" y="307"/>
                  </a:cubicBezTo>
                  <a:cubicBezTo>
                    <a:pt x="629" y="239"/>
                    <a:pt x="638" y="170"/>
                    <a:pt x="655" y="102"/>
                  </a:cubicBezTo>
                  <a:cubicBezTo>
                    <a:pt x="670" y="40"/>
                    <a:pt x="621" y="0"/>
                    <a:pt x="5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2" name="Google Shape;5442;p48"/>
          <p:cNvSpPr txBox="1">
            <a:spLocks noGrp="1"/>
          </p:cNvSpPr>
          <p:nvPr>
            <p:ph type="title"/>
          </p:nvPr>
        </p:nvSpPr>
        <p:spPr>
          <a:xfrm>
            <a:off x="685800" y="408650"/>
            <a:ext cx="49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sp>
        <p:nvSpPr>
          <p:cNvPr id="5443" name="Google Shape;5443;p48"/>
          <p:cNvSpPr txBox="1">
            <a:spLocks noGrp="1"/>
          </p:cNvSpPr>
          <p:nvPr>
            <p:ph type="subTitle" idx="2"/>
          </p:nvPr>
        </p:nvSpPr>
        <p:spPr>
          <a:xfrm>
            <a:off x="3054188" y="336037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chemeClr val="lt2"/>
                </a:highlight>
              </a:rPr>
              <a:t>SATURN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444" name="Google Shape;5444;p48"/>
          <p:cNvSpPr txBox="1">
            <a:spLocks noGrp="1"/>
          </p:cNvSpPr>
          <p:nvPr>
            <p:ph type="subTitle" idx="4"/>
          </p:nvPr>
        </p:nvSpPr>
        <p:spPr>
          <a:xfrm>
            <a:off x="3060633" y="3738568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Yes, this is the ringed one. It’s a gas giant, composed of hydrogen and helium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5" name="Google Shape;5445;p48"/>
          <p:cNvSpPr txBox="1">
            <a:spLocks noGrp="1"/>
          </p:cNvSpPr>
          <p:nvPr>
            <p:ph type="subTitle" idx="6"/>
          </p:nvPr>
        </p:nvSpPr>
        <p:spPr>
          <a:xfrm>
            <a:off x="590550" y="1588625"/>
            <a:ext cx="24384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2"/>
                </a:highlight>
              </a:rPr>
              <a:t>VENUS</a:t>
            </a:r>
            <a:endParaRPr>
              <a:highlight>
                <a:schemeClr val="lt2"/>
              </a:highlight>
            </a:endParaRPr>
          </a:p>
        </p:txBody>
      </p:sp>
      <p:sp>
        <p:nvSpPr>
          <p:cNvPr id="5446" name="Google Shape;5446;p48"/>
          <p:cNvSpPr txBox="1">
            <a:spLocks noGrp="1"/>
          </p:cNvSpPr>
          <p:nvPr>
            <p:ph type="subTitle" idx="7"/>
          </p:nvPr>
        </p:nvSpPr>
        <p:spPr>
          <a:xfrm>
            <a:off x="603395" y="3738568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is only a bit larger than our Moon</a:t>
            </a:r>
            <a:endParaRPr/>
          </a:p>
        </p:txBody>
      </p:sp>
      <p:sp>
        <p:nvSpPr>
          <p:cNvPr id="5447" name="Google Shape;5447;p48"/>
          <p:cNvSpPr txBox="1">
            <a:spLocks noGrp="1"/>
          </p:cNvSpPr>
          <p:nvPr>
            <p:ph type="subTitle" idx="8"/>
          </p:nvPr>
        </p:nvSpPr>
        <p:spPr>
          <a:xfrm>
            <a:off x="609600" y="1925792"/>
            <a:ext cx="2438400" cy="9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name, but it’s terribly hot, even hotter than Mercury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2" name="Google Shape;5452;p49"/>
          <p:cNvSpPr txBox="1">
            <a:spLocks noGrp="1"/>
          </p:cNvSpPr>
          <p:nvPr>
            <p:ph type="subTitle" idx="1"/>
          </p:nvPr>
        </p:nvSpPr>
        <p:spPr>
          <a:xfrm>
            <a:off x="1024900" y="393574"/>
            <a:ext cx="7447500" cy="7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PERSONA PROFILE</a:t>
            </a:r>
            <a:endParaRPr/>
          </a:p>
        </p:txBody>
      </p:sp>
      <p:sp>
        <p:nvSpPr>
          <p:cNvPr id="5453" name="Google Shape;5453;p49"/>
          <p:cNvSpPr txBox="1">
            <a:spLocks noGrp="1"/>
          </p:cNvSpPr>
          <p:nvPr>
            <p:ph type="subTitle" idx="4294967295"/>
          </p:nvPr>
        </p:nvSpPr>
        <p:spPr>
          <a:xfrm>
            <a:off x="2473825" y="2136388"/>
            <a:ext cx="20277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Doesn’t share location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4" name="Google Shape;5454;p49"/>
          <p:cNvSpPr txBox="1">
            <a:spLocks noGrp="1"/>
          </p:cNvSpPr>
          <p:nvPr>
            <p:ph type="subTitle" idx="4294967295"/>
          </p:nvPr>
        </p:nvSpPr>
        <p:spPr>
          <a:xfrm>
            <a:off x="5817400" y="2136388"/>
            <a:ext cx="1934100" cy="3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Climate change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455" name="Google Shape;5455;p49"/>
          <p:cNvGrpSpPr/>
          <p:nvPr/>
        </p:nvGrpSpPr>
        <p:grpSpPr>
          <a:xfrm>
            <a:off x="2071839" y="1746397"/>
            <a:ext cx="264550" cy="353222"/>
            <a:chOff x="903530" y="3806125"/>
            <a:chExt cx="264550" cy="353222"/>
          </a:xfrm>
        </p:grpSpPr>
        <p:sp>
          <p:nvSpPr>
            <p:cNvPr id="5456" name="Google Shape;5456;p49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49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49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49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0" name="Google Shape;5460;p49"/>
          <p:cNvGrpSpPr/>
          <p:nvPr/>
        </p:nvGrpSpPr>
        <p:grpSpPr>
          <a:xfrm>
            <a:off x="2018409" y="2165886"/>
            <a:ext cx="371424" cy="355446"/>
            <a:chOff x="5621097" y="1500761"/>
            <a:chExt cx="371424" cy="355446"/>
          </a:xfrm>
        </p:grpSpPr>
        <p:sp>
          <p:nvSpPr>
            <p:cNvPr id="5461" name="Google Shape;5461;p49"/>
            <p:cNvSpPr/>
            <p:nvPr/>
          </p:nvSpPr>
          <p:spPr>
            <a:xfrm>
              <a:off x="5621097" y="1539721"/>
              <a:ext cx="324061" cy="316486"/>
            </a:xfrm>
            <a:custGeom>
              <a:avLst/>
              <a:gdLst/>
              <a:ahLst/>
              <a:cxnLst/>
              <a:rect l="l" t="t" r="r" b="b"/>
              <a:pathLst>
                <a:path w="10181" h="9943" extrusionOk="0">
                  <a:moveTo>
                    <a:pt x="8811" y="0"/>
                  </a:moveTo>
                  <a:cubicBezTo>
                    <a:pt x="8454" y="0"/>
                    <a:pt x="8109" y="143"/>
                    <a:pt x="7847" y="393"/>
                  </a:cubicBezTo>
                  <a:lnTo>
                    <a:pt x="6906" y="1334"/>
                  </a:lnTo>
                  <a:cubicBezTo>
                    <a:pt x="6835" y="1405"/>
                    <a:pt x="6835" y="1512"/>
                    <a:pt x="6906" y="1584"/>
                  </a:cubicBezTo>
                  <a:cubicBezTo>
                    <a:pt x="6942" y="1620"/>
                    <a:pt x="6986" y="1637"/>
                    <a:pt x="7031" y="1637"/>
                  </a:cubicBezTo>
                  <a:cubicBezTo>
                    <a:pt x="7076" y="1637"/>
                    <a:pt x="7120" y="1620"/>
                    <a:pt x="7156" y="1584"/>
                  </a:cubicBezTo>
                  <a:lnTo>
                    <a:pt x="8097" y="643"/>
                  </a:lnTo>
                  <a:cubicBezTo>
                    <a:pt x="8287" y="453"/>
                    <a:pt x="8549" y="346"/>
                    <a:pt x="8811" y="346"/>
                  </a:cubicBezTo>
                  <a:cubicBezTo>
                    <a:pt x="9085" y="346"/>
                    <a:pt x="9335" y="453"/>
                    <a:pt x="9525" y="643"/>
                  </a:cubicBezTo>
                  <a:cubicBezTo>
                    <a:pt x="9716" y="846"/>
                    <a:pt x="9823" y="1096"/>
                    <a:pt x="9823" y="1358"/>
                  </a:cubicBezTo>
                  <a:cubicBezTo>
                    <a:pt x="9823" y="1631"/>
                    <a:pt x="9716" y="1882"/>
                    <a:pt x="9525" y="2084"/>
                  </a:cubicBezTo>
                  <a:lnTo>
                    <a:pt x="8228" y="3370"/>
                  </a:lnTo>
                  <a:cubicBezTo>
                    <a:pt x="8097" y="3060"/>
                    <a:pt x="7906" y="2763"/>
                    <a:pt x="7668" y="2524"/>
                  </a:cubicBezTo>
                  <a:cubicBezTo>
                    <a:pt x="7162" y="2018"/>
                    <a:pt x="6498" y="1765"/>
                    <a:pt x="5834" y="1765"/>
                  </a:cubicBezTo>
                  <a:cubicBezTo>
                    <a:pt x="5171" y="1765"/>
                    <a:pt x="4507" y="2018"/>
                    <a:pt x="4001" y="2524"/>
                  </a:cubicBezTo>
                  <a:lnTo>
                    <a:pt x="1012" y="5513"/>
                  </a:lnTo>
                  <a:cubicBezTo>
                    <a:pt x="0" y="6525"/>
                    <a:pt x="0" y="8168"/>
                    <a:pt x="1012" y="9180"/>
                  </a:cubicBezTo>
                  <a:cubicBezTo>
                    <a:pt x="1524" y="9680"/>
                    <a:pt x="2191" y="9942"/>
                    <a:pt x="2846" y="9942"/>
                  </a:cubicBezTo>
                  <a:cubicBezTo>
                    <a:pt x="3501" y="9942"/>
                    <a:pt x="4168" y="9680"/>
                    <a:pt x="4680" y="9180"/>
                  </a:cubicBezTo>
                  <a:lnTo>
                    <a:pt x="6263" y="7585"/>
                  </a:lnTo>
                  <a:cubicBezTo>
                    <a:pt x="6346" y="7513"/>
                    <a:pt x="6346" y="7406"/>
                    <a:pt x="6263" y="7335"/>
                  </a:cubicBezTo>
                  <a:cubicBezTo>
                    <a:pt x="6239" y="7305"/>
                    <a:pt x="6201" y="7290"/>
                    <a:pt x="6159" y="7290"/>
                  </a:cubicBezTo>
                  <a:cubicBezTo>
                    <a:pt x="6117" y="7290"/>
                    <a:pt x="6073" y="7305"/>
                    <a:pt x="6037" y="7335"/>
                  </a:cubicBezTo>
                  <a:lnTo>
                    <a:pt x="4441" y="8930"/>
                  </a:lnTo>
                  <a:cubicBezTo>
                    <a:pt x="4025" y="9347"/>
                    <a:pt x="3453" y="9573"/>
                    <a:pt x="2858" y="9573"/>
                  </a:cubicBezTo>
                  <a:cubicBezTo>
                    <a:pt x="2263" y="9573"/>
                    <a:pt x="1703" y="9335"/>
                    <a:pt x="1286" y="8930"/>
                  </a:cubicBezTo>
                  <a:cubicBezTo>
                    <a:pt x="405" y="8049"/>
                    <a:pt x="405" y="6632"/>
                    <a:pt x="1286" y="5775"/>
                  </a:cubicBezTo>
                  <a:lnTo>
                    <a:pt x="4275" y="2774"/>
                  </a:lnTo>
                  <a:cubicBezTo>
                    <a:pt x="4691" y="2358"/>
                    <a:pt x="5251" y="2120"/>
                    <a:pt x="5846" y="2120"/>
                  </a:cubicBezTo>
                  <a:cubicBezTo>
                    <a:pt x="6442" y="2120"/>
                    <a:pt x="7013" y="2358"/>
                    <a:pt x="7430" y="2774"/>
                  </a:cubicBezTo>
                  <a:cubicBezTo>
                    <a:pt x="7680" y="3025"/>
                    <a:pt x="7859" y="3322"/>
                    <a:pt x="7966" y="3656"/>
                  </a:cubicBezTo>
                  <a:lnTo>
                    <a:pt x="6549" y="5072"/>
                  </a:lnTo>
                  <a:cubicBezTo>
                    <a:pt x="6358" y="5263"/>
                    <a:pt x="6108" y="5370"/>
                    <a:pt x="5834" y="5370"/>
                  </a:cubicBezTo>
                  <a:cubicBezTo>
                    <a:pt x="5573" y="5370"/>
                    <a:pt x="5311" y="5263"/>
                    <a:pt x="5120" y="5072"/>
                  </a:cubicBezTo>
                  <a:cubicBezTo>
                    <a:pt x="5037" y="4977"/>
                    <a:pt x="4953" y="4858"/>
                    <a:pt x="4894" y="4739"/>
                  </a:cubicBezTo>
                  <a:cubicBezTo>
                    <a:pt x="4874" y="4670"/>
                    <a:pt x="4798" y="4626"/>
                    <a:pt x="4711" y="4626"/>
                  </a:cubicBezTo>
                  <a:cubicBezTo>
                    <a:pt x="4693" y="4626"/>
                    <a:pt x="4674" y="4628"/>
                    <a:pt x="4656" y="4632"/>
                  </a:cubicBezTo>
                  <a:cubicBezTo>
                    <a:pt x="4572" y="4668"/>
                    <a:pt x="4525" y="4775"/>
                    <a:pt x="4560" y="4882"/>
                  </a:cubicBezTo>
                  <a:cubicBezTo>
                    <a:pt x="4632" y="5037"/>
                    <a:pt x="4715" y="5203"/>
                    <a:pt x="4858" y="5322"/>
                  </a:cubicBezTo>
                  <a:cubicBezTo>
                    <a:pt x="5108" y="5572"/>
                    <a:pt x="5453" y="5727"/>
                    <a:pt x="5823" y="5727"/>
                  </a:cubicBezTo>
                  <a:cubicBezTo>
                    <a:pt x="6192" y="5727"/>
                    <a:pt x="6525" y="5572"/>
                    <a:pt x="6787" y="5322"/>
                  </a:cubicBezTo>
                  <a:lnTo>
                    <a:pt x="9775" y="2334"/>
                  </a:lnTo>
                  <a:cubicBezTo>
                    <a:pt x="10037" y="2084"/>
                    <a:pt x="10180" y="1739"/>
                    <a:pt x="10180" y="1358"/>
                  </a:cubicBezTo>
                  <a:cubicBezTo>
                    <a:pt x="10180" y="989"/>
                    <a:pt x="10037" y="667"/>
                    <a:pt x="9775" y="393"/>
                  </a:cubicBezTo>
                  <a:cubicBezTo>
                    <a:pt x="9525" y="131"/>
                    <a:pt x="9180" y="0"/>
                    <a:pt x="8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49"/>
            <p:cNvSpPr/>
            <p:nvPr/>
          </p:nvSpPr>
          <p:spPr>
            <a:xfrm>
              <a:off x="5669606" y="1500761"/>
              <a:ext cx="322915" cy="316390"/>
            </a:xfrm>
            <a:custGeom>
              <a:avLst/>
              <a:gdLst/>
              <a:ahLst/>
              <a:cxnLst/>
              <a:rect l="l" t="t" r="r" b="b"/>
              <a:pathLst>
                <a:path w="10145" h="9940" extrusionOk="0">
                  <a:moveTo>
                    <a:pt x="7323" y="1"/>
                  </a:moveTo>
                  <a:cubicBezTo>
                    <a:pt x="6659" y="1"/>
                    <a:pt x="5995" y="254"/>
                    <a:pt x="5489" y="760"/>
                  </a:cubicBezTo>
                  <a:lnTo>
                    <a:pt x="3894" y="2355"/>
                  </a:lnTo>
                  <a:cubicBezTo>
                    <a:pt x="3822" y="2427"/>
                    <a:pt x="3822" y="2534"/>
                    <a:pt x="3894" y="2605"/>
                  </a:cubicBezTo>
                  <a:cubicBezTo>
                    <a:pt x="3935" y="2641"/>
                    <a:pt x="3980" y="2659"/>
                    <a:pt x="4025" y="2659"/>
                  </a:cubicBezTo>
                  <a:cubicBezTo>
                    <a:pt x="4069" y="2659"/>
                    <a:pt x="4114" y="2641"/>
                    <a:pt x="4156" y="2605"/>
                  </a:cubicBezTo>
                  <a:lnTo>
                    <a:pt x="5739" y="1010"/>
                  </a:lnTo>
                  <a:cubicBezTo>
                    <a:pt x="6180" y="569"/>
                    <a:pt x="6754" y="349"/>
                    <a:pt x="7326" y="349"/>
                  </a:cubicBezTo>
                  <a:cubicBezTo>
                    <a:pt x="7897" y="349"/>
                    <a:pt x="8466" y="569"/>
                    <a:pt x="8894" y="1010"/>
                  </a:cubicBezTo>
                  <a:cubicBezTo>
                    <a:pt x="9775" y="1891"/>
                    <a:pt x="9775" y="3308"/>
                    <a:pt x="8894" y="4165"/>
                  </a:cubicBezTo>
                  <a:lnTo>
                    <a:pt x="5906" y="7154"/>
                  </a:lnTo>
                  <a:cubicBezTo>
                    <a:pt x="5489" y="7570"/>
                    <a:pt x="4930" y="7808"/>
                    <a:pt x="4334" y="7808"/>
                  </a:cubicBezTo>
                  <a:cubicBezTo>
                    <a:pt x="3739" y="7808"/>
                    <a:pt x="3167" y="7570"/>
                    <a:pt x="2751" y="7154"/>
                  </a:cubicBezTo>
                  <a:cubicBezTo>
                    <a:pt x="2501" y="6904"/>
                    <a:pt x="2322" y="6606"/>
                    <a:pt x="2215" y="6284"/>
                  </a:cubicBezTo>
                  <a:lnTo>
                    <a:pt x="3632" y="4868"/>
                  </a:lnTo>
                  <a:cubicBezTo>
                    <a:pt x="3822" y="4677"/>
                    <a:pt x="4072" y="4570"/>
                    <a:pt x="4346" y="4570"/>
                  </a:cubicBezTo>
                  <a:cubicBezTo>
                    <a:pt x="4608" y="4570"/>
                    <a:pt x="4870" y="4677"/>
                    <a:pt x="5061" y="4868"/>
                  </a:cubicBezTo>
                  <a:cubicBezTo>
                    <a:pt x="5144" y="4951"/>
                    <a:pt x="5227" y="5070"/>
                    <a:pt x="5287" y="5189"/>
                  </a:cubicBezTo>
                  <a:cubicBezTo>
                    <a:pt x="5305" y="5263"/>
                    <a:pt x="5374" y="5308"/>
                    <a:pt x="5453" y="5308"/>
                  </a:cubicBezTo>
                  <a:cubicBezTo>
                    <a:pt x="5477" y="5308"/>
                    <a:pt x="5501" y="5304"/>
                    <a:pt x="5525" y="5296"/>
                  </a:cubicBezTo>
                  <a:cubicBezTo>
                    <a:pt x="5608" y="5272"/>
                    <a:pt x="5656" y="5165"/>
                    <a:pt x="5620" y="5058"/>
                  </a:cubicBezTo>
                  <a:cubicBezTo>
                    <a:pt x="5549" y="4891"/>
                    <a:pt x="5465" y="4737"/>
                    <a:pt x="5322" y="4618"/>
                  </a:cubicBezTo>
                  <a:cubicBezTo>
                    <a:pt x="5072" y="4356"/>
                    <a:pt x="4727" y="4213"/>
                    <a:pt x="4358" y="4213"/>
                  </a:cubicBezTo>
                  <a:cubicBezTo>
                    <a:pt x="3989" y="4213"/>
                    <a:pt x="3656" y="4356"/>
                    <a:pt x="3394" y="4618"/>
                  </a:cubicBezTo>
                  <a:lnTo>
                    <a:pt x="1929" y="6070"/>
                  </a:lnTo>
                  <a:cubicBezTo>
                    <a:pt x="1905" y="6082"/>
                    <a:pt x="1893" y="6106"/>
                    <a:pt x="1870" y="6130"/>
                  </a:cubicBezTo>
                  <a:lnTo>
                    <a:pt x="405" y="7606"/>
                  </a:lnTo>
                  <a:cubicBezTo>
                    <a:pt x="143" y="7856"/>
                    <a:pt x="0" y="8201"/>
                    <a:pt x="0" y="8570"/>
                  </a:cubicBezTo>
                  <a:cubicBezTo>
                    <a:pt x="0" y="8928"/>
                    <a:pt x="143" y="9273"/>
                    <a:pt x="405" y="9535"/>
                  </a:cubicBezTo>
                  <a:cubicBezTo>
                    <a:pt x="655" y="9785"/>
                    <a:pt x="1001" y="9940"/>
                    <a:pt x="1370" y="9940"/>
                  </a:cubicBezTo>
                  <a:cubicBezTo>
                    <a:pt x="1739" y="9940"/>
                    <a:pt x="2072" y="9785"/>
                    <a:pt x="2334" y="9535"/>
                  </a:cubicBezTo>
                  <a:lnTo>
                    <a:pt x="3275" y="8594"/>
                  </a:lnTo>
                  <a:cubicBezTo>
                    <a:pt x="3346" y="8523"/>
                    <a:pt x="3346" y="8416"/>
                    <a:pt x="3275" y="8344"/>
                  </a:cubicBezTo>
                  <a:cubicBezTo>
                    <a:pt x="3239" y="8309"/>
                    <a:pt x="3194" y="8291"/>
                    <a:pt x="3150" y="8291"/>
                  </a:cubicBezTo>
                  <a:cubicBezTo>
                    <a:pt x="3105" y="8291"/>
                    <a:pt x="3060" y="8309"/>
                    <a:pt x="3025" y="8344"/>
                  </a:cubicBezTo>
                  <a:lnTo>
                    <a:pt x="2084" y="9285"/>
                  </a:lnTo>
                  <a:cubicBezTo>
                    <a:pt x="1893" y="9475"/>
                    <a:pt x="1632" y="9582"/>
                    <a:pt x="1370" y="9582"/>
                  </a:cubicBezTo>
                  <a:cubicBezTo>
                    <a:pt x="1096" y="9582"/>
                    <a:pt x="846" y="9475"/>
                    <a:pt x="655" y="9285"/>
                  </a:cubicBezTo>
                  <a:cubicBezTo>
                    <a:pt x="465" y="9094"/>
                    <a:pt x="358" y="8832"/>
                    <a:pt x="358" y="8570"/>
                  </a:cubicBezTo>
                  <a:cubicBezTo>
                    <a:pt x="358" y="8297"/>
                    <a:pt x="465" y="8047"/>
                    <a:pt x="655" y="7856"/>
                  </a:cubicBezTo>
                  <a:lnTo>
                    <a:pt x="1953" y="6558"/>
                  </a:lnTo>
                  <a:cubicBezTo>
                    <a:pt x="2084" y="6880"/>
                    <a:pt x="2274" y="7177"/>
                    <a:pt x="2513" y="7404"/>
                  </a:cubicBezTo>
                  <a:cubicBezTo>
                    <a:pt x="3001" y="7904"/>
                    <a:pt x="3656" y="8166"/>
                    <a:pt x="4346" y="8166"/>
                  </a:cubicBezTo>
                  <a:cubicBezTo>
                    <a:pt x="5049" y="8166"/>
                    <a:pt x="5680" y="7904"/>
                    <a:pt x="6180" y="7404"/>
                  </a:cubicBezTo>
                  <a:lnTo>
                    <a:pt x="9168" y="4415"/>
                  </a:lnTo>
                  <a:cubicBezTo>
                    <a:pt x="10145" y="3403"/>
                    <a:pt x="10145" y="1772"/>
                    <a:pt x="9156" y="760"/>
                  </a:cubicBezTo>
                  <a:cubicBezTo>
                    <a:pt x="8650" y="254"/>
                    <a:pt x="7987" y="1"/>
                    <a:pt x="7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3" name="Google Shape;5463;p49"/>
          <p:cNvGrpSpPr/>
          <p:nvPr/>
        </p:nvGrpSpPr>
        <p:grpSpPr>
          <a:xfrm>
            <a:off x="5428249" y="1755063"/>
            <a:ext cx="327171" cy="324818"/>
            <a:chOff x="2496894" y="3680964"/>
            <a:chExt cx="357720" cy="355148"/>
          </a:xfrm>
        </p:grpSpPr>
        <p:sp>
          <p:nvSpPr>
            <p:cNvPr id="5464" name="Google Shape;5464;p49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49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49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49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49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9" name="Google Shape;5469;p49"/>
          <p:cNvGrpSpPr/>
          <p:nvPr/>
        </p:nvGrpSpPr>
        <p:grpSpPr>
          <a:xfrm>
            <a:off x="5446781" y="2224972"/>
            <a:ext cx="290104" cy="258266"/>
            <a:chOff x="5765817" y="3227724"/>
            <a:chExt cx="364865" cy="324822"/>
          </a:xfrm>
        </p:grpSpPr>
        <p:sp>
          <p:nvSpPr>
            <p:cNvPr id="5470" name="Google Shape;5470;p49"/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49"/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49"/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3" name="Google Shape;5473;p49"/>
          <p:cNvGrpSpPr/>
          <p:nvPr/>
        </p:nvGrpSpPr>
        <p:grpSpPr>
          <a:xfrm>
            <a:off x="2628752" y="3598114"/>
            <a:ext cx="1578961" cy="136666"/>
            <a:chOff x="3465975" y="2270276"/>
            <a:chExt cx="1986364" cy="171929"/>
          </a:xfrm>
        </p:grpSpPr>
        <p:sp>
          <p:nvSpPr>
            <p:cNvPr id="5474" name="Google Shape;5474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2" name="Google Shape;5482;p49"/>
          <p:cNvGrpSpPr/>
          <p:nvPr/>
        </p:nvGrpSpPr>
        <p:grpSpPr>
          <a:xfrm>
            <a:off x="2628752" y="4146764"/>
            <a:ext cx="1578961" cy="136666"/>
            <a:chOff x="3465975" y="2270276"/>
            <a:chExt cx="1986364" cy="171929"/>
          </a:xfrm>
        </p:grpSpPr>
        <p:sp>
          <p:nvSpPr>
            <p:cNvPr id="5483" name="Google Shape;5483;p49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49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49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49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49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49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49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49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49"/>
          <p:cNvGrpSpPr/>
          <p:nvPr/>
        </p:nvGrpSpPr>
        <p:grpSpPr>
          <a:xfrm>
            <a:off x="2018401" y="3480424"/>
            <a:ext cx="359213" cy="327807"/>
            <a:chOff x="1958520" y="2302574"/>
            <a:chExt cx="359213" cy="327807"/>
          </a:xfrm>
        </p:grpSpPr>
        <p:sp>
          <p:nvSpPr>
            <p:cNvPr id="5492" name="Google Shape;5492;p49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49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49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5" name="Google Shape;5495;p49"/>
          <p:cNvGrpSpPr/>
          <p:nvPr/>
        </p:nvGrpSpPr>
        <p:grpSpPr>
          <a:xfrm>
            <a:off x="2094213" y="3972940"/>
            <a:ext cx="207582" cy="359594"/>
            <a:chOff x="2656082" y="2287427"/>
            <a:chExt cx="207582" cy="359594"/>
          </a:xfrm>
        </p:grpSpPr>
        <p:sp>
          <p:nvSpPr>
            <p:cNvPr id="5496" name="Google Shape;5496;p49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49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49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49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0" name="Google Shape;5500;p49"/>
          <p:cNvSpPr/>
          <p:nvPr/>
        </p:nvSpPr>
        <p:spPr>
          <a:xfrm>
            <a:off x="6269692" y="3591184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49"/>
          <p:cNvSpPr/>
          <p:nvPr/>
        </p:nvSpPr>
        <p:spPr>
          <a:xfrm>
            <a:off x="6505747" y="3591130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2" name="Google Shape;5502;p49"/>
          <p:cNvSpPr/>
          <p:nvPr/>
        </p:nvSpPr>
        <p:spPr>
          <a:xfrm>
            <a:off x="6741917" y="3591070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3" name="Google Shape;5503;p49"/>
          <p:cNvSpPr/>
          <p:nvPr/>
        </p:nvSpPr>
        <p:spPr>
          <a:xfrm>
            <a:off x="6978177" y="3591075"/>
            <a:ext cx="162600" cy="148800"/>
          </a:xfrm>
          <a:prstGeom prst="hear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4" name="Google Shape;5504;p49"/>
          <p:cNvSpPr txBox="1">
            <a:spLocks noGrp="1"/>
          </p:cNvSpPr>
          <p:nvPr>
            <p:ph type="subTitle" idx="4294967295"/>
          </p:nvPr>
        </p:nvSpPr>
        <p:spPr>
          <a:xfrm>
            <a:off x="1932276" y="1256875"/>
            <a:ext cx="2395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WANTS PRIVACY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5" name="Google Shape;5505;p49"/>
          <p:cNvSpPr txBox="1">
            <a:spLocks noGrp="1"/>
          </p:cNvSpPr>
          <p:nvPr>
            <p:ph type="subTitle" idx="4294967295"/>
          </p:nvPr>
        </p:nvSpPr>
        <p:spPr>
          <a:xfrm>
            <a:off x="4912900" y="3463850"/>
            <a:ext cx="11262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Mercury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6" name="Google Shape;5506;p49"/>
          <p:cNvSpPr txBox="1">
            <a:spLocks noGrp="1"/>
          </p:cNvSpPr>
          <p:nvPr>
            <p:ph type="subTitle" idx="4294967295"/>
          </p:nvPr>
        </p:nvSpPr>
        <p:spPr>
          <a:xfrm>
            <a:off x="5331750" y="1256875"/>
            <a:ext cx="2395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INTERETS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7" name="Google Shape;5507;p49"/>
          <p:cNvSpPr txBox="1">
            <a:spLocks noGrp="1"/>
          </p:cNvSpPr>
          <p:nvPr>
            <p:ph type="subTitle" idx="4294967295"/>
          </p:nvPr>
        </p:nvSpPr>
        <p:spPr>
          <a:xfrm>
            <a:off x="1920099" y="2940150"/>
            <a:ext cx="23952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SHOPPING CHOICES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8" name="Google Shape;5508;p49"/>
          <p:cNvSpPr txBox="1">
            <a:spLocks noGrp="1"/>
          </p:cNvSpPr>
          <p:nvPr>
            <p:ph type="subTitle" idx="4294967295"/>
          </p:nvPr>
        </p:nvSpPr>
        <p:spPr>
          <a:xfrm>
            <a:off x="2473826" y="1743163"/>
            <a:ext cx="2027700" cy="3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Blocks ads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9" name="Google Shape;5509;p49"/>
          <p:cNvSpPr txBox="1">
            <a:spLocks noGrp="1"/>
          </p:cNvSpPr>
          <p:nvPr>
            <p:ph type="subTitle" idx="4294967295"/>
          </p:nvPr>
        </p:nvSpPr>
        <p:spPr>
          <a:xfrm>
            <a:off x="5817400" y="1743163"/>
            <a:ext cx="1934100" cy="3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Has plants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0" name="Google Shape;5510;p49"/>
          <p:cNvSpPr txBox="1">
            <a:spLocks noGrp="1"/>
          </p:cNvSpPr>
          <p:nvPr>
            <p:ph type="subTitle" idx="4294967295"/>
          </p:nvPr>
        </p:nvSpPr>
        <p:spPr>
          <a:xfrm>
            <a:off x="5331749" y="2940150"/>
            <a:ext cx="23952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LIKELY PROFILES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1" name="Google Shape;5511;p49"/>
          <p:cNvSpPr/>
          <p:nvPr/>
        </p:nvSpPr>
        <p:spPr>
          <a:xfrm>
            <a:off x="6269692" y="3899465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2" name="Google Shape;5512;p49"/>
          <p:cNvSpPr/>
          <p:nvPr/>
        </p:nvSpPr>
        <p:spPr>
          <a:xfrm>
            <a:off x="6505747" y="3899411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3" name="Google Shape;5513;p49"/>
          <p:cNvSpPr/>
          <p:nvPr/>
        </p:nvSpPr>
        <p:spPr>
          <a:xfrm>
            <a:off x="6741917" y="3899351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4" name="Google Shape;5514;p49"/>
          <p:cNvSpPr/>
          <p:nvPr/>
        </p:nvSpPr>
        <p:spPr>
          <a:xfrm>
            <a:off x="6978177" y="3899356"/>
            <a:ext cx="162600" cy="148800"/>
          </a:xfrm>
          <a:prstGeom prst="hear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5" name="Google Shape;5515;p49"/>
          <p:cNvSpPr txBox="1">
            <a:spLocks noGrp="1"/>
          </p:cNvSpPr>
          <p:nvPr>
            <p:ph type="subTitle" idx="4294967295"/>
          </p:nvPr>
        </p:nvSpPr>
        <p:spPr>
          <a:xfrm>
            <a:off x="4912900" y="3772131"/>
            <a:ext cx="11262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Venus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6" name="Google Shape;5516;p49"/>
          <p:cNvSpPr/>
          <p:nvPr/>
        </p:nvSpPr>
        <p:spPr>
          <a:xfrm>
            <a:off x="6269692" y="4191084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7" name="Google Shape;5517;p49"/>
          <p:cNvSpPr/>
          <p:nvPr/>
        </p:nvSpPr>
        <p:spPr>
          <a:xfrm>
            <a:off x="6505747" y="4191030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8" name="Google Shape;5518;p49"/>
          <p:cNvSpPr/>
          <p:nvPr/>
        </p:nvSpPr>
        <p:spPr>
          <a:xfrm>
            <a:off x="6741917" y="4190970"/>
            <a:ext cx="162600" cy="148800"/>
          </a:xfrm>
          <a:prstGeom prst="hear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9" name="Google Shape;5519;p49"/>
          <p:cNvSpPr/>
          <p:nvPr/>
        </p:nvSpPr>
        <p:spPr>
          <a:xfrm>
            <a:off x="6978177" y="4190975"/>
            <a:ext cx="162600" cy="148800"/>
          </a:xfrm>
          <a:prstGeom prst="hear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0" name="Google Shape;5520;p49"/>
          <p:cNvSpPr txBox="1">
            <a:spLocks noGrp="1"/>
          </p:cNvSpPr>
          <p:nvPr>
            <p:ph type="subTitle" idx="4294967295"/>
          </p:nvPr>
        </p:nvSpPr>
        <p:spPr>
          <a:xfrm>
            <a:off x="4912900" y="4063750"/>
            <a:ext cx="11262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Nunito"/>
                <a:ea typeface="Nunito"/>
                <a:cs typeface="Nunito"/>
                <a:sym typeface="Nunito"/>
              </a:rPr>
              <a:t>Neptune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p50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Big numbers catch your audience’s attention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6" name="Google Shape;5526;p50"/>
          <p:cNvSpPr txBox="1">
            <a:spLocks noGrp="1"/>
          </p:cNvSpPr>
          <p:nvPr>
            <p:ph type="title"/>
          </p:nvPr>
        </p:nvSpPr>
        <p:spPr>
          <a:xfrm>
            <a:off x="311700" y="14109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1" name="Google Shape;5531;p51"/>
          <p:cNvSpPr txBox="1">
            <a:spLocks noGrp="1"/>
          </p:cNvSpPr>
          <p:nvPr>
            <p:ph type="title"/>
          </p:nvPr>
        </p:nvSpPr>
        <p:spPr>
          <a:xfrm>
            <a:off x="685800" y="384675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BUYER JOURNEY</a:t>
            </a:r>
            <a:endParaRPr/>
          </a:p>
        </p:txBody>
      </p:sp>
      <p:sp>
        <p:nvSpPr>
          <p:cNvPr id="5532" name="Google Shape;5532;p51"/>
          <p:cNvSpPr txBox="1">
            <a:spLocks noGrp="1"/>
          </p:cNvSpPr>
          <p:nvPr>
            <p:ph type="subTitle" idx="1"/>
          </p:nvPr>
        </p:nvSpPr>
        <p:spPr>
          <a:xfrm>
            <a:off x="3234888" y="2965255"/>
            <a:ext cx="24384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</a:t>
            </a:r>
            <a:endParaRPr/>
          </a:p>
        </p:txBody>
      </p:sp>
      <p:sp>
        <p:nvSpPr>
          <p:cNvPr id="5533" name="Google Shape;5533;p51"/>
          <p:cNvSpPr txBox="1">
            <a:spLocks noGrp="1"/>
          </p:cNvSpPr>
          <p:nvPr>
            <p:ph type="subTitle" idx="4"/>
          </p:nvPr>
        </p:nvSpPr>
        <p:spPr>
          <a:xfrm>
            <a:off x="819975" y="3336873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34" name="Google Shape;5534;p51"/>
          <p:cNvCxnSpPr/>
          <p:nvPr/>
        </p:nvCxnSpPr>
        <p:spPr>
          <a:xfrm>
            <a:off x="744825" y="2144850"/>
            <a:ext cx="76449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5" name="Google Shape;5535;p51"/>
          <p:cNvSpPr/>
          <p:nvPr/>
        </p:nvSpPr>
        <p:spPr>
          <a:xfrm>
            <a:off x="6986241" y="4676678"/>
            <a:ext cx="279945" cy="152081"/>
          </a:xfrm>
          <a:custGeom>
            <a:avLst/>
            <a:gdLst/>
            <a:ahLst/>
            <a:cxnLst/>
            <a:rect l="l" t="t" r="r" b="b"/>
            <a:pathLst>
              <a:path w="2393" h="1300" extrusionOk="0">
                <a:moveTo>
                  <a:pt x="101" y="0"/>
                </a:moveTo>
                <a:cubicBezTo>
                  <a:pt x="40" y="0"/>
                  <a:pt x="0" y="91"/>
                  <a:pt x="66" y="121"/>
                </a:cubicBezTo>
                <a:lnTo>
                  <a:pt x="2265" y="1293"/>
                </a:lnTo>
                <a:cubicBezTo>
                  <a:pt x="2275" y="1297"/>
                  <a:pt x="2284" y="1299"/>
                  <a:pt x="2294" y="1299"/>
                </a:cubicBezTo>
                <a:cubicBezTo>
                  <a:pt x="2355" y="1299"/>
                  <a:pt x="2393" y="1210"/>
                  <a:pt x="2333" y="1173"/>
                </a:cubicBezTo>
                <a:lnTo>
                  <a:pt x="134" y="9"/>
                </a:lnTo>
                <a:cubicBezTo>
                  <a:pt x="123" y="3"/>
                  <a:pt x="112" y="0"/>
                  <a:pt x="10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6" name="Google Shape;5536;p51"/>
          <p:cNvSpPr/>
          <p:nvPr/>
        </p:nvSpPr>
        <p:spPr>
          <a:xfrm>
            <a:off x="7232621" y="4817065"/>
            <a:ext cx="167990" cy="181795"/>
          </a:xfrm>
          <a:custGeom>
            <a:avLst/>
            <a:gdLst/>
            <a:ahLst/>
            <a:cxnLst/>
            <a:rect l="l" t="t" r="r" b="b"/>
            <a:pathLst>
              <a:path w="1436" h="1554" extrusionOk="0">
                <a:moveTo>
                  <a:pt x="1344" y="0"/>
                </a:moveTo>
                <a:cubicBezTo>
                  <a:pt x="1328" y="0"/>
                  <a:pt x="1311" y="7"/>
                  <a:pt x="1296" y="24"/>
                </a:cubicBezTo>
                <a:lnTo>
                  <a:pt x="39" y="1436"/>
                </a:lnTo>
                <a:cubicBezTo>
                  <a:pt x="0" y="1487"/>
                  <a:pt x="44" y="1554"/>
                  <a:pt x="90" y="1554"/>
                </a:cubicBezTo>
                <a:cubicBezTo>
                  <a:pt x="105" y="1554"/>
                  <a:pt x="120" y="1547"/>
                  <a:pt x="133" y="1530"/>
                </a:cubicBezTo>
                <a:lnTo>
                  <a:pt x="1391" y="118"/>
                </a:lnTo>
                <a:cubicBezTo>
                  <a:pt x="1436" y="67"/>
                  <a:pt x="1393" y="0"/>
                  <a:pt x="134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7" name="Google Shape;5537;p51"/>
          <p:cNvSpPr/>
          <p:nvPr/>
        </p:nvSpPr>
        <p:spPr>
          <a:xfrm>
            <a:off x="6836612" y="4805132"/>
            <a:ext cx="146816" cy="124121"/>
          </a:xfrm>
          <a:custGeom>
            <a:avLst/>
            <a:gdLst/>
            <a:ahLst/>
            <a:cxnLst/>
            <a:rect l="l" t="t" r="r" b="b"/>
            <a:pathLst>
              <a:path w="1255" h="1061" extrusionOk="0">
                <a:moveTo>
                  <a:pt x="1146" y="0"/>
                </a:moveTo>
                <a:cubicBezTo>
                  <a:pt x="1132" y="0"/>
                  <a:pt x="1118" y="5"/>
                  <a:pt x="1106" y="15"/>
                </a:cubicBezTo>
                <a:lnTo>
                  <a:pt x="53" y="947"/>
                </a:lnTo>
                <a:cubicBezTo>
                  <a:pt x="0" y="994"/>
                  <a:pt x="45" y="1061"/>
                  <a:pt x="99" y="1061"/>
                </a:cubicBezTo>
                <a:cubicBezTo>
                  <a:pt x="115" y="1061"/>
                  <a:pt x="132" y="1055"/>
                  <a:pt x="147" y="1042"/>
                </a:cubicBezTo>
                <a:lnTo>
                  <a:pt x="1200" y="109"/>
                </a:lnTo>
                <a:cubicBezTo>
                  <a:pt x="1254" y="68"/>
                  <a:pt x="1200" y="0"/>
                  <a:pt x="1146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8" name="Google Shape;5538;p51"/>
          <p:cNvSpPr/>
          <p:nvPr/>
        </p:nvSpPr>
        <p:spPr>
          <a:xfrm>
            <a:off x="1754707" y="282344"/>
            <a:ext cx="259416" cy="139927"/>
          </a:xfrm>
          <a:custGeom>
            <a:avLst/>
            <a:gdLst/>
            <a:ahLst/>
            <a:cxnLst/>
            <a:rect l="l" t="t" r="r" b="b"/>
            <a:pathLst>
              <a:path w="2399" h="1294" extrusionOk="0">
                <a:moveTo>
                  <a:pt x="101" y="1"/>
                </a:moveTo>
                <a:cubicBezTo>
                  <a:pt x="40" y="1"/>
                  <a:pt x="0" y="92"/>
                  <a:pt x="66" y="121"/>
                </a:cubicBezTo>
                <a:lnTo>
                  <a:pt x="2264" y="1285"/>
                </a:lnTo>
                <a:cubicBezTo>
                  <a:pt x="2276" y="1291"/>
                  <a:pt x="2287" y="1294"/>
                  <a:pt x="2297" y="1294"/>
                </a:cubicBezTo>
                <a:cubicBezTo>
                  <a:pt x="2358" y="1294"/>
                  <a:pt x="2398" y="1201"/>
                  <a:pt x="2333" y="1165"/>
                </a:cubicBezTo>
                <a:lnTo>
                  <a:pt x="134" y="10"/>
                </a:lnTo>
                <a:cubicBezTo>
                  <a:pt x="123" y="4"/>
                  <a:pt x="111" y="1"/>
                  <a:pt x="10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9" name="Google Shape;5539;p51"/>
          <p:cNvSpPr/>
          <p:nvPr/>
        </p:nvSpPr>
        <p:spPr>
          <a:xfrm>
            <a:off x="2016723" y="188805"/>
            <a:ext cx="134952" cy="114839"/>
          </a:xfrm>
          <a:custGeom>
            <a:avLst/>
            <a:gdLst/>
            <a:ahLst/>
            <a:cxnLst/>
            <a:rect l="l" t="t" r="r" b="b"/>
            <a:pathLst>
              <a:path w="1248" h="1062" extrusionOk="0">
                <a:moveTo>
                  <a:pt x="1151" y="0"/>
                </a:moveTo>
                <a:cubicBezTo>
                  <a:pt x="1136" y="0"/>
                  <a:pt x="1121" y="6"/>
                  <a:pt x="1107" y="20"/>
                </a:cubicBezTo>
                <a:lnTo>
                  <a:pt x="55" y="952"/>
                </a:lnTo>
                <a:cubicBezTo>
                  <a:pt x="1" y="993"/>
                  <a:pt x="49" y="1061"/>
                  <a:pt x="106" y="1061"/>
                </a:cubicBezTo>
                <a:cubicBezTo>
                  <a:pt x="120" y="1061"/>
                  <a:pt x="135" y="1057"/>
                  <a:pt x="149" y="1046"/>
                </a:cubicBezTo>
                <a:lnTo>
                  <a:pt x="1201" y="114"/>
                </a:lnTo>
                <a:cubicBezTo>
                  <a:pt x="1248" y="67"/>
                  <a:pt x="1202" y="0"/>
                  <a:pt x="115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0" name="Google Shape;5540;p51"/>
          <p:cNvSpPr/>
          <p:nvPr/>
        </p:nvSpPr>
        <p:spPr>
          <a:xfrm>
            <a:off x="219156" y="1545284"/>
            <a:ext cx="144685" cy="252495"/>
          </a:xfrm>
          <a:custGeom>
            <a:avLst/>
            <a:gdLst/>
            <a:ahLst/>
            <a:cxnLst/>
            <a:rect l="l" t="t" r="r" b="b"/>
            <a:pathLst>
              <a:path w="1338" h="2335" extrusionOk="0">
                <a:moveTo>
                  <a:pt x="1247" y="0"/>
                </a:moveTo>
                <a:cubicBezTo>
                  <a:pt x="1227" y="0"/>
                  <a:pt x="1207" y="10"/>
                  <a:pt x="1194" y="34"/>
                </a:cubicBezTo>
                <a:lnTo>
                  <a:pt x="1202" y="34"/>
                </a:lnTo>
                <a:lnTo>
                  <a:pt x="30" y="2233"/>
                </a:lnTo>
                <a:cubicBezTo>
                  <a:pt x="1" y="2286"/>
                  <a:pt x="49" y="2335"/>
                  <a:pt x="95" y="2335"/>
                </a:cubicBezTo>
                <a:cubicBezTo>
                  <a:pt x="116" y="2335"/>
                  <a:pt x="137" y="2325"/>
                  <a:pt x="150" y="2301"/>
                </a:cubicBezTo>
                <a:lnTo>
                  <a:pt x="1314" y="103"/>
                </a:lnTo>
                <a:cubicBezTo>
                  <a:pt x="1337" y="49"/>
                  <a:pt x="1292" y="0"/>
                  <a:pt x="124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1" name="Google Shape;5541;p51"/>
          <p:cNvSpPr/>
          <p:nvPr/>
        </p:nvSpPr>
        <p:spPr>
          <a:xfrm>
            <a:off x="348813" y="1420601"/>
            <a:ext cx="174530" cy="149875"/>
          </a:xfrm>
          <a:custGeom>
            <a:avLst/>
            <a:gdLst/>
            <a:ahLst/>
            <a:cxnLst/>
            <a:rect l="l" t="t" r="r" b="b"/>
            <a:pathLst>
              <a:path w="1614" h="1386" extrusionOk="0">
                <a:moveTo>
                  <a:pt x="105" y="0"/>
                </a:moveTo>
                <a:cubicBezTo>
                  <a:pt x="49" y="0"/>
                  <a:pt x="0" y="68"/>
                  <a:pt x="55" y="109"/>
                </a:cubicBezTo>
                <a:lnTo>
                  <a:pt x="1466" y="1367"/>
                </a:lnTo>
                <a:cubicBezTo>
                  <a:pt x="1480" y="1380"/>
                  <a:pt x="1495" y="1386"/>
                  <a:pt x="1511" y="1386"/>
                </a:cubicBezTo>
                <a:cubicBezTo>
                  <a:pt x="1564" y="1386"/>
                  <a:pt x="1613" y="1319"/>
                  <a:pt x="1560" y="1273"/>
                </a:cubicBezTo>
                <a:lnTo>
                  <a:pt x="149" y="15"/>
                </a:lnTo>
                <a:cubicBezTo>
                  <a:pt x="135" y="5"/>
                  <a:pt x="120" y="0"/>
                  <a:pt x="105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2" name="Google Shape;5542;p51"/>
          <p:cNvSpPr/>
          <p:nvPr/>
        </p:nvSpPr>
        <p:spPr>
          <a:xfrm>
            <a:off x="338324" y="1806761"/>
            <a:ext cx="119705" cy="129221"/>
          </a:xfrm>
          <a:custGeom>
            <a:avLst/>
            <a:gdLst/>
            <a:ahLst/>
            <a:cxnLst/>
            <a:rect l="l" t="t" r="r" b="b"/>
            <a:pathLst>
              <a:path w="1107" h="1195" extrusionOk="0">
                <a:moveTo>
                  <a:pt x="96" y="1"/>
                </a:moveTo>
                <a:cubicBezTo>
                  <a:pt x="48" y="1"/>
                  <a:pt x="1" y="70"/>
                  <a:pt x="40" y="123"/>
                </a:cubicBezTo>
                <a:cubicBezTo>
                  <a:pt x="348" y="473"/>
                  <a:pt x="656" y="824"/>
                  <a:pt x="973" y="1175"/>
                </a:cubicBezTo>
                <a:cubicBezTo>
                  <a:pt x="984" y="1188"/>
                  <a:pt x="998" y="1194"/>
                  <a:pt x="1012" y="1194"/>
                </a:cubicBezTo>
                <a:cubicBezTo>
                  <a:pt x="1059" y="1194"/>
                  <a:pt x="1107" y="1125"/>
                  <a:pt x="1067" y="1072"/>
                </a:cubicBezTo>
                <a:lnTo>
                  <a:pt x="135" y="20"/>
                </a:lnTo>
                <a:cubicBezTo>
                  <a:pt x="123" y="7"/>
                  <a:pt x="109" y="1"/>
                  <a:pt x="9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3" name="Google Shape;5543;p51"/>
          <p:cNvPicPr preferRelativeResize="0"/>
          <p:nvPr/>
        </p:nvPicPr>
        <p:blipFill rotWithShape="1">
          <a:blip r:embed="rId3">
            <a:alphaModFix/>
          </a:blip>
          <a:srcRect l="6859" r="22999"/>
          <a:stretch/>
        </p:blipFill>
        <p:spPr>
          <a:xfrm>
            <a:off x="3855104" y="1587300"/>
            <a:ext cx="1173203" cy="111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4" name="Google Shape;5544;p51"/>
          <p:cNvPicPr preferRelativeResize="0"/>
          <p:nvPr/>
        </p:nvPicPr>
        <p:blipFill rotWithShape="1">
          <a:blip r:embed="rId4">
            <a:alphaModFix/>
          </a:blip>
          <a:srcRect l="13997" t="29809" r="13997" b="-1814"/>
          <a:stretch/>
        </p:blipFill>
        <p:spPr>
          <a:xfrm>
            <a:off x="1406476" y="1633200"/>
            <a:ext cx="1115098" cy="111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5" name="Google Shape;5545;p51"/>
          <p:cNvPicPr preferRelativeResize="0"/>
          <p:nvPr/>
        </p:nvPicPr>
        <p:blipFill rotWithShape="1">
          <a:blip r:embed="rId5">
            <a:alphaModFix/>
          </a:blip>
          <a:srcRect l="22999" r="6859"/>
          <a:stretch/>
        </p:blipFill>
        <p:spPr>
          <a:xfrm>
            <a:off x="6354555" y="1587300"/>
            <a:ext cx="1173203" cy="11150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6" name="Google Shape;5546;p51"/>
          <p:cNvSpPr/>
          <p:nvPr/>
        </p:nvSpPr>
        <p:spPr>
          <a:xfrm rot="10800000">
            <a:off x="982739" y="4651938"/>
            <a:ext cx="83927" cy="91602"/>
          </a:xfrm>
          <a:custGeom>
            <a:avLst/>
            <a:gdLst/>
            <a:ahLst/>
            <a:cxnLst/>
            <a:rect l="l" t="t" r="r" b="b"/>
            <a:pathLst>
              <a:path w="831" h="907" extrusionOk="0">
                <a:moveTo>
                  <a:pt x="553" y="1"/>
                </a:moveTo>
                <a:cubicBezTo>
                  <a:pt x="460" y="1"/>
                  <a:pt x="365" y="62"/>
                  <a:pt x="332" y="149"/>
                </a:cubicBezTo>
                <a:lnTo>
                  <a:pt x="332" y="149"/>
                </a:lnTo>
                <a:cubicBezTo>
                  <a:pt x="240" y="174"/>
                  <a:pt x="161" y="237"/>
                  <a:pt x="117" y="323"/>
                </a:cubicBezTo>
                <a:lnTo>
                  <a:pt x="117" y="323"/>
                </a:lnTo>
                <a:cubicBezTo>
                  <a:pt x="91" y="350"/>
                  <a:pt x="72" y="383"/>
                  <a:pt x="61" y="420"/>
                </a:cubicBezTo>
                <a:cubicBezTo>
                  <a:pt x="1" y="669"/>
                  <a:pt x="214" y="906"/>
                  <a:pt x="450" y="906"/>
                </a:cubicBezTo>
                <a:cubicBezTo>
                  <a:pt x="514" y="906"/>
                  <a:pt x="580" y="888"/>
                  <a:pt x="643" y="848"/>
                </a:cubicBezTo>
                <a:cubicBezTo>
                  <a:pt x="772" y="762"/>
                  <a:pt x="819" y="624"/>
                  <a:pt x="802" y="492"/>
                </a:cubicBezTo>
                <a:lnTo>
                  <a:pt x="802" y="492"/>
                </a:lnTo>
                <a:cubicBezTo>
                  <a:pt x="831" y="358"/>
                  <a:pt x="808" y="216"/>
                  <a:pt x="729" y="104"/>
                </a:cubicBezTo>
                <a:cubicBezTo>
                  <a:pt x="685" y="31"/>
                  <a:pt x="619" y="1"/>
                  <a:pt x="553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7" name="Google Shape;5547;p51"/>
          <p:cNvSpPr txBox="1">
            <a:spLocks noGrp="1"/>
          </p:cNvSpPr>
          <p:nvPr>
            <p:ph type="subTitle" idx="4"/>
          </p:nvPr>
        </p:nvSpPr>
        <p:spPr>
          <a:xfrm>
            <a:off x="819975" y="3336873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8" name="Google Shape;5548;p51"/>
          <p:cNvSpPr txBox="1">
            <a:spLocks noGrp="1"/>
          </p:cNvSpPr>
          <p:nvPr>
            <p:ph type="subTitle" idx="5"/>
          </p:nvPr>
        </p:nvSpPr>
        <p:spPr>
          <a:xfrm>
            <a:off x="3234888" y="3326892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the smallest one in the System</a:t>
            </a:r>
            <a:endParaRPr sz="1600"/>
          </a:p>
        </p:txBody>
      </p:sp>
      <p:sp>
        <p:nvSpPr>
          <p:cNvPr id="5549" name="Google Shape;5549;p51"/>
          <p:cNvSpPr txBox="1">
            <a:spLocks noGrp="1"/>
          </p:cNvSpPr>
          <p:nvPr>
            <p:ph type="subTitle" idx="6"/>
          </p:nvPr>
        </p:nvSpPr>
        <p:spPr>
          <a:xfrm>
            <a:off x="5721956" y="3298766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our Solar System</a:t>
            </a:r>
            <a:endParaRPr/>
          </a:p>
        </p:txBody>
      </p:sp>
      <p:sp>
        <p:nvSpPr>
          <p:cNvPr id="5550" name="Google Shape;5550;p51"/>
          <p:cNvSpPr txBox="1">
            <a:spLocks noGrp="1"/>
          </p:cNvSpPr>
          <p:nvPr>
            <p:ph type="subTitle" idx="2"/>
          </p:nvPr>
        </p:nvSpPr>
        <p:spPr>
          <a:xfrm>
            <a:off x="5753100" y="2962911"/>
            <a:ext cx="24384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</a:t>
            </a:r>
            <a:endParaRPr/>
          </a:p>
        </p:txBody>
      </p:sp>
      <p:sp>
        <p:nvSpPr>
          <p:cNvPr id="5551" name="Google Shape;5551;p51"/>
          <p:cNvSpPr txBox="1">
            <a:spLocks noGrp="1"/>
          </p:cNvSpPr>
          <p:nvPr>
            <p:ph type="subTitle" idx="3"/>
          </p:nvPr>
        </p:nvSpPr>
        <p:spPr>
          <a:xfrm>
            <a:off x="797181" y="2968763"/>
            <a:ext cx="24384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AWARENESS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6" name="Google Shape;5556;p52"/>
          <p:cNvCxnSpPr>
            <a:stCxn id="5557" idx="3"/>
          </p:cNvCxnSpPr>
          <p:nvPr/>
        </p:nvCxnSpPr>
        <p:spPr>
          <a:xfrm>
            <a:off x="2549450" y="2952500"/>
            <a:ext cx="103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8" name="Google Shape;5558;p52"/>
          <p:cNvCxnSpPr/>
          <p:nvPr/>
        </p:nvCxnSpPr>
        <p:spPr>
          <a:xfrm>
            <a:off x="2548911" y="1876175"/>
            <a:ext cx="205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9" name="Google Shape;5559;p52"/>
          <p:cNvSpPr txBox="1">
            <a:spLocks noGrp="1"/>
          </p:cNvSpPr>
          <p:nvPr>
            <p:ph type="subTitle" idx="4294967295"/>
          </p:nvPr>
        </p:nvSpPr>
        <p:spPr>
          <a:xfrm>
            <a:off x="682911" y="1687475"/>
            <a:ext cx="18660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INTEREST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0" name="Google Shape;5560;p52"/>
          <p:cNvSpPr txBox="1">
            <a:spLocks noGrp="1"/>
          </p:cNvSpPr>
          <p:nvPr>
            <p:ph type="subTitle" idx="4294967295"/>
          </p:nvPr>
        </p:nvSpPr>
        <p:spPr>
          <a:xfrm>
            <a:off x="6570613" y="1681725"/>
            <a:ext cx="19179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AWARENESS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1" name="Google Shape;5561;p52"/>
          <p:cNvSpPr txBox="1">
            <a:spLocks noGrp="1"/>
          </p:cNvSpPr>
          <p:nvPr>
            <p:ph type="subTitle" idx="4294967295"/>
          </p:nvPr>
        </p:nvSpPr>
        <p:spPr>
          <a:xfrm>
            <a:off x="664675" y="2030375"/>
            <a:ext cx="18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Jupiter is a gas giant and the biggest one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2" name="Google Shape;5562;p52"/>
          <p:cNvSpPr txBox="1">
            <a:spLocks noGrp="1"/>
          </p:cNvSpPr>
          <p:nvPr>
            <p:ph type="subTitle" idx="4294967295"/>
          </p:nvPr>
        </p:nvSpPr>
        <p:spPr>
          <a:xfrm>
            <a:off x="686442" y="3130475"/>
            <a:ext cx="18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Despite being red, Mars is a cold place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3" name="Google Shape;5563;p52"/>
          <p:cNvSpPr txBox="1">
            <a:spLocks noGrp="1"/>
          </p:cNvSpPr>
          <p:nvPr>
            <p:ph type="subTitle" idx="4294967295"/>
          </p:nvPr>
        </p:nvSpPr>
        <p:spPr>
          <a:xfrm>
            <a:off x="6570463" y="2033700"/>
            <a:ext cx="191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Venus has a beautiful name is the second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4" name="Google Shape;5564;p52"/>
          <p:cNvSpPr txBox="1">
            <a:spLocks noGrp="1"/>
          </p:cNvSpPr>
          <p:nvPr>
            <p:ph type="subTitle" idx="4294967295"/>
          </p:nvPr>
        </p:nvSpPr>
        <p:spPr>
          <a:xfrm>
            <a:off x="6578575" y="2761725"/>
            <a:ext cx="19179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DECISION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65" name="Google Shape;5565;p52"/>
          <p:cNvSpPr txBox="1">
            <a:spLocks noGrp="1"/>
          </p:cNvSpPr>
          <p:nvPr>
            <p:ph type="subTitle" idx="4294967295"/>
          </p:nvPr>
        </p:nvSpPr>
        <p:spPr>
          <a:xfrm>
            <a:off x="6574825" y="3129400"/>
            <a:ext cx="1917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Saturn is composed mostly of hydrogen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566" name="Google Shape;5566;p52"/>
          <p:cNvGrpSpPr/>
          <p:nvPr/>
        </p:nvGrpSpPr>
        <p:grpSpPr>
          <a:xfrm rot="10800000">
            <a:off x="2869607" y="1689215"/>
            <a:ext cx="3376680" cy="2222264"/>
            <a:chOff x="5772903" y="2920021"/>
            <a:chExt cx="2523300" cy="2180614"/>
          </a:xfrm>
        </p:grpSpPr>
        <p:sp>
          <p:nvSpPr>
            <p:cNvPr id="5567" name="Google Shape;5567;p52"/>
            <p:cNvSpPr/>
            <p:nvPr/>
          </p:nvSpPr>
          <p:spPr>
            <a:xfrm>
              <a:off x="5772903" y="2920021"/>
              <a:ext cx="2523300" cy="4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2"/>
            <p:cNvSpPr/>
            <p:nvPr/>
          </p:nvSpPr>
          <p:spPr>
            <a:xfrm>
              <a:off x="6010040" y="3500932"/>
              <a:ext cx="2049000" cy="469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2"/>
            <p:cNvSpPr/>
            <p:nvPr/>
          </p:nvSpPr>
          <p:spPr>
            <a:xfrm>
              <a:off x="6299123" y="4066183"/>
              <a:ext cx="1470600" cy="469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2"/>
            <p:cNvSpPr/>
            <p:nvPr/>
          </p:nvSpPr>
          <p:spPr>
            <a:xfrm>
              <a:off x="6629161" y="4631435"/>
              <a:ext cx="810600" cy="469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7" name="Google Shape;5557;p52"/>
          <p:cNvSpPr txBox="1">
            <a:spLocks noGrp="1"/>
          </p:cNvSpPr>
          <p:nvPr>
            <p:ph type="subTitle" idx="4294967295"/>
          </p:nvPr>
        </p:nvSpPr>
        <p:spPr>
          <a:xfrm>
            <a:off x="684950" y="2763800"/>
            <a:ext cx="1864500" cy="3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PURCHASE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71" name="Google Shape;5571;p52"/>
          <p:cNvSpPr txBox="1">
            <a:spLocks noGrp="1"/>
          </p:cNvSpPr>
          <p:nvPr>
            <p:ph type="title"/>
          </p:nvPr>
        </p:nvSpPr>
        <p:spPr>
          <a:xfrm>
            <a:off x="678750" y="394174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FUNNEL</a:t>
            </a:r>
            <a:endParaRPr/>
          </a:p>
        </p:txBody>
      </p:sp>
      <p:sp>
        <p:nvSpPr>
          <p:cNvPr id="5572" name="Google Shape;5572;p52"/>
          <p:cNvSpPr/>
          <p:nvPr/>
        </p:nvSpPr>
        <p:spPr>
          <a:xfrm>
            <a:off x="7722602" y="5055435"/>
            <a:ext cx="93481" cy="78673"/>
          </a:xfrm>
          <a:custGeom>
            <a:avLst/>
            <a:gdLst/>
            <a:ahLst/>
            <a:cxnLst/>
            <a:rect l="l" t="t" r="r" b="b"/>
            <a:pathLst>
              <a:path w="1256" h="1057" extrusionOk="0">
                <a:moveTo>
                  <a:pt x="1151" y="1"/>
                </a:moveTo>
                <a:cubicBezTo>
                  <a:pt x="1136" y="1"/>
                  <a:pt x="1121" y="5"/>
                  <a:pt x="1107" y="15"/>
                </a:cubicBezTo>
                <a:lnTo>
                  <a:pt x="55" y="948"/>
                </a:lnTo>
                <a:cubicBezTo>
                  <a:pt x="0" y="989"/>
                  <a:pt x="55" y="1057"/>
                  <a:pt x="109" y="1057"/>
                </a:cubicBezTo>
                <a:cubicBezTo>
                  <a:pt x="123" y="1057"/>
                  <a:pt x="137" y="1052"/>
                  <a:pt x="149" y="1042"/>
                </a:cubicBezTo>
                <a:lnTo>
                  <a:pt x="1201" y="109"/>
                </a:lnTo>
                <a:cubicBezTo>
                  <a:pt x="1256" y="69"/>
                  <a:pt x="1207" y="1"/>
                  <a:pt x="115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73" name="Google Shape;5573;p52"/>
          <p:cNvCxnSpPr>
            <a:endCxn id="5569" idx="1"/>
          </p:cNvCxnSpPr>
          <p:nvPr/>
        </p:nvCxnSpPr>
        <p:spPr>
          <a:xfrm flipH="1">
            <a:off x="5542100" y="1870444"/>
            <a:ext cx="1028400" cy="63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4" name="Google Shape;5574;p52"/>
          <p:cNvCxnSpPr>
            <a:stCxn id="5564" idx="1"/>
            <a:endCxn id="5567" idx="1"/>
          </p:cNvCxnSpPr>
          <p:nvPr/>
        </p:nvCxnSpPr>
        <p:spPr>
          <a:xfrm flipH="1">
            <a:off x="6246175" y="2950425"/>
            <a:ext cx="332400" cy="722100"/>
          </a:xfrm>
          <a:prstGeom prst="bent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9" name="Google Shape;5579;p53"/>
          <p:cNvSpPr txBox="1">
            <a:spLocks noGrp="1"/>
          </p:cNvSpPr>
          <p:nvPr>
            <p:ph type="title"/>
          </p:nvPr>
        </p:nvSpPr>
        <p:spPr>
          <a:xfrm>
            <a:off x="685800" y="377571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sp>
        <p:nvSpPr>
          <p:cNvPr id="5580" name="Google Shape;5580;p53"/>
          <p:cNvSpPr txBox="1">
            <a:spLocks noGrp="1"/>
          </p:cNvSpPr>
          <p:nvPr>
            <p:ph type="subTitle" idx="4294967295"/>
          </p:nvPr>
        </p:nvSpPr>
        <p:spPr>
          <a:xfrm>
            <a:off x="4716750" y="2743020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NEPTUNE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81" name="Google Shape;5581;p53"/>
          <p:cNvSpPr txBox="1">
            <a:spLocks noGrp="1"/>
          </p:cNvSpPr>
          <p:nvPr>
            <p:ph type="subTitle" idx="3"/>
          </p:nvPr>
        </p:nvSpPr>
        <p:spPr>
          <a:xfrm>
            <a:off x="6656125" y="2742800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5582" name="Google Shape;5582;p53"/>
          <p:cNvSpPr txBox="1">
            <a:spLocks noGrp="1"/>
          </p:cNvSpPr>
          <p:nvPr>
            <p:ph type="subTitle" idx="6"/>
          </p:nvPr>
        </p:nvSpPr>
        <p:spPr>
          <a:xfrm>
            <a:off x="6656125" y="3171425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our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3" name="Google Shape;5583;p53"/>
          <p:cNvSpPr txBox="1">
            <a:spLocks noGrp="1"/>
          </p:cNvSpPr>
          <p:nvPr>
            <p:ph type="subTitle" idx="1"/>
          </p:nvPr>
        </p:nvSpPr>
        <p:spPr>
          <a:xfrm>
            <a:off x="785288" y="2742025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4" name="Google Shape;5584;p53"/>
          <p:cNvSpPr txBox="1">
            <a:spLocks noGrp="1"/>
          </p:cNvSpPr>
          <p:nvPr>
            <p:ph type="subTitle" idx="2"/>
          </p:nvPr>
        </p:nvSpPr>
        <p:spPr>
          <a:xfrm>
            <a:off x="785288" y="3167050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5585" name="Google Shape;5585;p53"/>
          <p:cNvSpPr txBox="1">
            <a:spLocks noGrp="1"/>
          </p:cNvSpPr>
          <p:nvPr>
            <p:ph type="subTitle" idx="4"/>
          </p:nvPr>
        </p:nvSpPr>
        <p:spPr>
          <a:xfrm>
            <a:off x="2757025" y="3169525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5586" name="Google Shape;5586;p53"/>
          <p:cNvSpPr txBox="1">
            <a:spLocks noGrp="1"/>
          </p:cNvSpPr>
          <p:nvPr>
            <p:ph type="subTitle" idx="7"/>
          </p:nvPr>
        </p:nvSpPr>
        <p:spPr>
          <a:xfrm>
            <a:off x="2757025" y="2742974"/>
            <a:ext cx="17205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5587" name="Google Shape;5587;p53"/>
          <p:cNvSpPr txBox="1">
            <a:spLocks noGrp="1"/>
          </p:cNvSpPr>
          <p:nvPr>
            <p:ph type="subTitle" idx="8"/>
          </p:nvPr>
        </p:nvSpPr>
        <p:spPr>
          <a:xfrm>
            <a:off x="4716750" y="3175750"/>
            <a:ext cx="17205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place, not hot</a:t>
            </a:r>
            <a:endParaRPr/>
          </a:p>
        </p:txBody>
      </p:sp>
      <p:sp>
        <p:nvSpPr>
          <p:cNvPr id="5588" name="Google Shape;5588;p53"/>
          <p:cNvSpPr txBox="1">
            <a:spLocks noGrp="1"/>
          </p:cNvSpPr>
          <p:nvPr>
            <p:ph type="title" idx="9"/>
          </p:nvPr>
        </p:nvSpPr>
        <p:spPr>
          <a:xfrm>
            <a:off x="785288" y="1596450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5589" name="Google Shape;5589;p53"/>
          <p:cNvSpPr txBox="1">
            <a:spLocks noGrp="1"/>
          </p:cNvSpPr>
          <p:nvPr>
            <p:ph type="title" idx="13"/>
          </p:nvPr>
        </p:nvSpPr>
        <p:spPr>
          <a:xfrm>
            <a:off x="2757025" y="1578625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5590" name="Google Shape;5590;p53"/>
          <p:cNvSpPr txBox="1">
            <a:spLocks noGrp="1"/>
          </p:cNvSpPr>
          <p:nvPr>
            <p:ph type="title" idx="14"/>
          </p:nvPr>
        </p:nvSpPr>
        <p:spPr>
          <a:xfrm>
            <a:off x="4716750" y="1598975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5591" name="Google Shape;5591;p53"/>
          <p:cNvSpPr txBox="1">
            <a:spLocks noGrp="1"/>
          </p:cNvSpPr>
          <p:nvPr>
            <p:ph type="title" idx="15"/>
          </p:nvPr>
        </p:nvSpPr>
        <p:spPr>
          <a:xfrm>
            <a:off x="6656125" y="1590675"/>
            <a:ext cx="1720500" cy="12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18%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p54"/>
          <p:cNvSpPr/>
          <p:nvPr/>
        </p:nvSpPr>
        <p:spPr>
          <a:xfrm>
            <a:off x="1091075" y="2987765"/>
            <a:ext cx="855961" cy="724672"/>
          </a:xfrm>
          <a:custGeom>
            <a:avLst/>
            <a:gdLst/>
            <a:ahLst/>
            <a:cxnLst/>
            <a:rect l="l" t="t" r="r" b="b"/>
            <a:pathLst>
              <a:path w="35565" h="30110" extrusionOk="0">
                <a:moveTo>
                  <a:pt x="10323" y="0"/>
                </a:moveTo>
                <a:cubicBezTo>
                  <a:pt x="9688" y="0"/>
                  <a:pt x="9052" y="72"/>
                  <a:pt x="8424" y="224"/>
                </a:cubicBezTo>
                <a:cubicBezTo>
                  <a:pt x="5701" y="857"/>
                  <a:pt x="3452" y="2979"/>
                  <a:pt x="2312" y="5513"/>
                </a:cubicBezTo>
                <a:cubicBezTo>
                  <a:pt x="1172" y="8078"/>
                  <a:pt x="1045" y="10991"/>
                  <a:pt x="1615" y="13747"/>
                </a:cubicBezTo>
                <a:cubicBezTo>
                  <a:pt x="2154" y="16470"/>
                  <a:pt x="3357" y="19415"/>
                  <a:pt x="2185" y="21949"/>
                </a:cubicBezTo>
                <a:cubicBezTo>
                  <a:pt x="1869" y="22646"/>
                  <a:pt x="1362" y="23247"/>
                  <a:pt x="1077" y="23976"/>
                </a:cubicBezTo>
                <a:cubicBezTo>
                  <a:pt x="0" y="26668"/>
                  <a:pt x="2502" y="29835"/>
                  <a:pt x="5384" y="30088"/>
                </a:cubicBezTo>
                <a:cubicBezTo>
                  <a:pt x="5548" y="30102"/>
                  <a:pt x="5711" y="30109"/>
                  <a:pt x="5873" y="30109"/>
                </a:cubicBezTo>
                <a:cubicBezTo>
                  <a:pt x="8571" y="30109"/>
                  <a:pt x="11067" y="28170"/>
                  <a:pt x="12351" y="25781"/>
                </a:cubicBezTo>
                <a:cubicBezTo>
                  <a:pt x="13143" y="24292"/>
                  <a:pt x="13840" y="22392"/>
                  <a:pt x="15486" y="21949"/>
                </a:cubicBezTo>
                <a:cubicBezTo>
                  <a:pt x="15693" y="21901"/>
                  <a:pt x="15901" y="21881"/>
                  <a:pt x="16109" y="21881"/>
                </a:cubicBezTo>
                <a:cubicBezTo>
                  <a:pt x="17145" y="21881"/>
                  <a:pt x="18200" y="22382"/>
                  <a:pt x="19255" y="22487"/>
                </a:cubicBezTo>
                <a:cubicBezTo>
                  <a:pt x="19376" y="22497"/>
                  <a:pt x="19496" y="22502"/>
                  <a:pt x="19616" y="22502"/>
                </a:cubicBezTo>
                <a:cubicBezTo>
                  <a:pt x="20691" y="22502"/>
                  <a:pt x="21719" y="22120"/>
                  <a:pt x="22517" y="21379"/>
                </a:cubicBezTo>
                <a:cubicBezTo>
                  <a:pt x="24386" y="20555"/>
                  <a:pt x="26507" y="20429"/>
                  <a:pt x="28502" y="20049"/>
                </a:cubicBezTo>
                <a:cubicBezTo>
                  <a:pt x="30529" y="19669"/>
                  <a:pt x="32651" y="18877"/>
                  <a:pt x="33728" y="17104"/>
                </a:cubicBezTo>
                <a:cubicBezTo>
                  <a:pt x="35565" y="14063"/>
                  <a:pt x="33411" y="10200"/>
                  <a:pt x="31099" y="7476"/>
                </a:cubicBezTo>
                <a:cubicBezTo>
                  <a:pt x="30751" y="6969"/>
                  <a:pt x="30244" y="6558"/>
                  <a:pt x="29643" y="6273"/>
                </a:cubicBezTo>
                <a:cubicBezTo>
                  <a:pt x="29410" y="6192"/>
                  <a:pt x="29179" y="6157"/>
                  <a:pt x="28949" y="6157"/>
                </a:cubicBezTo>
                <a:cubicBezTo>
                  <a:pt x="27738" y="6157"/>
                  <a:pt x="26550" y="7125"/>
                  <a:pt x="25272" y="7445"/>
                </a:cubicBezTo>
                <a:cubicBezTo>
                  <a:pt x="24974" y="7514"/>
                  <a:pt x="24681" y="7547"/>
                  <a:pt x="24394" y="7547"/>
                </a:cubicBezTo>
                <a:cubicBezTo>
                  <a:pt x="21820" y="7547"/>
                  <a:pt x="19695" y="4926"/>
                  <a:pt x="17672" y="3074"/>
                </a:cubicBezTo>
                <a:cubicBezTo>
                  <a:pt x="15651" y="1258"/>
                  <a:pt x="12991" y="0"/>
                  <a:pt x="10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7" name="Google Shape;5597;p54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598" name="Google Shape;5598;p54"/>
          <p:cNvSpPr txBox="1">
            <a:spLocks noGrp="1"/>
          </p:cNvSpPr>
          <p:nvPr>
            <p:ph type="subTitle" idx="2"/>
          </p:nvPr>
        </p:nvSpPr>
        <p:spPr>
          <a:xfrm>
            <a:off x="2066925" y="1905000"/>
            <a:ext cx="2347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a gas giant and the biggest planet in our Solar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9" name="Google Shape;5599;p54"/>
          <p:cNvSpPr/>
          <p:nvPr/>
        </p:nvSpPr>
        <p:spPr>
          <a:xfrm>
            <a:off x="8569461" y="5143050"/>
            <a:ext cx="130789" cy="137457"/>
          </a:xfrm>
          <a:custGeom>
            <a:avLst/>
            <a:gdLst/>
            <a:ahLst/>
            <a:cxnLst/>
            <a:rect l="l" t="t" r="r" b="b"/>
            <a:pathLst>
              <a:path w="1118" h="1175" extrusionOk="0">
                <a:moveTo>
                  <a:pt x="675" y="0"/>
                </a:moveTo>
                <a:cubicBezTo>
                  <a:pt x="661" y="0"/>
                  <a:pt x="648" y="4"/>
                  <a:pt x="634" y="11"/>
                </a:cubicBezTo>
                <a:cubicBezTo>
                  <a:pt x="506" y="45"/>
                  <a:pt x="489" y="199"/>
                  <a:pt x="463" y="319"/>
                </a:cubicBezTo>
                <a:cubicBezTo>
                  <a:pt x="454" y="361"/>
                  <a:pt x="446" y="404"/>
                  <a:pt x="437" y="447"/>
                </a:cubicBezTo>
                <a:lnTo>
                  <a:pt x="352" y="413"/>
                </a:lnTo>
                <a:lnTo>
                  <a:pt x="206" y="344"/>
                </a:lnTo>
                <a:cubicBezTo>
                  <a:pt x="230" y="288"/>
                  <a:pt x="186" y="224"/>
                  <a:pt x="124" y="224"/>
                </a:cubicBezTo>
                <a:cubicBezTo>
                  <a:pt x="120" y="224"/>
                  <a:pt x="116" y="224"/>
                  <a:pt x="112" y="224"/>
                </a:cubicBezTo>
                <a:cubicBezTo>
                  <a:pt x="9" y="250"/>
                  <a:pt x="1" y="327"/>
                  <a:pt x="35" y="396"/>
                </a:cubicBezTo>
                <a:cubicBezTo>
                  <a:pt x="35" y="421"/>
                  <a:pt x="52" y="447"/>
                  <a:pt x="78" y="455"/>
                </a:cubicBezTo>
                <a:cubicBezTo>
                  <a:pt x="86" y="473"/>
                  <a:pt x="95" y="481"/>
                  <a:pt x="104" y="490"/>
                </a:cubicBezTo>
                <a:cubicBezTo>
                  <a:pt x="189" y="550"/>
                  <a:pt x="275" y="601"/>
                  <a:pt x="360" y="644"/>
                </a:cubicBezTo>
                <a:lnTo>
                  <a:pt x="403" y="669"/>
                </a:lnTo>
                <a:cubicBezTo>
                  <a:pt x="394" y="721"/>
                  <a:pt x="386" y="763"/>
                  <a:pt x="377" y="806"/>
                </a:cubicBezTo>
                <a:cubicBezTo>
                  <a:pt x="377" y="832"/>
                  <a:pt x="386" y="849"/>
                  <a:pt x="394" y="875"/>
                </a:cubicBezTo>
                <a:lnTo>
                  <a:pt x="394" y="1003"/>
                </a:lnTo>
                <a:cubicBezTo>
                  <a:pt x="386" y="1020"/>
                  <a:pt x="386" y="1037"/>
                  <a:pt x="377" y="1054"/>
                </a:cubicBez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8" y="1161"/>
                  <a:pt x="514" y="1131"/>
                </a:cubicBezTo>
                <a:cubicBezTo>
                  <a:pt x="557" y="1046"/>
                  <a:pt x="600" y="960"/>
                  <a:pt x="643" y="866"/>
                </a:cubicBezTo>
                <a:lnTo>
                  <a:pt x="668" y="798"/>
                </a:lnTo>
                <a:cubicBezTo>
                  <a:pt x="702" y="815"/>
                  <a:pt x="745" y="823"/>
                  <a:pt x="788" y="832"/>
                </a:cubicBezTo>
                <a:cubicBezTo>
                  <a:pt x="799" y="835"/>
                  <a:pt x="809" y="837"/>
                  <a:pt x="819" y="837"/>
                </a:cubicBezTo>
                <a:cubicBezTo>
                  <a:pt x="833" y="837"/>
                  <a:pt x="846" y="833"/>
                  <a:pt x="856" y="823"/>
                </a:cubicBezTo>
                <a:lnTo>
                  <a:pt x="959" y="866"/>
                </a:lnTo>
                <a:cubicBezTo>
                  <a:pt x="972" y="872"/>
                  <a:pt x="985" y="875"/>
                  <a:pt x="997" y="875"/>
                </a:cubicBezTo>
                <a:cubicBezTo>
                  <a:pt x="1071" y="875"/>
                  <a:pt x="1117" y="773"/>
                  <a:pt x="1036" y="729"/>
                </a:cubicBezTo>
                <a:cubicBezTo>
                  <a:pt x="942" y="669"/>
                  <a:pt x="839" y="618"/>
                  <a:pt x="728" y="567"/>
                </a:cubicBezTo>
                <a:cubicBezTo>
                  <a:pt x="728" y="558"/>
                  <a:pt x="728" y="558"/>
                  <a:pt x="728" y="558"/>
                </a:cubicBezTo>
                <a:cubicBezTo>
                  <a:pt x="762" y="413"/>
                  <a:pt x="779" y="267"/>
                  <a:pt x="779" y="122"/>
                </a:cubicBezTo>
                <a:cubicBezTo>
                  <a:pt x="779" y="96"/>
                  <a:pt x="762" y="79"/>
                  <a:pt x="754" y="62"/>
                </a:cubicBezTo>
                <a:cubicBezTo>
                  <a:pt x="741" y="24"/>
                  <a:pt x="710" y="0"/>
                  <a:pt x="6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0" name="Google Shape;5600;p54"/>
          <p:cNvSpPr/>
          <p:nvPr/>
        </p:nvSpPr>
        <p:spPr>
          <a:xfrm>
            <a:off x="8365080" y="5140008"/>
            <a:ext cx="133480" cy="127748"/>
          </a:xfrm>
          <a:custGeom>
            <a:avLst/>
            <a:gdLst/>
            <a:ahLst/>
            <a:cxnLst/>
            <a:rect l="l" t="t" r="r" b="b"/>
            <a:pathLst>
              <a:path w="1141" h="1092" extrusionOk="0">
                <a:moveTo>
                  <a:pt x="781" y="1"/>
                </a:moveTo>
                <a:cubicBezTo>
                  <a:pt x="751" y="1"/>
                  <a:pt x="723" y="17"/>
                  <a:pt x="713" y="54"/>
                </a:cubicBezTo>
                <a:cubicBezTo>
                  <a:pt x="701" y="47"/>
                  <a:pt x="689" y="43"/>
                  <a:pt x="677" y="43"/>
                </a:cubicBezTo>
                <a:cubicBezTo>
                  <a:pt x="645" y="43"/>
                  <a:pt x="616" y="65"/>
                  <a:pt x="610" y="96"/>
                </a:cubicBezTo>
                <a:cubicBezTo>
                  <a:pt x="584" y="216"/>
                  <a:pt x="559" y="336"/>
                  <a:pt x="525" y="447"/>
                </a:cubicBezTo>
                <a:cubicBezTo>
                  <a:pt x="430" y="396"/>
                  <a:pt x="345" y="336"/>
                  <a:pt x="259" y="276"/>
                </a:cubicBezTo>
                <a:lnTo>
                  <a:pt x="208" y="242"/>
                </a:lnTo>
                <a:lnTo>
                  <a:pt x="191" y="233"/>
                </a:lnTo>
                <a:lnTo>
                  <a:pt x="148" y="199"/>
                </a:lnTo>
                <a:cubicBezTo>
                  <a:pt x="133" y="189"/>
                  <a:pt x="119" y="184"/>
                  <a:pt x="105" y="184"/>
                </a:cubicBezTo>
                <a:cubicBezTo>
                  <a:pt x="41" y="184"/>
                  <a:pt x="0" y="286"/>
                  <a:pt x="71" y="336"/>
                </a:cubicBezTo>
                <a:cubicBezTo>
                  <a:pt x="88" y="345"/>
                  <a:pt x="97" y="362"/>
                  <a:pt x="114" y="370"/>
                </a:cubicBezTo>
                <a:lnTo>
                  <a:pt x="122" y="379"/>
                </a:lnTo>
                <a:cubicBezTo>
                  <a:pt x="105" y="387"/>
                  <a:pt x="97" y="387"/>
                  <a:pt x="88" y="396"/>
                </a:cubicBezTo>
                <a:cubicBezTo>
                  <a:pt x="28" y="439"/>
                  <a:pt x="37" y="524"/>
                  <a:pt x="105" y="541"/>
                </a:cubicBezTo>
                <a:lnTo>
                  <a:pt x="439" y="687"/>
                </a:lnTo>
                <a:cubicBezTo>
                  <a:pt x="405" y="781"/>
                  <a:pt x="362" y="875"/>
                  <a:pt x="319" y="969"/>
                </a:cubicBezTo>
                <a:cubicBezTo>
                  <a:pt x="288" y="1026"/>
                  <a:pt x="335" y="1092"/>
                  <a:pt x="386" y="1092"/>
                </a:cubicBezTo>
                <a:cubicBezTo>
                  <a:pt x="405" y="1092"/>
                  <a:pt x="423" y="1083"/>
                  <a:pt x="439" y="1063"/>
                </a:cubicBezTo>
                <a:lnTo>
                  <a:pt x="456" y="1046"/>
                </a:lnTo>
                <a:lnTo>
                  <a:pt x="490" y="995"/>
                </a:lnTo>
                <a:cubicBezTo>
                  <a:pt x="506" y="1011"/>
                  <a:pt x="528" y="1018"/>
                  <a:pt x="548" y="1018"/>
                </a:cubicBezTo>
                <a:cubicBezTo>
                  <a:pt x="583" y="1018"/>
                  <a:pt x="617" y="998"/>
                  <a:pt x="627" y="960"/>
                </a:cubicBezTo>
                <a:cubicBezTo>
                  <a:pt x="644" y="901"/>
                  <a:pt x="661" y="849"/>
                  <a:pt x="679" y="789"/>
                </a:cubicBezTo>
                <a:lnTo>
                  <a:pt x="704" y="798"/>
                </a:lnTo>
                <a:lnTo>
                  <a:pt x="910" y="952"/>
                </a:lnTo>
                <a:cubicBezTo>
                  <a:pt x="922" y="962"/>
                  <a:pt x="938" y="966"/>
                  <a:pt x="953" y="966"/>
                </a:cubicBezTo>
                <a:cubicBezTo>
                  <a:pt x="977" y="966"/>
                  <a:pt x="1001" y="953"/>
                  <a:pt x="1012" y="926"/>
                </a:cubicBezTo>
                <a:cubicBezTo>
                  <a:pt x="1022" y="930"/>
                  <a:pt x="1030" y="932"/>
                  <a:pt x="1039" y="932"/>
                </a:cubicBezTo>
                <a:cubicBezTo>
                  <a:pt x="1107" y="932"/>
                  <a:pt x="1141" y="819"/>
                  <a:pt x="1072" y="781"/>
                </a:cubicBezTo>
                <a:cubicBezTo>
                  <a:pt x="961" y="721"/>
                  <a:pt x="841" y="652"/>
                  <a:pt x="730" y="584"/>
                </a:cubicBezTo>
                <a:cubicBezTo>
                  <a:pt x="798" y="422"/>
                  <a:pt x="841" y="259"/>
                  <a:pt x="867" y="96"/>
                </a:cubicBezTo>
                <a:cubicBezTo>
                  <a:pt x="877" y="39"/>
                  <a:pt x="827" y="1"/>
                  <a:pt x="78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1" name="Google Shape;5601;p54"/>
          <p:cNvSpPr/>
          <p:nvPr/>
        </p:nvSpPr>
        <p:spPr>
          <a:xfrm>
            <a:off x="8837600" y="5202363"/>
            <a:ext cx="123302" cy="120144"/>
          </a:xfrm>
          <a:custGeom>
            <a:avLst/>
            <a:gdLst/>
            <a:ahLst/>
            <a:cxnLst/>
            <a:rect l="l" t="t" r="r" b="b"/>
            <a:pathLst>
              <a:path w="1054" h="1027" extrusionOk="0">
                <a:moveTo>
                  <a:pt x="610" y="1"/>
                </a:moveTo>
                <a:cubicBezTo>
                  <a:pt x="586" y="1"/>
                  <a:pt x="564" y="13"/>
                  <a:pt x="549" y="43"/>
                </a:cubicBezTo>
                <a:cubicBezTo>
                  <a:pt x="472" y="179"/>
                  <a:pt x="421" y="325"/>
                  <a:pt x="378" y="470"/>
                </a:cubicBezTo>
                <a:cubicBezTo>
                  <a:pt x="301" y="419"/>
                  <a:pt x="233" y="359"/>
                  <a:pt x="173" y="299"/>
                </a:cubicBezTo>
                <a:cubicBezTo>
                  <a:pt x="156" y="285"/>
                  <a:pt x="139" y="279"/>
                  <a:pt x="121" y="279"/>
                </a:cubicBezTo>
                <a:cubicBezTo>
                  <a:pt x="57" y="279"/>
                  <a:pt x="1" y="363"/>
                  <a:pt x="61" y="410"/>
                </a:cubicBezTo>
                <a:lnTo>
                  <a:pt x="104" y="445"/>
                </a:lnTo>
                <a:cubicBezTo>
                  <a:pt x="87" y="487"/>
                  <a:pt x="96" y="530"/>
                  <a:pt x="130" y="556"/>
                </a:cubicBezTo>
                <a:lnTo>
                  <a:pt x="335" y="650"/>
                </a:lnTo>
                <a:cubicBezTo>
                  <a:pt x="335" y="676"/>
                  <a:pt x="327" y="693"/>
                  <a:pt x="327" y="710"/>
                </a:cubicBezTo>
                <a:lnTo>
                  <a:pt x="310" y="761"/>
                </a:lnTo>
                <a:cubicBezTo>
                  <a:pt x="284" y="812"/>
                  <a:pt x="258" y="864"/>
                  <a:pt x="233" y="907"/>
                </a:cubicBezTo>
                <a:cubicBezTo>
                  <a:pt x="203" y="965"/>
                  <a:pt x="249" y="1023"/>
                  <a:pt x="305" y="1023"/>
                </a:cubicBezTo>
                <a:cubicBezTo>
                  <a:pt x="315" y="1023"/>
                  <a:pt x="325" y="1022"/>
                  <a:pt x="335" y="1018"/>
                </a:cubicBezTo>
                <a:cubicBezTo>
                  <a:pt x="347" y="1023"/>
                  <a:pt x="360" y="1026"/>
                  <a:pt x="374" y="1026"/>
                </a:cubicBezTo>
                <a:cubicBezTo>
                  <a:pt x="401" y="1026"/>
                  <a:pt x="429" y="1015"/>
                  <a:pt x="446" y="992"/>
                </a:cubicBezTo>
                <a:cubicBezTo>
                  <a:pt x="481" y="915"/>
                  <a:pt x="506" y="838"/>
                  <a:pt x="541" y="753"/>
                </a:cubicBezTo>
                <a:lnTo>
                  <a:pt x="549" y="753"/>
                </a:lnTo>
                <a:cubicBezTo>
                  <a:pt x="635" y="804"/>
                  <a:pt x="720" y="855"/>
                  <a:pt x="806" y="898"/>
                </a:cubicBezTo>
                <a:cubicBezTo>
                  <a:pt x="817" y="902"/>
                  <a:pt x="828" y="905"/>
                  <a:pt x="840" y="905"/>
                </a:cubicBezTo>
                <a:cubicBezTo>
                  <a:pt x="873" y="905"/>
                  <a:pt x="904" y="887"/>
                  <a:pt x="917" y="855"/>
                </a:cubicBezTo>
                <a:lnTo>
                  <a:pt x="951" y="864"/>
                </a:lnTo>
                <a:cubicBezTo>
                  <a:pt x="1020" y="855"/>
                  <a:pt x="1054" y="770"/>
                  <a:pt x="1003" y="727"/>
                </a:cubicBezTo>
                <a:lnTo>
                  <a:pt x="609" y="573"/>
                </a:lnTo>
                <a:cubicBezTo>
                  <a:pt x="643" y="470"/>
                  <a:pt x="677" y="359"/>
                  <a:pt x="703" y="256"/>
                </a:cubicBezTo>
                <a:cubicBezTo>
                  <a:pt x="712" y="231"/>
                  <a:pt x="695" y="196"/>
                  <a:pt x="677" y="179"/>
                </a:cubicBezTo>
                <a:cubicBezTo>
                  <a:pt x="677" y="154"/>
                  <a:pt x="686" y="128"/>
                  <a:pt x="695" y="102"/>
                </a:cubicBezTo>
                <a:cubicBezTo>
                  <a:pt x="700" y="46"/>
                  <a:pt x="654" y="1"/>
                  <a:pt x="610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2" name="Google Shape;5602;p54"/>
          <p:cNvSpPr/>
          <p:nvPr/>
        </p:nvSpPr>
        <p:spPr>
          <a:xfrm flipH="1">
            <a:off x="7196962" y="2987757"/>
            <a:ext cx="855961" cy="724672"/>
          </a:xfrm>
          <a:custGeom>
            <a:avLst/>
            <a:gdLst/>
            <a:ahLst/>
            <a:cxnLst/>
            <a:rect l="l" t="t" r="r" b="b"/>
            <a:pathLst>
              <a:path w="35565" h="30110" extrusionOk="0">
                <a:moveTo>
                  <a:pt x="10323" y="0"/>
                </a:moveTo>
                <a:cubicBezTo>
                  <a:pt x="9688" y="0"/>
                  <a:pt x="9052" y="72"/>
                  <a:pt x="8424" y="224"/>
                </a:cubicBezTo>
                <a:cubicBezTo>
                  <a:pt x="5701" y="857"/>
                  <a:pt x="3452" y="2979"/>
                  <a:pt x="2312" y="5513"/>
                </a:cubicBezTo>
                <a:cubicBezTo>
                  <a:pt x="1172" y="8078"/>
                  <a:pt x="1045" y="10991"/>
                  <a:pt x="1615" y="13747"/>
                </a:cubicBezTo>
                <a:cubicBezTo>
                  <a:pt x="2154" y="16470"/>
                  <a:pt x="3357" y="19415"/>
                  <a:pt x="2185" y="21949"/>
                </a:cubicBezTo>
                <a:cubicBezTo>
                  <a:pt x="1869" y="22646"/>
                  <a:pt x="1362" y="23247"/>
                  <a:pt x="1077" y="23976"/>
                </a:cubicBezTo>
                <a:cubicBezTo>
                  <a:pt x="0" y="26668"/>
                  <a:pt x="2502" y="29835"/>
                  <a:pt x="5384" y="30088"/>
                </a:cubicBezTo>
                <a:cubicBezTo>
                  <a:pt x="5548" y="30102"/>
                  <a:pt x="5711" y="30109"/>
                  <a:pt x="5873" y="30109"/>
                </a:cubicBezTo>
                <a:cubicBezTo>
                  <a:pt x="8571" y="30109"/>
                  <a:pt x="11067" y="28170"/>
                  <a:pt x="12351" y="25781"/>
                </a:cubicBezTo>
                <a:cubicBezTo>
                  <a:pt x="13143" y="24292"/>
                  <a:pt x="13840" y="22392"/>
                  <a:pt x="15486" y="21949"/>
                </a:cubicBezTo>
                <a:cubicBezTo>
                  <a:pt x="15693" y="21901"/>
                  <a:pt x="15901" y="21881"/>
                  <a:pt x="16109" y="21881"/>
                </a:cubicBezTo>
                <a:cubicBezTo>
                  <a:pt x="17145" y="21881"/>
                  <a:pt x="18200" y="22382"/>
                  <a:pt x="19255" y="22487"/>
                </a:cubicBezTo>
                <a:cubicBezTo>
                  <a:pt x="19376" y="22497"/>
                  <a:pt x="19496" y="22502"/>
                  <a:pt x="19616" y="22502"/>
                </a:cubicBezTo>
                <a:cubicBezTo>
                  <a:pt x="20691" y="22502"/>
                  <a:pt x="21719" y="22120"/>
                  <a:pt x="22517" y="21379"/>
                </a:cubicBezTo>
                <a:cubicBezTo>
                  <a:pt x="24386" y="20555"/>
                  <a:pt x="26507" y="20429"/>
                  <a:pt x="28502" y="20049"/>
                </a:cubicBezTo>
                <a:cubicBezTo>
                  <a:pt x="30529" y="19669"/>
                  <a:pt x="32651" y="18877"/>
                  <a:pt x="33728" y="17104"/>
                </a:cubicBezTo>
                <a:cubicBezTo>
                  <a:pt x="35565" y="14063"/>
                  <a:pt x="33411" y="10200"/>
                  <a:pt x="31099" y="7476"/>
                </a:cubicBezTo>
                <a:cubicBezTo>
                  <a:pt x="30751" y="6969"/>
                  <a:pt x="30244" y="6558"/>
                  <a:pt x="29643" y="6273"/>
                </a:cubicBezTo>
                <a:cubicBezTo>
                  <a:pt x="29410" y="6192"/>
                  <a:pt x="29179" y="6157"/>
                  <a:pt x="28949" y="6157"/>
                </a:cubicBezTo>
                <a:cubicBezTo>
                  <a:pt x="27738" y="6157"/>
                  <a:pt x="26550" y="7125"/>
                  <a:pt x="25272" y="7445"/>
                </a:cubicBezTo>
                <a:cubicBezTo>
                  <a:pt x="24974" y="7514"/>
                  <a:pt x="24681" y="7547"/>
                  <a:pt x="24394" y="7547"/>
                </a:cubicBezTo>
                <a:cubicBezTo>
                  <a:pt x="21820" y="7547"/>
                  <a:pt x="19695" y="4926"/>
                  <a:pt x="17672" y="3074"/>
                </a:cubicBezTo>
                <a:cubicBezTo>
                  <a:pt x="15651" y="1258"/>
                  <a:pt x="12991" y="0"/>
                  <a:pt x="10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3" name="Google Shape;5603;p54"/>
          <p:cNvSpPr/>
          <p:nvPr/>
        </p:nvSpPr>
        <p:spPr>
          <a:xfrm>
            <a:off x="1117096" y="1438540"/>
            <a:ext cx="855961" cy="724672"/>
          </a:xfrm>
          <a:custGeom>
            <a:avLst/>
            <a:gdLst/>
            <a:ahLst/>
            <a:cxnLst/>
            <a:rect l="l" t="t" r="r" b="b"/>
            <a:pathLst>
              <a:path w="35565" h="30110" extrusionOk="0">
                <a:moveTo>
                  <a:pt x="10323" y="0"/>
                </a:moveTo>
                <a:cubicBezTo>
                  <a:pt x="9688" y="0"/>
                  <a:pt x="9052" y="72"/>
                  <a:pt x="8424" y="224"/>
                </a:cubicBezTo>
                <a:cubicBezTo>
                  <a:pt x="5701" y="857"/>
                  <a:pt x="3452" y="2979"/>
                  <a:pt x="2312" y="5513"/>
                </a:cubicBezTo>
                <a:cubicBezTo>
                  <a:pt x="1172" y="8078"/>
                  <a:pt x="1045" y="10991"/>
                  <a:pt x="1615" y="13747"/>
                </a:cubicBezTo>
                <a:cubicBezTo>
                  <a:pt x="2154" y="16470"/>
                  <a:pt x="3357" y="19415"/>
                  <a:pt x="2185" y="21949"/>
                </a:cubicBezTo>
                <a:cubicBezTo>
                  <a:pt x="1869" y="22646"/>
                  <a:pt x="1362" y="23247"/>
                  <a:pt x="1077" y="23976"/>
                </a:cubicBezTo>
                <a:cubicBezTo>
                  <a:pt x="0" y="26668"/>
                  <a:pt x="2502" y="29835"/>
                  <a:pt x="5384" y="30088"/>
                </a:cubicBezTo>
                <a:cubicBezTo>
                  <a:pt x="5548" y="30102"/>
                  <a:pt x="5711" y="30109"/>
                  <a:pt x="5873" y="30109"/>
                </a:cubicBezTo>
                <a:cubicBezTo>
                  <a:pt x="8571" y="30109"/>
                  <a:pt x="11067" y="28170"/>
                  <a:pt x="12351" y="25781"/>
                </a:cubicBezTo>
                <a:cubicBezTo>
                  <a:pt x="13143" y="24292"/>
                  <a:pt x="13840" y="22392"/>
                  <a:pt x="15486" y="21949"/>
                </a:cubicBezTo>
                <a:cubicBezTo>
                  <a:pt x="15693" y="21901"/>
                  <a:pt x="15901" y="21881"/>
                  <a:pt x="16109" y="21881"/>
                </a:cubicBezTo>
                <a:cubicBezTo>
                  <a:pt x="17145" y="21881"/>
                  <a:pt x="18200" y="22382"/>
                  <a:pt x="19255" y="22487"/>
                </a:cubicBezTo>
                <a:cubicBezTo>
                  <a:pt x="19376" y="22497"/>
                  <a:pt x="19496" y="22502"/>
                  <a:pt x="19616" y="22502"/>
                </a:cubicBezTo>
                <a:cubicBezTo>
                  <a:pt x="20691" y="22502"/>
                  <a:pt x="21719" y="22120"/>
                  <a:pt x="22517" y="21379"/>
                </a:cubicBezTo>
                <a:cubicBezTo>
                  <a:pt x="24386" y="20555"/>
                  <a:pt x="26507" y="20429"/>
                  <a:pt x="28502" y="20049"/>
                </a:cubicBezTo>
                <a:cubicBezTo>
                  <a:pt x="30529" y="19669"/>
                  <a:pt x="32651" y="18877"/>
                  <a:pt x="33728" y="17104"/>
                </a:cubicBezTo>
                <a:cubicBezTo>
                  <a:pt x="35565" y="14063"/>
                  <a:pt x="33411" y="10200"/>
                  <a:pt x="31099" y="7476"/>
                </a:cubicBezTo>
                <a:cubicBezTo>
                  <a:pt x="30751" y="6969"/>
                  <a:pt x="30244" y="6558"/>
                  <a:pt x="29643" y="6273"/>
                </a:cubicBezTo>
                <a:cubicBezTo>
                  <a:pt x="29410" y="6192"/>
                  <a:pt x="29179" y="6157"/>
                  <a:pt x="28949" y="6157"/>
                </a:cubicBezTo>
                <a:cubicBezTo>
                  <a:pt x="27738" y="6157"/>
                  <a:pt x="26550" y="7125"/>
                  <a:pt x="25272" y="7445"/>
                </a:cubicBezTo>
                <a:cubicBezTo>
                  <a:pt x="24974" y="7514"/>
                  <a:pt x="24681" y="7547"/>
                  <a:pt x="24394" y="7547"/>
                </a:cubicBezTo>
                <a:cubicBezTo>
                  <a:pt x="21820" y="7547"/>
                  <a:pt x="19695" y="4926"/>
                  <a:pt x="17672" y="3074"/>
                </a:cubicBezTo>
                <a:cubicBezTo>
                  <a:pt x="15651" y="1258"/>
                  <a:pt x="12991" y="0"/>
                  <a:pt x="1032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4" name="Google Shape;5604;p54"/>
          <p:cNvSpPr/>
          <p:nvPr/>
        </p:nvSpPr>
        <p:spPr>
          <a:xfrm flipH="1">
            <a:off x="7196965" y="1438540"/>
            <a:ext cx="855961" cy="724672"/>
          </a:xfrm>
          <a:custGeom>
            <a:avLst/>
            <a:gdLst/>
            <a:ahLst/>
            <a:cxnLst/>
            <a:rect l="l" t="t" r="r" b="b"/>
            <a:pathLst>
              <a:path w="35565" h="30110" extrusionOk="0">
                <a:moveTo>
                  <a:pt x="10323" y="0"/>
                </a:moveTo>
                <a:cubicBezTo>
                  <a:pt x="9688" y="0"/>
                  <a:pt x="9052" y="72"/>
                  <a:pt x="8424" y="224"/>
                </a:cubicBezTo>
                <a:cubicBezTo>
                  <a:pt x="5701" y="857"/>
                  <a:pt x="3452" y="2979"/>
                  <a:pt x="2312" y="5513"/>
                </a:cubicBezTo>
                <a:cubicBezTo>
                  <a:pt x="1172" y="8078"/>
                  <a:pt x="1045" y="10991"/>
                  <a:pt x="1615" y="13747"/>
                </a:cubicBezTo>
                <a:cubicBezTo>
                  <a:pt x="2154" y="16470"/>
                  <a:pt x="3357" y="19415"/>
                  <a:pt x="2185" y="21949"/>
                </a:cubicBezTo>
                <a:cubicBezTo>
                  <a:pt x="1869" y="22646"/>
                  <a:pt x="1362" y="23247"/>
                  <a:pt x="1077" y="23976"/>
                </a:cubicBezTo>
                <a:cubicBezTo>
                  <a:pt x="0" y="26668"/>
                  <a:pt x="2502" y="29835"/>
                  <a:pt x="5384" y="30088"/>
                </a:cubicBezTo>
                <a:cubicBezTo>
                  <a:pt x="5548" y="30102"/>
                  <a:pt x="5711" y="30109"/>
                  <a:pt x="5873" y="30109"/>
                </a:cubicBezTo>
                <a:cubicBezTo>
                  <a:pt x="8571" y="30109"/>
                  <a:pt x="11067" y="28170"/>
                  <a:pt x="12351" y="25781"/>
                </a:cubicBezTo>
                <a:cubicBezTo>
                  <a:pt x="13143" y="24292"/>
                  <a:pt x="13840" y="22392"/>
                  <a:pt x="15486" y="21949"/>
                </a:cubicBezTo>
                <a:cubicBezTo>
                  <a:pt x="15693" y="21901"/>
                  <a:pt x="15901" y="21881"/>
                  <a:pt x="16109" y="21881"/>
                </a:cubicBezTo>
                <a:cubicBezTo>
                  <a:pt x="17145" y="21881"/>
                  <a:pt x="18200" y="22382"/>
                  <a:pt x="19255" y="22487"/>
                </a:cubicBezTo>
                <a:cubicBezTo>
                  <a:pt x="19376" y="22497"/>
                  <a:pt x="19496" y="22502"/>
                  <a:pt x="19616" y="22502"/>
                </a:cubicBezTo>
                <a:cubicBezTo>
                  <a:pt x="20691" y="22502"/>
                  <a:pt x="21719" y="22120"/>
                  <a:pt x="22517" y="21379"/>
                </a:cubicBezTo>
                <a:cubicBezTo>
                  <a:pt x="24386" y="20555"/>
                  <a:pt x="26507" y="20429"/>
                  <a:pt x="28502" y="20049"/>
                </a:cubicBezTo>
                <a:cubicBezTo>
                  <a:pt x="30529" y="19669"/>
                  <a:pt x="32651" y="18877"/>
                  <a:pt x="33728" y="17104"/>
                </a:cubicBezTo>
                <a:cubicBezTo>
                  <a:pt x="35565" y="14063"/>
                  <a:pt x="33411" y="10200"/>
                  <a:pt x="31099" y="7476"/>
                </a:cubicBezTo>
                <a:cubicBezTo>
                  <a:pt x="30751" y="6969"/>
                  <a:pt x="30244" y="6558"/>
                  <a:pt x="29643" y="6273"/>
                </a:cubicBezTo>
                <a:cubicBezTo>
                  <a:pt x="29410" y="6192"/>
                  <a:pt x="29179" y="6157"/>
                  <a:pt x="28949" y="6157"/>
                </a:cubicBezTo>
                <a:cubicBezTo>
                  <a:pt x="27738" y="6157"/>
                  <a:pt x="26550" y="7125"/>
                  <a:pt x="25272" y="7445"/>
                </a:cubicBezTo>
                <a:cubicBezTo>
                  <a:pt x="24974" y="7514"/>
                  <a:pt x="24681" y="7547"/>
                  <a:pt x="24394" y="7547"/>
                </a:cubicBezTo>
                <a:cubicBezTo>
                  <a:pt x="21820" y="7547"/>
                  <a:pt x="19695" y="4926"/>
                  <a:pt x="17672" y="3074"/>
                </a:cubicBezTo>
                <a:cubicBezTo>
                  <a:pt x="15651" y="1258"/>
                  <a:pt x="12991" y="0"/>
                  <a:pt x="103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5" name="Google Shape;5605;p54"/>
          <p:cNvGrpSpPr/>
          <p:nvPr/>
        </p:nvGrpSpPr>
        <p:grpSpPr>
          <a:xfrm>
            <a:off x="1242148" y="1553735"/>
            <a:ext cx="344377" cy="341901"/>
            <a:chOff x="1408777" y="3680964"/>
            <a:chExt cx="357720" cy="355148"/>
          </a:xfrm>
        </p:grpSpPr>
        <p:sp>
          <p:nvSpPr>
            <p:cNvPr id="5606" name="Google Shape;5606;p54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4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54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54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4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1" name="Google Shape;5611;p54"/>
          <p:cNvGrpSpPr/>
          <p:nvPr/>
        </p:nvGrpSpPr>
        <p:grpSpPr>
          <a:xfrm>
            <a:off x="7574479" y="1554307"/>
            <a:ext cx="344377" cy="341901"/>
            <a:chOff x="1952836" y="3680964"/>
            <a:chExt cx="357720" cy="355148"/>
          </a:xfrm>
        </p:grpSpPr>
        <p:sp>
          <p:nvSpPr>
            <p:cNvPr id="5612" name="Google Shape;5612;p54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4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54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54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54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7" name="Google Shape;5617;p54"/>
          <p:cNvGrpSpPr/>
          <p:nvPr/>
        </p:nvGrpSpPr>
        <p:grpSpPr>
          <a:xfrm>
            <a:off x="1206408" y="3101102"/>
            <a:ext cx="344377" cy="341901"/>
            <a:chOff x="2496894" y="3680964"/>
            <a:chExt cx="357720" cy="355148"/>
          </a:xfrm>
        </p:grpSpPr>
        <p:sp>
          <p:nvSpPr>
            <p:cNvPr id="5618" name="Google Shape;5618;p54"/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54"/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54"/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54"/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54"/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3" name="Google Shape;5623;p54"/>
          <p:cNvGrpSpPr/>
          <p:nvPr/>
        </p:nvGrpSpPr>
        <p:grpSpPr>
          <a:xfrm>
            <a:off x="7562638" y="3101120"/>
            <a:ext cx="344377" cy="341901"/>
            <a:chOff x="1952836" y="3680964"/>
            <a:chExt cx="357720" cy="355148"/>
          </a:xfrm>
        </p:grpSpPr>
        <p:sp>
          <p:nvSpPr>
            <p:cNvPr id="5624" name="Google Shape;5624;p54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4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4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54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54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9" name="Google Shape;5629;p54"/>
          <p:cNvSpPr txBox="1">
            <a:spLocks noGrp="1"/>
          </p:cNvSpPr>
          <p:nvPr>
            <p:ph type="subTitle" idx="1"/>
          </p:nvPr>
        </p:nvSpPr>
        <p:spPr>
          <a:xfrm>
            <a:off x="2066925" y="1572425"/>
            <a:ext cx="23475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5630" name="Google Shape;5630;p54"/>
          <p:cNvSpPr txBox="1">
            <a:spLocks noGrp="1"/>
          </p:cNvSpPr>
          <p:nvPr>
            <p:ph type="subTitle" idx="3"/>
          </p:nvPr>
        </p:nvSpPr>
        <p:spPr>
          <a:xfrm>
            <a:off x="4532088" y="1564225"/>
            <a:ext cx="23475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WEAKNESSES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1" name="Google Shape;5631;p54"/>
          <p:cNvSpPr txBox="1">
            <a:spLocks noGrp="1"/>
          </p:cNvSpPr>
          <p:nvPr>
            <p:ph type="subTitle" idx="4"/>
          </p:nvPr>
        </p:nvSpPr>
        <p:spPr>
          <a:xfrm>
            <a:off x="4532088" y="1901000"/>
            <a:ext cx="2347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place, not hot. It’s full of iron oxide dust</a:t>
            </a:r>
            <a:endParaRPr sz="1600"/>
          </a:p>
        </p:txBody>
      </p:sp>
      <p:sp>
        <p:nvSpPr>
          <p:cNvPr id="5632" name="Google Shape;5632;p54"/>
          <p:cNvSpPr txBox="1">
            <a:spLocks noGrp="1"/>
          </p:cNvSpPr>
          <p:nvPr>
            <p:ph type="subTitle" idx="5"/>
          </p:nvPr>
        </p:nvSpPr>
        <p:spPr>
          <a:xfrm>
            <a:off x="2066925" y="3121638"/>
            <a:ext cx="23475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5633" name="Google Shape;5633;p54"/>
          <p:cNvSpPr txBox="1">
            <a:spLocks noGrp="1"/>
          </p:cNvSpPr>
          <p:nvPr>
            <p:ph type="subTitle" idx="6"/>
          </p:nvPr>
        </p:nvSpPr>
        <p:spPr>
          <a:xfrm>
            <a:off x="2066925" y="3460475"/>
            <a:ext cx="23475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the second planet from the Sun</a:t>
            </a:r>
            <a:endParaRPr sz="1600"/>
          </a:p>
        </p:txBody>
      </p:sp>
      <p:sp>
        <p:nvSpPr>
          <p:cNvPr id="5634" name="Google Shape;5634;p54"/>
          <p:cNvSpPr txBox="1">
            <a:spLocks noGrp="1"/>
          </p:cNvSpPr>
          <p:nvPr>
            <p:ph type="subTitle" idx="7"/>
          </p:nvPr>
        </p:nvSpPr>
        <p:spPr>
          <a:xfrm>
            <a:off x="4558113" y="3121100"/>
            <a:ext cx="2298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5635" name="Google Shape;5635;p54"/>
          <p:cNvSpPr txBox="1">
            <a:spLocks noGrp="1"/>
          </p:cNvSpPr>
          <p:nvPr>
            <p:ph type="subTitle" idx="8"/>
          </p:nvPr>
        </p:nvSpPr>
        <p:spPr>
          <a:xfrm>
            <a:off x="4558113" y="3466850"/>
            <a:ext cx="22989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a gas giant, composed mostly of hydrogen and helium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" name="Google Shape;5640;p55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pic>
        <p:nvPicPr>
          <p:cNvPr id="5641" name="Google Shape;5641;p55"/>
          <p:cNvPicPr preferRelativeResize="0"/>
          <p:nvPr/>
        </p:nvPicPr>
        <p:blipFill rotWithShape="1">
          <a:blip r:embed="rId3">
            <a:alphaModFix/>
          </a:blip>
          <a:srcRect l="8215" t="9250" r="8207" b="10589"/>
          <a:stretch/>
        </p:blipFill>
        <p:spPr>
          <a:xfrm>
            <a:off x="3431175" y="1490800"/>
            <a:ext cx="2344200" cy="224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42" name="Google Shape;5642;p55"/>
          <p:cNvSpPr txBox="1">
            <a:spLocks noGrp="1"/>
          </p:cNvSpPr>
          <p:nvPr>
            <p:ph type="subTitle" idx="1"/>
          </p:nvPr>
        </p:nvSpPr>
        <p:spPr>
          <a:xfrm>
            <a:off x="690800" y="1399825"/>
            <a:ext cx="22245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/>
          </a:p>
        </p:txBody>
      </p:sp>
      <p:sp>
        <p:nvSpPr>
          <p:cNvPr id="5643" name="Google Shape;5643;p55"/>
          <p:cNvSpPr txBox="1">
            <a:spLocks noGrp="1"/>
          </p:cNvSpPr>
          <p:nvPr>
            <p:ph type="subTitle" idx="3"/>
          </p:nvPr>
        </p:nvSpPr>
        <p:spPr>
          <a:xfrm>
            <a:off x="6228700" y="1398250"/>
            <a:ext cx="22437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2</a:t>
            </a:r>
            <a:endParaRPr/>
          </a:p>
        </p:txBody>
      </p:sp>
      <p:sp>
        <p:nvSpPr>
          <p:cNvPr id="5644" name="Google Shape;5644;p55"/>
          <p:cNvSpPr txBox="1">
            <a:spLocks noGrp="1"/>
          </p:cNvSpPr>
          <p:nvPr>
            <p:ph type="subTitle" idx="2"/>
          </p:nvPr>
        </p:nvSpPr>
        <p:spPr>
          <a:xfrm>
            <a:off x="685800" y="1753238"/>
            <a:ext cx="2224500" cy="8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Jupiter is the biggest planet in our System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5" name="Google Shape;5645;p55"/>
          <p:cNvSpPr txBox="1">
            <a:spLocks noGrp="1"/>
          </p:cNvSpPr>
          <p:nvPr>
            <p:ph type="subTitle" idx="4"/>
          </p:nvPr>
        </p:nvSpPr>
        <p:spPr>
          <a:xfrm>
            <a:off x="6247950" y="1751200"/>
            <a:ext cx="22245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place, not hot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6" name="Google Shape;5646;p55"/>
          <p:cNvSpPr txBox="1">
            <a:spLocks noGrp="1"/>
          </p:cNvSpPr>
          <p:nvPr>
            <p:ph type="subTitle" idx="5"/>
          </p:nvPr>
        </p:nvSpPr>
        <p:spPr>
          <a:xfrm>
            <a:off x="685800" y="2884875"/>
            <a:ext cx="22437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7" name="Google Shape;5647;p55"/>
          <p:cNvSpPr txBox="1">
            <a:spLocks noGrp="1"/>
          </p:cNvSpPr>
          <p:nvPr>
            <p:ph type="subTitle" idx="6"/>
          </p:nvPr>
        </p:nvSpPr>
        <p:spPr>
          <a:xfrm>
            <a:off x="685800" y="3266400"/>
            <a:ext cx="22245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mostly composed of hydrogen </a:t>
            </a:r>
            <a:endParaRPr/>
          </a:p>
        </p:txBody>
      </p:sp>
      <p:sp>
        <p:nvSpPr>
          <p:cNvPr id="5648" name="Google Shape;5648;p55"/>
          <p:cNvSpPr txBox="1">
            <a:spLocks noGrp="1"/>
          </p:cNvSpPr>
          <p:nvPr>
            <p:ph type="subTitle" idx="7"/>
          </p:nvPr>
        </p:nvSpPr>
        <p:spPr>
          <a:xfrm>
            <a:off x="6228700" y="2892475"/>
            <a:ext cx="22437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4</a:t>
            </a:r>
            <a:endParaRPr/>
          </a:p>
        </p:txBody>
      </p:sp>
      <p:sp>
        <p:nvSpPr>
          <p:cNvPr id="5649" name="Google Shape;5649;p55"/>
          <p:cNvSpPr/>
          <p:nvPr/>
        </p:nvSpPr>
        <p:spPr>
          <a:xfrm>
            <a:off x="7722602" y="4903035"/>
            <a:ext cx="93481" cy="78673"/>
          </a:xfrm>
          <a:custGeom>
            <a:avLst/>
            <a:gdLst/>
            <a:ahLst/>
            <a:cxnLst/>
            <a:rect l="l" t="t" r="r" b="b"/>
            <a:pathLst>
              <a:path w="1256" h="1057" extrusionOk="0">
                <a:moveTo>
                  <a:pt x="1151" y="1"/>
                </a:moveTo>
                <a:cubicBezTo>
                  <a:pt x="1136" y="1"/>
                  <a:pt x="1121" y="5"/>
                  <a:pt x="1107" y="15"/>
                </a:cubicBezTo>
                <a:lnTo>
                  <a:pt x="55" y="948"/>
                </a:lnTo>
                <a:cubicBezTo>
                  <a:pt x="0" y="989"/>
                  <a:pt x="55" y="1057"/>
                  <a:pt x="109" y="1057"/>
                </a:cubicBezTo>
                <a:cubicBezTo>
                  <a:pt x="123" y="1057"/>
                  <a:pt x="137" y="1052"/>
                  <a:pt x="149" y="1042"/>
                </a:cubicBezTo>
                <a:lnTo>
                  <a:pt x="1201" y="109"/>
                </a:lnTo>
                <a:cubicBezTo>
                  <a:pt x="1256" y="69"/>
                  <a:pt x="1207" y="1"/>
                  <a:pt x="115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0" name="Google Shape;5650;p55"/>
          <p:cNvSpPr txBox="1">
            <a:spLocks noGrp="1"/>
          </p:cNvSpPr>
          <p:nvPr>
            <p:ph type="subTitle" idx="8"/>
          </p:nvPr>
        </p:nvSpPr>
        <p:spPr>
          <a:xfrm>
            <a:off x="6228700" y="3264475"/>
            <a:ext cx="22437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p38"/>
          <p:cNvSpPr txBox="1">
            <a:spLocks noGrp="1"/>
          </p:cNvSpPr>
          <p:nvPr>
            <p:ph type="title"/>
          </p:nvPr>
        </p:nvSpPr>
        <p:spPr>
          <a:xfrm>
            <a:off x="685800" y="390525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  <p:grpSp>
        <p:nvGrpSpPr>
          <p:cNvPr id="5164" name="Google Shape;5164;p38"/>
          <p:cNvGrpSpPr/>
          <p:nvPr/>
        </p:nvGrpSpPr>
        <p:grpSpPr>
          <a:xfrm>
            <a:off x="-14933884" y="3954770"/>
            <a:ext cx="2445039" cy="2314058"/>
            <a:chOff x="-189409" y="3469024"/>
            <a:chExt cx="2129454" cy="2015379"/>
          </a:xfrm>
        </p:grpSpPr>
        <p:sp>
          <p:nvSpPr>
            <p:cNvPr id="5165" name="Google Shape;5165;p38"/>
            <p:cNvSpPr/>
            <p:nvPr/>
          </p:nvSpPr>
          <p:spPr>
            <a:xfrm>
              <a:off x="-90808" y="4299518"/>
              <a:ext cx="1366459" cy="1069942"/>
            </a:xfrm>
            <a:custGeom>
              <a:avLst/>
              <a:gdLst/>
              <a:ahLst/>
              <a:cxnLst/>
              <a:rect l="l" t="t" r="r" b="b"/>
              <a:pathLst>
                <a:path w="17309" h="13553" extrusionOk="0">
                  <a:moveTo>
                    <a:pt x="15091" y="1328"/>
                  </a:moveTo>
                  <a:lnTo>
                    <a:pt x="15091" y="1328"/>
                  </a:lnTo>
                  <a:cubicBezTo>
                    <a:pt x="15157" y="1371"/>
                    <a:pt x="15221" y="1416"/>
                    <a:pt x="15283" y="1462"/>
                  </a:cubicBezTo>
                  <a:lnTo>
                    <a:pt x="15283" y="1462"/>
                  </a:lnTo>
                  <a:cubicBezTo>
                    <a:pt x="15336" y="1444"/>
                    <a:pt x="15387" y="1418"/>
                    <a:pt x="15434" y="1380"/>
                  </a:cubicBezTo>
                  <a:lnTo>
                    <a:pt x="15091" y="1328"/>
                  </a:lnTo>
                  <a:close/>
                  <a:moveTo>
                    <a:pt x="9042" y="0"/>
                  </a:moveTo>
                  <a:cubicBezTo>
                    <a:pt x="7902" y="0"/>
                    <a:pt x="6841" y="697"/>
                    <a:pt x="5690" y="849"/>
                  </a:cubicBezTo>
                  <a:cubicBezTo>
                    <a:pt x="5039" y="943"/>
                    <a:pt x="4372" y="849"/>
                    <a:pt x="3722" y="952"/>
                  </a:cubicBezTo>
                  <a:cubicBezTo>
                    <a:pt x="1789" y="1243"/>
                    <a:pt x="437" y="3193"/>
                    <a:pt x="214" y="5135"/>
                  </a:cubicBezTo>
                  <a:cubicBezTo>
                    <a:pt x="1" y="7086"/>
                    <a:pt x="668" y="9010"/>
                    <a:pt x="1429" y="10816"/>
                  </a:cubicBezTo>
                  <a:cubicBezTo>
                    <a:pt x="1891" y="11902"/>
                    <a:pt x="2507" y="13083"/>
                    <a:pt x="3628" y="13442"/>
                  </a:cubicBezTo>
                  <a:cubicBezTo>
                    <a:pt x="3885" y="13522"/>
                    <a:pt x="4149" y="13552"/>
                    <a:pt x="4416" y="13552"/>
                  </a:cubicBezTo>
                  <a:cubicBezTo>
                    <a:pt x="4952" y="13552"/>
                    <a:pt x="5501" y="13430"/>
                    <a:pt x="6032" y="13339"/>
                  </a:cubicBezTo>
                  <a:cubicBezTo>
                    <a:pt x="6934" y="13204"/>
                    <a:pt x="7840" y="13133"/>
                    <a:pt x="8747" y="13133"/>
                  </a:cubicBezTo>
                  <a:cubicBezTo>
                    <a:pt x="9156" y="13133"/>
                    <a:pt x="9566" y="13147"/>
                    <a:pt x="9976" y="13177"/>
                  </a:cubicBezTo>
                  <a:cubicBezTo>
                    <a:pt x="10468" y="13207"/>
                    <a:pt x="10961" y="13251"/>
                    <a:pt x="11452" y="13251"/>
                  </a:cubicBezTo>
                  <a:cubicBezTo>
                    <a:pt x="11779" y="13251"/>
                    <a:pt x="12106" y="13231"/>
                    <a:pt x="12431" y="13177"/>
                  </a:cubicBezTo>
                  <a:cubicBezTo>
                    <a:pt x="13235" y="13048"/>
                    <a:pt x="14048" y="12672"/>
                    <a:pt x="14493" y="11988"/>
                  </a:cubicBezTo>
                  <a:cubicBezTo>
                    <a:pt x="15237" y="10850"/>
                    <a:pt x="14792" y="9276"/>
                    <a:pt x="15365" y="8044"/>
                  </a:cubicBezTo>
                  <a:cubicBezTo>
                    <a:pt x="15605" y="7530"/>
                    <a:pt x="15998" y="7120"/>
                    <a:pt x="16298" y="6641"/>
                  </a:cubicBezTo>
                  <a:cubicBezTo>
                    <a:pt x="17309" y="4996"/>
                    <a:pt x="16819" y="2617"/>
                    <a:pt x="15283" y="1462"/>
                  </a:cubicBezTo>
                  <a:lnTo>
                    <a:pt x="15283" y="1462"/>
                  </a:lnTo>
                  <a:cubicBezTo>
                    <a:pt x="15217" y="1485"/>
                    <a:pt x="15146" y="1494"/>
                    <a:pt x="15073" y="1494"/>
                  </a:cubicBezTo>
                  <a:cubicBezTo>
                    <a:pt x="14816" y="1494"/>
                    <a:pt x="14525" y="1387"/>
                    <a:pt x="14253" y="1387"/>
                  </a:cubicBezTo>
                  <a:cubicBezTo>
                    <a:pt x="14192" y="1387"/>
                    <a:pt x="14132" y="1392"/>
                    <a:pt x="14073" y="1405"/>
                  </a:cubicBezTo>
                  <a:cubicBezTo>
                    <a:pt x="13877" y="1448"/>
                    <a:pt x="13714" y="1568"/>
                    <a:pt x="13526" y="1645"/>
                  </a:cubicBezTo>
                  <a:cubicBezTo>
                    <a:pt x="13380" y="1705"/>
                    <a:pt x="13231" y="1731"/>
                    <a:pt x="13082" y="1731"/>
                  </a:cubicBezTo>
                  <a:cubicBezTo>
                    <a:pt x="12505" y="1731"/>
                    <a:pt x="11918" y="1339"/>
                    <a:pt x="11421" y="986"/>
                  </a:cubicBezTo>
                  <a:cubicBezTo>
                    <a:pt x="10780" y="524"/>
                    <a:pt x="10070" y="88"/>
                    <a:pt x="9283" y="11"/>
                  </a:cubicBezTo>
                  <a:cubicBezTo>
                    <a:pt x="9202" y="3"/>
                    <a:pt x="9122" y="0"/>
                    <a:pt x="904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8"/>
            <p:cNvSpPr/>
            <p:nvPr/>
          </p:nvSpPr>
          <p:spPr>
            <a:xfrm>
              <a:off x="-189409" y="3469024"/>
              <a:ext cx="1067810" cy="903526"/>
            </a:xfrm>
            <a:custGeom>
              <a:avLst/>
              <a:gdLst/>
              <a:ahLst/>
              <a:cxnLst/>
              <a:rect l="l" t="t" r="r" b="b"/>
              <a:pathLst>
                <a:path w="13526" h="11445" extrusionOk="0">
                  <a:moveTo>
                    <a:pt x="11299" y="0"/>
                  </a:moveTo>
                  <a:cubicBezTo>
                    <a:pt x="10273" y="0"/>
                    <a:pt x="9331" y="738"/>
                    <a:pt x="8838" y="1651"/>
                  </a:cubicBezTo>
                  <a:cubicBezTo>
                    <a:pt x="8530" y="2215"/>
                    <a:pt x="8265" y="2943"/>
                    <a:pt x="7640" y="3097"/>
                  </a:cubicBezTo>
                  <a:cubicBezTo>
                    <a:pt x="7555" y="3118"/>
                    <a:pt x="7469" y="3127"/>
                    <a:pt x="7384" y="3127"/>
                  </a:cubicBezTo>
                  <a:cubicBezTo>
                    <a:pt x="6996" y="3127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0"/>
                  </a:lnTo>
                  <a:cubicBezTo>
                    <a:pt x="4244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02" y="4944"/>
                  </a:cubicBezTo>
                  <a:cubicBezTo>
                    <a:pt x="1" y="6091"/>
                    <a:pt x="822" y="7562"/>
                    <a:pt x="1694" y="8597"/>
                  </a:cubicBezTo>
                  <a:cubicBezTo>
                    <a:pt x="1848" y="8786"/>
                    <a:pt x="2020" y="8974"/>
                    <a:pt x="2251" y="9059"/>
                  </a:cubicBezTo>
                  <a:cubicBezTo>
                    <a:pt x="2338" y="9091"/>
                    <a:pt x="2425" y="9104"/>
                    <a:pt x="2513" y="9104"/>
                  </a:cubicBezTo>
                  <a:cubicBezTo>
                    <a:pt x="2973" y="9104"/>
                    <a:pt x="3436" y="8729"/>
                    <a:pt x="3910" y="8614"/>
                  </a:cubicBezTo>
                  <a:cubicBezTo>
                    <a:pt x="4027" y="8586"/>
                    <a:pt x="4142" y="8573"/>
                    <a:pt x="4254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1" y="10966"/>
                    <a:pt x="8583" y="11445"/>
                    <a:pt x="9599" y="11445"/>
                  </a:cubicBezTo>
                  <a:cubicBezTo>
                    <a:pt x="9839" y="11445"/>
                    <a:pt x="10080" y="11418"/>
                    <a:pt x="10318" y="11361"/>
                  </a:cubicBezTo>
                  <a:cubicBezTo>
                    <a:pt x="11353" y="11112"/>
                    <a:pt x="12208" y="10308"/>
                    <a:pt x="12645" y="9342"/>
                  </a:cubicBezTo>
                  <a:cubicBezTo>
                    <a:pt x="13081" y="8375"/>
                    <a:pt x="13124" y="7254"/>
                    <a:pt x="12918" y="6219"/>
                  </a:cubicBezTo>
                  <a:cubicBezTo>
                    <a:pt x="12705" y="5175"/>
                    <a:pt x="12251" y="4063"/>
                    <a:pt x="12696" y="3097"/>
                  </a:cubicBezTo>
                  <a:cubicBezTo>
                    <a:pt x="12816" y="2831"/>
                    <a:pt x="13004" y="2600"/>
                    <a:pt x="13115" y="2327"/>
                  </a:cubicBezTo>
                  <a:cubicBezTo>
                    <a:pt x="13526" y="1309"/>
                    <a:pt x="12576" y="102"/>
                    <a:pt x="11481" y="8"/>
                  </a:cubicBezTo>
                  <a:cubicBezTo>
                    <a:pt x="11420" y="3"/>
                    <a:pt x="11360" y="0"/>
                    <a:pt x="1129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8"/>
            <p:cNvSpPr/>
            <p:nvPr/>
          </p:nvSpPr>
          <p:spPr>
            <a:xfrm>
              <a:off x="-176541" y="3547889"/>
              <a:ext cx="1040811" cy="920578"/>
            </a:xfrm>
            <a:custGeom>
              <a:avLst/>
              <a:gdLst/>
              <a:ahLst/>
              <a:cxnLst/>
              <a:rect l="l" t="t" r="r" b="b"/>
              <a:pathLst>
                <a:path w="13184" h="11661" extrusionOk="0">
                  <a:moveTo>
                    <a:pt x="11163" y="227"/>
                  </a:moveTo>
                  <a:cubicBezTo>
                    <a:pt x="11214" y="227"/>
                    <a:pt x="11266" y="229"/>
                    <a:pt x="11318" y="233"/>
                  </a:cubicBezTo>
                  <a:cubicBezTo>
                    <a:pt x="12259" y="335"/>
                    <a:pt x="13183" y="1328"/>
                    <a:pt x="12875" y="2311"/>
                  </a:cubicBezTo>
                  <a:cubicBezTo>
                    <a:pt x="12721" y="2816"/>
                    <a:pt x="12353" y="3175"/>
                    <a:pt x="12268" y="3714"/>
                  </a:cubicBezTo>
                  <a:cubicBezTo>
                    <a:pt x="12191" y="4194"/>
                    <a:pt x="12259" y="4673"/>
                    <a:pt x="12362" y="5152"/>
                  </a:cubicBezTo>
                  <a:cubicBezTo>
                    <a:pt x="12610" y="6281"/>
                    <a:pt x="12909" y="7350"/>
                    <a:pt x="12670" y="8514"/>
                  </a:cubicBezTo>
                  <a:cubicBezTo>
                    <a:pt x="12456" y="9540"/>
                    <a:pt x="11866" y="10481"/>
                    <a:pt x="10959" y="11020"/>
                  </a:cubicBezTo>
                  <a:cubicBezTo>
                    <a:pt x="10483" y="11302"/>
                    <a:pt x="9963" y="11429"/>
                    <a:pt x="9438" y="11429"/>
                  </a:cubicBezTo>
                  <a:cubicBezTo>
                    <a:pt x="8896" y="11429"/>
                    <a:pt x="8349" y="11294"/>
                    <a:pt x="7845" y="11055"/>
                  </a:cubicBezTo>
                  <a:cubicBezTo>
                    <a:pt x="6912" y="10610"/>
                    <a:pt x="6305" y="9806"/>
                    <a:pt x="5509" y="9172"/>
                  </a:cubicBezTo>
                  <a:cubicBezTo>
                    <a:pt x="5072" y="8825"/>
                    <a:pt x="4592" y="8590"/>
                    <a:pt x="4079" y="8590"/>
                  </a:cubicBezTo>
                  <a:cubicBezTo>
                    <a:pt x="3860" y="8590"/>
                    <a:pt x="3635" y="8633"/>
                    <a:pt x="3405" y="8728"/>
                  </a:cubicBezTo>
                  <a:cubicBezTo>
                    <a:pt x="3055" y="8866"/>
                    <a:pt x="2709" y="9077"/>
                    <a:pt x="2366" y="9077"/>
                  </a:cubicBezTo>
                  <a:cubicBezTo>
                    <a:pt x="2181" y="9077"/>
                    <a:pt x="1997" y="9016"/>
                    <a:pt x="1814" y="8847"/>
                  </a:cubicBezTo>
                  <a:cubicBezTo>
                    <a:pt x="1429" y="8505"/>
                    <a:pt x="1121" y="8018"/>
                    <a:pt x="864" y="7564"/>
                  </a:cubicBezTo>
                  <a:cubicBezTo>
                    <a:pt x="565" y="7034"/>
                    <a:pt x="334" y="6409"/>
                    <a:pt x="402" y="5793"/>
                  </a:cubicBezTo>
                  <a:cubicBezTo>
                    <a:pt x="479" y="5169"/>
                    <a:pt x="898" y="4681"/>
                    <a:pt x="1454" y="4390"/>
                  </a:cubicBezTo>
                  <a:cubicBezTo>
                    <a:pt x="2493" y="3850"/>
                    <a:pt x="3731" y="3976"/>
                    <a:pt x="4807" y="3536"/>
                  </a:cubicBezTo>
                  <a:lnTo>
                    <a:pt x="4807" y="3536"/>
                  </a:lnTo>
                  <a:cubicBezTo>
                    <a:pt x="4831" y="3535"/>
                    <a:pt x="4855" y="3527"/>
                    <a:pt x="4876" y="3509"/>
                  </a:cubicBezTo>
                  <a:cubicBezTo>
                    <a:pt x="5165" y="3255"/>
                    <a:pt x="5537" y="3116"/>
                    <a:pt x="5916" y="3116"/>
                  </a:cubicBezTo>
                  <a:cubicBezTo>
                    <a:pt x="6009" y="3116"/>
                    <a:pt x="6102" y="3125"/>
                    <a:pt x="6194" y="3141"/>
                  </a:cubicBezTo>
                  <a:cubicBezTo>
                    <a:pt x="6519" y="3201"/>
                    <a:pt x="6835" y="3338"/>
                    <a:pt x="7178" y="3347"/>
                  </a:cubicBezTo>
                  <a:cubicBezTo>
                    <a:pt x="7191" y="3347"/>
                    <a:pt x="7203" y="3347"/>
                    <a:pt x="7216" y="3347"/>
                  </a:cubicBezTo>
                  <a:cubicBezTo>
                    <a:pt x="7718" y="3347"/>
                    <a:pt x="8082" y="3020"/>
                    <a:pt x="8341" y="2611"/>
                  </a:cubicBezTo>
                  <a:cubicBezTo>
                    <a:pt x="8675" y="2072"/>
                    <a:pt x="8880" y="1499"/>
                    <a:pt x="9342" y="1037"/>
                  </a:cubicBezTo>
                  <a:cubicBezTo>
                    <a:pt x="9836" y="543"/>
                    <a:pt x="10470" y="227"/>
                    <a:pt x="11163" y="227"/>
                  </a:cubicBezTo>
                  <a:close/>
                  <a:moveTo>
                    <a:pt x="11303" y="1"/>
                  </a:moveTo>
                  <a:cubicBezTo>
                    <a:pt x="11289" y="1"/>
                    <a:pt x="11277" y="3"/>
                    <a:pt x="11266" y="7"/>
                  </a:cubicBezTo>
                  <a:lnTo>
                    <a:pt x="11266" y="7"/>
                  </a:lnTo>
                  <a:cubicBezTo>
                    <a:pt x="11229" y="6"/>
                    <a:pt x="11192" y="5"/>
                    <a:pt x="11156" y="5"/>
                  </a:cubicBezTo>
                  <a:cubicBezTo>
                    <a:pt x="9871" y="5"/>
                    <a:pt x="8943" y="971"/>
                    <a:pt x="8392" y="2055"/>
                  </a:cubicBezTo>
                  <a:cubicBezTo>
                    <a:pt x="8247" y="2337"/>
                    <a:pt x="8102" y="2637"/>
                    <a:pt x="7871" y="2850"/>
                  </a:cubicBezTo>
                  <a:cubicBezTo>
                    <a:pt x="7664" y="3048"/>
                    <a:pt x="7436" y="3115"/>
                    <a:pt x="7195" y="3115"/>
                  </a:cubicBezTo>
                  <a:cubicBezTo>
                    <a:pt x="7007" y="3115"/>
                    <a:pt x="6812" y="3074"/>
                    <a:pt x="6613" y="3022"/>
                  </a:cubicBezTo>
                  <a:cubicBezTo>
                    <a:pt x="6358" y="2954"/>
                    <a:pt x="6118" y="2915"/>
                    <a:pt x="5887" y="2915"/>
                  </a:cubicBezTo>
                  <a:cubicBezTo>
                    <a:pt x="5492" y="2915"/>
                    <a:pt x="5126" y="3030"/>
                    <a:pt x="4767" y="3311"/>
                  </a:cubicBezTo>
                  <a:lnTo>
                    <a:pt x="4767" y="3311"/>
                  </a:lnTo>
                  <a:cubicBezTo>
                    <a:pt x="4758" y="3313"/>
                    <a:pt x="4749" y="3316"/>
                    <a:pt x="4740" y="3321"/>
                  </a:cubicBezTo>
                  <a:cubicBezTo>
                    <a:pt x="3619" y="3800"/>
                    <a:pt x="2318" y="3646"/>
                    <a:pt x="1241" y="4253"/>
                  </a:cubicBezTo>
                  <a:cubicBezTo>
                    <a:pt x="351" y="4758"/>
                    <a:pt x="0" y="5699"/>
                    <a:pt x="257" y="6683"/>
                  </a:cubicBezTo>
                  <a:cubicBezTo>
                    <a:pt x="402" y="7205"/>
                    <a:pt x="642" y="7701"/>
                    <a:pt x="967" y="8146"/>
                  </a:cubicBezTo>
                  <a:cubicBezTo>
                    <a:pt x="1241" y="8539"/>
                    <a:pt x="1574" y="9095"/>
                    <a:pt x="2045" y="9267"/>
                  </a:cubicBezTo>
                  <a:cubicBezTo>
                    <a:pt x="2147" y="9305"/>
                    <a:pt x="2250" y="9322"/>
                    <a:pt x="2352" y="9322"/>
                  </a:cubicBezTo>
                  <a:cubicBezTo>
                    <a:pt x="2675" y="9322"/>
                    <a:pt x="2992" y="9157"/>
                    <a:pt x="3285" y="9027"/>
                  </a:cubicBezTo>
                  <a:cubicBezTo>
                    <a:pt x="3577" y="8893"/>
                    <a:pt x="3851" y="8821"/>
                    <a:pt x="4122" y="8821"/>
                  </a:cubicBezTo>
                  <a:cubicBezTo>
                    <a:pt x="4423" y="8821"/>
                    <a:pt x="4720" y="8910"/>
                    <a:pt x="5030" y="9104"/>
                  </a:cubicBezTo>
                  <a:cubicBezTo>
                    <a:pt x="5963" y="9694"/>
                    <a:pt x="6587" y="10644"/>
                    <a:pt x="7580" y="11166"/>
                  </a:cubicBezTo>
                  <a:cubicBezTo>
                    <a:pt x="8160" y="11474"/>
                    <a:pt x="8809" y="11660"/>
                    <a:pt x="9458" y="11660"/>
                  </a:cubicBezTo>
                  <a:cubicBezTo>
                    <a:pt x="9852" y="11660"/>
                    <a:pt x="10247" y="11592"/>
                    <a:pt x="10625" y="11439"/>
                  </a:cubicBezTo>
                  <a:cubicBezTo>
                    <a:pt x="11549" y="11063"/>
                    <a:pt x="12268" y="10276"/>
                    <a:pt x="12644" y="9361"/>
                  </a:cubicBezTo>
                  <a:cubicBezTo>
                    <a:pt x="13106" y="8240"/>
                    <a:pt x="13046" y="7017"/>
                    <a:pt x="12764" y="5853"/>
                  </a:cubicBezTo>
                  <a:cubicBezTo>
                    <a:pt x="12584" y="5126"/>
                    <a:pt x="12336" y="4339"/>
                    <a:pt x="12516" y="3595"/>
                  </a:cubicBezTo>
                  <a:cubicBezTo>
                    <a:pt x="12670" y="2996"/>
                    <a:pt x="13158" y="2560"/>
                    <a:pt x="13158" y="1918"/>
                  </a:cubicBezTo>
                  <a:cubicBezTo>
                    <a:pt x="13149" y="926"/>
                    <a:pt x="12268" y="113"/>
                    <a:pt x="11318" y="2"/>
                  </a:cubicBezTo>
                  <a:cubicBezTo>
                    <a:pt x="11313" y="1"/>
                    <a:pt x="11308" y="1"/>
                    <a:pt x="11303" y="1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8"/>
            <p:cNvSpPr/>
            <p:nvPr/>
          </p:nvSpPr>
          <p:spPr>
            <a:xfrm>
              <a:off x="870971" y="4435539"/>
              <a:ext cx="1069073" cy="1048863"/>
            </a:xfrm>
            <a:custGeom>
              <a:avLst/>
              <a:gdLst/>
              <a:ahLst/>
              <a:cxnLst/>
              <a:rect l="l" t="t" r="r" b="b"/>
              <a:pathLst>
                <a:path w="13542" h="13286" extrusionOk="0">
                  <a:moveTo>
                    <a:pt x="4736" y="0"/>
                  </a:moveTo>
                  <a:cubicBezTo>
                    <a:pt x="4708" y="0"/>
                    <a:pt x="4679" y="13"/>
                    <a:pt x="4658" y="44"/>
                  </a:cubicBezTo>
                  <a:lnTo>
                    <a:pt x="4658" y="44"/>
                  </a:lnTo>
                  <a:lnTo>
                    <a:pt x="4654" y="41"/>
                  </a:lnTo>
                  <a:cubicBezTo>
                    <a:pt x="4642" y="64"/>
                    <a:pt x="4631" y="87"/>
                    <a:pt x="4619" y="110"/>
                  </a:cubicBezTo>
                  <a:lnTo>
                    <a:pt x="4619" y="110"/>
                  </a:lnTo>
                  <a:cubicBezTo>
                    <a:pt x="3487" y="2095"/>
                    <a:pt x="2214" y="4005"/>
                    <a:pt x="811" y="5818"/>
                  </a:cubicBezTo>
                  <a:lnTo>
                    <a:pt x="811" y="5818"/>
                  </a:lnTo>
                  <a:cubicBezTo>
                    <a:pt x="1433" y="4453"/>
                    <a:pt x="2098" y="3106"/>
                    <a:pt x="2806" y="1778"/>
                  </a:cubicBezTo>
                  <a:cubicBezTo>
                    <a:pt x="2848" y="1695"/>
                    <a:pt x="2773" y="1619"/>
                    <a:pt x="2703" y="1619"/>
                  </a:cubicBezTo>
                  <a:cubicBezTo>
                    <a:pt x="2673" y="1619"/>
                    <a:pt x="2644" y="1633"/>
                    <a:pt x="2626" y="1667"/>
                  </a:cubicBezTo>
                  <a:cubicBezTo>
                    <a:pt x="1796" y="3241"/>
                    <a:pt x="1018" y="4841"/>
                    <a:pt x="291" y="6475"/>
                  </a:cubicBezTo>
                  <a:cubicBezTo>
                    <a:pt x="259" y="6544"/>
                    <a:pt x="321" y="6632"/>
                    <a:pt x="386" y="6632"/>
                  </a:cubicBezTo>
                  <a:cubicBezTo>
                    <a:pt x="409" y="6632"/>
                    <a:pt x="433" y="6621"/>
                    <a:pt x="453" y="6595"/>
                  </a:cubicBezTo>
                  <a:cubicBezTo>
                    <a:pt x="458" y="6588"/>
                    <a:pt x="463" y="6582"/>
                    <a:pt x="468" y="6576"/>
                  </a:cubicBezTo>
                  <a:lnTo>
                    <a:pt x="468" y="6576"/>
                  </a:lnTo>
                  <a:lnTo>
                    <a:pt x="470" y="6577"/>
                  </a:lnTo>
                  <a:cubicBezTo>
                    <a:pt x="472" y="6574"/>
                    <a:pt x="473" y="6571"/>
                    <a:pt x="474" y="6568"/>
                  </a:cubicBezTo>
                  <a:lnTo>
                    <a:pt x="474" y="6568"/>
                  </a:lnTo>
                  <a:cubicBezTo>
                    <a:pt x="1432" y="5372"/>
                    <a:pt x="2333" y="4128"/>
                    <a:pt x="3174" y="2845"/>
                  </a:cubicBezTo>
                  <a:lnTo>
                    <a:pt x="3174" y="2845"/>
                  </a:lnTo>
                  <a:cubicBezTo>
                    <a:pt x="2437" y="4166"/>
                    <a:pt x="1656" y="5462"/>
                    <a:pt x="830" y="6731"/>
                  </a:cubicBezTo>
                  <a:cubicBezTo>
                    <a:pt x="781" y="6804"/>
                    <a:pt x="853" y="6877"/>
                    <a:pt x="926" y="6877"/>
                  </a:cubicBezTo>
                  <a:cubicBezTo>
                    <a:pt x="954" y="6877"/>
                    <a:pt x="983" y="6866"/>
                    <a:pt x="1005" y="6840"/>
                  </a:cubicBezTo>
                  <a:lnTo>
                    <a:pt x="1005" y="6840"/>
                  </a:lnTo>
                  <a:lnTo>
                    <a:pt x="1009" y="6843"/>
                  </a:lnTo>
                  <a:cubicBezTo>
                    <a:pt x="1025" y="6819"/>
                    <a:pt x="1040" y="6796"/>
                    <a:pt x="1055" y="6772"/>
                  </a:cubicBezTo>
                  <a:lnTo>
                    <a:pt x="1055" y="6772"/>
                  </a:lnTo>
                  <a:cubicBezTo>
                    <a:pt x="1912" y="5612"/>
                    <a:pt x="2742" y="4433"/>
                    <a:pt x="3547" y="3234"/>
                  </a:cubicBezTo>
                  <a:lnTo>
                    <a:pt x="3547" y="3234"/>
                  </a:lnTo>
                  <a:cubicBezTo>
                    <a:pt x="2725" y="4707"/>
                    <a:pt x="1889" y="6173"/>
                    <a:pt x="1035" y="7630"/>
                  </a:cubicBezTo>
                  <a:cubicBezTo>
                    <a:pt x="987" y="7707"/>
                    <a:pt x="1060" y="7780"/>
                    <a:pt x="1131" y="7780"/>
                  </a:cubicBezTo>
                  <a:cubicBezTo>
                    <a:pt x="1163" y="7780"/>
                    <a:pt x="1194" y="7766"/>
                    <a:pt x="1215" y="7732"/>
                  </a:cubicBezTo>
                  <a:lnTo>
                    <a:pt x="1217" y="7729"/>
                  </a:lnTo>
                  <a:lnTo>
                    <a:pt x="1223" y="7732"/>
                  </a:lnTo>
                  <a:cubicBezTo>
                    <a:pt x="1239" y="7705"/>
                    <a:pt x="1255" y="7678"/>
                    <a:pt x="1271" y="7650"/>
                  </a:cubicBezTo>
                  <a:lnTo>
                    <a:pt x="1271" y="7650"/>
                  </a:lnTo>
                  <a:lnTo>
                    <a:pt x="3253" y="4773"/>
                  </a:lnTo>
                  <a:lnTo>
                    <a:pt x="3253" y="4773"/>
                  </a:lnTo>
                  <a:cubicBezTo>
                    <a:pt x="2224" y="6399"/>
                    <a:pt x="1165" y="8006"/>
                    <a:pt x="73" y="9592"/>
                  </a:cubicBezTo>
                  <a:lnTo>
                    <a:pt x="73" y="9592"/>
                  </a:lnTo>
                  <a:cubicBezTo>
                    <a:pt x="71" y="9593"/>
                    <a:pt x="70" y="9595"/>
                    <a:pt x="68" y="9597"/>
                  </a:cubicBezTo>
                  <a:lnTo>
                    <a:pt x="69" y="9598"/>
                  </a:lnTo>
                  <a:lnTo>
                    <a:pt x="69" y="9598"/>
                  </a:lnTo>
                  <a:cubicBezTo>
                    <a:pt x="63" y="9606"/>
                    <a:pt x="57" y="9614"/>
                    <a:pt x="51" y="9623"/>
                  </a:cubicBezTo>
                  <a:cubicBezTo>
                    <a:pt x="0" y="9693"/>
                    <a:pt x="72" y="9777"/>
                    <a:pt x="144" y="9777"/>
                  </a:cubicBezTo>
                  <a:cubicBezTo>
                    <a:pt x="169" y="9777"/>
                    <a:pt x="194" y="9767"/>
                    <a:pt x="214" y="9743"/>
                  </a:cubicBezTo>
                  <a:cubicBezTo>
                    <a:pt x="1832" y="7686"/>
                    <a:pt x="3400" y="5591"/>
                    <a:pt x="4915" y="3453"/>
                  </a:cubicBezTo>
                  <a:lnTo>
                    <a:pt x="4915" y="3453"/>
                  </a:lnTo>
                  <a:cubicBezTo>
                    <a:pt x="3772" y="5473"/>
                    <a:pt x="2536" y="7435"/>
                    <a:pt x="1206" y="9341"/>
                  </a:cubicBezTo>
                  <a:cubicBezTo>
                    <a:pt x="1155" y="9411"/>
                    <a:pt x="1227" y="9495"/>
                    <a:pt x="1295" y="9495"/>
                  </a:cubicBezTo>
                  <a:cubicBezTo>
                    <a:pt x="1319" y="9495"/>
                    <a:pt x="1342" y="9485"/>
                    <a:pt x="1360" y="9460"/>
                  </a:cubicBezTo>
                  <a:cubicBezTo>
                    <a:pt x="1364" y="9456"/>
                    <a:pt x="1367" y="9451"/>
                    <a:pt x="1371" y="9447"/>
                  </a:cubicBezTo>
                  <a:lnTo>
                    <a:pt x="1371" y="9447"/>
                  </a:lnTo>
                  <a:lnTo>
                    <a:pt x="1377" y="9452"/>
                  </a:lnTo>
                  <a:cubicBezTo>
                    <a:pt x="1398" y="9421"/>
                    <a:pt x="1420" y="9391"/>
                    <a:pt x="1441" y="9361"/>
                  </a:cubicBezTo>
                  <a:lnTo>
                    <a:pt x="1441" y="9361"/>
                  </a:lnTo>
                  <a:cubicBezTo>
                    <a:pt x="2280" y="8326"/>
                    <a:pt x="3095" y="7273"/>
                    <a:pt x="3886" y="6202"/>
                  </a:cubicBezTo>
                  <a:lnTo>
                    <a:pt x="3886" y="6202"/>
                  </a:lnTo>
                  <a:lnTo>
                    <a:pt x="941" y="10821"/>
                  </a:lnTo>
                  <a:cubicBezTo>
                    <a:pt x="887" y="10898"/>
                    <a:pt x="954" y="10967"/>
                    <a:pt x="1026" y="10967"/>
                  </a:cubicBezTo>
                  <a:cubicBezTo>
                    <a:pt x="1057" y="10967"/>
                    <a:pt x="1089" y="10954"/>
                    <a:pt x="1112" y="10923"/>
                  </a:cubicBezTo>
                  <a:lnTo>
                    <a:pt x="6942" y="3285"/>
                  </a:lnTo>
                  <a:lnTo>
                    <a:pt x="6942" y="3285"/>
                  </a:lnTo>
                  <a:cubicBezTo>
                    <a:pt x="5584" y="5582"/>
                    <a:pt x="4168" y="7839"/>
                    <a:pt x="2695" y="10068"/>
                  </a:cubicBezTo>
                  <a:cubicBezTo>
                    <a:pt x="2650" y="10138"/>
                    <a:pt x="2719" y="10222"/>
                    <a:pt x="2789" y="10222"/>
                  </a:cubicBezTo>
                  <a:cubicBezTo>
                    <a:pt x="2813" y="10222"/>
                    <a:pt x="2837" y="10212"/>
                    <a:pt x="2857" y="10188"/>
                  </a:cubicBezTo>
                  <a:lnTo>
                    <a:pt x="8987" y="2728"/>
                  </a:lnTo>
                  <a:lnTo>
                    <a:pt x="8987" y="2728"/>
                  </a:lnTo>
                  <a:cubicBezTo>
                    <a:pt x="7192" y="5499"/>
                    <a:pt x="5349" y="8234"/>
                    <a:pt x="3456" y="10932"/>
                  </a:cubicBezTo>
                  <a:cubicBezTo>
                    <a:pt x="3405" y="11002"/>
                    <a:pt x="3477" y="11086"/>
                    <a:pt x="3549" y="11086"/>
                  </a:cubicBezTo>
                  <a:cubicBezTo>
                    <a:pt x="3574" y="11086"/>
                    <a:pt x="3599" y="11076"/>
                    <a:pt x="3618" y="11052"/>
                  </a:cubicBezTo>
                  <a:cubicBezTo>
                    <a:pt x="5048" y="9301"/>
                    <a:pt x="6464" y="7540"/>
                    <a:pt x="7869" y="5772"/>
                  </a:cubicBezTo>
                  <a:lnTo>
                    <a:pt x="7869" y="5772"/>
                  </a:lnTo>
                  <a:cubicBezTo>
                    <a:pt x="6232" y="8078"/>
                    <a:pt x="4611" y="10393"/>
                    <a:pt x="3005" y="12717"/>
                  </a:cubicBezTo>
                  <a:lnTo>
                    <a:pt x="3005" y="12717"/>
                  </a:lnTo>
                  <a:cubicBezTo>
                    <a:pt x="3004" y="12718"/>
                    <a:pt x="3003" y="12719"/>
                    <a:pt x="3002" y="12720"/>
                  </a:cubicBezTo>
                  <a:lnTo>
                    <a:pt x="3003" y="12720"/>
                  </a:lnTo>
                  <a:lnTo>
                    <a:pt x="3003" y="12720"/>
                  </a:lnTo>
                  <a:cubicBezTo>
                    <a:pt x="2997" y="12729"/>
                    <a:pt x="2991" y="12737"/>
                    <a:pt x="2985" y="12745"/>
                  </a:cubicBezTo>
                  <a:cubicBezTo>
                    <a:pt x="2934" y="12822"/>
                    <a:pt x="3003" y="12904"/>
                    <a:pt x="3073" y="12904"/>
                  </a:cubicBezTo>
                  <a:cubicBezTo>
                    <a:pt x="3097" y="12904"/>
                    <a:pt x="3120" y="12895"/>
                    <a:pt x="3139" y="12874"/>
                  </a:cubicBezTo>
                  <a:cubicBezTo>
                    <a:pt x="5573" y="10159"/>
                    <a:pt x="7924" y="7373"/>
                    <a:pt x="10187" y="4506"/>
                  </a:cubicBezTo>
                  <a:lnTo>
                    <a:pt x="10187" y="4506"/>
                  </a:lnTo>
                  <a:cubicBezTo>
                    <a:pt x="8613" y="7054"/>
                    <a:pt x="6934" y="9532"/>
                    <a:pt x="5146" y="11934"/>
                  </a:cubicBezTo>
                  <a:lnTo>
                    <a:pt x="5146" y="11934"/>
                  </a:lnTo>
                  <a:cubicBezTo>
                    <a:pt x="5107" y="11982"/>
                    <a:pt x="5069" y="12030"/>
                    <a:pt x="5030" y="12078"/>
                  </a:cubicBezTo>
                  <a:lnTo>
                    <a:pt x="5035" y="12082"/>
                  </a:lnTo>
                  <a:lnTo>
                    <a:pt x="5035" y="12082"/>
                  </a:lnTo>
                  <a:cubicBezTo>
                    <a:pt x="5028" y="12092"/>
                    <a:pt x="5020" y="12102"/>
                    <a:pt x="5013" y="12112"/>
                  </a:cubicBezTo>
                  <a:cubicBezTo>
                    <a:pt x="4961" y="12177"/>
                    <a:pt x="5036" y="12265"/>
                    <a:pt x="5108" y="12265"/>
                  </a:cubicBezTo>
                  <a:cubicBezTo>
                    <a:pt x="5132" y="12265"/>
                    <a:pt x="5156" y="12256"/>
                    <a:pt x="5175" y="12232"/>
                  </a:cubicBezTo>
                  <a:cubicBezTo>
                    <a:pt x="5991" y="11215"/>
                    <a:pt x="6808" y="10198"/>
                    <a:pt x="7614" y="9171"/>
                  </a:cubicBezTo>
                  <a:lnTo>
                    <a:pt x="7614" y="9171"/>
                  </a:lnTo>
                  <a:cubicBezTo>
                    <a:pt x="6639" y="10512"/>
                    <a:pt x="5631" y="11829"/>
                    <a:pt x="4568" y="13105"/>
                  </a:cubicBezTo>
                  <a:cubicBezTo>
                    <a:pt x="4503" y="13183"/>
                    <a:pt x="4571" y="13285"/>
                    <a:pt x="4645" y="13285"/>
                  </a:cubicBezTo>
                  <a:cubicBezTo>
                    <a:pt x="4669" y="13285"/>
                    <a:pt x="4693" y="13275"/>
                    <a:pt x="4713" y="13250"/>
                  </a:cubicBezTo>
                  <a:cubicBezTo>
                    <a:pt x="4715" y="13249"/>
                    <a:pt x="4716" y="13247"/>
                    <a:pt x="4718" y="13246"/>
                  </a:cubicBezTo>
                  <a:lnTo>
                    <a:pt x="4718" y="13246"/>
                  </a:lnTo>
                  <a:lnTo>
                    <a:pt x="4722" y="13250"/>
                  </a:lnTo>
                  <a:cubicBezTo>
                    <a:pt x="4758" y="13207"/>
                    <a:pt x="4794" y="13163"/>
                    <a:pt x="4830" y="13120"/>
                  </a:cubicBezTo>
                  <a:lnTo>
                    <a:pt x="4830" y="13120"/>
                  </a:lnTo>
                  <a:cubicBezTo>
                    <a:pt x="6926" y="10774"/>
                    <a:pt x="8925" y="8345"/>
                    <a:pt x="10823" y="5836"/>
                  </a:cubicBezTo>
                  <a:lnTo>
                    <a:pt x="10823" y="5836"/>
                  </a:lnTo>
                  <a:cubicBezTo>
                    <a:pt x="9491" y="8098"/>
                    <a:pt x="7954" y="10237"/>
                    <a:pt x="6236" y="12224"/>
                  </a:cubicBezTo>
                  <a:lnTo>
                    <a:pt x="6250" y="12237"/>
                  </a:lnTo>
                  <a:lnTo>
                    <a:pt x="6250" y="12237"/>
                  </a:lnTo>
                  <a:cubicBezTo>
                    <a:pt x="6191" y="12314"/>
                    <a:pt x="6253" y="12413"/>
                    <a:pt x="6323" y="12413"/>
                  </a:cubicBezTo>
                  <a:cubicBezTo>
                    <a:pt x="6346" y="12413"/>
                    <a:pt x="6370" y="12402"/>
                    <a:pt x="6390" y="12378"/>
                  </a:cubicBezTo>
                  <a:cubicBezTo>
                    <a:pt x="7101" y="11557"/>
                    <a:pt x="7780" y="10712"/>
                    <a:pt x="8426" y="9843"/>
                  </a:cubicBezTo>
                  <a:lnTo>
                    <a:pt x="8426" y="9843"/>
                  </a:lnTo>
                  <a:cubicBezTo>
                    <a:pt x="9473" y="8519"/>
                    <a:pt x="10495" y="7175"/>
                    <a:pt x="11492" y="5811"/>
                  </a:cubicBezTo>
                  <a:lnTo>
                    <a:pt x="11492" y="5811"/>
                  </a:lnTo>
                  <a:cubicBezTo>
                    <a:pt x="10007" y="8222"/>
                    <a:pt x="8423" y="10572"/>
                    <a:pt x="6750" y="12857"/>
                  </a:cubicBezTo>
                  <a:cubicBezTo>
                    <a:pt x="6695" y="12936"/>
                    <a:pt x="6770" y="13006"/>
                    <a:pt x="6846" y="13006"/>
                  </a:cubicBezTo>
                  <a:cubicBezTo>
                    <a:pt x="6876" y="13006"/>
                    <a:pt x="6905" y="12996"/>
                    <a:pt x="6927" y="12970"/>
                  </a:cubicBezTo>
                  <a:lnTo>
                    <a:pt x="6927" y="12970"/>
                  </a:lnTo>
                  <a:lnTo>
                    <a:pt x="6938" y="12976"/>
                  </a:lnTo>
                  <a:cubicBezTo>
                    <a:pt x="7032" y="12848"/>
                    <a:pt x="7125" y="12720"/>
                    <a:pt x="7219" y="12591"/>
                  </a:cubicBezTo>
                  <a:lnTo>
                    <a:pt x="7219" y="12591"/>
                  </a:lnTo>
                  <a:lnTo>
                    <a:pt x="11001" y="7670"/>
                  </a:lnTo>
                  <a:lnTo>
                    <a:pt x="11001" y="7670"/>
                  </a:lnTo>
                  <a:cubicBezTo>
                    <a:pt x="9827" y="9454"/>
                    <a:pt x="8614" y="11214"/>
                    <a:pt x="7357" y="12942"/>
                  </a:cubicBezTo>
                  <a:cubicBezTo>
                    <a:pt x="7311" y="13014"/>
                    <a:pt x="7384" y="13100"/>
                    <a:pt x="7456" y="13100"/>
                  </a:cubicBezTo>
                  <a:cubicBezTo>
                    <a:pt x="7478" y="13100"/>
                    <a:pt x="7501" y="13091"/>
                    <a:pt x="7519" y="13071"/>
                  </a:cubicBezTo>
                  <a:cubicBezTo>
                    <a:pt x="7524" y="13065"/>
                    <a:pt x="7530" y="13059"/>
                    <a:pt x="7535" y="13053"/>
                  </a:cubicBezTo>
                  <a:lnTo>
                    <a:pt x="7535" y="13053"/>
                  </a:lnTo>
                  <a:lnTo>
                    <a:pt x="7545" y="13062"/>
                  </a:lnTo>
                  <a:cubicBezTo>
                    <a:pt x="7576" y="13019"/>
                    <a:pt x="7608" y="12976"/>
                    <a:pt x="7639" y="12933"/>
                  </a:cubicBezTo>
                  <a:lnTo>
                    <a:pt x="7639" y="12933"/>
                  </a:lnTo>
                  <a:cubicBezTo>
                    <a:pt x="9321" y="10984"/>
                    <a:pt x="10907" y="8957"/>
                    <a:pt x="12401" y="6868"/>
                  </a:cubicBezTo>
                  <a:lnTo>
                    <a:pt x="12401" y="6868"/>
                  </a:lnTo>
                  <a:cubicBezTo>
                    <a:pt x="11413" y="8672"/>
                    <a:pt x="10293" y="10403"/>
                    <a:pt x="9059" y="12053"/>
                  </a:cubicBezTo>
                  <a:lnTo>
                    <a:pt x="9080" y="12064"/>
                  </a:lnTo>
                  <a:lnTo>
                    <a:pt x="9080" y="12064"/>
                  </a:lnTo>
                  <a:cubicBezTo>
                    <a:pt x="9079" y="12066"/>
                    <a:pt x="9078" y="12068"/>
                    <a:pt x="9076" y="12070"/>
                  </a:cubicBezTo>
                  <a:cubicBezTo>
                    <a:pt x="9022" y="12142"/>
                    <a:pt x="9092" y="12215"/>
                    <a:pt x="9164" y="12215"/>
                  </a:cubicBezTo>
                  <a:cubicBezTo>
                    <a:pt x="9194" y="12215"/>
                    <a:pt x="9225" y="12202"/>
                    <a:pt x="9248" y="12172"/>
                  </a:cubicBezTo>
                  <a:cubicBezTo>
                    <a:pt x="9664" y="11617"/>
                    <a:pt x="10068" y="11051"/>
                    <a:pt x="10457" y="10476"/>
                  </a:cubicBezTo>
                  <a:lnTo>
                    <a:pt x="10457" y="10476"/>
                  </a:lnTo>
                  <a:cubicBezTo>
                    <a:pt x="11315" y="9312"/>
                    <a:pt x="12189" y="8161"/>
                    <a:pt x="13078" y="7019"/>
                  </a:cubicBezTo>
                  <a:lnTo>
                    <a:pt x="13078" y="7019"/>
                  </a:lnTo>
                  <a:cubicBezTo>
                    <a:pt x="12448" y="8613"/>
                    <a:pt x="11670" y="10150"/>
                    <a:pt x="10745" y="11599"/>
                  </a:cubicBezTo>
                  <a:cubicBezTo>
                    <a:pt x="10725" y="11671"/>
                    <a:pt x="10781" y="11739"/>
                    <a:pt x="10847" y="11739"/>
                  </a:cubicBezTo>
                  <a:cubicBezTo>
                    <a:pt x="10867" y="11739"/>
                    <a:pt x="10887" y="11733"/>
                    <a:pt x="10907" y="11719"/>
                  </a:cubicBezTo>
                  <a:cubicBezTo>
                    <a:pt x="10913" y="11714"/>
                    <a:pt x="10918" y="11708"/>
                    <a:pt x="10923" y="11703"/>
                  </a:cubicBezTo>
                  <a:lnTo>
                    <a:pt x="10923" y="11703"/>
                  </a:lnTo>
                  <a:lnTo>
                    <a:pt x="10933" y="11710"/>
                  </a:lnTo>
                  <a:cubicBezTo>
                    <a:pt x="10943" y="11694"/>
                    <a:pt x="10953" y="11678"/>
                    <a:pt x="10963" y="11662"/>
                  </a:cubicBezTo>
                  <a:lnTo>
                    <a:pt x="10963" y="11662"/>
                  </a:lnTo>
                  <a:cubicBezTo>
                    <a:pt x="11814" y="10797"/>
                    <a:pt x="12600" y="9867"/>
                    <a:pt x="13311" y="8887"/>
                  </a:cubicBezTo>
                  <a:cubicBezTo>
                    <a:pt x="13366" y="8808"/>
                    <a:pt x="13291" y="8734"/>
                    <a:pt x="13216" y="8734"/>
                  </a:cubicBezTo>
                  <a:cubicBezTo>
                    <a:pt x="13185" y="8734"/>
                    <a:pt x="13154" y="8746"/>
                    <a:pt x="13131" y="8776"/>
                  </a:cubicBezTo>
                  <a:lnTo>
                    <a:pt x="13149" y="8793"/>
                  </a:lnTo>
                  <a:cubicBezTo>
                    <a:pt x="12607" y="9526"/>
                    <a:pt x="12033" y="10234"/>
                    <a:pt x="11421" y="10909"/>
                  </a:cubicBezTo>
                  <a:lnTo>
                    <a:pt x="11421" y="10909"/>
                  </a:lnTo>
                  <a:cubicBezTo>
                    <a:pt x="12251" y="9495"/>
                    <a:pt x="12956" y="8012"/>
                    <a:pt x="13516" y="6475"/>
                  </a:cubicBezTo>
                  <a:cubicBezTo>
                    <a:pt x="13541" y="6406"/>
                    <a:pt x="13476" y="6342"/>
                    <a:pt x="13415" y="6342"/>
                  </a:cubicBezTo>
                  <a:cubicBezTo>
                    <a:pt x="13392" y="6342"/>
                    <a:pt x="13370" y="6351"/>
                    <a:pt x="13354" y="6372"/>
                  </a:cubicBezTo>
                  <a:cubicBezTo>
                    <a:pt x="13343" y="6386"/>
                    <a:pt x="13333" y="6399"/>
                    <a:pt x="13322" y="6412"/>
                  </a:cubicBezTo>
                  <a:lnTo>
                    <a:pt x="13322" y="6412"/>
                  </a:lnTo>
                  <a:lnTo>
                    <a:pt x="13311" y="6406"/>
                  </a:lnTo>
                  <a:cubicBezTo>
                    <a:pt x="13307" y="6419"/>
                    <a:pt x="13302" y="6431"/>
                    <a:pt x="13297" y="6444"/>
                  </a:cubicBezTo>
                  <a:lnTo>
                    <a:pt x="13297" y="6444"/>
                  </a:lnTo>
                  <a:cubicBezTo>
                    <a:pt x="12783" y="7097"/>
                    <a:pt x="12274" y="7754"/>
                    <a:pt x="11770" y="8415"/>
                  </a:cubicBezTo>
                  <a:lnTo>
                    <a:pt x="11770" y="8415"/>
                  </a:lnTo>
                  <a:cubicBezTo>
                    <a:pt x="12320" y="7496"/>
                    <a:pt x="12837" y="6557"/>
                    <a:pt x="13320" y="5602"/>
                  </a:cubicBezTo>
                  <a:cubicBezTo>
                    <a:pt x="13339" y="5527"/>
                    <a:pt x="13279" y="5465"/>
                    <a:pt x="13212" y="5465"/>
                  </a:cubicBezTo>
                  <a:cubicBezTo>
                    <a:pt x="13191" y="5465"/>
                    <a:pt x="13169" y="5471"/>
                    <a:pt x="13148" y="5485"/>
                  </a:cubicBezTo>
                  <a:lnTo>
                    <a:pt x="13148" y="5485"/>
                  </a:lnTo>
                  <a:lnTo>
                    <a:pt x="13131" y="5474"/>
                  </a:lnTo>
                  <a:cubicBezTo>
                    <a:pt x="13113" y="5510"/>
                    <a:pt x="13095" y="5546"/>
                    <a:pt x="13077" y="5582"/>
                  </a:cubicBezTo>
                  <a:lnTo>
                    <a:pt x="13077" y="5582"/>
                  </a:lnTo>
                  <a:cubicBezTo>
                    <a:pt x="11787" y="7450"/>
                    <a:pt x="10426" y="9269"/>
                    <a:pt x="8992" y="11028"/>
                  </a:cubicBezTo>
                  <a:lnTo>
                    <a:pt x="8992" y="11028"/>
                  </a:lnTo>
                  <a:cubicBezTo>
                    <a:pt x="10206" y="9289"/>
                    <a:pt x="11379" y="7525"/>
                    <a:pt x="12516" y="5730"/>
                  </a:cubicBezTo>
                  <a:cubicBezTo>
                    <a:pt x="12563" y="5653"/>
                    <a:pt x="12494" y="5587"/>
                    <a:pt x="12422" y="5587"/>
                  </a:cubicBezTo>
                  <a:cubicBezTo>
                    <a:pt x="12392" y="5587"/>
                    <a:pt x="12361" y="5599"/>
                    <a:pt x="12338" y="5626"/>
                  </a:cubicBezTo>
                  <a:lnTo>
                    <a:pt x="12338" y="5626"/>
                  </a:lnTo>
                  <a:lnTo>
                    <a:pt x="12327" y="5619"/>
                  </a:lnTo>
                  <a:cubicBezTo>
                    <a:pt x="12303" y="5657"/>
                    <a:pt x="12279" y="5696"/>
                    <a:pt x="12255" y="5734"/>
                  </a:cubicBezTo>
                  <a:lnTo>
                    <a:pt x="12255" y="5734"/>
                  </a:lnTo>
                  <a:lnTo>
                    <a:pt x="9524" y="9287"/>
                  </a:lnTo>
                  <a:lnTo>
                    <a:pt x="9524" y="9287"/>
                  </a:lnTo>
                  <a:cubicBezTo>
                    <a:pt x="10741" y="7468"/>
                    <a:pt x="11902" y="5612"/>
                    <a:pt x="13003" y="3720"/>
                  </a:cubicBezTo>
                  <a:cubicBezTo>
                    <a:pt x="13051" y="3643"/>
                    <a:pt x="12986" y="3573"/>
                    <a:pt x="12917" y="3573"/>
                  </a:cubicBezTo>
                  <a:cubicBezTo>
                    <a:pt x="12888" y="3573"/>
                    <a:pt x="12858" y="3585"/>
                    <a:pt x="12835" y="3613"/>
                  </a:cubicBezTo>
                  <a:lnTo>
                    <a:pt x="12835" y="3613"/>
                  </a:lnTo>
                  <a:lnTo>
                    <a:pt x="12815" y="3600"/>
                  </a:lnTo>
                  <a:cubicBezTo>
                    <a:pt x="12768" y="3681"/>
                    <a:pt x="12721" y="3762"/>
                    <a:pt x="12673" y="3843"/>
                  </a:cubicBezTo>
                  <a:lnTo>
                    <a:pt x="12673" y="3843"/>
                  </a:lnTo>
                  <a:cubicBezTo>
                    <a:pt x="11911" y="4923"/>
                    <a:pt x="11134" y="5991"/>
                    <a:pt x="10342" y="7048"/>
                  </a:cubicBezTo>
                  <a:lnTo>
                    <a:pt x="10342" y="7048"/>
                  </a:lnTo>
                  <a:cubicBezTo>
                    <a:pt x="10864" y="6218"/>
                    <a:pt x="11358" y="5371"/>
                    <a:pt x="11823" y="4507"/>
                  </a:cubicBezTo>
                  <a:cubicBezTo>
                    <a:pt x="11848" y="4432"/>
                    <a:pt x="11785" y="4370"/>
                    <a:pt x="11719" y="4370"/>
                  </a:cubicBezTo>
                  <a:cubicBezTo>
                    <a:pt x="11696" y="4370"/>
                    <a:pt x="11672" y="4378"/>
                    <a:pt x="11651" y="4396"/>
                  </a:cubicBezTo>
                  <a:cubicBezTo>
                    <a:pt x="11650" y="4398"/>
                    <a:pt x="11648" y="4401"/>
                    <a:pt x="11646" y="4403"/>
                  </a:cubicBezTo>
                  <a:lnTo>
                    <a:pt x="11646" y="4403"/>
                  </a:lnTo>
                  <a:lnTo>
                    <a:pt x="11634" y="4396"/>
                  </a:lnTo>
                  <a:cubicBezTo>
                    <a:pt x="11618" y="4426"/>
                    <a:pt x="11602" y="4455"/>
                    <a:pt x="11586" y="4485"/>
                  </a:cubicBezTo>
                  <a:lnTo>
                    <a:pt x="11586" y="4485"/>
                  </a:lnTo>
                  <a:cubicBezTo>
                    <a:pt x="10191" y="6390"/>
                    <a:pt x="8735" y="8247"/>
                    <a:pt x="7221" y="10059"/>
                  </a:cubicBezTo>
                  <a:lnTo>
                    <a:pt x="7221" y="10059"/>
                  </a:lnTo>
                  <a:cubicBezTo>
                    <a:pt x="8853" y="7859"/>
                    <a:pt x="10387" y="5587"/>
                    <a:pt x="11917" y="3318"/>
                  </a:cubicBezTo>
                  <a:lnTo>
                    <a:pt x="11914" y="3317"/>
                  </a:lnTo>
                  <a:lnTo>
                    <a:pt x="11914" y="3317"/>
                  </a:lnTo>
                  <a:cubicBezTo>
                    <a:pt x="11956" y="3241"/>
                    <a:pt x="11885" y="3173"/>
                    <a:pt x="11816" y="3173"/>
                  </a:cubicBezTo>
                  <a:cubicBezTo>
                    <a:pt x="11786" y="3173"/>
                    <a:pt x="11757" y="3186"/>
                    <a:pt x="11737" y="3215"/>
                  </a:cubicBezTo>
                  <a:cubicBezTo>
                    <a:pt x="11575" y="3454"/>
                    <a:pt x="11414" y="3693"/>
                    <a:pt x="11252" y="3932"/>
                  </a:cubicBezTo>
                  <a:lnTo>
                    <a:pt x="11252" y="3932"/>
                  </a:lnTo>
                  <a:cubicBezTo>
                    <a:pt x="10063" y="5659"/>
                    <a:pt x="8800" y="7327"/>
                    <a:pt x="7507" y="8973"/>
                  </a:cubicBezTo>
                  <a:lnTo>
                    <a:pt x="7507" y="8973"/>
                  </a:lnTo>
                  <a:cubicBezTo>
                    <a:pt x="8810" y="7082"/>
                    <a:pt x="10049" y="5149"/>
                    <a:pt x="11226" y="3174"/>
                  </a:cubicBezTo>
                  <a:lnTo>
                    <a:pt x="11226" y="3174"/>
                  </a:lnTo>
                  <a:cubicBezTo>
                    <a:pt x="11231" y="3168"/>
                    <a:pt x="11236" y="3162"/>
                    <a:pt x="11241" y="3155"/>
                  </a:cubicBezTo>
                  <a:lnTo>
                    <a:pt x="11239" y="3154"/>
                  </a:lnTo>
                  <a:lnTo>
                    <a:pt x="11239" y="3154"/>
                  </a:lnTo>
                  <a:cubicBezTo>
                    <a:pt x="11245" y="3143"/>
                    <a:pt x="11251" y="3132"/>
                    <a:pt x="11258" y="3121"/>
                  </a:cubicBezTo>
                  <a:cubicBezTo>
                    <a:pt x="11302" y="3051"/>
                    <a:pt x="11234" y="2967"/>
                    <a:pt x="11164" y="2967"/>
                  </a:cubicBezTo>
                  <a:cubicBezTo>
                    <a:pt x="11140" y="2967"/>
                    <a:pt x="11115" y="2977"/>
                    <a:pt x="11095" y="3001"/>
                  </a:cubicBezTo>
                  <a:cubicBezTo>
                    <a:pt x="8870" y="5884"/>
                    <a:pt x="6549" y="8691"/>
                    <a:pt x="4144" y="11432"/>
                  </a:cubicBezTo>
                  <a:lnTo>
                    <a:pt x="4144" y="11432"/>
                  </a:lnTo>
                  <a:cubicBezTo>
                    <a:pt x="6245" y="8415"/>
                    <a:pt x="8365" y="5412"/>
                    <a:pt x="10505" y="2428"/>
                  </a:cubicBezTo>
                  <a:cubicBezTo>
                    <a:pt x="10557" y="2357"/>
                    <a:pt x="10481" y="2271"/>
                    <a:pt x="10407" y="2271"/>
                  </a:cubicBezTo>
                  <a:cubicBezTo>
                    <a:pt x="10384" y="2271"/>
                    <a:pt x="10361" y="2279"/>
                    <a:pt x="10343" y="2300"/>
                  </a:cubicBezTo>
                  <a:cubicBezTo>
                    <a:pt x="8624" y="4500"/>
                    <a:pt x="6891" y="6685"/>
                    <a:pt x="5140" y="8855"/>
                  </a:cubicBezTo>
                  <a:lnTo>
                    <a:pt x="5140" y="8855"/>
                  </a:lnTo>
                  <a:cubicBezTo>
                    <a:pt x="6830" y="6390"/>
                    <a:pt x="8480" y="3900"/>
                    <a:pt x="10090" y="1385"/>
                  </a:cubicBezTo>
                  <a:lnTo>
                    <a:pt x="10090" y="1385"/>
                  </a:lnTo>
                  <a:lnTo>
                    <a:pt x="10112" y="1359"/>
                  </a:lnTo>
                  <a:lnTo>
                    <a:pt x="10108" y="1356"/>
                  </a:lnTo>
                  <a:lnTo>
                    <a:pt x="10108" y="1356"/>
                  </a:lnTo>
                  <a:cubicBezTo>
                    <a:pt x="10115" y="1346"/>
                    <a:pt x="10122" y="1335"/>
                    <a:pt x="10129" y="1325"/>
                  </a:cubicBezTo>
                  <a:cubicBezTo>
                    <a:pt x="10173" y="1255"/>
                    <a:pt x="10104" y="1171"/>
                    <a:pt x="10038" y="1171"/>
                  </a:cubicBezTo>
                  <a:cubicBezTo>
                    <a:pt x="10015" y="1171"/>
                    <a:pt x="9992" y="1181"/>
                    <a:pt x="9975" y="1205"/>
                  </a:cubicBezTo>
                  <a:cubicBezTo>
                    <a:pt x="9967" y="1214"/>
                    <a:pt x="9959" y="1224"/>
                    <a:pt x="9952" y="1233"/>
                  </a:cubicBezTo>
                  <a:lnTo>
                    <a:pt x="9952" y="1233"/>
                  </a:lnTo>
                  <a:lnTo>
                    <a:pt x="9949" y="1231"/>
                  </a:lnTo>
                  <a:cubicBezTo>
                    <a:pt x="9944" y="1239"/>
                    <a:pt x="9939" y="1247"/>
                    <a:pt x="9933" y="1255"/>
                  </a:cubicBezTo>
                  <a:lnTo>
                    <a:pt x="9933" y="1255"/>
                  </a:lnTo>
                  <a:cubicBezTo>
                    <a:pt x="7926" y="3696"/>
                    <a:pt x="5918" y="6136"/>
                    <a:pt x="3916" y="8576"/>
                  </a:cubicBezTo>
                  <a:lnTo>
                    <a:pt x="3916" y="8576"/>
                  </a:lnTo>
                  <a:cubicBezTo>
                    <a:pt x="5324" y="6397"/>
                    <a:pt x="6678" y="4183"/>
                    <a:pt x="7976" y="1931"/>
                  </a:cubicBezTo>
                  <a:lnTo>
                    <a:pt x="7976" y="1931"/>
                  </a:lnTo>
                  <a:lnTo>
                    <a:pt x="7981" y="1924"/>
                  </a:lnTo>
                  <a:lnTo>
                    <a:pt x="7980" y="1923"/>
                  </a:lnTo>
                  <a:lnTo>
                    <a:pt x="7980" y="1923"/>
                  </a:lnTo>
                  <a:cubicBezTo>
                    <a:pt x="7984" y="1917"/>
                    <a:pt x="7987" y="1912"/>
                    <a:pt x="7990" y="1906"/>
                  </a:cubicBezTo>
                  <a:cubicBezTo>
                    <a:pt x="8038" y="1822"/>
                    <a:pt x="7968" y="1755"/>
                    <a:pt x="7895" y="1755"/>
                  </a:cubicBezTo>
                  <a:cubicBezTo>
                    <a:pt x="7865" y="1755"/>
                    <a:pt x="7833" y="1767"/>
                    <a:pt x="7810" y="1795"/>
                  </a:cubicBezTo>
                  <a:lnTo>
                    <a:pt x="2424" y="8872"/>
                  </a:lnTo>
                  <a:lnTo>
                    <a:pt x="7460" y="1000"/>
                  </a:lnTo>
                  <a:lnTo>
                    <a:pt x="7456" y="997"/>
                  </a:lnTo>
                  <a:lnTo>
                    <a:pt x="7456" y="997"/>
                  </a:lnTo>
                  <a:cubicBezTo>
                    <a:pt x="7457" y="995"/>
                    <a:pt x="7458" y="993"/>
                    <a:pt x="7460" y="991"/>
                  </a:cubicBezTo>
                  <a:cubicBezTo>
                    <a:pt x="7508" y="912"/>
                    <a:pt x="7432" y="838"/>
                    <a:pt x="7359" y="838"/>
                  </a:cubicBezTo>
                  <a:cubicBezTo>
                    <a:pt x="7329" y="838"/>
                    <a:pt x="7300" y="850"/>
                    <a:pt x="7280" y="880"/>
                  </a:cubicBezTo>
                  <a:lnTo>
                    <a:pt x="6455" y="2173"/>
                  </a:lnTo>
                  <a:lnTo>
                    <a:pt x="6455" y="2173"/>
                  </a:lnTo>
                  <a:cubicBezTo>
                    <a:pt x="5324" y="3892"/>
                    <a:pt x="4135" y="5571"/>
                    <a:pt x="2889" y="7207"/>
                  </a:cubicBezTo>
                  <a:lnTo>
                    <a:pt x="2889" y="7207"/>
                  </a:lnTo>
                  <a:cubicBezTo>
                    <a:pt x="4005" y="5477"/>
                    <a:pt x="5045" y="3701"/>
                    <a:pt x="6011" y="1884"/>
                  </a:cubicBezTo>
                  <a:lnTo>
                    <a:pt x="6011" y="1884"/>
                  </a:lnTo>
                  <a:cubicBezTo>
                    <a:pt x="6018" y="1874"/>
                    <a:pt x="6024" y="1865"/>
                    <a:pt x="6031" y="1855"/>
                  </a:cubicBezTo>
                  <a:lnTo>
                    <a:pt x="6028" y="1853"/>
                  </a:lnTo>
                  <a:lnTo>
                    <a:pt x="6028" y="1853"/>
                  </a:lnTo>
                  <a:cubicBezTo>
                    <a:pt x="6029" y="1851"/>
                    <a:pt x="6030" y="1849"/>
                    <a:pt x="6031" y="1847"/>
                  </a:cubicBezTo>
                  <a:cubicBezTo>
                    <a:pt x="6049" y="1773"/>
                    <a:pt x="5988" y="1716"/>
                    <a:pt x="5923" y="1716"/>
                  </a:cubicBezTo>
                  <a:cubicBezTo>
                    <a:pt x="5898" y="1716"/>
                    <a:pt x="5873" y="1725"/>
                    <a:pt x="5851" y="1744"/>
                  </a:cubicBezTo>
                  <a:cubicBezTo>
                    <a:pt x="4588" y="3582"/>
                    <a:pt x="3285" y="5393"/>
                    <a:pt x="1939" y="7174"/>
                  </a:cubicBezTo>
                  <a:lnTo>
                    <a:pt x="1939" y="7174"/>
                  </a:lnTo>
                  <a:cubicBezTo>
                    <a:pt x="3144" y="5343"/>
                    <a:pt x="4312" y="3485"/>
                    <a:pt x="5436" y="1603"/>
                  </a:cubicBezTo>
                  <a:lnTo>
                    <a:pt x="5436" y="1603"/>
                  </a:lnTo>
                  <a:lnTo>
                    <a:pt x="5475" y="1547"/>
                  </a:lnTo>
                  <a:lnTo>
                    <a:pt x="5471" y="1545"/>
                  </a:lnTo>
                  <a:lnTo>
                    <a:pt x="5471" y="1545"/>
                  </a:lnTo>
                  <a:cubicBezTo>
                    <a:pt x="5472" y="1543"/>
                    <a:pt x="5474" y="1541"/>
                    <a:pt x="5475" y="1539"/>
                  </a:cubicBezTo>
                  <a:cubicBezTo>
                    <a:pt x="5523" y="1461"/>
                    <a:pt x="5454" y="1392"/>
                    <a:pt x="5385" y="1392"/>
                  </a:cubicBezTo>
                  <a:cubicBezTo>
                    <a:pt x="5355" y="1392"/>
                    <a:pt x="5324" y="1405"/>
                    <a:pt x="5304" y="1436"/>
                  </a:cubicBezTo>
                  <a:lnTo>
                    <a:pt x="2529" y="5469"/>
                  </a:lnTo>
                  <a:lnTo>
                    <a:pt x="2529" y="5469"/>
                  </a:lnTo>
                  <a:cubicBezTo>
                    <a:pt x="3401" y="3940"/>
                    <a:pt x="4257" y="2399"/>
                    <a:pt x="5098" y="854"/>
                  </a:cubicBezTo>
                  <a:cubicBezTo>
                    <a:pt x="5124" y="779"/>
                    <a:pt x="5061" y="717"/>
                    <a:pt x="4995" y="717"/>
                  </a:cubicBezTo>
                  <a:cubicBezTo>
                    <a:pt x="4972" y="717"/>
                    <a:pt x="4948" y="725"/>
                    <a:pt x="4927" y="743"/>
                  </a:cubicBezTo>
                  <a:cubicBezTo>
                    <a:pt x="4927" y="744"/>
                    <a:pt x="4926" y="745"/>
                    <a:pt x="4925" y="747"/>
                  </a:cubicBezTo>
                  <a:lnTo>
                    <a:pt x="4925" y="747"/>
                  </a:lnTo>
                  <a:lnTo>
                    <a:pt x="4919" y="743"/>
                  </a:lnTo>
                  <a:cubicBezTo>
                    <a:pt x="4900" y="777"/>
                    <a:pt x="4882" y="811"/>
                    <a:pt x="4863" y="845"/>
                  </a:cubicBezTo>
                  <a:lnTo>
                    <a:pt x="4863" y="845"/>
                  </a:lnTo>
                  <a:cubicBezTo>
                    <a:pt x="4136" y="2000"/>
                    <a:pt x="3381" y="3142"/>
                    <a:pt x="2603" y="4267"/>
                  </a:cubicBezTo>
                  <a:lnTo>
                    <a:pt x="2603" y="4267"/>
                  </a:lnTo>
                  <a:cubicBezTo>
                    <a:pt x="3393" y="2922"/>
                    <a:pt x="4134" y="1550"/>
                    <a:pt x="4825" y="153"/>
                  </a:cubicBezTo>
                  <a:cubicBezTo>
                    <a:pt x="4866" y="71"/>
                    <a:pt x="4802" y="0"/>
                    <a:pt x="47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8"/>
            <p:cNvSpPr/>
            <p:nvPr/>
          </p:nvSpPr>
          <p:spPr>
            <a:xfrm>
              <a:off x="1002256" y="5006702"/>
              <a:ext cx="60946" cy="68524"/>
            </a:xfrm>
            <a:custGeom>
              <a:avLst/>
              <a:gdLst/>
              <a:ahLst/>
              <a:cxnLst/>
              <a:rect l="l" t="t" r="r" b="b"/>
              <a:pathLst>
                <a:path w="772" h="868" extrusionOk="0">
                  <a:moveTo>
                    <a:pt x="294" y="1"/>
                  </a:moveTo>
                  <a:cubicBezTo>
                    <a:pt x="182" y="1"/>
                    <a:pt x="80" y="112"/>
                    <a:pt x="73" y="224"/>
                  </a:cubicBezTo>
                  <a:cubicBezTo>
                    <a:pt x="73" y="236"/>
                    <a:pt x="73" y="248"/>
                    <a:pt x="73" y="260"/>
                  </a:cubicBezTo>
                  <a:lnTo>
                    <a:pt x="73" y="260"/>
                  </a:lnTo>
                  <a:cubicBezTo>
                    <a:pt x="52" y="303"/>
                    <a:pt x="37" y="349"/>
                    <a:pt x="31" y="395"/>
                  </a:cubicBezTo>
                  <a:cubicBezTo>
                    <a:pt x="0" y="599"/>
                    <a:pt x="138" y="817"/>
                    <a:pt x="341" y="817"/>
                  </a:cubicBezTo>
                  <a:cubicBezTo>
                    <a:pt x="344" y="817"/>
                    <a:pt x="347" y="817"/>
                    <a:pt x="350" y="817"/>
                  </a:cubicBezTo>
                  <a:lnTo>
                    <a:pt x="350" y="817"/>
                  </a:lnTo>
                  <a:cubicBezTo>
                    <a:pt x="360" y="825"/>
                    <a:pt x="371" y="832"/>
                    <a:pt x="381" y="840"/>
                  </a:cubicBezTo>
                  <a:cubicBezTo>
                    <a:pt x="418" y="859"/>
                    <a:pt x="456" y="868"/>
                    <a:pt x="493" y="868"/>
                  </a:cubicBezTo>
                  <a:cubicBezTo>
                    <a:pt x="588" y="868"/>
                    <a:pt x="676" y="809"/>
                    <a:pt x="706" y="711"/>
                  </a:cubicBezTo>
                  <a:cubicBezTo>
                    <a:pt x="708" y="708"/>
                    <a:pt x="709" y="705"/>
                    <a:pt x="710" y="701"/>
                  </a:cubicBezTo>
                  <a:lnTo>
                    <a:pt x="710" y="701"/>
                  </a:lnTo>
                  <a:cubicBezTo>
                    <a:pt x="752" y="654"/>
                    <a:pt x="772" y="586"/>
                    <a:pt x="749" y="506"/>
                  </a:cubicBezTo>
                  <a:cubicBezTo>
                    <a:pt x="748" y="501"/>
                    <a:pt x="746" y="496"/>
                    <a:pt x="744" y="490"/>
                  </a:cubicBezTo>
                  <a:lnTo>
                    <a:pt x="744" y="490"/>
                  </a:lnTo>
                  <a:cubicBezTo>
                    <a:pt x="750" y="315"/>
                    <a:pt x="700" y="129"/>
                    <a:pt x="552" y="52"/>
                  </a:cubicBezTo>
                  <a:cubicBezTo>
                    <a:pt x="503" y="25"/>
                    <a:pt x="454" y="13"/>
                    <a:pt x="407" y="13"/>
                  </a:cubicBezTo>
                  <a:cubicBezTo>
                    <a:pt x="393" y="13"/>
                    <a:pt x="379" y="14"/>
                    <a:pt x="366" y="16"/>
                  </a:cubicBezTo>
                  <a:lnTo>
                    <a:pt x="366" y="16"/>
                  </a:lnTo>
                  <a:cubicBezTo>
                    <a:pt x="342" y="6"/>
                    <a:pt x="318" y="1"/>
                    <a:pt x="29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8"/>
            <p:cNvSpPr/>
            <p:nvPr/>
          </p:nvSpPr>
          <p:spPr>
            <a:xfrm>
              <a:off x="888339" y="5070252"/>
              <a:ext cx="74524" cy="67577"/>
            </a:xfrm>
            <a:custGeom>
              <a:avLst/>
              <a:gdLst/>
              <a:ahLst/>
              <a:cxnLst/>
              <a:rect l="l" t="t" r="r" b="b"/>
              <a:pathLst>
                <a:path w="944" h="856" extrusionOk="0">
                  <a:moveTo>
                    <a:pt x="330" y="0"/>
                  </a:moveTo>
                  <a:cubicBezTo>
                    <a:pt x="326" y="0"/>
                    <a:pt x="323" y="0"/>
                    <a:pt x="319" y="0"/>
                  </a:cubicBezTo>
                  <a:cubicBezTo>
                    <a:pt x="297" y="2"/>
                    <a:pt x="276" y="5"/>
                    <a:pt x="256" y="10"/>
                  </a:cubicBezTo>
                  <a:lnTo>
                    <a:pt x="256" y="10"/>
                  </a:lnTo>
                  <a:cubicBezTo>
                    <a:pt x="188" y="17"/>
                    <a:pt x="125" y="58"/>
                    <a:pt x="90" y="119"/>
                  </a:cubicBezTo>
                  <a:lnTo>
                    <a:pt x="90" y="119"/>
                  </a:lnTo>
                  <a:cubicBezTo>
                    <a:pt x="4" y="234"/>
                    <a:pt x="1" y="412"/>
                    <a:pt x="88" y="548"/>
                  </a:cubicBezTo>
                  <a:cubicBezTo>
                    <a:pt x="233" y="745"/>
                    <a:pt x="456" y="856"/>
                    <a:pt x="695" y="856"/>
                  </a:cubicBezTo>
                  <a:cubicBezTo>
                    <a:pt x="841" y="856"/>
                    <a:pt x="943" y="719"/>
                    <a:pt x="909" y="573"/>
                  </a:cubicBezTo>
                  <a:cubicBezTo>
                    <a:pt x="871" y="397"/>
                    <a:pt x="770" y="243"/>
                    <a:pt x="628" y="141"/>
                  </a:cubicBezTo>
                  <a:lnTo>
                    <a:pt x="628" y="141"/>
                  </a:lnTo>
                  <a:cubicBezTo>
                    <a:pt x="547" y="57"/>
                    <a:pt x="440" y="0"/>
                    <a:pt x="33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8"/>
            <p:cNvSpPr/>
            <p:nvPr/>
          </p:nvSpPr>
          <p:spPr>
            <a:xfrm>
              <a:off x="756739" y="5158038"/>
              <a:ext cx="71524" cy="72629"/>
            </a:xfrm>
            <a:custGeom>
              <a:avLst/>
              <a:gdLst/>
              <a:ahLst/>
              <a:cxnLst/>
              <a:rect l="l" t="t" r="r" b="b"/>
              <a:pathLst>
                <a:path w="906" h="920" extrusionOk="0">
                  <a:moveTo>
                    <a:pt x="431" y="0"/>
                  </a:moveTo>
                  <a:cubicBezTo>
                    <a:pt x="376" y="0"/>
                    <a:pt x="320" y="11"/>
                    <a:pt x="266" y="35"/>
                  </a:cubicBezTo>
                  <a:cubicBezTo>
                    <a:pt x="69" y="120"/>
                    <a:pt x="1" y="360"/>
                    <a:pt x="121" y="539"/>
                  </a:cubicBezTo>
                  <a:cubicBezTo>
                    <a:pt x="135" y="566"/>
                    <a:pt x="151" y="592"/>
                    <a:pt x="168" y="617"/>
                  </a:cubicBezTo>
                  <a:lnTo>
                    <a:pt x="168" y="617"/>
                  </a:lnTo>
                  <a:cubicBezTo>
                    <a:pt x="195" y="673"/>
                    <a:pt x="237" y="719"/>
                    <a:pt x="287" y="753"/>
                  </a:cubicBezTo>
                  <a:lnTo>
                    <a:pt x="287" y="753"/>
                  </a:lnTo>
                  <a:cubicBezTo>
                    <a:pt x="352" y="810"/>
                    <a:pt x="426" y="856"/>
                    <a:pt x="506" y="890"/>
                  </a:cubicBezTo>
                  <a:cubicBezTo>
                    <a:pt x="540" y="910"/>
                    <a:pt x="578" y="920"/>
                    <a:pt x="616" y="920"/>
                  </a:cubicBezTo>
                  <a:cubicBezTo>
                    <a:pt x="691" y="920"/>
                    <a:pt x="765" y="882"/>
                    <a:pt x="805" y="813"/>
                  </a:cubicBezTo>
                  <a:cubicBezTo>
                    <a:pt x="814" y="798"/>
                    <a:pt x="821" y="782"/>
                    <a:pt x="826" y="766"/>
                  </a:cubicBezTo>
                  <a:lnTo>
                    <a:pt x="826" y="766"/>
                  </a:lnTo>
                  <a:cubicBezTo>
                    <a:pt x="855" y="729"/>
                    <a:pt x="875" y="684"/>
                    <a:pt x="882" y="633"/>
                  </a:cubicBezTo>
                  <a:cubicBezTo>
                    <a:pt x="892" y="571"/>
                    <a:pt x="889" y="509"/>
                    <a:pt x="876" y="450"/>
                  </a:cubicBezTo>
                  <a:lnTo>
                    <a:pt x="876" y="450"/>
                  </a:lnTo>
                  <a:cubicBezTo>
                    <a:pt x="905" y="202"/>
                    <a:pt x="672" y="0"/>
                    <a:pt x="43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8"/>
            <p:cNvSpPr/>
            <p:nvPr/>
          </p:nvSpPr>
          <p:spPr>
            <a:xfrm>
              <a:off x="645980" y="5198537"/>
              <a:ext cx="84550" cy="85261"/>
            </a:xfrm>
            <a:custGeom>
              <a:avLst/>
              <a:gdLst/>
              <a:ahLst/>
              <a:cxnLst/>
              <a:rect l="l" t="t" r="r" b="b"/>
              <a:pathLst>
                <a:path w="1071" h="1080" extrusionOk="0">
                  <a:moveTo>
                    <a:pt x="215" y="1"/>
                  </a:moveTo>
                  <a:cubicBezTo>
                    <a:pt x="95" y="9"/>
                    <a:pt x="1" y="103"/>
                    <a:pt x="1" y="215"/>
                  </a:cubicBezTo>
                  <a:cubicBezTo>
                    <a:pt x="1" y="668"/>
                    <a:pt x="343" y="1044"/>
                    <a:pt x="788" y="1079"/>
                  </a:cubicBezTo>
                  <a:cubicBezTo>
                    <a:pt x="794" y="1079"/>
                    <a:pt x="800" y="1079"/>
                    <a:pt x="805" y="1079"/>
                  </a:cubicBezTo>
                  <a:cubicBezTo>
                    <a:pt x="900" y="1079"/>
                    <a:pt x="978" y="1013"/>
                    <a:pt x="1002" y="925"/>
                  </a:cubicBezTo>
                  <a:cubicBezTo>
                    <a:pt x="1070" y="596"/>
                    <a:pt x="871" y="251"/>
                    <a:pt x="565" y="153"/>
                  </a:cubicBezTo>
                  <a:lnTo>
                    <a:pt x="565" y="153"/>
                  </a:lnTo>
                  <a:cubicBezTo>
                    <a:pt x="475" y="62"/>
                    <a:pt x="351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8"/>
            <p:cNvSpPr/>
            <p:nvPr/>
          </p:nvSpPr>
          <p:spPr>
            <a:xfrm>
              <a:off x="780106" y="4992492"/>
              <a:ext cx="75314" cy="70024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4" y="1"/>
                  </a:moveTo>
                  <a:cubicBezTo>
                    <a:pt x="494" y="1"/>
                    <a:pt x="454" y="7"/>
                    <a:pt x="415" y="19"/>
                  </a:cubicBezTo>
                  <a:cubicBezTo>
                    <a:pt x="270" y="78"/>
                    <a:pt x="158" y="181"/>
                    <a:pt x="73" y="309"/>
                  </a:cubicBezTo>
                  <a:cubicBezTo>
                    <a:pt x="1" y="430"/>
                    <a:pt x="56" y="580"/>
                    <a:pt x="177" y="627"/>
                  </a:cubicBezTo>
                  <a:lnTo>
                    <a:pt x="177" y="627"/>
                  </a:lnTo>
                  <a:cubicBezTo>
                    <a:pt x="162" y="750"/>
                    <a:pt x="265" y="886"/>
                    <a:pt x="396" y="886"/>
                  </a:cubicBezTo>
                  <a:cubicBezTo>
                    <a:pt x="429" y="886"/>
                    <a:pt x="465" y="877"/>
                    <a:pt x="501" y="857"/>
                  </a:cubicBezTo>
                  <a:lnTo>
                    <a:pt x="509" y="848"/>
                  </a:lnTo>
                  <a:cubicBezTo>
                    <a:pt x="655" y="771"/>
                    <a:pt x="774" y="669"/>
                    <a:pt x="868" y="540"/>
                  </a:cubicBezTo>
                  <a:cubicBezTo>
                    <a:pt x="954" y="404"/>
                    <a:pt x="937" y="224"/>
                    <a:pt x="817" y="113"/>
                  </a:cubicBezTo>
                  <a:cubicBezTo>
                    <a:pt x="737" y="39"/>
                    <a:pt x="635" y="1"/>
                    <a:pt x="53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8"/>
            <p:cNvSpPr/>
            <p:nvPr/>
          </p:nvSpPr>
          <p:spPr>
            <a:xfrm>
              <a:off x="868919" y="4925231"/>
              <a:ext cx="71603" cy="67972"/>
            </a:xfrm>
            <a:custGeom>
              <a:avLst/>
              <a:gdLst/>
              <a:ahLst/>
              <a:cxnLst/>
              <a:rect l="l" t="t" r="r" b="b"/>
              <a:pathLst>
                <a:path w="907" h="861" extrusionOk="0">
                  <a:moveTo>
                    <a:pt x="482" y="382"/>
                  </a:moveTo>
                  <a:cubicBezTo>
                    <a:pt x="482" y="382"/>
                    <a:pt x="482" y="382"/>
                    <a:pt x="483" y="383"/>
                  </a:cubicBezTo>
                  <a:lnTo>
                    <a:pt x="482" y="383"/>
                  </a:lnTo>
                  <a:cubicBezTo>
                    <a:pt x="482" y="382"/>
                    <a:pt x="482" y="382"/>
                    <a:pt x="482" y="382"/>
                  </a:cubicBezTo>
                  <a:close/>
                  <a:moveTo>
                    <a:pt x="483" y="384"/>
                  </a:moveTo>
                  <a:cubicBezTo>
                    <a:pt x="483" y="384"/>
                    <a:pt x="483" y="384"/>
                    <a:pt x="484" y="384"/>
                  </a:cubicBezTo>
                  <a:lnTo>
                    <a:pt x="484" y="384"/>
                  </a:lnTo>
                  <a:cubicBezTo>
                    <a:pt x="484" y="385"/>
                    <a:pt x="485" y="386"/>
                    <a:pt x="485" y="387"/>
                  </a:cubicBezTo>
                  <a:lnTo>
                    <a:pt x="485" y="387"/>
                  </a:lnTo>
                  <a:cubicBezTo>
                    <a:pt x="485" y="387"/>
                    <a:pt x="485" y="387"/>
                    <a:pt x="485" y="387"/>
                  </a:cubicBezTo>
                  <a:lnTo>
                    <a:pt x="485" y="387"/>
                  </a:lnTo>
                  <a:cubicBezTo>
                    <a:pt x="484" y="386"/>
                    <a:pt x="483" y="384"/>
                    <a:pt x="483" y="384"/>
                  </a:cubicBezTo>
                  <a:close/>
                  <a:moveTo>
                    <a:pt x="396" y="0"/>
                  </a:moveTo>
                  <a:cubicBezTo>
                    <a:pt x="358" y="0"/>
                    <a:pt x="319" y="10"/>
                    <a:pt x="282" y="32"/>
                  </a:cubicBezTo>
                  <a:cubicBezTo>
                    <a:pt x="51" y="161"/>
                    <a:pt x="0" y="477"/>
                    <a:pt x="171" y="682"/>
                  </a:cubicBezTo>
                  <a:cubicBezTo>
                    <a:pt x="229" y="746"/>
                    <a:pt x="302" y="790"/>
                    <a:pt x="381" y="809"/>
                  </a:cubicBezTo>
                  <a:lnTo>
                    <a:pt x="381" y="809"/>
                  </a:lnTo>
                  <a:cubicBezTo>
                    <a:pt x="420" y="844"/>
                    <a:pt x="469" y="861"/>
                    <a:pt x="519" y="861"/>
                  </a:cubicBezTo>
                  <a:cubicBezTo>
                    <a:pt x="597" y="861"/>
                    <a:pt x="677" y="820"/>
                    <a:pt x="718" y="751"/>
                  </a:cubicBezTo>
                  <a:lnTo>
                    <a:pt x="718" y="751"/>
                  </a:lnTo>
                  <a:cubicBezTo>
                    <a:pt x="769" y="718"/>
                    <a:pt x="813" y="675"/>
                    <a:pt x="847" y="622"/>
                  </a:cubicBezTo>
                  <a:cubicBezTo>
                    <a:pt x="907" y="520"/>
                    <a:pt x="873" y="392"/>
                    <a:pt x="770" y="323"/>
                  </a:cubicBezTo>
                  <a:cubicBezTo>
                    <a:pt x="738" y="307"/>
                    <a:pt x="703" y="299"/>
                    <a:pt x="668" y="299"/>
                  </a:cubicBezTo>
                  <a:cubicBezTo>
                    <a:pt x="664" y="299"/>
                    <a:pt x="659" y="300"/>
                    <a:pt x="655" y="300"/>
                  </a:cubicBezTo>
                  <a:lnTo>
                    <a:pt x="655" y="300"/>
                  </a:lnTo>
                  <a:lnTo>
                    <a:pt x="607" y="161"/>
                  </a:lnTo>
                  <a:cubicBezTo>
                    <a:pt x="577" y="63"/>
                    <a:pt x="490" y="0"/>
                    <a:pt x="39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8"/>
            <p:cNvSpPr/>
            <p:nvPr/>
          </p:nvSpPr>
          <p:spPr>
            <a:xfrm>
              <a:off x="666979" y="5081936"/>
              <a:ext cx="60314" cy="56209"/>
            </a:xfrm>
            <a:custGeom>
              <a:avLst/>
              <a:gdLst/>
              <a:ahLst/>
              <a:cxnLst/>
              <a:rect l="l" t="t" r="r" b="b"/>
              <a:pathLst>
                <a:path w="764" h="712" extrusionOk="0">
                  <a:moveTo>
                    <a:pt x="396" y="1"/>
                  </a:moveTo>
                  <a:cubicBezTo>
                    <a:pt x="308" y="1"/>
                    <a:pt x="220" y="36"/>
                    <a:pt x="154" y="109"/>
                  </a:cubicBezTo>
                  <a:cubicBezTo>
                    <a:pt x="0" y="263"/>
                    <a:pt x="17" y="520"/>
                    <a:pt x="205" y="648"/>
                  </a:cubicBezTo>
                  <a:cubicBezTo>
                    <a:pt x="266" y="691"/>
                    <a:pt x="337" y="711"/>
                    <a:pt x="409" y="711"/>
                  </a:cubicBezTo>
                  <a:cubicBezTo>
                    <a:pt x="509" y="711"/>
                    <a:pt x="610" y="671"/>
                    <a:pt x="685" y="597"/>
                  </a:cubicBezTo>
                  <a:cubicBezTo>
                    <a:pt x="751" y="530"/>
                    <a:pt x="764" y="452"/>
                    <a:pt x="743" y="385"/>
                  </a:cubicBezTo>
                  <a:lnTo>
                    <a:pt x="743" y="385"/>
                  </a:lnTo>
                  <a:cubicBezTo>
                    <a:pt x="744" y="382"/>
                    <a:pt x="744" y="378"/>
                    <a:pt x="744" y="374"/>
                  </a:cubicBezTo>
                  <a:cubicBezTo>
                    <a:pt x="744" y="289"/>
                    <a:pt x="727" y="212"/>
                    <a:pt x="685" y="152"/>
                  </a:cubicBezTo>
                  <a:cubicBezTo>
                    <a:pt x="614" y="53"/>
                    <a:pt x="505" y="1"/>
                    <a:pt x="3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8"/>
            <p:cNvSpPr/>
            <p:nvPr/>
          </p:nvSpPr>
          <p:spPr>
            <a:xfrm>
              <a:off x="915654" y="4818025"/>
              <a:ext cx="61340" cy="69077"/>
            </a:xfrm>
            <a:custGeom>
              <a:avLst/>
              <a:gdLst/>
              <a:ahLst/>
              <a:cxnLst/>
              <a:rect l="l" t="t" r="r" b="b"/>
              <a:pathLst>
                <a:path w="777" h="875" extrusionOk="0">
                  <a:moveTo>
                    <a:pt x="228" y="445"/>
                  </a:moveTo>
                  <a:cubicBezTo>
                    <a:pt x="226" y="447"/>
                    <a:pt x="224" y="449"/>
                    <a:pt x="221" y="449"/>
                  </a:cubicBezTo>
                  <a:cubicBezTo>
                    <a:pt x="224" y="448"/>
                    <a:pt x="226" y="446"/>
                    <a:pt x="228" y="445"/>
                  </a:cubicBezTo>
                  <a:close/>
                  <a:moveTo>
                    <a:pt x="383" y="0"/>
                  </a:moveTo>
                  <a:cubicBezTo>
                    <a:pt x="328" y="0"/>
                    <a:pt x="272" y="21"/>
                    <a:pt x="229" y="64"/>
                  </a:cubicBezTo>
                  <a:cubicBezTo>
                    <a:pt x="103" y="199"/>
                    <a:pt x="1" y="385"/>
                    <a:pt x="106" y="554"/>
                  </a:cubicBezTo>
                  <a:lnTo>
                    <a:pt x="106" y="554"/>
                  </a:lnTo>
                  <a:cubicBezTo>
                    <a:pt x="79" y="602"/>
                    <a:pt x="71" y="659"/>
                    <a:pt x="84" y="714"/>
                  </a:cubicBezTo>
                  <a:cubicBezTo>
                    <a:pt x="113" y="816"/>
                    <a:pt x="203" y="874"/>
                    <a:pt x="298" y="874"/>
                  </a:cubicBezTo>
                  <a:cubicBezTo>
                    <a:pt x="315" y="874"/>
                    <a:pt x="332" y="872"/>
                    <a:pt x="349" y="868"/>
                  </a:cubicBezTo>
                  <a:cubicBezTo>
                    <a:pt x="683" y="749"/>
                    <a:pt x="777" y="321"/>
                    <a:pt x="537" y="64"/>
                  </a:cubicBezTo>
                  <a:cubicBezTo>
                    <a:pt x="495" y="21"/>
                    <a:pt x="439" y="0"/>
                    <a:pt x="3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8"/>
            <p:cNvSpPr/>
            <p:nvPr/>
          </p:nvSpPr>
          <p:spPr>
            <a:xfrm>
              <a:off x="677795" y="4846840"/>
              <a:ext cx="66235" cy="68682"/>
            </a:xfrm>
            <a:custGeom>
              <a:avLst/>
              <a:gdLst/>
              <a:ahLst/>
              <a:cxnLst/>
              <a:rect l="l" t="t" r="r" b="b"/>
              <a:pathLst>
                <a:path w="839" h="870" extrusionOk="0">
                  <a:moveTo>
                    <a:pt x="390" y="0"/>
                  </a:moveTo>
                  <a:cubicBezTo>
                    <a:pt x="325" y="0"/>
                    <a:pt x="260" y="20"/>
                    <a:pt x="205" y="59"/>
                  </a:cubicBezTo>
                  <a:cubicBezTo>
                    <a:pt x="68" y="144"/>
                    <a:pt x="0" y="298"/>
                    <a:pt x="26" y="452"/>
                  </a:cubicBezTo>
                  <a:cubicBezTo>
                    <a:pt x="60" y="597"/>
                    <a:pt x="137" y="717"/>
                    <a:pt x="257" y="811"/>
                  </a:cubicBezTo>
                  <a:cubicBezTo>
                    <a:pt x="299" y="849"/>
                    <a:pt x="355" y="869"/>
                    <a:pt x="412" y="869"/>
                  </a:cubicBezTo>
                  <a:cubicBezTo>
                    <a:pt x="446" y="869"/>
                    <a:pt x="481" y="862"/>
                    <a:pt x="513" y="846"/>
                  </a:cubicBezTo>
                  <a:cubicBezTo>
                    <a:pt x="607" y="803"/>
                    <a:pt x="693" y="734"/>
                    <a:pt x="753" y="666"/>
                  </a:cubicBezTo>
                  <a:cubicBezTo>
                    <a:pt x="838" y="572"/>
                    <a:pt x="838" y="443"/>
                    <a:pt x="753" y="358"/>
                  </a:cubicBezTo>
                  <a:cubicBezTo>
                    <a:pt x="744" y="348"/>
                    <a:pt x="734" y="339"/>
                    <a:pt x="725" y="331"/>
                  </a:cubicBezTo>
                  <a:lnTo>
                    <a:pt x="725" y="331"/>
                  </a:lnTo>
                  <a:cubicBezTo>
                    <a:pt x="724" y="321"/>
                    <a:pt x="722" y="310"/>
                    <a:pt x="719" y="298"/>
                  </a:cubicBezTo>
                  <a:cubicBezTo>
                    <a:pt x="710" y="213"/>
                    <a:pt x="667" y="144"/>
                    <a:pt x="607" y="84"/>
                  </a:cubicBezTo>
                  <a:cubicBezTo>
                    <a:pt x="547" y="28"/>
                    <a:pt x="468" y="0"/>
                    <a:pt x="3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8"/>
            <p:cNvSpPr/>
            <p:nvPr/>
          </p:nvSpPr>
          <p:spPr>
            <a:xfrm>
              <a:off x="618981" y="4979624"/>
              <a:ext cx="68998" cy="60235"/>
            </a:xfrm>
            <a:custGeom>
              <a:avLst/>
              <a:gdLst/>
              <a:ahLst/>
              <a:cxnLst/>
              <a:rect l="l" t="t" r="r" b="b"/>
              <a:pathLst>
                <a:path w="874" h="763" extrusionOk="0">
                  <a:moveTo>
                    <a:pt x="385" y="423"/>
                  </a:move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5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3"/>
                  </a:cubicBezTo>
                  <a:close/>
                  <a:moveTo>
                    <a:pt x="434" y="0"/>
                  </a:moveTo>
                  <a:cubicBezTo>
                    <a:pt x="347" y="0"/>
                    <a:pt x="260" y="28"/>
                    <a:pt x="189" y="87"/>
                  </a:cubicBezTo>
                  <a:cubicBezTo>
                    <a:pt x="18" y="207"/>
                    <a:pt x="1" y="455"/>
                    <a:pt x="146" y="601"/>
                  </a:cubicBezTo>
                  <a:cubicBezTo>
                    <a:pt x="218" y="677"/>
                    <a:pt x="313" y="715"/>
                    <a:pt x="408" y="715"/>
                  </a:cubicBezTo>
                  <a:cubicBezTo>
                    <a:pt x="418" y="715"/>
                    <a:pt x="428" y="715"/>
                    <a:pt x="439" y="714"/>
                  </a:cubicBezTo>
                  <a:lnTo>
                    <a:pt x="439" y="714"/>
                  </a:lnTo>
                  <a:cubicBezTo>
                    <a:pt x="479" y="744"/>
                    <a:pt x="529" y="762"/>
                    <a:pt x="580" y="762"/>
                  </a:cubicBezTo>
                  <a:cubicBezTo>
                    <a:pt x="648" y="762"/>
                    <a:pt x="716" y="730"/>
                    <a:pt x="762" y="652"/>
                  </a:cubicBezTo>
                  <a:lnTo>
                    <a:pt x="779" y="652"/>
                  </a:lnTo>
                  <a:cubicBezTo>
                    <a:pt x="873" y="472"/>
                    <a:pt x="848" y="259"/>
                    <a:pt x="719" y="113"/>
                  </a:cubicBezTo>
                  <a:cubicBezTo>
                    <a:pt x="641" y="39"/>
                    <a:pt x="537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8"/>
            <p:cNvSpPr/>
            <p:nvPr/>
          </p:nvSpPr>
          <p:spPr>
            <a:xfrm>
              <a:off x="516353" y="5130881"/>
              <a:ext cx="64261" cy="60077"/>
            </a:xfrm>
            <a:custGeom>
              <a:avLst/>
              <a:gdLst/>
              <a:ahLst/>
              <a:cxnLst/>
              <a:rect l="l" t="t" r="r" b="b"/>
              <a:pathLst>
                <a:path w="814" h="761" extrusionOk="0">
                  <a:moveTo>
                    <a:pt x="328" y="353"/>
                  </a:moveTo>
                  <a:cubicBezTo>
                    <a:pt x="328" y="353"/>
                    <a:pt x="328" y="354"/>
                    <a:pt x="328" y="356"/>
                  </a:cubicBezTo>
                  <a:lnTo>
                    <a:pt x="328" y="356"/>
                  </a:lnTo>
                  <a:cubicBezTo>
                    <a:pt x="328" y="355"/>
                    <a:pt x="328" y="355"/>
                    <a:pt x="327" y="354"/>
                  </a:cubicBezTo>
                  <a:lnTo>
                    <a:pt x="327" y="354"/>
                  </a:lnTo>
                  <a:cubicBezTo>
                    <a:pt x="328" y="354"/>
                    <a:pt x="328" y="353"/>
                    <a:pt x="328" y="353"/>
                  </a:cubicBezTo>
                  <a:close/>
                  <a:moveTo>
                    <a:pt x="418" y="0"/>
                  </a:moveTo>
                  <a:cubicBezTo>
                    <a:pt x="299" y="0"/>
                    <a:pt x="181" y="59"/>
                    <a:pt x="112" y="173"/>
                  </a:cubicBezTo>
                  <a:cubicBezTo>
                    <a:pt x="1" y="361"/>
                    <a:pt x="94" y="607"/>
                    <a:pt x="305" y="660"/>
                  </a:cubicBezTo>
                  <a:lnTo>
                    <a:pt x="305" y="660"/>
                  </a:lnTo>
                  <a:cubicBezTo>
                    <a:pt x="349" y="721"/>
                    <a:pt x="423" y="761"/>
                    <a:pt x="498" y="761"/>
                  </a:cubicBezTo>
                  <a:cubicBezTo>
                    <a:pt x="564" y="761"/>
                    <a:pt x="631" y="729"/>
                    <a:pt x="676" y="652"/>
                  </a:cubicBezTo>
                  <a:lnTo>
                    <a:pt x="676" y="661"/>
                  </a:lnTo>
                  <a:cubicBezTo>
                    <a:pt x="770" y="490"/>
                    <a:pt x="813" y="250"/>
                    <a:pt x="659" y="96"/>
                  </a:cubicBezTo>
                  <a:cubicBezTo>
                    <a:pt x="591" y="31"/>
                    <a:pt x="504" y="0"/>
                    <a:pt x="41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8"/>
            <p:cNvSpPr/>
            <p:nvPr/>
          </p:nvSpPr>
          <p:spPr>
            <a:xfrm>
              <a:off x="382622" y="5252061"/>
              <a:ext cx="64261" cy="58814"/>
            </a:xfrm>
            <a:custGeom>
              <a:avLst/>
              <a:gdLst/>
              <a:ahLst/>
              <a:cxnLst/>
              <a:rect l="l" t="t" r="r" b="b"/>
              <a:pathLst>
                <a:path w="814" h="745" extrusionOk="0">
                  <a:moveTo>
                    <a:pt x="492" y="388"/>
                  </a:moveTo>
                  <a:cubicBezTo>
                    <a:pt x="491" y="390"/>
                    <a:pt x="491" y="392"/>
                    <a:pt x="490" y="394"/>
                  </a:cubicBezTo>
                  <a:lnTo>
                    <a:pt x="490" y="394"/>
                  </a:lnTo>
                  <a:cubicBezTo>
                    <a:pt x="489" y="396"/>
                    <a:pt x="488" y="397"/>
                    <a:pt x="487" y="399"/>
                  </a:cubicBezTo>
                  <a:lnTo>
                    <a:pt x="487" y="399"/>
                  </a:lnTo>
                  <a:cubicBezTo>
                    <a:pt x="487" y="397"/>
                    <a:pt x="488" y="395"/>
                    <a:pt x="488" y="392"/>
                  </a:cubicBezTo>
                  <a:lnTo>
                    <a:pt x="488" y="392"/>
                  </a:lnTo>
                  <a:cubicBezTo>
                    <a:pt x="488" y="392"/>
                    <a:pt x="488" y="392"/>
                    <a:pt x="488" y="392"/>
                  </a:cubicBezTo>
                  <a:cubicBezTo>
                    <a:pt x="490" y="391"/>
                    <a:pt x="491" y="389"/>
                    <a:pt x="492" y="388"/>
                  </a:cubicBezTo>
                  <a:close/>
                  <a:moveTo>
                    <a:pt x="426" y="1"/>
                  </a:moveTo>
                  <a:cubicBezTo>
                    <a:pt x="360" y="1"/>
                    <a:pt x="293" y="19"/>
                    <a:pt x="232" y="58"/>
                  </a:cubicBezTo>
                  <a:cubicBezTo>
                    <a:pt x="26" y="195"/>
                    <a:pt x="1" y="478"/>
                    <a:pt x="172" y="649"/>
                  </a:cubicBezTo>
                  <a:cubicBezTo>
                    <a:pt x="247" y="714"/>
                    <a:pt x="338" y="744"/>
                    <a:pt x="429" y="744"/>
                  </a:cubicBezTo>
                  <a:cubicBezTo>
                    <a:pt x="565" y="744"/>
                    <a:pt x="699" y="675"/>
                    <a:pt x="770" y="546"/>
                  </a:cubicBezTo>
                  <a:cubicBezTo>
                    <a:pt x="772" y="543"/>
                    <a:pt x="773" y="540"/>
                    <a:pt x="775" y="537"/>
                  </a:cubicBezTo>
                  <a:lnTo>
                    <a:pt x="775" y="537"/>
                  </a:lnTo>
                  <a:cubicBezTo>
                    <a:pt x="784" y="521"/>
                    <a:pt x="791" y="504"/>
                    <a:pt x="796" y="486"/>
                  </a:cubicBezTo>
                  <a:cubicBezTo>
                    <a:pt x="813" y="418"/>
                    <a:pt x="813" y="349"/>
                    <a:pt x="796" y="289"/>
                  </a:cubicBezTo>
                  <a:cubicBezTo>
                    <a:pt x="747" y="113"/>
                    <a:pt x="590" y="1"/>
                    <a:pt x="42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8"/>
            <p:cNvSpPr/>
            <p:nvPr/>
          </p:nvSpPr>
          <p:spPr>
            <a:xfrm>
              <a:off x="554562" y="5227351"/>
              <a:ext cx="44920" cy="49893"/>
            </a:xfrm>
            <a:custGeom>
              <a:avLst/>
              <a:gdLst/>
              <a:ahLst/>
              <a:cxnLst/>
              <a:rect l="l" t="t" r="r" b="b"/>
              <a:pathLst>
                <a:path w="569" h="632" extrusionOk="0">
                  <a:moveTo>
                    <a:pt x="115" y="337"/>
                  </a:moveTo>
                  <a:lnTo>
                    <a:pt x="115" y="337"/>
                  </a:lnTo>
                  <a:cubicBezTo>
                    <a:pt x="118" y="346"/>
                    <a:pt x="121" y="354"/>
                    <a:pt x="124" y="362"/>
                  </a:cubicBezTo>
                  <a:lnTo>
                    <a:pt x="124" y="362"/>
                  </a:lnTo>
                  <a:cubicBezTo>
                    <a:pt x="124" y="362"/>
                    <a:pt x="124" y="362"/>
                    <a:pt x="124" y="363"/>
                  </a:cubicBezTo>
                  <a:lnTo>
                    <a:pt x="122" y="361"/>
                  </a:lnTo>
                  <a:lnTo>
                    <a:pt x="122" y="361"/>
                  </a:lnTo>
                  <a:lnTo>
                    <a:pt x="115" y="337"/>
                  </a:lnTo>
                  <a:close/>
                  <a:moveTo>
                    <a:pt x="132" y="346"/>
                  </a:moveTo>
                  <a:lnTo>
                    <a:pt x="132" y="354"/>
                  </a:lnTo>
                  <a:cubicBezTo>
                    <a:pt x="131" y="357"/>
                    <a:pt x="130" y="361"/>
                    <a:pt x="130" y="364"/>
                  </a:cubicBezTo>
                  <a:lnTo>
                    <a:pt x="130" y="364"/>
                  </a:lnTo>
                  <a:cubicBezTo>
                    <a:pt x="129" y="361"/>
                    <a:pt x="129" y="359"/>
                    <a:pt x="128" y="357"/>
                  </a:cubicBezTo>
                  <a:lnTo>
                    <a:pt x="128" y="357"/>
                  </a:lnTo>
                  <a:cubicBezTo>
                    <a:pt x="129" y="353"/>
                    <a:pt x="131" y="349"/>
                    <a:pt x="132" y="346"/>
                  </a:cubicBezTo>
                  <a:close/>
                  <a:moveTo>
                    <a:pt x="273" y="0"/>
                  </a:moveTo>
                  <a:cubicBezTo>
                    <a:pt x="186" y="0"/>
                    <a:pt x="109" y="50"/>
                    <a:pt x="64" y="132"/>
                  </a:cubicBezTo>
                  <a:cubicBezTo>
                    <a:pt x="0" y="235"/>
                    <a:pt x="33" y="368"/>
                    <a:pt x="127" y="448"/>
                  </a:cubicBezTo>
                  <a:lnTo>
                    <a:pt x="127" y="448"/>
                  </a:lnTo>
                  <a:cubicBezTo>
                    <a:pt x="131" y="472"/>
                    <a:pt x="139" y="495"/>
                    <a:pt x="149" y="517"/>
                  </a:cubicBezTo>
                  <a:cubicBezTo>
                    <a:pt x="190" y="592"/>
                    <a:pt x="265" y="632"/>
                    <a:pt x="341" y="632"/>
                  </a:cubicBezTo>
                  <a:cubicBezTo>
                    <a:pt x="378" y="632"/>
                    <a:pt x="415" y="622"/>
                    <a:pt x="449" y="602"/>
                  </a:cubicBezTo>
                  <a:cubicBezTo>
                    <a:pt x="500" y="568"/>
                    <a:pt x="534" y="525"/>
                    <a:pt x="552" y="466"/>
                  </a:cubicBezTo>
                  <a:lnTo>
                    <a:pt x="552" y="457"/>
                  </a:lnTo>
                  <a:cubicBezTo>
                    <a:pt x="569" y="371"/>
                    <a:pt x="560" y="294"/>
                    <a:pt x="534" y="217"/>
                  </a:cubicBezTo>
                  <a:cubicBezTo>
                    <a:pt x="509" y="106"/>
                    <a:pt x="423" y="21"/>
                    <a:pt x="312" y="4"/>
                  </a:cubicBezTo>
                  <a:cubicBezTo>
                    <a:pt x="299" y="1"/>
                    <a:pt x="286" y="0"/>
                    <a:pt x="27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8"/>
            <p:cNvSpPr/>
            <p:nvPr/>
          </p:nvSpPr>
          <p:spPr>
            <a:xfrm>
              <a:off x="881076" y="4680583"/>
              <a:ext cx="75708" cy="62998"/>
            </a:xfrm>
            <a:custGeom>
              <a:avLst/>
              <a:gdLst/>
              <a:ahLst/>
              <a:cxnLst/>
              <a:rect l="l" t="t" r="r" b="b"/>
              <a:pathLst>
                <a:path w="959" h="798" extrusionOk="0">
                  <a:moveTo>
                    <a:pt x="451" y="375"/>
                  </a:moveTo>
                  <a:lnTo>
                    <a:pt x="451" y="375"/>
                  </a:lnTo>
                  <a:cubicBezTo>
                    <a:pt x="450" y="377"/>
                    <a:pt x="449" y="379"/>
                    <a:pt x="447" y="381"/>
                  </a:cubicBezTo>
                  <a:lnTo>
                    <a:pt x="447" y="381"/>
                  </a:lnTo>
                  <a:cubicBezTo>
                    <a:pt x="448" y="380"/>
                    <a:pt x="448" y="379"/>
                    <a:pt x="449" y="378"/>
                  </a:cubicBezTo>
                  <a:lnTo>
                    <a:pt x="449" y="378"/>
                  </a:lnTo>
                  <a:cubicBezTo>
                    <a:pt x="449" y="377"/>
                    <a:pt x="450" y="376"/>
                    <a:pt x="451" y="375"/>
                  </a:cubicBezTo>
                  <a:close/>
                  <a:moveTo>
                    <a:pt x="471" y="0"/>
                  </a:moveTo>
                  <a:cubicBezTo>
                    <a:pt x="180" y="0"/>
                    <a:pt x="0" y="342"/>
                    <a:pt x="128" y="590"/>
                  </a:cubicBezTo>
                  <a:cubicBezTo>
                    <a:pt x="129" y="592"/>
                    <a:pt x="130" y="593"/>
                    <a:pt x="131" y="594"/>
                  </a:cubicBezTo>
                  <a:lnTo>
                    <a:pt x="131" y="594"/>
                  </a:lnTo>
                  <a:cubicBezTo>
                    <a:pt x="141" y="625"/>
                    <a:pt x="160" y="656"/>
                    <a:pt x="188" y="685"/>
                  </a:cubicBezTo>
                  <a:cubicBezTo>
                    <a:pt x="268" y="761"/>
                    <a:pt x="370" y="798"/>
                    <a:pt x="470" y="798"/>
                  </a:cubicBezTo>
                  <a:cubicBezTo>
                    <a:pt x="626" y="798"/>
                    <a:pt x="779" y="709"/>
                    <a:pt x="847" y="548"/>
                  </a:cubicBezTo>
                  <a:cubicBezTo>
                    <a:pt x="958" y="282"/>
                    <a:pt x="761" y="0"/>
                    <a:pt x="47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38"/>
            <p:cNvSpPr/>
            <p:nvPr/>
          </p:nvSpPr>
          <p:spPr>
            <a:xfrm>
              <a:off x="560957" y="4883391"/>
              <a:ext cx="69235" cy="62288"/>
            </a:xfrm>
            <a:custGeom>
              <a:avLst/>
              <a:gdLst/>
              <a:ahLst/>
              <a:cxnLst/>
              <a:rect l="l" t="t" r="r" b="b"/>
              <a:pathLst>
                <a:path w="877" h="789" extrusionOk="0">
                  <a:moveTo>
                    <a:pt x="526" y="0"/>
                  </a:moveTo>
                  <a:cubicBezTo>
                    <a:pt x="420" y="0"/>
                    <a:pt x="316" y="25"/>
                    <a:pt x="222" y="75"/>
                  </a:cubicBezTo>
                  <a:cubicBezTo>
                    <a:pt x="77" y="160"/>
                    <a:pt x="0" y="323"/>
                    <a:pt x="26" y="485"/>
                  </a:cubicBezTo>
                  <a:cubicBezTo>
                    <a:pt x="51" y="656"/>
                    <a:pt x="205" y="785"/>
                    <a:pt x="376" y="785"/>
                  </a:cubicBezTo>
                  <a:cubicBezTo>
                    <a:pt x="383" y="784"/>
                    <a:pt x="389" y="783"/>
                    <a:pt x="395" y="782"/>
                  </a:cubicBezTo>
                  <a:lnTo>
                    <a:pt x="395" y="782"/>
                  </a:lnTo>
                  <a:cubicBezTo>
                    <a:pt x="412" y="786"/>
                    <a:pt x="429" y="788"/>
                    <a:pt x="446" y="788"/>
                  </a:cubicBezTo>
                  <a:cubicBezTo>
                    <a:pt x="484" y="788"/>
                    <a:pt x="522" y="779"/>
                    <a:pt x="556" y="759"/>
                  </a:cubicBezTo>
                  <a:lnTo>
                    <a:pt x="556" y="776"/>
                  </a:lnTo>
                  <a:cubicBezTo>
                    <a:pt x="589" y="754"/>
                    <a:pt x="620" y="729"/>
                    <a:pt x="649" y="701"/>
                  </a:cubicBezTo>
                  <a:lnTo>
                    <a:pt x="649" y="701"/>
                  </a:lnTo>
                  <a:cubicBezTo>
                    <a:pt x="702" y="672"/>
                    <a:pt x="752" y="637"/>
                    <a:pt x="796" y="596"/>
                  </a:cubicBezTo>
                  <a:cubicBezTo>
                    <a:pt x="861" y="531"/>
                    <a:pt x="877" y="429"/>
                    <a:pt x="841" y="351"/>
                  </a:cubicBezTo>
                  <a:lnTo>
                    <a:pt x="841" y="351"/>
                  </a:lnTo>
                  <a:cubicBezTo>
                    <a:pt x="849" y="314"/>
                    <a:pt x="854" y="276"/>
                    <a:pt x="856" y="237"/>
                  </a:cubicBezTo>
                  <a:cubicBezTo>
                    <a:pt x="864" y="134"/>
                    <a:pt x="796" y="49"/>
                    <a:pt x="702" y="23"/>
                  </a:cubicBezTo>
                  <a:cubicBezTo>
                    <a:pt x="643" y="8"/>
                    <a:pt x="584" y="0"/>
                    <a:pt x="5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38"/>
            <p:cNvSpPr/>
            <p:nvPr/>
          </p:nvSpPr>
          <p:spPr>
            <a:xfrm>
              <a:off x="1039360" y="4858918"/>
              <a:ext cx="53130" cy="55419"/>
            </a:xfrm>
            <a:custGeom>
              <a:avLst/>
              <a:gdLst/>
              <a:ahLst/>
              <a:cxnLst/>
              <a:rect l="l" t="t" r="r" b="b"/>
              <a:pathLst>
                <a:path w="673" h="702" extrusionOk="0">
                  <a:moveTo>
                    <a:pt x="254" y="282"/>
                  </a:moveTo>
                  <a:cubicBezTo>
                    <a:pt x="253" y="283"/>
                    <a:pt x="252" y="283"/>
                    <a:pt x="252" y="284"/>
                  </a:cubicBezTo>
                  <a:lnTo>
                    <a:pt x="252" y="284"/>
                  </a:lnTo>
                  <a:cubicBezTo>
                    <a:pt x="252" y="284"/>
                    <a:pt x="251" y="284"/>
                    <a:pt x="251" y="284"/>
                  </a:cubicBezTo>
                  <a:lnTo>
                    <a:pt x="251" y="284"/>
                  </a:lnTo>
                  <a:lnTo>
                    <a:pt x="254" y="282"/>
                  </a:lnTo>
                  <a:close/>
                  <a:moveTo>
                    <a:pt x="235" y="312"/>
                  </a:moveTo>
                  <a:lnTo>
                    <a:pt x="235" y="312"/>
                  </a:lnTo>
                  <a:cubicBezTo>
                    <a:pt x="235" y="313"/>
                    <a:pt x="235" y="313"/>
                    <a:pt x="235" y="314"/>
                  </a:cubicBezTo>
                  <a:lnTo>
                    <a:pt x="235" y="314"/>
                  </a:lnTo>
                  <a:cubicBezTo>
                    <a:pt x="235" y="314"/>
                    <a:pt x="235" y="315"/>
                    <a:pt x="235" y="315"/>
                  </a:cubicBezTo>
                  <a:lnTo>
                    <a:pt x="235" y="315"/>
                  </a:lnTo>
                  <a:cubicBezTo>
                    <a:pt x="235" y="315"/>
                    <a:pt x="235" y="314"/>
                    <a:pt x="235" y="314"/>
                  </a:cubicBezTo>
                  <a:lnTo>
                    <a:pt x="235" y="314"/>
                  </a:lnTo>
                  <a:cubicBezTo>
                    <a:pt x="235" y="313"/>
                    <a:pt x="235" y="313"/>
                    <a:pt x="235" y="312"/>
                  </a:cubicBezTo>
                  <a:close/>
                  <a:moveTo>
                    <a:pt x="236" y="317"/>
                  </a:moveTo>
                  <a:lnTo>
                    <a:pt x="236" y="317"/>
                  </a:lnTo>
                  <a:cubicBezTo>
                    <a:pt x="236" y="320"/>
                    <a:pt x="236" y="323"/>
                    <a:pt x="236" y="325"/>
                  </a:cubicBezTo>
                  <a:cubicBezTo>
                    <a:pt x="236" y="322"/>
                    <a:pt x="236" y="320"/>
                    <a:pt x="235" y="318"/>
                  </a:cubicBezTo>
                  <a:lnTo>
                    <a:pt x="235" y="318"/>
                  </a:lnTo>
                  <a:cubicBezTo>
                    <a:pt x="235" y="318"/>
                    <a:pt x="236" y="317"/>
                    <a:pt x="236" y="317"/>
                  </a:cubicBezTo>
                  <a:close/>
                  <a:moveTo>
                    <a:pt x="239" y="316"/>
                  </a:moveTo>
                  <a:cubicBezTo>
                    <a:pt x="242" y="318"/>
                    <a:pt x="243" y="329"/>
                    <a:pt x="243" y="336"/>
                  </a:cubicBezTo>
                  <a:lnTo>
                    <a:pt x="243" y="336"/>
                  </a:lnTo>
                  <a:lnTo>
                    <a:pt x="239" y="334"/>
                  </a:lnTo>
                  <a:lnTo>
                    <a:pt x="239" y="334"/>
                  </a:lnTo>
                  <a:cubicBezTo>
                    <a:pt x="238" y="333"/>
                    <a:pt x="238" y="331"/>
                    <a:pt x="237" y="329"/>
                  </a:cubicBezTo>
                  <a:lnTo>
                    <a:pt x="237" y="329"/>
                  </a:lnTo>
                  <a:cubicBezTo>
                    <a:pt x="238" y="327"/>
                    <a:pt x="238" y="321"/>
                    <a:pt x="239" y="316"/>
                  </a:cubicBezTo>
                  <a:close/>
                  <a:moveTo>
                    <a:pt x="412" y="1"/>
                  </a:moveTo>
                  <a:cubicBezTo>
                    <a:pt x="393" y="1"/>
                    <a:pt x="375" y="3"/>
                    <a:pt x="356" y="8"/>
                  </a:cubicBezTo>
                  <a:cubicBezTo>
                    <a:pt x="202" y="42"/>
                    <a:pt x="74" y="162"/>
                    <a:pt x="31" y="308"/>
                  </a:cubicBezTo>
                  <a:cubicBezTo>
                    <a:pt x="1" y="411"/>
                    <a:pt x="48" y="511"/>
                    <a:pt x="131" y="556"/>
                  </a:cubicBezTo>
                  <a:lnTo>
                    <a:pt x="131" y="556"/>
                  </a:lnTo>
                  <a:cubicBezTo>
                    <a:pt x="164" y="645"/>
                    <a:pt x="246" y="701"/>
                    <a:pt x="337" y="701"/>
                  </a:cubicBezTo>
                  <a:cubicBezTo>
                    <a:pt x="357" y="701"/>
                    <a:pt x="378" y="699"/>
                    <a:pt x="399" y="693"/>
                  </a:cubicBezTo>
                  <a:lnTo>
                    <a:pt x="382" y="684"/>
                  </a:lnTo>
                  <a:cubicBezTo>
                    <a:pt x="502" y="641"/>
                    <a:pt x="596" y="547"/>
                    <a:pt x="639" y="427"/>
                  </a:cubicBezTo>
                  <a:cubicBezTo>
                    <a:pt x="673" y="316"/>
                    <a:pt x="656" y="205"/>
                    <a:pt x="596" y="102"/>
                  </a:cubicBezTo>
                  <a:cubicBezTo>
                    <a:pt x="555" y="40"/>
                    <a:pt x="486" y="1"/>
                    <a:pt x="41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8"/>
            <p:cNvSpPr/>
            <p:nvPr/>
          </p:nvSpPr>
          <p:spPr>
            <a:xfrm>
              <a:off x="1009361" y="4705608"/>
              <a:ext cx="71682" cy="62840"/>
            </a:xfrm>
            <a:custGeom>
              <a:avLst/>
              <a:gdLst/>
              <a:ahLst/>
              <a:cxnLst/>
              <a:rect l="l" t="t" r="r" b="b"/>
              <a:pathLst>
                <a:path w="908" h="796" extrusionOk="0">
                  <a:moveTo>
                    <a:pt x="414" y="374"/>
                  </a:moveTo>
                  <a:cubicBezTo>
                    <a:pt x="414" y="374"/>
                    <a:pt x="414" y="374"/>
                    <a:pt x="414" y="374"/>
                  </a:cubicBezTo>
                  <a:lnTo>
                    <a:pt x="414" y="374"/>
                  </a:lnTo>
                  <a:cubicBezTo>
                    <a:pt x="413" y="374"/>
                    <a:pt x="413" y="374"/>
                    <a:pt x="413" y="374"/>
                  </a:cubicBezTo>
                  <a:lnTo>
                    <a:pt x="413" y="374"/>
                  </a:lnTo>
                  <a:cubicBezTo>
                    <a:pt x="413" y="374"/>
                    <a:pt x="413" y="374"/>
                    <a:pt x="414" y="374"/>
                  </a:cubicBezTo>
                  <a:close/>
                  <a:moveTo>
                    <a:pt x="455" y="1"/>
                  </a:moveTo>
                  <a:cubicBezTo>
                    <a:pt x="385" y="1"/>
                    <a:pt x="314" y="19"/>
                    <a:pt x="249" y="60"/>
                  </a:cubicBezTo>
                  <a:cubicBezTo>
                    <a:pt x="35" y="196"/>
                    <a:pt x="0" y="539"/>
                    <a:pt x="231" y="675"/>
                  </a:cubicBezTo>
                  <a:cubicBezTo>
                    <a:pt x="247" y="686"/>
                    <a:pt x="263" y="695"/>
                    <a:pt x="280" y="702"/>
                  </a:cubicBezTo>
                  <a:lnTo>
                    <a:pt x="280" y="702"/>
                  </a:lnTo>
                  <a:cubicBezTo>
                    <a:pt x="318" y="759"/>
                    <a:pt x="379" y="795"/>
                    <a:pt x="454" y="795"/>
                  </a:cubicBezTo>
                  <a:lnTo>
                    <a:pt x="462" y="795"/>
                  </a:lnTo>
                  <a:cubicBezTo>
                    <a:pt x="719" y="795"/>
                    <a:pt x="907" y="539"/>
                    <a:pt x="839" y="291"/>
                  </a:cubicBezTo>
                  <a:cubicBezTo>
                    <a:pt x="784" y="109"/>
                    <a:pt x="623" y="1"/>
                    <a:pt x="4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8"/>
            <p:cNvSpPr/>
            <p:nvPr/>
          </p:nvSpPr>
          <p:spPr>
            <a:xfrm>
              <a:off x="603508" y="4734186"/>
              <a:ext cx="66866" cy="64656"/>
            </a:xfrm>
            <a:custGeom>
              <a:avLst/>
              <a:gdLst/>
              <a:ahLst/>
              <a:cxnLst/>
              <a:rect l="l" t="t" r="r" b="b"/>
              <a:pathLst>
                <a:path w="847" h="819" extrusionOk="0">
                  <a:moveTo>
                    <a:pt x="379" y="407"/>
                  </a:moveTo>
                  <a:cubicBezTo>
                    <a:pt x="380" y="407"/>
                    <a:pt x="381" y="409"/>
                    <a:pt x="384" y="414"/>
                  </a:cubicBezTo>
                  <a:lnTo>
                    <a:pt x="384" y="414"/>
                  </a:lnTo>
                  <a:cubicBezTo>
                    <a:pt x="380" y="409"/>
                    <a:pt x="379" y="407"/>
                    <a:pt x="379" y="407"/>
                  </a:cubicBezTo>
                  <a:close/>
                  <a:moveTo>
                    <a:pt x="432" y="414"/>
                  </a:moveTo>
                  <a:cubicBezTo>
                    <a:pt x="428" y="417"/>
                    <a:pt x="426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5" y="419"/>
                    <a:pt x="425" y="419"/>
                  </a:cubicBezTo>
                  <a:lnTo>
                    <a:pt x="425" y="419"/>
                  </a:lnTo>
                  <a:cubicBezTo>
                    <a:pt x="425" y="419"/>
                    <a:pt x="426" y="418"/>
                    <a:pt x="428" y="416"/>
                  </a:cubicBezTo>
                  <a:cubicBezTo>
                    <a:pt x="429" y="415"/>
                    <a:pt x="431" y="415"/>
                    <a:pt x="432" y="414"/>
                  </a:cubicBezTo>
                  <a:close/>
                  <a:moveTo>
                    <a:pt x="407" y="0"/>
                  </a:moveTo>
                  <a:cubicBezTo>
                    <a:pt x="335" y="0"/>
                    <a:pt x="263" y="19"/>
                    <a:pt x="197" y="57"/>
                  </a:cubicBezTo>
                  <a:cubicBezTo>
                    <a:pt x="26" y="168"/>
                    <a:pt x="0" y="408"/>
                    <a:pt x="154" y="553"/>
                  </a:cubicBezTo>
                  <a:cubicBezTo>
                    <a:pt x="208" y="607"/>
                    <a:pt x="280" y="639"/>
                    <a:pt x="354" y="648"/>
                  </a:cubicBezTo>
                  <a:lnTo>
                    <a:pt x="354" y="648"/>
                  </a:lnTo>
                  <a:cubicBezTo>
                    <a:pt x="369" y="727"/>
                    <a:pt x="426" y="792"/>
                    <a:pt x="505" y="810"/>
                  </a:cubicBezTo>
                  <a:cubicBezTo>
                    <a:pt x="526" y="816"/>
                    <a:pt x="546" y="818"/>
                    <a:pt x="567" y="818"/>
                  </a:cubicBezTo>
                  <a:cubicBezTo>
                    <a:pt x="664" y="818"/>
                    <a:pt x="750" y="755"/>
                    <a:pt x="778" y="656"/>
                  </a:cubicBezTo>
                  <a:lnTo>
                    <a:pt x="778" y="656"/>
                  </a:lnTo>
                  <a:lnTo>
                    <a:pt x="770" y="664"/>
                  </a:lnTo>
                  <a:cubicBezTo>
                    <a:pt x="847" y="485"/>
                    <a:pt x="821" y="271"/>
                    <a:pt x="693" y="117"/>
                  </a:cubicBezTo>
                  <a:cubicBezTo>
                    <a:pt x="617" y="40"/>
                    <a:pt x="513" y="0"/>
                    <a:pt x="40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8"/>
            <p:cNvSpPr/>
            <p:nvPr/>
          </p:nvSpPr>
          <p:spPr>
            <a:xfrm>
              <a:off x="773001" y="4793789"/>
              <a:ext cx="67261" cy="65919"/>
            </a:xfrm>
            <a:custGeom>
              <a:avLst/>
              <a:gdLst/>
              <a:ahLst/>
              <a:cxnLst/>
              <a:rect l="l" t="t" r="r" b="b"/>
              <a:pathLst>
                <a:path w="852" h="835" extrusionOk="0">
                  <a:moveTo>
                    <a:pt x="414" y="383"/>
                  </a:moveTo>
                  <a:cubicBezTo>
                    <a:pt x="415" y="383"/>
                    <a:pt x="413" y="391"/>
                    <a:pt x="412" y="401"/>
                  </a:cubicBezTo>
                  <a:lnTo>
                    <a:pt x="412" y="401"/>
                  </a:lnTo>
                  <a:cubicBezTo>
                    <a:pt x="411" y="399"/>
                    <a:pt x="411" y="398"/>
                    <a:pt x="411" y="397"/>
                  </a:cubicBezTo>
                  <a:cubicBezTo>
                    <a:pt x="411" y="397"/>
                    <a:pt x="408" y="402"/>
                    <a:pt x="407" y="402"/>
                  </a:cubicBezTo>
                  <a:cubicBezTo>
                    <a:pt x="407" y="402"/>
                    <a:pt x="407" y="399"/>
                    <a:pt x="411" y="388"/>
                  </a:cubicBezTo>
                  <a:cubicBezTo>
                    <a:pt x="413" y="384"/>
                    <a:pt x="414" y="383"/>
                    <a:pt x="414" y="383"/>
                  </a:cubicBezTo>
                  <a:close/>
                  <a:moveTo>
                    <a:pt x="419" y="405"/>
                  </a:move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9" y="405"/>
                    <a:pt x="419" y="405"/>
                    <a:pt x="419" y="405"/>
                  </a:cubicBezTo>
                  <a:close/>
                  <a:moveTo>
                    <a:pt x="429" y="401"/>
                  </a:moveTo>
                  <a:lnTo>
                    <a:pt x="429" y="402"/>
                  </a:lnTo>
                  <a:lnTo>
                    <a:pt x="429" y="402"/>
                  </a:lnTo>
                  <a:cubicBezTo>
                    <a:pt x="427" y="403"/>
                    <a:pt x="423" y="404"/>
                    <a:pt x="419" y="405"/>
                  </a:cubicBezTo>
                  <a:cubicBezTo>
                    <a:pt x="419" y="405"/>
                    <a:pt x="419" y="405"/>
                    <a:pt x="419" y="405"/>
                  </a:cubicBezTo>
                  <a:lnTo>
                    <a:pt x="419" y="405"/>
                  </a:lnTo>
                  <a:cubicBezTo>
                    <a:pt x="418" y="405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6"/>
                  </a:cubicBezTo>
                  <a:lnTo>
                    <a:pt x="415" y="406"/>
                  </a:lnTo>
                  <a:cubicBezTo>
                    <a:pt x="419" y="404"/>
                    <a:pt x="424" y="403"/>
                    <a:pt x="429" y="401"/>
                  </a:cubicBezTo>
                  <a:close/>
                  <a:moveTo>
                    <a:pt x="419" y="405"/>
                  </a:moveTo>
                  <a:cubicBezTo>
                    <a:pt x="418" y="406"/>
                    <a:pt x="417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5" y="406"/>
                    <a:pt x="415" y="406"/>
                    <a:pt x="415" y="407"/>
                  </a:cubicBezTo>
                  <a:lnTo>
                    <a:pt x="415" y="407"/>
                  </a:lnTo>
                  <a:cubicBezTo>
                    <a:pt x="415" y="406"/>
                    <a:pt x="415" y="406"/>
                    <a:pt x="416" y="406"/>
                  </a:cubicBezTo>
                  <a:lnTo>
                    <a:pt x="416" y="406"/>
                  </a:lnTo>
                  <a:cubicBezTo>
                    <a:pt x="416" y="406"/>
                    <a:pt x="416" y="406"/>
                    <a:pt x="416" y="406"/>
                  </a:cubicBezTo>
                  <a:lnTo>
                    <a:pt x="416" y="406"/>
                  </a:lnTo>
                  <a:cubicBezTo>
                    <a:pt x="417" y="406"/>
                    <a:pt x="418" y="406"/>
                    <a:pt x="419" y="405"/>
                  </a:cubicBezTo>
                  <a:close/>
                  <a:moveTo>
                    <a:pt x="411" y="407"/>
                  </a:moveTo>
                  <a:cubicBezTo>
                    <a:pt x="411" y="407"/>
                    <a:pt x="411" y="407"/>
                    <a:pt x="411" y="407"/>
                  </a:cubicBezTo>
                  <a:lnTo>
                    <a:pt x="411" y="407"/>
                  </a:lnTo>
                  <a:cubicBezTo>
                    <a:pt x="411" y="407"/>
                    <a:pt x="411" y="407"/>
                    <a:pt x="411" y="407"/>
                  </a:cubicBezTo>
                  <a:close/>
                  <a:moveTo>
                    <a:pt x="450" y="438"/>
                  </a:move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lnTo>
                    <a:pt x="450" y="438"/>
                  </a:lnTo>
                  <a:cubicBezTo>
                    <a:pt x="450" y="438"/>
                    <a:pt x="450" y="438"/>
                    <a:pt x="450" y="438"/>
                  </a:cubicBezTo>
                  <a:close/>
                  <a:moveTo>
                    <a:pt x="444" y="1"/>
                  </a:moveTo>
                  <a:cubicBezTo>
                    <a:pt x="250" y="1"/>
                    <a:pt x="51" y="123"/>
                    <a:pt x="17" y="328"/>
                  </a:cubicBezTo>
                  <a:cubicBezTo>
                    <a:pt x="0" y="423"/>
                    <a:pt x="34" y="525"/>
                    <a:pt x="120" y="577"/>
                  </a:cubicBezTo>
                  <a:cubicBezTo>
                    <a:pt x="163" y="602"/>
                    <a:pt x="209" y="621"/>
                    <a:pt x="256" y="634"/>
                  </a:cubicBezTo>
                  <a:lnTo>
                    <a:pt x="256" y="634"/>
                  </a:lnTo>
                  <a:cubicBezTo>
                    <a:pt x="266" y="737"/>
                    <a:pt x="343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22" y="816"/>
                  </a:lnTo>
                  <a:cubicBezTo>
                    <a:pt x="733" y="758"/>
                    <a:pt x="852" y="563"/>
                    <a:pt x="837" y="369"/>
                  </a:cubicBezTo>
                  <a:lnTo>
                    <a:pt x="837" y="369"/>
                  </a:lnTo>
                  <a:cubicBezTo>
                    <a:pt x="837" y="346"/>
                    <a:pt x="833" y="323"/>
                    <a:pt x="826" y="301"/>
                  </a:cubicBezTo>
                  <a:lnTo>
                    <a:pt x="826" y="301"/>
                  </a:lnTo>
                  <a:cubicBezTo>
                    <a:pt x="810" y="235"/>
                    <a:pt x="778" y="171"/>
                    <a:pt x="727" y="115"/>
                  </a:cubicBezTo>
                  <a:cubicBezTo>
                    <a:pt x="652" y="36"/>
                    <a:pt x="549" y="1"/>
                    <a:pt x="4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8"/>
            <p:cNvSpPr/>
            <p:nvPr/>
          </p:nvSpPr>
          <p:spPr>
            <a:xfrm>
              <a:off x="1129593" y="4721713"/>
              <a:ext cx="63472" cy="73735"/>
            </a:xfrm>
            <a:custGeom>
              <a:avLst/>
              <a:gdLst/>
              <a:ahLst/>
              <a:cxnLst/>
              <a:rect l="l" t="t" r="r" b="b"/>
              <a:pathLst>
                <a:path w="804" h="934" extrusionOk="0">
                  <a:moveTo>
                    <a:pt x="219" y="0"/>
                  </a:moveTo>
                  <a:cubicBezTo>
                    <a:pt x="100" y="0"/>
                    <a:pt x="0" y="99"/>
                    <a:pt x="0" y="223"/>
                  </a:cubicBezTo>
                  <a:cubicBezTo>
                    <a:pt x="6" y="408"/>
                    <a:pt x="88" y="574"/>
                    <a:pt x="218" y="690"/>
                  </a:cubicBezTo>
                  <a:lnTo>
                    <a:pt x="218" y="690"/>
                  </a:lnTo>
                  <a:cubicBezTo>
                    <a:pt x="240" y="717"/>
                    <a:pt x="268" y="738"/>
                    <a:pt x="299" y="753"/>
                  </a:cubicBezTo>
                  <a:lnTo>
                    <a:pt x="299" y="753"/>
                  </a:lnTo>
                  <a:cubicBezTo>
                    <a:pt x="318" y="765"/>
                    <a:pt x="337" y="776"/>
                    <a:pt x="357" y="787"/>
                  </a:cubicBezTo>
                  <a:lnTo>
                    <a:pt x="357" y="787"/>
                  </a:lnTo>
                  <a:cubicBezTo>
                    <a:pt x="389" y="873"/>
                    <a:pt x="467" y="933"/>
                    <a:pt x="556" y="933"/>
                  </a:cubicBezTo>
                  <a:cubicBezTo>
                    <a:pt x="676" y="933"/>
                    <a:pt x="770" y="839"/>
                    <a:pt x="770" y="720"/>
                  </a:cubicBezTo>
                  <a:lnTo>
                    <a:pt x="779" y="711"/>
                  </a:lnTo>
                  <a:cubicBezTo>
                    <a:pt x="781" y="678"/>
                    <a:pt x="780" y="645"/>
                    <a:pt x="777" y="612"/>
                  </a:cubicBezTo>
                  <a:lnTo>
                    <a:pt x="777" y="612"/>
                  </a:lnTo>
                  <a:cubicBezTo>
                    <a:pt x="802" y="533"/>
                    <a:pt x="803" y="447"/>
                    <a:pt x="779" y="369"/>
                  </a:cubicBezTo>
                  <a:cubicBezTo>
                    <a:pt x="747" y="281"/>
                    <a:pt x="679" y="221"/>
                    <a:pt x="597" y="208"/>
                  </a:cubicBezTo>
                  <a:lnTo>
                    <a:pt x="597" y="208"/>
                  </a:lnTo>
                  <a:cubicBezTo>
                    <a:pt x="514" y="118"/>
                    <a:pt x="407" y="48"/>
                    <a:pt x="283" y="10"/>
                  </a:cubicBezTo>
                  <a:cubicBezTo>
                    <a:pt x="261" y="3"/>
                    <a:pt x="240" y="0"/>
                    <a:pt x="21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8"/>
            <p:cNvSpPr/>
            <p:nvPr/>
          </p:nvSpPr>
          <p:spPr>
            <a:xfrm>
              <a:off x="746634" y="4642689"/>
              <a:ext cx="62209" cy="61735"/>
            </a:xfrm>
            <a:custGeom>
              <a:avLst/>
              <a:gdLst/>
              <a:ahLst/>
              <a:cxnLst/>
              <a:rect l="l" t="t" r="r" b="b"/>
              <a:pathLst>
                <a:path w="788" h="782" extrusionOk="0">
                  <a:moveTo>
                    <a:pt x="317" y="0"/>
                  </a:moveTo>
                  <a:cubicBezTo>
                    <a:pt x="308" y="0"/>
                    <a:pt x="300" y="1"/>
                    <a:pt x="292" y="1"/>
                  </a:cubicBezTo>
                  <a:cubicBezTo>
                    <a:pt x="197" y="1"/>
                    <a:pt x="112" y="61"/>
                    <a:pt x="78" y="155"/>
                  </a:cubicBezTo>
                  <a:cubicBezTo>
                    <a:pt x="1" y="463"/>
                    <a:pt x="223" y="762"/>
                    <a:pt x="531" y="780"/>
                  </a:cubicBezTo>
                  <a:cubicBezTo>
                    <a:pt x="539" y="781"/>
                    <a:pt x="547" y="781"/>
                    <a:pt x="555" y="781"/>
                  </a:cubicBezTo>
                  <a:cubicBezTo>
                    <a:pt x="606" y="781"/>
                    <a:pt x="648" y="759"/>
                    <a:pt x="679" y="725"/>
                  </a:cubicBezTo>
                  <a:lnTo>
                    <a:pt x="679" y="725"/>
                  </a:lnTo>
                  <a:cubicBezTo>
                    <a:pt x="742" y="688"/>
                    <a:pt x="788" y="620"/>
                    <a:pt x="788" y="540"/>
                  </a:cubicBezTo>
                  <a:cubicBezTo>
                    <a:pt x="784" y="491"/>
                    <a:pt x="763" y="445"/>
                    <a:pt x="732" y="408"/>
                  </a:cubicBezTo>
                  <a:lnTo>
                    <a:pt x="732" y="408"/>
                  </a:lnTo>
                  <a:cubicBezTo>
                    <a:pt x="728" y="393"/>
                    <a:pt x="724" y="378"/>
                    <a:pt x="719" y="363"/>
                  </a:cubicBezTo>
                  <a:lnTo>
                    <a:pt x="719" y="363"/>
                  </a:lnTo>
                  <a:cubicBezTo>
                    <a:pt x="696" y="164"/>
                    <a:pt x="528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8"/>
            <p:cNvSpPr/>
            <p:nvPr/>
          </p:nvSpPr>
          <p:spPr>
            <a:xfrm>
              <a:off x="1099831" y="4568245"/>
              <a:ext cx="65682" cy="71366"/>
            </a:xfrm>
            <a:custGeom>
              <a:avLst/>
              <a:gdLst/>
              <a:ahLst/>
              <a:cxnLst/>
              <a:rect l="l" t="t" r="r" b="b"/>
              <a:pathLst>
                <a:path w="832" h="904" extrusionOk="0">
                  <a:moveTo>
                    <a:pt x="376" y="0"/>
                  </a:moveTo>
                  <a:cubicBezTo>
                    <a:pt x="314" y="0"/>
                    <a:pt x="250" y="17"/>
                    <a:pt x="189" y="54"/>
                  </a:cubicBezTo>
                  <a:cubicBezTo>
                    <a:pt x="58" y="138"/>
                    <a:pt x="12" y="279"/>
                    <a:pt x="31" y="414"/>
                  </a:cubicBezTo>
                  <a:lnTo>
                    <a:pt x="31" y="414"/>
                  </a:lnTo>
                  <a:cubicBezTo>
                    <a:pt x="1" y="546"/>
                    <a:pt x="24" y="685"/>
                    <a:pt x="103" y="799"/>
                  </a:cubicBezTo>
                  <a:cubicBezTo>
                    <a:pt x="148" y="873"/>
                    <a:pt x="216" y="903"/>
                    <a:pt x="282" y="903"/>
                  </a:cubicBezTo>
                  <a:cubicBezTo>
                    <a:pt x="376" y="903"/>
                    <a:pt x="469" y="844"/>
                    <a:pt x="501" y="759"/>
                  </a:cubicBezTo>
                  <a:lnTo>
                    <a:pt x="501" y="759"/>
                  </a:lnTo>
                  <a:cubicBezTo>
                    <a:pt x="589" y="736"/>
                    <a:pt x="665" y="677"/>
                    <a:pt x="709" y="593"/>
                  </a:cubicBezTo>
                  <a:lnTo>
                    <a:pt x="709" y="593"/>
                  </a:lnTo>
                  <a:cubicBezTo>
                    <a:pt x="738" y="566"/>
                    <a:pt x="760" y="531"/>
                    <a:pt x="771" y="491"/>
                  </a:cubicBezTo>
                  <a:cubicBezTo>
                    <a:pt x="832" y="240"/>
                    <a:pt x="614" y="0"/>
                    <a:pt x="37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8"/>
            <p:cNvSpPr/>
            <p:nvPr/>
          </p:nvSpPr>
          <p:spPr>
            <a:xfrm>
              <a:off x="887155" y="4564219"/>
              <a:ext cx="76340" cy="67103"/>
            </a:xfrm>
            <a:custGeom>
              <a:avLst/>
              <a:gdLst/>
              <a:ahLst/>
              <a:cxnLst/>
              <a:rect l="l" t="t" r="r" b="b"/>
              <a:pathLst>
                <a:path w="967" h="850" extrusionOk="0">
                  <a:moveTo>
                    <a:pt x="484" y="401"/>
                  </a:moveTo>
                  <a:cubicBezTo>
                    <a:pt x="484" y="401"/>
                    <a:pt x="484" y="402"/>
                    <a:pt x="485" y="402"/>
                  </a:cubicBezTo>
                  <a:lnTo>
                    <a:pt x="485" y="402"/>
                  </a:lnTo>
                  <a:cubicBezTo>
                    <a:pt x="484" y="402"/>
                    <a:pt x="484" y="403"/>
                    <a:pt x="484" y="403"/>
                  </a:cubicBezTo>
                  <a:lnTo>
                    <a:pt x="484" y="403"/>
                  </a:lnTo>
                  <a:cubicBezTo>
                    <a:pt x="484" y="402"/>
                    <a:pt x="484" y="401"/>
                    <a:pt x="484" y="401"/>
                  </a:cubicBezTo>
                  <a:close/>
                  <a:moveTo>
                    <a:pt x="500" y="1"/>
                  </a:moveTo>
                  <a:cubicBezTo>
                    <a:pt x="377" y="1"/>
                    <a:pt x="255" y="50"/>
                    <a:pt x="171" y="148"/>
                  </a:cubicBezTo>
                  <a:cubicBezTo>
                    <a:pt x="0" y="345"/>
                    <a:pt x="51" y="653"/>
                    <a:pt x="274" y="790"/>
                  </a:cubicBezTo>
                  <a:cubicBezTo>
                    <a:pt x="341" y="829"/>
                    <a:pt x="416" y="850"/>
                    <a:pt x="493" y="850"/>
                  </a:cubicBezTo>
                  <a:cubicBezTo>
                    <a:pt x="534" y="850"/>
                    <a:pt x="575" y="844"/>
                    <a:pt x="616" y="833"/>
                  </a:cubicBezTo>
                  <a:cubicBezTo>
                    <a:pt x="634" y="825"/>
                    <a:pt x="651" y="817"/>
                    <a:pt x="668" y="808"/>
                  </a:cubicBezTo>
                  <a:lnTo>
                    <a:pt x="668" y="808"/>
                  </a:lnTo>
                  <a:cubicBezTo>
                    <a:pt x="709" y="802"/>
                    <a:pt x="750" y="783"/>
                    <a:pt x="787" y="747"/>
                  </a:cubicBezTo>
                  <a:lnTo>
                    <a:pt x="804" y="738"/>
                  </a:lnTo>
                  <a:cubicBezTo>
                    <a:pt x="967" y="559"/>
                    <a:pt x="958" y="276"/>
                    <a:pt x="787" y="105"/>
                  </a:cubicBezTo>
                  <a:cubicBezTo>
                    <a:pt x="705" y="35"/>
                    <a:pt x="602" y="1"/>
                    <a:pt x="50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2" name="Google Shape;5192;p38"/>
          <p:cNvSpPr txBox="1">
            <a:spLocks noGrp="1"/>
          </p:cNvSpPr>
          <p:nvPr>
            <p:ph type="subTitle" idx="1"/>
          </p:nvPr>
        </p:nvSpPr>
        <p:spPr>
          <a:xfrm>
            <a:off x="1037850" y="1110775"/>
            <a:ext cx="7068300" cy="2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what you’ll find in this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rId3"/>
              </a:rPr>
              <a:t>Slidesgo</a:t>
            </a:r>
            <a:r>
              <a:rPr lang="en"/>
              <a:t> template: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A slide structure based on a portfolio, which you can easily adapt to your needs. For more info on how to edit the template, please visit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rId5"/>
              </a:rPr>
              <a:t>FAQs</a:t>
            </a:r>
            <a:r>
              <a:rPr lang="en">
                <a:highlight>
                  <a:schemeClr val="accent4"/>
                </a:highlight>
              </a:rPr>
              <a:t>.</a:t>
            </a:r>
            <a:endParaRPr>
              <a:highlight>
                <a:schemeClr val="accent4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An assortment of illustrations that are suitable for use in the presentation can be found in the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rId6" action="ppaction://hlinksldjump"/>
              </a:rPr>
              <a:t>alternative resources slide.</a:t>
            </a:r>
            <a:endParaRPr>
              <a:highlight>
                <a:schemeClr val="accent4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A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rId7" action="ppaction://hlinksldjump"/>
              </a:rPr>
              <a:t>contact slide</a:t>
            </a:r>
            <a:r>
              <a:rPr lang="en">
                <a:uFill>
                  <a:noFill/>
                </a:uFill>
                <a:hlinkClick r:id="rId7" action="ppaction://hlinksldjump"/>
              </a:rPr>
              <a:t>,</a:t>
            </a:r>
            <a:r>
              <a:rPr lang="en" u="sng">
                <a:hlinkClick r:id="rId7" action="ppaction://hlinksldjump"/>
              </a:rPr>
              <a:t> </a:t>
            </a:r>
            <a:r>
              <a:rPr lang="en"/>
              <a:t>which you must keep so that proper credits for our design are given.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A </a:t>
            </a:r>
            <a:r>
              <a:rPr lang="en">
                <a:uFill>
                  <a:noFill/>
                </a:uFill>
                <a:hlinkClick r:id="" action="ppaction://noaction"/>
              </a:rPr>
              <a:t>resources slide</a:t>
            </a:r>
            <a:r>
              <a:rPr lang="en"/>
              <a:t>, where you’ll find links to all the elements used in the template.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/>
              <a:t>.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" action="ppaction://noaction"/>
              </a:rPr>
              <a:t>fonts and colors used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/>
              <a:t>in the template.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A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" action="ppaction://noaction"/>
              </a:rPr>
              <a:t>selection of illustrations</a:t>
            </a:r>
            <a:r>
              <a:rPr lang="en"/>
              <a:t>. You can also customize and animate them as you wish with the online editor. Visit </a:t>
            </a:r>
            <a:r>
              <a:rPr lang="en">
                <a:uFill>
                  <a:noFill/>
                </a:uFill>
                <a:hlinkClick r:id="rId8"/>
              </a:rPr>
              <a:t>Stories by Freepik</a:t>
            </a:r>
            <a:r>
              <a:rPr lang="en"/>
              <a:t> to find more.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/>
              <a:t>More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</a:pPr>
            <a:r>
              <a:rPr lang="en">
                <a:highlight>
                  <a:schemeClr val="accent4"/>
                </a:highlight>
                <a:uFill>
                  <a:noFill/>
                </a:uFill>
                <a:hlinkClick r:id="" action="ppaction://noaction"/>
              </a:rPr>
              <a:t>Sets of customizable icons </a:t>
            </a:r>
            <a:r>
              <a:rPr lang="en"/>
              <a:t>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38"/>
          <p:cNvSpPr txBox="1"/>
          <p:nvPr/>
        </p:nvSpPr>
        <p:spPr>
          <a:xfrm>
            <a:off x="685800" y="4265525"/>
            <a:ext cx="77865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can delete this slide when you’re done editing the presentation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p56"/>
          <p:cNvSpPr txBox="1">
            <a:spLocks noGrp="1"/>
          </p:cNvSpPr>
          <p:nvPr>
            <p:ph type="subTitle" idx="4294967295"/>
          </p:nvPr>
        </p:nvSpPr>
        <p:spPr>
          <a:xfrm>
            <a:off x="6004713" y="1738691"/>
            <a:ext cx="429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500" b="1">
                <a:highlight>
                  <a:schemeClr val="lt2"/>
                </a:highlight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4500" b="1">
              <a:highlight>
                <a:schemeClr val="lt2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56" name="Google Shape;5656;p56"/>
          <p:cNvSpPr txBox="1">
            <a:spLocks noGrp="1"/>
          </p:cNvSpPr>
          <p:nvPr>
            <p:ph type="subTitle" idx="4294967295"/>
          </p:nvPr>
        </p:nvSpPr>
        <p:spPr>
          <a:xfrm>
            <a:off x="6004713" y="2837785"/>
            <a:ext cx="429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500" b="1">
                <a:highlight>
                  <a:schemeClr val="accent4"/>
                </a:highlight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4500" b="1">
              <a:highlight>
                <a:schemeClr val="accent4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57" name="Google Shape;5657;p56"/>
          <p:cNvSpPr txBox="1">
            <a:spLocks noGrp="1"/>
          </p:cNvSpPr>
          <p:nvPr>
            <p:ph type="subTitle" idx="4294967295"/>
          </p:nvPr>
        </p:nvSpPr>
        <p:spPr>
          <a:xfrm>
            <a:off x="6004713" y="3747676"/>
            <a:ext cx="429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500" b="1">
                <a:highlight>
                  <a:schemeClr val="lt2"/>
                </a:highlight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4500" b="1">
              <a:highlight>
                <a:schemeClr val="lt2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658" name="Google Shape;5658;p56"/>
          <p:cNvSpPr txBox="1">
            <a:spLocks noGrp="1"/>
          </p:cNvSpPr>
          <p:nvPr>
            <p:ph type="title"/>
          </p:nvPr>
        </p:nvSpPr>
        <p:spPr>
          <a:xfrm>
            <a:off x="3035550" y="374050"/>
            <a:ext cx="23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5659" name="Google Shape;5659;p56"/>
          <p:cNvSpPr txBox="1">
            <a:spLocks noGrp="1"/>
          </p:cNvSpPr>
          <p:nvPr>
            <p:ph type="subTitle" idx="4294967295"/>
          </p:nvPr>
        </p:nvSpPr>
        <p:spPr>
          <a:xfrm>
            <a:off x="685800" y="2328900"/>
            <a:ext cx="12288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GOAL</a:t>
            </a:r>
            <a:endParaRPr sz="1600" b="1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0" name="Google Shape;5660;p56"/>
          <p:cNvSpPr txBox="1">
            <a:spLocks noGrp="1"/>
          </p:cNvSpPr>
          <p:nvPr>
            <p:ph type="subTitle" idx="4294967295"/>
          </p:nvPr>
        </p:nvSpPr>
        <p:spPr>
          <a:xfrm>
            <a:off x="685800" y="2668450"/>
            <a:ext cx="2397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The Sun is the star at the center of the Solar System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1" name="Google Shape;5661;p56"/>
          <p:cNvSpPr txBox="1">
            <a:spLocks noGrp="1"/>
          </p:cNvSpPr>
          <p:nvPr>
            <p:ph type="subTitle" idx="4294967295"/>
          </p:nvPr>
        </p:nvSpPr>
        <p:spPr>
          <a:xfrm>
            <a:off x="3245400" y="1797813"/>
            <a:ext cx="19296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KEY ACTION 1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2" name="Google Shape;5662;p56"/>
          <p:cNvSpPr txBox="1">
            <a:spLocks noGrp="1"/>
          </p:cNvSpPr>
          <p:nvPr>
            <p:ph type="subTitle" idx="4294967295"/>
          </p:nvPr>
        </p:nvSpPr>
        <p:spPr>
          <a:xfrm>
            <a:off x="3249475" y="2142400"/>
            <a:ext cx="2517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Neptune is the fourth-largest planet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3" name="Google Shape;5663;p56"/>
          <p:cNvSpPr txBox="1">
            <a:spLocks noGrp="1"/>
          </p:cNvSpPr>
          <p:nvPr>
            <p:ph type="subTitle" idx="4294967295"/>
          </p:nvPr>
        </p:nvSpPr>
        <p:spPr>
          <a:xfrm>
            <a:off x="3249475" y="3112175"/>
            <a:ext cx="19296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KEY ACTION 2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4" name="Google Shape;5664;p56"/>
          <p:cNvSpPr txBox="1">
            <a:spLocks noGrp="1"/>
          </p:cNvSpPr>
          <p:nvPr>
            <p:ph type="subTitle" idx="4294967295"/>
          </p:nvPr>
        </p:nvSpPr>
        <p:spPr>
          <a:xfrm>
            <a:off x="3230625" y="3385800"/>
            <a:ext cx="25734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Venus has a beautiful name, but it’s terribly hot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5" name="Google Shape;5665;p56"/>
          <p:cNvSpPr txBox="1">
            <a:spLocks noGrp="1"/>
          </p:cNvSpPr>
          <p:nvPr>
            <p:ph type="subTitle" idx="4294967295"/>
          </p:nvPr>
        </p:nvSpPr>
        <p:spPr>
          <a:xfrm>
            <a:off x="6330075" y="879025"/>
            <a:ext cx="21219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MERCURY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6" name="Google Shape;5666;p56"/>
          <p:cNvSpPr txBox="1">
            <a:spLocks noGrp="1"/>
          </p:cNvSpPr>
          <p:nvPr>
            <p:ph type="subTitle" idx="4294967295"/>
          </p:nvPr>
        </p:nvSpPr>
        <p:spPr>
          <a:xfrm>
            <a:off x="6350800" y="1142850"/>
            <a:ext cx="212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Mercury is the closest planet to the Sun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7" name="Google Shape;5667;p56"/>
          <p:cNvSpPr txBox="1">
            <a:spLocks noGrp="1"/>
          </p:cNvSpPr>
          <p:nvPr>
            <p:ph type="subTitle" idx="4294967295"/>
          </p:nvPr>
        </p:nvSpPr>
        <p:spPr>
          <a:xfrm>
            <a:off x="6345824" y="1770750"/>
            <a:ext cx="21219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JUPITER</a:t>
            </a:r>
            <a:endParaRPr sz="1600" b="1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8" name="Google Shape;5668;p56"/>
          <p:cNvSpPr txBox="1">
            <a:spLocks noGrp="1"/>
          </p:cNvSpPr>
          <p:nvPr>
            <p:ph type="subTitle" idx="4294967295"/>
          </p:nvPr>
        </p:nvSpPr>
        <p:spPr>
          <a:xfrm>
            <a:off x="6328425" y="2015375"/>
            <a:ext cx="212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It’s a gas giant and the biggest planet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69" name="Google Shape;5669;p56"/>
          <p:cNvSpPr txBox="1">
            <a:spLocks noGrp="1"/>
          </p:cNvSpPr>
          <p:nvPr>
            <p:ph type="subTitle" idx="4294967295"/>
          </p:nvPr>
        </p:nvSpPr>
        <p:spPr>
          <a:xfrm>
            <a:off x="6332775" y="2891200"/>
            <a:ext cx="2121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SATURN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0" name="Google Shape;5670;p56"/>
          <p:cNvSpPr txBox="1">
            <a:spLocks noGrp="1"/>
          </p:cNvSpPr>
          <p:nvPr>
            <p:ph type="subTitle" idx="4294967295"/>
          </p:nvPr>
        </p:nvSpPr>
        <p:spPr>
          <a:xfrm>
            <a:off x="6330075" y="4048600"/>
            <a:ext cx="212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It’s a gas giant, mostly composed of hydrogen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1" name="Google Shape;5671;p56"/>
          <p:cNvSpPr txBox="1">
            <a:spLocks noGrp="1"/>
          </p:cNvSpPr>
          <p:nvPr>
            <p:ph type="subTitle" idx="4294967295"/>
          </p:nvPr>
        </p:nvSpPr>
        <p:spPr>
          <a:xfrm>
            <a:off x="6332775" y="3767500"/>
            <a:ext cx="21219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MARS</a:t>
            </a:r>
            <a:endParaRPr sz="1600" b="1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2" name="Google Shape;5672;p56"/>
          <p:cNvSpPr txBox="1">
            <a:spLocks noGrp="1"/>
          </p:cNvSpPr>
          <p:nvPr>
            <p:ph type="subTitle" idx="4294967295"/>
          </p:nvPr>
        </p:nvSpPr>
        <p:spPr>
          <a:xfrm>
            <a:off x="6321875" y="3112175"/>
            <a:ext cx="21219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Despite being red, Mars is a cold place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73" name="Google Shape;5673;p56"/>
          <p:cNvSpPr txBox="1">
            <a:spLocks noGrp="1"/>
          </p:cNvSpPr>
          <p:nvPr>
            <p:ph type="subTitle" idx="4294967295"/>
          </p:nvPr>
        </p:nvSpPr>
        <p:spPr>
          <a:xfrm>
            <a:off x="6004713" y="940916"/>
            <a:ext cx="429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500">
                <a:highlight>
                  <a:schemeClr val="accent4"/>
                </a:highlight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4500" b="1">
              <a:highlight>
                <a:schemeClr val="accent4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p57"/>
          <p:cNvSpPr txBox="1">
            <a:spLocks noGrp="1"/>
          </p:cNvSpPr>
          <p:nvPr>
            <p:ph type="title"/>
          </p:nvPr>
        </p:nvSpPr>
        <p:spPr>
          <a:xfrm>
            <a:off x="685806" y="3514717"/>
            <a:ext cx="40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chemeClr val="accent3"/>
                </a:highlight>
              </a:rPr>
              <a:t>A PICTURE IS WORTH A</a:t>
            </a:r>
            <a:endParaRPr>
              <a:solidFill>
                <a:schemeClr val="dk2"/>
              </a:solidFill>
              <a:highlight>
                <a:schemeClr val="accent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highlight>
                  <a:schemeClr val="accent3"/>
                </a:highlight>
              </a:rPr>
              <a:t>THOUSAND WORDS</a:t>
            </a:r>
            <a:endParaRPr>
              <a:solidFill>
                <a:schemeClr val="dk2"/>
              </a:solidFill>
              <a:highlight>
                <a:schemeClr val="accent3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" name="Google Shape;5683;p58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783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ACTION ITEMS</a:t>
            </a:r>
            <a:endParaRPr/>
          </a:p>
        </p:txBody>
      </p:sp>
      <p:graphicFrame>
        <p:nvGraphicFramePr>
          <p:cNvPr id="5684" name="Google Shape;5684;p58"/>
          <p:cNvGraphicFramePr/>
          <p:nvPr/>
        </p:nvGraphicFramePr>
        <p:xfrm>
          <a:off x="952500" y="14047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{85F8C86F-6669-487B-B5A7-DF782397A8A8}</a:tableStyleId>
              </a:tblPr>
              <a:tblGrid>
                <a:gridCol w="147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FIRST QUARTES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SECOND QUARTER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THIRD QUARTER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Key Action 1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Here you can describe your items 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Neptune is the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farthest planet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It’s the biggest planet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in our Solar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Key Action 2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Composed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mostly of hydrogen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Venus has a 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beautiful name 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Here you could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describe the topic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Key Action 3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It’s full of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iron oxide dust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Mercury is the closest planet to the Sun 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It’s the second-brightest natural object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2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Key Action 4</a:t>
                      </a:r>
                      <a:endParaRPr sz="1600" b="1">
                        <a:solidFill>
                          <a:schemeClr val="dk2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Saturn is the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ringed one</a:t>
                      </a:r>
                      <a:endParaRPr sz="10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Despite being red, Mars is actually cold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and its atmosphere is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extremely poisonous</a:t>
                      </a:r>
                      <a:endParaRPr sz="12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9" name="Google Shape;5689;p59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5690" name="Google Shape;5690;p59"/>
          <p:cNvSpPr txBox="1">
            <a:spLocks noGrp="1"/>
          </p:cNvSpPr>
          <p:nvPr>
            <p:ph type="subTitle" idx="4294967295"/>
          </p:nvPr>
        </p:nvSpPr>
        <p:spPr>
          <a:xfrm>
            <a:off x="5182512" y="3451487"/>
            <a:ext cx="19956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691" name="Google Shape;5691;p59"/>
          <p:cNvSpPr txBox="1">
            <a:spLocks noGrp="1"/>
          </p:cNvSpPr>
          <p:nvPr>
            <p:ph type="subTitle" idx="4294967295"/>
          </p:nvPr>
        </p:nvSpPr>
        <p:spPr>
          <a:xfrm>
            <a:off x="5182512" y="3185387"/>
            <a:ext cx="1995600" cy="3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STEP 4</a:t>
            </a:r>
            <a:endParaRPr sz="1600" b="1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92" name="Google Shape;5692;p59"/>
          <p:cNvSpPr txBox="1">
            <a:spLocks noGrp="1"/>
          </p:cNvSpPr>
          <p:nvPr>
            <p:ph type="subTitle" idx="4294967295"/>
          </p:nvPr>
        </p:nvSpPr>
        <p:spPr>
          <a:xfrm>
            <a:off x="5182513" y="3422903"/>
            <a:ext cx="199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Despite being red, Mars is a cold place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693" name="Google Shape;5693;p59"/>
          <p:cNvGrpSpPr/>
          <p:nvPr/>
        </p:nvGrpSpPr>
        <p:grpSpPr>
          <a:xfrm>
            <a:off x="1402018" y="2663230"/>
            <a:ext cx="6381848" cy="334291"/>
            <a:chOff x="1464850" y="390321"/>
            <a:chExt cx="6001362" cy="314419"/>
          </a:xfrm>
        </p:grpSpPr>
        <p:sp>
          <p:nvSpPr>
            <p:cNvPr id="5694" name="Google Shape;5694;p59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59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59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59"/>
            <p:cNvSpPr/>
            <p:nvPr/>
          </p:nvSpPr>
          <p:spPr>
            <a:xfrm rot="-2700000">
              <a:off x="2920383" y="436383"/>
              <a:ext cx="222314" cy="222314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59"/>
            <p:cNvSpPr/>
            <p:nvPr/>
          </p:nvSpPr>
          <p:spPr>
            <a:xfrm rot="2700000">
              <a:off x="5831825" y="436364"/>
              <a:ext cx="222314" cy="222314"/>
            </a:xfrm>
            <a:prstGeom prst="diamond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699" name="Google Shape;5699;p59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0" name="Google Shape;5700;p59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1" name="Google Shape;5701;p59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2" name="Google Shape;5702;p59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703" name="Google Shape;5703;p59"/>
          <p:cNvSpPr txBox="1">
            <a:spLocks noGrp="1"/>
          </p:cNvSpPr>
          <p:nvPr>
            <p:ph type="subTitle" idx="4294967295"/>
          </p:nvPr>
        </p:nvSpPr>
        <p:spPr>
          <a:xfrm>
            <a:off x="541038" y="1671463"/>
            <a:ext cx="19140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STEP 1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4" name="Google Shape;5704;p59"/>
          <p:cNvSpPr txBox="1">
            <a:spLocks noGrp="1"/>
          </p:cNvSpPr>
          <p:nvPr>
            <p:ph type="subTitle" idx="4294967295"/>
          </p:nvPr>
        </p:nvSpPr>
        <p:spPr>
          <a:xfrm>
            <a:off x="3642163" y="1675275"/>
            <a:ext cx="20169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STEP 3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5" name="Google Shape;5705;p59"/>
          <p:cNvSpPr txBox="1">
            <a:spLocks noGrp="1"/>
          </p:cNvSpPr>
          <p:nvPr>
            <p:ph type="subTitle" idx="4294967295"/>
          </p:nvPr>
        </p:nvSpPr>
        <p:spPr>
          <a:xfrm>
            <a:off x="541038" y="1907188"/>
            <a:ext cx="191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Saturn is the ringed one. It’s a gas giant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6" name="Google Shape;5706;p59"/>
          <p:cNvSpPr txBox="1">
            <a:spLocks noGrp="1"/>
          </p:cNvSpPr>
          <p:nvPr>
            <p:ph type="subTitle" idx="4294967295"/>
          </p:nvPr>
        </p:nvSpPr>
        <p:spPr>
          <a:xfrm>
            <a:off x="3652813" y="1908051"/>
            <a:ext cx="199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Venus has a beautiful name but it’s hot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7" name="Google Shape;5707;p59"/>
          <p:cNvSpPr txBox="1">
            <a:spLocks noGrp="1"/>
          </p:cNvSpPr>
          <p:nvPr>
            <p:ph type="subTitle" idx="4294967295"/>
          </p:nvPr>
        </p:nvSpPr>
        <p:spPr>
          <a:xfrm>
            <a:off x="6688950" y="1666727"/>
            <a:ext cx="19140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STEP 5</a:t>
            </a:r>
            <a:endParaRPr sz="1600" b="1"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8" name="Google Shape;5708;p59"/>
          <p:cNvSpPr txBox="1">
            <a:spLocks noGrp="1"/>
          </p:cNvSpPr>
          <p:nvPr>
            <p:ph type="subTitle" idx="4294967295"/>
          </p:nvPr>
        </p:nvSpPr>
        <p:spPr>
          <a:xfrm>
            <a:off x="6688963" y="1908051"/>
            <a:ext cx="191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Jupiter is the biggest planet in our System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09" name="Google Shape;5709;p59"/>
          <p:cNvSpPr txBox="1">
            <a:spLocks noGrp="1"/>
          </p:cNvSpPr>
          <p:nvPr>
            <p:ph type="subTitle" idx="4294967295"/>
          </p:nvPr>
        </p:nvSpPr>
        <p:spPr>
          <a:xfrm>
            <a:off x="2061088" y="3178602"/>
            <a:ext cx="2016900" cy="4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highlight>
                  <a:schemeClr val="accent4"/>
                </a:highlight>
                <a:latin typeface="Nunito"/>
                <a:ea typeface="Nunito"/>
                <a:cs typeface="Nunito"/>
                <a:sym typeface="Nunito"/>
              </a:rPr>
              <a:t>STEP 2</a:t>
            </a:r>
            <a:endParaRPr sz="1600" b="1">
              <a:highlight>
                <a:schemeClr val="accent4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0" name="Google Shape;5710;p59"/>
          <p:cNvSpPr txBox="1">
            <a:spLocks noGrp="1"/>
          </p:cNvSpPr>
          <p:nvPr>
            <p:ph type="subTitle" idx="4294967295"/>
          </p:nvPr>
        </p:nvSpPr>
        <p:spPr>
          <a:xfrm>
            <a:off x="2061088" y="3421304"/>
            <a:ext cx="201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Mercury is the closest planet to the Sun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5" name="Google Shape;5715;p60"/>
          <p:cNvCxnSpPr>
            <a:stCxn id="5716" idx="2"/>
            <a:endCxn id="5717" idx="0"/>
          </p:cNvCxnSpPr>
          <p:nvPr/>
        </p:nvCxnSpPr>
        <p:spPr>
          <a:xfrm>
            <a:off x="4514850" y="2368432"/>
            <a:ext cx="10200" cy="86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8" name="Google Shape;5718;p60"/>
          <p:cNvCxnSpPr/>
          <p:nvPr/>
        </p:nvCxnSpPr>
        <p:spPr>
          <a:xfrm rot="-5400000">
            <a:off x="3424966" y="2274763"/>
            <a:ext cx="846900" cy="10833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9" name="Google Shape;5719;p60"/>
          <p:cNvCxnSpPr/>
          <p:nvPr/>
        </p:nvCxnSpPr>
        <p:spPr>
          <a:xfrm rot="5400000" flipH="1">
            <a:off x="4783616" y="2267213"/>
            <a:ext cx="846900" cy="1083300"/>
          </a:xfrm>
          <a:prstGeom prst="bentConnector3">
            <a:avLst>
              <a:gd name="adj1" fmla="val 4999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0" name="Google Shape;5720;p60"/>
          <p:cNvCxnSpPr>
            <a:stCxn id="5721" idx="3"/>
            <a:endCxn id="5722" idx="0"/>
          </p:cNvCxnSpPr>
          <p:nvPr/>
        </p:nvCxnSpPr>
        <p:spPr>
          <a:xfrm>
            <a:off x="5759200" y="1767663"/>
            <a:ext cx="1453200" cy="3531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3" name="Google Shape;5723;p60"/>
          <p:cNvCxnSpPr>
            <a:stCxn id="5721" idx="1"/>
            <a:endCxn id="5724" idx="0"/>
          </p:cNvCxnSpPr>
          <p:nvPr/>
        </p:nvCxnSpPr>
        <p:spPr>
          <a:xfrm flipH="1">
            <a:off x="1746700" y="1767663"/>
            <a:ext cx="1445400" cy="3660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5" name="Google Shape;5725;p60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5724" name="Google Shape;5724;p60"/>
          <p:cNvSpPr/>
          <p:nvPr/>
        </p:nvSpPr>
        <p:spPr>
          <a:xfrm>
            <a:off x="1223894" y="2133718"/>
            <a:ext cx="1045500" cy="92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2" name="Google Shape;5722;p60"/>
          <p:cNvSpPr/>
          <p:nvPr/>
        </p:nvSpPr>
        <p:spPr>
          <a:xfrm>
            <a:off x="6689716" y="2120809"/>
            <a:ext cx="1045500" cy="92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6" name="Google Shape;5726;p60"/>
          <p:cNvSpPr/>
          <p:nvPr/>
        </p:nvSpPr>
        <p:spPr>
          <a:xfrm>
            <a:off x="3202725" y="1462500"/>
            <a:ext cx="2567100" cy="98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7" name="Google Shape;5727;p60"/>
          <p:cNvSpPr/>
          <p:nvPr/>
        </p:nvSpPr>
        <p:spPr>
          <a:xfrm>
            <a:off x="7798802" y="5207835"/>
            <a:ext cx="93481" cy="78673"/>
          </a:xfrm>
          <a:custGeom>
            <a:avLst/>
            <a:gdLst/>
            <a:ahLst/>
            <a:cxnLst/>
            <a:rect l="l" t="t" r="r" b="b"/>
            <a:pathLst>
              <a:path w="1256" h="1057" extrusionOk="0">
                <a:moveTo>
                  <a:pt x="1151" y="1"/>
                </a:moveTo>
                <a:cubicBezTo>
                  <a:pt x="1136" y="1"/>
                  <a:pt x="1121" y="5"/>
                  <a:pt x="1107" y="15"/>
                </a:cubicBezTo>
                <a:lnTo>
                  <a:pt x="55" y="948"/>
                </a:lnTo>
                <a:cubicBezTo>
                  <a:pt x="0" y="989"/>
                  <a:pt x="55" y="1057"/>
                  <a:pt x="109" y="1057"/>
                </a:cubicBezTo>
                <a:cubicBezTo>
                  <a:pt x="123" y="1057"/>
                  <a:pt x="137" y="1052"/>
                  <a:pt x="149" y="1042"/>
                </a:cubicBezTo>
                <a:lnTo>
                  <a:pt x="1201" y="109"/>
                </a:lnTo>
                <a:cubicBezTo>
                  <a:pt x="1256" y="69"/>
                  <a:pt x="1207" y="1"/>
                  <a:pt x="115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28" name="Google Shape;5728;p60"/>
          <p:cNvCxnSpPr>
            <a:stCxn id="5729" idx="3"/>
          </p:cNvCxnSpPr>
          <p:nvPr/>
        </p:nvCxnSpPr>
        <p:spPr>
          <a:xfrm rot="-5400000" flipH="1">
            <a:off x="5769825" y="1696375"/>
            <a:ext cx="6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0" name="Google Shape;5730;p60"/>
          <p:cNvSpPr txBox="1">
            <a:spLocks noGrp="1"/>
          </p:cNvSpPr>
          <p:nvPr>
            <p:ph type="subTitle" idx="4294967295"/>
          </p:nvPr>
        </p:nvSpPr>
        <p:spPr>
          <a:xfrm>
            <a:off x="1223925" y="2512525"/>
            <a:ext cx="10455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MERCURY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731" name="Google Shape;5731;p60"/>
          <p:cNvSpPr txBox="1">
            <a:spLocks noGrp="1"/>
          </p:cNvSpPr>
          <p:nvPr>
            <p:ph type="subTitle" idx="4294967295"/>
          </p:nvPr>
        </p:nvSpPr>
        <p:spPr>
          <a:xfrm>
            <a:off x="3192100" y="1969389"/>
            <a:ext cx="25671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QUARTERLY BUDGET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732" name="Google Shape;5732;p60"/>
          <p:cNvSpPr txBox="1">
            <a:spLocks noGrp="1"/>
          </p:cNvSpPr>
          <p:nvPr>
            <p:ph type="subTitle" idx="4294967295"/>
          </p:nvPr>
        </p:nvSpPr>
        <p:spPr>
          <a:xfrm>
            <a:off x="6681375" y="2524750"/>
            <a:ext cx="10833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NEPTUNE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721" name="Google Shape;5721;p60"/>
          <p:cNvSpPr txBox="1">
            <a:spLocks noGrp="1"/>
          </p:cNvSpPr>
          <p:nvPr>
            <p:ph type="title" idx="4294967295"/>
          </p:nvPr>
        </p:nvSpPr>
        <p:spPr>
          <a:xfrm>
            <a:off x="3192100" y="1485813"/>
            <a:ext cx="2567100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Nunito"/>
                <a:ea typeface="Nunito"/>
                <a:cs typeface="Nunito"/>
                <a:sym typeface="Nunito"/>
              </a:rPr>
              <a:t>20,000,000</a:t>
            </a:r>
            <a:endParaRPr sz="31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3" name="Google Shape;5733;p60"/>
          <p:cNvSpPr txBox="1">
            <a:spLocks noGrp="1"/>
          </p:cNvSpPr>
          <p:nvPr>
            <p:ph type="title" idx="4294967295"/>
          </p:nvPr>
        </p:nvSpPr>
        <p:spPr>
          <a:xfrm>
            <a:off x="1224000" y="2182800"/>
            <a:ext cx="10455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35%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4" name="Google Shape;5734;p60"/>
          <p:cNvSpPr txBox="1">
            <a:spLocks noGrp="1"/>
          </p:cNvSpPr>
          <p:nvPr>
            <p:ph type="title" idx="4294967295"/>
          </p:nvPr>
        </p:nvSpPr>
        <p:spPr>
          <a:xfrm>
            <a:off x="6681375" y="2182800"/>
            <a:ext cx="10455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15%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5" name="Google Shape;5735;p60"/>
          <p:cNvSpPr/>
          <p:nvPr/>
        </p:nvSpPr>
        <p:spPr>
          <a:xfrm>
            <a:off x="4013388" y="3195925"/>
            <a:ext cx="1045500" cy="92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6" name="Google Shape;5736;p60"/>
          <p:cNvSpPr/>
          <p:nvPr/>
        </p:nvSpPr>
        <p:spPr>
          <a:xfrm>
            <a:off x="2500840" y="3195913"/>
            <a:ext cx="1045500" cy="92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7" name="Google Shape;5737;p60"/>
          <p:cNvSpPr txBox="1">
            <a:spLocks noGrp="1"/>
          </p:cNvSpPr>
          <p:nvPr>
            <p:ph type="subTitle" idx="4294967295"/>
          </p:nvPr>
        </p:nvSpPr>
        <p:spPr>
          <a:xfrm>
            <a:off x="5221250" y="3511102"/>
            <a:ext cx="10455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Ubuntu Medium"/>
                <a:ea typeface="Ubuntu Medium"/>
                <a:cs typeface="Ubuntu Medium"/>
                <a:sym typeface="Ubuntu Medium"/>
              </a:rPr>
              <a:t>SUN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738" name="Google Shape;5738;p60"/>
          <p:cNvSpPr/>
          <p:nvPr/>
        </p:nvSpPr>
        <p:spPr>
          <a:xfrm>
            <a:off x="5526038" y="3190397"/>
            <a:ext cx="1045500" cy="92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9" name="Google Shape;5739;p60"/>
          <p:cNvSpPr txBox="1">
            <a:spLocks noGrp="1"/>
          </p:cNvSpPr>
          <p:nvPr>
            <p:ph type="subTitle" idx="4294967295"/>
          </p:nvPr>
        </p:nvSpPr>
        <p:spPr>
          <a:xfrm>
            <a:off x="5526050" y="3617200"/>
            <a:ext cx="10455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MARS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740" name="Google Shape;5740;p60"/>
          <p:cNvSpPr txBox="1">
            <a:spLocks noGrp="1"/>
          </p:cNvSpPr>
          <p:nvPr>
            <p:ph type="subTitle" idx="4294967295"/>
          </p:nvPr>
        </p:nvSpPr>
        <p:spPr>
          <a:xfrm>
            <a:off x="2494300" y="3621175"/>
            <a:ext cx="10455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VENUS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741" name="Google Shape;5741;p60"/>
          <p:cNvSpPr txBox="1">
            <a:spLocks noGrp="1"/>
          </p:cNvSpPr>
          <p:nvPr>
            <p:ph type="subTitle" idx="4294967295"/>
          </p:nvPr>
        </p:nvSpPr>
        <p:spPr>
          <a:xfrm>
            <a:off x="3966200" y="3621900"/>
            <a:ext cx="1083300" cy="5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Nunito SemiBold"/>
                <a:ea typeface="Nunito SemiBold"/>
                <a:cs typeface="Nunito SemiBold"/>
                <a:sym typeface="Nunito SemiBold"/>
              </a:rPr>
              <a:t>JUPITER</a:t>
            </a:r>
            <a:endParaRPr sz="1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742" name="Google Shape;5742;p60"/>
          <p:cNvSpPr txBox="1">
            <a:spLocks noGrp="1"/>
          </p:cNvSpPr>
          <p:nvPr>
            <p:ph type="title" idx="4294967295"/>
          </p:nvPr>
        </p:nvSpPr>
        <p:spPr>
          <a:xfrm>
            <a:off x="2494300" y="3284075"/>
            <a:ext cx="10455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20%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3" name="Google Shape;5743;p60"/>
          <p:cNvSpPr txBox="1">
            <a:spLocks noGrp="1"/>
          </p:cNvSpPr>
          <p:nvPr>
            <p:ph type="title" idx="4294967295"/>
          </p:nvPr>
        </p:nvSpPr>
        <p:spPr>
          <a:xfrm>
            <a:off x="3985100" y="3284075"/>
            <a:ext cx="10455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20%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44" name="Google Shape;5744;p60"/>
          <p:cNvSpPr txBox="1">
            <a:spLocks noGrp="1"/>
          </p:cNvSpPr>
          <p:nvPr>
            <p:ph type="title" idx="4294967295"/>
          </p:nvPr>
        </p:nvSpPr>
        <p:spPr>
          <a:xfrm>
            <a:off x="5526050" y="3249700"/>
            <a:ext cx="1045500" cy="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20%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9" name="Google Shape;5749;p61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57" y="1539927"/>
            <a:ext cx="4158700" cy="22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0" name="Google Shape;5750;p61"/>
          <p:cNvSpPr txBox="1">
            <a:spLocks noGrp="1"/>
          </p:cNvSpPr>
          <p:nvPr>
            <p:ph type="subTitle" idx="4294967295"/>
          </p:nvPr>
        </p:nvSpPr>
        <p:spPr>
          <a:xfrm>
            <a:off x="1010875" y="1181100"/>
            <a:ext cx="33909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OUTREACH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1" name="Google Shape;5751;p61"/>
          <p:cNvSpPr txBox="1">
            <a:spLocks noGrp="1"/>
          </p:cNvSpPr>
          <p:nvPr>
            <p:ph type="subTitle" idx="4294967295"/>
          </p:nvPr>
        </p:nvSpPr>
        <p:spPr>
          <a:xfrm>
            <a:off x="4354025" y="1181100"/>
            <a:ext cx="3390900" cy="4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Nunito"/>
                <a:ea typeface="Nunito"/>
                <a:cs typeface="Nunito"/>
                <a:sym typeface="Nunito"/>
              </a:rPr>
              <a:t>COMPLIANCE RATE</a:t>
            </a:r>
            <a:endParaRPr sz="16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2" name="Google Shape;5752;p61"/>
          <p:cNvSpPr txBox="1">
            <a:spLocks noGrp="1"/>
          </p:cNvSpPr>
          <p:nvPr>
            <p:ph type="subTitle" idx="4294967295"/>
          </p:nvPr>
        </p:nvSpPr>
        <p:spPr>
          <a:xfrm>
            <a:off x="2592839" y="4035475"/>
            <a:ext cx="17262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Despite being red, Mars is  cold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53" name="Google Shape;5753;p61"/>
          <p:cNvSpPr txBox="1">
            <a:spLocks noGrp="1"/>
          </p:cNvSpPr>
          <p:nvPr>
            <p:ph type="subTitle" idx="4294967295"/>
          </p:nvPr>
        </p:nvSpPr>
        <p:spPr>
          <a:xfrm>
            <a:off x="4504950" y="4027075"/>
            <a:ext cx="3967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If you want to modify this graph, click on it, follow the link, change the data and replace it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5754" name="Google Shape;5754;p61"/>
          <p:cNvGrpSpPr/>
          <p:nvPr/>
        </p:nvGrpSpPr>
        <p:grpSpPr>
          <a:xfrm>
            <a:off x="1119514" y="1534833"/>
            <a:ext cx="2467580" cy="1622615"/>
            <a:chOff x="235800" y="830650"/>
            <a:chExt cx="6978450" cy="4588844"/>
          </a:xfrm>
        </p:grpSpPr>
        <p:sp>
          <p:nvSpPr>
            <p:cNvPr id="5755" name="Google Shape;5755;p6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6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1" name="Google Shape;5761;p61"/>
          <p:cNvSpPr/>
          <p:nvPr/>
        </p:nvSpPr>
        <p:spPr>
          <a:xfrm>
            <a:off x="2430003" y="2231777"/>
            <a:ext cx="229200" cy="22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2" name="Google Shape;5762;p61"/>
          <p:cNvSpPr/>
          <p:nvPr/>
        </p:nvSpPr>
        <p:spPr>
          <a:xfrm>
            <a:off x="1402337" y="2002681"/>
            <a:ext cx="229200" cy="22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3" name="Google Shape;5763;p61"/>
          <p:cNvSpPr/>
          <p:nvPr/>
        </p:nvSpPr>
        <p:spPr>
          <a:xfrm>
            <a:off x="3347462" y="2713771"/>
            <a:ext cx="152100" cy="15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4" name="Google Shape;5764;p61"/>
          <p:cNvSpPr/>
          <p:nvPr/>
        </p:nvSpPr>
        <p:spPr>
          <a:xfrm>
            <a:off x="1547550" y="3317310"/>
            <a:ext cx="688500" cy="68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5" name="Google Shape;5765;p61"/>
          <p:cNvSpPr/>
          <p:nvPr/>
        </p:nvSpPr>
        <p:spPr>
          <a:xfrm>
            <a:off x="3111687" y="3334507"/>
            <a:ext cx="688500" cy="68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5766;p61"/>
          <p:cNvSpPr/>
          <p:nvPr/>
        </p:nvSpPr>
        <p:spPr>
          <a:xfrm>
            <a:off x="3295479" y="3529800"/>
            <a:ext cx="320917" cy="29791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767" name="Google Shape;5767;p61"/>
          <p:cNvGrpSpPr/>
          <p:nvPr/>
        </p:nvGrpSpPr>
        <p:grpSpPr>
          <a:xfrm>
            <a:off x="1731344" y="3502236"/>
            <a:ext cx="320913" cy="318637"/>
            <a:chOff x="890400" y="4399350"/>
            <a:chExt cx="486600" cy="483150"/>
          </a:xfrm>
        </p:grpSpPr>
        <p:sp>
          <p:nvSpPr>
            <p:cNvPr id="5768" name="Google Shape;5768;p61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69" name="Google Shape;5769;p61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70" name="Google Shape;5770;p61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771" name="Google Shape;5771;p61"/>
          <p:cNvSpPr/>
          <p:nvPr/>
        </p:nvSpPr>
        <p:spPr>
          <a:xfrm rot="10800000">
            <a:off x="7004321" y="4729644"/>
            <a:ext cx="259390" cy="139913"/>
          </a:xfrm>
          <a:custGeom>
            <a:avLst/>
            <a:gdLst/>
            <a:ahLst/>
            <a:cxnLst/>
            <a:rect l="l" t="t" r="r" b="b"/>
            <a:pathLst>
              <a:path w="2399" h="1294" extrusionOk="0">
                <a:moveTo>
                  <a:pt x="101" y="1"/>
                </a:moveTo>
                <a:cubicBezTo>
                  <a:pt x="40" y="1"/>
                  <a:pt x="0" y="92"/>
                  <a:pt x="66" y="121"/>
                </a:cubicBezTo>
                <a:lnTo>
                  <a:pt x="2264" y="1285"/>
                </a:lnTo>
                <a:cubicBezTo>
                  <a:pt x="2276" y="1291"/>
                  <a:pt x="2287" y="1294"/>
                  <a:pt x="2297" y="1294"/>
                </a:cubicBezTo>
                <a:cubicBezTo>
                  <a:pt x="2358" y="1294"/>
                  <a:pt x="2398" y="1201"/>
                  <a:pt x="2333" y="1165"/>
                </a:cubicBezTo>
                <a:lnTo>
                  <a:pt x="134" y="10"/>
                </a:lnTo>
                <a:cubicBezTo>
                  <a:pt x="123" y="4"/>
                  <a:pt x="111" y="1"/>
                  <a:pt x="10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2" name="Google Shape;5772;p61"/>
          <p:cNvSpPr/>
          <p:nvPr/>
        </p:nvSpPr>
        <p:spPr>
          <a:xfrm rot="10800000">
            <a:off x="7232250" y="4859397"/>
            <a:ext cx="155374" cy="168025"/>
          </a:xfrm>
          <a:custGeom>
            <a:avLst/>
            <a:gdLst/>
            <a:ahLst/>
            <a:cxnLst/>
            <a:rect l="l" t="t" r="r" b="b"/>
            <a:pathLst>
              <a:path w="1437" h="1554" extrusionOk="0">
                <a:moveTo>
                  <a:pt x="1345" y="1"/>
                </a:moveTo>
                <a:cubicBezTo>
                  <a:pt x="1329" y="1"/>
                  <a:pt x="1312" y="8"/>
                  <a:pt x="1297" y="24"/>
                </a:cubicBezTo>
                <a:cubicBezTo>
                  <a:pt x="878" y="495"/>
                  <a:pt x="459" y="965"/>
                  <a:pt x="40" y="1436"/>
                </a:cubicBezTo>
                <a:cubicBezTo>
                  <a:pt x="1" y="1488"/>
                  <a:pt x="45" y="1554"/>
                  <a:pt x="91" y="1554"/>
                </a:cubicBezTo>
                <a:cubicBezTo>
                  <a:pt x="106" y="1554"/>
                  <a:pt x="121" y="1547"/>
                  <a:pt x="134" y="1530"/>
                </a:cubicBezTo>
                <a:lnTo>
                  <a:pt x="1391" y="118"/>
                </a:lnTo>
                <a:cubicBezTo>
                  <a:pt x="1436" y="67"/>
                  <a:pt x="1394" y="1"/>
                  <a:pt x="1345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3" name="Google Shape;5773;p61"/>
          <p:cNvSpPr/>
          <p:nvPr/>
        </p:nvSpPr>
        <p:spPr>
          <a:xfrm rot="10800000">
            <a:off x="6866782" y="4848259"/>
            <a:ext cx="134939" cy="114828"/>
          </a:xfrm>
          <a:custGeom>
            <a:avLst/>
            <a:gdLst/>
            <a:ahLst/>
            <a:cxnLst/>
            <a:rect l="l" t="t" r="r" b="b"/>
            <a:pathLst>
              <a:path w="1248" h="1062" extrusionOk="0">
                <a:moveTo>
                  <a:pt x="1151" y="0"/>
                </a:moveTo>
                <a:cubicBezTo>
                  <a:pt x="1136" y="0"/>
                  <a:pt x="1121" y="6"/>
                  <a:pt x="1107" y="20"/>
                </a:cubicBezTo>
                <a:lnTo>
                  <a:pt x="55" y="952"/>
                </a:lnTo>
                <a:cubicBezTo>
                  <a:pt x="1" y="993"/>
                  <a:pt x="49" y="1061"/>
                  <a:pt x="106" y="1061"/>
                </a:cubicBezTo>
                <a:cubicBezTo>
                  <a:pt x="120" y="1061"/>
                  <a:pt x="135" y="1057"/>
                  <a:pt x="149" y="1046"/>
                </a:cubicBezTo>
                <a:lnTo>
                  <a:pt x="1201" y="114"/>
                </a:lnTo>
                <a:cubicBezTo>
                  <a:pt x="1248" y="67"/>
                  <a:pt x="1202" y="0"/>
                  <a:pt x="1151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4" name="Google Shape;5774;p61"/>
          <p:cNvSpPr/>
          <p:nvPr/>
        </p:nvSpPr>
        <p:spPr>
          <a:xfrm rot="10800000">
            <a:off x="8560259" y="3216084"/>
            <a:ext cx="119693" cy="129208"/>
          </a:xfrm>
          <a:custGeom>
            <a:avLst/>
            <a:gdLst/>
            <a:ahLst/>
            <a:cxnLst/>
            <a:rect l="l" t="t" r="r" b="b"/>
            <a:pathLst>
              <a:path w="1107" h="1195" extrusionOk="0">
                <a:moveTo>
                  <a:pt x="96" y="1"/>
                </a:moveTo>
                <a:cubicBezTo>
                  <a:pt x="48" y="1"/>
                  <a:pt x="1" y="70"/>
                  <a:pt x="40" y="123"/>
                </a:cubicBezTo>
                <a:cubicBezTo>
                  <a:pt x="348" y="473"/>
                  <a:pt x="656" y="824"/>
                  <a:pt x="973" y="1175"/>
                </a:cubicBezTo>
                <a:cubicBezTo>
                  <a:pt x="984" y="1188"/>
                  <a:pt x="998" y="1194"/>
                  <a:pt x="1012" y="1194"/>
                </a:cubicBezTo>
                <a:cubicBezTo>
                  <a:pt x="1059" y="1194"/>
                  <a:pt x="1107" y="1125"/>
                  <a:pt x="1067" y="1072"/>
                </a:cubicBezTo>
                <a:lnTo>
                  <a:pt x="135" y="20"/>
                </a:lnTo>
                <a:cubicBezTo>
                  <a:pt x="123" y="7"/>
                  <a:pt x="109" y="1"/>
                  <a:pt x="96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5" name="Google Shape;5775;p61"/>
          <p:cNvSpPr/>
          <p:nvPr/>
        </p:nvSpPr>
        <p:spPr>
          <a:xfrm>
            <a:off x="465182" y="5680616"/>
            <a:ext cx="83414" cy="71396"/>
          </a:xfrm>
          <a:custGeom>
            <a:avLst/>
            <a:gdLst/>
            <a:ahLst/>
            <a:cxnLst/>
            <a:rect l="l" t="t" r="r" b="b"/>
            <a:pathLst>
              <a:path w="826" h="707" extrusionOk="0">
                <a:moveTo>
                  <a:pt x="329" y="1"/>
                </a:moveTo>
                <a:cubicBezTo>
                  <a:pt x="244" y="1"/>
                  <a:pt x="160" y="27"/>
                  <a:pt x="90" y="77"/>
                </a:cubicBezTo>
                <a:cubicBezTo>
                  <a:pt x="47" y="111"/>
                  <a:pt x="30" y="171"/>
                  <a:pt x="39" y="222"/>
                </a:cubicBezTo>
                <a:cubicBezTo>
                  <a:pt x="30" y="248"/>
                  <a:pt x="21" y="265"/>
                  <a:pt x="21" y="291"/>
                </a:cubicBezTo>
                <a:cubicBezTo>
                  <a:pt x="13" y="342"/>
                  <a:pt x="21" y="385"/>
                  <a:pt x="39" y="436"/>
                </a:cubicBezTo>
                <a:cubicBezTo>
                  <a:pt x="0" y="575"/>
                  <a:pt x="107" y="707"/>
                  <a:pt x="241" y="707"/>
                </a:cubicBezTo>
                <a:cubicBezTo>
                  <a:pt x="256" y="707"/>
                  <a:pt x="271" y="705"/>
                  <a:pt x="287" y="702"/>
                </a:cubicBezTo>
                <a:cubicBezTo>
                  <a:pt x="338" y="693"/>
                  <a:pt x="389" y="676"/>
                  <a:pt x="432" y="659"/>
                </a:cubicBezTo>
                <a:cubicBezTo>
                  <a:pt x="483" y="650"/>
                  <a:pt x="535" y="633"/>
                  <a:pt x="578" y="616"/>
                </a:cubicBezTo>
                <a:cubicBezTo>
                  <a:pt x="826" y="496"/>
                  <a:pt x="774" y="171"/>
                  <a:pt x="509" y="43"/>
                </a:cubicBezTo>
                <a:cubicBezTo>
                  <a:pt x="452" y="14"/>
                  <a:pt x="390" y="1"/>
                  <a:pt x="329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6" name="Google Shape;5776;p61"/>
          <p:cNvSpPr/>
          <p:nvPr/>
        </p:nvSpPr>
        <p:spPr>
          <a:xfrm>
            <a:off x="645244" y="5643048"/>
            <a:ext cx="85635" cy="69882"/>
          </a:xfrm>
          <a:custGeom>
            <a:avLst/>
            <a:gdLst/>
            <a:ahLst/>
            <a:cxnLst/>
            <a:rect l="l" t="t" r="r" b="b"/>
            <a:pathLst>
              <a:path w="848" h="692" extrusionOk="0">
                <a:moveTo>
                  <a:pt x="358" y="1"/>
                </a:moveTo>
                <a:cubicBezTo>
                  <a:pt x="327" y="1"/>
                  <a:pt x="296" y="7"/>
                  <a:pt x="266" y="21"/>
                </a:cubicBezTo>
                <a:cubicBezTo>
                  <a:pt x="78" y="124"/>
                  <a:pt x="1" y="355"/>
                  <a:pt x="86" y="552"/>
                </a:cubicBezTo>
                <a:cubicBezTo>
                  <a:pt x="124" y="640"/>
                  <a:pt x="209" y="691"/>
                  <a:pt x="295" y="691"/>
                </a:cubicBezTo>
                <a:cubicBezTo>
                  <a:pt x="326" y="691"/>
                  <a:pt x="357" y="685"/>
                  <a:pt x="386" y="671"/>
                </a:cubicBezTo>
                <a:lnTo>
                  <a:pt x="736" y="526"/>
                </a:lnTo>
                <a:cubicBezTo>
                  <a:pt x="822" y="475"/>
                  <a:pt x="848" y="355"/>
                  <a:pt x="788" y="278"/>
                </a:cubicBezTo>
                <a:cubicBezTo>
                  <a:pt x="745" y="221"/>
                  <a:pt x="679" y="188"/>
                  <a:pt x="614" y="188"/>
                </a:cubicBezTo>
                <a:cubicBezTo>
                  <a:pt x="601" y="188"/>
                  <a:pt x="587" y="189"/>
                  <a:pt x="574" y="192"/>
                </a:cubicBezTo>
                <a:lnTo>
                  <a:pt x="574" y="184"/>
                </a:lnTo>
                <a:cubicBezTo>
                  <a:pt x="554" y="72"/>
                  <a:pt x="459" y="1"/>
                  <a:pt x="358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7" name="Google Shape;5777;p61"/>
          <p:cNvSpPr txBox="1">
            <a:spLocks noGrp="1"/>
          </p:cNvSpPr>
          <p:nvPr>
            <p:ph type="body" idx="1"/>
          </p:nvPr>
        </p:nvSpPr>
        <p:spPr>
          <a:xfrm>
            <a:off x="685800" y="438150"/>
            <a:ext cx="77865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overview</a:t>
            </a:r>
            <a:endParaRPr/>
          </a:p>
        </p:txBody>
      </p:sp>
      <p:sp>
        <p:nvSpPr>
          <p:cNvPr id="5778" name="Google Shape;5778;p61"/>
          <p:cNvSpPr txBox="1">
            <a:spLocks noGrp="1"/>
          </p:cNvSpPr>
          <p:nvPr>
            <p:ph type="subTitle" idx="4294967295"/>
          </p:nvPr>
        </p:nvSpPr>
        <p:spPr>
          <a:xfrm>
            <a:off x="1028700" y="4035475"/>
            <a:ext cx="17262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Mercury is the closest planet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Google Shape;5783;p62"/>
          <p:cNvSpPr txBox="1">
            <a:spLocks noGrp="1"/>
          </p:cNvSpPr>
          <p:nvPr>
            <p:ph type="title"/>
          </p:nvPr>
        </p:nvSpPr>
        <p:spPr>
          <a:xfrm>
            <a:off x="845425" y="1580400"/>
            <a:ext cx="3001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 SOFTWARE</a:t>
            </a:r>
            <a:endParaRPr/>
          </a:p>
        </p:txBody>
      </p:sp>
      <p:grpSp>
        <p:nvGrpSpPr>
          <p:cNvPr id="5784" name="Google Shape;5784;p62"/>
          <p:cNvGrpSpPr/>
          <p:nvPr/>
        </p:nvGrpSpPr>
        <p:grpSpPr>
          <a:xfrm>
            <a:off x="4227489" y="1142432"/>
            <a:ext cx="3753274" cy="2858653"/>
            <a:chOff x="3804623" y="931514"/>
            <a:chExt cx="4311631" cy="3283920"/>
          </a:xfrm>
        </p:grpSpPr>
        <p:grpSp>
          <p:nvGrpSpPr>
            <p:cNvPr id="5785" name="Google Shape;5785;p62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5786" name="Google Shape;5786;p62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62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788" name="Google Shape;5788;p62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62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790" name="Google Shape;5790;p62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791" name="Google Shape;5791;p62"/>
          <p:cNvPicPr preferRelativeResize="0"/>
          <p:nvPr/>
        </p:nvPicPr>
        <p:blipFill rotWithShape="1">
          <a:blip r:embed="rId3">
            <a:alphaModFix/>
          </a:blip>
          <a:srcRect b="17122"/>
          <a:stretch/>
        </p:blipFill>
        <p:spPr>
          <a:xfrm>
            <a:off x="4360488" y="1263000"/>
            <a:ext cx="3504600" cy="21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2" name="Google Shape;5792;p62"/>
          <p:cNvSpPr txBox="1">
            <a:spLocks noGrp="1"/>
          </p:cNvSpPr>
          <p:nvPr>
            <p:ph type="body" idx="1"/>
          </p:nvPr>
        </p:nvSpPr>
        <p:spPr>
          <a:xfrm>
            <a:off x="845425" y="2336100"/>
            <a:ext cx="30012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7" name="Google Shape;5797;p63"/>
          <p:cNvPicPr preferRelativeResize="0"/>
          <p:nvPr/>
        </p:nvPicPr>
        <p:blipFill rotWithShape="1">
          <a:blip r:embed="rId3">
            <a:alphaModFix/>
          </a:blip>
          <a:srcRect l="21106" r="12501"/>
          <a:stretch/>
        </p:blipFill>
        <p:spPr>
          <a:xfrm>
            <a:off x="5276494" y="1413775"/>
            <a:ext cx="2003100" cy="20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98" name="Google Shape;5798;p63"/>
          <p:cNvSpPr txBox="1">
            <a:spLocks noGrp="1"/>
          </p:cNvSpPr>
          <p:nvPr>
            <p:ph type="title"/>
          </p:nvPr>
        </p:nvSpPr>
        <p:spPr>
          <a:xfrm>
            <a:off x="685800" y="390075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5799" name="Google Shape;5799;p63"/>
          <p:cNvSpPr txBox="1">
            <a:spLocks noGrp="1"/>
          </p:cNvSpPr>
          <p:nvPr>
            <p:ph type="body" idx="1"/>
          </p:nvPr>
        </p:nvSpPr>
        <p:spPr>
          <a:xfrm>
            <a:off x="1662200" y="3748426"/>
            <a:ext cx="24957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0" name="Google Shape;5800;p63"/>
          <p:cNvSpPr txBox="1">
            <a:spLocks noGrp="1"/>
          </p:cNvSpPr>
          <p:nvPr>
            <p:ph type="body" idx="1"/>
          </p:nvPr>
        </p:nvSpPr>
        <p:spPr>
          <a:xfrm>
            <a:off x="4998694" y="3799775"/>
            <a:ext cx="2558700" cy="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801" name="Google Shape;5801;p63"/>
          <p:cNvSpPr txBox="1">
            <a:spLocks noGrp="1"/>
          </p:cNvSpPr>
          <p:nvPr>
            <p:ph type="body" idx="2"/>
          </p:nvPr>
        </p:nvSpPr>
        <p:spPr>
          <a:xfrm>
            <a:off x="5030194" y="3766700"/>
            <a:ext cx="24957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5802" name="Google Shape;5802;p63"/>
          <p:cNvSpPr txBox="1">
            <a:spLocks noGrp="1"/>
          </p:cNvSpPr>
          <p:nvPr>
            <p:ph type="subTitle" idx="3"/>
          </p:nvPr>
        </p:nvSpPr>
        <p:spPr>
          <a:xfrm>
            <a:off x="1662200" y="3403975"/>
            <a:ext cx="24957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HELENA JAMES</a:t>
            </a:r>
            <a:endParaRPr sz="1600" b="1"/>
          </a:p>
        </p:txBody>
      </p:sp>
      <p:sp>
        <p:nvSpPr>
          <p:cNvPr id="5803" name="Google Shape;5803;p63"/>
          <p:cNvSpPr txBox="1">
            <a:spLocks noGrp="1"/>
          </p:cNvSpPr>
          <p:nvPr>
            <p:ph type="subTitle" idx="4"/>
          </p:nvPr>
        </p:nvSpPr>
        <p:spPr>
          <a:xfrm>
            <a:off x="5030194" y="3400400"/>
            <a:ext cx="24957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JANE DOE</a:t>
            </a:r>
            <a:endParaRPr sz="1600" b="1"/>
          </a:p>
        </p:txBody>
      </p:sp>
      <p:pic>
        <p:nvPicPr>
          <p:cNvPr id="5804" name="Google Shape;5804;p63"/>
          <p:cNvPicPr preferRelativeResize="0"/>
          <p:nvPr/>
        </p:nvPicPr>
        <p:blipFill rotWithShape="1">
          <a:blip r:embed="rId4">
            <a:alphaModFix/>
          </a:blip>
          <a:srcRect l="34276" r="-677"/>
          <a:stretch/>
        </p:blipFill>
        <p:spPr>
          <a:xfrm>
            <a:off x="1908500" y="1407150"/>
            <a:ext cx="2003100" cy="201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9" name="Google Shape;5809;p64"/>
          <p:cNvSpPr txBox="1">
            <a:spLocks noGrp="1"/>
          </p:cNvSpPr>
          <p:nvPr>
            <p:ph type="title"/>
          </p:nvPr>
        </p:nvSpPr>
        <p:spPr>
          <a:xfrm>
            <a:off x="685800" y="895350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810" name="Google Shape;5810;p64"/>
          <p:cNvSpPr txBox="1">
            <a:spLocks noGrp="1"/>
          </p:cNvSpPr>
          <p:nvPr>
            <p:ph type="subTitle" idx="1"/>
          </p:nvPr>
        </p:nvSpPr>
        <p:spPr>
          <a:xfrm>
            <a:off x="3124200" y="1628775"/>
            <a:ext cx="3019500" cy="16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emiBold"/>
                <a:ea typeface="Nunito SemiBold"/>
                <a:cs typeface="Nunito SemiBold"/>
                <a:sym typeface="Nunito SemiBold"/>
              </a:rPr>
              <a:t>Does anyone have any questions?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addyouremail@freepik.com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             </a:t>
            </a:r>
            <a:r>
              <a:rPr lang="en"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+91 620 421 838</a:t>
            </a:r>
            <a:endParaRPr>
              <a:highlight>
                <a:schemeClr val="lt2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yourcompany.com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1" name="Google Shape;5811;p64"/>
          <p:cNvSpPr txBox="1"/>
          <p:nvPr/>
        </p:nvSpPr>
        <p:spPr>
          <a:xfrm>
            <a:off x="2941650" y="4124000"/>
            <a:ext cx="34347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</a:t>
            </a:r>
            <a:endParaRPr sz="1000"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" name="Google Shape;5816;p65"/>
          <p:cNvSpPr txBox="1">
            <a:spLocks noGrp="1"/>
          </p:cNvSpPr>
          <p:nvPr>
            <p:ph type="title"/>
          </p:nvPr>
        </p:nvSpPr>
        <p:spPr>
          <a:xfrm>
            <a:off x="671850" y="400050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817" name="Google Shape;5817;p65"/>
          <p:cNvSpPr txBox="1">
            <a:spLocks noGrp="1"/>
          </p:cNvSpPr>
          <p:nvPr>
            <p:ph type="body" idx="1"/>
          </p:nvPr>
        </p:nvSpPr>
        <p:spPr>
          <a:xfrm>
            <a:off x="1937450" y="1925925"/>
            <a:ext cx="5154900" cy="2378400"/>
          </a:xfrm>
          <a:prstGeom prst="rect">
            <a:avLst/>
          </a:prstGeom>
        </p:spPr>
        <p:txBody>
          <a:bodyPr spcFirstLastPara="1" wrap="square" lIns="91425" tIns="91425" rIns="525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Woman helping smiling girl with down syndrome painting</a:t>
            </a:r>
            <a:endParaRPr/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Pintura de alto ángulo de niña con síndrome de down </a:t>
            </a:r>
            <a:endParaRPr/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Woman helping girl with down syndrome painting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Happy girl with down syndrome with guitar</a:t>
            </a:r>
            <a:endParaRPr/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Boy with down syndrome posing by the window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Woman pointing at window  at girl with down syndrome</a:t>
            </a:r>
            <a:endParaRPr/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Portrait of a girl holding multi colored plastic sticks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cute girl playing tower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11"/>
              </a:rPr>
              <a:t>Woman drawing with girl with down syndrome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8" name="Google Shape;5818;p65"/>
          <p:cNvSpPr txBox="1">
            <a:spLocks noGrp="1"/>
          </p:cNvSpPr>
          <p:nvPr>
            <p:ph type="subTitle" idx="2"/>
          </p:nvPr>
        </p:nvSpPr>
        <p:spPr>
          <a:xfrm>
            <a:off x="671850" y="1428388"/>
            <a:ext cx="778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PHOTOS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39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4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199" name="Google Shape;5199;p39"/>
          <p:cNvSpPr txBox="1">
            <a:spLocks noGrp="1"/>
          </p:cNvSpPr>
          <p:nvPr>
            <p:ph type="subTitle" idx="1"/>
          </p:nvPr>
        </p:nvSpPr>
        <p:spPr>
          <a:xfrm>
            <a:off x="3757375" y="3157350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5200" name="Google Shape;5200;p39"/>
          <p:cNvSpPr txBox="1">
            <a:spLocks noGrp="1"/>
          </p:cNvSpPr>
          <p:nvPr>
            <p:ph type="subTitle" idx="14"/>
          </p:nvPr>
        </p:nvSpPr>
        <p:spPr>
          <a:xfrm>
            <a:off x="5976750" y="3746300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201" name="Google Shape;5201;p39"/>
          <p:cNvSpPr txBox="1">
            <a:spLocks noGrp="1"/>
          </p:cNvSpPr>
          <p:nvPr>
            <p:ph type="subTitle" idx="3"/>
          </p:nvPr>
        </p:nvSpPr>
        <p:spPr>
          <a:xfrm>
            <a:off x="3418625" y="2047525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202" name="Google Shape;5202;p39"/>
          <p:cNvSpPr txBox="1">
            <a:spLocks noGrp="1"/>
          </p:cNvSpPr>
          <p:nvPr>
            <p:ph type="subTitle" idx="4"/>
          </p:nvPr>
        </p:nvSpPr>
        <p:spPr>
          <a:xfrm>
            <a:off x="1192725" y="3158725"/>
            <a:ext cx="24477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203" name="Google Shape;5203;p39"/>
          <p:cNvSpPr txBox="1">
            <a:spLocks noGrp="1"/>
          </p:cNvSpPr>
          <p:nvPr>
            <p:ph type="subTitle" idx="5"/>
          </p:nvPr>
        </p:nvSpPr>
        <p:spPr>
          <a:xfrm>
            <a:off x="873625" y="2047525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204" name="Google Shape;5204;p39"/>
          <p:cNvSpPr txBox="1">
            <a:spLocks noGrp="1"/>
          </p:cNvSpPr>
          <p:nvPr>
            <p:ph type="subTitle" idx="6"/>
          </p:nvPr>
        </p:nvSpPr>
        <p:spPr>
          <a:xfrm>
            <a:off x="6250750" y="3157471"/>
            <a:ext cx="24477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CONTENT PLAN</a:t>
            </a:r>
            <a:endParaRPr/>
          </a:p>
        </p:txBody>
      </p:sp>
      <p:sp>
        <p:nvSpPr>
          <p:cNvPr id="5205" name="Google Shape;5205;p39"/>
          <p:cNvSpPr txBox="1">
            <a:spLocks noGrp="1"/>
          </p:cNvSpPr>
          <p:nvPr>
            <p:ph type="subTitle" idx="7"/>
          </p:nvPr>
        </p:nvSpPr>
        <p:spPr>
          <a:xfrm>
            <a:off x="889600" y="3747300"/>
            <a:ext cx="2368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206" name="Google Shape;5206;p39"/>
          <p:cNvSpPr txBox="1">
            <a:spLocks noGrp="1"/>
          </p:cNvSpPr>
          <p:nvPr>
            <p:ph type="subTitle" idx="8"/>
          </p:nvPr>
        </p:nvSpPr>
        <p:spPr>
          <a:xfrm>
            <a:off x="3755450" y="1462550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MARKET </a:t>
            </a:r>
            <a:endParaRPr/>
          </a:p>
        </p:txBody>
      </p:sp>
      <p:sp>
        <p:nvSpPr>
          <p:cNvPr id="5207" name="Google Shape;5207;p39"/>
          <p:cNvSpPr txBox="1">
            <a:spLocks noGrp="1"/>
          </p:cNvSpPr>
          <p:nvPr>
            <p:ph type="subTitle" idx="9"/>
          </p:nvPr>
        </p:nvSpPr>
        <p:spPr>
          <a:xfrm>
            <a:off x="3412650" y="3746950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208" name="Google Shape;5208;p39"/>
          <p:cNvSpPr txBox="1">
            <a:spLocks noGrp="1"/>
          </p:cNvSpPr>
          <p:nvPr>
            <p:ph type="subTitle" idx="2"/>
          </p:nvPr>
        </p:nvSpPr>
        <p:spPr>
          <a:xfrm>
            <a:off x="1192725" y="1467975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5209" name="Google Shape;5209;p39"/>
          <p:cNvSpPr txBox="1">
            <a:spLocks noGrp="1"/>
          </p:cNvSpPr>
          <p:nvPr>
            <p:ph type="subTitle" idx="13"/>
          </p:nvPr>
        </p:nvSpPr>
        <p:spPr>
          <a:xfrm>
            <a:off x="6323200" y="1468450"/>
            <a:ext cx="24477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5210" name="Google Shape;5210;p39"/>
          <p:cNvSpPr txBox="1">
            <a:spLocks noGrp="1"/>
          </p:cNvSpPr>
          <p:nvPr>
            <p:ph type="subTitle" idx="15"/>
          </p:nvPr>
        </p:nvSpPr>
        <p:spPr>
          <a:xfrm>
            <a:off x="5963625" y="2046013"/>
            <a:ext cx="244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5211" name="Google Shape;5211;p39"/>
          <p:cNvSpPr txBox="1">
            <a:spLocks noGrp="1"/>
          </p:cNvSpPr>
          <p:nvPr>
            <p:ph type="title" idx="16"/>
          </p:nvPr>
        </p:nvSpPr>
        <p:spPr>
          <a:xfrm>
            <a:off x="811034" y="1477288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12" name="Google Shape;5212;p39"/>
          <p:cNvSpPr txBox="1">
            <a:spLocks noGrp="1"/>
          </p:cNvSpPr>
          <p:nvPr>
            <p:ph type="title" idx="17"/>
          </p:nvPr>
        </p:nvSpPr>
        <p:spPr>
          <a:xfrm>
            <a:off x="3367345" y="1477269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13" name="Google Shape;5213;p39"/>
          <p:cNvSpPr txBox="1">
            <a:spLocks noGrp="1"/>
          </p:cNvSpPr>
          <p:nvPr>
            <p:ph type="title" idx="18"/>
          </p:nvPr>
        </p:nvSpPr>
        <p:spPr>
          <a:xfrm>
            <a:off x="5942613" y="1481632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14" name="Google Shape;5214;p39"/>
          <p:cNvSpPr txBox="1">
            <a:spLocks noGrp="1"/>
          </p:cNvSpPr>
          <p:nvPr>
            <p:ph type="title" idx="19"/>
          </p:nvPr>
        </p:nvSpPr>
        <p:spPr>
          <a:xfrm>
            <a:off x="802847" y="3191870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15" name="Google Shape;5215;p39"/>
          <p:cNvSpPr txBox="1">
            <a:spLocks noGrp="1"/>
          </p:cNvSpPr>
          <p:nvPr>
            <p:ph type="title" idx="20"/>
          </p:nvPr>
        </p:nvSpPr>
        <p:spPr>
          <a:xfrm>
            <a:off x="3375193" y="3195150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216" name="Google Shape;5216;p39"/>
          <p:cNvSpPr txBox="1">
            <a:spLocks noGrp="1"/>
          </p:cNvSpPr>
          <p:nvPr>
            <p:ph type="title" idx="21"/>
          </p:nvPr>
        </p:nvSpPr>
        <p:spPr>
          <a:xfrm>
            <a:off x="5887345" y="3195150"/>
            <a:ext cx="6156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3" name="Google Shape;5823;p66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>
              <a:highlight>
                <a:schemeClr val="accent4"/>
              </a:highlight>
            </a:endParaRPr>
          </a:p>
        </p:txBody>
      </p:sp>
      <p:sp>
        <p:nvSpPr>
          <p:cNvPr id="5824" name="Google Shape;5824;p66"/>
          <p:cNvSpPr/>
          <p:nvPr/>
        </p:nvSpPr>
        <p:spPr>
          <a:xfrm>
            <a:off x="8526106" y="4815432"/>
            <a:ext cx="202208" cy="89605"/>
          </a:xfrm>
          <a:custGeom>
            <a:avLst/>
            <a:gdLst/>
            <a:ahLst/>
            <a:cxnLst/>
            <a:rect l="l" t="t" r="r" b="b"/>
            <a:pathLst>
              <a:path w="1952" h="865" extrusionOk="0">
                <a:moveTo>
                  <a:pt x="78" y="0"/>
                </a:moveTo>
                <a:cubicBezTo>
                  <a:pt x="20" y="0"/>
                  <a:pt x="1" y="104"/>
                  <a:pt x="69" y="134"/>
                </a:cubicBezTo>
                <a:lnTo>
                  <a:pt x="1840" y="861"/>
                </a:lnTo>
                <a:cubicBezTo>
                  <a:pt x="1848" y="864"/>
                  <a:pt x="1855" y="865"/>
                  <a:pt x="1862" y="865"/>
                </a:cubicBezTo>
                <a:cubicBezTo>
                  <a:pt x="1931" y="865"/>
                  <a:pt x="1952" y="756"/>
                  <a:pt x="1874" y="733"/>
                </a:cubicBezTo>
                <a:lnTo>
                  <a:pt x="103" y="6"/>
                </a:lnTo>
                <a:cubicBezTo>
                  <a:pt x="94" y="2"/>
                  <a:pt x="86" y="0"/>
                  <a:pt x="7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5" name="Google Shape;5825;p66"/>
          <p:cNvSpPr/>
          <p:nvPr/>
        </p:nvSpPr>
        <p:spPr>
          <a:xfrm>
            <a:off x="8405213" y="4901828"/>
            <a:ext cx="172995" cy="167091"/>
          </a:xfrm>
          <a:custGeom>
            <a:avLst/>
            <a:gdLst/>
            <a:ahLst/>
            <a:cxnLst/>
            <a:rect l="l" t="t" r="r" b="b"/>
            <a:pathLst>
              <a:path w="1670" h="1613" extrusionOk="0">
                <a:moveTo>
                  <a:pt x="1502" y="1"/>
                </a:moveTo>
                <a:cubicBezTo>
                  <a:pt x="1306" y="1"/>
                  <a:pt x="1139" y="288"/>
                  <a:pt x="1022" y="412"/>
                </a:cubicBezTo>
                <a:lnTo>
                  <a:pt x="47" y="1499"/>
                </a:lnTo>
                <a:cubicBezTo>
                  <a:pt x="1" y="1545"/>
                  <a:pt x="46" y="1612"/>
                  <a:pt x="97" y="1612"/>
                </a:cubicBezTo>
                <a:cubicBezTo>
                  <a:pt x="112" y="1612"/>
                  <a:pt x="127" y="1606"/>
                  <a:pt x="141" y="1593"/>
                </a:cubicBezTo>
                <a:lnTo>
                  <a:pt x="808" y="849"/>
                </a:lnTo>
                <a:cubicBezTo>
                  <a:pt x="890" y="759"/>
                  <a:pt x="1359" y="142"/>
                  <a:pt x="1514" y="142"/>
                </a:cubicBezTo>
                <a:cubicBezTo>
                  <a:pt x="1522" y="142"/>
                  <a:pt x="1529" y="144"/>
                  <a:pt x="1535" y="147"/>
                </a:cubicBezTo>
                <a:cubicBezTo>
                  <a:pt x="1547" y="153"/>
                  <a:pt x="1558" y="156"/>
                  <a:pt x="1569" y="156"/>
                </a:cubicBezTo>
                <a:cubicBezTo>
                  <a:pt x="1629" y="156"/>
                  <a:pt x="1670" y="64"/>
                  <a:pt x="1604" y="27"/>
                </a:cubicBezTo>
                <a:cubicBezTo>
                  <a:pt x="1569" y="9"/>
                  <a:pt x="1535" y="1"/>
                  <a:pt x="1502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6" name="Google Shape;5826;p66"/>
          <p:cNvSpPr/>
          <p:nvPr/>
        </p:nvSpPr>
        <p:spPr>
          <a:xfrm>
            <a:off x="9045210" y="4059204"/>
            <a:ext cx="164708" cy="399754"/>
          </a:xfrm>
          <a:custGeom>
            <a:avLst/>
            <a:gdLst/>
            <a:ahLst/>
            <a:cxnLst/>
            <a:rect l="l" t="t" r="r" b="b"/>
            <a:pathLst>
              <a:path w="1590" h="3859" extrusionOk="0">
                <a:moveTo>
                  <a:pt x="1498" y="0"/>
                </a:moveTo>
                <a:cubicBezTo>
                  <a:pt x="1478" y="0"/>
                  <a:pt x="1459" y="10"/>
                  <a:pt x="1449" y="34"/>
                </a:cubicBezTo>
                <a:cubicBezTo>
                  <a:pt x="858" y="1240"/>
                  <a:pt x="371" y="2489"/>
                  <a:pt x="11" y="3781"/>
                </a:cubicBezTo>
                <a:cubicBezTo>
                  <a:pt x="1" y="3828"/>
                  <a:pt x="38" y="3859"/>
                  <a:pt x="76" y="3859"/>
                </a:cubicBezTo>
                <a:cubicBezTo>
                  <a:pt x="101" y="3859"/>
                  <a:pt x="126" y="3846"/>
                  <a:pt x="140" y="3815"/>
                </a:cubicBezTo>
                <a:cubicBezTo>
                  <a:pt x="499" y="2541"/>
                  <a:pt x="978" y="1292"/>
                  <a:pt x="1560" y="103"/>
                </a:cubicBezTo>
                <a:cubicBezTo>
                  <a:pt x="1589" y="50"/>
                  <a:pt x="1541" y="0"/>
                  <a:pt x="1498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7" name="Google Shape;5827;p66"/>
          <p:cNvSpPr/>
          <p:nvPr/>
        </p:nvSpPr>
        <p:spPr>
          <a:xfrm>
            <a:off x="9053912" y="4541222"/>
            <a:ext cx="93024" cy="196096"/>
          </a:xfrm>
          <a:custGeom>
            <a:avLst/>
            <a:gdLst/>
            <a:ahLst/>
            <a:cxnLst/>
            <a:rect l="l" t="t" r="r" b="b"/>
            <a:pathLst>
              <a:path w="898" h="1893" extrusionOk="0">
                <a:moveTo>
                  <a:pt x="817" y="0"/>
                </a:moveTo>
                <a:cubicBezTo>
                  <a:pt x="790" y="0"/>
                  <a:pt x="762" y="13"/>
                  <a:pt x="749" y="44"/>
                </a:cubicBezTo>
                <a:cubicBezTo>
                  <a:pt x="509" y="634"/>
                  <a:pt x="261" y="1224"/>
                  <a:pt x="21" y="1814"/>
                </a:cubicBezTo>
                <a:cubicBezTo>
                  <a:pt x="1" y="1861"/>
                  <a:pt x="40" y="1892"/>
                  <a:pt x="81" y="1892"/>
                </a:cubicBezTo>
                <a:cubicBezTo>
                  <a:pt x="108" y="1892"/>
                  <a:pt x="136" y="1879"/>
                  <a:pt x="150" y="1849"/>
                </a:cubicBezTo>
                <a:cubicBezTo>
                  <a:pt x="389" y="1258"/>
                  <a:pt x="637" y="668"/>
                  <a:pt x="877" y="78"/>
                </a:cubicBezTo>
                <a:cubicBezTo>
                  <a:pt x="898" y="31"/>
                  <a:pt x="859" y="0"/>
                  <a:pt x="817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8" name="Google Shape;5828;p66"/>
          <p:cNvSpPr/>
          <p:nvPr/>
        </p:nvSpPr>
        <p:spPr>
          <a:xfrm>
            <a:off x="8859675" y="4050710"/>
            <a:ext cx="186876" cy="156732"/>
          </a:xfrm>
          <a:custGeom>
            <a:avLst/>
            <a:gdLst/>
            <a:ahLst/>
            <a:cxnLst/>
            <a:rect l="l" t="t" r="r" b="b"/>
            <a:pathLst>
              <a:path w="1804" h="1513" extrusionOk="0">
                <a:moveTo>
                  <a:pt x="89" y="0"/>
                </a:moveTo>
                <a:cubicBezTo>
                  <a:pt x="37" y="0"/>
                  <a:pt x="1" y="83"/>
                  <a:pt x="57" y="125"/>
                </a:cubicBezTo>
                <a:cubicBezTo>
                  <a:pt x="622" y="544"/>
                  <a:pt x="1161" y="997"/>
                  <a:pt x="1657" y="1494"/>
                </a:cubicBezTo>
                <a:cubicBezTo>
                  <a:pt x="1670" y="1507"/>
                  <a:pt x="1686" y="1513"/>
                  <a:pt x="1701" y="1513"/>
                </a:cubicBezTo>
                <a:cubicBezTo>
                  <a:pt x="1754" y="1513"/>
                  <a:pt x="1804" y="1446"/>
                  <a:pt x="1751" y="1399"/>
                </a:cubicBezTo>
                <a:lnTo>
                  <a:pt x="1760" y="1399"/>
                </a:lnTo>
                <a:cubicBezTo>
                  <a:pt x="1246" y="895"/>
                  <a:pt x="699" y="433"/>
                  <a:pt x="126" y="14"/>
                </a:cubicBezTo>
                <a:cubicBezTo>
                  <a:pt x="113" y="4"/>
                  <a:pt x="101" y="0"/>
                  <a:pt x="89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9" name="Google Shape;5829;p66"/>
          <p:cNvSpPr/>
          <p:nvPr/>
        </p:nvSpPr>
        <p:spPr>
          <a:xfrm>
            <a:off x="8888992" y="4420122"/>
            <a:ext cx="179625" cy="167298"/>
          </a:xfrm>
          <a:custGeom>
            <a:avLst/>
            <a:gdLst/>
            <a:ahLst/>
            <a:cxnLst/>
            <a:rect l="l" t="t" r="r" b="b"/>
            <a:pathLst>
              <a:path w="1734" h="1615" extrusionOk="0">
                <a:moveTo>
                  <a:pt x="103" y="0"/>
                </a:moveTo>
                <a:cubicBezTo>
                  <a:pt x="50" y="0"/>
                  <a:pt x="0" y="70"/>
                  <a:pt x="48" y="118"/>
                </a:cubicBezTo>
                <a:lnTo>
                  <a:pt x="784" y="776"/>
                </a:lnTo>
                <a:cubicBezTo>
                  <a:pt x="886" y="870"/>
                  <a:pt x="1562" y="1375"/>
                  <a:pt x="1494" y="1512"/>
                </a:cubicBezTo>
                <a:cubicBezTo>
                  <a:pt x="1464" y="1565"/>
                  <a:pt x="1512" y="1614"/>
                  <a:pt x="1556" y="1614"/>
                </a:cubicBezTo>
                <a:cubicBezTo>
                  <a:pt x="1575" y="1614"/>
                  <a:pt x="1594" y="1604"/>
                  <a:pt x="1605" y="1580"/>
                </a:cubicBezTo>
                <a:cubicBezTo>
                  <a:pt x="1733" y="1341"/>
                  <a:pt x="1374" y="1136"/>
                  <a:pt x="1228" y="999"/>
                </a:cubicBezTo>
                <a:lnTo>
                  <a:pt x="142" y="15"/>
                </a:lnTo>
                <a:cubicBezTo>
                  <a:pt x="130" y="5"/>
                  <a:pt x="116" y="0"/>
                  <a:pt x="103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0" name="Google Shape;5830;p66"/>
          <p:cNvSpPr/>
          <p:nvPr/>
        </p:nvSpPr>
        <p:spPr>
          <a:xfrm>
            <a:off x="8201756" y="4026987"/>
            <a:ext cx="1234586" cy="1248156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1" name="Google Shape;5831;p66"/>
          <p:cNvSpPr/>
          <p:nvPr/>
        </p:nvSpPr>
        <p:spPr>
          <a:xfrm>
            <a:off x="8601418" y="4125193"/>
            <a:ext cx="131249" cy="110841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2" name="Google Shape;5832;p66"/>
          <p:cNvSpPr/>
          <p:nvPr/>
        </p:nvSpPr>
        <p:spPr>
          <a:xfrm>
            <a:off x="8347408" y="4268255"/>
            <a:ext cx="140675" cy="106594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3" name="Google Shape;5833;p66"/>
          <p:cNvSpPr/>
          <p:nvPr/>
        </p:nvSpPr>
        <p:spPr>
          <a:xfrm>
            <a:off x="8803528" y="4240181"/>
            <a:ext cx="165744" cy="12296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4" name="Google Shape;5834;p66"/>
          <p:cNvSpPr/>
          <p:nvPr/>
        </p:nvSpPr>
        <p:spPr>
          <a:xfrm>
            <a:off x="8609394" y="4358795"/>
            <a:ext cx="134874" cy="92402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5" name="Google Shape;5835;p66"/>
          <p:cNvSpPr/>
          <p:nvPr/>
        </p:nvSpPr>
        <p:spPr>
          <a:xfrm>
            <a:off x="8356110" y="4092250"/>
            <a:ext cx="130213" cy="108977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6" name="Google Shape;5836;p66"/>
          <p:cNvSpPr/>
          <p:nvPr/>
        </p:nvSpPr>
        <p:spPr>
          <a:xfrm>
            <a:off x="8105207" y="4304408"/>
            <a:ext cx="107319" cy="95510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7" name="Google Shape;5837;p66"/>
          <p:cNvSpPr/>
          <p:nvPr/>
        </p:nvSpPr>
        <p:spPr>
          <a:xfrm>
            <a:off x="8326689" y="4492429"/>
            <a:ext cx="111359" cy="93231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8" name="Google Shape;5838;p66"/>
          <p:cNvSpPr/>
          <p:nvPr/>
        </p:nvSpPr>
        <p:spPr>
          <a:xfrm>
            <a:off x="8092776" y="4521125"/>
            <a:ext cx="103797" cy="91781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9" name="Google Shape;5839;p66"/>
          <p:cNvSpPr/>
          <p:nvPr/>
        </p:nvSpPr>
        <p:spPr>
          <a:xfrm>
            <a:off x="8175133" y="4151091"/>
            <a:ext cx="79039" cy="75206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0" name="Google Shape;5840;p66"/>
          <p:cNvSpPr/>
          <p:nvPr/>
        </p:nvSpPr>
        <p:spPr>
          <a:xfrm>
            <a:off x="8618303" y="4913327"/>
            <a:ext cx="137153" cy="130316"/>
          </a:xfrm>
          <a:custGeom>
            <a:avLst/>
            <a:gdLst/>
            <a:ahLst/>
            <a:cxnLst/>
            <a:rect l="l" t="t" r="r" b="b"/>
            <a:pathLst>
              <a:path w="1324" h="1258" extrusionOk="0">
                <a:moveTo>
                  <a:pt x="869" y="1"/>
                </a:moveTo>
                <a:cubicBezTo>
                  <a:pt x="850" y="1"/>
                  <a:pt x="831" y="9"/>
                  <a:pt x="822" y="28"/>
                </a:cubicBezTo>
                <a:cubicBezTo>
                  <a:pt x="727" y="122"/>
                  <a:pt x="642" y="233"/>
                  <a:pt x="573" y="344"/>
                </a:cubicBezTo>
                <a:lnTo>
                  <a:pt x="479" y="276"/>
                </a:lnTo>
                <a:cubicBezTo>
                  <a:pt x="445" y="241"/>
                  <a:pt x="419" y="207"/>
                  <a:pt x="394" y="164"/>
                </a:cubicBezTo>
                <a:cubicBezTo>
                  <a:pt x="377" y="148"/>
                  <a:pt x="361" y="138"/>
                  <a:pt x="344" y="138"/>
                </a:cubicBezTo>
                <a:cubicBezTo>
                  <a:pt x="335" y="138"/>
                  <a:pt x="326" y="141"/>
                  <a:pt x="317" y="147"/>
                </a:cubicBezTo>
                <a:lnTo>
                  <a:pt x="154" y="36"/>
                </a:lnTo>
                <a:cubicBezTo>
                  <a:pt x="142" y="31"/>
                  <a:pt x="129" y="29"/>
                  <a:pt x="118" y="29"/>
                </a:cubicBezTo>
                <a:cubicBezTo>
                  <a:pt x="49" y="29"/>
                  <a:pt x="0" y="106"/>
                  <a:pt x="52" y="164"/>
                </a:cubicBezTo>
                <a:lnTo>
                  <a:pt x="188" y="284"/>
                </a:lnTo>
                <a:cubicBezTo>
                  <a:pt x="274" y="378"/>
                  <a:pt x="368" y="472"/>
                  <a:pt x="462" y="558"/>
                </a:cubicBezTo>
                <a:cubicBezTo>
                  <a:pt x="428" y="635"/>
                  <a:pt x="402" y="712"/>
                  <a:pt x="377" y="797"/>
                </a:cubicBezTo>
                <a:cubicBezTo>
                  <a:pt x="377" y="815"/>
                  <a:pt x="377" y="823"/>
                  <a:pt x="377" y="840"/>
                </a:cubicBezTo>
                <a:cubicBezTo>
                  <a:pt x="368" y="874"/>
                  <a:pt x="351" y="909"/>
                  <a:pt x="342" y="943"/>
                </a:cubicBezTo>
                <a:cubicBezTo>
                  <a:pt x="334" y="969"/>
                  <a:pt x="334" y="986"/>
                  <a:pt x="342" y="1003"/>
                </a:cubicBezTo>
                <a:lnTo>
                  <a:pt x="274" y="1140"/>
                </a:lnTo>
                <a:cubicBezTo>
                  <a:pt x="245" y="1199"/>
                  <a:pt x="301" y="1258"/>
                  <a:pt x="352" y="1258"/>
                </a:cubicBezTo>
                <a:cubicBezTo>
                  <a:pt x="375" y="1258"/>
                  <a:pt x="398" y="1246"/>
                  <a:pt x="411" y="1217"/>
                </a:cubicBezTo>
                <a:cubicBezTo>
                  <a:pt x="479" y="1114"/>
                  <a:pt x="531" y="1003"/>
                  <a:pt x="591" y="892"/>
                </a:cubicBezTo>
                <a:cubicBezTo>
                  <a:pt x="616" y="883"/>
                  <a:pt x="642" y="866"/>
                  <a:pt x="659" y="832"/>
                </a:cubicBezTo>
                <a:lnTo>
                  <a:pt x="668" y="797"/>
                </a:lnTo>
                <a:cubicBezTo>
                  <a:pt x="822" y="951"/>
                  <a:pt x="993" y="1097"/>
                  <a:pt x="1172" y="1225"/>
                </a:cubicBezTo>
                <a:cubicBezTo>
                  <a:pt x="1185" y="1234"/>
                  <a:pt x="1199" y="1238"/>
                  <a:pt x="1211" y="1238"/>
                </a:cubicBezTo>
                <a:cubicBezTo>
                  <a:pt x="1274" y="1238"/>
                  <a:pt x="1323" y="1147"/>
                  <a:pt x="1266" y="1097"/>
                </a:cubicBezTo>
                <a:lnTo>
                  <a:pt x="1172" y="994"/>
                </a:lnTo>
                <a:cubicBezTo>
                  <a:pt x="1181" y="969"/>
                  <a:pt x="1172" y="934"/>
                  <a:pt x="1155" y="917"/>
                </a:cubicBezTo>
                <a:lnTo>
                  <a:pt x="1147" y="917"/>
                </a:lnTo>
                <a:cubicBezTo>
                  <a:pt x="1147" y="900"/>
                  <a:pt x="1138" y="874"/>
                  <a:pt x="1121" y="866"/>
                </a:cubicBezTo>
                <a:cubicBezTo>
                  <a:pt x="1035" y="763"/>
                  <a:pt x="933" y="669"/>
                  <a:pt x="839" y="575"/>
                </a:cubicBezTo>
                <a:cubicBezTo>
                  <a:pt x="907" y="464"/>
                  <a:pt x="958" y="336"/>
                  <a:pt x="984" y="207"/>
                </a:cubicBezTo>
                <a:cubicBezTo>
                  <a:pt x="993" y="182"/>
                  <a:pt x="984" y="156"/>
                  <a:pt x="976" y="139"/>
                </a:cubicBezTo>
                <a:cubicBezTo>
                  <a:pt x="993" y="87"/>
                  <a:pt x="967" y="36"/>
                  <a:pt x="916" y="19"/>
                </a:cubicBezTo>
                <a:cubicBezTo>
                  <a:pt x="904" y="7"/>
                  <a:pt x="886" y="1"/>
                  <a:pt x="869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1" name="Google Shape;5841;p66"/>
          <p:cNvSpPr/>
          <p:nvPr/>
        </p:nvSpPr>
        <p:spPr>
          <a:xfrm>
            <a:off x="8815441" y="4939640"/>
            <a:ext cx="143887" cy="122754"/>
          </a:xfrm>
          <a:custGeom>
            <a:avLst/>
            <a:gdLst/>
            <a:ahLst/>
            <a:cxnLst/>
            <a:rect l="l" t="t" r="r" b="b"/>
            <a:pathLst>
              <a:path w="1389" h="1185" extrusionOk="0">
                <a:moveTo>
                  <a:pt x="965" y="0"/>
                </a:moveTo>
                <a:cubicBezTo>
                  <a:pt x="947" y="0"/>
                  <a:pt x="929" y="7"/>
                  <a:pt x="912" y="22"/>
                </a:cubicBezTo>
                <a:lnTo>
                  <a:pt x="903" y="22"/>
                </a:lnTo>
                <a:cubicBezTo>
                  <a:pt x="887" y="14"/>
                  <a:pt x="870" y="10"/>
                  <a:pt x="853" y="10"/>
                </a:cubicBezTo>
                <a:cubicBezTo>
                  <a:pt x="814" y="10"/>
                  <a:pt x="778" y="29"/>
                  <a:pt x="766" y="64"/>
                </a:cubicBezTo>
                <a:lnTo>
                  <a:pt x="758" y="82"/>
                </a:lnTo>
                <a:cubicBezTo>
                  <a:pt x="752" y="80"/>
                  <a:pt x="746" y="79"/>
                  <a:pt x="740" y="79"/>
                </a:cubicBezTo>
                <a:cubicBezTo>
                  <a:pt x="715" y="79"/>
                  <a:pt x="695" y="95"/>
                  <a:pt x="681" y="116"/>
                </a:cubicBezTo>
                <a:cubicBezTo>
                  <a:pt x="638" y="184"/>
                  <a:pt x="604" y="261"/>
                  <a:pt x="561" y="330"/>
                </a:cubicBezTo>
                <a:lnTo>
                  <a:pt x="262" y="116"/>
                </a:lnTo>
                <a:cubicBezTo>
                  <a:pt x="247" y="109"/>
                  <a:pt x="232" y="105"/>
                  <a:pt x="217" y="105"/>
                </a:cubicBezTo>
                <a:cubicBezTo>
                  <a:pt x="196" y="105"/>
                  <a:pt x="178" y="113"/>
                  <a:pt x="168" y="133"/>
                </a:cubicBezTo>
                <a:lnTo>
                  <a:pt x="150" y="116"/>
                </a:lnTo>
                <a:cubicBezTo>
                  <a:pt x="137" y="108"/>
                  <a:pt x="125" y="104"/>
                  <a:pt x="112" y="104"/>
                </a:cubicBezTo>
                <a:cubicBezTo>
                  <a:pt x="45" y="104"/>
                  <a:pt x="1" y="210"/>
                  <a:pt x="73" y="261"/>
                </a:cubicBezTo>
                <a:lnTo>
                  <a:pt x="176" y="330"/>
                </a:lnTo>
                <a:lnTo>
                  <a:pt x="253" y="389"/>
                </a:lnTo>
                <a:cubicBezTo>
                  <a:pt x="262" y="398"/>
                  <a:pt x="270" y="407"/>
                  <a:pt x="279" y="407"/>
                </a:cubicBezTo>
                <a:cubicBezTo>
                  <a:pt x="330" y="449"/>
                  <a:pt x="381" y="484"/>
                  <a:pt x="441" y="518"/>
                </a:cubicBezTo>
                <a:lnTo>
                  <a:pt x="476" y="535"/>
                </a:lnTo>
                <a:cubicBezTo>
                  <a:pt x="399" y="715"/>
                  <a:pt x="347" y="894"/>
                  <a:pt x="304" y="1082"/>
                </a:cubicBezTo>
                <a:cubicBezTo>
                  <a:pt x="294" y="1144"/>
                  <a:pt x="346" y="1184"/>
                  <a:pt x="392" y="1184"/>
                </a:cubicBezTo>
                <a:cubicBezTo>
                  <a:pt x="423" y="1184"/>
                  <a:pt x="452" y="1166"/>
                  <a:pt x="458" y="1125"/>
                </a:cubicBezTo>
                <a:lnTo>
                  <a:pt x="476" y="1057"/>
                </a:lnTo>
                <a:cubicBezTo>
                  <a:pt x="490" y="1076"/>
                  <a:pt x="515" y="1087"/>
                  <a:pt x="541" y="1087"/>
                </a:cubicBezTo>
                <a:cubicBezTo>
                  <a:pt x="560" y="1087"/>
                  <a:pt x="580" y="1080"/>
                  <a:pt x="595" y="1065"/>
                </a:cubicBezTo>
                <a:lnTo>
                  <a:pt x="621" y="1040"/>
                </a:lnTo>
                <a:cubicBezTo>
                  <a:pt x="707" y="963"/>
                  <a:pt x="766" y="860"/>
                  <a:pt x="818" y="749"/>
                </a:cubicBezTo>
                <a:lnTo>
                  <a:pt x="1228" y="1014"/>
                </a:lnTo>
                <a:cubicBezTo>
                  <a:pt x="1241" y="1020"/>
                  <a:pt x="1253" y="1022"/>
                  <a:pt x="1264" y="1022"/>
                </a:cubicBezTo>
                <a:cubicBezTo>
                  <a:pt x="1340" y="1022"/>
                  <a:pt x="1388" y="912"/>
                  <a:pt x="1314" y="860"/>
                </a:cubicBezTo>
                <a:lnTo>
                  <a:pt x="1049" y="672"/>
                </a:lnTo>
                <a:cubicBezTo>
                  <a:pt x="1057" y="629"/>
                  <a:pt x="1040" y="578"/>
                  <a:pt x="997" y="569"/>
                </a:cubicBezTo>
                <a:cubicBezTo>
                  <a:pt x="955" y="552"/>
                  <a:pt x="912" y="535"/>
                  <a:pt x="878" y="518"/>
                </a:cubicBezTo>
                <a:cubicBezTo>
                  <a:pt x="878" y="475"/>
                  <a:pt x="878" y="432"/>
                  <a:pt x="878" y="389"/>
                </a:cubicBezTo>
                <a:cubicBezTo>
                  <a:pt x="886" y="347"/>
                  <a:pt x="895" y="295"/>
                  <a:pt x="903" y="244"/>
                </a:cubicBezTo>
                <a:cubicBezTo>
                  <a:pt x="938" y="201"/>
                  <a:pt x="980" y="167"/>
                  <a:pt x="1023" y="133"/>
                </a:cubicBezTo>
                <a:cubicBezTo>
                  <a:pt x="1083" y="80"/>
                  <a:pt x="1029" y="0"/>
                  <a:pt x="96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2" name="Google Shape;5842;p66"/>
          <p:cNvSpPr/>
          <p:nvPr/>
        </p:nvSpPr>
        <p:spPr>
          <a:xfrm>
            <a:off x="8723347" y="5082287"/>
            <a:ext cx="142851" cy="122754"/>
          </a:xfrm>
          <a:custGeom>
            <a:avLst/>
            <a:gdLst/>
            <a:ahLst/>
            <a:cxnLst/>
            <a:rect l="l" t="t" r="r" b="b"/>
            <a:pathLst>
              <a:path w="1379" h="1185" extrusionOk="0">
                <a:moveTo>
                  <a:pt x="956" y="1"/>
                </a:moveTo>
                <a:cubicBezTo>
                  <a:pt x="938" y="1"/>
                  <a:pt x="920" y="7"/>
                  <a:pt x="903" y="22"/>
                </a:cubicBezTo>
                <a:lnTo>
                  <a:pt x="894" y="31"/>
                </a:lnTo>
                <a:cubicBezTo>
                  <a:pt x="876" y="18"/>
                  <a:pt x="856" y="13"/>
                  <a:pt x="836" y="13"/>
                </a:cubicBezTo>
                <a:cubicBezTo>
                  <a:pt x="801" y="13"/>
                  <a:pt x="768" y="32"/>
                  <a:pt x="757" y="65"/>
                </a:cubicBezTo>
                <a:lnTo>
                  <a:pt x="757" y="82"/>
                </a:lnTo>
                <a:cubicBezTo>
                  <a:pt x="723" y="82"/>
                  <a:pt x="689" y="90"/>
                  <a:pt x="680" y="125"/>
                </a:cubicBezTo>
                <a:cubicBezTo>
                  <a:pt x="637" y="193"/>
                  <a:pt x="595" y="262"/>
                  <a:pt x="560" y="339"/>
                </a:cubicBezTo>
                <a:lnTo>
                  <a:pt x="261" y="125"/>
                </a:lnTo>
                <a:cubicBezTo>
                  <a:pt x="247" y="114"/>
                  <a:pt x="231" y="109"/>
                  <a:pt x="215" y="109"/>
                </a:cubicBezTo>
                <a:cubicBezTo>
                  <a:pt x="194" y="109"/>
                  <a:pt x="173" y="118"/>
                  <a:pt x="158" y="133"/>
                </a:cubicBezTo>
                <a:lnTo>
                  <a:pt x="150" y="125"/>
                </a:lnTo>
                <a:cubicBezTo>
                  <a:pt x="135" y="114"/>
                  <a:pt x="120" y="110"/>
                  <a:pt x="107" y="110"/>
                </a:cubicBezTo>
                <a:cubicBezTo>
                  <a:pt x="42" y="110"/>
                  <a:pt x="1" y="212"/>
                  <a:pt x="64" y="262"/>
                </a:cubicBezTo>
                <a:cubicBezTo>
                  <a:pt x="107" y="287"/>
                  <a:pt x="141" y="313"/>
                  <a:pt x="175" y="339"/>
                </a:cubicBezTo>
                <a:lnTo>
                  <a:pt x="252" y="390"/>
                </a:lnTo>
                <a:cubicBezTo>
                  <a:pt x="261" y="398"/>
                  <a:pt x="261" y="407"/>
                  <a:pt x="278" y="415"/>
                </a:cubicBezTo>
                <a:cubicBezTo>
                  <a:pt x="329" y="450"/>
                  <a:pt x="381" y="484"/>
                  <a:pt x="441" y="518"/>
                </a:cubicBezTo>
                <a:lnTo>
                  <a:pt x="466" y="544"/>
                </a:lnTo>
                <a:cubicBezTo>
                  <a:pt x="398" y="715"/>
                  <a:pt x="338" y="903"/>
                  <a:pt x="304" y="1091"/>
                </a:cubicBezTo>
                <a:cubicBezTo>
                  <a:pt x="288" y="1147"/>
                  <a:pt x="337" y="1185"/>
                  <a:pt x="384" y="1185"/>
                </a:cubicBezTo>
                <a:cubicBezTo>
                  <a:pt x="416" y="1185"/>
                  <a:pt x="447" y="1167"/>
                  <a:pt x="458" y="1126"/>
                </a:cubicBezTo>
                <a:lnTo>
                  <a:pt x="475" y="1057"/>
                </a:lnTo>
                <a:cubicBezTo>
                  <a:pt x="490" y="1082"/>
                  <a:pt x="513" y="1095"/>
                  <a:pt x="539" y="1095"/>
                </a:cubicBezTo>
                <a:cubicBezTo>
                  <a:pt x="557" y="1095"/>
                  <a:pt x="577" y="1089"/>
                  <a:pt x="595" y="1074"/>
                </a:cubicBezTo>
                <a:lnTo>
                  <a:pt x="612" y="1049"/>
                </a:lnTo>
                <a:cubicBezTo>
                  <a:pt x="697" y="963"/>
                  <a:pt x="766" y="869"/>
                  <a:pt x="808" y="758"/>
                </a:cubicBezTo>
                <a:lnTo>
                  <a:pt x="1219" y="1014"/>
                </a:lnTo>
                <a:cubicBezTo>
                  <a:pt x="1232" y="1020"/>
                  <a:pt x="1244" y="1022"/>
                  <a:pt x="1255" y="1022"/>
                </a:cubicBezTo>
                <a:cubicBezTo>
                  <a:pt x="1331" y="1022"/>
                  <a:pt x="1379" y="913"/>
                  <a:pt x="1305" y="869"/>
                </a:cubicBezTo>
                <a:lnTo>
                  <a:pt x="1039" y="672"/>
                </a:lnTo>
                <a:cubicBezTo>
                  <a:pt x="1048" y="629"/>
                  <a:pt x="1031" y="578"/>
                  <a:pt x="988" y="569"/>
                </a:cubicBezTo>
                <a:lnTo>
                  <a:pt x="868" y="518"/>
                </a:lnTo>
                <a:cubicBezTo>
                  <a:pt x="868" y="475"/>
                  <a:pt x="868" y="433"/>
                  <a:pt x="868" y="390"/>
                </a:cubicBezTo>
                <a:cubicBezTo>
                  <a:pt x="877" y="347"/>
                  <a:pt x="885" y="296"/>
                  <a:pt x="894" y="244"/>
                </a:cubicBezTo>
                <a:cubicBezTo>
                  <a:pt x="928" y="202"/>
                  <a:pt x="971" y="167"/>
                  <a:pt x="1014" y="133"/>
                </a:cubicBezTo>
                <a:cubicBezTo>
                  <a:pt x="1074" y="80"/>
                  <a:pt x="1019" y="1"/>
                  <a:pt x="95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3" name="Google Shape;5843;p66"/>
          <p:cNvSpPr/>
          <p:nvPr/>
        </p:nvSpPr>
        <p:spPr>
          <a:xfrm>
            <a:off x="8946175" y="5076175"/>
            <a:ext cx="129280" cy="104729"/>
          </a:xfrm>
          <a:custGeom>
            <a:avLst/>
            <a:gdLst/>
            <a:ahLst/>
            <a:cxnLst/>
            <a:rect l="l" t="t" r="r" b="b"/>
            <a:pathLst>
              <a:path w="1248" h="1011" extrusionOk="0">
                <a:moveTo>
                  <a:pt x="670" y="0"/>
                </a:moveTo>
                <a:cubicBezTo>
                  <a:pt x="652" y="0"/>
                  <a:pt x="633" y="7"/>
                  <a:pt x="617" y="21"/>
                </a:cubicBezTo>
                <a:cubicBezTo>
                  <a:pt x="591" y="21"/>
                  <a:pt x="565" y="30"/>
                  <a:pt x="548" y="47"/>
                </a:cubicBezTo>
                <a:cubicBezTo>
                  <a:pt x="463" y="149"/>
                  <a:pt x="394" y="261"/>
                  <a:pt x="343" y="389"/>
                </a:cubicBezTo>
                <a:lnTo>
                  <a:pt x="334" y="380"/>
                </a:lnTo>
                <a:cubicBezTo>
                  <a:pt x="283" y="338"/>
                  <a:pt x="223" y="295"/>
                  <a:pt x="172" y="252"/>
                </a:cubicBezTo>
                <a:cubicBezTo>
                  <a:pt x="156" y="237"/>
                  <a:pt x="139" y="231"/>
                  <a:pt x="121" y="231"/>
                </a:cubicBezTo>
                <a:cubicBezTo>
                  <a:pt x="60" y="231"/>
                  <a:pt x="1" y="308"/>
                  <a:pt x="60" y="355"/>
                </a:cubicBezTo>
                <a:lnTo>
                  <a:pt x="120" y="406"/>
                </a:lnTo>
                <a:cubicBezTo>
                  <a:pt x="120" y="432"/>
                  <a:pt x="137" y="457"/>
                  <a:pt x="163" y="466"/>
                </a:cubicBezTo>
                <a:cubicBezTo>
                  <a:pt x="206" y="500"/>
                  <a:pt x="257" y="526"/>
                  <a:pt x="300" y="543"/>
                </a:cubicBezTo>
                <a:cubicBezTo>
                  <a:pt x="283" y="628"/>
                  <a:pt x="274" y="714"/>
                  <a:pt x="283" y="791"/>
                </a:cubicBezTo>
                <a:cubicBezTo>
                  <a:pt x="274" y="808"/>
                  <a:pt x="266" y="825"/>
                  <a:pt x="257" y="842"/>
                </a:cubicBezTo>
                <a:cubicBezTo>
                  <a:pt x="240" y="877"/>
                  <a:pt x="257" y="928"/>
                  <a:pt x="291" y="945"/>
                </a:cubicBezTo>
                <a:lnTo>
                  <a:pt x="291" y="954"/>
                </a:lnTo>
                <a:cubicBezTo>
                  <a:pt x="301" y="991"/>
                  <a:pt x="334" y="1011"/>
                  <a:pt x="367" y="1011"/>
                </a:cubicBezTo>
                <a:cubicBezTo>
                  <a:pt x="394" y="1011"/>
                  <a:pt x="421" y="998"/>
                  <a:pt x="437" y="971"/>
                </a:cubicBezTo>
                <a:cubicBezTo>
                  <a:pt x="454" y="936"/>
                  <a:pt x="471" y="902"/>
                  <a:pt x="488" y="868"/>
                </a:cubicBezTo>
                <a:cubicBezTo>
                  <a:pt x="531" y="834"/>
                  <a:pt x="565" y="791"/>
                  <a:pt x="599" y="740"/>
                </a:cubicBezTo>
                <a:cubicBezTo>
                  <a:pt x="711" y="800"/>
                  <a:pt x="830" y="859"/>
                  <a:pt x="950" y="902"/>
                </a:cubicBezTo>
                <a:cubicBezTo>
                  <a:pt x="958" y="908"/>
                  <a:pt x="967" y="911"/>
                  <a:pt x="977" y="911"/>
                </a:cubicBezTo>
                <a:cubicBezTo>
                  <a:pt x="1006" y="911"/>
                  <a:pt x="1038" y="883"/>
                  <a:pt x="1044" y="851"/>
                </a:cubicBezTo>
                <a:lnTo>
                  <a:pt x="1147" y="859"/>
                </a:lnTo>
                <a:cubicBezTo>
                  <a:pt x="1149" y="860"/>
                  <a:pt x="1152" y="860"/>
                  <a:pt x="1154" y="860"/>
                </a:cubicBezTo>
                <a:cubicBezTo>
                  <a:pt x="1233" y="860"/>
                  <a:pt x="1247" y="722"/>
                  <a:pt x="1164" y="705"/>
                </a:cubicBezTo>
                <a:cubicBezTo>
                  <a:pt x="1002" y="671"/>
                  <a:pt x="848" y="620"/>
                  <a:pt x="694" y="560"/>
                </a:cubicBezTo>
                <a:cubicBezTo>
                  <a:pt x="719" y="483"/>
                  <a:pt x="736" y="389"/>
                  <a:pt x="728" y="303"/>
                </a:cubicBezTo>
                <a:cubicBezTo>
                  <a:pt x="736" y="295"/>
                  <a:pt x="745" y="278"/>
                  <a:pt x="753" y="269"/>
                </a:cubicBezTo>
                <a:cubicBezTo>
                  <a:pt x="779" y="235"/>
                  <a:pt x="771" y="192"/>
                  <a:pt x="736" y="167"/>
                </a:cubicBezTo>
                <a:lnTo>
                  <a:pt x="753" y="98"/>
                </a:lnTo>
                <a:cubicBezTo>
                  <a:pt x="760" y="43"/>
                  <a:pt x="717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4" name="Google Shape;5844;p66"/>
          <p:cNvSpPr/>
          <p:nvPr/>
        </p:nvSpPr>
        <p:spPr>
          <a:xfrm>
            <a:off x="8996936" y="4883803"/>
            <a:ext cx="120786" cy="98721"/>
          </a:xfrm>
          <a:custGeom>
            <a:avLst/>
            <a:gdLst/>
            <a:ahLst/>
            <a:cxnLst/>
            <a:rect l="l" t="t" r="r" b="b"/>
            <a:pathLst>
              <a:path w="1166" h="953" extrusionOk="0">
                <a:moveTo>
                  <a:pt x="787" y="0"/>
                </a:moveTo>
                <a:cubicBezTo>
                  <a:pt x="770" y="0"/>
                  <a:pt x="751" y="7"/>
                  <a:pt x="734" y="22"/>
                </a:cubicBezTo>
                <a:cubicBezTo>
                  <a:pt x="614" y="124"/>
                  <a:pt x="503" y="253"/>
                  <a:pt x="426" y="390"/>
                </a:cubicBezTo>
                <a:lnTo>
                  <a:pt x="204" y="236"/>
                </a:lnTo>
                <a:cubicBezTo>
                  <a:pt x="188" y="224"/>
                  <a:pt x="172" y="217"/>
                  <a:pt x="157" y="217"/>
                </a:cubicBezTo>
                <a:cubicBezTo>
                  <a:pt x="139" y="217"/>
                  <a:pt x="123" y="226"/>
                  <a:pt x="109" y="244"/>
                </a:cubicBezTo>
                <a:cubicBezTo>
                  <a:pt x="98" y="236"/>
                  <a:pt x="86" y="233"/>
                  <a:pt x="77" y="233"/>
                </a:cubicBezTo>
                <a:cubicBezTo>
                  <a:pt x="22" y="233"/>
                  <a:pt x="0" y="336"/>
                  <a:pt x="58" y="372"/>
                </a:cubicBezTo>
                <a:cubicBezTo>
                  <a:pt x="152" y="441"/>
                  <a:pt x="246" y="501"/>
                  <a:pt x="349" y="552"/>
                </a:cubicBezTo>
                <a:cubicBezTo>
                  <a:pt x="315" y="655"/>
                  <a:pt x="289" y="766"/>
                  <a:pt x="272" y="869"/>
                </a:cubicBezTo>
                <a:cubicBezTo>
                  <a:pt x="264" y="908"/>
                  <a:pt x="292" y="947"/>
                  <a:pt x="329" y="947"/>
                </a:cubicBezTo>
                <a:cubicBezTo>
                  <a:pt x="333" y="947"/>
                  <a:pt x="337" y="946"/>
                  <a:pt x="340" y="946"/>
                </a:cubicBezTo>
                <a:cubicBezTo>
                  <a:pt x="350" y="950"/>
                  <a:pt x="359" y="952"/>
                  <a:pt x="369" y="952"/>
                </a:cubicBezTo>
                <a:cubicBezTo>
                  <a:pt x="396" y="952"/>
                  <a:pt x="422" y="936"/>
                  <a:pt x="435" y="911"/>
                </a:cubicBezTo>
                <a:cubicBezTo>
                  <a:pt x="486" y="843"/>
                  <a:pt x="529" y="757"/>
                  <a:pt x="571" y="680"/>
                </a:cubicBezTo>
                <a:lnTo>
                  <a:pt x="571" y="672"/>
                </a:lnTo>
                <a:lnTo>
                  <a:pt x="777" y="817"/>
                </a:lnTo>
                <a:cubicBezTo>
                  <a:pt x="788" y="824"/>
                  <a:pt x="801" y="827"/>
                  <a:pt x="814" y="827"/>
                </a:cubicBezTo>
                <a:cubicBezTo>
                  <a:pt x="849" y="827"/>
                  <a:pt x="884" y="804"/>
                  <a:pt x="896" y="766"/>
                </a:cubicBezTo>
                <a:cubicBezTo>
                  <a:pt x="939" y="775"/>
                  <a:pt x="982" y="783"/>
                  <a:pt x="1033" y="792"/>
                </a:cubicBezTo>
                <a:cubicBezTo>
                  <a:pt x="1039" y="793"/>
                  <a:pt x="1045" y="794"/>
                  <a:pt x="1050" y="794"/>
                </a:cubicBezTo>
                <a:cubicBezTo>
                  <a:pt x="1112" y="794"/>
                  <a:pt x="1165" y="710"/>
                  <a:pt x="1110" y="663"/>
                </a:cubicBezTo>
                <a:lnTo>
                  <a:pt x="1068" y="629"/>
                </a:lnTo>
                <a:cubicBezTo>
                  <a:pt x="1053" y="614"/>
                  <a:pt x="1032" y="605"/>
                  <a:pt x="1011" y="605"/>
                </a:cubicBezTo>
                <a:cubicBezTo>
                  <a:pt x="995" y="605"/>
                  <a:pt x="979" y="610"/>
                  <a:pt x="965" y="621"/>
                </a:cubicBezTo>
                <a:cubicBezTo>
                  <a:pt x="862" y="595"/>
                  <a:pt x="751" y="561"/>
                  <a:pt x="648" y="518"/>
                </a:cubicBezTo>
                <a:cubicBezTo>
                  <a:pt x="700" y="407"/>
                  <a:pt x="751" y="304"/>
                  <a:pt x="785" y="184"/>
                </a:cubicBezTo>
                <a:lnTo>
                  <a:pt x="845" y="133"/>
                </a:lnTo>
                <a:cubicBezTo>
                  <a:pt x="905" y="80"/>
                  <a:pt x="851" y="0"/>
                  <a:pt x="787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5" name="Google Shape;5845;p66"/>
          <p:cNvSpPr/>
          <p:nvPr/>
        </p:nvSpPr>
        <p:spPr>
          <a:xfrm>
            <a:off x="9112752" y="5017645"/>
            <a:ext cx="124308" cy="123065"/>
          </a:xfrm>
          <a:custGeom>
            <a:avLst/>
            <a:gdLst/>
            <a:ahLst/>
            <a:cxnLst/>
            <a:rect l="l" t="t" r="r" b="b"/>
            <a:pathLst>
              <a:path w="1200" h="1188" extrusionOk="0">
                <a:moveTo>
                  <a:pt x="859" y="0"/>
                </a:moveTo>
                <a:cubicBezTo>
                  <a:pt x="841" y="0"/>
                  <a:pt x="822" y="6"/>
                  <a:pt x="805" y="21"/>
                </a:cubicBezTo>
                <a:cubicBezTo>
                  <a:pt x="796" y="18"/>
                  <a:pt x="787" y="16"/>
                  <a:pt x="778" y="16"/>
                </a:cubicBezTo>
                <a:cubicBezTo>
                  <a:pt x="745" y="16"/>
                  <a:pt x="716" y="39"/>
                  <a:pt x="702" y="73"/>
                </a:cubicBezTo>
                <a:cubicBezTo>
                  <a:pt x="651" y="201"/>
                  <a:pt x="600" y="329"/>
                  <a:pt x="557" y="466"/>
                </a:cubicBezTo>
                <a:cubicBezTo>
                  <a:pt x="420" y="406"/>
                  <a:pt x="292" y="347"/>
                  <a:pt x="163" y="278"/>
                </a:cubicBezTo>
                <a:cubicBezTo>
                  <a:pt x="147" y="268"/>
                  <a:pt x="131" y="263"/>
                  <a:pt x="116" y="263"/>
                </a:cubicBezTo>
                <a:cubicBezTo>
                  <a:pt x="45" y="263"/>
                  <a:pt x="0" y="365"/>
                  <a:pt x="78" y="415"/>
                </a:cubicBezTo>
                <a:cubicBezTo>
                  <a:pt x="215" y="483"/>
                  <a:pt x="352" y="552"/>
                  <a:pt x="489" y="612"/>
                </a:cubicBezTo>
                <a:cubicBezTo>
                  <a:pt x="420" y="766"/>
                  <a:pt x="352" y="920"/>
                  <a:pt x="275" y="1074"/>
                </a:cubicBezTo>
                <a:cubicBezTo>
                  <a:pt x="251" y="1133"/>
                  <a:pt x="301" y="1188"/>
                  <a:pt x="351" y="1188"/>
                </a:cubicBezTo>
                <a:cubicBezTo>
                  <a:pt x="373" y="1188"/>
                  <a:pt x="396" y="1177"/>
                  <a:pt x="412" y="1151"/>
                </a:cubicBezTo>
                <a:cubicBezTo>
                  <a:pt x="446" y="1108"/>
                  <a:pt x="480" y="1057"/>
                  <a:pt x="514" y="1005"/>
                </a:cubicBezTo>
                <a:cubicBezTo>
                  <a:pt x="540" y="1005"/>
                  <a:pt x="566" y="980"/>
                  <a:pt x="574" y="954"/>
                </a:cubicBezTo>
                <a:cubicBezTo>
                  <a:pt x="608" y="868"/>
                  <a:pt x="643" y="783"/>
                  <a:pt x="668" y="697"/>
                </a:cubicBezTo>
                <a:cubicBezTo>
                  <a:pt x="677" y="689"/>
                  <a:pt x="677" y="689"/>
                  <a:pt x="677" y="680"/>
                </a:cubicBezTo>
                <a:lnTo>
                  <a:pt x="788" y="714"/>
                </a:lnTo>
                <a:cubicBezTo>
                  <a:pt x="831" y="732"/>
                  <a:pt x="1002" y="740"/>
                  <a:pt x="1036" y="783"/>
                </a:cubicBezTo>
                <a:cubicBezTo>
                  <a:pt x="1052" y="801"/>
                  <a:pt x="1071" y="809"/>
                  <a:pt x="1089" y="809"/>
                </a:cubicBezTo>
                <a:cubicBezTo>
                  <a:pt x="1147" y="809"/>
                  <a:pt x="1199" y="730"/>
                  <a:pt x="1147" y="672"/>
                </a:cubicBezTo>
                <a:cubicBezTo>
                  <a:pt x="1079" y="578"/>
                  <a:pt x="856" y="569"/>
                  <a:pt x="737" y="535"/>
                </a:cubicBezTo>
                <a:cubicBezTo>
                  <a:pt x="762" y="475"/>
                  <a:pt x="779" y="415"/>
                  <a:pt x="797" y="355"/>
                </a:cubicBezTo>
                <a:cubicBezTo>
                  <a:pt x="839" y="278"/>
                  <a:pt x="882" y="193"/>
                  <a:pt x="925" y="116"/>
                </a:cubicBezTo>
                <a:cubicBezTo>
                  <a:pt x="957" y="58"/>
                  <a:pt x="912" y="0"/>
                  <a:pt x="859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6" name="Google Shape;5846;p66"/>
          <p:cNvSpPr/>
          <p:nvPr/>
        </p:nvSpPr>
        <p:spPr>
          <a:xfrm>
            <a:off x="8532010" y="5053592"/>
            <a:ext cx="115606" cy="116435"/>
          </a:xfrm>
          <a:custGeom>
            <a:avLst/>
            <a:gdLst/>
            <a:ahLst/>
            <a:cxnLst/>
            <a:rect l="l" t="t" r="r" b="b"/>
            <a:pathLst>
              <a:path w="1116" h="1124" extrusionOk="0">
                <a:moveTo>
                  <a:pt x="566" y="1"/>
                </a:moveTo>
                <a:cubicBezTo>
                  <a:pt x="535" y="1"/>
                  <a:pt x="506" y="18"/>
                  <a:pt x="500" y="59"/>
                </a:cubicBezTo>
                <a:cubicBezTo>
                  <a:pt x="474" y="188"/>
                  <a:pt x="457" y="325"/>
                  <a:pt x="457" y="453"/>
                </a:cubicBezTo>
                <a:cubicBezTo>
                  <a:pt x="388" y="410"/>
                  <a:pt x="329" y="367"/>
                  <a:pt x="269" y="316"/>
                </a:cubicBezTo>
                <a:cubicBezTo>
                  <a:pt x="252" y="302"/>
                  <a:pt x="232" y="296"/>
                  <a:pt x="212" y="296"/>
                </a:cubicBezTo>
                <a:cubicBezTo>
                  <a:pt x="183" y="296"/>
                  <a:pt x="156" y="311"/>
                  <a:pt x="140" y="342"/>
                </a:cubicBezTo>
                <a:lnTo>
                  <a:pt x="123" y="342"/>
                </a:lnTo>
                <a:cubicBezTo>
                  <a:pt x="116" y="339"/>
                  <a:pt x="109" y="338"/>
                  <a:pt x="101" y="338"/>
                </a:cubicBezTo>
                <a:cubicBezTo>
                  <a:pt x="43" y="338"/>
                  <a:pt x="0" y="424"/>
                  <a:pt x="46" y="470"/>
                </a:cubicBezTo>
                <a:cubicBezTo>
                  <a:pt x="157" y="581"/>
                  <a:pt x="294" y="667"/>
                  <a:pt x="431" y="727"/>
                </a:cubicBezTo>
                <a:cubicBezTo>
                  <a:pt x="423" y="829"/>
                  <a:pt x="423" y="941"/>
                  <a:pt x="431" y="1043"/>
                </a:cubicBezTo>
                <a:cubicBezTo>
                  <a:pt x="436" y="1096"/>
                  <a:pt x="480" y="1123"/>
                  <a:pt x="521" y="1123"/>
                </a:cubicBezTo>
                <a:cubicBezTo>
                  <a:pt x="561" y="1123"/>
                  <a:pt x="598" y="1098"/>
                  <a:pt x="594" y="1043"/>
                </a:cubicBezTo>
                <a:lnTo>
                  <a:pt x="594" y="1043"/>
                </a:lnTo>
                <a:cubicBezTo>
                  <a:pt x="597" y="1044"/>
                  <a:pt x="601" y="1044"/>
                  <a:pt x="605" y="1044"/>
                </a:cubicBezTo>
                <a:cubicBezTo>
                  <a:pt x="642" y="1044"/>
                  <a:pt x="671" y="1005"/>
                  <a:pt x="671" y="966"/>
                </a:cubicBezTo>
                <a:cubicBezTo>
                  <a:pt x="671" y="915"/>
                  <a:pt x="662" y="864"/>
                  <a:pt x="654" y="804"/>
                </a:cubicBezTo>
                <a:lnTo>
                  <a:pt x="654" y="804"/>
                </a:lnTo>
                <a:cubicBezTo>
                  <a:pt x="730" y="820"/>
                  <a:pt x="805" y="826"/>
                  <a:pt x="881" y="826"/>
                </a:cubicBezTo>
                <a:cubicBezTo>
                  <a:pt x="925" y="826"/>
                  <a:pt x="969" y="824"/>
                  <a:pt x="1013" y="821"/>
                </a:cubicBezTo>
                <a:cubicBezTo>
                  <a:pt x="1116" y="821"/>
                  <a:pt x="1116" y="667"/>
                  <a:pt x="1013" y="667"/>
                </a:cubicBezTo>
                <a:cubicBezTo>
                  <a:pt x="996" y="658"/>
                  <a:pt x="987" y="650"/>
                  <a:pt x="979" y="641"/>
                </a:cubicBezTo>
                <a:lnTo>
                  <a:pt x="654" y="530"/>
                </a:lnTo>
                <a:lnTo>
                  <a:pt x="654" y="376"/>
                </a:lnTo>
                <a:cubicBezTo>
                  <a:pt x="654" y="350"/>
                  <a:pt x="645" y="325"/>
                  <a:pt x="619" y="308"/>
                </a:cubicBezTo>
                <a:cubicBezTo>
                  <a:pt x="628" y="239"/>
                  <a:pt x="637" y="171"/>
                  <a:pt x="654" y="102"/>
                </a:cubicBezTo>
                <a:cubicBezTo>
                  <a:pt x="664" y="41"/>
                  <a:pt x="613" y="1"/>
                  <a:pt x="566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7" name="Google Shape;5847;p66"/>
          <p:cNvGrpSpPr/>
          <p:nvPr/>
        </p:nvGrpSpPr>
        <p:grpSpPr>
          <a:xfrm>
            <a:off x="11" y="-3"/>
            <a:ext cx="2495596" cy="2320006"/>
            <a:chOff x="-57814" y="-73528"/>
            <a:chExt cx="2495596" cy="2320006"/>
          </a:xfrm>
        </p:grpSpPr>
        <p:sp>
          <p:nvSpPr>
            <p:cNvPr id="5848" name="Google Shape;5848;p66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6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6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6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6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6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6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6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6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6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6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6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6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66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6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6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6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66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66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6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6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6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6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6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6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6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6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6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6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6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6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6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6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6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6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6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6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5" name="Google Shape;5885;p66"/>
          <p:cNvGrpSpPr/>
          <p:nvPr/>
        </p:nvGrpSpPr>
        <p:grpSpPr>
          <a:xfrm rot="-9870191">
            <a:off x="7007449" y="-112443"/>
            <a:ext cx="3338781" cy="1635791"/>
            <a:chOff x="-513416" y="3842384"/>
            <a:chExt cx="3338591" cy="1635698"/>
          </a:xfrm>
        </p:grpSpPr>
        <p:sp>
          <p:nvSpPr>
            <p:cNvPr id="5886" name="Google Shape;5886;p66"/>
            <p:cNvSpPr/>
            <p:nvPr/>
          </p:nvSpPr>
          <p:spPr>
            <a:xfrm>
              <a:off x="-513416" y="3842384"/>
              <a:ext cx="2011821" cy="1602227"/>
            </a:xfrm>
            <a:custGeom>
              <a:avLst/>
              <a:gdLst/>
              <a:ahLst/>
              <a:cxnLst/>
              <a:rect l="l" t="t" r="r" b="b"/>
              <a:pathLst>
                <a:path w="19421" h="15467" extrusionOk="0">
                  <a:moveTo>
                    <a:pt x="9144" y="1"/>
                  </a:moveTo>
                  <a:cubicBezTo>
                    <a:pt x="8325" y="1"/>
                    <a:pt x="7450" y="364"/>
                    <a:pt x="6734" y="1289"/>
                  </a:cubicBezTo>
                  <a:cubicBezTo>
                    <a:pt x="6133" y="2062"/>
                    <a:pt x="5625" y="2238"/>
                    <a:pt x="5143" y="2238"/>
                  </a:cubicBezTo>
                  <a:cubicBezTo>
                    <a:pt x="4741" y="2238"/>
                    <a:pt x="4358" y="2115"/>
                    <a:pt x="3954" y="2115"/>
                  </a:cubicBezTo>
                  <a:cubicBezTo>
                    <a:pt x="3373" y="2115"/>
                    <a:pt x="2750" y="2368"/>
                    <a:pt x="1968" y="3599"/>
                  </a:cubicBezTo>
                  <a:cubicBezTo>
                    <a:pt x="1" y="6704"/>
                    <a:pt x="4629" y="14960"/>
                    <a:pt x="4629" y="14960"/>
                  </a:cubicBezTo>
                  <a:cubicBezTo>
                    <a:pt x="6342" y="15314"/>
                    <a:pt x="7878" y="15467"/>
                    <a:pt x="9249" y="15467"/>
                  </a:cubicBezTo>
                  <a:cubicBezTo>
                    <a:pt x="16283" y="15467"/>
                    <a:pt x="19005" y="11456"/>
                    <a:pt x="19198" y="10117"/>
                  </a:cubicBezTo>
                  <a:cubicBezTo>
                    <a:pt x="19420" y="8518"/>
                    <a:pt x="18462" y="9262"/>
                    <a:pt x="17547" y="8193"/>
                  </a:cubicBezTo>
                  <a:cubicBezTo>
                    <a:pt x="16632" y="7132"/>
                    <a:pt x="18146" y="6713"/>
                    <a:pt x="17521" y="4480"/>
                  </a:cubicBezTo>
                  <a:cubicBezTo>
                    <a:pt x="17151" y="3155"/>
                    <a:pt x="16280" y="2824"/>
                    <a:pt x="15528" y="2824"/>
                  </a:cubicBezTo>
                  <a:cubicBezTo>
                    <a:pt x="15012" y="2824"/>
                    <a:pt x="14553" y="2979"/>
                    <a:pt x="14347" y="3077"/>
                  </a:cubicBezTo>
                  <a:cubicBezTo>
                    <a:pt x="14175" y="3159"/>
                    <a:pt x="13854" y="3235"/>
                    <a:pt x="13493" y="3235"/>
                  </a:cubicBezTo>
                  <a:cubicBezTo>
                    <a:pt x="12797" y="3235"/>
                    <a:pt x="11952" y="2950"/>
                    <a:pt x="11738" y="1862"/>
                  </a:cubicBezTo>
                  <a:cubicBezTo>
                    <a:pt x="11536" y="865"/>
                    <a:pt x="10407" y="1"/>
                    <a:pt x="914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6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6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6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6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6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6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66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66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6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6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6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6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6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6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6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6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6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6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6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6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6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6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6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6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6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6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6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6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6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6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6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6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6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6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6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6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6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6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6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6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6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6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6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6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6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66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66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6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6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66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66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6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66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66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66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6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6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66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66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66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6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6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6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66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66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6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6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6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66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66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6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6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66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66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6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66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3" name="Google Shape;5963;p66"/>
          <p:cNvGrpSpPr/>
          <p:nvPr/>
        </p:nvGrpSpPr>
        <p:grpSpPr>
          <a:xfrm rot="922724">
            <a:off x="-851661" y="3759638"/>
            <a:ext cx="3219996" cy="1794645"/>
            <a:chOff x="-394800" y="3683450"/>
            <a:chExt cx="3219975" cy="1794633"/>
          </a:xfrm>
        </p:grpSpPr>
        <p:sp>
          <p:nvSpPr>
            <p:cNvPr id="5964" name="Google Shape;5964;p66"/>
            <p:cNvSpPr/>
            <p:nvPr/>
          </p:nvSpPr>
          <p:spPr>
            <a:xfrm>
              <a:off x="-271628" y="3835731"/>
              <a:ext cx="1317976" cy="1208585"/>
            </a:xfrm>
            <a:custGeom>
              <a:avLst/>
              <a:gdLst/>
              <a:ahLst/>
              <a:cxnLst/>
              <a:rect l="l" t="t" r="r" b="b"/>
              <a:pathLst>
                <a:path w="12723" h="11667" extrusionOk="0">
                  <a:moveTo>
                    <a:pt x="9501" y="1"/>
                  </a:moveTo>
                  <a:cubicBezTo>
                    <a:pt x="8941" y="1"/>
                    <a:pt x="8387" y="160"/>
                    <a:pt x="7940" y="498"/>
                  </a:cubicBezTo>
                  <a:cubicBezTo>
                    <a:pt x="6956" y="1225"/>
                    <a:pt x="6545" y="2611"/>
                    <a:pt x="5433" y="3081"/>
                  </a:cubicBezTo>
                  <a:cubicBezTo>
                    <a:pt x="4775" y="3364"/>
                    <a:pt x="4022" y="3252"/>
                    <a:pt x="3303" y="3338"/>
                  </a:cubicBezTo>
                  <a:cubicBezTo>
                    <a:pt x="1455" y="3578"/>
                    <a:pt x="1" y="5383"/>
                    <a:pt x="1" y="7248"/>
                  </a:cubicBezTo>
                  <a:cubicBezTo>
                    <a:pt x="9" y="9113"/>
                    <a:pt x="1361" y="10849"/>
                    <a:pt x="3123" y="11457"/>
                  </a:cubicBezTo>
                  <a:cubicBezTo>
                    <a:pt x="3498" y="11585"/>
                    <a:pt x="3897" y="11666"/>
                    <a:pt x="4288" y="11666"/>
                  </a:cubicBezTo>
                  <a:cubicBezTo>
                    <a:pt x="4629" y="11666"/>
                    <a:pt x="4964" y="11604"/>
                    <a:pt x="5271" y="11457"/>
                  </a:cubicBezTo>
                  <a:cubicBezTo>
                    <a:pt x="6164" y="11018"/>
                    <a:pt x="6842" y="9904"/>
                    <a:pt x="7765" y="9904"/>
                  </a:cubicBezTo>
                  <a:cubicBezTo>
                    <a:pt x="7850" y="9904"/>
                    <a:pt x="7936" y="9914"/>
                    <a:pt x="8025" y="9934"/>
                  </a:cubicBezTo>
                  <a:cubicBezTo>
                    <a:pt x="8663" y="10071"/>
                    <a:pt x="9141" y="10771"/>
                    <a:pt x="9767" y="10771"/>
                  </a:cubicBezTo>
                  <a:cubicBezTo>
                    <a:pt x="9805" y="10771"/>
                    <a:pt x="9843" y="10769"/>
                    <a:pt x="9882" y="10764"/>
                  </a:cubicBezTo>
                  <a:cubicBezTo>
                    <a:pt x="10104" y="10721"/>
                    <a:pt x="10318" y="10618"/>
                    <a:pt x="10498" y="10473"/>
                  </a:cubicBezTo>
                  <a:cubicBezTo>
                    <a:pt x="11165" y="10002"/>
                    <a:pt x="11764" y="9361"/>
                    <a:pt x="11986" y="8574"/>
                  </a:cubicBezTo>
                  <a:cubicBezTo>
                    <a:pt x="12157" y="7975"/>
                    <a:pt x="12055" y="7325"/>
                    <a:pt x="11695" y="6803"/>
                  </a:cubicBezTo>
                  <a:cubicBezTo>
                    <a:pt x="11884" y="5827"/>
                    <a:pt x="12388" y="4921"/>
                    <a:pt x="12542" y="3937"/>
                  </a:cubicBezTo>
                  <a:cubicBezTo>
                    <a:pt x="12722" y="2722"/>
                    <a:pt x="12303" y="1405"/>
                    <a:pt x="11345" y="635"/>
                  </a:cubicBezTo>
                  <a:cubicBezTo>
                    <a:pt x="10831" y="223"/>
                    <a:pt x="10161" y="1"/>
                    <a:pt x="9501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66"/>
            <p:cNvSpPr/>
            <p:nvPr/>
          </p:nvSpPr>
          <p:spPr>
            <a:xfrm>
              <a:off x="-394800" y="3683450"/>
              <a:ext cx="1370185" cy="1222258"/>
            </a:xfrm>
            <a:custGeom>
              <a:avLst/>
              <a:gdLst/>
              <a:ahLst/>
              <a:cxnLst/>
              <a:rect l="l" t="t" r="r" b="b"/>
              <a:pathLst>
                <a:path w="13227" h="11799" extrusionOk="0">
                  <a:moveTo>
                    <a:pt x="10059" y="126"/>
                  </a:moveTo>
                  <a:cubicBezTo>
                    <a:pt x="10857" y="126"/>
                    <a:pt x="11664" y="468"/>
                    <a:pt x="12209" y="1061"/>
                  </a:cubicBezTo>
                  <a:cubicBezTo>
                    <a:pt x="12679" y="1591"/>
                    <a:pt x="12979" y="2259"/>
                    <a:pt x="13064" y="2969"/>
                  </a:cubicBezTo>
                  <a:cubicBezTo>
                    <a:pt x="13150" y="3679"/>
                    <a:pt x="13004" y="4355"/>
                    <a:pt x="12782" y="5030"/>
                  </a:cubicBezTo>
                  <a:cubicBezTo>
                    <a:pt x="12671" y="5356"/>
                    <a:pt x="12542" y="5681"/>
                    <a:pt x="12440" y="6014"/>
                  </a:cubicBezTo>
                  <a:cubicBezTo>
                    <a:pt x="12388" y="6168"/>
                    <a:pt x="12328" y="6331"/>
                    <a:pt x="12294" y="6485"/>
                  </a:cubicBezTo>
                  <a:cubicBezTo>
                    <a:pt x="12260" y="6596"/>
                    <a:pt x="12183" y="6776"/>
                    <a:pt x="12209" y="6887"/>
                  </a:cubicBezTo>
                  <a:cubicBezTo>
                    <a:pt x="12234" y="6947"/>
                    <a:pt x="12277" y="7007"/>
                    <a:pt x="12320" y="7058"/>
                  </a:cubicBezTo>
                  <a:cubicBezTo>
                    <a:pt x="12363" y="7143"/>
                    <a:pt x="12405" y="7229"/>
                    <a:pt x="12440" y="7323"/>
                  </a:cubicBezTo>
                  <a:cubicBezTo>
                    <a:pt x="12508" y="7494"/>
                    <a:pt x="12551" y="7682"/>
                    <a:pt x="12559" y="7871"/>
                  </a:cubicBezTo>
                  <a:cubicBezTo>
                    <a:pt x="12594" y="8230"/>
                    <a:pt x="12525" y="8598"/>
                    <a:pt x="12380" y="8931"/>
                  </a:cubicBezTo>
                  <a:cubicBezTo>
                    <a:pt x="12115" y="9573"/>
                    <a:pt x="11593" y="10086"/>
                    <a:pt x="11037" y="10480"/>
                  </a:cubicBezTo>
                  <a:cubicBezTo>
                    <a:pt x="10807" y="10643"/>
                    <a:pt x="10569" y="10759"/>
                    <a:pt x="10313" y="10759"/>
                  </a:cubicBezTo>
                  <a:cubicBezTo>
                    <a:pt x="10207" y="10759"/>
                    <a:pt x="10097" y="10739"/>
                    <a:pt x="9984" y="10694"/>
                  </a:cubicBezTo>
                  <a:cubicBezTo>
                    <a:pt x="9753" y="10583"/>
                    <a:pt x="9539" y="10454"/>
                    <a:pt x="9343" y="10300"/>
                  </a:cubicBezTo>
                  <a:cubicBezTo>
                    <a:pt x="9023" y="10081"/>
                    <a:pt x="8683" y="9903"/>
                    <a:pt x="8311" y="9903"/>
                  </a:cubicBezTo>
                  <a:cubicBezTo>
                    <a:pt x="8204" y="9903"/>
                    <a:pt x="8095" y="9917"/>
                    <a:pt x="7983" y="9949"/>
                  </a:cubicBezTo>
                  <a:cubicBezTo>
                    <a:pt x="7426" y="10103"/>
                    <a:pt x="6999" y="10557"/>
                    <a:pt x="6571" y="10925"/>
                  </a:cubicBezTo>
                  <a:cubicBezTo>
                    <a:pt x="6331" y="11130"/>
                    <a:pt x="6075" y="11310"/>
                    <a:pt x="5801" y="11455"/>
                  </a:cubicBezTo>
                  <a:cubicBezTo>
                    <a:pt x="5793" y="11460"/>
                    <a:pt x="5786" y="11465"/>
                    <a:pt x="5781" y="11472"/>
                  </a:cubicBezTo>
                  <a:lnTo>
                    <a:pt x="5781" y="11472"/>
                  </a:lnTo>
                  <a:cubicBezTo>
                    <a:pt x="5468" y="11607"/>
                    <a:pt x="5141" y="11667"/>
                    <a:pt x="4810" y="11667"/>
                  </a:cubicBezTo>
                  <a:cubicBezTo>
                    <a:pt x="3773" y="11667"/>
                    <a:pt x="2707" y="11078"/>
                    <a:pt x="1994" y="10377"/>
                  </a:cubicBezTo>
                  <a:cubicBezTo>
                    <a:pt x="1104" y="9496"/>
                    <a:pt x="540" y="8239"/>
                    <a:pt x="660" y="6972"/>
                  </a:cubicBezTo>
                  <a:cubicBezTo>
                    <a:pt x="788" y="5732"/>
                    <a:pt x="1489" y="4620"/>
                    <a:pt x="2550" y="3953"/>
                  </a:cubicBezTo>
                  <a:cubicBezTo>
                    <a:pt x="3106" y="3619"/>
                    <a:pt x="3748" y="3439"/>
                    <a:pt x="4398" y="3431"/>
                  </a:cubicBezTo>
                  <a:cubicBezTo>
                    <a:pt x="5057" y="3405"/>
                    <a:pt x="5733" y="3422"/>
                    <a:pt x="6314" y="3063"/>
                  </a:cubicBezTo>
                  <a:cubicBezTo>
                    <a:pt x="7341" y="2430"/>
                    <a:pt x="7692" y="1129"/>
                    <a:pt x="8718" y="496"/>
                  </a:cubicBezTo>
                  <a:cubicBezTo>
                    <a:pt x="9126" y="243"/>
                    <a:pt x="9591" y="126"/>
                    <a:pt x="10059" y="126"/>
                  </a:cubicBezTo>
                  <a:close/>
                  <a:moveTo>
                    <a:pt x="10065" y="0"/>
                  </a:moveTo>
                  <a:cubicBezTo>
                    <a:pt x="9896" y="0"/>
                    <a:pt x="9726" y="14"/>
                    <a:pt x="9557" y="43"/>
                  </a:cubicBezTo>
                  <a:cubicBezTo>
                    <a:pt x="8958" y="154"/>
                    <a:pt x="8419" y="462"/>
                    <a:pt x="8017" y="916"/>
                  </a:cubicBezTo>
                  <a:cubicBezTo>
                    <a:pt x="7580" y="1395"/>
                    <a:pt x="7255" y="1968"/>
                    <a:pt x="6819" y="2455"/>
                  </a:cubicBezTo>
                  <a:cubicBezTo>
                    <a:pt x="6588" y="2721"/>
                    <a:pt x="6306" y="2934"/>
                    <a:pt x="5981" y="3088"/>
                  </a:cubicBezTo>
                  <a:cubicBezTo>
                    <a:pt x="5596" y="3251"/>
                    <a:pt x="5159" y="3277"/>
                    <a:pt x="4740" y="3285"/>
                  </a:cubicBezTo>
                  <a:cubicBezTo>
                    <a:pt x="4073" y="3311"/>
                    <a:pt x="3440" y="3354"/>
                    <a:pt x="2832" y="3645"/>
                  </a:cubicBezTo>
                  <a:cubicBezTo>
                    <a:pt x="1720" y="4201"/>
                    <a:pt x="908" y="5210"/>
                    <a:pt x="617" y="6416"/>
                  </a:cubicBezTo>
                  <a:cubicBezTo>
                    <a:pt x="1" y="8931"/>
                    <a:pt x="2182" y="11737"/>
                    <a:pt x="4783" y="11797"/>
                  </a:cubicBezTo>
                  <a:cubicBezTo>
                    <a:pt x="4803" y="11798"/>
                    <a:pt x="4824" y="11798"/>
                    <a:pt x="4844" y="11798"/>
                  </a:cubicBezTo>
                  <a:cubicBezTo>
                    <a:pt x="5192" y="11798"/>
                    <a:pt x="5538" y="11729"/>
                    <a:pt x="5861" y="11583"/>
                  </a:cubicBezTo>
                  <a:cubicBezTo>
                    <a:pt x="5864" y="11582"/>
                    <a:pt x="5867" y="11581"/>
                    <a:pt x="5869" y="11579"/>
                  </a:cubicBezTo>
                  <a:lnTo>
                    <a:pt x="5869" y="11579"/>
                  </a:lnTo>
                  <a:cubicBezTo>
                    <a:pt x="5872" y="11578"/>
                    <a:pt x="5875" y="11576"/>
                    <a:pt x="5878" y="11575"/>
                  </a:cubicBezTo>
                  <a:cubicBezTo>
                    <a:pt x="6494" y="11267"/>
                    <a:pt x="6939" y="10719"/>
                    <a:pt x="7503" y="10334"/>
                  </a:cubicBezTo>
                  <a:cubicBezTo>
                    <a:pt x="7752" y="10169"/>
                    <a:pt x="8027" y="10036"/>
                    <a:pt x="8323" y="10036"/>
                  </a:cubicBezTo>
                  <a:cubicBezTo>
                    <a:pt x="8363" y="10036"/>
                    <a:pt x="8404" y="10038"/>
                    <a:pt x="8444" y="10044"/>
                  </a:cubicBezTo>
                  <a:cubicBezTo>
                    <a:pt x="8770" y="10078"/>
                    <a:pt x="9043" y="10257"/>
                    <a:pt x="9300" y="10437"/>
                  </a:cubicBezTo>
                  <a:cubicBezTo>
                    <a:pt x="9625" y="10664"/>
                    <a:pt x="9969" y="10902"/>
                    <a:pt x="10352" y="10902"/>
                  </a:cubicBezTo>
                  <a:cubicBezTo>
                    <a:pt x="10473" y="10902"/>
                    <a:pt x="10599" y="10878"/>
                    <a:pt x="10729" y="10822"/>
                  </a:cubicBezTo>
                  <a:cubicBezTo>
                    <a:pt x="11310" y="10574"/>
                    <a:pt x="11875" y="10009"/>
                    <a:pt x="12226" y="9496"/>
                  </a:cubicBezTo>
                  <a:cubicBezTo>
                    <a:pt x="12602" y="8940"/>
                    <a:pt x="12790" y="8281"/>
                    <a:pt x="12662" y="7614"/>
                  </a:cubicBezTo>
                  <a:cubicBezTo>
                    <a:pt x="12628" y="7460"/>
                    <a:pt x="12585" y="7315"/>
                    <a:pt x="12517" y="7169"/>
                  </a:cubicBezTo>
                  <a:cubicBezTo>
                    <a:pt x="12440" y="6989"/>
                    <a:pt x="12328" y="6887"/>
                    <a:pt x="12380" y="6682"/>
                  </a:cubicBezTo>
                  <a:cubicBezTo>
                    <a:pt x="12474" y="6305"/>
                    <a:pt x="12594" y="5937"/>
                    <a:pt x="12730" y="5569"/>
                  </a:cubicBezTo>
                  <a:cubicBezTo>
                    <a:pt x="12979" y="4876"/>
                    <a:pt x="13227" y="4175"/>
                    <a:pt x="13218" y="3422"/>
                  </a:cubicBezTo>
                  <a:cubicBezTo>
                    <a:pt x="13218" y="2755"/>
                    <a:pt x="13038" y="2105"/>
                    <a:pt x="12705" y="1532"/>
                  </a:cubicBezTo>
                  <a:cubicBezTo>
                    <a:pt x="12157" y="577"/>
                    <a:pt x="11142" y="0"/>
                    <a:pt x="10065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66"/>
            <p:cNvSpPr/>
            <p:nvPr/>
          </p:nvSpPr>
          <p:spPr>
            <a:xfrm>
              <a:off x="481802" y="5096479"/>
              <a:ext cx="107423" cy="86705"/>
            </a:xfrm>
            <a:custGeom>
              <a:avLst/>
              <a:gdLst/>
              <a:ahLst/>
              <a:cxnLst/>
              <a:rect l="l" t="t" r="r" b="b"/>
              <a:pathLst>
                <a:path w="1037" h="837" extrusionOk="0">
                  <a:moveTo>
                    <a:pt x="767" y="1"/>
                  </a:moveTo>
                  <a:cubicBezTo>
                    <a:pt x="742" y="1"/>
                    <a:pt x="717" y="5"/>
                    <a:pt x="694" y="13"/>
                  </a:cubicBezTo>
                  <a:cubicBezTo>
                    <a:pt x="557" y="65"/>
                    <a:pt x="377" y="56"/>
                    <a:pt x="240" y="125"/>
                  </a:cubicBezTo>
                  <a:cubicBezTo>
                    <a:pt x="129" y="176"/>
                    <a:pt x="52" y="278"/>
                    <a:pt x="27" y="398"/>
                  </a:cubicBezTo>
                  <a:cubicBezTo>
                    <a:pt x="1" y="527"/>
                    <a:pt x="52" y="663"/>
                    <a:pt x="155" y="749"/>
                  </a:cubicBezTo>
                  <a:cubicBezTo>
                    <a:pt x="243" y="816"/>
                    <a:pt x="346" y="836"/>
                    <a:pt x="448" y="836"/>
                  </a:cubicBezTo>
                  <a:cubicBezTo>
                    <a:pt x="515" y="836"/>
                    <a:pt x="581" y="828"/>
                    <a:pt x="643" y="817"/>
                  </a:cubicBezTo>
                  <a:cubicBezTo>
                    <a:pt x="788" y="800"/>
                    <a:pt x="925" y="715"/>
                    <a:pt x="1002" y="586"/>
                  </a:cubicBezTo>
                  <a:cubicBezTo>
                    <a:pt x="1036" y="484"/>
                    <a:pt x="1036" y="373"/>
                    <a:pt x="985" y="278"/>
                  </a:cubicBezTo>
                  <a:cubicBezTo>
                    <a:pt x="985" y="261"/>
                    <a:pt x="993" y="244"/>
                    <a:pt x="1002" y="227"/>
                  </a:cubicBezTo>
                  <a:cubicBezTo>
                    <a:pt x="1030" y="99"/>
                    <a:pt x="893" y="1"/>
                    <a:pt x="76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66"/>
            <p:cNvSpPr/>
            <p:nvPr/>
          </p:nvSpPr>
          <p:spPr>
            <a:xfrm>
              <a:off x="90117" y="5142785"/>
              <a:ext cx="133942" cy="98825"/>
            </a:xfrm>
            <a:custGeom>
              <a:avLst/>
              <a:gdLst/>
              <a:ahLst/>
              <a:cxnLst/>
              <a:rect l="l" t="t" r="r" b="b"/>
              <a:pathLst>
                <a:path w="1293" h="954" extrusionOk="0">
                  <a:moveTo>
                    <a:pt x="866" y="0"/>
                  </a:moveTo>
                  <a:cubicBezTo>
                    <a:pt x="711" y="0"/>
                    <a:pt x="558" y="21"/>
                    <a:pt x="446" y="105"/>
                  </a:cubicBezTo>
                  <a:cubicBezTo>
                    <a:pt x="411" y="131"/>
                    <a:pt x="386" y="165"/>
                    <a:pt x="369" y="191"/>
                  </a:cubicBezTo>
                  <a:cubicBezTo>
                    <a:pt x="232" y="199"/>
                    <a:pt x="112" y="268"/>
                    <a:pt x="35" y="379"/>
                  </a:cubicBezTo>
                  <a:cubicBezTo>
                    <a:pt x="1" y="456"/>
                    <a:pt x="18" y="542"/>
                    <a:pt x="86" y="593"/>
                  </a:cubicBezTo>
                  <a:lnTo>
                    <a:pt x="120" y="627"/>
                  </a:lnTo>
                  <a:cubicBezTo>
                    <a:pt x="163" y="764"/>
                    <a:pt x="257" y="875"/>
                    <a:pt x="394" y="927"/>
                  </a:cubicBezTo>
                  <a:cubicBezTo>
                    <a:pt x="436" y="945"/>
                    <a:pt x="480" y="953"/>
                    <a:pt x="523" y="953"/>
                  </a:cubicBezTo>
                  <a:cubicBezTo>
                    <a:pt x="623" y="953"/>
                    <a:pt x="722" y="907"/>
                    <a:pt x="788" y="824"/>
                  </a:cubicBezTo>
                  <a:cubicBezTo>
                    <a:pt x="805" y="824"/>
                    <a:pt x="831" y="824"/>
                    <a:pt x="848" y="815"/>
                  </a:cubicBezTo>
                  <a:cubicBezTo>
                    <a:pt x="883" y="843"/>
                    <a:pt x="923" y="856"/>
                    <a:pt x="962" y="856"/>
                  </a:cubicBezTo>
                  <a:cubicBezTo>
                    <a:pt x="1007" y="856"/>
                    <a:pt x="1051" y="839"/>
                    <a:pt x="1087" y="807"/>
                  </a:cubicBezTo>
                  <a:cubicBezTo>
                    <a:pt x="1284" y="627"/>
                    <a:pt x="1292" y="345"/>
                    <a:pt x="1147" y="97"/>
                  </a:cubicBezTo>
                  <a:cubicBezTo>
                    <a:pt x="1104" y="37"/>
                    <a:pt x="1036" y="3"/>
                    <a:pt x="967" y="3"/>
                  </a:cubicBezTo>
                  <a:cubicBezTo>
                    <a:pt x="934" y="1"/>
                    <a:pt x="900" y="0"/>
                    <a:pt x="8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6"/>
            <p:cNvSpPr/>
            <p:nvPr/>
          </p:nvSpPr>
          <p:spPr>
            <a:xfrm>
              <a:off x="255866" y="5059600"/>
              <a:ext cx="111774" cy="74481"/>
            </a:xfrm>
            <a:custGeom>
              <a:avLst/>
              <a:gdLst/>
              <a:ahLst/>
              <a:cxnLst/>
              <a:rect l="l" t="t" r="r" b="b"/>
              <a:pathLst>
                <a:path w="1079" h="719" extrusionOk="0">
                  <a:moveTo>
                    <a:pt x="360" y="294"/>
                  </a:moveTo>
                  <a:cubicBezTo>
                    <a:pt x="366" y="294"/>
                    <a:pt x="373" y="297"/>
                    <a:pt x="377" y="301"/>
                  </a:cubicBezTo>
                  <a:lnTo>
                    <a:pt x="343" y="301"/>
                  </a:lnTo>
                  <a:cubicBezTo>
                    <a:pt x="347" y="297"/>
                    <a:pt x="353" y="294"/>
                    <a:pt x="360" y="294"/>
                  </a:cubicBezTo>
                  <a:close/>
                  <a:moveTo>
                    <a:pt x="658" y="0"/>
                  </a:moveTo>
                  <a:cubicBezTo>
                    <a:pt x="583" y="0"/>
                    <a:pt x="507" y="17"/>
                    <a:pt x="437" y="53"/>
                  </a:cubicBezTo>
                  <a:cubicBezTo>
                    <a:pt x="308" y="113"/>
                    <a:pt x="112" y="173"/>
                    <a:pt x="60" y="301"/>
                  </a:cubicBezTo>
                  <a:cubicBezTo>
                    <a:pt x="0" y="438"/>
                    <a:pt x="103" y="583"/>
                    <a:pt x="249" y="643"/>
                  </a:cubicBezTo>
                  <a:cubicBezTo>
                    <a:pt x="291" y="691"/>
                    <a:pt x="354" y="718"/>
                    <a:pt x="420" y="718"/>
                  </a:cubicBezTo>
                  <a:cubicBezTo>
                    <a:pt x="448" y="718"/>
                    <a:pt x="477" y="713"/>
                    <a:pt x="505" y="703"/>
                  </a:cubicBezTo>
                  <a:cubicBezTo>
                    <a:pt x="608" y="652"/>
                    <a:pt x="728" y="609"/>
                    <a:pt x="830" y="549"/>
                  </a:cubicBezTo>
                  <a:cubicBezTo>
                    <a:pt x="959" y="489"/>
                    <a:pt x="1078" y="386"/>
                    <a:pt x="1027" y="241"/>
                  </a:cubicBezTo>
                  <a:cubicBezTo>
                    <a:pt x="1001" y="155"/>
                    <a:pt x="941" y="78"/>
                    <a:pt x="865" y="44"/>
                  </a:cubicBezTo>
                  <a:cubicBezTo>
                    <a:pt x="798" y="15"/>
                    <a:pt x="728" y="0"/>
                    <a:pt x="65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66"/>
            <p:cNvSpPr/>
            <p:nvPr/>
          </p:nvSpPr>
          <p:spPr>
            <a:xfrm>
              <a:off x="701626" y="5059807"/>
              <a:ext cx="87844" cy="74481"/>
            </a:xfrm>
            <a:custGeom>
              <a:avLst/>
              <a:gdLst/>
              <a:ahLst/>
              <a:cxnLst/>
              <a:rect l="l" t="t" r="r" b="b"/>
              <a:pathLst>
                <a:path w="848" h="719" extrusionOk="0">
                  <a:moveTo>
                    <a:pt x="424" y="0"/>
                  </a:moveTo>
                  <a:cubicBezTo>
                    <a:pt x="359" y="0"/>
                    <a:pt x="293" y="16"/>
                    <a:pt x="232" y="51"/>
                  </a:cubicBezTo>
                  <a:cubicBezTo>
                    <a:pt x="1" y="179"/>
                    <a:pt x="9" y="521"/>
                    <a:pt x="249" y="632"/>
                  </a:cubicBezTo>
                  <a:cubicBezTo>
                    <a:pt x="283" y="650"/>
                    <a:pt x="326" y="667"/>
                    <a:pt x="368" y="684"/>
                  </a:cubicBezTo>
                  <a:cubicBezTo>
                    <a:pt x="403" y="701"/>
                    <a:pt x="445" y="718"/>
                    <a:pt x="488" y="718"/>
                  </a:cubicBezTo>
                  <a:cubicBezTo>
                    <a:pt x="557" y="718"/>
                    <a:pt x="625" y="692"/>
                    <a:pt x="685" y="658"/>
                  </a:cubicBezTo>
                  <a:cubicBezTo>
                    <a:pt x="762" y="615"/>
                    <a:pt x="813" y="547"/>
                    <a:pt x="839" y="461"/>
                  </a:cubicBezTo>
                  <a:cubicBezTo>
                    <a:pt x="847" y="427"/>
                    <a:pt x="839" y="384"/>
                    <a:pt x="822" y="359"/>
                  </a:cubicBezTo>
                  <a:cubicBezTo>
                    <a:pt x="822" y="325"/>
                    <a:pt x="813" y="290"/>
                    <a:pt x="805" y="265"/>
                  </a:cubicBezTo>
                  <a:cubicBezTo>
                    <a:pt x="744" y="100"/>
                    <a:pt x="587" y="0"/>
                    <a:pt x="42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66"/>
            <p:cNvSpPr/>
            <p:nvPr/>
          </p:nvSpPr>
          <p:spPr>
            <a:xfrm>
              <a:off x="487603" y="4935703"/>
              <a:ext cx="85669" cy="73238"/>
            </a:xfrm>
            <a:custGeom>
              <a:avLst/>
              <a:gdLst/>
              <a:ahLst/>
              <a:cxnLst/>
              <a:rect l="l" t="t" r="r" b="b"/>
              <a:pathLst>
                <a:path w="827" h="707" extrusionOk="0">
                  <a:moveTo>
                    <a:pt x="330" y="0"/>
                  </a:moveTo>
                  <a:cubicBezTo>
                    <a:pt x="244" y="0"/>
                    <a:pt x="160" y="27"/>
                    <a:pt x="90" y="77"/>
                  </a:cubicBezTo>
                  <a:cubicBezTo>
                    <a:pt x="48" y="111"/>
                    <a:pt x="31" y="171"/>
                    <a:pt x="39" y="222"/>
                  </a:cubicBezTo>
                  <a:cubicBezTo>
                    <a:pt x="31" y="248"/>
                    <a:pt x="22" y="265"/>
                    <a:pt x="22" y="291"/>
                  </a:cubicBezTo>
                  <a:cubicBezTo>
                    <a:pt x="13" y="342"/>
                    <a:pt x="22" y="385"/>
                    <a:pt x="39" y="436"/>
                  </a:cubicBezTo>
                  <a:cubicBezTo>
                    <a:pt x="1" y="575"/>
                    <a:pt x="108" y="706"/>
                    <a:pt x="242" y="706"/>
                  </a:cubicBezTo>
                  <a:cubicBezTo>
                    <a:pt x="257" y="706"/>
                    <a:pt x="272" y="705"/>
                    <a:pt x="287" y="701"/>
                  </a:cubicBezTo>
                  <a:cubicBezTo>
                    <a:pt x="338" y="693"/>
                    <a:pt x="390" y="676"/>
                    <a:pt x="433" y="650"/>
                  </a:cubicBezTo>
                  <a:cubicBezTo>
                    <a:pt x="484" y="650"/>
                    <a:pt x="535" y="633"/>
                    <a:pt x="578" y="616"/>
                  </a:cubicBezTo>
                  <a:cubicBezTo>
                    <a:pt x="826" y="496"/>
                    <a:pt x="775" y="162"/>
                    <a:pt x="510" y="43"/>
                  </a:cubicBezTo>
                  <a:cubicBezTo>
                    <a:pt x="452" y="14"/>
                    <a:pt x="391" y="0"/>
                    <a:pt x="3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66"/>
            <p:cNvSpPr/>
            <p:nvPr/>
          </p:nvSpPr>
          <p:spPr>
            <a:xfrm>
              <a:off x="673242" y="4896441"/>
              <a:ext cx="87016" cy="72202"/>
            </a:xfrm>
            <a:custGeom>
              <a:avLst/>
              <a:gdLst/>
              <a:ahLst/>
              <a:cxnLst/>
              <a:rect l="l" t="t" r="r" b="b"/>
              <a:pathLst>
                <a:path w="840" h="697" extrusionOk="0">
                  <a:moveTo>
                    <a:pt x="337" y="1"/>
                  </a:moveTo>
                  <a:cubicBezTo>
                    <a:pt x="308" y="1"/>
                    <a:pt x="281" y="7"/>
                    <a:pt x="257" y="19"/>
                  </a:cubicBezTo>
                  <a:cubicBezTo>
                    <a:pt x="69" y="131"/>
                    <a:pt x="1" y="362"/>
                    <a:pt x="78" y="558"/>
                  </a:cubicBezTo>
                  <a:cubicBezTo>
                    <a:pt x="116" y="642"/>
                    <a:pt x="204" y="697"/>
                    <a:pt x="292" y="697"/>
                  </a:cubicBezTo>
                  <a:cubicBezTo>
                    <a:pt x="321" y="697"/>
                    <a:pt x="350" y="691"/>
                    <a:pt x="377" y="678"/>
                  </a:cubicBezTo>
                  <a:lnTo>
                    <a:pt x="728" y="524"/>
                  </a:lnTo>
                  <a:cubicBezTo>
                    <a:pt x="814" y="481"/>
                    <a:pt x="839" y="362"/>
                    <a:pt x="779" y="285"/>
                  </a:cubicBezTo>
                  <a:cubicBezTo>
                    <a:pt x="733" y="223"/>
                    <a:pt x="659" y="189"/>
                    <a:pt x="589" y="189"/>
                  </a:cubicBezTo>
                  <a:cubicBezTo>
                    <a:pt x="581" y="189"/>
                    <a:pt x="573" y="190"/>
                    <a:pt x="565" y="191"/>
                  </a:cubicBezTo>
                  <a:lnTo>
                    <a:pt x="565" y="182"/>
                  </a:lnTo>
                  <a:cubicBezTo>
                    <a:pt x="565" y="81"/>
                    <a:pt x="443" y="1"/>
                    <a:pt x="33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6"/>
            <p:cNvSpPr/>
            <p:nvPr/>
          </p:nvSpPr>
          <p:spPr>
            <a:xfrm>
              <a:off x="2674657" y="4245878"/>
              <a:ext cx="73652" cy="81525"/>
            </a:xfrm>
            <a:custGeom>
              <a:avLst/>
              <a:gdLst/>
              <a:ahLst/>
              <a:cxnLst/>
              <a:rect l="l" t="t" r="r" b="b"/>
              <a:pathLst>
                <a:path w="711" h="787" extrusionOk="0">
                  <a:moveTo>
                    <a:pt x="269" y="1"/>
                  </a:moveTo>
                  <a:cubicBezTo>
                    <a:pt x="29" y="1"/>
                    <a:pt x="0" y="328"/>
                    <a:pt x="49" y="508"/>
                  </a:cubicBezTo>
                  <a:cubicBezTo>
                    <a:pt x="91" y="664"/>
                    <a:pt x="234" y="786"/>
                    <a:pt x="384" y="786"/>
                  </a:cubicBezTo>
                  <a:cubicBezTo>
                    <a:pt x="447" y="786"/>
                    <a:pt x="512" y="764"/>
                    <a:pt x="571" y="713"/>
                  </a:cubicBezTo>
                  <a:cubicBezTo>
                    <a:pt x="585" y="701"/>
                    <a:pt x="597" y="688"/>
                    <a:pt x="609" y="675"/>
                  </a:cubicBezTo>
                  <a:lnTo>
                    <a:pt x="609" y="675"/>
                  </a:lnTo>
                  <a:cubicBezTo>
                    <a:pt x="644" y="647"/>
                    <a:pt x="669" y="604"/>
                    <a:pt x="674" y="549"/>
                  </a:cubicBezTo>
                  <a:lnTo>
                    <a:pt x="674" y="549"/>
                  </a:lnTo>
                  <a:cubicBezTo>
                    <a:pt x="710" y="400"/>
                    <a:pt x="632" y="231"/>
                    <a:pt x="528" y="114"/>
                  </a:cubicBezTo>
                  <a:cubicBezTo>
                    <a:pt x="499" y="80"/>
                    <a:pt x="463" y="61"/>
                    <a:pt x="426" y="55"/>
                  </a:cubicBezTo>
                  <a:lnTo>
                    <a:pt x="426" y="55"/>
                  </a:lnTo>
                  <a:cubicBezTo>
                    <a:pt x="390" y="29"/>
                    <a:pt x="350" y="10"/>
                    <a:pt x="306" y="3"/>
                  </a:cubicBezTo>
                  <a:cubicBezTo>
                    <a:pt x="293" y="2"/>
                    <a:pt x="281" y="1"/>
                    <a:pt x="2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6"/>
            <p:cNvSpPr/>
            <p:nvPr/>
          </p:nvSpPr>
          <p:spPr>
            <a:xfrm>
              <a:off x="2591990" y="4452961"/>
              <a:ext cx="89087" cy="78521"/>
            </a:xfrm>
            <a:custGeom>
              <a:avLst/>
              <a:gdLst/>
              <a:ahLst/>
              <a:cxnLst/>
              <a:rect l="l" t="t" r="r" b="b"/>
              <a:pathLst>
                <a:path w="860" h="758" extrusionOk="0">
                  <a:moveTo>
                    <a:pt x="369" y="1"/>
                  </a:moveTo>
                  <a:cubicBezTo>
                    <a:pt x="278" y="1"/>
                    <a:pt x="194" y="33"/>
                    <a:pt x="137" y="117"/>
                  </a:cubicBezTo>
                  <a:cubicBezTo>
                    <a:pt x="0" y="305"/>
                    <a:pt x="94" y="579"/>
                    <a:pt x="282" y="699"/>
                  </a:cubicBezTo>
                  <a:cubicBezTo>
                    <a:pt x="347" y="738"/>
                    <a:pt x="419" y="757"/>
                    <a:pt x="489" y="757"/>
                  </a:cubicBezTo>
                  <a:cubicBezTo>
                    <a:pt x="631" y="757"/>
                    <a:pt x="767" y="679"/>
                    <a:pt x="830" y="536"/>
                  </a:cubicBezTo>
                  <a:cubicBezTo>
                    <a:pt x="858" y="469"/>
                    <a:pt x="859" y="395"/>
                    <a:pt x="840" y="327"/>
                  </a:cubicBezTo>
                  <a:lnTo>
                    <a:pt x="840" y="327"/>
                  </a:lnTo>
                  <a:cubicBezTo>
                    <a:pt x="842" y="269"/>
                    <a:pt x="817" y="211"/>
                    <a:pt x="770" y="168"/>
                  </a:cubicBezTo>
                  <a:lnTo>
                    <a:pt x="762" y="168"/>
                  </a:lnTo>
                  <a:cubicBezTo>
                    <a:pt x="668" y="80"/>
                    <a:pt x="511" y="1"/>
                    <a:pt x="36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66"/>
            <p:cNvSpPr/>
            <p:nvPr/>
          </p:nvSpPr>
          <p:spPr>
            <a:xfrm>
              <a:off x="2732877" y="4371744"/>
              <a:ext cx="92299" cy="75621"/>
            </a:xfrm>
            <a:custGeom>
              <a:avLst/>
              <a:gdLst/>
              <a:ahLst/>
              <a:cxnLst/>
              <a:rect l="l" t="t" r="r" b="b"/>
              <a:pathLst>
                <a:path w="891" h="730" extrusionOk="0">
                  <a:moveTo>
                    <a:pt x="382" y="0"/>
                  </a:moveTo>
                  <a:cubicBezTo>
                    <a:pt x="314" y="0"/>
                    <a:pt x="247" y="23"/>
                    <a:pt x="197" y="63"/>
                  </a:cubicBezTo>
                  <a:cubicBezTo>
                    <a:pt x="0" y="225"/>
                    <a:pt x="60" y="542"/>
                    <a:pt x="257" y="662"/>
                  </a:cubicBezTo>
                  <a:cubicBezTo>
                    <a:pt x="327" y="707"/>
                    <a:pt x="410" y="730"/>
                    <a:pt x="492" y="730"/>
                  </a:cubicBezTo>
                  <a:cubicBezTo>
                    <a:pt x="642" y="730"/>
                    <a:pt x="786" y="654"/>
                    <a:pt x="830" y="499"/>
                  </a:cubicBezTo>
                  <a:cubicBezTo>
                    <a:pt x="891" y="302"/>
                    <a:pt x="763" y="70"/>
                    <a:pt x="554" y="51"/>
                  </a:cubicBezTo>
                  <a:lnTo>
                    <a:pt x="554" y="51"/>
                  </a:lnTo>
                  <a:cubicBezTo>
                    <a:pt x="544" y="46"/>
                    <a:pt x="533" y="41"/>
                    <a:pt x="522" y="37"/>
                  </a:cubicBezTo>
                  <a:cubicBezTo>
                    <a:pt x="479" y="12"/>
                    <a:pt x="430" y="0"/>
                    <a:pt x="38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66"/>
            <p:cNvSpPr/>
            <p:nvPr/>
          </p:nvSpPr>
          <p:spPr>
            <a:xfrm>
              <a:off x="2718684" y="4553860"/>
              <a:ext cx="79764" cy="67644"/>
            </a:xfrm>
            <a:custGeom>
              <a:avLst/>
              <a:gdLst/>
              <a:ahLst/>
              <a:cxnLst/>
              <a:rect l="l" t="t" r="r" b="b"/>
              <a:pathLst>
                <a:path w="770" h="653" extrusionOk="0">
                  <a:moveTo>
                    <a:pt x="241" y="1"/>
                  </a:moveTo>
                  <a:cubicBezTo>
                    <a:pt x="216" y="1"/>
                    <a:pt x="189" y="3"/>
                    <a:pt x="163" y="7"/>
                  </a:cubicBezTo>
                  <a:cubicBezTo>
                    <a:pt x="86" y="24"/>
                    <a:pt x="18" y="93"/>
                    <a:pt x="9" y="170"/>
                  </a:cubicBezTo>
                  <a:cubicBezTo>
                    <a:pt x="0" y="307"/>
                    <a:pt x="43" y="435"/>
                    <a:pt x="129" y="529"/>
                  </a:cubicBezTo>
                  <a:cubicBezTo>
                    <a:pt x="202" y="610"/>
                    <a:pt x="300" y="652"/>
                    <a:pt x="402" y="652"/>
                  </a:cubicBezTo>
                  <a:cubicBezTo>
                    <a:pt x="419" y="652"/>
                    <a:pt x="437" y="651"/>
                    <a:pt x="454" y="649"/>
                  </a:cubicBezTo>
                  <a:cubicBezTo>
                    <a:pt x="469" y="647"/>
                    <a:pt x="483" y="644"/>
                    <a:pt x="497" y="640"/>
                  </a:cubicBezTo>
                  <a:lnTo>
                    <a:pt x="497" y="640"/>
                  </a:lnTo>
                  <a:cubicBezTo>
                    <a:pt x="514" y="644"/>
                    <a:pt x="532" y="646"/>
                    <a:pt x="549" y="646"/>
                  </a:cubicBezTo>
                  <a:cubicBezTo>
                    <a:pt x="658" y="646"/>
                    <a:pt x="770" y="562"/>
                    <a:pt x="736" y="418"/>
                  </a:cubicBezTo>
                  <a:lnTo>
                    <a:pt x="736" y="409"/>
                  </a:lnTo>
                  <a:cubicBezTo>
                    <a:pt x="733" y="393"/>
                    <a:pt x="729" y="378"/>
                    <a:pt x="725" y="363"/>
                  </a:cubicBezTo>
                  <a:lnTo>
                    <a:pt x="725" y="363"/>
                  </a:lnTo>
                  <a:cubicBezTo>
                    <a:pt x="732" y="258"/>
                    <a:pt x="681" y="155"/>
                    <a:pt x="591" y="93"/>
                  </a:cubicBezTo>
                  <a:cubicBezTo>
                    <a:pt x="560" y="69"/>
                    <a:pt x="523" y="57"/>
                    <a:pt x="485" y="57"/>
                  </a:cubicBezTo>
                  <a:cubicBezTo>
                    <a:pt x="481" y="57"/>
                    <a:pt x="476" y="57"/>
                    <a:pt x="472" y="58"/>
                  </a:cubicBezTo>
                  <a:lnTo>
                    <a:pt x="472" y="58"/>
                  </a:lnTo>
                  <a:cubicBezTo>
                    <a:pt x="402" y="21"/>
                    <a:pt x="32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6"/>
            <p:cNvSpPr/>
            <p:nvPr/>
          </p:nvSpPr>
          <p:spPr>
            <a:xfrm>
              <a:off x="2739196" y="4702412"/>
              <a:ext cx="76967" cy="73963"/>
            </a:xfrm>
            <a:custGeom>
              <a:avLst/>
              <a:gdLst/>
              <a:ahLst/>
              <a:cxnLst/>
              <a:rect l="l" t="t" r="r" b="b"/>
              <a:pathLst>
                <a:path w="743" h="714" extrusionOk="0">
                  <a:moveTo>
                    <a:pt x="213" y="394"/>
                  </a:moveTo>
                  <a:cubicBezTo>
                    <a:pt x="213" y="404"/>
                    <a:pt x="213" y="413"/>
                    <a:pt x="213" y="421"/>
                  </a:cubicBezTo>
                  <a:cubicBezTo>
                    <a:pt x="196" y="415"/>
                    <a:pt x="201" y="405"/>
                    <a:pt x="213" y="394"/>
                  </a:cubicBezTo>
                  <a:close/>
                  <a:moveTo>
                    <a:pt x="331" y="1"/>
                  </a:moveTo>
                  <a:cubicBezTo>
                    <a:pt x="147" y="1"/>
                    <a:pt x="0" y="165"/>
                    <a:pt x="25" y="344"/>
                  </a:cubicBezTo>
                  <a:cubicBezTo>
                    <a:pt x="41" y="514"/>
                    <a:pt x="141" y="714"/>
                    <a:pt x="325" y="714"/>
                  </a:cubicBezTo>
                  <a:cubicBezTo>
                    <a:pt x="336" y="714"/>
                    <a:pt x="347" y="713"/>
                    <a:pt x="359" y="712"/>
                  </a:cubicBezTo>
                  <a:cubicBezTo>
                    <a:pt x="380" y="706"/>
                    <a:pt x="401" y="699"/>
                    <a:pt x="420" y="690"/>
                  </a:cubicBezTo>
                  <a:lnTo>
                    <a:pt x="420" y="690"/>
                  </a:lnTo>
                  <a:cubicBezTo>
                    <a:pt x="444" y="703"/>
                    <a:pt x="471" y="709"/>
                    <a:pt x="498" y="709"/>
                  </a:cubicBezTo>
                  <a:cubicBezTo>
                    <a:pt x="618" y="709"/>
                    <a:pt x="742" y="593"/>
                    <a:pt x="675" y="447"/>
                  </a:cubicBezTo>
                  <a:lnTo>
                    <a:pt x="588" y="244"/>
                  </a:lnTo>
                  <a:lnTo>
                    <a:pt x="588" y="244"/>
                  </a:lnTo>
                  <a:cubicBezTo>
                    <a:pt x="587" y="173"/>
                    <a:pt x="550" y="105"/>
                    <a:pt x="484" y="69"/>
                  </a:cubicBezTo>
                  <a:lnTo>
                    <a:pt x="484" y="69"/>
                  </a:lnTo>
                  <a:cubicBezTo>
                    <a:pt x="449" y="37"/>
                    <a:pt x="406" y="14"/>
                    <a:pt x="359" y="2"/>
                  </a:cubicBezTo>
                  <a:cubicBezTo>
                    <a:pt x="349" y="1"/>
                    <a:pt x="340" y="1"/>
                    <a:pt x="33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6"/>
            <p:cNvSpPr/>
            <p:nvPr/>
          </p:nvSpPr>
          <p:spPr>
            <a:xfrm>
              <a:off x="2441263" y="4562251"/>
              <a:ext cx="78625" cy="85980"/>
            </a:xfrm>
            <a:custGeom>
              <a:avLst/>
              <a:gdLst/>
              <a:ahLst/>
              <a:cxnLst/>
              <a:rect l="l" t="t" r="r" b="b"/>
              <a:pathLst>
                <a:path w="759" h="830" extrusionOk="0">
                  <a:moveTo>
                    <a:pt x="324" y="507"/>
                  </a:moveTo>
                  <a:cubicBezTo>
                    <a:pt x="322" y="517"/>
                    <a:pt x="320" y="521"/>
                    <a:pt x="320" y="521"/>
                  </a:cubicBezTo>
                  <a:cubicBezTo>
                    <a:pt x="319" y="521"/>
                    <a:pt x="320" y="515"/>
                    <a:pt x="324" y="507"/>
                  </a:cubicBezTo>
                  <a:close/>
                  <a:moveTo>
                    <a:pt x="383" y="0"/>
                  </a:moveTo>
                  <a:cubicBezTo>
                    <a:pt x="370" y="0"/>
                    <a:pt x="357" y="1"/>
                    <a:pt x="343" y="3"/>
                  </a:cubicBezTo>
                  <a:cubicBezTo>
                    <a:pt x="95" y="37"/>
                    <a:pt x="1" y="294"/>
                    <a:pt x="86" y="508"/>
                  </a:cubicBezTo>
                  <a:cubicBezTo>
                    <a:pt x="139" y="646"/>
                    <a:pt x="277" y="829"/>
                    <a:pt x="432" y="829"/>
                  </a:cubicBezTo>
                  <a:cubicBezTo>
                    <a:pt x="478" y="829"/>
                    <a:pt x="526" y="813"/>
                    <a:pt x="574" y="773"/>
                  </a:cubicBezTo>
                  <a:cubicBezTo>
                    <a:pt x="634" y="725"/>
                    <a:pt x="667" y="658"/>
                    <a:pt x="682" y="582"/>
                  </a:cubicBezTo>
                  <a:lnTo>
                    <a:pt x="682" y="582"/>
                  </a:lnTo>
                  <a:cubicBezTo>
                    <a:pt x="738" y="522"/>
                    <a:pt x="759" y="430"/>
                    <a:pt x="694" y="345"/>
                  </a:cubicBezTo>
                  <a:lnTo>
                    <a:pt x="694" y="337"/>
                  </a:lnTo>
                  <a:cubicBezTo>
                    <a:pt x="685" y="320"/>
                    <a:pt x="677" y="303"/>
                    <a:pt x="677" y="285"/>
                  </a:cubicBezTo>
                  <a:cubicBezTo>
                    <a:pt x="674" y="268"/>
                    <a:pt x="670" y="252"/>
                    <a:pt x="665" y="237"/>
                  </a:cubicBezTo>
                  <a:lnTo>
                    <a:pt x="665" y="237"/>
                  </a:lnTo>
                  <a:cubicBezTo>
                    <a:pt x="656" y="196"/>
                    <a:pt x="645" y="157"/>
                    <a:pt x="634" y="123"/>
                  </a:cubicBezTo>
                  <a:cubicBezTo>
                    <a:pt x="602" y="54"/>
                    <a:pt x="534" y="12"/>
                    <a:pt x="463" y="12"/>
                  </a:cubicBezTo>
                  <a:lnTo>
                    <a:pt x="463" y="12"/>
                  </a:lnTo>
                  <a:cubicBezTo>
                    <a:pt x="438" y="4"/>
                    <a:pt x="411" y="0"/>
                    <a:pt x="38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6"/>
            <p:cNvSpPr/>
            <p:nvPr/>
          </p:nvSpPr>
          <p:spPr>
            <a:xfrm>
              <a:off x="2513363" y="4199158"/>
              <a:ext cx="81318" cy="92402"/>
            </a:xfrm>
            <a:custGeom>
              <a:avLst/>
              <a:gdLst/>
              <a:ahLst/>
              <a:cxnLst/>
              <a:rect l="l" t="t" r="r" b="b"/>
              <a:pathLst>
                <a:path w="785" h="892" extrusionOk="0">
                  <a:moveTo>
                    <a:pt x="325" y="0"/>
                  </a:moveTo>
                  <a:cubicBezTo>
                    <a:pt x="159" y="0"/>
                    <a:pt x="0" y="133"/>
                    <a:pt x="6" y="326"/>
                  </a:cubicBezTo>
                  <a:cubicBezTo>
                    <a:pt x="6" y="523"/>
                    <a:pt x="186" y="873"/>
                    <a:pt x="408" y="890"/>
                  </a:cubicBezTo>
                  <a:cubicBezTo>
                    <a:pt x="414" y="891"/>
                    <a:pt x="420" y="891"/>
                    <a:pt x="425" y="891"/>
                  </a:cubicBezTo>
                  <a:cubicBezTo>
                    <a:pt x="465" y="891"/>
                    <a:pt x="503" y="881"/>
                    <a:pt x="538" y="862"/>
                  </a:cubicBezTo>
                  <a:lnTo>
                    <a:pt x="538" y="862"/>
                  </a:lnTo>
                  <a:cubicBezTo>
                    <a:pt x="547" y="863"/>
                    <a:pt x="557" y="864"/>
                    <a:pt x="566" y="864"/>
                  </a:cubicBezTo>
                  <a:cubicBezTo>
                    <a:pt x="651" y="864"/>
                    <a:pt x="735" y="816"/>
                    <a:pt x="751" y="711"/>
                  </a:cubicBezTo>
                  <a:cubicBezTo>
                    <a:pt x="785" y="471"/>
                    <a:pt x="699" y="240"/>
                    <a:pt x="528" y="78"/>
                  </a:cubicBezTo>
                  <a:cubicBezTo>
                    <a:pt x="467" y="24"/>
                    <a:pt x="395" y="0"/>
                    <a:pt x="32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66"/>
            <p:cNvSpPr/>
            <p:nvPr/>
          </p:nvSpPr>
          <p:spPr>
            <a:xfrm>
              <a:off x="2407595" y="4100641"/>
              <a:ext cx="103694" cy="72617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410" y="411"/>
                  </a:moveTo>
                  <a:cubicBezTo>
                    <a:pt x="410" y="411"/>
                    <a:pt x="411" y="411"/>
                    <a:pt x="412" y="411"/>
                  </a:cubicBezTo>
                  <a:lnTo>
                    <a:pt x="412" y="411"/>
                  </a:lnTo>
                  <a:lnTo>
                    <a:pt x="411" y="413"/>
                  </a:lnTo>
                  <a:cubicBezTo>
                    <a:pt x="405" y="417"/>
                    <a:pt x="400" y="419"/>
                    <a:pt x="398" y="419"/>
                  </a:cubicBezTo>
                  <a:cubicBezTo>
                    <a:pt x="393" y="419"/>
                    <a:pt x="398" y="411"/>
                    <a:pt x="410" y="411"/>
                  </a:cubicBezTo>
                  <a:close/>
                  <a:moveTo>
                    <a:pt x="446" y="1"/>
                  </a:moveTo>
                  <a:cubicBezTo>
                    <a:pt x="405" y="1"/>
                    <a:pt x="370" y="17"/>
                    <a:pt x="342" y="44"/>
                  </a:cubicBezTo>
                  <a:lnTo>
                    <a:pt x="342" y="44"/>
                  </a:lnTo>
                  <a:cubicBezTo>
                    <a:pt x="252" y="60"/>
                    <a:pt x="170" y="118"/>
                    <a:pt x="120" y="199"/>
                  </a:cubicBezTo>
                  <a:cubicBezTo>
                    <a:pt x="1" y="447"/>
                    <a:pt x="343" y="661"/>
                    <a:pt x="548" y="695"/>
                  </a:cubicBezTo>
                  <a:cubicBezTo>
                    <a:pt x="570" y="699"/>
                    <a:pt x="592" y="701"/>
                    <a:pt x="614" y="701"/>
                  </a:cubicBezTo>
                  <a:cubicBezTo>
                    <a:pt x="825" y="701"/>
                    <a:pt x="1000" y="518"/>
                    <a:pt x="985" y="293"/>
                  </a:cubicBezTo>
                  <a:cubicBezTo>
                    <a:pt x="967" y="182"/>
                    <a:pt x="890" y="96"/>
                    <a:pt x="779" y="53"/>
                  </a:cubicBezTo>
                  <a:cubicBezTo>
                    <a:pt x="702" y="28"/>
                    <a:pt x="600" y="53"/>
                    <a:pt x="523" y="19"/>
                  </a:cubicBezTo>
                  <a:cubicBezTo>
                    <a:pt x="496" y="6"/>
                    <a:pt x="470" y="1"/>
                    <a:pt x="44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66"/>
            <p:cNvSpPr/>
            <p:nvPr/>
          </p:nvSpPr>
          <p:spPr>
            <a:xfrm>
              <a:off x="2291571" y="4136899"/>
              <a:ext cx="92195" cy="70545"/>
            </a:xfrm>
            <a:custGeom>
              <a:avLst/>
              <a:gdLst/>
              <a:ahLst/>
              <a:cxnLst/>
              <a:rect l="l" t="t" r="r" b="b"/>
              <a:pathLst>
                <a:path w="890" h="681" extrusionOk="0">
                  <a:moveTo>
                    <a:pt x="407" y="357"/>
                  </a:moveTo>
                  <a:cubicBezTo>
                    <a:pt x="411" y="359"/>
                    <a:pt x="415" y="361"/>
                    <a:pt x="419" y="362"/>
                  </a:cubicBezTo>
                  <a:cubicBezTo>
                    <a:pt x="415" y="362"/>
                    <a:pt x="411" y="360"/>
                    <a:pt x="407" y="357"/>
                  </a:cubicBezTo>
                  <a:close/>
                  <a:moveTo>
                    <a:pt x="487" y="1"/>
                  </a:moveTo>
                  <a:cubicBezTo>
                    <a:pt x="439" y="1"/>
                    <a:pt x="391" y="21"/>
                    <a:pt x="355" y="56"/>
                  </a:cubicBezTo>
                  <a:lnTo>
                    <a:pt x="355" y="56"/>
                  </a:lnTo>
                  <a:cubicBezTo>
                    <a:pt x="347" y="56"/>
                    <a:pt x="339" y="55"/>
                    <a:pt x="332" y="55"/>
                  </a:cubicBezTo>
                  <a:cubicBezTo>
                    <a:pt x="276" y="55"/>
                    <a:pt x="222" y="72"/>
                    <a:pt x="171" y="114"/>
                  </a:cubicBezTo>
                  <a:cubicBezTo>
                    <a:pt x="0" y="259"/>
                    <a:pt x="68" y="525"/>
                    <a:pt x="248" y="627"/>
                  </a:cubicBezTo>
                  <a:cubicBezTo>
                    <a:pt x="304" y="664"/>
                    <a:pt x="367" y="681"/>
                    <a:pt x="428" y="681"/>
                  </a:cubicBezTo>
                  <a:cubicBezTo>
                    <a:pt x="507" y="681"/>
                    <a:pt x="585" y="652"/>
                    <a:pt x="645" y="599"/>
                  </a:cubicBezTo>
                  <a:lnTo>
                    <a:pt x="645" y="599"/>
                  </a:lnTo>
                  <a:cubicBezTo>
                    <a:pt x="657" y="602"/>
                    <a:pt x="670" y="603"/>
                    <a:pt x="683" y="603"/>
                  </a:cubicBezTo>
                  <a:cubicBezTo>
                    <a:pt x="739" y="603"/>
                    <a:pt x="794" y="576"/>
                    <a:pt x="830" y="525"/>
                  </a:cubicBezTo>
                  <a:cubicBezTo>
                    <a:pt x="890" y="439"/>
                    <a:pt x="873" y="328"/>
                    <a:pt x="796" y="268"/>
                  </a:cubicBezTo>
                  <a:lnTo>
                    <a:pt x="787" y="277"/>
                  </a:lnTo>
                  <a:cubicBezTo>
                    <a:pt x="774" y="268"/>
                    <a:pt x="760" y="259"/>
                    <a:pt x="746" y="249"/>
                  </a:cubicBezTo>
                  <a:lnTo>
                    <a:pt x="746" y="249"/>
                  </a:lnTo>
                  <a:cubicBezTo>
                    <a:pt x="720" y="149"/>
                    <a:pt x="650" y="60"/>
                    <a:pt x="548" y="11"/>
                  </a:cubicBezTo>
                  <a:cubicBezTo>
                    <a:pt x="528" y="4"/>
                    <a:pt x="507" y="1"/>
                    <a:pt x="4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6"/>
            <p:cNvSpPr/>
            <p:nvPr/>
          </p:nvSpPr>
          <p:spPr>
            <a:xfrm>
              <a:off x="2303070" y="4272813"/>
              <a:ext cx="90434" cy="81215"/>
            </a:xfrm>
            <a:custGeom>
              <a:avLst/>
              <a:gdLst/>
              <a:ahLst/>
              <a:cxnLst/>
              <a:rect l="l" t="t" r="r" b="b"/>
              <a:pathLst>
                <a:path w="873" h="784" extrusionOk="0">
                  <a:moveTo>
                    <a:pt x="359" y="357"/>
                  </a:moveTo>
                  <a:lnTo>
                    <a:pt x="359" y="357"/>
                  </a:lnTo>
                  <a:cubicBezTo>
                    <a:pt x="359" y="357"/>
                    <a:pt x="360" y="359"/>
                    <a:pt x="363" y="364"/>
                  </a:cubicBezTo>
                  <a:lnTo>
                    <a:pt x="363" y="364"/>
                  </a:lnTo>
                  <a:cubicBezTo>
                    <a:pt x="360" y="361"/>
                    <a:pt x="358" y="357"/>
                    <a:pt x="359" y="357"/>
                  </a:cubicBezTo>
                  <a:close/>
                  <a:moveTo>
                    <a:pt x="372" y="1"/>
                  </a:moveTo>
                  <a:cubicBezTo>
                    <a:pt x="321" y="1"/>
                    <a:pt x="270" y="12"/>
                    <a:pt x="223" y="34"/>
                  </a:cubicBezTo>
                  <a:cubicBezTo>
                    <a:pt x="0" y="137"/>
                    <a:pt x="9" y="479"/>
                    <a:pt x="146" y="650"/>
                  </a:cubicBezTo>
                  <a:cubicBezTo>
                    <a:pt x="224" y="738"/>
                    <a:pt x="336" y="783"/>
                    <a:pt x="447" y="783"/>
                  </a:cubicBezTo>
                  <a:cubicBezTo>
                    <a:pt x="541" y="783"/>
                    <a:pt x="636" y="751"/>
                    <a:pt x="710" y="684"/>
                  </a:cubicBezTo>
                  <a:cubicBezTo>
                    <a:pt x="873" y="522"/>
                    <a:pt x="847" y="256"/>
                    <a:pt x="659" y="128"/>
                  </a:cubicBezTo>
                  <a:cubicBezTo>
                    <a:pt x="644" y="119"/>
                    <a:pt x="629" y="113"/>
                    <a:pt x="613" y="108"/>
                  </a:cubicBezTo>
                  <a:lnTo>
                    <a:pt x="613" y="108"/>
                  </a:lnTo>
                  <a:cubicBezTo>
                    <a:pt x="598" y="91"/>
                    <a:pt x="582" y="74"/>
                    <a:pt x="565" y="60"/>
                  </a:cubicBezTo>
                  <a:cubicBezTo>
                    <a:pt x="506" y="21"/>
                    <a:pt x="439" y="1"/>
                    <a:pt x="37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6"/>
            <p:cNvSpPr/>
            <p:nvPr/>
          </p:nvSpPr>
          <p:spPr>
            <a:xfrm>
              <a:off x="2331350" y="4431310"/>
              <a:ext cx="79868" cy="82250"/>
            </a:xfrm>
            <a:custGeom>
              <a:avLst/>
              <a:gdLst/>
              <a:ahLst/>
              <a:cxnLst/>
              <a:rect l="l" t="t" r="r" b="b"/>
              <a:pathLst>
                <a:path w="771" h="794" extrusionOk="0">
                  <a:moveTo>
                    <a:pt x="359" y="0"/>
                  </a:moveTo>
                  <a:cubicBezTo>
                    <a:pt x="351" y="0"/>
                    <a:pt x="343" y="0"/>
                    <a:pt x="335" y="1"/>
                  </a:cubicBezTo>
                  <a:cubicBezTo>
                    <a:pt x="129" y="35"/>
                    <a:pt x="1" y="232"/>
                    <a:pt x="61" y="429"/>
                  </a:cubicBezTo>
                  <a:cubicBezTo>
                    <a:pt x="108" y="593"/>
                    <a:pt x="234" y="793"/>
                    <a:pt x="419" y="793"/>
                  </a:cubicBezTo>
                  <a:cubicBezTo>
                    <a:pt x="436" y="793"/>
                    <a:pt x="453" y="792"/>
                    <a:pt x="472" y="788"/>
                  </a:cubicBezTo>
                  <a:cubicBezTo>
                    <a:pt x="720" y="745"/>
                    <a:pt x="771" y="497"/>
                    <a:pt x="754" y="283"/>
                  </a:cubicBezTo>
                  <a:cubicBezTo>
                    <a:pt x="744" y="180"/>
                    <a:pt x="677" y="127"/>
                    <a:pt x="602" y="117"/>
                  </a:cubicBezTo>
                  <a:lnTo>
                    <a:pt x="602" y="117"/>
                  </a:lnTo>
                  <a:cubicBezTo>
                    <a:pt x="545" y="46"/>
                    <a:pt x="458" y="0"/>
                    <a:pt x="3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6"/>
            <p:cNvSpPr/>
            <p:nvPr/>
          </p:nvSpPr>
          <p:spPr>
            <a:xfrm>
              <a:off x="2511291" y="4694125"/>
              <a:ext cx="84840" cy="75828"/>
            </a:xfrm>
            <a:custGeom>
              <a:avLst/>
              <a:gdLst/>
              <a:ahLst/>
              <a:cxnLst/>
              <a:rect l="l" t="t" r="r" b="b"/>
              <a:pathLst>
                <a:path w="819" h="732" extrusionOk="0">
                  <a:moveTo>
                    <a:pt x="366" y="0"/>
                  </a:moveTo>
                  <a:cubicBezTo>
                    <a:pt x="297" y="0"/>
                    <a:pt x="228" y="21"/>
                    <a:pt x="163" y="73"/>
                  </a:cubicBezTo>
                  <a:cubicBezTo>
                    <a:pt x="1" y="202"/>
                    <a:pt x="61" y="458"/>
                    <a:pt x="197" y="604"/>
                  </a:cubicBezTo>
                  <a:cubicBezTo>
                    <a:pt x="279" y="685"/>
                    <a:pt x="378" y="731"/>
                    <a:pt x="476" y="731"/>
                  </a:cubicBezTo>
                  <a:cubicBezTo>
                    <a:pt x="553" y="731"/>
                    <a:pt x="629" y="702"/>
                    <a:pt x="694" y="638"/>
                  </a:cubicBezTo>
                  <a:cubicBezTo>
                    <a:pt x="788" y="536"/>
                    <a:pt x="819" y="366"/>
                    <a:pt x="743" y="252"/>
                  </a:cubicBezTo>
                  <a:lnTo>
                    <a:pt x="743" y="252"/>
                  </a:lnTo>
                  <a:cubicBezTo>
                    <a:pt x="740" y="210"/>
                    <a:pt x="723" y="169"/>
                    <a:pt x="685" y="133"/>
                  </a:cubicBezTo>
                  <a:lnTo>
                    <a:pt x="685" y="125"/>
                  </a:lnTo>
                  <a:cubicBezTo>
                    <a:pt x="590" y="56"/>
                    <a:pt x="478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66"/>
            <p:cNvSpPr/>
            <p:nvPr/>
          </p:nvSpPr>
          <p:spPr>
            <a:xfrm>
              <a:off x="2614366" y="4869818"/>
              <a:ext cx="84944" cy="78314"/>
            </a:xfrm>
            <a:custGeom>
              <a:avLst/>
              <a:gdLst/>
              <a:ahLst/>
              <a:cxnLst/>
              <a:rect l="l" t="t" r="r" b="b"/>
              <a:pathLst>
                <a:path w="820" h="756" extrusionOk="0">
                  <a:moveTo>
                    <a:pt x="259" y="0"/>
                  </a:moveTo>
                  <a:cubicBezTo>
                    <a:pt x="44" y="0"/>
                    <a:pt x="1" y="277"/>
                    <a:pt x="49" y="448"/>
                  </a:cubicBezTo>
                  <a:cubicBezTo>
                    <a:pt x="91" y="607"/>
                    <a:pt x="211" y="756"/>
                    <a:pt x="374" y="756"/>
                  </a:cubicBezTo>
                  <a:cubicBezTo>
                    <a:pt x="412" y="756"/>
                    <a:pt x="452" y="748"/>
                    <a:pt x="494" y="730"/>
                  </a:cubicBezTo>
                  <a:cubicBezTo>
                    <a:pt x="500" y="727"/>
                    <a:pt x="505" y="725"/>
                    <a:pt x="511" y="722"/>
                  </a:cubicBezTo>
                  <a:lnTo>
                    <a:pt x="511" y="722"/>
                  </a:lnTo>
                  <a:cubicBezTo>
                    <a:pt x="542" y="741"/>
                    <a:pt x="579" y="751"/>
                    <a:pt x="617" y="751"/>
                  </a:cubicBezTo>
                  <a:cubicBezTo>
                    <a:pt x="642" y="751"/>
                    <a:pt x="667" y="747"/>
                    <a:pt x="691" y="738"/>
                  </a:cubicBezTo>
                  <a:cubicBezTo>
                    <a:pt x="785" y="696"/>
                    <a:pt x="819" y="584"/>
                    <a:pt x="785" y="490"/>
                  </a:cubicBezTo>
                  <a:lnTo>
                    <a:pt x="776" y="490"/>
                  </a:lnTo>
                  <a:cubicBezTo>
                    <a:pt x="752" y="441"/>
                    <a:pt x="723" y="394"/>
                    <a:pt x="692" y="348"/>
                  </a:cubicBezTo>
                  <a:lnTo>
                    <a:pt x="692" y="348"/>
                  </a:lnTo>
                  <a:cubicBezTo>
                    <a:pt x="685" y="271"/>
                    <a:pt x="663" y="196"/>
                    <a:pt x="622" y="131"/>
                  </a:cubicBezTo>
                  <a:cubicBezTo>
                    <a:pt x="585" y="61"/>
                    <a:pt x="525" y="32"/>
                    <a:pt x="467" y="32"/>
                  </a:cubicBezTo>
                  <a:cubicBezTo>
                    <a:pt x="448" y="32"/>
                    <a:pt x="430" y="35"/>
                    <a:pt x="412" y="40"/>
                  </a:cubicBezTo>
                  <a:lnTo>
                    <a:pt x="412" y="40"/>
                  </a:lnTo>
                  <a:cubicBezTo>
                    <a:pt x="378" y="20"/>
                    <a:pt x="340" y="6"/>
                    <a:pt x="297" y="3"/>
                  </a:cubicBezTo>
                  <a:cubicBezTo>
                    <a:pt x="284" y="1"/>
                    <a:pt x="272" y="0"/>
                    <a:pt x="25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66"/>
            <p:cNvSpPr/>
            <p:nvPr/>
          </p:nvSpPr>
          <p:spPr>
            <a:xfrm>
              <a:off x="2352691" y="4706141"/>
              <a:ext cx="117678" cy="82872"/>
            </a:xfrm>
            <a:custGeom>
              <a:avLst/>
              <a:gdLst/>
              <a:ahLst/>
              <a:cxnLst/>
              <a:rect l="l" t="t" r="r" b="b"/>
              <a:pathLst>
                <a:path w="1136" h="800" extrusionOk="0">
                  <a:moveTo>
                    <a:pt x="334" y="0"/>
                  </a:moveTo>
                  <a:cubicBezTo>
                    <a:pt x="69" y="17"/>
                    <a:pt x="0" y="351"/>
                    <a:pt x="94" y="565"/>
                  </a:cubicBezTo>
                  <a:cubicBezTo>
                    <a:pt x="158" y="703"/>
                    <a:pt x="304" y="799"/>
                    <a:pt x="449" y="799"/>
                  </a:cubicBezTo>
                  <a:cubicBezTo>
                    <a:pt x="519" y="799"/>
                    <a:pt x="589" y="777"/>
                    <a:pt x="650" y="727"/>
                  </a:cubicBezTo>
                  <a:cubicBezTo>
                    <a:pt x="690" y="695"/>
                    <a:pt x="719" y="656"/>
                    <a:pt x="740" y="614"/>
                  </a:cubicBezTo>
                  <a:lnTo>
                    <a:pt x="740" y="614"/>
                  </a:lnTo>
                  <a:cubicBezTo>
                    <a:pt x="744" y="618"/>
                    <a:pt x="749" y="621"/>
                    <a:pt x="753" y="625"/>
                  </a:cubicBezTo>
                  <a:cubicBezTo>
                    <a:pt x="788" y="649"/>
                    <a:pt x="824" y="660"/>
                    <a:pt x="859" y="660"/>
                  </a:cubicBezTo>
                  <a:cubicBezTo>
                    <a:pt x="1016" y="660"/>
                    <a:pt x="1136" y="438"/>
                    <a:pt x="967" y="325"/>
                  </a:cubicBezTo>
                  <a:lnTo>
                    <a:pt x="984" y="325"/>
                  </a:lnTo>
                  <a:cubicBezTo>
                    <a:pt x="905" y="266"/>
                    <a:pt x="826" y="217"/>
                    <a:pt x="748" y="166"/>
                  </a:cubicBezTo>
                  <a:lnTo>
                    <a:pt x="748" y="166"/>
                  </a:lnTo>
                  <a:cubicBezTo>
                    <a:pt x="712" y="92"/>
                    <a:pt x="639" y="57"/>
                    <a:pt x="569" y="56"/>
                  </a:cubicBezTo>
                  <a:lnTo>
                    <a:pt x="569" y="56"/>
                  </a:lnTo>
                  <a:cubicBezTo>
                    <a:pt x="497" y="22"/>
                    <a:pt x="417" y="0"/>
                    <a:pt x="3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66"/>
            <p:cNvSpPr/>
            <p:nvPr/>
          </p:nvSpPr>
          <p:spPr>
            <a:xfrm>
              <a:off x="2113391" y="4329789"/>
              <a:ext cx="78832" cy="89502"/>
            </a:xfrm>
            <a:custGeom>
              <a:avLst/>
              <a:gdLst/>
              <a:ahLst/>
              <a:cxnLst/>
              <a:rect l="l" t="t" r="r" b="b"/>
              <a:pathLst>
                <a:path w="761" h="864" extrusionOk="0">
                  <a:moveTo>
                    <a:pt x="278" y="0"/>
                  </a:moveTo>
                  <a:cubicBezTo>
                    <a:pt x="159" y="0"/>
                    <a:pt x="49" y="86"/>
                    <a:pt x="35" y="211"/>
                  </a:cubicBezTo>
                  <a:cubicBezTo>
                    <a:pt x="0" y="434"/>
                    <a:pt x="172" y="767"/>
                    <a:pt x="385" y="853"/>
                  </a:cubicBezTo>
                  <a:cubicBezTo>
                    <a:pt x="409" y="860"/>
                    <a:pt x="433" y="863"/>
                    <a:pt x="457" y="863"/>
                  </a:cubicBezTo>
                  <a:cubicBezTo>
                    <a:pt x="575" y="863"/>
                    <a:pt x="679" y="777"/>
                    <a:pt x="693" y="656"/>
                  </a:cubicBezTo>
                  <a:cubicBezTo>
                    <a:pt x="693" y="655"/>
                    <a:pt x="693" y="654"/>
                    <a:pt x="693" y="654"/>
                  </a:cubicBezTo>
                  <a:lnTo>
                    <a:pt x="693" y="654"/>
                  </a:lnTo>
                  <a:cubicBezTo>
                    <a:pt x="761" y="530"/>
                    <a:pt x="754" y="369"/>
                    <a:pt x="651" y="245"/>
                  </a:cubicBezTo>
                  <a:cubicBezTo>
                    <a:pt x="648" y="241"/>
                    <a:pt x="645" y="237"/>
                    <a:pt x="641" y="233"/>
                  </a:cubicBezTo>
                  <a:lnTo>
                    <a:pt x="641" y="233"/>
                  </a:lnTo>
                  <a:cubicBezTo>
                    <a:pt x="623" y="140"/>
                    <a:pt x="556" y="92"/>
                    <a:pt x="484" y="83"/>
                  </a:cubicBezTo>
                  <a:lnTo>
                    <a:pt x="484" y="83"/>
                  </a:lnTo>
                  <a:cubicBezTo>
                    <a:pt x="446" y="56"/>
                    <a:pt x="405" y="34"/>
                    <a:pt x="360" y="14"/>
                  </a:cubicBezTo>
                  <a:cubicBezTo>
                    <a:pt x="333" y="5"/>
                    <a:pt x="305" y="0"/>
                    <a:pt x="27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6"/>
            <p:cNvSpPr/>
            <p:nvPr/>
          </p:nvSpPr>
          <p:spPr>
            <a:xfrm>
              <a:off x="2242157" y="4386040"/>
              <a:ext cx="64329" cy="75724"/>
            </a:xfrm>
            <a:custGeom>
              <a:avLst/>
              <a:gdLst/>
              <a:ahLst/>
              <a:cxnLst/>
              <a:rect l="l" t="t" r="r" b="b"/>
              <a:pathLst>
                <a:path w="621" h="731" extrusionOk="0">
                  <a:moveTo>
                    <a:pt x="297" y="1"/>
                  </a:moveTo>
                  <a:cubicBezTo>
                    <a:pt x="130" y="1"/>
                    <a:pt x="0" y="156"/>
                    <a:pt x="41" y="318"/>
                  </a:cubicBezTo>
                  <a:cubicBezTo>
                    <a:pt x="66" y="464"/>
                    <a:pt x="143" y="601"/>
                    <a:pt x="255" y="695"/>
                  </a:cubicBezTo>
                  <a:cubicBezTo>
                    <a:pt x="289" y="719"/>
                    <a:pt x="327" y="731"/>
                    <a:pt x="363" y="731"/>
                  </a:cubicBezTo>
                  <a:cubicBezTo>
                    <a:pt x="453" y="731"/>
                    <a:pt x="536" y="664"/>
                    <a:pt x="554" y="566"/>
                  </a:cubicBezTo>
                  <a:cubicBezTo>
                    <a:pt x="554" y="554"/>
                    <a:pt x="554" y="541"/>
                    <a:pt x="554" y="529"/>
                  </a:cubicBezTo>
                  <a:lnTo>
                    <a:pt x="554" y="529"/>
                  </a:lnTo>
                  <a:cubicBezTo>
                    <a:pt x="603" y="464"/>
                    <a:pt x="620" y="383"/>
                    <a:pt x="605" y="301"/>
                  </a:cubicBezTo>
                  <a:cubicBezTo>
                    <a:pt x="599" y="179"/>
                    <a:pt x="522" y="73"/>
                    <a:pt x="413" y="26"/>
                  </a:cubicBezTo>
                  <a:lnTo>
                    <a:pt x="413" y="26"/>
                  </a:lnTo>
                  <a:cubicBezTo>
                    <a:pt x="384" y="10"/>
                    <a:pt x="350" y="1"/>
                    <a:pt x="315" y="1"/>
                  </a:cubicBezTo>
                  <a:cubicBezTo>
                    <a:pt x="314" y="1"/>
                    <a:pt x="314" y="1"/>
                    <a:pt x="314" y="1"/>
                  </a:cubicBezTo>
                  <a:lnTo>
                    <a:pt x="314" y="1"/>
                  </a:lnTo>
                  <a:cubicBezTo>
                    <a:pt x="308" y="1"/>
                    <a:pt x="303" y="1"/>
                    <a:pt x="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6"/>
            <p:cNvSpPr/>
            <p:nvPr/>
          </p:nvSpPr>
          <p:spPr>
            <a:xfrm>
              <a:off x="2138253" y="4189628"/>
              <a:ext cx="70441" cy="93127"/>
            </a:xfrm>
            <a:custGeom>
              <a:avLst/>
              <a:gdLst/>
              <a:ahLst/>
              <a:cxnLst/>
              <a:rect l="l" t="t" r="r" b="b"/>
              <a:pathLst>
                <a:path w="680" h="899" extrusionOk="0">
                  <a:moveTo>
                    <a:pt x="216" y="1"/>
                  </a:moveTo>
                  <a:cubicBezTo>
                    <a:pt x="124" y="1"/>
                    <a:pt x="38" y="63"/>
                    <a:pt x="26" y="161"/>
                  </a:cubicBezTo>
                  <a:cubicBezTo>
                    <a:pt x="0" y="435"/>
                    <a:pt x="111" y="700"/>
                    <a:pt x="325" y="863"/>
                  </a:cubicBezTo>
                  <a:cubicBezTo>
                    <a:pt x="356" y="887"/>
                    <a:pt x="395" y="899"/>
                    <a:pt x="434" y="899"/>
                  </a:cubicBezTo>
                  <a:cubicBezTo>
                    <a:pt x="490" y="899"/>
                    <a:pt x="546" y="874"/>
                    <a:pt x="582" y="828"/>
                  </a:cubicBezTo>
                  <a:cubicBezTo>
                    <a:pt x="632" y="748"/>
                    <a:pt x="654" y="658"/>
                    <a:pt x="647" y="570"/>
                  </a:cubicBezTo>
                  <a:lnTo>
                    <a:pt x="647" y="570"/>
                  </a:lnTo>
                  <a:cubicBezTo>
                    <a:pt x="673" y="526"/>
                    <a:pt x="679" y="470"/>
                    <a:pt x="650" y="409"/>
                  </a:cubicBezTo>
                  <a:cubicBezTo>
                    <a:pt x="582" y="255"/>
                    <a:pt x="462" y="127"/>
                    <a:pt x="325" y="33"/>
                  </a:cubicBezTo>
                  <a:cubicBezTo>
                    <a:pt x="291" y="11"/>
                    <a:pt x="253" y="1"/>
                    <a:pt x="21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66"/>
            <p:cNvSpPr/>
            <p:nvPr/>
          </p:nvSpPr>
          <p:spPr>
            <a:xfrm>
              <a:off x="2050510" y="4057961"/>
              <a:ext cx="87948" cy="81940"/>
            </a:xfrm>
            <a:custGeom>
              <a:avLst/>
              <a:gdLst/>
              <a:ahLst/>
              <a:cxnLst/>
              <a:rect l="l" t="t" r="r" b="b"/>
              <a:pathLst>
                <a:path w="849" h="791" extrusionOk="0">
                  <a:moveTo>
                    <a:pt x="309" y="509"/>
                  </a:moveTo>
                  <a:lnTo>
                    <a:pt x="309" y="509"/>
                  </a:lnTo>
                  <a:cubicBezTo>
                    <a:pt x="312" y="511"/>
                    <a:pt x="314" y="514"/>
                    <a:pt x="317" y="517"/>
                  </a:cubicBezTo>
                  <a:cubicBezTo>
                    <a:pt x="330" y="532"/>
                    <a:pt x="328" y="539"/>
                    <a:pt x="323" y="539"/>
                  </a:cubicBezTo>
                  <a:cubicBezTo>
                    <a:pt x="317" y="539"/>
                    <a:pt x="304" y="528"/>
                    <a:pt x="309" y="509"/>
                  </a:cubicBezTo>
                  <a:close/>
                  <a:moveTo>
                    <a:pt x="223" y="0"/>
                  </a:moveTo>
                  <a:cubicBezTo>
                    <a:pt x="129" y="0"/>
                    <a:pt x="48" y="69"/>
                    <a:pt x="34" y="166"/>
                  </a:cubicBezTo>
                  <a:cubicBezTo>
                    <a:pt x="0" y="414"/>
                    <a:pt x="146" y="773"/>
                    <a:pt x="428" y="790"/>
                  </a:cubicBezTo>
                  <a:cubicBezTo>
                    <a:pt x="432" y="791"/>
                    <a:pt x="437" y="791"/>
                    <a:pt x="441" y="791"/>
                  </a:cubicBezTo>
                  <a:cubicBezTo>
                    <a:pt x="536" y="791"/>
                    <a:pt x="616" y="741"/>
                    <a:pt x="661" y="668"/>
                  </a:cubicBezTo>
                  <a:lnTo>
                    <a:pt x="661" y="668"/>
                  </a:lnTo>
                  <a:cubicBezTo>
                    <a:pt x="770" y="633"/>
                    <a:pt x="848" y="499"/>
                    <a:pt x="761" y="380"/>
                  </a:cubicBezTo>
                  <a:cubicBezTo>
                    <a:pt x="697" y="298"/>
                    <a:pt x="624" y="225"/>
                    <a:pt x="545" y="163"/>
                  </a:cubicBezTo>
                  <a:lnTo>
                    <a:pt x="545" y="163"/>
                  </a:lnTo>
                  <a:cubicBezTo>
                    <a:pt x="537" y="153"/>
                    <a:pt x="530" y="142"/>
                    <a:pt x="522" y="132"/>
                  </a:cubicBezTo>
                  <a:cubicBezTo>
                    <a:pt x="484" y="62"/>
                    <a:pt x="417" y="25"/>
                    <a:pt x="346" y="25"/>
                  </a:cubicBezTo>
                  <a:cubicBezTo>
                    <a:pt x="338" y="25"/>
                    <a:pt x="330" y="25"/>
                    <a:pt x="322" y="26"/>
                  </a:cubicBezTo>
                  <a:lnTo>
                    <a:pt x="322" y="26"/>
                  </a:lnTo>
                  <a:cubicBezTo>
                    <a:pt x="312" y="21"/>
                    <a:pt x="302" y="17"/>
                    <a:pt x="291" y="12"/>
                  </a:cubicBezTo>
                  <a:cubicBezTo>
                    <a:pt x="268" y="4"/>
                    <a:pt x="245" y="0"/>
                    <a:pt x="22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66"/>
            <p:cNvSpPr/>
            <p:nvPr/>
          </p:nvSpPr>
          <p:spPr>
            <a:xfrm>
              <a:off x="1918429" y="4230236"/>
              <a:ext cx="107319" cy="65987"/>
            </a:xfrm>
            <a:custGeom>
              <a:avLst/>
              <a:gdLst/>
              <a:ahLst/>
              <a:cxnLst/>
              <a:rect l="l" t="t" r="r" b="b"/>
              <a:pathLst>
                <a:path w="1036" h="637" extrusionOk="0">
                  <a:moveTo>
                    <a:pt x="864" y="0"/>
                  </a:moveTo>
                  <a:cubicBezTo>
                    <a:pt x="633" y="0"/>
                    <a:pt x="266" y="0"/>
                    <a:pt x="95" y="197"/>
                  </a:cubicBezTo>
                  <a:cubicBezTo>
                    <a:pt x="9" y="282"/>
                    <a:pt x="0" y="419"/>
                    <a:pt x="77" y="522"/>
                  </a:cubicBezTo>
                  <a:cubicBezTo>
                    <a:pt x="150" y="595"/>
                    <a:pt x="255" y="637"/>
                    <a:pt x="364" y="637"/>
                  </a:cubicBezTo>
                  <a:cubicBezTo>
                    <a:pt x="382" y="637"/>
                    <a:pt x="401" y="636"/>
                    <a:pt x="420" y="633"/>
                  </a:cubicBezTo>
                  <a:cubicBezTo>
                    <a:pt x="607" y="633"/>
                    <a:pt x="868" y="561"/>
                    <a:pt x="899" y="358"/>
                  </a:cubicBezTo>
                  <a:lnTo>
                    <a:pt x="899" y="358"/>
                  </a:lnTo>
                  <a:cubicBezTo>
                    <a:pt x="965" y="334"/>
                    <a:pt x="1014" y="274"/>
                    <a:pt x="1027" y="205"/>
                  </a:cubicBezTo>
                  <a:cubicBezTo>
                    <a:pt x="1036" y="103"/>
                    <a:pt x="967" y="9"/>
                    <a:pt x="86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66"/>
            <p:cNvSpPr/>
            <p:nvPr/>
          </p:nvSpPr>
          <p:spPr>
            <a:xfrm>
              <a:off x="1801472" y="4069460"/>
              <a:ext cx="101933" cy="62361"/>
            </a:xfrm>
            <a:custGeom>
              <a:avLst/>
              <a:gdLst/>
              <a:ahLst/>
              <a:cxnLst/>
              <a:rect l="l" t="t" r="r" b="b"/>
              <a:pathLst>
                <a:path w="984" h="602" extrusionOk="0">
                  <a:moveTo>
                    <a:pt x="411" y="397"/>
                  </a:moveTo>
                  <a:cubicBezTo>
                    <a:pt x="413" y="397"/>
                    <a:pt x="415" y="397"/>
                    <a:pt x="418" y="397"/>
                  </a:cubicBezTo>
                  <a:lnTo>
                    <a:pt x="418" y="397"/>
                  </a:lnTo>
                  <a:cubicBezTo>
                    <a:pt x="417" y="398"/>
                    <a:pt x="416" y="398"/>
                    <a:pt x="415" y="398"/>
                  </a:cubicBezTo>
                  <a:cubicBezTo>
                    <a:pt x="414" y="398"/>
                    <a:pt x="412" y="398"/>
                    <a:pt x="411" y="397"/>
                  </a:cubicBezTo>
                  <a:close/>
                  <a:moveTo>
                    <a:pt x="618" y="1"/>
                  </a:moveTo>
                  <a:cubicBezTo>
                    <a:pt x="580" y="1"/>
                    <a:pt x="542" y="8"/>
                    <a:pt x="505" y="25"/>
                  </a:cubicBezTo>
                  <a:lnTo>
                    <a:pt x="505" y="25"/>
                  </a:lnTo>
                  <a:cubicBezTo>
                    <a:pt x="482" y="23"/>
                    <a:pt x="460" y="22"/>
                    <a:pt x="437" y="22"/>
                  </a:cubicBezTo>
                  <a:cubicBezTo>
                    <a:pt x="350" y="22"/>
                    <a:pt x="266" y="40"/>
                    <a:pt x="197" y="89"/>
                  </a:cubicBezTo>
                  <a:cubicBezTo>
                    <a:pt x="0" y="235"/>
                    <a:pt x="103" y="508"/>
                    <a:pt x="317" y="577"/>
                  </a:cubicBezTo>
                  <a:cubicBezTo>
                    <a:pt x="372" y="592"/>
                    <a:pt x="433" y="601"/>
                    <a:pt x="493" y="601"/>
                  </a:cubicBezTo>
                  <a:cubicBezTo>
                    <a:pt x="630" y="601"/>
                    <a:pt x="766" y="556"/>
                    <a:pt x="840" y="445"/>
                  </a:cubicBezTo>
                  <a:lnTo>
                    <a:pt x="840" y="445"/>
                  </a:lnTo>
                  <a:cubicBezTo>
                    <a:pt x="887" y="426"/>
                    <a:pt x="927" y="388"/>
                    <a:pt x="950" y="337"/>
                  </a:cubicBezTo>
                  <a:cubicBezTo>
                    <a:pt x="984" y="243"/>
                    <a:pt x="941" y="132"/>
                    <a:pt x="839" y="98"/>
                  </a:cubicBezTo>
                  <a:cubicBezTo>
                    <a:pt x="834" y="97"/>
                    <a:pt x="830" y="96"/>
                    <a:pt x="826" y="94"/>
                  </a:cubicBezTo>
                  <a:lnTo>
                    <a:pt x="826" y="94"/>
                  </a:lnTo>
                  <a:cubicBezTo>
                    <a:pt x="774" y="36"/>
                    <a:pt x="698" y="1"/>
                    <a:pt x="61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6"/>
            <p:cNvSpPr/>
            <p:nvPr/>
          </p:nvSpPr>
          <p:spPr>
            <a:xfrm>
              <a:off x="1725228" y="4122603"/>
              <a:ext cx="84322" cy="96028"/>
            </a:xfrm>
            <a:custGeom>
              <a:avLst/>
              <a:gdLst/>
              <a:ahLst/>
              <a:cxnLst/>
              <a:rect l="l" t="t" r="r" b="b"/>
              <a:pathLst>
                <a:path w="814" h="927" extrusionOk="0">
                  <a:moveTo>
                    <a:pt x="430" y="0"/>
                  </a:moveTo>
                  <a:cubicBezTo>
                    <a:pt x="388" y="0"/>
                    <a:pt x="343" y="12"/>
                    <a:pt x="291" y="38"/>
                  </a:cubicBezTo>
                  <a:cubicBezTo>
                    <a:pt x="0" y="192"/>
                    <a:pt x="129" y="637"/>
                    <a:pt x="300" y="825"/>
                  </a:cubicBezTo>
                  <a:cubicBezTo>
                    <a:pt x="357" y="892"/>
                    <a:pt x="438" y="927"/>
                    <a:pt x="518" y="927"/>
                  </a:cubicBezTo>
                  <a:cubicBezTo>
                    <a:pt x="582" y="927"/>
                    <a:pt x="644" y="905"/>
                    <a:pt x="693" y="859"/>
                  </a:cubicBezTo>
                  <a:cubicBezTo>
                    <a:pt x="813" y="748"/>
                    <a:pt x="813" y="586"/>
                    <a:pt x="779" y="449"/>
                  </a:cubicBezTo>
                  <a:cubicBezTo>
                    <a:pt x="762" y="357"/>
                    <a:pt x="721" y="241"/>
                    <a:pt x="652" y="160"/>
                  </a:cubicBezTo>
                  <a:lnTo>
                    <a:pt x="652" y="160"/>
                  </a:lnTo>
                  <a:cubicBezTo>
                    <a:pt x="600" y="67"/>
                    <a:pt x="528" y="0"/>
                    <a:pt x="43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6"/>
            <p:cNvSpPr/>
            <p:nvPr/>
          </p:nvSpPr>
          <p:spPr>
            <a:xfrm>
              <a:off x="1742942" y="4317668"/>
              <a:ext cx="74585" cy="92402"/>
            </a:xfrm>
            <a:custGeom>
              <a:avLst/>
              <a:gdLst/>
              <a:ahLst/>
              <a:cxnLst/>
              <a:rect l="l" t="t" r="r" b="b"/>
              <a:pathLst>
                <a:path w="720" h="892" extrusionOk="0">
                  <a:moveTo>
                    <a:pt x="390" y="321"/>
                  </a:moveTo>
                  <a:cubicBezTo>
                    <a:pt x="392" y="321"/>
                    <a:pt x="399" y="331"/>
                    <a:pt x="393" y="335"/>
                  </a:cubicBezTo>
                  <a:lnTo>
                    <a:pt x="393" y="335"/>
                  </a:lnTo>
                  <a:cubicBezTo>
                    <a:pt x="388" y="325"/>
                    <a:pt x="388" y="321"/>
                    <a:pt x="390" y="321"/>
                  </a:cubicBezTo>
                  <a:close/>
                  <a:moveTo>
                    <a:pt x="319" y="0"/>
                  </a:moveTo>
                  <a:cubicBezTo>
                    <a:pt x="288" y="0"/>
                    <a:pt x="256" y="7"/>
                    <a:pt x="223" y="20"/>
                  </a:cubicBezTo>
                  <a:cubicBezTo>
                    <a:pt x="26" y="89"/>
                    <a:pt x="1" y="294"/>
                    <a:pt x="43" y="465"/>
                  </a:cubicBezTo>
                  <a:cubicBezTo>
                    <a:pt x="86" y="653"/>
                    <a:pt x="214" y="807"/>
                    <a:pt x="394" y="884"/>
                  </a:cubicBezTo>
                  <a:cubicBezTo>
                    <a:pt x="414" y="889"/>
                    <a:pt x="433" y="891"/>
                    <a:pt x="453" y="891"/>
                  </a:cubicBezTo>
                  <a:cubicBezTo>
                    <a:pt x="537" y="891"/>
                    <a:pt x="618" y="848"/>
                    <a:pt x="659" y="764"/>
                  </a:cubicBezTo>
                  <a:cubicBezTo>
                    <a:pt x="711" y="679"/>
                    <a:pt x="719" y="576"/>
                    <a:pt x="685" y="482"/>
                  </a:cubicBezTo>
                  <a:cubicBezTo>
                    <a:pt x="673" y="459"/>
                    <a:pt x="656" y="438"/>
                    <a:pt x="636" y="422"/>
                  </a:cubicBezTo>
                  <a:lnTo>
                    <a:pt x="636" y="422"/>
                  </a:lnTo>
                  <a:cubicBezTo>
                    <a:pt x="659" y="380"/>
                    <a:pt x="665" y="327"/>
                    <a:pt x="642" y="268"/>
                  </a:cubicBezTo>
                  <a:cubicBezTo>
                    <a:pt x="579" y="134"/>
                    <a:pt x="463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6"/>
            <p:cNvSpPr/>
            <p:nvPr/>
          </p:nvSpPr>
          <p:spPr>
            <a:xfrm>
              <a:off x="2030102" y="4564426"/>
              <a:ext cx="74896" cy="96235"/>
            </a:xfrm>
            <a:custGeom>
              <a:avLst/>
              <a:gdLst/>
              <a:ahLst/>
              <a:cxnLst/>
              <a:rect l="l" t="t" r="r" b="b"/>
              <a:pathLst>
                <a:path w="723" h="929" extrusionOk="0">
                  <a:moveTo>
                    <a:pt x="319" y="0"/>
                  </a:moveTo>
                  <a:cubicBezTo>
                    <a:pt x="299" y="0"/>
                    <a:pt x="279" y="3"/>
                    <a:pt x="257" y="8"/>
                  </a:cubicBezTo>
                  <a:cubicBezTo>
                    <a:pt x="0" y="76"/>
                    <a:pt x="26" y="418"/>
                    <a:pt x="86" y="598"/>
                  </a:cubicBezTo>
                  <a:cubicBezTo>
                    <a:pt x="132" y="743"/>
                    <a:pt x="264" y="928"/>
                    <a:pt x="424" y="928"/>
                  </a:cubicBezTo>
                  <a:cubicBezTo>
                    <a:pt x="472" y="928"/>
                    <a:pt x="522" y="911"/>
                    <a:pt x="574" y="872"/>
                  </a:cubicBezTo>
                  <a:cubicBezTo>
                    <a:pt x="702" y="773"/>
                    <a:pt x="723" y="609"/>
                    <a:pt x="690" y="461"/>
                  </a:cubicBezTo>
                  <a:lnTo>
                    <a:pt x="693" y="461"/>
                  </a:lnTo>
                  <a:cubicBezTo>
                    <a:pt x="654" y="281"/>
                    <a:pt x="536" y="0"/>
                    <a:pt x="31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6"/>
            <p:cNvSpPr/>
            <p:nvPr/>
          </p:nvSpPr>
          <p:spPr>
            <a:xfrm>
              <a:off x="2176272" y="4739602"/>
              <a:ext cx="93231" cy="88362"/>
            </a:xfrm>
            <a:custGeom>
              <a:avLst/>
              <a:gdLst/>
              <a:ahLst/>
              <a:cxnLst/>
              <a:rect l="l" t="t" r="r" b="b"/>
              <a:pathLst>
                <a:path w="900" h="853" extrusionOk="0">
                  <a:moveTo>
                    <a:pt x="437" y="0"/>
                  </a:moveTo>
                  <a:cubicBezTo>
                    <a:pt x="358" y="0"/>
                    <a:pt x="279" y="47"/>
                    <a:pt x="253" y="121"/>
                  </a:cubicBezTo>
                  <a:lnTo>
                    <a:pt x="253" y="121"/>
                  </a:lnTo>
                  <a:cubicBezTo>
                    <a:pt x="247" y="120"/>
                    <a:pt x="242" y="120"/>
                    <a:pt x="236" y="120"/>
                  </a:cubicBezTo>
                  <a:cubicBezTo>
                    <a:pt x="120" y="120"/>
                    <a:pt x="17" y="210"/>
                    <a:pt x="1" y="336"/>
                  </a:cubicBezTo>
                  <a:cubicBezTo>
                    <a:pt x="1" y="447"/>
                    <a:pt x="52" y="558"/>
                    <a:pt x="138" y="635"/>
                  </a:cubicBezTo>
                  <a:cubicBezTo>
                    <a:pt x="240" y="737"/>
                    <a:pt x="380" y="852"/>
                    <a:pt x="523" y="852"/>
                  </a:cubicBezTo>
                  <a:cubicBezTo>
                    <a:pt x="583" y="852"/>
                    <a:pt x="644" y="832"/>
                    <a:pt x="702" y="781"/>
                  </a:cubicBezTo>
                  <a:cubicBezTo>
                    <a:pt x="729" y="757"/>
                    <a:pt x="748" y="731"/>
                    <a:pt x="763" y="705"/>
                  </a:cubicBezTo>
                  <a:lnTo>
                    <a:pt x="763" y="705"/>
                  </a:lnTo>
                  <a:cubicBezTo>
                    <a:pt x="780" y="698"/>
                    <a:pt x="797" y="689"/>
                    <a:pt x="814" y="678"/>
                  </a:cubicBezTo>
                  <a:cubicBezTo>
                    <a:pt x="891" y="610"/>
                    <a:pt x="899" y="498"/>
                    <a:pt x="839" y="413"/>
                  </a:cubicBezTo>
                  <a:lnTo>
                    <a:pt x="839" y="413"/>
                  </a:lnTo>
                  <a:lnTo>
                    <a:pt x="831" y="421"/>
                  </a:lnTo>
                  <a:cubicBezTo>
                    <a:pt x="796" y="383"/>
                    <a:pt x="758" y="347"/>
                    <a:pt x="717" y="315"/>
                  </a:cubicBezTo>
                  <a:lnTo>
                    <a:pt x="717" y="315"/>
                  </a:lnTo>
                  <a:cubicBezTo>
                    <a:pt x="679" y="239"/>
                    <a:pt x="633" y="166"/>
                    <a:pt x="600" y="105"/>
                  </a:cubicBezTo>
                  <a:cubicBezTo>
                    <a:pt x="564" y="31"/>
                    <a:pt x="501" y="0"/>
                    <a:pt x="43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6"/>
            <p:cNvSpPr/>
            <p:nvPr/>
          </p:nvSpPr>
          <p:spPr>
            <a:xfrm>
              <a:off x="2311875" y="4572403"/>
              <a:ext cx="78314" cy="92402"/>
            </a:xfrm>
            <a:custGeom>
              <a:avLst/>
              <a:gdLst/>
              <a:ahLst/>
              <a:cxnLst/>
              <a:rect l="l" t="t" r="r" b="b"/>
              <a:pathLst>
                <a:path w="756" h="892" extrusionOk="0">
                  <a:moveTo>
                    <a:pt x="304" y="1"/>
                  </a:moveTo>
                  <a:cubicBezTo>
                    <a:pt x="267" y="1"/>
                    <a:pt x="228" y="8"/>
                    <a:pt x="189" y="25"/>
                  </a:cubicBezTo>
                  <a:cubicBezTo>
                    <a:pt x="52" y="85"/>
                    <a:pt x="1" y="247"/>
                    <a:pt x="69" y="376"/>
                  </a:cubicBezTo>
                  <a:cubicBezTo>
                    <a:pt x="138" y="513"/>
                    <a:pt x="215" y="649"/>
                    <a:pt x="283" y="786"/>
                  </a:cubicBezTo>
                  <a:cubicBezTo>
                    <a:pt x="316" y="857"/>
                    <a:pt x="382" y="891"/>
                    <a:pt x="448" y="891"/>
                  </a:cubicBezTo>
                  <a:cubicBezTo>
                    <a:pt x="519" y="891"/>
                    <a:pt x="590" y="853"/>
                    <a:pt x="625" y="778"/>
                  </a:cubicBezTo>
                  <a:cubicBezTo>
                    <a:pt x="642" y="727"/>
                    <a:pt x="653" y="674"/>
                    <a:pt x="656" y="621"/>
                  </a:cubicBezTo>
                  <a:lnTo>
                    <a:pt x="656" y="621"/>
                  </a:lnTo>
                  <a:cubicBezTo>
                    <a:pt x="716" y="589"/>
                    <a:pt x="756" y="525"/>
                    <a:pt x="736" y="436"/>
                  </a:cubicBezTo>
                  <a:cubicBezTo>
                    <a:pt x="693" y="246"/>
                    <a:pt x="519" y="1"/>
                    <a:pt x="3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6"/>
            <p:cNvSpPr/>
            <p:nvPr/>
          </p:nvSpPr>
          <p:spPr>
            <a:xfrm>
              <a:off x="2412049" y="4900482"/>
              <a:ext cx="81525" cy="96442"/>
            </a:xfrm>
            <a:custGeom>
              <a:avLst/>
              <a:gdLst/>
              <a:ahLst/>
              <a:cxnLst/>
              <a:rect l="l" t="t" r="r" b="b"/>
              <a:pathLst>
                <a:path w="787" h="931" extrusionOk="0">
                  <a:moveTo>
                    <a:pt x="463" y="1"/>
                  </a:moveTo>
                  <a:cubicBezTo>
                    <a:pt x="446" y="1"/>
                    <a:pt x="429" y="2"/>
                    <a:pt x="411" y="6"/>
                  </a:cubicBezTo>
                  <a:cubicBezTo>
                    <a:pt x="393" y="9"/>
                    <a:pt x="375" y="13"/>
                    <a:pt x="359" y="20"/>
                  </a:cubicBezTo>
                  <a:lnTo>
                    <a:pt x="359" y="20"/>
                  </a:lnTo>
                  <a:cubicBezTo>
                    <a:pt x="267" y="30"/>
                    <a:pt x="180" y="89"/>
                    <a:pt x="137" y="186"/>
                  </a:cubicBezTo>
                  <a:cubicBezTo>
                    <a:pt x="35" y="400"/>
                    <a:pt x="0" y="921"/>
                    <a:pt x="343" y="930"/>
                  </a:cubicBezTo>
                  <a:cubicBezTo>
                    <a:pt x="349" y="930"/>
                    <a:pt x="355" y="931"/>
                    <a:pt x="360" y="931"/>
                  </a:cubicBezTo>
                  <a:cubicBezTo>
                    <a:pt x="672" y="931"/>
                    <a:pt x="786" y="489"/>
                    <a:pt x="719" y="246"/>
                  </a:cubicBezTo>
                  <a:cubicBezTo>
                    <a:pt x="689" y="116"/>
                    <a:pt x="597" y="1"/>
                    <a:pt x="46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6"/>
            <p:cNvSpPr/>
            <p:nvPr/>
          </p:nvSpPr>
          <p:spPr>
            <a:xfrm>
              <a:off x="2503315" y="5130665"/>
              <a:ext cx="87844" cy="80075"/>
            </a:xfrm>
            <a:custGeom>
              <a:avLst/>
              <a:gdLst/>
              <a:ahLst/>
              <a:cxnLst/>
              <a:rect l="l" t="t" r="r" b="b"/>
              <a:pathLst>
                <a:path w="848" h="773" extrusionOk="0">
                  <a:moveTo>
                    <a:pt x="305" y="0"/>
                  </a:moveTo>
                  <a:cubicBezTo>
                    <a:pt x="125" y="0"/>
                    <a:pt x="1" y="177"/>
                    <a:pt x="1" y="359"/>
                  </a:cubicBezTo>
                  <a:cubicBezTo>
                    <a:pt x="1" y="479"/>
                    <a:pt x="18" y="616"/>
                    <a:pt x="146" y="667"/>
                  </a:cubicBezTo>
                  <a:cubicBezTo>
                    <a:pt x="170" y="674"/>
                    <a:pt x="194" y="677"/>
                    <a:pt x="217" y="677"/>
                  </a:cubicBezTo>
                  <a:cubicBezTo>
                    <a:pt x="261" y="677"/>
                    <a:pt x="303" y="665"/>
                    <a:pt x="339" y="644"/>
                  </a:cubicBezTo>
                  <a:lnTo>
                    <a:pt x="339" y="644"/>
                  </a:lnTo>
                  <a:cubicBezTo>
                    <a:pt x="343" y="646"/>
                    <a:pt x="347" y="648"/>
                    <a:pt x="351" y="650"/>
                  </a:cubicBezTo>
                  <a:cubicBezTo>
                    <a:pt x="383" y="665"/>
                    <a:pt x="417" y="672"/>
                    <a:pt x="451" y="672"/>
                  </a:cubicBezTo>
                  <a:cubicBezTo>
                    <a:pt x="461" y="672"/>
                    <a:pt x="470" y="671"/>
                    <a:pt x="480" y="670"/>
                  </a:cubicBezTo>
                  <a:lnTo>
                    <a:pt x="480" y="670"/>
                  </a:lnTo>
                  <a:cubicBezTo>
                    <a:pt x="511" y="732"/>
                    <a:pt x="574" y="772"/>
                    <a:pt x="645" y="772"/>
                  </a:cubicBezTo>
                  <a:cubicBezTo>
                    <a:pt x="655" y="772"/>
                    <a:pt x="666" y="772"/>
                    <a:pt x="676" y="770"/>
                  </a:cubicBezTo>
                  <a:cubicBezTo>
                    <a:pt x="779" y="753"/>
                    <a:pt x="848" y="659"/>
                    <a:pt x="830" y="556"/>
                  </a:cubicBezTo>
                  <a:lnTo>
                    <a:pt x="830" y="556"/>
                  </a:lnTo>
                  <a:lnTo>
                    <a:pt x="839" y="573"/>
                  </a:lnTo>
                  <a:cubicBezTo>
                    <a:pt x="831" y="416"/>
                    <a:pt x="746" y="294"/>
                    <a:pt x="629" y="222"/>
                  </a:cubicBezTo>
                  <a:lnTo>
                    <a:pt x="629" y="222"/>
                  </a:lnTo>
                  <a:cubicBezTo>
                    <a:pt x="579" y="131"/>
                    <a:pt x="500" y="57"/>
                    <a:pt x="403" y="17"/>
                  </a:cubicBezTo>
                  <a:cubicBezTo>
                    <a:pt x="369" y="6"/>
                    <a:pt x="336" y="0"/>
                    <a:pt x="3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6"/>
            <p:cNvSpPr/>
            <p:nvPr/>
          </p:nvSpPr>
          <p:spPr>
            <a:xfrm>
              <a:off x="2302241" y="5023757"/>
              <a:ext cx="84219" cy="79454"/>
            </a:xfrm>
            <a:custGeom>
              <a:avLst/>
              <a:gdLst/>
              <a:ahLst/>
              <a:cxnLst/>
              <a:rect l="l" t="t" r="r" b="b"/>
              <a:pathLst>
                <a:path w="813" h="767" extrusionOk="0">
                  <a:moveTo>
                    <a:pt x="396" y="0"/>
                  </a:moveTo>
                  <a:cubicBezTo>
                    <a:pt x="356" y="0"/>
                    <a:pt x="316" y="13"/>
                    <a:pt x="282" y="39"/>
                  </a:cubicBezTo>
                  <a:cubicBezTo>
                    <a:pt x="242" y="72"/>
                    <a:pt x="219" y="113"/>
                    <a:pt x="212" y="157"/>
                  </a:cubicBezTo>
                  <a:lnTo>
                    <a:pt x="212" y="157"/>
                  </a:lnTo>
                  <a:cubicBezTo>
                    <a:pt x="50" y="257"/>
                    <a:pt x="1" y="473"/>
                    <a:pt x="111" y="638"/>
                  </a:cubicBezTo>
                  <a:cubicBezTo>
                    <a:pt x="171" y="724"/>
                    <a:pt x="265" y="767"/>
                    <a:pt x="360" y="767"/>
                  </a:cubicBezTo>
                  <a:cubicBezTo>
                    <a:pt x="455" y="767"/>
                    <a:pt x="551" y="724"/>
                    <a:pt x="616" y="638"/>
                  </a:cubicBezTo>
                  <a:cubicBezTo>
                    <a:pt x="625" y="624"/>
                    <a:pt x="634" y="610"/>
                    <a:pt x="641" y="597"/>
                  </a:cubicBezTo>
                  <a:lnTo>
                    <a:pt x="641" y="597"/>
                  </a:lnTo>
                  <a:cubicBezTo>
                    <a:pt x="737" y="566"/>
                    <a:pt x="812" y="468"/>
                    <a:pt x="761" y="347"/>
                  </a:cubicBezTo>
                  <a:lnTo>
                    <a:pt x="744" y="347"/>
                  </a:lnTo>
                  <a:cubicBezTo>
                    <a:pt x="716" y="278"/>
                    <a:pt x="669" y="222"/>
                    <a:pt x="611" y="181"/>
                  </a:cubicBezTo>
                  <a:lnTo>
                    <a:pt x="611" y="181"/>
                  </a:lnTo>
                  <a:cubicBezTo>
                    <a:pt x="590" y="141"/>
                    <a:pt x="565" y="102"/>
                    <a:pt x="539" y="65"/>
                  </a:cubicBezTo>
                  <a:cubicBezTo>
                    <a:pt x="500" y="22"/>
                    <a:pt x="448" y="0"/>
                    <a:pt x="39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6"/>
            <p:cNvSpPr/>
            <p:nvPr/>
          </p:nvSpPr>
          <p:spPr>
            <a:xfrm>
              <a:off x="2284526" y="4899342"/>
              <a:ext cx="88673" cy="89087"/>
            </a:xfrm>
            <a:custGeom>
              <a:avLst/>
              <a:gdLst/>
              <a:ahLst/>
              <a:cxnLst/>
              <a:rect l="l" t="t" r="r" b="b"/>
              <a:pathLst>
                <a:path w="856" h="860" extrusionOk="0">
                  <a:moveTo>
                    <a:pt x="404" y="1"/>
                  </a:moveTo>
                  <a:cubicBezTo>
                    <a:pt x="215" y="1"/>
                    <a:pt x="28" y="88"/>
                    <a:pt x="17" y="291"/>
                  </a:cubicBezTo>
                  <a:cubicBezTo>
                    <a:pt x="1" y="533"/>
                    <a:pt x="190" y="859"/>
                    <a:pt x="449" y="859"/>
                  </a:cubicBezTo>
                  <a:cubicBezTo>
                    <a:pt x="464" y="859"/>
                    <a:pt x="480" y="858"/>
                    <a:pt x="496" y="855"/>
                  </a:cubicBezTo>
                  <a:cubicBezTo>
                    <a:pt x="637" y="822"/>
                    <a:pt x="746" y="716"/>
                    <a:pt x="768" y="576"/>
                  </a:cubicBezTo>
                  <a:lnTo>
                    <a:pt x="768" y="576"/>
                  </a:lnTo>
                  <a:cubicBezTo>
                    <a:pt x="813" y="528"/>
                    <a:pt x="842" y="464"/>
                    <a:pt x="847" y="394"/>
                  </a:cubicBezTo>
                  <a:cubicBezTo>
                    <a:pt x="855" y="265"/>
                    <a:pt x="795" y="145"/>
                    <a:pt x="693" y="77"/>
                  </a:cubicBezTo>
                  <a:cubicBezTo>
                    <a:pt x="616" y="28"/>
                    <a:pt x="510" y="1"/>
                    <a:pt x="4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6"/>
            <p:cNvSpPr/>
            <p:nvPr/>
          </p:nvSpPr>
          <p:spPr>
            <a:xfrm>
              <a:off x="1811210" y="4428513"/>
              <a:ext cx="97582" cy="61015"/>
            </a:xfrm>
            <a:custGeom>
              <a:avLst/>
              <a:gdLst/>
              <a:ahLst/>
              <a:cxnLst/>
              <a:rect l="l" t="t" r="r" b="b"/>
              <a:pathLst>
                <a:path w="942" h="589" extrusionOk="0">
                  <a:moveTo>
                    <a:pt x="407" y="206"/>
                  </a:moveTo>
                  <a:cubicBezTo>
                    <a:pt x="410" y="206"/>
                    <a:pt x="411" y="209"/>
                    <a:pt x="410" y="213"/>
                  </a:cubicBezTo>
                  <a:lnTo>
                    <a:pt x="410" y="213"/>
                  </a:lnTo>
                  <a:cubicBezTo>
                    <a:pt x="410" y="214"/>
                    <a:pt x="410" y="215"/>
                    <a:pt x="409" y="216"/>
                  </a:cubicBezTo>
                  <a:lnTo>
                    <a:pt x="409" y="216"/>
                  </a:lnTo>
                  <a:cubicBezTo>
                    <a:pt x="400" y="216"/>
                    <a:pt x="390" y="214"/>
                    <a:pt x="402" y="208"/>
                  </a:cubicBezTo>
                  <a:cubicBezTo>
                    <a:pt x="404" y="207"/>
                    <a:pt x="406" y="206"/>
                    <a:pt x="407" y="206"/>
                  </a:cubicBezTo>
                  <a:close/>
                  <a:moveTo>
                    <a:pt x="386" y="0"/>
                  </a:moveTo>
                  <a:cubicBezTo>
                    <a:pt x="256" y="0"/>
                    <a:pt x="126" y="39"/>
                    <a:pt x="69" y="173"/>
                  </a:cubicBezTo>
                  <a:cubicBezTo>
                    <a:pt x="0" y="345"/>
                    <a:pt x="129" y="516"/>
                    <a:pt x="283" y="567"/>
                  </a:cubicBezTo>
                  <a:cubicBezTo>
                    <a:pt x="328" y="581"/>
                    <a:pt x="375" y="588"/>
                    <a:pt x="421" y="588"/>
                  </a:cubicBezTo>
                  <a:cubicBezTo>
                    <a:pt x="513" y="588"/>
                    <a:pt x="603" y="561"/>
                    <a:pt x="679" y="510"/>
                  </a:cubicBezTo>
                  <a:lnTo>
                    <a:pt x="679" y="510"/>
                  </a:lnTo>
                  <a:cubicBezTo>
                    <a:pt x="683" y="510"/>
                    <a:pt x="688" y="510"/>
                    <a:pt x="693" y="510"/>
                  </a:cubicBezTo>
                  <a:cubicBezTo>
                    <a:pt x="713" y="510"/>
                    <a:pt x="733" y="509"/>
                    <a:pt x="753" y="507"/>
                  </a:cubicBezTo>
                  <a:cubicBezTo>
                    <a:pt x="873" y="490"/>
                    <a:pt x="941" y="362"/>
                    <a:pt x="890" y="250"/>
                  </a:cubicBezTo>
                  <a:cubicBezTo>
                    <a:pt x="813" y="114"/>
                    <a:pt x="668" y="19"/>
                    <a:pt x="514" y="11"/>
                  </a:cubicBezTo>
                  <a:cubicBezTo>
                    <a:pt x="473" y="5"/>
                    <a:pt x="430" y="0"/>
                    <a:pt x="3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66"/>
            <p:cNvSpPr/>
            <p:nvPr/>
          </p:nvSpPr>
          <p:spPr>
            <a:xfrm>
              <a:off x="2004411" y="4436696"/>
              <a:ext cx="84115" cy="61740"/>
            </a:xfrm>
            <a:custGeom>
              <a:avLst/>
              <a:gdLst/>
              <a:ahLst/>
              <a:cxnLst/>
              <a:rect l="l" t="t" r="r" b="b"/>
              <a:pathLst>
                <a:path w="812" h="596" extrusionOk="0">
                  <a:moveTo>
                    <a:pt x="366" y="0"/>
                  </a:moveTo>
                  <a:cubicBezTo>
                    <a:pt x="303" y="0"/>
                    <a:pt x="241" y="11"/>
                    <a:pt x="180" y="35"/>
                  </a:cubicBezTo>
                  <a:cubicBezTo>
                    <a:pt x="69" y="69"/>
                    <a:pt x="0" y="180"/>
                    <a:pt x="17" y="291"/>
                  </a:cubicBezTo>
                  <a:cubicBezTo>
                    <a:pt x="26" y="394"/>
                    <a:pt x="94" y="479"/>
                    <a:pt x="188" y="531"/>
                  </a:cubicBezTo>
                  <a:cubicBezTo>
                    <a:pt x="262" y="571"/>
                    <a:pt x="350" y="596"/>
                    <a:pt x="435" y="596"/>
                  </a:cubicBezTo>
                  <a:cubicBezTo>
                    <a:pt x="549" y="596"/>
                    <a:pt x="659" y="553"/>
                    <a:pt x="727" y="445"/>
                  </a:cubicBezTo>
                  <a:cubicBezTo>
                    <a:pt x="741" y="425"/>
                    <a:pt x="750" y="403"/>
                    <a:pt x="757" y="380"/>
                  </a:cubicBezTo>
                  <a:lnTo>
                    <a:pt x="757" y="380"/>
                  </a:lnTo>
                  <a:cubicBezTo>
                    <a:pt x="812" y="296"/>
                    <a:pt x="794" y="189"/>
                    <a:pt x="713" y="122"/>
                  </a:cubicBezTo>
                  <a:lnTo>
                    <a:pt x="713" y="122"/>
                  </a:lnTo>
                  <a:cubicBezTo>
                    <a:pt x="667" y="55"/>
                    <a:pt x="597" y="8"/>
                    <a:pt x="513" y="8"/>
                  </a:cubicBezTo>
                  <a:cubicBezTo>
                    <a:pt x="499" y="8"/>
                    <a:pt x="486" y="9"/>
                    <a:pt x="472" y="11"/>
                  </a:cubicBezTo>
                  <a:lnTo>
                    <a:pt x="472" y="11"/>
                  </a:lnTo>
                  <a:cubicBezTo>
                    <a:pt x="437" y="4"/>
                    <a:pt x="401" y="0"/>
                    <a:pt x="36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66"/>
            <p:cNvSpPr/>
            <p:nvPr/>
          </p:nvSpPr>
          <p:spPr>
            <a:xfrm>
              <a:off x="2152445" y="4510973"/>
              <a:ext cx="47859" cy="44129"/>
            </a:xfrm>
            <a:custGeom>
              <a:avLst/>
              <a:gdLst/>
              <a:ahLst/>
              <a:cxnLst/>
              <a:rect l="l" t="t" r="r" b="b"/>
              <a:pathLst>
                <a:path w="462" h="426" extrusionOk="0">
                  <a:moveTo>
                    <a:pt x="236" y="0"/>
                  </a:moveTo>
                  <a:cubicBezTo>
                    <a:pt x="104" y="0"/>
                    <a:pt x="0" y="106"/>
                    <a:pt x="8" y="242"/>
                  </a:cubicBezTo>
                  <a:cubicBezTo>
                    <a:pt x="12" y="255"/>
                    <a:pt x="17" y="267"/>
                    <a:pt x="24" y="277"/>
                  </a:cubicBezTo>
                  <a:lnTo>
                    <a:pt x="24" y="277"/>
                  </a:lnTo>
                  <a:cubicBezTo>
                    <a:pt x="36" y="323"/>
                    <a:pt x="64" y="366"/>
                    <a:pt x="111" y="396"/>
                  </a:cubicBezTo>
                  <a:cubicBezTo>
                    <a:pt x="145" y="416"/>
                    <a:pt x="182" y="426"/>
                    <a:pt x="219" y="426"/>
                  </a:cubicBezTo>
                  <a:cubicBezTo>
                    <a:pt x="305" y="426"/>
                    <a:pt x="389" y="374"/>
                    <a:pt x="419" y="284"/>
                  </a:cubicBezTo>
                  <a:cubicBezTo>
                    <a:pt x="462" y="165"/>
                    <a:pt x="393" y="28"/>
                    <a:pt x="265" y="2"/>
                  </a:cubicBezTo>
                  <a:cubicBezTo>
                    <a:pt x="255" y="1"/>
                    <a:pt x="245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6"/>
            <p:cNvSpPr/>
            <p:nvPr/>
          </p:nvSpPr>
          <p:spPr>
            <a:xfrm>
              <a:off x="2204863" y="4658074"/>
              <a:ext cx="37085" cy="32942"/>
            </a:xfrm>
            <a:custGeom>
              <a:avLst/>
              <a:gdLst/>
              <a:ahLst/>
              <a:cxnLst/>
              <a:rect l="l" t="t" r="r" b="b"/>
              <a:pathLst>
                <a:path w="358" h="318" extrusionOk="0">
                  <a:moveTo>
                    <a:pt x="204" y="1"/>
                  </a:moveTo>
                  <a:cubicBezTo>
                    <a:pt x="188" y="1"/>
                    <a:pt x="171" y="5"/>
                    <a:pt x="157" y="14"/>
                  </a:cubicBezTo>
                  <a:lnTo>
                    <a:pt x="157" y="14"/>
                  </a:lnTo>
                  <a:cubicBezTo>
                    <a:pt x="74" y="30"/>
                    <a:pt x="15" y="94"/>
                    <a:pt x="7" y="173"/>
                  </a:cubicBezTo>
                  <a:cubicBezTo>
                    <a:pt x="1" y="269"/>
                    <a:pt x="105" y="318"/>
                    <a:pt x="197" y="318"/>
                  </a:cubicBezTo>
                  <a:cubicBezTo>
                    <a:pt x="228" y="318"/>
                    <a:pt x="257" y="312"/>
                    <a:pt x="281" y="302"/>
                  </a:cubicBezTo>
                  <a:cubicBezTo>
                    <a:pt x="332" y="267"/>
                    <a:pt x="358" y="199"/>
                    <a:pt x="341" y="139"/>
                  </a:cubicBezTo>
                  <a:cubicBezTo>
                    <a:pt x="332" y="88"/>
                    <a:pt x="298" y="45"/>
                    <a:pt x="255" y="19"/>
                  </a:cubicBezTo>
                  <a:cubicBezTo>
                    <a:pt x="239" y="6"/>
                    <a:pt x="221" y="1"/>
                    <a:pt x="20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6"/>
            <p:cNvSpPr/>
            <p:nvPr/>
          </p:nvSpPr>
          <p:spPr>
            <a:xfrm>
              <a:off x="2177204" y="4450681"/>
              <a:ext cx="43508" cy="34910"/>
            </a:xfrm>
            <a:custGeom>
              <a:avLst/>
              <a:gdLst/>
              <a:ahLst/>
              <a:cxnLst/>
              <a:rect l="l" t="t" r="r" b="b"/>
              <a:pathLst>
                <a:path w="420" h="337" extrusionOk="0">
                  <a:moveTo>
                    <a:pt x="213" y="186"/>
                  </a:moveTo>
                  <a:lnTo>
                    <a:pt x="213" y="186"/>
                  </a:lnTo>
                  <a:cubicBezTo>
                    <a:pt x="211" y="190"/>
                    <a:pt x="211" y="192"/>
                    <a:pt x="211" y="192"/>
                  </a:cubicBezTo>
                  <a:cubicBezTo>
                    <a:pt x="210" y="192"/>
                    <a:pt x="212" y="186"/>
                    <a:pt x="213" y="186"/>
                  </a:cubicBezTo>
                  <a:close/>
                  <a:moveTo>
                    <a:pt x="223" y="1"/>
                  </a:moveTo>
                  <a:cubicBezTo>
                    <a:pt x="169" y="1"/>
                    <a:pt x="114" y="25"/>
                    <a:pt x="77" y="71"/>
                  </a:cubicBezTo>
                  <a:cubicBezTo>
                    <a:pt x="0" y="156"/>
                    <a:pt x="26" y="327"/>
                    <a:pt x="163" y="327"/>
                  </a:cubicBezTo>
                  <a:cubicBezTo>
                    <a:pt x="189" y="327"/>
                    <a:pt x="213" y="321"/>
                    <a:pt x="234" y="309"/>
                  </a:cubicBezTo>
                  <a:lnTo>
                    <a:pt x="234" y="309"/>
                  </a:lnTo>
                  <a:cubicBezTo>
                    <a:pt x="255" y="325"/>
                    <a:pt x="282" y="336"/>
                    <a:pt x="305" y="336"/>
                  </a:cubicBezTo>
                  <a:cubicBezTo>
                    <a:pt x="328" y="336"/>
                    <a:pt x="349" y="326"/>
                    <a:pt x="360" y="302"/>
                  </a:cubicBezTo>
                  <a:lnTo>
                    <a:pt x="368" y="302"/>
                  </a:lnTo>
                  <a:cubicBezTo>
                    <a:pt x="420" y="225"/>
                    <a:pt x="420" y="122"/>
                    <a:pt x="351" y="54"/>
                  </a:cubicBezTo>
                  <a:cubicBezTo>
                    <a:pt x="316" y="18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66"/>
            <p:cNvSpPr/>
            <p:nvPr/>
          </p:nvSpPr>
          <p:spPr>
            <a:xfrm>
              <a:off x="2233869" y="4551167"/>
              <a:ext cx="47962" cy="41850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243" y="0"/>
                  </a:moveTo>
                  <a:cubicBezTo>
                    <a:pt x="225" y="0"/>
                    <a:pt x="207" y="3"/>
                    <a:pt x="189" y="8"/>
                  </a:cubicBezTo>
                  <a:cubicBezTo>
                    <a:pt x="52" y="42"/>
                    <a:pt x="1" y="196"/>
                    <a:pt x="78" y="307"/>
                  </a:cubicBezTo>
                  <a:cubicBezTo>
                    <a:pt x="110" y="371"/>
                    <a:pt x="172" y="404"/>
                    <a:pt x="236" y="404"/>
                  </a:cubicBezTo>
                  <a:cubicBezTo>
                    <a:pt x="291" y="404"/>
                    <a:pt x="346" y="380"/>
                    <a:pt x="386" y="333"/>
                  </a:cubicBezTo>
                  <a:cubicBezTo>
                    <a:pt x="395" y="321"/>
                    <a:pt x="402" y="308"/>
                    <a:pt x="408" y="296"/>
                  </a:cubicBezTo>
                  <a:lnTo>
                    <a:pt x="408" y="296"/>
                  </a:lnTo>
                  <a:cubicBezTo>
                    <a:pt x="442" y="276"/>
                    <a:pt x="461" y="236"/>
                    <a:pt x="454" y="196"/>
                  </a:cubicBezTo>
                  <a:lnTo>
                    <a:pt x="463" y="196"/>
                  </a:lnTo>
                  <a:cubicBezTo>
                    <a:pt x="441" y="85"/>
                    <a:pt x="349" y="0"/>
                    <a:pt x="24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66"/>
            <p:cNvSpPr/>
            <p:nvPr/>
          </p:nvSpPr>
          <p:spPr>
            <a:xfrm>
              <a:off x="2124890" y="4580690"/>
              <a:ext cx="48894" cy="40918"/>
            </a:xfrm>
            <a:custGeom>
              <a:avLst/>
              <a:gdLst/>
              <a:ahLst/>
              <a:cxnLst/>
              <a:rect l="l" t="t" r="r" b="b"/>
              <a:pathLst>
                <a:path w="472" h="395" extrusionOk="0">
                  <a:moveTo>
                    <a:pt x="223" y="179"/>
                  </a:moveTo>
                  <a:cubicBezTo>
                    <a:pt x="223" y="179"/>
                    <a:pt x="223" y="179"/>
                    <a:pt x="223" y="179"/>
                  </a:cubicBezTo>
                  <a:lnTo>
                    <a:pt x="223" y="179"/>
                  </a:lnTo>
                  <a:cubicBezTo>
                    <a:pt x="222" y="180"/>
                    <a:pt x="221" y="181"/>
                    <a:pt x="221" y="182"/>
                  </a:cubicBezTo>
                  <a:lnTo>
                    <a:pt x="221" y="182"/>
                  </a:lnTo>
                  <a:cubicBezTo>
                    <a:pt x="219" y="180"/>
                    <a:pt x="219" y="180"/>
                    <a:pt x="220" y="180"/>
                  </a:cubicBezTo>
                  <a:cubicBezTo>
                    <a:pt x="221" y="180"/>
                    <a:pt x="222" y="180"/>
                    <a:pt x="223" y="179"/>
                  </a:cubicBezTo>
                  <a:close/>
                  <a:moveTo>
                    <a:pt x="218" y="193"/>
                  </a:moveTo>
                  <a:lnTo>
                    <a:pt x="218" y="193"/>
                  </a:lnTo>
                  <a:cubicBezTo>
                    <a:pt x="218" y="193"/>
                    <a:pt x="218" y="193"/>
                    <a:pt x="218" y="194"/>
                  </a:cubicBezTo>
                  <a:lnTo>
                    <a:pt x="218" y="194"/>
                  </a:lnTo>
                  <a:cubicBezTo>
                    <a:pt x="217" y="194"/>
                    <a:pt x="217" y="194"/>
                    <a:pt x="217" y="194"/>
                  </a:cubicBezTo>
                  <a:lnTo>
                    <a:pt x="217" y="194"/>
                  </a:lnTo>
                  <a:cubicBezTo>
                    <a:pt x="216" y="194"/>
                    <a:pt x="215" y="193"/>
                    <a:pt x="215" y="193"/>
                  </a:cubicBezTo>
                  <a:close/>
                  <a:moveTo>
                    <a:pt x="285" y="0"/>
                  </a:moveTo>
                  <a:cubicBezTo>
                    <a:pt x="264" y="0"/>
                    <a:pt x="242" y="7"/>
                    <a:pt x="223" y="22"/>
                  </a:cubicBezTo>
                  <a:cubicBezTo>
                    <a:pt x="222" y="23"/>
                    <a:pt x="220" y="25"/>
                    <a:pt x="219" y="27"/>
                  </a:cubicBezTo>
                  <a:lnTo>
                    <a:pt x="219" y="27"/>
                  </a:lnTo>
                  <a:cubicBezTo>
                    <a:pt x="213" y="26"/>
                    <a:pt x="207" y="26"/>
                    <a:pt x="201" y="26"/>
                  </a:cubicBezTo>
                  <a:cubicBezTo>
                    <a:pt x="166" y="26"/>
                    <a:pt x="130" y="37"/>
                    <a:pt x="95" y="65"/>
                  </a:cubicBezTo>
                  <a:cubicBezTo>
                    <a:pt x="9" y="125"/>
                    <a:pt x="1" y="244"/>
                    <a:pt x="78" y="330"/>
                  </a:cubicBezTo>
                  <a:cubicBezTo>
                    <a:pt x="112" y="373"/>
                    <a:pt x="163" y="394"/>
                    <a:pt x="215" y="394"/>
                  </a:cubicBezTo>
                  <a:cubicBezTo>
                    <a:pt x="266" y="394"/>
                    <a:pt x="317" y="373"/>
                    <a:pt x="351" y="330"/>
                  </a:cubicBezTo>
                  <a:cubicBezTo>
                    <a:pt x="364" y="316"/>
                    <a:pt x="374" y="302"/>
                    <a:pt x="382" y="286"/>
                  </a:cubicBezTo>
                  <a:lnTo>
                    <a:pt x="382" y="286"/>
                  </a:lnTo>
                  <a:cubicBezTo>
                    <a:pt x="398" y="284"/>
                    <a:pt x="414" y="278"/>
                    <a:pt x="428" y="270"/>
                  </a:cubicBezTo>
                  <a:cubicBezTo>
                    <a:pt x="463" y="236"/>
                    <a:pt x="471" y="176"/>
                    <a:pt x="437" y="133"/>
                  </a:cubicBezTo>
                  <a:lnTo>
                    <a:pt x="428" y="116"/>
                  </a:lnTo>
                  <a:cubicBezTo>
                    <a:pt x="418" y="106"/>
                    <a:pt x="405" y="97"/>
                    <a:pt x="391" y="92"/>
                  </a:cubicBezTo>
                  <a:lnTo>
                    <a:pt x="391" y="92"/>
                  </a:lnTo>
                  <a:cubicBezTo>
                    <a:pt x="382" y="70"/>
                    <a:pt x="368" y="49"/>
                    <a:pt x="351" y="30"/>
                  </a:cubicBezTo>
                  <a:cubicBezTo>
                    <a:pt x="337" y="11"/>
                    <a:pt x="312" y="0"/>
                    <a:pt x="28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66"/>
            <p:cNvSpPr/>
            <p:nvPr/>
          </p:nvSpPr>
          <p:spPr>
            <a:xfrm>
              <a:off x="1922883" y="4355998"/>
              <a:ext cx="47237" cy="32734"/>
            </a:xfrm>
            <a:custGeom>
              <a:avLst/>
              <a:gdLst/>
              <a:ahLst/>
              <a:cxnLst/>
              <a:rect l="l" t="t" r="r" b="b"/>
              <a:pathLst>
                <a:path w="456" h="316" extrusionOk="0">
                  <a:moveTo>
                    <a:pt x="333" y="0"/>
                  </a:moveTo>
                  <a:cubicBezTo>
                    <a:pt x="310" y="0"/>
                    <a:pt x="288" y="11"/>
                    <a:pt x="271" y="27"/>
                  </a:cubicBezTo>
                  <a:lnTo>
                    <a:pt x="271" y="27"/>
                  </a:lnTo>
                  <a:cubicBezTo>
                    <a:pt x="242" y="20"/>
                    <a:pt x="213" y="17"/>
                    <a:pt x="185" y="17"/>
                  </a:cubicBezTo>
                  <a:cubicBezTo>
                    <a:pt x="157" y="17"/>
                    <a:pt x="130" y="20"/>
                    <a:pt x="103" y="27"/>
                  </a:cubicBezTo>
                  <a:cubicBezTo>
                    <a:pt x="34" y="44"/>
                    <a:pt x="0" y="121"/>
                    <a:pt x="43" y="181"/>
                  </a:cubicBezTo>
                  <a:cubicBezTo>
                    <a:pt x="97" y="248"/>
                    <a:pt x="178" y="316"/>
                    <a:pt x="264" y="316"/>
                  </a:cubicBezTo>
                  <a:cubicBezTo>
                    <a:pt x="287" y="316"/>
                    <a:pt x="311" y="311"/>
                    <a:pt x="334" y="300"/>
                  </a:cubicBezTo>
                  <a:cubicBezTo>
                    <a:pt x="374" y="286"/>
                    <a:pt x="403" y="260"/>
                    <a:pt x="421" y="227"/>
                  </a:cubicBezTo>
                  <a:lnTo>
                    <a:pt x="421" y="227"/>
                  </a:lnTo>
                  <a:cubicBezTo>
                    <a:pt x="427" y="224"/>
                    <a:pt x="432" y="219"/>
                    <a:pt x="436" y="215"/>
                  </a:cubicBezTo>
                  <a:cubicBezTo>
                    <a:pt x="455" y="185"/>
                    <a:pt x="456" y="146"/>
                    <a:pt x="440" y="117"/>
                  </a:cubicBezTo>
                  <a:lnTo>
                    <a:pt x="440" y="117"/>
                  </a:lnTo>
                  <a:cubicBezTo>
                    <a:pt x="434" y="81"/>
                    <a:pt x="416" y="46"/>
                    <a:pt x="385" y="18"/>
                  </a:cubicBezTo>
                  <a:cubicBezTo>
                    <a:pt x="368" y="6"/>
                    <a:pt x="350" y="0"/>
                    <a:pt x="3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66"/>
            <p:cNvSpPr/>
            <p:nvPr/>
          </p:nvSpPr>
          <p:spPr>
            <a:xfrm>
              <a:off x="2056622" y="4256445"/>
              <a:ext cx="50656" cy="34185"/>
            </a:xfrm>
            <a:custGeom>
              <a:avLst/>
              <a:gdLst/>
              <a:ahLst/>
              <a:cxnLst/>
              <a:rect l="l" t="t" r="r" b="b"/>
              <a:pathLst>
                <a:path w="489" h="330" extrusionOk="0">
                  <a:moveTo>
                    <a:pt x="238" y="1"/>
                  </a:moveTo>
                  <a:cubicBezTo>
                    <a:pt x="206" y="1"/>
                    <a:pt x="174" y="18"/>
                    <a:pt x="155" y="45"/>
                  </a:cubicBezTo>
                  <a:lnTo>
                    <a:pt x="155" y="45"/>
                  </a:lnTo>
                  <a:cubicBezTo>
                    <a:pt x="129" y="48"/>
                    <a:pt x="103" y="55"/>
                    <a:pt x="78" y="64"/>
                  </a:cubicBezTo>
                  <a:cubicBezTo>
                    <a:pt x="18" y="89"/>
                    <a:pt x="1" y="166"/>
                    <a:pt x="44" y="209"/>
                  </a:cubicBezTo>
                  <a:cubicBezTo>
                    <a:pt x="95" y="286"/>
                    <a:pt x="181" y="329"/>
                    <a:pt x="275" y="329"/>
                  </a:cubicBezTo>
                  <a:cubicBezTo>
                    <a:pt x="278" y="329"/>
                    <a:pt x="282" y="329"/>
                    <a:pt x="285" y="329"/>
                  </a:cubicBezTo>
                  <a:cubicBezTo>
                    <a:pt x="316" y="329"/>
                    <a:pt x="342" y="313"/>
                    <a:pt x="358" y="289"/>
                  </a:cubicBezTo>
                  <a:lnTo>
                    <a:pt x="358" y="289"/>
                  </a:lnTo>
                  <a:cubicBezTo>
                    <a:pt x="365" y="291"/>
                    <a:pt x="373" y="292"/>
                    <a:pt x="381" y="292"/>
                  </a:cubicBezTo>
                  <a:cubicBezTo>
                    <a:pt x="410" y="292"/>
                    <a:pt x="442" y="279"/>
                    <a:pt x="463" y="252"/>
                  </a:cubicBezTo>
                  <a:cubicBezTo>
                    <a:pt x="489" y="218"/>
                    <a:pt x="480" y="158"/>
                    <a:pt x="437" y="124"/>
                  </a:cubicBezTo>
                  <a:cubicBezTo>
                    <a:pt x="401" y="93"/>
                    <a:pt x="361" y="72"/>
                    <a:pt x="319" y="58"/>
                  </a:cubicBezTo>
                  <a:lnTo>
                    <a:pt x="319" y="58"/>
                  </a:lnTo>
                  <a:lnTo>
                    <a:pt x="318" y="55"/>
                  </a:lnTo>
                  <a:cubicBezTo>
                    <a:pt x="300" y="17"/>
                    <a:pt x="269" y="1"/>
                    <a:pt x="23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6"/>
            <p:cNvSpPr/>
            <p:nvPr/>
          </p:nvSpPr>
          <p:spPr>
            <a:xfrm>
              <a:off x="2238220" y="4325231"/>
              <a:ext cx="34806" cy="32320"/>
            </a:xfrm>
            <a:custGeom>
              <a:avLst/>
              <a:gdLst/>
              <a:ahLst/>
              <a:cxnLst/>
              <a:rect l="l" t="t" r="r" b="b"/>
              <a:pathLst>
                <a:path w="336" h="312" extrusionOk="0">
                  <a:moveTo>
                    <a:pt x="134" y="1"/>
                  </a:moveTo>
                  <a:cubicBezTo>
                    <a:pt x="105" y="1"/>
                    <a:pt x="77" y="12"/>
                    <a:pt x="62" y="33"/>
                  </a:cubicBezTo>
                  <a:cubicBezTo>
                    <a:pt x="60" y="35"/>
                    <a:pt x="59" y="37"/>
                    <a:pt x="57" y="39"/>
                  </a:cubicBezTo>
                  <a:lnTo>
                    <a:pt x="57" y="39"/>
                  </a:lnTo>
                  <a:cubicBezTo>
                    <a:pt x="17" y="71"/>
                    <a:pt x="0" y="129"/>
                    <a:pt x="19" y="178"/>
                  </a:cubicBezTo>
                  <a:cubicBezTo>
                    <a:pt x="44" y="229"/>
                    <a:pt x="96" y="272"/>
                    <a:pt x="147" y="306"/>
                  </a:cubicBezTo>
                  <a:cubicBezTo>
                    <a:pt x="158" y="310"/>
                    <a:pt x="169" y="312"/>
                    <a:pt x="179" y="312"/>
                  </a:cubicBezTo>
                  <a:cubicBezTo>
                    <a:pt x="202" y="312"/>
                    <a:pt x="223" y="304"/>
                    <a:pt x="239" y="289"/>
                  </a:cubicBezTo>
                  <a:lnTo>
                    <a:pt x="239" y="289"/>
                  </a:lnTo>
                  <a:cubicBezTo>
                    <a:pt x="240" y="289"/>
                    <a:pt x="240" y="289"/>
                    <a:pt x="241" y="289"/>
                  </a:cubicBezTo>
                  <a:cubicBezTo>
                    <a:pt x="284" y="289"/>
                    <a:pt x="328" y="262"/>
                    <a:pt x="335" y="204"/>
                  </a:cubicBezTo>
                  <a:lnTo>
                    <a:pt x="310" y="187"/>
                  </a:lnTo>
                  <a:cubicBezTo>
                    <a:pt x="316" y="105"/>
                    <a:pt x="262" y="37"/>
                    <a:pt x="192" y="17"/>
                  </a:cubicBezTo>
                  <a:lnTo>
                    <a:pt x="192" y="17"/>
                  </a:lnTo>
                  <a:cubicBezTo>
                    <a:pt x="191" y="16"/>
                    <a:pt x="191" y="16"/>
                    <a:pt x="190" y="16"/>
                  </a:cubicBezTo>
                  <a:cubicBezTo>
                    <a:pt x="173" y="5"/>
                    <a:pt x="154" y="1"/>
                    <a:pt x="13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6"/>
            <p:cNvSpPr/>
            <p:nvPr/>
          </p:nvSpPr>
          <p:spPr>
            <a:xfrm>
              <a:off x="2427070" y="4419189"/>
              <a:ext cx="49723" cy="33252"/>
            </a:xfrm>
            <a:custGeom>
              <a:avLst/>
              <a:gdLst/>
              <a:ahLst/>
              <a:cxnLst/>
              <a:rect l="l" t="t" r="r" b="b"/>
              <a:pathLst>
                <a:path w="480" h="321" extrusionOk="0">
                  <a:moveTo>
                    <a:pt x="256" y="0"/>
                  </a:moveTo>
                  <a:cubicBezTo>
                    <a:pt x="219" y="0"/>
                    <a:pt x="191" y="21"/>
                    <a:pt x="175" y="49"/>
                  </a:cubicBezTo>
                  <a:lnTo>
                    <a:pt x="175" y="49"/>
                  </a:lnTo>
                  <a:cubicBezTo>
                    <a:pt x="139" y="52"/>
                    <a:pt x="103" y="60"/>
                    <a:pt x="69" y="75"/>
                  </a:cubicBezTo>
                  <a:cubicBezTo>
                    <a:pt x="18" y="101"/>
                    <a:pt x="1" y="169"/>
                    <a:pt x="35" y="221"/>
                  </a:cubicBezTo>
                  <a:cubicBezTo>
                    <a:pt x="91" y="286"/>
                    <a:pt x="173" y="321"/>
                    <a:pt x="253" y="321"/>
                  </a:cubicBezTo>
                  <a:cubicBezTo>
                    <a:pt x="320" y="321"/>
                    <a:pt x="387" y="297"/>
                    <a:pt x="437" y="246"/>
                  </a:cubicBezTo>
                  <a:cubicBezTo>
                    <a:pt x="480" y="212"/>
                    <a:pt x="480" y="152"/>
                    <a:pt x="454" y="118"/>
                  </a:cubicBezTo>
                  <a:cubicBezTo>
                    <a:pt x="412" y="67"/>
                    <a:pt x="352" y="24"/>
                    <a:pt x="292" y="7"/>
                  </a:cubicBezTo>
                  <a:cubicBezTo>
                    <a:pt x="279" y="2"/>
                    <a:pt x="267" y="0"/>
                    <a:pt x="25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66"/>
            <p:cNvSpPr/>
            <p:nvPr/>
          </p:nvSpPr>
          <p:spPr>
            <a:xfrm>
              <a:off x="2517507" y="4514184"/>
              <a:ext cx="45683" cy="43093"/>
            </a:xfrm>
            <a:custGeom>
              <a:avLst/>
              <a:gdLst/>
              <a:ahLst/>
              <a:cxnLst/>
              <a:rect l="l" t="t" r="r" b="b"/>
              <a:pathLst>
                <a:path w="441" h="416" extrusionOk="0">
                  <a:moveTo>
                    <a:pt x="236" y="0"/>
                  </a:moveTo>
                  <a:cubicBezTo>
                    <a:pt x="189" y="0"/>
                    <a:pt x="141" y="20"/>
                    <a:pt x="103" y="65"/>
                  </a:cubicBezTo>
                  <a:cubicBezTo>
                    <a:pt x="1" y="211"/>
                    <a:pt x="137" y="416"/>
                    <a:pt x="300" y="416"/>
                  </a:cubicBezTo>
                  <a:cubicBezTo>
                    <a:pt x="360" y="416"/>
                    <a:pt x="420" y="373"/>
                    <a:pt x="411" y="305"/>
                  </a:cubicBezTo>
                  <a:cubicBezTo>
                    <a:pt x="406" y="287"/>
                    <a:pt x="402" y="271"/>
                    <a:pt x="398" y="256"/>
                  </a:cubicBezTo>
                  <a:lnTo>
                    <a:pt x="398" y="256"/>
                  </a:lnTo>
                  <a:cubicBezTo>
                    <a:pt x="407" y="246"/>
                    <a:pt x="415" y="234"/>
                    <a:pt x="420" y="219"/>
                  </a:cubicBezTo>
                  <a:lnTo>
                    <a:pt x="411" y="219"/>
                  </a:lnTo>
                  <a:cubicBezTo>
                    <a:pt x="441" y="95"/>
                    <a:pt x="340" y="0"/>
                    <a:pt x="23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66"/>
            <p:cNvSpPr/>
            <p:nvPr/>
          </p:nvSpPr>
          <p:spPr>
            <a:xfrm>
              <a:off x="2596859" y="4619227"/>
              <a:ext cx="44958" cy="41332"/>
            </a:xfrm>
            <a:custGeom>
              <a:avLst/>
              <a:gdLst/>
              <a:ahLst/>
              <a:cxnLst/>
              <a:rect l="l" t="t" r="r" b="b"/>
              <a:pathLst>
                <a:path w="434" h="399" extrusionOk="0">
                  <a:moveTo>
                    <a:pt x="186" y="0"/>
                  </a:moveTo>
                  <a:cubicBezTo>
                    <a:pt x="165" y="0"/>
                    <a:pt x="143" y="7"/>
                    <a:pt x="124" y="18"/>
                  </a:cubicBezTo>
                  <a:cubicBezTo>
                    <a:pt x="119" y="23"/>
                    <a:pt x="115" y="29"/>
                    <a:pt x="111" y="35"/>
                  </a:cubicBezTo>
                  <a:lnTo>
                    <a:pt x="111" y="35"/>
                  </a:lnTo>
                  <a:cubicBezTo>
                    <a:pt x="43" y="74"/>
                    <a:pt x="0" y="152"/>
                    <a:pt x="13" y="240"/>
                  </a:cubicBezTo>
                  <a:cubicBezTo>
                    <a:pt x="40" y="336"/>
                    <a:pt x="127" y="398"/>
                    <a:pt x="222" y="398"/>
                  </a:cubicBezTo>
                  <a:cubicBezTo>
                    <a:pt x="246" y="398"/>
                    <a:pt x="271" y="394"/>
                    <a:pt x="295" y="386"/>
                  </a:cubicBezTo>
                  <a:cubicBezTo>
                    <a:pt x="306" y="381"/>
                    <a:pt x="315" y="375"/>
                    <a:pt x="323" y="369"/>
                  </a:cubicBezTo>
                  <a:lnTo>
                    <a:pt x="323" y="369"/>
                  </a:lnTo>
                  <a:cubicBezTo>
                    <a:pt x="326" y="369"/>
                    <a:pt x="329" y="370"/>
                    <a:pt x="332" y="370"/>
                  </a:cubicBezTo>
                  <a:cubicBezTo>
                    <a:pt x="382" y="370"/>
                    <a:pt x="433" y="332"/>
                    <a:pt x="424" y="266"/>
                  </a:cubicBezTo>
                  <a:lnTo>
                    <a:pt x="424" y="249"/>
                  </a:lnTo>
                  <a:cubicBezTo>
                    <a:pt x="408" y="132"/>
                    <a:pt x="350" y="22"/>
                    <a:pt x="230" y="10"/>
                  </a:cubicBezTo>
                  <a:lnTo>
                    <a:pt x="230" y="10"/>
                  </a:lnTo>
                  <a:cubicBezTo>
                    <a:pt x="216" y="3"/>
                    <a:pt x="202" y="0"/>
                    <a:pt x="186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6"/>
            <p:cNvSpPr/>
            <p:nvPr/>
          </p:nvSpPr>
          <p:spPr>
            <a:xfrm>
              <a:off x="2514814" y="4833146"/>
              <a:ext cx="39157" cy="42368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171" y="0"/>
                  </a:moveTo>
                  <a:cubicBezTo>
                    <a:pt x="126" y="0"/>
                    <a:pt x="80" y="20"/>
                    <a:pt x="44" y="66"/>
                  </a:cubicBezTo>
                  <a:cubicBezTo>
                    <a:pt x="1" y="126"/>
                    <a:pt x="1" y="211"/>
                    <a:pt x="35" y="280"/>
                  </a:cubicBezTo>
                  <a:cubicBezTo>
                    <a:pt x="86" y="357"/>
                    <a:pt x="172" y="408"/>
                    <a:pt x="266" y="408"/>
                  </a:cubicBezTo>
                  <a:cubicBezTo>
                    <a:pt x="317" y="408"/>
                    <a:pt x="369" y="374"/>
                    <a:pt x="369" y="322"/>
                  </a:cubicBezTo>
                  <a:cubicBezTo>
                    <a:pt x="377" y="245"/>
                    <a:pt x="360" y="168"/>
                    <a:pt x="334" y="100"/>
                  </a:cubicBezTo>
                  <a:cubicBezTo>
                    <a:pt x="327" y="82"/>
                    <a:pt x="316" y="69"/>
                    <a:pt x="302" y="61"/>
                  </a:cubicBezTo>
                  <a:lnTo>
                    <a:pt x="302" y="61"/>
                  </a:lnTo>
                  <a:cubicBezTo>
                    <a:pt x="270" y="24"/>
                    <a:pt x="221" y="0"/>
                    <a:pt x="17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6"/>
            <p:cNvSpPr/>
            <p:nvPr/>
          </p:nvSpPr>
          <p:spPr>
            <a:xfrm>
              <a:off x="2372166" y="4821751"/>
              <a:ext cx="57389" cy="40400"/>
            </a:xfrm>
            <a:custGeom>
              <a:avLst/>
              <a:gdLst/>
              <a:ahLst/>
              <a:cxnLst/>
              <a:rect l="l" t="t" r="r" b="b"/>
              <a:pathLst>
                <a:path w="554" h="390" extrusionOk="0">
                  <a:moveTo>
                    <a:pt x="179" y="1"/>
                  </a:moveTo>
                  <a:cubicBezTo>
                    <a:pt x="140" y="1"/>
                    <a:pt x="104" y="16"/>
                    <a:pt x="78" y="56"/>
                  </a:cubicBezTo>
                  <a:cubicBezTo>
                    <a:pt x="1" y="167"/>
                    <a:pt x="120" y="313"/>
                    <a:pt x="223" y="364"/>
                  </a:cubicBezTo>
                  <a:cubicBezTo>
                    <a:pt x="255" y="381"/>
                    <a:pt x="288" y="389"/>
                    <a:pt x="321" y="389"/>
                  </a:cubicBezTo>
                  <a:cubicBezTo>
                    <a:pt x="404" y="389"/>
                    <a:pt x="483" y="338"/>
                    <a:pt x="514" y="253"/>
                  </a:cubicBezTo>
                  <a:cubicBezTo>
                    <a:pt x="554" y="141"/>
                    <a:pt x="467" y="29"/>
                    <a:pt x="350" y="29"/>
                  </a:cubicBezTo>
                  <a:cubicBezTo>
                    <a:pt x="342" y="29"/>
                    <a:pt x="334" y="29"/>
                    <a:pt x="326" y="30"/>
                  </a:cubicBezTo>
                  <a:cubicBezTo>
                    <a:pt x="316" y="31"/>
                    <a:pt x="308" y="32"/>
                    <a:pt x="300" y="35"/>
                  </a:cubicBezTo>
                  <a:lnTo>
                    <a:pt x="300" y="35"/>
                  </a:lnTo>
                  <a:cubicBezTo>
                    <a:pt x="259" y="15"/>
                    <a:pt x="217" y="1"/>
                    <a:pt x="179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66"/>
            <p:cNvSpPr/>
            <p:nvPr/>
          </p:nvSpPr>
          <p:spPr>
            <a:xfrm>
              <a:off x="2553868" y="4983459"/>
              <a:ext cx="54696" cy="45372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97" y="1"/>
                  </a:moveTo>
                  <a:cubicBezTo>
                    <a:pt x="174" y="5"/>
                    <a:pt x="154" y="17"/>
                    <a:pt x="140" y="35"/>
                  </a:cubicBezTo>
                  <a:lnTo>
                    <a:pt x="140" y="35"/>
                  </a:lnTo>
                  <a:cubicBezTo>
                    <a:pt x="136" y="35"/>
                    <a:pt x="132" y="35"/>
                    <a:pt x="129" y="35"/>
                  </a:cubicBezTo>
                  <a:cubicBezTo>
                    <a:pt x="123" y="34"/>
                    <a:pt x="118" y="34"/>
                    <a:pt x="113" y="34"/>
                  </a:cubicBezTo>
                  <a:cubicBezTo>
                    <a:pt x="67" y="34"/>
                    <a:pt x="25" y="66"/>
                    <a:pt x="17" y="112"/>
                  </a:cubicBezTo>
                  <a:cubicBezTo>
                    <a:pt x="0" y="266"/>
                    <a:pt x="111" y="411"/>
                    <a:pt x="265" y="437"/>
                  </a:cubicBezTo>
                  <a:cubicBezTo>
                    <a:pt x="269" y="438"/>
                    <a:pt x="273" y="438"/>
                    <a:pt x="277" y="438"/>
                  </a:cubicBezTo>
                  <a:cubicBezTo>
                    <a:pt x="312" y="438"/>
                    <a:pt x="346" y="415"/>
                    <a:pt x="364" y="385"/>
                  </a:cubicBezTo>
                  <a:lnTo>
                    <a:pt x="364" y="385"/>
                  </a:lnTo>
                  <a:cubicBezTo>
                    <a:pt x="376" y="389"/>
                    <a:pt x="389" y="391"/>
                    <a:pt x="401" y="391"/>
                  </a:cubicBezTo>
                  <a:cubicBezTo>
                    <a:pt x="465" y="391"/>
                    <a:pt x="528" y="334"/>
                    <a:pt x="488" y="266"/>
                  </a:cubicBezTo>
                  <a:lnTo>
                    <a:pt x="488" y="257"/>
                  </a:lnTo>
                  <a:cubicBezTo>
                    <a:pt x="442" y="176"/>
                    <a:pt x="376" y="113"/>
                    <a:pt x="299" y="76"/>
                  </a:cubicBezTo>
                  <a:lnTo>
                    <a:pt x="299" y="76"/>
                  </a:lnTo>
                  <a:cubicBezTo>
                    <a:pt x="290" y="34"/>
                    <a:pt x="247" y="1"/>
                    <a:pt x="1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66"/>
            <p:cNvSpPr/>
            <p:nvPr/>
          </p:nvSpPr>
          <p:spPr>
            <a:xfrm>
              <a:off x="2521961" y="4906594"/>
              <a:ext cx="42886" cy="47859"/>
            </a:xfrm>
            <a:custGeom>
              <a:avLst/>
              <a:gdLst/>
              <a:ahLst/>
              <a:cxnLst/>
              <a:rect l="l" t="t" r="r" b="b"/>
              <a:pathLst>
                <a:path w="414" h="462" extrusionOk="0">
                  <a:moveTo>
                    <a:pt x="206" y="178"/>
                  </a:moveTo>
                  <a:cubicBezTo>
                    <a:pt x="193" y="194"/>
                    <a:pt x="186" y="213"/>
                    <a:pt x="185" y="232"/>
                  </a:cubicBezTo>
                  <a:lnTo>
                    <a:pt x="185" y="232"/>
                  </a:lnTo>
                  <a:cubicBezTo>
                    <a:pt x="179" y="218"/>
                    <a:pt x="179" y="203"/>
                    <a:pt x="188" y="187"/>
                  </a:cubicBezTo>
                  <a:lnTo>
                    <a:pt x="197" y="178"/>
                  </a:lnTo>
                  <a:close/>
                  <a:moveTo>
                    <a:pt x="207" y="0"/>
                  </a:moveTo>
                  <a:cubicBezTo>
                    <a:pt x="184" y="0"/>
                    <a:pt x="160" y="5"/>
                    <a:pt x="137" y="16"/>
                  </a:cubicBezTo>
                  <a:cubicBezTo>
                    <a:pt x="52" y="50"/>
                    <a:pt x="0" y="135"/>
                    <a:pt x="0" y="229"/>
                  </a:cubicBezTo>
                  <a:cubicBezTo>
                    <a:pt x="9" y="315"/>
                    <a:pt x="60" y="392"/>
                    <a:pt x="137" y="443"/>
                  </a:cubicBezTo>
                  <a:cubicBezTo>
                    <a:pt x="153" y="454"/>
                    <a:pt x="172" y="461"/>
                    <a:pt x="193" y="461"/>
                  </a:cubicBezTo>
                  <a:cubicBezTo>
                    <a:pt x="205" y="461"/>
                    <a:pt x="218" y="458"/>
                    <a:pt x="231" y="452"/>
                  </a:cubicBezTo>
                  <a:cubicBezTo>
                    <a:pt x="317" y="401"/>
                    <a:pt x="385" y="315"/>
                    <a:pt x="402" y="212"/>
                  </a:cubicBezTo>
                  <a:cubicBezTo>
                    <a:pt x="414" y="173"/>
                    <a:pt x="399" y="140"/>
                    <a:pt x="372" y="121"/>
                  </a:cubicBezTo>
                  <a:lnTo>
                    <a:pt x="372" y="121"/>
                  </a:lnTo>
                  <a:cubicBezTo>
                    <a:pt x="367" y="105"/>
                    <a:pt x="360" y="90"/>
                    <a:pt x="351" y="75"/>
                  </a:cubicBezTo>
                  <a:cubicBezTo>
                    <a:pt x="315" y="27"/>
                    <a:pt x="262" y="0"/>
                    <a:pt x="2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6"/>
            <p:cNvSpPr/>
            <p:nvPr/>
          </p:nvSpPr>
          <p:spPr>
            <a:xfrm>
              <a:off x="2649692" y="5009150"/>
              <a:ext cx="58218" cy="37500"/>
            </a:xfrm>
            <a:custGeom>
              <a:avLst/>
              <a:gdLst/>
              <a:ahLst/>
              <a:cxnLst/>
              <a:rect l="l" t="t" r="r" b="b"/>
              <a:pathLst>
                <a:path w="562" h="362" extrusionOk="0">
                  <a:moveTo>
                    <a:pt x="292" y="1"/>
                  </a:moveTo>
                  <a:cubicBezTo>
                    <a:pt x="252" y="1"/>
                    <a:pt x="213" y="28"/>
                    <a:pt x="199" y="66"/>
                  </a:cubicBezTo>
                  <a:lnTo>
                    <a:pt x="199" y="66"/>
                  </a:lnTo>
                  <a:cubicBezTo>
                    <a:pt x="172" y="62"/>
                    <a:pt x="146" y="61"/>
                    <a:pt x="119" y="61"/>
                  </a:cubicBezTo>
                  <a:cubicBezTo>
                    <a:pt x="68" y="61"/>
                    <a:pt x="8" y="86"/>
                    <a:pt x="8" y="146"/>
                  </a:cubicBezTo>
                  <a:cubicBezTo>
                    <a:pt x="1" y="269"/>
                    <a:pt x="103" y="361"/>
                    <a:pt x="218" y="361"/>
                  </a:cubicBezTo>
                  <a:cubicBezTo>
                    <a:pt x="239" y="361"/>
                    <a:pt x="260" y="358"/>
                    <a:pt x="281" y="352"/>
                  </a:cubicBezTo>
                  <a:cubicBezTo>
                    <a:pt x="310" y="339"/>
                    <a:pt x="334" y="321"/>
                    <a:pt x="353" y="299"/>
                  </a:cubicBezTo>
                  <a:lnTo>
                    <a:pt x="353" y="299"/>
                  </a:lnTo>
                  <a:cubicBezTo>
                    <a:pt x="369" y="304"/>
                    <a:pt x="385" y="311"/>
                    <a:pt x="401" y="317"/>
                  </a:cubicBezTo>
                  <a:cubicBezTo>
                    <a:pt x="413" y="322"/>
                    <a:pt x="423" y="324"/>
                    <a:pt x="434" y="324"/>
                  </a:cubicBezTo>
                  <a:cubicBezTo>
                    <a:pt x="517" y="324"/>
                    <a:pt x="561" y="184"/>
                    <a:pt x="470" y="146"/>
                  </a:cubicBezTo>
                  <a:lnTo>
                    <a:pt x="478" y="146"/>
                  </a:lnTo>
                  <a:cubicBezTo>
                    <a:pt x="451" y="135"/>
                    <a:pt x="424" y="124"/>
                    <a:pt x="397" y="114"/>
                  </a:cubicBezTo>
                  <a:lnTo>
                    <a:pt x="397" y="114"/>
                  </a:lnTo>
                  <a:cubicBezTo>
                    <a:pt x="391" y="89"/>
                    <a:pt x="382" y="65"/>
                    <a:pt x="367" y="44"/>
                  </a:cubicBezTo>
                  <a:cubicBezTo>
                    <a:pt x="346" y="13"/>
                    <a:pt x="319" y="1"/>
                    <a:pt x="292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6"/>
            <p:cNvSpPr/>
            <p:nvPr/>
          </p:nvSpPr>
          <p:spPr>
            <a:xfrm>
              <a:off x="2629802" y="4730382"/>
              <a:ext cx="49102" cy="54074"/>
            </a:xfrm>
            <a:custGeom>
              <a:avLst/>
              <a:gdLst/>
              <a:ahLst/>
              <a:cxnLst/>
              <a:rect l="l" t="t" r="r" b="b"/>
              <a:pathLst>
                <a:path w="474" h="522" extrusionOk="0">
                  <a:moveTo>
                    <a:pt x="209" y="299"/>
                  </a:moveTo>
                  <a:lnTo>
                    <a:pt x="209" y="299"/>
                  </a:lnTo>
                  <a:cubicBezTo>
                    <a:pt x="215" y="309"/>
                    <a:pt x="220" y="320"/>
                    <a:pt x="225" y="331"/>
                  </a:cubicBezTo>
                  <a:lnTo>
                    <a:pt x="200" y="331"/>
                  </a:lnTo>
                  <a:cubicBezTo>
                    <a:pt x="208" y="331"/>
                    <a:pt x="206" y="333"/>
                    <a:pt x="203" y="333"/>
                  </a:cubicBezTo>
                  <a:cubicBezTo>
                    <a:pt x="200" y="333"/>
                    <a:pt x="195" y="331"/>
                    <a:pt x="200" y="322"/>
                  </a:cubicBezTo>
                  <a:cubicBezTo>
                    <a:pt x="205" y="308"/>
                    <a:pt x="207" y="301"/>
                    <a:pt x="209" y="299"/>
                  </a:cubicBezTo>
                  <a:close/>
                  <a:moveTo>
                    <a:pt x="225" y="331"/>
                  </a:moveTo>
                  <a:cubicBezTo>
                    <a:pt x="229" y="341"/>
                    <a:pt x="229" y="344"/>
                    <a:pt x="229" y="344"/>
                  </a:cubicBezTo>
                  <a:cubicBezTo>
                    <a:pt x="229" y="344"/>
                    <a:pt x="225" y="336"/>
                    <a:pt x="225" y="331"/>
                  </a:cubicBezTo>
                  <a:close/>
                  <a:moveTo>
                    <a:pt x="187" y="1"/>
                  </a:moveTo>
                  <a:cubicBezTo>
                    <a:pt x="166" y="1"/>
                    <a:pt x="146" y="8"/>
                    <a:pt x="131" y="23"/>
                  </a:cubicBezTo>
                  <a:cubicBezTo>
                    <a:pt x="89" y="57"/>
                    <a:pt x="89" y="108"/>
                    <a:pt x="114" y="151"/>
                  </a:cubicBezTo>
                  <a:cubicBezTo>
                    <a:pt x="116" y="153"/>
                    <a:pt x="117" y="155"/>
                    <a:pt x="119" y="157"/>
                  </a:cubicBezTo>
                  <a:lnTo>
                    <a:pt x="119" y="157"/>
                  </a:lnTo>
                  <a:cubicBezTo>
                    <a:pt x="28" y="219"/>
                    <a:pt x="0" y="346"/>
                    <a:pt x="63" y="450"/>
                  </a:cubicBezTo>
                  <a:cubicBezTo>
                    <a:pt x="101" y="497"/>
                    <a:pt x="159" y="521"/>
                    <a:pt x="217" y="521"/>
                  </a:cubicBezTo>
                  <a:cubicBezTo>
                    <a:pt x="275" y="521"/>
                    <a:pt x="332" y="497"/>
                    <a:pt x="371" y="450"/>
                  </a:cubicBezTo>
                  <a:cubicBezTo>
                    <a:pt x="376" y="444"/>
                    <a:pt x="380" y="438"/>
                    <a:pt x="384" y="432"/>
                  </a:cubicBezTo>
                  <a:lnTo>
                    <a:pt x="384" y="432"/>
                  </a:lnTo>
                  <a:cubicBezTo>
                    <a:pt x="429" y="423"/>
                    <a:pt x="469" y="388"/>
                    <a:pt x="465" y="331"/>
                  </a:cubicBezTo>
                  <a:lnTo>
                    <a:pt x="465" y="331"/>
                  </a:lnTo>
                  <a:lnTo>
                    <a:pt x="473" y="339"/>
                  </a:lnTo>
                  <a:cubicBezTo>
                    <a:pt x="463" y="252"/>
                    <a:pt x="406" y="178"/>
                    <a:pt x="331" y="143"/>
                  </a:cubicBezTo>
                  <a:lnTo>
                    <a:pt x="331" y="143"/>
                  </a:lnTo>
                  <a:cubicBezTo>
                    <a:pt x="306" y="104"/>
                    <a:pt x="279" y="66"/>
                    <a:pt x="260" y="31"/>
                  </a:cubicBezTo>
                  <a:cubicBezTo>
                    <a:pt x="240" y="12"/>
                    <a:pt x="213" y="1"/>
                    <a:pt x="18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66"/>
            <p:cNvSpPr/>
            <p:nvPr/>
          </p:nvSpPr>
          <p:spPr>
            <a:xfrm>
              <a:off x="2723968" y="4858734"/>
              <a:ext cx="40918" cy="60600"/>
            </a:xfrm>
            <a:custGeom>
              <a:avLst/>
              <a:gdLst/>
              <a:ahLst/>
              <a:cxnLst/>
              <a:rect l="l" t="t" r="r" b="b"/>
              <a:pathLst>
                <a:path w="395" h="585" extrusionOk="0">
                  <a:moveTo>
                    <a:pt x="133" y="1"/>
                  </a:moveTo>
                  <a:cubicBezTo>
                    <a:pt x="121" y="1"/>
                    <a:pt x="108" y="3"/>
                    <a:pt x="95" y="7"/>
                  </a:cubicBezTo>
                  <a:cubicBezTo>
                    <a:pt x="52" y="33"/>
                    <a:pt x="26" y="84"/>
                    <a:pt x="52" y="135"/>
                  </a:cubicBezTo>
                  <a:cubicBezTo>
                    <a:pt x="71" y="164"/>
                    <a:pt x="87" y="197"/>
                    <a:pt x="99" y="233"/>
                  </a:cubicBezTo>
                  <a:lnTo>
                    <a:pt x="99" y="233"/>
                  </a:lnTo>
                  <a:cubicBezTo>
                    <a:pt x="91" y="239"/>
                    <a:pt x="83" y="247"/>
                    <a:pt x="78" y="255"/>
                  </a:cubicBezTo>
                  <a:cubicBezTo>
                    <a:pt x="18" y="315"/>
                    <a:pt x="1" y="409"/>
                    <a:pt x="26" y="495"/>
                  </a:cubicBezTo>
                  <a:cubicBezTo>
                    <a:pt x="52" y="551"/>
                    <a:pt x="109" y="585"/>
                    <a:pt x="169" y="585"/>
                  </a:cubicBezTo>
                  <a:cubicBezTo>
                    <a:pt x="190" y="585"/>
                    <a:pt x="212" y="581"/>
                    <a:pt x="232" y="572"/>
                  </a:cubicBezTo>
                  <a:cubicBezTo>
                    <a:pt x="252" y="562"/>
                    <a:pt x="268" y="548"/>
                    <a:pt x="280" y="531"/>
                  </a:cubicBezTo>
                  <a:lnTo>
                    <a:pt x="280" y="531"/>
                  </a:lnTo>
                  <a:cubicBezTo>
                    <a:pt x="285" y="532"/>
                    <a:pt x="290" y="532"/>
                    <a:pt x="295" y="532"/>
                  </a:cubicBezTo>
                  <a:cubicBezTo>
                    <a:pt x="344" y="532"/>
                    <a:pt x="394" y="497"/>
                    <a:pt x="394" y="435"/>
                  </a:cubicBezTo>
                  <a:cubicBezTo>
                    <a:pt x="385" y="372"/>
                    <a:pt x="351" y="315"/>
                    <a:pt x="302" y="274"/>
                  </a:cubicBezTo>
                  <a:lnTo>
                    <a:pt x="302" y="274"/>
                  </a:lnTo>
                  <a:cubicBezTo>
                    <a:pt x="289" y="197"/>
                    <a:pt x="261" y="121"/>
                    <a:pt x="223" y="58"/>
                  </a:cubicBezTo>
                  <a:cubicBezTo>
                    <a:pt x="204" y="20"/>
                    <a:pt x="170" y="1"/>
                    <a:pt x="13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66"/>
            <p:cNvSpPr/>
            <p:nvPr/>
          </p:nvSpPr>
          <p:spPr>
            <a:xfrm>
              <a:off x="2659326" y="4660768"/>
              <a:ext cx="34599" cy="4703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07" y="1"/>
                  </a:moveTo>
                  <a:cubicBezTo>
                    <a:pt x="52" y="1"/>
                    <a:pt x="1" y="49"/>
                    <a:pt x="9" y="104"/>
                  </a:cubicBezTo>
                  <a:cubicBezTo>
                    <a:pt x="17" y="207"/>
                    <a:pt x="52" y="310"/>
                    <a:pt x="103" y="395"/>
                  </a:cubicBezTo>
                  <a:cubicBezTo>
                    <a:pt x="120" y="434"/>
                    <a:pt x="154" y="453"/>
                    <a:pt x="188" y="453"/>
                  </a:cubicBezTo>
                  <a:cubicBezTo>
                    <a:pt x="223" y="453"/>
                    <a:pt x="257" y="434"/>
                    <a:pt x="274" y="395"/>
                  </a:cubicBezTo>
                  <a:cubicBezTo>
                    <a:pt x="292" y="357"/>
                    <a:pt x="303" y="316"/>
                    <a:pt x="309" y="276"/>
                  </a:cubicBezTo>
                  <a:lnTo>
                    <a:pt x="309" y="276"/>
                  </a:lnTo>
                  <a:cubicBezTo>
                    <a:pt x="322" y="259"/>
                    <a:pt x="329" y="236"/>
                    <a:pt x="325" y="207"/>
                  </a:cubicBezTo>
                  <a:lnTo>
                    <a:pt x="334" y="199"/>
                  </a:lnTo>
                  <a:cubicBezTo>
                    <a:pt x="327" y="157"/>
                    <a:pt x="308" y="119"/>
                    <a:pt x="281" y="87"/>
                  </a:cubicBezTo>
                  <a:lnTo>
                    <a:pt x="281" y="87"/>
                  </a:lnTo>
                  <a:cubicBezTo>
                    <a:pt x="275" y="80"/>
                    <a:pt x="269" y="73"/>
                    <a:pt x="262" y="68"/>
                  </a:cubicBezTo>
                  <a:lnTo>
                    <a:pt x="262" y="68"/>
                  </a:lnTo>
                  <a:cubicBezTo>
                    <a:pt x="223" y="31"/>
                    <a:pt x="173" y="6"/>
                    <a:pt x="120" y="2"/>
                  </a:cubicBezTo>
                  <a:cubicBezTo>
                    <a:pt x="116" y="1"/>
                    <a:pt x="111" y="1"/>
                    <a:pt x="10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6"/>
            <p:cNvSpPr/>
            <p:nvPr/>
          </p:nvSpPr>
          <p:spPr>
            <a:xfrm>
              <a:off x="2412049" y="4275610"/>
              <a:ext cx="46719" cy="40089"/>
            </a:xfrm>
            <a:custGeom>
              <a:avLst/>
              <a:gdLst/>
              <a:ahLst/>
              <a:cxnLst/>
              <a:rect l="l" t="t" r="r" b="b"/>
              <a:pathLst>
                <a:path w="451" h="387" extrusionOk="0">
                  <a:moveTo>
                    <a:pt x="200" y="178"/>
                  </a:moveTo>
                  <a:cubicBezTo>
                    <a:pt x="200" y="178"/>
                    <a:pt x="200" y="179"/>
                    <a:pt x="201" y="179"/>
                  </a:cubicBezTo>
                  <a:lnTo>
                    <a:pt x="201" y="179"/>
                  </a:lnTo>
                  <a:cubicBezTo>
                    <a:pt x="201" y="180"/>
                    <a:pt x="201" y="180"/>
                    <a:pt x="201" y="180"/>
                  </a:cubicBezTo>
                  <a:lnTo>
                    <a:pt x="201" y="180"/>
                  </a:lnTo>
                  <a:cubicBezTo>
                    <a:pt x="200" y="179"/>
                    <a:pt x="200" y="178"/>
                    <a:pt x="200" y="178"/>
                  </a:cubicBezTo>
                  <a:close/>
                  <a:moveTo>
                    <a:pt x="253" y="1"/>
                  </a:moveTo>
                  <a:cubicBezTo>
                    <a:pt x="241" y="1"/>
                    <a:pt x="229" y="3"/>
                    <a:pt x="218" y="6"/>
                  </a:cubicBezTo>
                  <a:lnTo>
                    <a:pt x="218" y="6"/>
                  </a:lnTo>
                  <a:cubicBezTo>
                    <a:pt x="210" y="5"/>
                    <a:pt x="202" y="5"/>
                    <a:pt x="193" y="5"/>
                  </a:cubicBezTo>
                  <a:cubicBezTo>
                    <a:pt x="183" y="5"/>
                    <a:pt x="173" y="6"/>
                    <a:pt x="163" y="7"/>
                  </a:cubicBezTo>
                  <a:cubicBezTo>
                    <a:pt x="95" y="15"/>
                    <a:pt x="35" y="58"/>
                    <a:pt x="9" y="127"/>
                  </a:cubicBezTo>
                  <a:cubicBezTo>
                    <a:pt x="0" y="187"/>
                    <a:pt x="9" y="246"/>
                    <a:pt x="43" y="298"/>
                  </a:cubicBezTo>
                  <a:cubicBezTo>
                    <a:pt x="80" y="357"/>
                    <a:pt x="140" y="387"/>
                    <a:pt x="201" y="387"/>
                  </a:cubicBezTo>
                  <a:cubicBezTo>
                    <a:pt x="256" y="387"/>
                    <a:pt x="311" y="363"/>
                    <a:pt x="351" y="315"/>
                  </a:cubicBezTo>
                  <a:cubicBezTo>
                    <a:pt x="352" y="314"/>
                    <a:pt x="353" y="312"/>
                    <a:pt x="354" y="311"/>
                  </a:cubicBezTo>
                  <a:lnTo>
                    <a:pt x="354" y="311"/>
                  </a:lnTo>
                  <a:cubicBezTo>
                    <a:pt x="402" y="309"/>
                    <a:pt x="450" y="274"/>
                    <a:pt x="445" y="212"/>
                  </a:cubicBezTo>
                  <a:lnTo>
                    <a:pt x="428" y="212"/>
                  </a:lnTo>
                  <a:cubicBezTo>
                    <a:pt x="422" y="164"/>
                    <a:pt x="401" y="121"/>
                    <a:pt x="370" y="86"/>
                  </a:cubicBezTo>
                  <a:lnTo>
                    <a:pt x="370" y="86"/>
                  </a:lnTo>
                  <a:cubicBezTo>
                    <a:pt x="355" y="59"/>
                    <a:pt x="335" y="35"/>
                    <a:pt x="308" y="15"/>
                  </a:cubicBezTo>
                  <a:cubicBezTo>
                    <a:pt x="292" y="5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66"/>
            <p:cNvSpPr/>
            <p:nvPr/>
          </p:nvSpPr>
          <p:spPr>
            <a:xfrm>
              <a:off x="2543302" y="4351647"/>
              <a:ext cx="51381" cy="36774"/>
            </a:xfrm>
            <a:custGeom>
              <a:avLst/>
              <a:gdLst/>
              <a:ahLst/>
              <a:cxnLst/>
              <a:rect l="l" t="t" r="r" b="b"/>
              <a:pathLst>
                <a:path w="496" h="355" extrusionOk="0">
                  <a:moveTo>
                    <a:pt x="308" y="0"/>
                  </a:moveTo>
                  <a:cubicBezTo>
                    <a:pt x="268" y="0"/>
                    <a:pt x="239" y="17"/>
                    <a:pt x="223" y="41"/>
                  </a:cubicBezTo>
                  <a:lnTo>
                    <a:pt x="223" y="41"/>
                  </a:lnTo>
                  <a:cubicBezTo>
                    <a:pt x="189" y="34"/>
                    <a:pt x="154" y="28"/>
                    <a:pt x="119" y="26"/>
                  </a:cubicBezTo>
                  <a:cubicBezTo>
                    <a:pt x="116" y="25"/>
                    <a:pt x="112" y="25"/>
                    <a:pt x="109" y="25"/>
                  </a:cubicBezTo>
                  <a:cubicBezTo>
                    <a:pt x="46" y="25"/>
                    <a:pt x="1" y="98"/>
                    <a:pt x="25" y="163"/>
                  </a:cubicBezTo>
                  <a:cubicBezTo>
                    <a:pt x="56" y="256"/>
                    <a:pt x="160" y="354"/>
                    <a:pt x="264" y="354"/>
                  </a:cubicBezTo>
                  <a:cubicBezTo>
                    <a:pt x="303" y="354"/>
                    <a:pt x="341" y="341"/>
                    <a:pt x="376" y="308"/>
                  </a:cubicBezTo>
                  <a:cubicBezTo>
                    <a:pt x="383" y="302"/>
                    <a:pt x="390" y="295"/>
                    <a:pt x="396" y="288"/>
                  </a:cubicBezTo>
                  <a:lnTo>
                    <a:pt x="396" y="288"/>
                  </a:lnTo>
                  <a:cubicBezTo>
                    <a:pt x="420" y="286"/>
                    <a:pt x="443" y="275"/>
                    <a:pt x="462" y="257"/>
                  </a:cubicBezTo>
                  <a:cubicBezTo>
                    <a:pt x="496" y="214"/>
                    <a:pt x="487" y="154"/>
                    <a:pt x="444" y="128"/>
                  </a:cubicBezTo>
                  <a:lnTo>
                    <a:pt x="439" y="128"/>
                  </a:lnTo>
                  <a:cubicBezTo>
                    <a:pt x="427" y="64"/>
                    <a:pt x="382" y="9"/>
                    <a:pt x="308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66"/>
            <p:cNvSpPr/>
            <p:nvPr/>
          </p:nvSpPr>
          <p:spPr>
            <a:xfrm>
              <a:off x="2621204" y="4343566"/>
              <a:ext cx="52520" cy="44440"/>
            </a:xfrm>
            <a:custGeom>
              <a:avLst/>
              <a:gdLst/>
              <a:ahLst/>
              <a:cxnLst/>
              <a:rect l="l" t="t" r="r" b="b"/>
              <a:pathLst>
                <a:path w="507" h="429" extrusionOk="0">
                  <a:moveTo>
                    <a:pt x="239" y="0"/>
                  </a:moveTo>
                  <a:cubicBezTo>
                    <a:pt x="217" y="0"/>
                    <a:pt x="194" y="3"/>
                    <a:pt x="172" y="10"/>
                  </a:cubicBezTo>
                  <a:cubicBezTo>
                    <a:pt x="60" y="52"/>
                    <a:pt x="0" y="164"/>
                    <a:pt x="26" y="275"/>
                  </a:cubicBezTo>
                  <a:cubicBezTo>
                    <a:pt x="44" y="371"/>
                    <a:pt x="125" y="429"/>
                    <a:pt x="207" y="429"/>
                  </a:cubicBezTo>
                  <a:cubicBezTo>
                    <a:pt x="242" y="429"/>
                    <a:pt x="277" y="418"/>
                    <a:pt x="308" y="395"/>
                  </a:cubicBezTo>
                  <a:cubicBezTo>
                    <a:pt x="344" y="361"/>
                    <a:pt x="363" y="325"/>
                    <a:pt x="370" y="287"/>
                  </a:cubicBezTo>
                  <a:lnTo>
                    <a:pt x="370" y="287"/>
                  </a:lnTo>
                  <a:cubicBezTo>
                    <a:pt x="372" y="287"/>
                    <a:pt x="374" y="287"/>
                    <a:pt x="375" y="287"/>
                  </a:cubicBezTo>
                  <a:cubicBezTo>
                    <a:pt x="440" y="287"/>
                    <a:pt x="507" y="224"/>
                    <a:pt x="462" y="147"/>
                  </a:cubicBezTo>
                  <a:lnTo>
                    <a:pt x="462" y="147"/>
                  </a:lnTo>
                  <a:lnTo>
                    <a:pt x="462" y="155"/>
                  </a:lnTo>
                  <a:cubicBezTo>
                    <a:pt x="428" y="58"/>
                    <a:pt x="337" y="0"/>
                    <a:pt x="239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66"/>
            <p:cNvSpPr/>
            <p:nvPr/>
          </p:nvSpPr>
          <p:spPr>
            <a:xfrm>
              <a:off x="2382836" y="4198226"/>
              <a:ext cx="67955" cy="39157"/>
            </a:xfrm>
            <a:custGeom>
              <a:avLst/>
              <a:gdLst/>
              <a:ahLst/>
              <a:cxnLst/>
              <a:rect l="l" t="t" r="r" b="b"/>
              <a:pathLst>
                <a:path w="656" h="378" extrusionOk="0">
                  <a:moveTo>
                    <a:pt x="107" y="0"/>
                  </a:moveTo>
                  <a:cubicBezTo>
                    <a:pt x="52" y="0"/>
                    <a:pt x="1" y="48"/>
                    <a:pt x="9" y="104"/>
                  </a:cubicBezTo>
                  <a:cubicBezTo>
                    <a:pt x="24" y="260"/>
                    <a:pt x="155" y="377"/>
                    <a:pt x="307" y="377"/>
                  </a:cubicBezTo>
                  <a:cubicBezTo>
                    <a:pt x="330" y="377"/>
                    <a:pt x="353" y="375"/>
                    <a:pt x="377" y="369"/>
                  </a:cubicBezTo>
                  <a:cubicBezTo>
                    <a:pt x="404" y="364"/>
                    <a:pt x="426" y="351"/>
                    <a:pt x="440" y="331"/>
                  </a:cubicBezTo>
                  <a:lnTo>
                    <a:pt x="440" y="331"/>
                  </a:lnTo>
                  <a:cubicBezTo>
                    <a:pt x="444" y="335"/>
                    <a:pt x="449" y="339"/>
                    <a:pt x="454" y="343"/>
                  </a:cubicBezTo>
                  <a:cubicBezTo>
                    <a:pt x="472" y="364"/>
                    <a:pt x="495" y="373"/>
                    <a:pt x="517" y="373"/>
                  </a:cubicBezTo>
                  <a:cubicBezTo>
                    <a:pt x="588" y="373"/>
                    <a:pt x="655" y="288"/>
                    <a:pt x="590" y="224"/>
                  </a:cubicBezTo>
                  <a:lnTo>
                    <a:pt x="599" y="224"/>
                  </a:lnTo>
                  <a:cubicBezTo>
                    <a:pt x="529" y="153"/>
                    <a:pt x="446" y="99"/>
                    <a:pt x="356" y="61"/>
                  </a:cubicBezTo>
                  <a:lnTo>
                    <a:pt x="356" y="61"/>
                  </a:lnTo>
                  <a:cubicBezTo>
                    <a:pt x="352" y="55"/>
                    <a:pt x="347" y="49"/>
                    <a:pt x="342" y="44"/>
                  </a:cubicBezTo>
                  <a:cubicBezTo>
                    <a:pt x="324" y="19"/>
                    <a:pt x="300" y="8"/>
                    <a:pt x="276" y="8"/>
                  </a:cubicBezTo>
                  <a:cubicBezTo>
                    <a:pt x="261" y="8"/>
                    <a:pt x="246" y="13"/>
                    <a:pt x="233" y="20"/>
                  </a:cubicBezTo>
                  <a:lnTo>
                    <a:pt x="233" y="20"/>
                  </a:lnTo>
                  <a:cubicBezTo>
                    <a:pt x="196" y="11"/>
                    <a:pt x="158" y="5"/>
                    <a:pt x="120" y="1"/>
                  </a:cubicBezTo>
                  <a:cubicBezTo>
                    <a:pt x="116" y="0"/>
                    <a:pt x="111" y="0"/>
                    <a:pt x="1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66"/>
            <p:cNvSpPr/>
            <p:nvPr/>
          </p:nvSpPr>
          <p:spPr>
            <a:xfrm>
              <a:off x="2177204" y="4099916"/>
              <a:ext cx="49723" cy="40918"/>
            </a:xfrm>
            <a:custGeom>
              <a:avLst/>
              <a:gdLst/>
              <a:ahLst/>
              <a:cxnLst/>
              <a:rect l="l" t="t" r="r" b="b"/>
              <a:pathLst>
                <a:path w="480" h="395" extrusionOk="0">
                  <a:moveTo>
                    <a:pt x="214" y="197"/>
                  </a:moveTo>
                  <a:cubicBezTo>
                    <a:pt x="214" y="197"/>
                    <a:pt x="206" y="206"/>
                    <a:pt x="197" y="214"/>
                  </a:cubicBezTo>
                  <a:cubicBezTo>
                    <a:pt x="197" y="214"/>
                    <a:pt x="194" y="214"/>
                    <a:pt x="194" y="216"/>
                  </a:cubicBezTo>
                  <a:lnTo>
                    <a:pt x="194" y="216"/>
                  </a:lnTo>
                  <a:cubicBezTo>
                    <a:pt x="193" y="210"/>
                    <a:pt x="197" y="204"/>
                    <a:pt x="197" y="197"/>
                  </a:cubicBezTo>
                  <a:cubicBezTo>
                    <a:pt x="197" y="199"/>
                    <a:pt x="198" y="200"/>
                    <a:pt x="199" y="200"/>
                  </a:cubicBezTo>
                  <a:cubicBezTo>
                    <a:pt x="200" y="200"/>
                    <a:pt x="202" y="199"/>
                    <a:pt x="204" y="197"/>
                  </a:cubicBezTo>
                  <a:close/>
                  <a:moveTo>
                    <a:pt x="214" y="1"/>
                  </a:moveTo>
                  <a:cubicBezTo>
                    <a:pt x="103" y="1"/>
                    <a:pt x="18" y="86"/>
                    <a:pt x="9" y="197"/>
                  </a:cubicBezTo>
                  <a:cubicBezTo>
                    <a:pt x="0" y="300"/>
                    <a:pt x="86" y="385"/>
                    <a:pt x="189" y="394"/>
                  </a:cubicBezTo>
                  <a:cubicBezTo>
                    <a:pt x="194" y="394"/>
                    <a:pt x="199" y="395"/>
                    <a:pt x="204" y="395"/>
                  </a:cubicBezTo>
                  <a:cubicBezTo>
                    <a:pt x="264" y="395"/>
                    <a:pt x="319" y="366"/>
                    <a:pt x="357" y="322"/>
                  </a:cubicBezTo>
                  <a:lnTo>
                    <a:pt x="357" y="322"/>
                  </a:lnTo>
                  <a:cubicBezTo>
                    <a:pt x="363" y="323"/>
                    <a:pt x="369" y="324"/>
                    <a:pt x="376" y="324"/>
                  </a:cubicBezTo>
                  <a:cubicBezTo>
                    <a:pt x="388" y="324"/>
                    <a:pt x="400" y="321"/>
                    <a:pt x="411" y="317"/>
                  </a:cubicBezTo>
                  <a:cubicBezTo>
                    <a:pt x="462" y="300"/>
                    <a:pt x="480" y="240"/>
                    <a:pt x="462" y="197"/>
                  </a:cubicBezTo>
                  <a:lnTo>
                    <a:pt x="454" y="189"/>
                  </a:lnTo>
                  <a:cubicBezTo>
                    <a:pt x="411" y="95"/>
                    <a:pt x="326" y="18"/>
                    <a:pt x="214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6"/>
            <p:cNvSpPr/>
            <p:nvPr/>
          </p:nvSpPr>
          <p:spPr>
            <a:xfrm>
              <a:off x="2276446" y="4046359"/>
              <a:ext cx="60289" cy="42990"/>
            </a:xfrm>
            <a:custGeom>
              <a:avLst/>
              <a:gdLst/>
              <a:ahLst/>
              <a:cxnLst/>
              <a:rect l="l" t="t" r="r" b="b"/>
              <a:pathLst>
                <a:path w="582" h="415" extrusionOk="0">
                  <a:moveTo>
                    <a:pt x="225" y="184"/>
                  </a:moveTo>
                  <a:cubicBezTo>
                    <a:pt x="227" y="190"/>
                    <a:pt x="229" y="195"/>
                    <a:pt x="232" y="201"/>
                  </a:cubicBezTo>
                  <a:cubicBezTo>
                    <a:pt x="235" y="220"/>
                    <a:pt x="224" y="229"/>
                    <a:pt x="213" y="229"/>
                  </a:cubicBezTo>
                  <a:cubicBezTo>
                    <a:pt x="199" y="229"/>
                    <a:pt x="187" y="216"/>
                    <a:pt x="206" y="192"/>
                  </a:cubicBezTo>
                  <a:cubicBezTo>
                    <a:pt x="211" y="188"/>
                    <a:pt x="217" y="185"/>
                    <a:pt x="225" y="184"/>
                  </a:cubicBezTo>
                  <a:close/>
                  <a:moveTo>
                    <a:pt x="241" y="1"/>
                  </a:moveTo>
                  <a:cubicBezTo>
                    <a:pt x="224" y="1"/>
                    <a:pt x="206" y="2"/>
                    <a:pt x="189" y="4"/>
                  </a:cubicBezTo>
                  <a:cubicBezTo>
                    <a:pt x="78" y="21"/>
                    <a:pt x="1" y="133"/>
                    <a:pt x="18" y="252"/>
                  </a:cubicBezTo>
                  <a:cubicBezTo>
                    <a:pt x="39" y="345"/>
                    <a:pt x="121" y="415"/>
                    <a:pt x="212" y="415"/>
                  </a:cubicBezTo>
                  <a:cubicBezTo>
                    <a:pt x="230" y="415"/>
                    <a:pt x="248" y="412"/>
                    <a:pt x="266" y="406"/>
                  </a:cubicBezTo>
                  <a:cubicBezTo>
                    <a:pt x="334" y="387"/>
                    <a:pt x="383" y="337"/>
                    <a:pt x="403" y="276"/>
                  </a:cubicBezTo>
                  <a:lnTo>
                    <a:pt x="403" y="276"/>
                  </a:lnTo>
                  <a:cubicBezTo>
                    <a:pt x="418" y="286"/>
                    <a:pt x="433" y="290"/>
                    <a:pt x="448" y="290"/>
                  </a:cubicBezTo>
                  <a:cubicBezTo>
                    <a:pt x="523" y="290"/>
                    <a:pt x="581" y="178"/>
                    <a:pt x="505" y="115"/>
                  </a:cubicBezTo>
                  <a:lnTo>
                    <a:pt x="514" y="115"/>
                  </a:lnTo>
                  <a:cubicBezTo>
                    <a:pt x="441" y="42"/>
                    <a:pt x="343" y="1"/>
                    <a:pt x="241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6"/>
            <p:cNvSpPr/>
            <p:nvPr/>
          </p:nvSpPr>
          <p:spPr>
            <a:xfrm>
              <a:off x="2162183" y="4009480"/>
              <a:ext cx="52313" cy="38328"/>
            </a:xfrm>
            <a:custGeom>
              <a:avLst/>
              <a:gdLst/>
              <a:ahLst/>
              <a:cxnLst/>
              <a:rect l="l" t="t" r="r" b="b"/>
              <a:pathLst>
                <a:path w="505" h="370" extrusionOk="0">
                  <a:moveTo>
                    <a:pt x="317" y="1"/>
                  </a:moveTo>
                  <a:cubicBezTo>
                    <a:pt x="283" y="1"/>
                    <a:pt x="257" y="16"/>
                    <a:pt x="241" y="38"/>
                  </a:cubicBezTo>
                  <a:lnTo>
                    <a:pt x="241" y="38"/>
                  </a:lnTo>
                  <a:cubicBezTo>
                    <a:pt x="224" y="35"/>
                    <a:pt x="206" y="33"/>
                    <a:pt x="188" y="33"/>
                  </a:cubicBezTo>
                  <a:cubicBezTo>
                    <a:pt x="137" y="33"/>
                    <a:pt x="86" y="48"/>
                    <a:pt x="43" y="78"/>
                  </a:cubicBezTo>
                  <a:cubicBezTo>
                    <a:pt x="17" y="104"/>
                    <a:pt x="0" y="146"/>
                    <a:pt x="17" y="189"/>
                  </a:cubicBezTo>
                  <a:cubicBezTo>
                    <a:pt x="51" y="258"/>
                    <a:pt x="120" y="317"/>
                    <a:pt x="197" y="352"/>
                  </a:cubicBezTo>
                  <a:cubicBezTo>
                    <a:pt x="223" y="363"/>
                    <a:pt x="251" y="369"/>
                    <a:pt x="278" y="369"/>
                  </a:cubicBezTo>
                  <a:cubicBezTo>
                    <a:pt x="329" y="369"/>
                    <a:pt x="380" y="348"/>
                    <a:pt x="419" y="309"/>
                  </a:cubicBezTo>
                  <a:cubicBezTo>
                    <a:pt x="505" y="206"/>
                    <a:pt x="479" y="9"/>
                    <a:pt x="325" y="1"/>
                  </a:cubicBezTo>
                  <a:cubicBezTo>
                    <a:pt x="322" y="1"/>
                    <a:pt x="320" y="1"/>
                    <a:pt x="31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6"/>
            <p:cNvSpPr/>
            <p:nvPr/>
          </p:nvSpPr>
          <p:spPr>
            <a:xfrm>
              <a:off x="2053100" y="3993733"/>
              <a:ext cx="60393" cy="35428"/>
            </a:xfrm>
            <a:custGeom>
              <a:avLst/>
              <a:gdLst/>
              <a:ahLst/>
              <a:cxnLst/>
              <a:rect l="l" t="t" r="r" b="b"/>
              <a:pathLst>
                <a:path w="583" h="342" extrusionOk="0">
                  <a:moveTo>
                    <a:pt x="223" y="1"/>
                  </a:moveTo>
                  <a:cubicBezTo>
                    <a:pt x="160" y="1"/>
                    <a:pt x="97" y="22"/>
                    <a:pt x="44" y="59"/>
                  </a:cubicBezTo>
                  <a:cubicBezTo>
                    <a:pt x="1" y="93"/>
                    <a:pt x="1" y="170"/>
                    <a:pt x="44" y="204"/>
                  </a:cubicBezTo>
                  <a:cubicBezTo>
                    <a:pt x="163" y="290"/>
                    <a:pt x="300" y="341"/>
                    <a:pt x="446" y="341"/>
                  </a:cubicBezTo>
                  <a:cubicBezTo>
                    <a:pt x="488" y="341"/>
                    <a:pt x="531" y="315"/>
                    <a:pt x="548" y="281"/>
                  </a:cubicBezTo>
                  <a:cubicBezTo>
                    <a:pt x="582" y="179"/>
                    <a:pt x="540" y="76"/>
                    <a:pt x="454" y="25"/>
                  </a:cubicBezTo>
                  <a:cubicBezTo>
                    <a:pt x="436" y="10"/>
                    <a:pt x="415" y="3"/>
                    <a:pt x="395" y="3"/>
                  </a:cubicBezTo>
                  <a:cubicBezTo>
                    <a:pt x="373" y="3"/>
                    <a:pt x="351" y="12"/>
                    <a:pt x="335" y="29"/>
                  </a:cubicBezTo>
                  <a:lnTo>
                    <a:pt x="335" y="29"/>
                  </a:lnTo>
                  <a:cubicBezTo>
                    <a:pt x="332" y="27"/>
                    <a:pt x="329" y="26"/>
                    <a:pt x="326" y="25"/>
                  </a:cubicBezTo>
                  <a:lnTo>
                    <a:pt x="334" y="25"/>
                  </a:lnTo>
                  <a:cubicBezTo>
                    <a:pt x="299" y="8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6"/>
            <p:cNvSpPr/>
            <p:nvPr/>
          </p:nvSpPr>
          <p:spPr>
            <a:xfrm>
              <a:off x="2373098" y="4031234"/>
              <a:ext cx="53245" cy="36774"/>
            </a:xfrm>
            <a:custGeom>
              <a:avLst/>
              <a:gdLst/>
              <a:ahLst/>
              <a:cxnLst/>
              <a:rect l="l" t="t" r="r" b="b"/>
              <a:pathLst>
                <a:path w="514" h="355" extrusionOk="0">
                  <a:moveTo>
                    <a:pt x="207" y="183"/>
                  </a:moveTo>
                  <a:cubicBezTo>
                    <a:pt x="209" y="183"/>
                    <a:pt x="211" y="184"/>
                    <a:pt x="214" y="184"/>
                  </a:cubicBezTo>
                  <a:lnTo>
                    <a:pt x="205" y="184"/>
                  </a:lnTo>
                  <a:cubicBezTo>
                    <a:pt x="205" y="184"/>
                    <a:pt x="206" y="184"/>
                    <a:pt x="207" y="183"/>
                  </a:cubicBezTo>
                  <a:close/>
                  <a:moveTo>
                    <a:pt x="247" y="1"/>
                  </a:moveTo>
                  <a:cubicBezTo>
                    <a:pt x="234" y="1"/>
                    <a:pt x="220" y="2"/>
                    <a:pt x="205" y="5"/>
                  </a:cubicBezTo>
                  <a:cubicBezTo>
                    <a:pt x="69" y="22"/>
                    <a:pt x="0" y="176"/>
                    <a:pt x="86" y="287"/>
                  </a:cubicBezTo>
                  <a:cubicBezTo>
                    <a:pt x="120" y="333"/>
                    <a:pt x="171" y="355"/>
                    <a:pt x="221" y="355"/>
                  </a:cubicBezTo>
                  <a:cubicBezTo>
                    <a:pt x="270" y="355"/>
                    <a:pt x="319" y="334"/>
                    <a:pt x="352" y="293"/>
                  </a:cubicBezTo>
                  <a:lnTo>
                    <a:pt x="352" y="293"/>
                  </a:lnTo>
                  <a:cubicBezTo>
                    <a:pt x="371" y="309"/>
                    <a:pt x="394" y="318"/>
                    <a:pt x="417" y="318"/>
                  </a:cubicBezTo>
                  <a:cubicBezTo>
                    <a:pt x="426" y="318"/>
                    <a:pt x="436" y="316"/>
                    <a:pt x="445" y="313"/>
                  </a:cubicBezTo>
                  <a:cubicBezTo>
                    <a:pt x="496" y="287"/>
                    <a:pt x="513" y="236"/>
                    <a:pt x="496" y="184"/>
                  </a:cubicBezTo>
                  <a:lnTo>
                    <a:pt x="496" y="184"/>
                  </a:lnTo>
                  <a:lnTo>
                    <a:pt x="496" y="193"/>
                  </a:lnTo>
                  <a:cubicBezTo>
                    <a:pt x="443" y="93"/>
                    <a:pt x="362" y="1"/>
                    <a:pt x="24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6"/>
            <p:cNvSpPr/>
            <p:nvPr/>
          </p:nvSpPr>
          <p:spPr>
            <a:xfrm>
              <a:off x="2612295" y="4174917"/>
              <a:ext cx="38225" cy="34081"/>
            </a:xfrm>
            <a:custGeom>
              <a:avLst/>
              <a:gdLst/>
              <a:ahLst/>
              <a:cxnLst/>
              <a:rect l="l" t="t" r="r" b="b"/>
              <a:pathLst>
                <a:path w="369" h="329" extrusionOk="0">
                  <a:moveTo>
                    <a:pt x="178" y="1"/>
                  </a:moveTo>
                  <a:cubicBezTo>
                    <a:pt x="129" y="1"/>
                    <a:pt x="82" y="22"/>
                    <a:pt x="52" y="64"/>
                  </a:cubicBezTo>
                  <a:cubicBezTo>
                    <a:pt x="1" y="123"/>
                    <a:pt x="1" y="209"/>
                    <a:pt x="52" y="260"/>
                  </a:cubicBezTo>
                  <a:cubicBezTo>
                    <a:pt x="81" y="306"/>
                    <a:pt x="128" y="329"/>
                    <a:pt x="180" y="329"/>
                  </a:cubicBezTo>
                  <a:cubicBezTo>
                    <a:pt x="205" y="329"/>
                    <a:pt x="232" y="323"/>
                    <a:pt x="258" y="312"/>
                  </a:cubicBezTo>
                  <a:cubicBezTo>
                    <a:pt x="261" y="309"/>
                    <a:pt x="265" y="307"/>
                    <a:pt x="268" y="304"/>
                  </a:cubicBezTo>
                  <a:lnTo>
                    <a:pt x="268" y="304"/>
                  </a:lnTo>
                  <a:cubicBezTo>
                    <a:pt x="269" y="304"/>
                    <a:pt x="269" y="304"/>
                    <a:pt x="270" y="304"/>
                  </a:cubicBezTo>
                  <a:cubicBezTo>
                    <a:pt x="274" y="304"/>
                    <a:pt x="279" y="304"/>
                    <a:pt x="283" y="303"/>
                  </a:cubicBezTo>
                  <a:cubicBezTo>
                    <a:pt x="335" y="295"/>
                    <a:pt x="369" y="243"/>
                    <a:pt x="360" y="192"/>
                  </a:cubicBezTo>
                  <a:lnTo>
                    <a:pt x="360" y="192"/>
                  </a:lnTo>
                  <a:lnTo>
                    <a:pt x="360" y="209"/>
                  </a:lnTo>
                  <a:cubicBezTo>
                    <a:pt x="352" y="175"/>
                    <a:pt x="335" y="141"/>
                    <a:pt x="326" y="106"/>
                  </a:cubicBezTo>
                  <a:cubicBezTo>
                    <a:pt x="317" y="55"/>
                    <a:pt x="283" y="21"/>
                    <a:pt x="240" y="12"/>
                  </a:cubicBezTo>
                  <a:cubicBezTo>
                    <a:pt x="220" y="5"/>
                    <a:pt x="199" y="1"/>
                    <a:pt x="178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6"/>
            <p:cNvSpPr/>
            <p:nvPr/>
          </p:nvSpPr>
          <p:spPr>
            <a:xfrm>
              <a:off x="1902476" y="4168184"/>
              <a:ext cx="56249" cy="31491"/>
            </a:xfrm>
            <a:custGeom>
              <a:avLst/>
              <a:gdLst/>
              <a:ahLst/>
              <a:cxnLst/>
              <a:rect l="l" t="t" r="r" b="b"/>
              <a:pathLst>
                <a:path w="543" h="304" extrusionOk="0">
                  <a:moveTo>
                    <a:pt x="351" y="0"/>
                  </a:moveTo>
                  <a:cubicBezTo>
                    <a:pt x="332" y="0"/>
                    <a:pt x="316" y="5"/>
                    <a:pt x="302" y="12"/>
                  </a:cubicBezTo>
                  <a:lnTo>
                    <a:pt x="302" y="12"/>
                  </a:lnTo>
                  <a:cubicBezTo>
                    <a:pt x="212" y="22"/>
                    <a:pt x="125" y="58"/>
                    <a:pt x="52" y="120"/>
                  </a:cubicBezTo>
                  <a:cubicBezTo>
                    <a:pt x="0" y="163"/>
                    <a:pt x="9" y="248"/>
                    <a:pt x="77" y="274"/>
                  </a:cubicBezTo>
                  <a:cubicBezTo>
                    <a:pt x="125" y="294"/>
                    <a:pt x="173" y="304"/>
                    <a:pt x="221" y="304"/>
                  </a:cubicBezTo>
                  <a:cubicBezTo>
                    <a:pt x="294" y="304"/>
                    <a:pt x="366" y="281"/>
                    <a:pt x="428" y="240"/>
                  </a:cubicBezTo>
                  <a:cubicBezTo>
                    <a:pt x="442" y="230"/>
                    <a:pt x="453" y="218"/>
                    <a:pt x="461" y="206"/>
                  </a:cubicBezTo>
                  <a:lnTo>
                    <a:pt x="461" y="206"/>
                  </a:lnTo>
                  <a:cubicBezTo>
                    <a:pt x="542" y="185"/>
                    <a:pt x="542" y="40"/>
                    <a:pt x="445" y="17"/>
                  </a:cubicBezTo>
                  <a:cubicBezTo>
                    <a:pt x="430" y="14"/>
                    <a:pt x="414" y="12"/>
                    <a:pt x="398" y="11"/>
                  </a:cubicBezTo>
                  <a:lnTo>
                    <a:pt x="398" y="11"/>
                  </a:lnTo>
                  <a:cubicBezTo>
                    <a:pt x="384" y="5"/>
                    <a:pt x="368" y="1"/>
                    <a:pt x="35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6"/>
            <p:cNvSpPr/>
            <p:nvPr/>
          </p:nvSpPr>
          <p:spPr>
            <a:xfrm>
              <a:off x="2029481" y="4153266"/>
              <a:ext cx="60600" cy="45062"/>
            </a:xfrm>
            <a:custGeom>
              <a:avLst/>
              <a:gdLst/>
              <a:ahLst/>
              <a:cxnLst/>
              <a:rect l="l" t="t" r="r" b="b"/>
              <a:pathLst>
                <a:path w="585" h="435" extrusionOk="0">
                  <a:moveTo>
                    <a:pt x="262" y="0"/>
                  </a:moveTo>
                  <a:cubicBezTo>
                    <a:pt x="231" y="0"/>
                    <a:pt x="199" y="8"/>
                    <a:pt x="169" y="24"/>
                  </a:cubicBezTo>
                  <a:cubicBezTo>
                    <a:pt x="144" y="36"/>
                    <a:pt x="128" y="54"/>
                    <a:pt x="120" y="74"/>
                  </a:cubicBezTo>
                  <a:lnTo>
                    <a:pt x="120" y="74"/>
                  </a:lnTo>
                  <a:cubicBezTo>
                    <a:pt x="108" y="74"/>
                    <a:pt x="96" y="75"/>
                    <a:pt x="83" y="76"/>
                  </a:cubicBezTo>
                  <a:cubicBezTo>
                    <a:pt x="41" y="84"/>
                    <a:pt x="15" y="119"/>
                    <a:pt x="6" y="161"/>
                  </a:cubicBezTo>
                  <a:cubicBezTo>
                    <a:pt x="0" y="313"/>
                    <a:pt x="123" y="434"/>
                    <a:pt x="253" y="434"/>
                  </a:cubicBezTo>
                  <a:cubicBezTo>
                    <a:pt x="307" y="434"/>
                    <a:pt x="361" y="414"/>
                    <a:pt x="408" y="367"/>
                  </a:cubicBezTo>
                  <a:cubicBezTo>
                    <a:pt x="425" y="348"/>
                    <a:pt x="439" y="327"/>
                    <a:pt x="449" y="305"/>
                  </a:cubicBezTo>
                  <a:lnTo>
                    <a:pt x="449" y="305"/>
                  </a:lnTo>
                  <a:cubicBezTo>
                    <a:pt x="450" y="305"/>
                    <a:pt x="451" y="305"/>
                    <a:pt x="452" y="305"/>
                  </a:cubicBezTo>
                  <a:cubicBezTo>
                    <a:pt x="541" y="305"/>
                    <a:pt x="584" y="165"/>
                    <a:pt x="485" y="127"/>
                  </a:cubicBezTo>
                  <a:cubicBezTo>
                    <a:pt x="473" y="123"/>
                    <a:pt x="460" y="119"/>
                    <a:pt x="448" y="115"/>
                  </a:cubicBezTo>
                  <a:lnTo>
                    <a:pt x="448" y="115"/>
                  </a:lnTo>
                  <a:cubicBezTo>
                    <a:pt x="444" y="108"/>
                    <a:pt x="439" y="100"/>
                    <a:pt x="434" y="93"/>
                  </a:cubicBezTo>
                  <a:cubicBezTo>
                    <a:pt x="393" y="35"/>
                    <a:pt x="329" y="0"/>
                    <a:pt x="26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6"/>
            <p:cNvSpPr/>
            <p:nvPr/>
          </p:nvSpPr>
          <p:spPr>
            <a:xfrm>
              <a:off x="1921951" y="4042111"/>
              <a:ext cx="55939" cy="44440"/>
            </a:xfrm>
            <a:custGeom>
              <a:avLst/>
              <a:gdLst/>
              <a:ahLst/>
              <a:cxnLst/>
              <a:rect l="l" t="t" r="r" b="b"/>
              <a:pathLst>
                <a:path w="540" h="429" extrusionOk="0">
                  <a:moveTo>
                    <a:pt x="241" y="0"/>
                  </a:moveTo>
                  <a:cubicBezTo>
                    <a:pt x="229" y="0"/>
                    <a:pt x="218" y="1"/>
                    <a:pt x="206" y="2"/>
                  </a:cubicBezTo>
                  <a:cubicBezTo>
                    <a:pt x="86" y="20"/>
                    <a:pt x="1" y="131"/>
                    <a:pt x="9" y="251"/>
                  </a:cubicBezTo>
                  <a:cubicBezTo>
                    <a:pt x="16" y="353"/>
                    <a:pt x="99" y="428"/>
                    <a:pt x="193" y="428"/>
                  </a:cubicBezTo>
                  <a:cubicBezTo>
                    <a:pt x="217" y="428"/>
                    <a:pt x="242" y="423"/>
                    <a:pt x="266" y="413"/>
                  </a:cubicBezTo>
                  <a:cubicBezTo>
                    <a:pt x="308" y="395"/>
                    <a:pt x="334" y="363"/>
                    <a:pt x="346" y="328"/>
                  </a:cubicBezTo>
                  <a:lnTo>
                    <a:pt x="420" y="328"/>
                  </a:lnTo>
                  <a:cubicBezTo>
                    <a:pt x="488" y="328"/>
                    <a:pt x="540" y="259"/>
                    <a:pt x="514" y="191"/>
                  </a:cubicBezTo>
                  <a:cubicBezTo>
                    <a:pt x="467" y="81"/>
                    <a:pt x="363" y="0"/>
                    <a:pt x="24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6"/>
            <p:cNvSpPr/>
            <p:nvPr/>
          </p:nvSpPr>
          <p:spPr>
            <a:xfrm>
              <a:off x="1814732" y="4228268"/>
              <a:ext cx="55006" cy="45994"/>
            </a:xfrm>
            <a:custGeom>
              <a:avLst/>
              <a:gdLst/>
              <a:ahLst/>
              <a:cxnLst/>
              <a:rect l="l" t="t" r="r" b="b"/>
              <a:pathLst>
                <a:path w="531" h="444" extrusionOk="0">
                  <a:moveTo>
                    <a:pt x="240" y="198"/>
                  </a:moveTo>
                  <a:lnTo>
                    <a:pt x="240" y="198"/>
                  </a:lnTo>
                  <a:cubicBezTo>
                    <a:pt x="247" y="202"/>
                    <a:pt x="256" y="205"/>
                    <a:pt x="266" y="207"/>
                  </a:cubicBezTo>
                  <a:cubicBezTo>
                    <a:pt x="273" y="207"/>
                    <a:pt x="292" y="256"/>
                    <a:pt x="268" y="256"/>
                  </a:cubicBezTo>
                  <a:cubicBezTo>
                    <a:pt x="263" y="256"/>
                    <a:pt x="257" y="254"/>
                    <a:pt x="249" y="250"/>
                  </a:cubicBezTo>
                  <a:cubicBezTo>
                    <a:pt x="226" y="243"/>
                    <a:pt x="223" y="216"/>
                    <a:pt x="240" y="198"/>
                  </a:cubicBezTo>
                  <a:close/>
                  <a:moveTo>
                    <a:pt x="273" y="1"/>
                  </a:moveTo>
                  <a:cubicBezTo>
                    <a:pt x="224" y="1"/>
                    <a:pt x="173" y="15"/>
                    <a:pt x="129" y="45"/>
                  </a:cubicBezTo>
                  <a:cubicBezTo>
                    <a:pt x="0" y="130"/>
                    <a:pt x="9" y="319"/>
                    <a:pt x="137" y="404"/>
                  </a:cubicBezTo>
                  <a:cubicBezTo>
                    <a:pt x="175" y="431"/>
                    <a:pt x="218" y="443"/>
                    <a:pt x="260" y="443"/>
                  </a:cubicBezTo>
                  <a:cubicBezTo>
                    <a:pt x="351" y="443"/>
                    <a:pt x="439" y="384"/>
                    <a:pt x="462" y="284"/>
                  </a:cubicBezTo>
                  <a:cubicBezTo>
                    <a:pt x="464" y="278"/>
                    <a:pt x="465" y="272"/>
                    <a:pt x="466" y="266"/>
                  </a:cubicBezTo>
                  <a:lnTo>
                    <a:pt x="466" y="266"/>
                  </a:lnTo>
                  <a:cubicBezTo>
                    <a:pt x="514" y="239"/>
                    <a:pt x="531" y="189"/>
                    <a:pt x="514" y="147"/>
                  </a:cubicBezTo>
                  <a:lnTo>
                    <a:pt x="505" y="147"/>
                  </a:lnTo>
                  <a:cubicBezTo>
                    <a:pt x="460" y="52"/>
                    <a:pt x="368" y="1"/>
                    <a:pt x="27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6"/>
            <p:cNvSpPr/>
            <p:nvPr/>
          </p:nvSpPr>
          <p:spPr>
            <a:xfrm>
              <a:off x="1631476" y="4184344"/>
              <a:ext cx="56664" cy="43197"/>
            </a:xfrm>
            <a:custGeom>
              <a:avLst/>
              <a:gdLst/>
              <a:ahLst/>
              <a:cxnLst/>
              <a:rect l="l" t="t" r="r" b="b"/>
              <a:pathLst>
                <a:path w="547" h="417" extrusionOk="0">
                  <a:moveTo>
                    <a:pt x="310" y="0"/>
                  </a:moveTo>
                  <a:cubicBezTo>
                    <a:pt x="275" y="0"/>
                    <a:pt x="238" y="11"/>
                    <a:pt x="204" y="32"/>
                  </a:cubicBezTo>
                  <a:cubicBezTo>
                    <a:pt x="201" y="34"/>
                    <a:pt x="197" y="36"/>
                    <a:pt x="194" y="38"/>
                  </a:cubicBezTo>
                  <a:lnTo>
                    <a:pt x="194" y="38"/>
                  </a:lnTo>
                  <a:cubicBezTo>
                    <a:pt x="130" y="43"/>
                    <a:pt x="77" y="81"/>
                    <a:pt x="50" y="135"/>
                  </a:cubicBezTo>
                  <a:cubicBezTo>
                    <a:pt x="0" y="285"/>
                    <a:pt x="152" y="417"/>
                    <a:pt x="294" y="417"/>
                  </a:cubicBezTo>
                  <a:cubicBezTo>
                    <a:pt x="322" y="417"/>
                    <a:pt x="349" y="412"/>
                    <a:pt x="375" y="400"/>
                  </a:cubicBezTo>
                  <a:cubicBezTo>
                    <a:pt x="520" y="332"/>
                    <a:pt x="546" y="135"/>
                    <a:pt x="409" y="32"/>
                  </a:cubicBezTo>
                  <a:cubicBezTo>
                    <a:pt x="379" y="11"/>
                    <a:pt x="345" y="0"/>
                    <a:pt x="31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66"/>
            <p:cNvSpPr/>
            <p:nvPr/>
          </p:nvSpPr>
          <p:spPr>
            <a:xfrm>
              <a:off x="1688038" y="4237177"/>
              <a:ext cx="66505" cy="58736"/>
            </a:xfrm>
            <a:custGeom>
              <a:avLst/>
              <a:gdLst/>
              <a:ahLst/>
              <a:cxnLst/>
              <a:rect l="l" t="t" r="r" b="b"/>
              <a:pathLst>
                <a:path w="642" h="567" extrusionOk="0">
                  <a:moveTo>
                    <a:pt x="276" y="210"/>
                  </a:moveTo>
                  <a:cubicBezTo>
                    <a:pt x="276" y="220"/>
                    <a:pt x="278" y="231"/>
                    <a:pt x="282" y="241"/>
                  </a:cubicBezTo>
                  <a:cubicBezTo>
                    <a:pt x="295" y="280"/>
                    <a:pt x="332" y="299"/>
                    <a:pt x="368" y="299"/>
                  </a:cubicBezTo>
                  <a:cubicBezTo>
                    <a:pt x="380" y="299"/>
                    <a:pt x="392" y="297"/>
                    <a:pt x="402" y="292"/>
                  </a:cubicBezTo>
                  <a:lnTo>
                    <a:pt x="411" y="301"/>
                  </a:lnTo>
                  <a:cubicBezTo>
                    <a:pt x="412" y="300"/>
                    <a:pt x="413" y="299"/>
                    <a:pt x="415" y="299"/>
                  </a:cubicBezTo>
                  <a:lnTo>
                    <a:pt x="415" y="299"/>
                  </a:lnTo>
                  <a:cubicBezTo>
                    <a:pt x="407" y="342"/>
                    <a:pt x="368" y="378"/>
                    <a:pt x="321" y="378"/>
                  </a:cubicBezTo>
                  <a:cubicBezTo>
                    <a:pt x="303" y="378"/>
                    <a:pt x="284" y="373"/>
                    <a:pt x="265" y="361"/>
                  </a:cubicBezTo>
                  <a:cubicBezTo>
                    <a:pt x="223" y="335"/>
                    <a:pt x="214" y="284"/>
                    <a:pt x="240" y="241"/>
                  </a:cubicBezTo>
                  <a:cubicBezTo>
                    <a:pt x="251" y="230"/>
                    <a:pt x="262" y="219"/>
                    <a:pt x="276" y="210"/>
                  </a:cubicBezTo>
                  <a:close/>
                  <a:moveTo>
                    <a:pt x="332" y="0"/>
                  </a:moveTo>
                  <a:cubicBezTo>
                    <a:pt x="313" y="0"/>
                    <a:pt x="293" y="4"/>
                    <a:pt x="274" y="10"/>
                  </a:cubicBezTo>
                  <a:cubicBezTo>
                    <a:pt x="103" y="44"/>
                    <a:pt x="0" y="224"/>
                    <a:pt x="60" y="386"/>
                  </a:cubicBezTo>
                  <a:cubicBezTo>
                    <a:pt x="107" y="499"/>
                    <a:pt x="220" y="566"/>
                    <a:pt x="333" y="566"/>
                  </a:cubicBezTo>
                  <a:cubicBezTo>
                    <a:pt x="383" y="566"/>
                    <a:pt x="434" y="553"/>
                    <a:pt x="479" y="523"/>
                  </a:cubicBezTo>
                  <a:cubicBezTo>
                    <a:pt x="608" y="421"/>
                    <a:pt x="642" y="233"/>
                    <a:pt x="539" y="104"/>
                  </a:cubicBezTo>
                  <a:cubicBezTo>
                    <a:pt x="522" y="80"/>
                    <a:pt x="499" y="70"/>
                    <a:pt x="476" y="70"/>
                  </a:cubicBezTo>
                  <a:cubicBezTo>
                    <a:pt x="474" y="70"/>
                    <a:pt x="471" y="70"/>
                    <a:pt x="469" y="70"/>
                  </a:cubicBezTo>
                  <a:lnTo>
                    <a:pt x="469" y="70"/>
                  </a:lnTo>
                  <a:cubicBezTo>
                    <a:pt x="436" y="24"/>
                    <a:pt x="385" y="0"/>
                    <a:pt x="33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66"/>
            <p:cNvSpPr/>
            <p:nvPr/>
          </p:nvSpPr>
          <p:spPr>
            <a:xfrm>
              <a:off x="2594580" y="5073274"/>
              <a:ext cx="55939" cy="54592"/>
            </a:xfrm>
            <a:custGeom>
              <a:avLst/>
              <a:gdLst/>
              <a:ahLst/>
              <a:cxnLst/>
              <a:rect l="l" t="t" r="r" b="b"/>
              <a:pathLst>
                <a:path w="540" h="527" extrusionOk="0">
                  <a:moveTo>
                    <a:pt x="249" y="177"/>
                  </a:moveTo>
                  <a:cubicBezTo>
                    <a:pt x="270" y="188"/>
                    <a:pt x="288" y="202"/>
                    <a:pt x="302" y="221"/>
                  </a:cubicBezTo>
                  <a:lnTo>
                    <a:pt x="302" y="221"/>
                  </a:lnTo>
                  <a:cubicBezTo>
                    <a:pt x="288" y="226"/>
                    <a:pt x="273" y="232"/>
                    <a:pt x="259" y="239"/>
                  </a:cubicBezTo>
                  <a:lnTo>
                    <a:pt x="259" y="239"/>
                  </a:lnTo>
                  <a:cubicBezTo>
                    <a:pt x="263" y="218"/>
                    <a:pt x="260" y="196"/>
                    <a:pt x="248" y="177"/>
                  </a:cubicBezTo>
                  <a:lnTo>
                    <a:pt x="248" y="177"/>
                  </a:lnTo>
                  <a:cubicBezTo>
                    <a:pt x="248" y="177"/>
                    <a:pt x="249" y="177"/>
                    <a:pt x="249" y="177"/>
                  </a:cubicBezTo>
                  <a:close/>
                  <a:moveTo>
                    <a:pt x="233" y="0"/>
                  </a:moveTo>
                  <a:cubicBezTo>
                    <a:pt x="195" y="0"/>
                    <a:pt x="157" y="8"/>
                    <a:pt x="121" y="23"/>
                  </a:cubicBezTo>
                  <a:cubicBezTo>
                    <a:pt x="1" y="83"/>
                    <a:pt x="9" y="263"/>
                    <a:pt x="138" y="314"/>
                  </a:cubicBezTo>
                  <a:cubicBezTo>
                    <a:pt x="140" y="315"/>
                    <a:pt x="142" y="316"/>
                    <a:pt x="144" y="316"/>
                  </a:cubicBezTo>
                  <a:lnTo>
                    <a:pt x="144" y="316"/>
                  </a:lnTo>
                  <a:cubicBezTo>
                    <a:pt x="133" y="326"/>
                    <a:pt x="122" y="337"/>
                    <a:pt x="112" y="349"/>
                  </a:cubicBezTo>
                  <a:cubicBezTo>
                    <a:pt x="86" y="391"/>
                    <a:pt x="95" y="443"/>
                    <a:pt x="138" y="477"/>
                  </a:cubicBezTo>
                  <a:cubicBezTo>
                    <a:pt x="178" y="509"/>
                    <a:pt x="230" y="526"/>
                    <a:pt x="281" y="526"/>
                  </a:cubicBezTo>
                  <a:cubicBezTo>
                    <a:pt x="339" y="526"/>
                    <a:pt x="396" y="505"/>
                    <a:pt x="437" y="460"/>
                  </a:cubicBezTo>
                  <a:cubicBezTo>
                    <a:pt x="531" y="366"/>
                    <a:pt x="540" y="220"/>
                    <a:pt x="454" y="118"/>
                  </a:cubicBezTo>
                  <a:cubicBezTo>
                    <a:pt x="401" y="40"/>
                    <a:pt x="318" y="0"/>
                    <a:pt x="233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6"/>
            <p:cNvSpPr/>
            <p:nvPr/>
          </p:nvSpPr>
          <p:spPr>
            <a:xfrm>
              <a:off x="2424481" y="5024275"/>
              <a:ext cx="62983" cy="63915"/>
            </a:xfrm>
            <a:custGeom>
              <a:avLst/>
              <a:gdLst/>
              <a:ahLst/>
              <a:cxnLst/>
              <a:rect l="l" t="t" r="r" b="b"/>
              <a:pathLst>
                <a:path w="608" h="617" extrusionOk="0">
                  <a:moveTo>
                    <a:pt x="373" y="397"/>
                  </a:moveTo>
                  <a:cubicBezTo>
                    <a:pt x="382" y="406"/>
                    <a:pt x="392" y="412"/>
                    <a:pt x="402" y="416"/>
                  </a:cubicBezTo>
                  <a:lnTo>
                    <a:pt x="402" y="416"/>
                  </a:lnTo>
                  <a:lnTo>
                    <a:pt x="402" y="428"/>
                  </a:lnTo>
                  <a:cubicBezTo>
                    <a:pt x="402" y="428"/>
                    <a:pt x="406" y="432"/>
                    <a:pt x="404" y="432"/>
                  </a:cubicBezTo>
                  <a:cubicBezTo>
                    <a:pt x="402" y="432"/>
                    <a:pt x="399" y="431"/>
                    <a:pt x="394" y="428"/>
                  </a:cubicBezTo>
                  <a:lnTo>
                    <a:pt x="385" y="411"/>
                  </a:lnTo>
                  <a:cubicBezTo>
                    <a:pt x="381" y="407"/>
                    <a:pt x="377" y="402"/>
                    <a:pt x="373" y="397"/>
                  </a:cubicBezTo>
                  <a:close/>
                  <a:moveTo>
                    <a:pt x="411" y="0"/>
                  </a:moveTo>
                  <a:cubicBezTo>
                    <a:pt x="384" y="0"/>
                    <a:pt x="357" y="14"/>
                    <a:pt x="338" y="34"/>
                  </a:cubicBezTo>
                  <a:lnTo>
                    <a:pt x="338" y="34"/>
                  </a:lnTo>
                  <a:cubicBezTo>
                    <a:pt x="334" y="33"/>
                    <a:pt x="329" y="33"/>
                    <a:pt x="325" y="33"/>
                  </a:cubicBezTo>
                  <a:cubicBezTo>
                    <a:pt x="319" y="33"/>
                    <a:pt x="314" y="33"/>
                    <a:pt x="308" y="34"/>
                  </a:cubicBezTo>
                  <a:cubicBezTo>
                    <a:pt x="0" y="60"/>
                    <a:pt x="137" y="539"/>
                    <a:pt x="351" y="608"/>
                  </a:cubicBezTo>
                  <a:cubicBezTo>
                    <a:pt x="370" y="614"/>
                    <a:pt x="389" y="616"/>
                    <a:pt x="406" y="616"/>
                  </a:cubicBezTo>
                  <a:cubicBezTo>
                    <a:pt x="509" y="616"/>
                    <a:pt x="569" y="514"/>
                    <a:pt x="591" y="411"/>
                  </a:cubicBezTo>
                  <a:cubicBezTo>
                    <a:pt x="608" y="274"/>
                    <a:pt x="565" y="137"/>
                    <a:pt x="479" y="34"/>
                  </a:cubicBezTo>
                  <a:cubicBezTo>
                    <a:pt x="460" y="10"/>
                    <a:pt x="435" y="0"/>
                    <a:pt x="411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6"/>
            <p:cNvSpPr/>
            <p:nvPr/>
          </p:nvSpPr>
          <p:spPr>
            <a:xfrm>
              <a:off x="2405005" y="5143821"/>
              <a:ext cx="53245" cy="51691"/>
            </a:xfrm>
            <a:custGeom>
              <a:avLst/>
              <a:gdLst/>
              <a:ahLst/>
              <a:cxnLst/>
              <a:rect l="l" t="t" r="r" b="b"/>
              <a:pathLst>
                <a:path w="514" h="499" extrusionOk="0">
                  <a:moveTo>
                    <a:pt x="134" y="0"/>
                  </a:moveTo>
                  <a:cubicBezTo>
                    <a:pt x="89" y="0"/>
                    <a:pt x="59" y="47"/>
                    <a:pt x="43" y="87"/>
                  </a:cubicBezTo>
                  <a:cubicBezTo>
                    <a:pt x="0" y="283"/>
                    <a:pt x="137" y="472"/>
                    <a:pt x="334" y="497"/>
                  </a:cubicBezTo>
                  <a:cubicBezTo>
                    <a:pt x="338" y="498"/>
                    <a:pt x="343" y="498"/>
                    <a:pt x="347" y="498"/>
                  </a:cubicBezTo>
                  <a:cubicBezTo>
                    <a:pt x="402" y="498"/>
                    <a:pt x="453" y="450"/>
                    <a:pt x="445" y="395"/>
                  </a:cubicBezTo>
                  <a:lnTo>
                    <a:pt x="443" y="381"/>
                  </a:lnTo>
                  <a:lnTo>
                    <a:pt x="443" y="381"/>
                  </a:lnTo>
                  <a:cubicBezTo>
                    <a:pt x="447" y="380"/>
                    <a:pt x="450" y="379"/>
                    <a:pt x="453" y="378"/>
                  </a:cubicBezTo>
                  <a:cubicBezTo>
                    <a:pt x="496" y="352"/>
                    <a:pt x="513" y="301"/>
                    <a:pt x="496" y="249"/>
                  </a:cubicBezTo>
                  <a:lnTo>
                    <a:pt x="496" y="249"/>
                  </a:lnTo>
                  <a:lnTo>
                    <a:pt x="496" y="258"/>
                  </a:lnTo>
                  <a:cubicBezTo>
                    <a:pt x="473" y="219"/>
                    <a:pt x="445" y="184"/>
                    <a:pt x="414" y="152"/>
                  </a:cubicBezTo>
                  <a:lnTo>
                    <a:pt x="414" y="152"/>
                  </a:lnTo>
                  <a:lnTo>
                    <a:pt x="411" y="129"/>
                  </a:lnTo>
                  <a:cubicBezTo>
                    <a:pt x="407" y="76"/>
                    <a:pt x="367" y="51"/>
                    <a:pt x="326" y="51"/>
                  </a:cubicBezTo>
                  <a:cubicBezTo>
                    <a:pt x="314" y="51"/>
                    <a:pt x="301" y="54"/>
                    <a:pt x="290" y="58"/>
                  </a:cubicBezTo>
                  <a:lnTo>
                    <a:pt x="290" y="58"/>
                  </a:lnTo>
                  <a:cubicBezTo>
                    <a:pt x="245" y="32"/>
                    <a:pt x="196" y="13"/>
                    <a:pt x="145" y="1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66"/>
            <p:cNvSpPr/>
            <p:nvPr/>
          </p:nvSpPr>
          <p:spPr>
            <a:xfrm>
              <a:off x="1298943" y="4293117"/>
              <a:ext cx="1098158" cy="1184966"/>
            </a:xfrm>
            <a:custGeom>
              <a:avLst/>
              <a:gdLst/>
              <a:ahLst/>
              <a:cxnLst/>
              <a:rect l="l" t="t" r="r" b="b"/>
              <a:pathLst>
                <a:path w="10601" h="11439" extrusionOk="0">
                  <a:moveTo>
                    <a:pt x="2875" y="0"/>
                  </a:moveTo>
                  <a:cubicBezTo>
                    <a:pt x="1267" y="745"/>
                    <a:pt x="197" y="2456"/>
                    <a:pt x="103" y="4227"/>
                  </a:cubicBezTo>
                  <a:cubicBezTo>
                    <a:pt x="1" y="6006"/>
                    <a:pt x="317" y="8341"/>
                    <a:pt x="1592" y="9573"/>
                  </a:cubicBezTo>
                  <a:cubicBezTo>
                    <a:pt x="3063" y="10993"/>
                    <a:pt x="4595" y="11413"/>
                    <a:pt x="6631" y="11438"/>
                  </a:cubicBezTo>
                  <a:cubicBezTo>
                    <a:pt x="6655" y="11439"/>
                    <a:pt x="6680" y="11439"/>
                    <a:pt x="6705" y="11439"/>
                  </a:cubicBezTo>
                  <a:cubicBezTo>
                    <a:pt x="7679" y="11439"/>
                    <a:pt x="9392" y="11274"/>
                    <a:pt x="9984" y="10557"/>
                  </a:cubicBezTo>
                  <a:cubicBezTo>
                    <a:pt x="10309" y="10164"/>
                    <a:pt x="10600" y="9856"/>
                    <a:pt x="10343" y="9779"/>
                  </a:cubicBezTo>
                  <a:lnTo>
                    <a:pt x="10369" y="9744"/>
                  </a:lnTo>
                  <a:lnTo>
                    <a:pt x="7897" y="6203"/>
                  </a:lnTo>
                  <a:cubicBezTo>
                    <a:pt x="7358" y="5407"/>
                    <a:pt x="6785" y="4646"/>
                    <a:pt x="6160" y="3919"/>
                  </a:cubicBezTo>
                  <a:cubicBezTo>
                    <a:pt x="5022" y="2635"/>
                    <a:pt x="3594" y="1557"/>
                    <a:pt x="2875" y="0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2" name="Google Shape;6042;p66"/>
          <p:cNvSpPr txBox="1">
            <a:spLocks noGrp="1"/>
          </p:cNvSpPr>
          <p:nvPr>
            <p:ph type="body" idx="1"/>
          </p:nvPr>
        </p:nvSpPr>
        <p:spPr>
          <a:xfrm>
            <a:off x="2174550" y="2120775"/>
            <a:ext cx="47949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Hand drawn abstract organic shapes background</a:t>
            </a:r>
            <a:endParaRPr sz="13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Vector handwritten boho logos</a:t>
            </a:r>
            <a:endParaRPr/>
          </a:p>
        </p:txBody>
      </p:sp>
      <p:sp>
        <p:nvSpPr>
          <p:cNvPr id="6043" name="Google Shape;6043;p66"/>
          <p:cNvSpPr txBox="1">
            <a:spLocks noGrp="1"/>
          </p:cNvSpPr>
          <p:nvPr>
            <p:ph type="subTitle" idx="2"/>
          </p:nvPr>
        </p:nvSpPr>
        <p:spPr>
          <a:xfrm>
            <a:off x="678600" y="1732263"/>
            <a:ext cx="778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VECTORS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Google Shape;6048;p67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049" name="Google Shape;6049;p67"/>
          <p:cNvSpPr txBox="1">
            <a:spLocks noGrp="1"/>
          </p:cNvSpPr>
          <p:nvPr>
            <p:ph type="subTitle" idx="1"/>
          </p:nvPr>
        </p:nvSpPr>
        <p:spPr>
          <a:xfrm>
            <a:off x="1769925" y="1523400"/>
            <a:ext cx="5611800" cy="29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6050" name="Google Shape;6050;p67"/>
          <p:cNvSpPr txBox="1">
            <a:spLocks noGrp="1"/>
          </p:cNvSpPr>
          <p:nvPr>
            <p:ph type="body" idx="4294967295"/>
          </p:nvPr>
        </p:nvSpPr>
        <p:spPr>
          <a:xfrm>
            <a:off x="1937450" y="1925925"/>
            <a:ext cx="51549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Happy girl with down syndrome and copy space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/>
              </a:rPr>
              <a:t>Smiling girl with down syndrome and woman with boy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/>
              </a:rPr>
              <a:t>Boy with down syndrome being happy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6"/>
              </a:rPr>
              <a:t>Girl with down syndrome with boy looking at laptop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7"/>
              </a:rPr>
              <a:t>Woman and child with down syndrome posing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8"/>
              </a:rPr>
              <a:t>Girl with down syndrome posing with guitar and blackboard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9"/>
              </a:rPr>
              <a:t>Woman with smiling child with down syndrome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0"/>
              </a:rPr>
              <a:t>Woman playing with children with down syndrome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1"/>
              </a:rPr>
              <a:t>front view of girl with down syndrome playing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 sz="1200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2"/>
              </a:rPr>
              <a:t>Women and children with down syndrome smile and wave</a:t>
            </a:r>
            <a:endParaRPr sz="1200"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5" name="Google Shape;6055;p68"/>
          <p:cNvSpPr txBox="1">
            <a:spLocks noGrp="1"/>
          </p:cNvSpPr>
          <p:nvPr>
            <p:ph type="title"/>
          </p:nvPr>
        </p:nvSpPr>
        <p:spPr>
          <a:xfrm>
            <a:off x="671850" y="400050"/>
            <a:ext cx="77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056" name="Google Shape;6056;p68"/>
          <p:cNvSpPr/>
          <p:nvPr/>
        </p:nvSpPr>
        <p:spPr>
          <a:xfrm>
            <a:off x="8201756" y="4026987"/>
            <a:ext cx="1234586" cy="1248156"/>
          </a:xfrm>
          <a:custGeom>
            <a:avLst/>
            <a:gdLst/>
            <a:ahLst/>
            <a:cxnLst/>
            <a:rect l="l" t="t" r="r" b="b"/>
            <a:pathLst>
              <a:path w="11918" h="12049" extrusionOk="0">
                <a:moveTo>
                  <a:pt x="9808" y="1"/>
                </a:moveTo>
                <a:cubicBezTo>
                  <a:pt x="9284" y="1"/>
                  <a:pt x="8843" y="349"/>
                  <a:pt x="8581" y="790"/>
                </a:cubicBezTo>
                <a:cubicBezTo>
                  <a:pt x="8376" y="1184"/>
                  <a:pt x="8239" y="1603"/>
                  <a:pt x="8196" y="2048"/>
                </a:cubicBezTo>
                <a:cubicBezTo>
                  <a:pt x="8136" y="1954"/>
                  <a:pt x="8068" y="1859"/>
                  <a:pt x="7999" y="1782"/>
                </a:cubicBezTo>
                <a:cubicBezTo>
                  <a:pt x="7663" y="1402"/>
                  <a:pt x="7180" y="1156"/>
                  <a:pt x="6696" y="1156"/>
                </a:cubicBezTo>
                <a:cubicBezTo>
                  <a:pt x="6430" y="1156"/>
                  <a:pt x="6163" y="1230"/>
                  <a:pt x="5920" y="1397"/>
                </a:cubicBezTo>
                <a:cubicBezTo>
                  <a:pt x="5202" y="1902"/>
                  <a:pt x="5416" y="2869"/>
                  <a:pt x="5621" y="3588"/>
                </a:cubicBezTo>
                <a:cubicBezTo>
                  <a:pt x="5647" y="3656"/>
                  <a:pt x="5672" y="3733"/>
                  <a:pt x="5698" y="3801"/>
                </a:cubicBezTo>
                <a:cubicBezTo>
                  <a:pt x="5330" y="3579"/>
                  <a:pt x="4954" y="3382"/>
                  <a:pt x="4560" y="3211"/>
                </a:cubicBezTo>
                <a:cubicBezTo>
                  <a:pt x="4228" y="3068"/>
                  <a:pt x="3749" y="2930"/>
                  <a:pt x="3312" y="2930"/>
                </a:cubicBezTo>
                <a:cubicBezTo>
                  <a:pt x="2783" y="2930"/>
                  <a:pt x="2316" y="3133"/>
                  <a:pt x="2250" y="3776"/>
                </a:cubicBezTo>
                <a:cubicBezTo>
                  <a:pt x="2199" y="4221"/>
                  <a:pt x="2370" y="4717"/>
                  <a:pt x="2533" y="5119"/>
                </a:cubicBezTo>
                <a:cubicBezTo>
                  <a:pt x="2695" y="5529"/>
                  <a:pt x="2909" y="5906"/>
                  <a:pt x="3174" y="6257"/>
                </a:cubicBezTo>
                <a:cubicBezTo>
                  <a:pt x="3217" y="6317"/>
                  <a:pt x="3260" y="6368"/>
                  <a:pt x="3303" y="6419"/>
                </a:cubicBezTo>
                <a:cubicBezTo>
                  <a:pt x="3200" y="6402"/>
                  <a:pt x="3089" y="6376"/>
                  <a:pt x="2986" y="6359"/>
                </a:cubicBezTo>
                <a:cubicBezTo>
                  <a:pt x="2659" y="6300"/>
                  <a:pt x="2211" y="6221"/>
                  <a:pt x="1775" y="6221"/>
                </a:cubicBezTo>
                <a:cubicBezTo>
                  <a:pt x="1196" y="6221"/>
                  <a:pt x="637" y="6361"/>
                  <a:pt x="403" y="6873"/>
                </a:cubicBezTo>
                <a:cubicBezTo>
                  <a:pt x="0" y="7737"/>
                  <a:pt x="959" y="8763"/>
                  <a:pt x="1592" y="9225"/>
                </a:cubicBezTo>
                <a:cubicBezTo>
                  <a:pt x="1797" y="9371"/>
                  <a:pt x="2011" y="9499"/>
                  <a:pt x="2233" y="9610"/>
                </a:cubicBezTo>
                <a:cubicBezTo>
                  <a:pt x="1925" y="9636"/>
                  <a:pt x="1626" y="9713"/>
                  <a:pt x="1335" y="9824"/>
                </a:cubicBezTo>
                <a:cubicBezTo>
                  <a:pt x="924" y="9987"/>
                  <a:pt x="385" y="10372"/>
                  <a:pt x="539" y="10893"/>
                </a:cubicBezTo>
                <a:cubicBezTo>
                  <a:pt x="668" y="11330"/>
                  <a:pt x="1267" y="11578"/>
                  <a:pt x="1660" y="11706"/>
                </a:cubicBezTo>
                <a:cubicBezTo>
                  <a:pt x="2610" y="12005"/>
                  <a:pt x="3679" y="11997"/>
                  <a:pt x="4671" y="12031"/>
                </a:cubicBezTo>
                <a:cubicBezTo>
                  <a:pt x="5019" y="12043"/>
                  <a:pt x="5367" y="12048"/>
                  <a:pt x="5715" y="12048"/>
                </a:cubicBezTo>
                <a:cubicBezTo>
                  <a:pt x="6411" y="12048"/>
                  <a:pt x="7107" y="12025"/>
                  <a:pt x="7803" y="11980"/>
                </a:cubicBezTo>
                <a:cubicBezTo>
                  <a:pt x="8838" y="11911"/>
                  <a:pt x="9881" y="11800"/>
                  <a:pt x="10917" y="11638"/>
                </a:cubicBezTo>
                <a:cubicBezTo>
                  <a:pt x="10958" y="11649"/>
                  <a:pt x="11001" y="11654"/>
                  <a:pt x="11043" y="11654"/>
                </a:cubicBezTo>
                <a:cubicBezTo>
                  <a:pt x="11131" y="11654"/>
                  <a:pt x="11218" y="11630"/>
                  <a:pt x="11293" y="11578"/>
                </a:cubicBezTo>
                <a:lnTo>
                  <a:pt x="11301" y="11578"/>
                </a:lnTo>
                <a:cubicBezTo>
                  <a:pt x="11575" y="11526"/>
                  <a:pt x="11729" y="11236"/>
                  <a:pt x="11627" y="10979"/>
                </a:cubicBezTo>
                <a:cubicBezTo>
                  <a:pt x="11669" y="10697"/>
                  <a:pt x="11627" y="10389"/>
                  <a:pt x="11661" y="10106"/>
                </a:cubicBezTo>
                <a:cubicBezTo>
                  <a:pt x="11712" y="9490"/>
                  <a:pt x="11746" y="8874"/>
                  <a:pt x="11772" y="8258"/>
                </a:cubicBezTo>
                <a:cubicBezTo>
                  <a:pt x="11832" y="7009"/>
                  <a:pt x="11917" y="5752"/>
                  <a:pt x="11806" y="4503"/>
                </a:cubicBezTo>
                <a:cubicBezTo>
                  <a:pt x="11746" y="3913"/>
                  <a:pt x="11661" y="3322"/>
                  <a:pt x="11532" y="2749"/>
                </a:cubicBezTo>
                <a:cubicBezTo>
                  <a:pt x="11413" y="2176"/>
                  <a:pt x="11293" y="1569"/>
                  <a:pt x="11071" y="1021"/>
                </a:cubicBezTo>
                <a:cubicBezTo>
                  <a:pt x="10865" y="499"/>
                  <a:pt x="10472" y="29"/>
                  <a:pt x="9881" y="3"/>
                </a:cubicBezTo>
                <a:cubicBezTo>
                  <a:pt x="9857" y="2"/>
                  <a:pt x="9832" y="1"/>
                  <a:pt x="98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7" name="Google Shape;6057;p68"/>
          <p:cNvSpPr/>
          <p:nvPr/>
        </p:nvSpPr>
        <p:spPr>
          <a:xfrm>
            <a:off x="8601418" y="4125193"/>
            <a:ext cx="131249" cy="110841"/>
          </a:xfrm>
          <a:custGeom>
            <a:avLst/>
            <a:gdLst/>
            <a:ahLst/>
            <a:cxnLst/>
            <a:rect l="l" t="t" r="r" b="b"/>
            <a:pathLst>
              <a:path w="1267" h="1070" extrusionOk="0">
                <a:moveTo>
                  <a:pt x="531" y="1"/>
                </a:moveTo>
                <a:cubicBezTo>
                  <a:pt x="413" y="1"/>
                  <a:pt x="299" y="35"/>
                  <a:pt x="198" y="99"/>
                </a:cubicBezTo>
                <a:cubicBezTo>
                  <a:pt x="103" y="159"/>
                  <a:pt x="52" y="261"/>
                  <a:pt x="52" y="364"/>
                </a:cubicBezTo>
                <a:cubicBezTo>
                  <a:pt x="1" y="458"/>
                  <a:pt x="18" y="578"/>
                  <a:pt x="95" y="655"/>
                </a:cubicBezTo>
                <a:cubicBezTo>
                  <a:pt x="146" y="906"/>
                  <a:pt x="368" y="1070"/>
                  <a:pt x="605" y="1070"/>
                </a:cubicBezTo>
                <a:cubicBezTo>
                  <a:pt x="683" y="1070"/>
                  <a:pt x="763" y="1052"/>
                  <a:pt x="839" y="1014"/>
                </a:cubicBezTo>
                <a:cubicBezTo>
                  <a:pt x="967" y="937"/>
                  <a:pt x="1062" y="817"/>
                  <a:pt x="1087" y="672"/>
                </a:cubicBezTo>
                <a:cubicBezTo>
                  <a:pt x="1130" y="603"/>
                  <a:pt x="1147" y="526"/>
                  <a:pt x="1121" y="449"/>
                </a:cubicBezTo>
                <a:cubicBezTo>
                  <a:pt x="1267" y="338"/>
                  <a:pt x="1250" y="56"/>
                  <a:pt x="1010" y="39"/>
                </a:cubicBezTo>
                <a:cubicBezTo>
                  <a:pt x="967" y="35"/>
                  <a:pt x="923" y="32"/>
                  <a:pt x="878" y="32"/>
                </a:cubicBezTo>
                <a:cubicBezTo>
                  <a:pt x="833" y="32"/>
                  <a:pt x="788" y="35"/>
                  <a:pt x="745" y="39"/>
                </a:cubicBezTo>
                <a:cubicBezTo>
                  <a:pt x="674" y="13"/>
                  <a:pt x="602" y="1"/>
                  <a:pt x="53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8" name="Google Shape;6058;p68"/>
          <p:cNvSpPr/>
          <p:nvPr/>
        </p:nvSpPr>
        <p:spPr>
          <a:xfrm>
            <a:off x="8347408" y="4268255"/>
            <a:ext cx="140675" cy="106594"/>
          </a:xfrm>
          <a:custGeom>
            <a:avLst/>
            <a:gdLst/>
            <a:ahLst/>
            <a:cxnLst/>
            <a:rect l="l" t="t" r="r" b="b"/>
            <a:pathLst>
              <a:path w="1358" h="1029" extrusionOk="0">
                <a:moveTo>
                  <a:pt x="838" y="1"/>
                </a:moveTo>
                <a:cubicBezTo>
                  <a:pt x="782" y="1"/>
                  <a:pt x="726" y="5"/>
                  <a:pt x="673" y="10"/>
                </a:cubicBezTo>
                <a:cubicBezTo>
                  <a:pt x="477" y="18"/>
                  <a:pt x="297" y="104"/>
                  <a:pt x="177" y="258"/>
                </a:cubicBezTo>
                <a:cubicBezTo>
                  <a:pt x="100" y="377"/>
                  <a:pt x="74" y="514"/>
                  <a:pt x="109" y="651"/>
                </a:cubicBezTo>
                <a:cubicBezTo>
                  <a:pt x="100" y="668"/>
                  <a:pt x="83" y="694"/>
                  <a:pt x="74" y="720"/>
                </a:cubicBezTo>
                <a:cubicBezTo>
                  <a:pt x="0" y="890"/>
                  <a:pt x="152" y="1029"/>
                  <a:pt x="310" y="1029"/>
                </a:cubicBezTo>
                <a:cubicBezTo>
                  <a:pt x="334" y="1029"/>
                  <a:pt x="359" y="1026"/>
                  <a:pt x="382" y="1019"/>
                </a:cubicBezTo>
                <a:cubicBezTo>
                  <a:pt x="562" y="959"/>
                  <a:pt x="767" y="1002"/>
                  <a:pt x="956" y="933"/>
                </a:cubicBezTo>
                <a:cubicBezTo>
                  <a:pt x="1110" y="874"/>
                  <a:pt x="1229" y="754"/>
                  <a:pt x="1289" y="600"/>
                </a:cubicBezTo>
                <a:cubicBezTo>
                  <a:pt x="1358" y="454"/>
                  <a:pt x="1332" y="283"/>
                  <a:pt x="1238" y="155"/>
                </a:cubicBezTo>
                <a:cubicBezTo>
                  <a:pt x="1138" y="30"/>
                  <a:pt x="988" y="1"/>
                  <a:pt x="83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9" name="Google Shape;6059;p68"/>
          <p:cNvSpPr/>
          <p:nvPr/>
        </p:nvSpPr>
        <p:spPr>
          <a:xfrm>
            <a:off x="8803528" y="4240181"/>
            <a:ext cx="165744" cy="122961"/>
          </a:xfrm>
          <a:custGeom>
            <a:avLst/>
            <a:gdLst/>
            <a:ahLst/>
            <a:cxnLst/>
            <a:rect l="l" t="t" r="r" b="b"/>
            <a:pathLst>
              <a:path w="1600" h="1187" extrusionOk="0">
                <a:moveTo>
                  <a:pt x="1060" y="0"/>
                </a:moveTo>
                <a:cubicBezTo>
                  <a:pt x="947" y="0"/>
                  <a:pt x="837" y="42"/>
                  <a:pt x="753" y="127"/>
                </a:cubicBezTo>
                <a:lnTo>
                  <a:pt x="685" y="127"/>
                </a:lnTo>
                <a:cubicBezTo>
                  <a:pt x="643" y="85"/>
                  <a:pt x="586" y="63"/>
                  <a:pt x="529" y="63"/>
                </a:cubicBezTo>
                <a:cubicBezTo>
                  <a:pt x="481" y="63"/>
                  <a:pt x="433" y="78"/>
                  <a:pt x="394" y="109"/>
                </a:cubicBezTo>
                <a:cubicBezTo>
                  <a:pt x="111" y="323"/>
                  <a:pt x="0" y="683"/>
                  <a:pt x="120" y="1016"/>
                </a:cubicBezTo>
                <a:cubicBezTo>
                  <a:pt x="146" y="1093"/>
                  <a:pt x="223" y="1145"/>
                  <a:pt x="308" y="1162"/>
                </a:cubicBezTo>
                <a:cubicBezTo>
                  <a:pt x="396" y="1176"/>
                  <a:pt x="488" y="1187"/>
                  <a:pt x="580" y="1187"/>
                </a:cubicBezTo>
                <a:cubicBezTo>
                  <a:pt x="712" y="1187"/>
                  <a:pt x="842" y="1164"/>
                  <a:pt x="958" y="1093"/>
                </a:cubicBezTo>
                <a:cubicBezTo>
                  <a:pt x="1010" y="1059"/>
                  <a:pt x="1044" y="1025"/>
                  <a:pt x="1078" y="982"/>
                </a:cubicBezTo>
                <a:cubicBezTo>
                  <a:pt x="1088" y="982"/>
                  <a:pt x="1097" y="983"/>
                  <a:pt x="1107" y="983"/>
                </a:cubicBezTo>
                <a:cubicBezTo>
                  <a:pt x="1267" y="983"/>
                  <a:pt x="1419" y="915"/>
                  <a:pt x="1532" y="794"/>
                </a:cubicBezTo>
                <a:cubicBezTo>
                  <a:pt x="1600" y="708"/>
                  <a:pt x="1600" y="597"/>
                  <a:pt x="1532" y="511"/>
                </a:cubicBezTo>
                <a:lnTo>
                  <a:pt x="1497" y="469"/>
                </a:lnTo>
                <a:cubicBezTo>
                  <a:pt x="1497" y="298"/>
                  <a:pt x="1403" y="144"/>
                  <a:pt x="1266" y="50"/>
                </a:cubicBezTo>
                <a:cubicBezTo>
                  <a:pt x="1201" y="17"/>
                  <a:pt x="1130" y="0"/>
                  <a:pt x="1060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0" name="Google Shape;6060;p68"/>
          <p:cNvSpPr/>
          <p:nvPr/>
        </p:nvSpPr>
        <p:spPr>
          <a:xfrm>
            <a:off x="8609394" y="4358795"/>
            <a:ext cx="134874" cy="92402"/>
          </a:xfrm>
          <a:custGeom>
            <a:avLst/>
            <a:gdLst/>
            <a:ahLst/>
            <a:cxnLst/>
            <a:rect l="l" t="t" r="r" b="b"/>
            <a:pathLst>
              <a:path w="1302" h="892" extrusionOk="0">
                <a:moveTo>
                  <a:pt x="865" y="530"/>
                </a:moveTo>
                <a:cubicBezTo>
                  <a:pt x="856" y="543"/>
                  <a:pt x="850" y="549"/>
                  <a:pt x="843" y="549"/>
                </a:cubicBezTo>
                <a:cubicBezTo>
                  <a:pt x="837" y="549"/>
                  <a:pt x="831" y="543"/>
                  <a:pt x="822" y="530"/>
                </a:cubicBezTo>
                <a:close/>
                <a:moveTo>
                  <a:pt x="875" y="0"/>
                </a:moveTo>
                <a:cubicBezTo>
                  <a:pt x="846" y="0"/>
                  <a:pt x="817" y="6"/>
                  <a:pt x="788" y="17"/>
                </a:cubicBezTo>
                <a:cubicBezTo>
                  <a:pt x="651" y="68"/>
                  <a:pt x="488" y="111"/>
                  <a:pt x="343" y="171"/>
                </a:cubicBezTo>
                <a:cubicBezTo>
                  <a:pt x="180" y="231"/>
                  <a:pt x="1" y="342"/>
                  <a:pt x="26" y="539"/>
                </a:cubicBezTo>
                <a:cubicBezTo>
                  <a:pt x="26" y="650"/>
                  <a:pt x="78" y="752"/>
                  <a:pt x="163" y="812"/>
                </a:cubicBezTo>
                <a:cubicBezTo>
                  <a:pt x="255" y="866"/>
                  <a:pt x="356" y="891"/>
                  <a:pt x="456" y="891"/>
                </a:cubicBezTo>
                <a:cubicBezTo>
                  <a:pt x="533" y="891"/>
                  <a:pt x="611" y="876"/>
                  <a:pt x="685" y="846"/>
                </a:cubicBezTo>
                <a:cubicBezTo>
                  <a:pt x="856" y="787"/>
                  <a:pt x="1096" y="727"/>
                  <a:pt x="1207" y="573"/>
                </a:cubicBezTo>
                <a:cubicBezTo>
                  <a:pt x="1301" y="410"/>
                  <a:pt x="1241" y="205"/>
                  <a:pt x="1079" y="119"/>
                </a:cubicBezTo>
                <a:cubicBezTo>
                  <a:pt x="1034" y="43"/>
                  <a:pt x="957" y="0"/>
                  <a:pt x="875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1" name="Google Shape;6061;p68"/>
          <p:cNvSpPr/>
          <p:nvPr/>
        </p:nvSpPr>
        <p:spPr>
          <a:xfrm>
            <a:off x="8356110" y="4092250"/>
            <a:ext cx="130213" cy="108977"/>
          </a:xfrm>
          <a:custGeom>
            <a:avLst/>
            <a:gdLst/>
            <a:ahLst/>
            <a:cxnLst/>
            <a:rect l="l" t="t" r="r" b="b"/>
            <a:pathLst>
              <a:path w="1257" h="1052" extrusionOk="0">
                <a:moveTo>
                  <a:pt x="707" y="1"/>
                </a:moveTo>
                <a:cubicBezTo>
                  <a:pt x="656" y="1"/>
                  <a:pt x="604" y="7"/>
                  <a:pt x="555" y="23"/>
                </a:cubicBezTo>
                <a:cubicBezTo>
                  <a:pt x="298" y="32"/>
                  <a:pt x="59" y="143"/>
                  <a:pt x="33" y="442"/>
                </a:cubicBezTo>
                <a:cubicBezTo>
                  <a:pt x="0" y="793"/>
                  <a:pt x="331" y="1052"/>
                  <a:pt x="652" y="1052"/>
                </a:cubicBezTo>
                <a:cubicBezTo>
                  <a:pt x="746" y="1052"/>
                  <a:pt x="840" y="1030"/>
                  <a:pt x="923" y="981"/>
                </a:cubicBezTo>
                <a:cubicBezTo>
                  <a:pt x="1163" y="827"/>
                  <a:pt x="1257" y="536"/>
                  <a:pt x="1145" y="280"/>
                </a:cubicBezTo>
                <a:cubicBezTo>
                  <a:pt x="1137" y="203"/>
                  <a:pt x="1086" y="134"/>
                  <a:pt x="1017" y="109"/>
                </a:cubicBezTo>
                <a:cubicBezTo>
                  <a:pt x="949" y="57"/>
                  <a:pt x="872" y="23"/>
                  <a:pt x="795" y="6"/>
                </a:cubicBezTo>
                <a:cubicBezTo>
                  <a:pt x="766" y="3"/>
                  <a:pt x="737" y="1"/>
                  <a:pt x="707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8"/>
          <p:cNvSpPr/>
          <p:nvPr/>
        </p:nvSpPr>
        <p:spPr>
          <a:xfrm>
            <a:off x="8105207" y="4304408"/>
            <a:ext cx="107319" cy="95510"/>
          </a:xfrm>
          <a:custGeom>
            <a:avLst/>
            <a:gdLst/>
            <a:ahLst/>
            <a:cxnLst/>
            <a:rect l="l" t="t" r="r" b="b"/>
            <a:pathLst>
              <a:path w="1036" h="922" extrusionOk="0">
                <a:moveTo>
                  <a:pt x="453" y="482"/>
                </a:moveTo>
                <a:cubicBezTo>
                  <a:pt x="462" y="490"/>
                  <a:pt x="453" y="499"/>
                  <a:pt x="445" y="499"/>
                </a:cubicBezTo>
                <a:lnTo>
                  <a:pt x="445" y="482"/>
                </a:lnTo>
                <a:close/>
                <a:moveTo>
                  <a:pt x="478" y="1"/>
                </a:moveTo>
                <a:cubicBezTo>
                  <a:pt x="405" y="1"/>
                  <a:pt x="329" y="18"/>
                  <a:pt x="265" y="54"/>
                </a:cubicBezTo>
                <a:cubicBezTo>
                  <a:pt x="163" y="105"/>
                  <a:pt x="77" y="182"/>
                  <a:pt x="26" y="285"/>
                </a:cubicBezTo>
                <a:cubicBezTo>
                  <a:pt x="9" y="328"/>
                  <a:pt x="0" y="371"/>
                  <a:pt x="17" y="413"/>
                </a:cubicBezTo>
                <a:cubicBezTo>
                  <a:pt x="9" y="456"/>
                  <a:pt x="9" y="490"/>
                  <a:pt x="9" y="533"/>
                </a:cubicBezTo>
                <a:cubicBezTo>
                  <a:pt x="35" y="763"/>
                  <a:pt x="227" y="922"/>
                  <a:pt x="439" y="922"/>
                </a:cubicBezTo>
                <a:cubicBezTo>
                  <a:pt x="503" y="922"/>
                  <a:pt x="569" y="907"/>
                  <a:pt x="633" y="875"/>
                </a:cubicBezTo>
                <a:cubicBezTo>
                  <a:pt x="932" y="747"/>
                  <a:pt x="1035" y="362"/>
                  <a:pt x="779" y="140"/>
                </a:cubicBezTo>
                <a:cubicBezTo>
                  <a:pt x="744" y="105"/>
                  <a:pt x="702" y="80"/>
                  <a:pt x="659" y="63"/>
                </a:cubicBezTo>
                <a:cubicBezTo>
                  <a:pt x="616" y="28"/>
                  <a:pt x="573" y="11"/>
                  <a:pt x="522" y="3"/>
                </a:cubicBezTo>
                <a:cubicBezTo>
                  <a:pt x="508" y="1"/>
                  <a:pt x="493" y="1"/>
                  <a:pt x="478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8"/>
          <p:cNvSpPr/>
          <p:nvPr/>
        </p:nvSpPr>
        <p:spPr>
          <a:xfrm>
            <a:off x="8326689" y="4492429"/>
            <a:ext cx="111359" cy="93231"/>
          </a:xfrm>
          <a:custGeom>
            <a:avLst/>
            <a:gdLst/>
            <a:ahLst/>
            <a:cxnLst/>
            <a:rect l="l" t="t" r="r" b="b"/>
            <a:pathLst>
              <a:path w="1075" h="900" extrusionOk="0">
                <a:moveTo>
                  <a:pt x="766" y="0"/>
                </a:moveTo>
                <a:cubicBezTo>
                  <a:pt x="759" y="0"/>
                  <a:pt x="752" y="1"/>
                  <a:pt x="745" y="1"/>
                </a:cubicBezTo>
                <a:cubicBezTo>
                  <a:pt x="677" y="10"/>
                  <a:pt x="617" y="27"/>
                  <a:pt x="557" y="53"/>
                </a:cubicBezTo>
                <a:cubicBezTo>
                  <a:pt x="488" y="53"/>
                  <a:pt x="428" y="61"/>
                  <a:pt x="369" y="78"/>
                </a:cubicBezTo>
                <a:cubicBezTo>
                  <a:pt x="52" y="198"/>
                  <a:pt x="1" y="634"/>
                  <a:pt x="292" y="823"/>
                </a:cubicBezTo>
                <a:cubicBezTo>
                  <a:pt x="369" y="874"/>
                  <a:pt x="458" y="900"/>
                  <a:pt x="547" y="900"/>
                </a:cubicBezTo>
                <a:cubicBezTo>
                  <a:pt x="636" y="900"/>
                  <a:pt x="724" y="874"/>
                  <a:pt x="796" y="823"/>
                </a:cubicBezTo>
                <a:cubicBezTo>
                  <a:pt x="856" y="780"/>
                  <a:pt x="899" y="711"/>
                  <a:pt x="908" y="643"/>
                </a:cubicBezTo>
                <a:cubicBezTo>
                  <a:pt x="925" y="617"/>
                  <a:pt x="942" y="592"/>
                  <a:pt x="950" y="566"/>
                </a:cubicBezTo>
                <a:cubicBezTo>
                  <a:pt x="967" y="506"/>
                  <a:pt x="976" y="438"/>
                  <a:pt x="967" y="378"/>
                </a:cubicBezTo>
                <a:cubicBezTo>
                  <a:pt x="1075" y="213"/>
                  <a:pt x="951" y="0"/>
                  <a:pt x="766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4" name="Google Shape;6064;p68"/>
          <p:cNvSpPr/>
          <p:nvPr/>
        </p:nvSpPr>
        <p:spPr>
          <a:xfrm>
            <a:off x="8092776" y="4521125"/>
            <a:ext cx="103797" cy="91781"/>
          </a:xfrm>
          <a:custGeom>
            <a:avLst/>
            <a:gdLst/>
            <a:ahLst/>
            <a:cxnLst/>
            <a:rect l="l" t="t" r="r" b="b"/>
            <a:pathLst>
              <a:path w="1002" h="886" extrusionOk="0">
                <a:moveTo>
                  <a:pt x="719" y="0"/>
                </a:moveTo>
                <a:cubicBezTo>
                  <a:pt x="691" y="0"/>
                  <a:pt x="662" y="5"/>
                  <a:pt x="633" y="15"/>
                </a:cubicBezTo>
                <a:lnTo>
                  <a:pt x="171" y="169"/>
                </a:lnTo>
                <a:cubicBezTo>
                  <a:pt x="52" y="212"/>
                  <a:pt x="0" y="349"/>
                  <a:pt x="43" y="469"/>
                </a:cubicBezTo>
                <a:cubicBezTo>
                  <a:pt x="83" y="557"/>
                  <a:pt x="161" y="615"/>
                  <a:pt x="255" y="615"/>
                </a:cubicBezTo>
                <a:cubicBezTo>
                  <a:pt x="261" y="615"/>
                  <a:pt x="267" y="615"/>
                  <a:pt x="274" y="614"/>
                </a:cubicBezTo>
                <a:lnTo>
                  <a:pt x="274" y="623"/>
                </a:lnTo>
                <a:cubicBezTo>
                  <a:pt x="260" y="772"/>
                  <a:pt x="375" y="886"/>
                  <a:pt x="513" y="886"/>
                </a:cubicBezTo>
                <a:cubicBezTo>
                  <a:pt x="541" y="886"/>
                  <a:pt x="570" y="881"/>
                  <a:pt x="599" y="871"/>
                </a:cubicBezTo>
                <a:cubicBezTo>
                  <a:pt x="847" y="751"/>
                  <a:pt x="1001" y="477"/>
                  <a:pt x="958" y="203"/>
                </a:cubicBezTo>
                <a:cubicBezTo>
                  <a:pt x="938" y="80"/>
                  <a:pt x="834" y="0"/>
                  <a:pt x="719" y="0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5" name="Google Shape;6065;p68"/>
          <p:cNvSpPr/>
          <p:nvPr/>
        </p:nvSpPr>
        <p:spPr>
          <a:xfrm>
            <a:off x="8175133" y="4151091"/>
            <a:ext cx="79039" cy="75206"/>
          </a:xfrm>
          <a:custGeom>
            <a:avLst/>
            <a:gdLst/>
            <a:ahLst/>
            <a:cxnLst/>
            <a:rect l="l" t="t" r="r" b="b"/>
            <a:pathLst>
              <a:path w="763" h="726" extrusionOk="0">
                <a:moveTo>
                  <a:pt x="519" y="1"/>
                </a:moveTo>
                <a:cubicBezTo>
                  <a:pt x="509" y="1"/>
                  <a:pt x="499" y="1"/>
                  <a:pt x="488" y="3"/>
                </a:cubicBezTo>
                <a:cubicBezTo>
                  <a:pt x="360" y="11"/>
                  <a:pt x="249" y="80"/>
                  <a:pt x="172" y="182"/>
                </a:cubicBezTo>
                <a:lnTo>
                  <a:pt x="163" y="208"/>
                </a:lnTo>
                <a:lnTo>
                  <a:pt x="78" y="311"/>
                </a:lnTo>
                <a:cubicBezTo>
                  <a:pt x="1" y="413"/>
                  <a:pt x="18" y="559"/>
                  <a:pt x="121" y="636"/>
                </a:cubicBezTo>
                <a:cubicBezTo>
                  <a:pt x="138" y="644"/>
                  <a:pt x="155" y="653"/>
                  <a:pt x="172" y="661"/>
                </a:cubicBezTo>
                <a:cubicBezTo>
                  <a:pt x="206" y="696"/>
                  <a:pt x="257" y="713"/>
                  <a:pt x="309" y="721"/>
                </a:cubicBezTo>
                <a:cubicBezTo>
                  <a:pt x="327" y="724"/>
                  <a:pt x="344" y="726"/>
                  <a:pt x="362" y="726"/>
                </a:cubicBezTo>
                <a:cubicBezTo>
                  <a:pt x="504" y="726"/>
                  <a:pt x="631" y="635"/>
                  <a:pt x="677" y="490"/>
                </a:cubicBezTo>
                <a:cubicBezTo>
                  <a:pt x="685" y="456"/>
                  <a:pt x="694" y="422"/>
                  <a:pt x="694" y="388"/>
                </a:cubicBezTo>
                <a:cubicBezTo>
                  <a:pt x="737" y="336"/>
                  <a:pt x="762" y="268"/>
                  <a:pt x="754" y="199"/>
                </a:cubicBezTo>
                <a:cubicBezTo>
                  <a:pt x="730" y="89"/>
                  <a:pt x="634" y="1"/>
                  <a:pt x="519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6" name="Google Shape;6066;p68"/>
          <p:cNvGrpSpPr/>
          <p:nvPr/>
        </p:nvGrpSpPr>
        <p:grpSpPr>
          <a:xfrm>
            <a:off x="-57814" y="-73528"/>
            <a:ext cx="2495596" cy="2320006"/>
            <a:chOff x="-57814" y="-73528"/>
            <a:chExt cx="2495596" cy="2320006"/>
          </a:xfrm>
        </p:grpSpPr>
        <p:sp>
          <p:nvSpPr>
            <p:cNvPr id="6067" name="Google Shape;6067;p68"/>
            <p:cNvSpPr/>
            <p:nvPr/>
          </p:nvSpPr>
          <p:spPr>
            <a:xfrm>
              <a:off x="252240" y="24781"/>
              <a:ext cx="2185542" cy="606934"/>
            </a:xfrm>
            <a:custGeom>
              <a:avLst/>
              <a:gdLst/>
              <a:ahLst/>
              <a:cxnLst/>
              <a:rect l="l" t="t" r="r" b="b"/>
              <a:pathLst>
                <a:path w="21098" h="5859" extrusionOk="0">
                  <a:moveTo>
                    <a:pt x="11407" y="0"/>
                  </a:moveTo>
                  <a:cubicBezTo>
                    <a:pt x="9700" y="0"/>
                    <a:pt x="7998" y="259"/>
                    <a:pt x="6358" y="773"/>
                  </a:cubicBezTo>
                  <a:cubicBezTo>
                    <a:pt x="4852" y="1252"/>
                    <a:pt x="3457" y="1988"/>
                    <a:pt x="2080" y="2767"/>
                  </a:cubicBezTo>
                  <a:cubicBezTo>
                    <a:pt x="1875" y="2767"/>
                    <a:pt x="1669" y="2784"/>
                    <a:pt x="1464" y="2826"/>
                  </a:cubicBezTo>
                  <a:lnTo>
                    <a:pt x="172" y="3032"/>
                  </a:lnTo>
                  <a:cubicBezTo>
                    <a:pt x="1" y="3056"/>
                    <a:pt x="56" y="3307"/>
                    <a:pt x="217" y="3307"/>
                  </a:cubicBezTo>
                  <a:cubicBezTo>
                    <a:pt x="225" y="3307"/>
                    <a:pt x="233" y="3307"/>
                    <a:pt x="241" y="3305"/>
                  </a:cubicBezTo>
                  <a:lnTo>
                    <a:pt x="1353" y="3126"/>
                  </a:lnTo>
                  <a:cubicBezTo>
                    <a:pt x="1541" y="3100"/>
                    <a:pt x="1738" y="3057"/>
                    <a:pt x="1926" y="3040"/>
                  </a:cubicBezTo>
                  <a:cubicBezTo>
                    <a:pt x="1949" y="3080"/>
                    <a:pt x="1993" y="3100"/>
                    <a:pt x="2038" y="3100"/>
                  </a:cubicBezTo>
                  <a:cubicBezTo>
                    <a:pt x="2062" y="3100"/>
                    <a:pt x="2085" y="3095"/>
                    <a:pt x="2106" y="3083"/>
                  </a:cubicBezTo>
                  <a:lnTo>
                    <a:pt x="2149" y="3057"/>
                  </a:lnTo>
                  <a:cubicBezTo>
                    <a:pt x="2303" y="3100"/>
                    <a:pt x="2439" y="3160"/>
                    <a:pt x="2576" y="3237"/>
                  </a:cubicBezTo>
                  <a:cubicBezTo>
                    <a:pt x="3184" y="3562"/>
                    <a:pt x="3808" y="3853"/>
                    <a:pt x="4441" y="4118"/>
                  </a:cubicBezTo>
                  <a:cubicBezTo>
                    <a:pt x="5750" y="4657"/>
                    <a:pt x="7102" y="5068"/>
                    <a:pt x="8479" y="5350"/>
                  </a:cubicBezTo>
                  <a:cubicBezTo>
                    <a:pt x="9822" y="5632"/>
                    <a:pt x="11182" y="5795"/>
                    <a:pt x="12551" y="5846"/>
                  </a:cubicBezTo>
                  <a:cubicBezTo>
                    <a:pt x="12778" y="5854"/>
                    <a:pt x="13004" y="5858"/>
                    <a:pt x="13229" y="5858"/>
                  </a:cubicBezTo>
                  <a:cubicBezTo>
                    <a:pt x="14480" y="5858"/>
                    <a:pt x="15702" y="5727"/>
                    <a:pt x="16906" y="5350"/>
                  </a:cubicBezTo>
                  <a:cubicBezTo>
                    <a:pt x="18377" y="4880"/>
                    <a:pt x="19772" y="4161"/>
                    <a:pt x="21003" y="3228"/>
                  </a:cubicBezTo>
                  <a:cubicBezTo>
                    <a:pt x="21098" y="3177"/>
                    <a:pt x="21098" y="3040"/>
                    <a:pt x="21003" y="2989"/>
                  </a:cubicBezTo>
                  <a:cubicBezTo>
                    <a:pt x="18899" y="1518"/>
                    <a:pt x="16478" y="559"/>
                    <a:pt x="13946" y="192"/>
                  </a:cubicBezTo>
                  <a:cubicBezTo>
                    <a:pt x="13103" y="64"/>
                    <a:pt x="12255" y="0"/>
                    <a:pt x="11407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68"/>
            <p:cNvSpPr/>
            <p:nvPr/>
          </p:nvSpPr>
          <p:spPr>
            <a:xfrm>
              <a:off x="466781" y="272886"/>
              <a:ext cx="1714000" cy="63397"/>
            </a:xfrm>
            <a:custGeom>
              <a:avLst/>
              <a:gdLst/>
              <a:ahLst/>
              <a:cxnLst/>
              <a:rect l="l" t="t" r="r" b="b"/>
              <a:pathLst>
                <a:path w="16546" h="612" extrusionOk="0">
                  <a:moveTo>
                    <a:pt x="9685" y="1"/>
                  </a:moveTo>
                  <a:cubicBezTo>
                    <a:pt x="6480" y="1"/>
                    <a:pt x="3277" y="158"/>
                    <a:pt x="86" y="474"/>
                  </a:cubicBezTo>
                  <a:cubicBezTo>
                    <a:pt x="3" y="482"/>
                    <a:pt x="1" y="611"/>
                    <a:pt x="79" y="611"/>
                  </a:cubicBezTo>
                  <a:cubicBezTo>
                    <a:pt x="81" y="611"/>
                    <a:pt x="83" y="611"/>
                    <a:pt x="86" y="611"/>
                  </a:cubicBezTo>
                  <a:cubicBezTo>
                    <a:pt x="3302" y="293"/>
                    <a:pt x="6530" y="132"/>
                    <a:pt x="9759" y="132"/>
                  </a:cubicBezTo>
                  <a:cubicBezTo>
                    <a:pt x="11993" y="132"/>
                    <a:pt x="14228" y="209"/>
                    <a:pt x="16460" y="363"/>
                  </a:cubicBezTo>
                  <a:cubicBezTo>
                    <a:pt x="16463" y="363"/>
                    <a:pt x="16465" y="363"/>
                    <a:pt x="16468" y="363"/>
                  </a:cubicBezTo>
                  <a:cubicBezTo>
                    <a:pt x="16546" y="363"/>
                    <a:pt x="16543" y="235"/>
                    <a:pt x="16460" y="235"/>
                  </a:cubicBezTo>
                  <a:cubicBezTo>
                    <a:pt x="14203" y="79"/>
                    <a:pt x="11944" y="1"/>
                    <a:pt x="968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8"/>
            <p:cNvSpPr/>
            <p:nvPr/>
          </p:nvSpPr>
          <p:spPr>
            <a:xfrm>
              <a:off x="927044" y="286457"/>
              <a:ext cx="406280" cy="162429"/>
            </a:xfrm>
            <a:custGeom>
              <a:avLst/>
              <a:gdLst/>
              <a:ahLst/>
              <a:cxnLst/>
              <a:rect l="l" t="t" r="r" b="b"/>
              <a:pathLst>
                <a:path w="3922" h="1568" extrusionOk="0">
                  <a:moveTo>
                    <a:pt x="100" y="1"/>
                  </a:moveTo>
                  <a:cubicBezTo>
                    <a:pt x="29" y="1"/>
                    <a:pt x="0" y="105"/>
                    <a:pt x="74" y="129"/>
                  </a:cubicBezTo>
                  <a:cubicBezTo>
                    <a:pt x="1358" y="497"/>
                    <a:pt x="2598" y="968"/>
                    <a:pt x="3787" y="1558"/>
                  </a:cubicBezTo>
                  <a:cubicBezTo>
                    <a:pt x="3799" y="1564"/>
                    <a:pt x="3810" y="1567"/>
                    <a:pt x="3821" y="1567"/>
                  </a:cubicBezTo>
                  <a:cubicBezTo>
                    <a:pt x="3881" y="1567"/>
                    <a:pt x="3921" y="1476"/>
                    <a:pt x="3856" y="1447"/>
                  </a:cubicBezTo>
                  <a:cubicBezTo>
                    <a:pt x="2658" y="848"/>
                    <a:pt x="1401" y="369"/>
                    <a:pt x="109" y="1"/>
                  </a:cubicBezTo>
                  <a:cubicBezTo>
                    <a:pt x="106" y="1"/>
                    <a:pt x="103" y="1"/>
                    <a:pt x="100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8"/>
            <p:cNvSpPr/>
            <p:nvPr/>
          </p:nvSpPr>
          <p:spPr>
            <a:xfrm>
              <a:off x="1673328" y="278377"/>
              <a:ext cx="248616" cy="134771"/>
            </a:xfrm>
            <a:custGeom>
              <a:avLst/>
              <a:gdLst/>
              <a:ahLst/>
              <a:cxnLst/>
              <a:rect l="l" t="t" r="r" b="b"/>
              <a:pathLst>
                <a:path w="2400" h="1301" extrusionOk="0">
                  <a:moveTo>
                    <a:pt x="99" y="1"/>
                  </a:moveTo>
                  <a:cubicBezTo>
                    <a:pt x="39" y="1"/>
                    <a:pt x="0" y="86"/>
                    <a:pt x="65" y="122"/>
                  </a:cubicBezTo>
                  <a:lnTo>
                    <a:pt x="2264" y="1294"/>
                  </a:lnTo>
                  <a:cubicBezTo>
                    <a:pt x="2274" y="1298"/>
                    <a:pt x="2284" y="1300"/>
                    <a:pt x="2293" y="1300"/>
                  </a:cubicBezTo>
                  <a:cubicBezTo>
                    <a:pt x="2356" y="1300"/>
                    <a:pt x="2399" y="1211"/>
                    <a:pt x="2332" y="1174"/>
                  </a:cubicBezTo>
                  <a:lnTo>
                    <a:pt x="134" y="11"/>
                  </a:ln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8"/>
            <p:cNvSpPr/>
            <p:nvPr/>
          </p:nvSpPr>
          <p:spPr>
            <a:xfrm>
              <a:off x="1380678" y="277548"/>
              <a:ext cx="256592" cy="155385"/>
            </a:xfrm>
            <a:custGeom>
              <a:avLst/>
              <a:gdLst/>
              <a:ahLst/>
              <a:cxnLst/>
              <a:rect l="l" t="t" r="r" b="b"/>
              <a:pathLst>
                <a:path w="2477" h="1500" extrusionOk="0">
                  <a:moveTo>
                    <a:pt x="97" y="1"/>
                  </a:moveTo>
                  <a:cubicBezTo>
                    <a:pt x="41" y="1"/>
                    <a:pt x="0" y="93"/>
                    <a:pt x="58" y="130"/>
                  </a:cubicBezTo>
                  <a:cubicBezTo>
                    <a:pt x="803" y="609"/>
                    <a:pt x="1564" y="1062"/>
                    <a:pt x="2343" y="1490"/>
                  </a:cubicBezTo>
                  <a:cubicBezTo>
                    <a:pt x="2354" y="1496"/>
                    <a:pt x="2365" y="1499"/>
                    <a:pt x="2376" y="1499"/>
                  </a:cubicBezTo>
                  <a:cubicBezTo>
                    <a:pt x="2437" y="1499"/>
                    <a:pt x="2477" y="1407"/>
                    <a:pt x="2411" y="1370"/>
                  </a:cubicBezTo>
                  <a:cubicBezTo>
                    <a:pt x="1633" y="942"/>
                    <a:pt x="871" y="489"/>
                    <a:pt x="127" y="10"/>
                  </a:cubicBezTo>
                  <a:cubicBezTo>
                    <a:pt x="117" y="4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68"/>
            <p:cNvSpPr/>
            <p:nvPr/>
          </p:nvSpPr>
          <p:spPr>
            <a:xfrm>
              <a:off x="649415" y="296505"/>
              <a:ext cx="202001" cy="89087"/>
            </a:xfrm>
            <a:custGeom>
              <a:avLst/>
              <a:gdLst/>
              <a:ahLst/>
              <a:cxnLst/>
              <a:rect l="l" t="t" r="r" b="b"/>
              <a:pathLst>
                <a:path w="1950" h="860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1839" y="854"/>
                  </a:lnTo>
                  <a:cubicBezTo>
                    <a:pt x="1849" y="858"/>
                    <a:pt x="1858" y="859"/>
                    <a:pt x="1867" y="859"/>
                  </a:cubicBezTo>
                  <a:cubicBezTo>
                    <a:pt x="1931" y="859"/>
                    <a:pt x="1950" y="756"/>
                    <a:pt x="1882" y="725"/>
                  </a:cubicBezTo>
                  <a:lnTo>
                    <a:pt x="102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68"/>
            <p:cNvSpPr/>
            <p:nvPr/>
          </p:nvSpPr>
          <p:spPr>
            <a:xfrm>
              <a:off x="1178982" y="102787"/>
              <a:ext cx="162843" cy="181386"/>
            </a:xfrm>
            <a:custGeom>
              <a:avLst/>
              <a:gdLst/>
              <a:ahLst/>
              <a:cxnLst/>
              <a:rect l="l" t="t" r="r" b="b"/>
              <a:pathLst>
                <a:path w="1572" h="1751" extrusionOk="0">
                  <a:moveTo>
                    <a:pt x="1472" y="0"/>
                  </a:moveTo>
                  <a:cubicBezTo>
                    <a:pt x="1451" y="0"/>
                    <a:pt x="1430" y="9"/>
                    <a:pt x="1415" y="29"/>
                  </a:cubicBezTo>
                  <a:cubicBezTo>
                    <a:pt x="996" y="602"/>
                    <a:pt x="543" y="1132"/>
                    <a:pt x="46" y="1637"/>
                  </a:cubicBezTo>
                  <a:cubicBezTo>
                    <a:pt x="0" y="1683"/>
                    <a:pt x="46" y="1750"/>
                    <a:pt x="97" y="1750"/>
                  </a:cubicBezTo>
                  <a:cubicBezTo>
                    <a:pt x="112" y="1750"/>
                    <a:pt x="127" y="1745"/>
                    <a:pt x="141" y="1731"/>
                  </a:cubicBezTo>
                  <a:cubicBezTo>
                    <a:pt x="645" y="1218"/>
                    <a:pt x="1107" y="679"/>
                    <a:pt x="1535" y="97"/>
                  </a:cubicBezTo>
                  <a:cubicBezTo>
                    <a:pt x="1571" y="49"/>
                    <a:pt x="1522" y="0"/>
                    <a:pt x="14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8"/>
            <p:cNvSpPr/>
            <p:nvPr/>
          </p:nvSpPr>
          <p:spPr>
            <a:xfrm>
              <a:off x="1554610" y="127338"/>
              <a:ext cx="148859" cy="160875"/>
            </a:xfrm>
            <a:custGeom>
              <a:avLst/>
              <a:gdLst/>
              <a:ahLst/>
              <a:cxnLst/>
              <a:rect l="l" t="t" r="r" b="b"/>
              <a:pathLst>
                <a:path w="1437" h="1553" extrusionOk="0">
                  <a:moveTo>
                    <a:pt x="1342" y="0"/>
                  </a:moveTo>
                  <a:cubicBezTo>
                    <a:pt x="1327" y="0"/>
                    <a:pt x="1311" y="7"/>
                    <a:pt x="1297" y="23"/>
                  </a:cubicBezTo>
                  <a:lnTo>
                    <a:pt x="39" y="1434"/>
                  </a:lnTo>
                  <a:cubicBezTo>
                    <a:pt x="0" y="1486"/>
                    <a:pt x="44" y="1552"/>
                    <a:pt x="91" y="1552"/>
                  </a:cubicBezTo>
                  <a:cubicBezTo>
                    <a:pt x="105" y="1552"/>
                    <a:pt x="121" y="1545"/>
                    <a:pt x="133" y="1528"/>
                  </a:cubicBezTo>
                  <a:cubicBezTo>
                    <a:pt x="552" y="1058"/>
                    <a:pt x="972" y="587"/>
                    <a:pt x="1391" y="117"/>
                  </a:cubicBezTo>
                  <a:cubicBezTo>
                    <a:pt x="1437" y="71"/>
                    <a:pt x="1392" y="0"/>
                    <a:pt x="134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8"/>
            <p:cNvSpPr/>
            <p:nvPr/>
          </p:nvSpPr>
          <p:spPr>
            <a:xfrm>
              <a:off x="1924437" y="189287"/>
              <a:ext cx="129280" cy="109909"/>
            </a:xfrm>
            <a:custGeom>
              <a:avLst/>
              <a:gdLst/>
              <a:ahLst/>
              <a:cxnLst/>
              <a:rect l="l" t="t" r="r" b="b"/>
              <a:pathLst>
                <a:path w="1248" h="1061" extrusionOk="0">
                  <a:moveTo>
                    <a:pt x="1145" y="0"/>
                  </a:moveTo>
                  <a:cubicBezTo>
                    <a:pt x="1131" y="0"/>
                    <a:pt x="1118" y="5"/>
                    <a:pt x="1106" y="15"/>
                  </a:cubicBezTo>
                  <a:lnTo>
                    <a:pt x="54" y="948"/>
                  </a:lnTo>
                  <a:cubicBezTo>
                    <a:pt x="1" y="994"/>
                    <a:pt x="45" y="1061"/>
                    <a:pt x="100" y="1061"/>
                  </a:cubicBezTo>
                  <a:cubicBezTo>
                    <a:pt x="116" y="1061"/>
                    <a:pt x="132" y="1055"/>
                    <a:pt x="148" y="1042"/>
                  </a:cubicBezTo>
                  <a:lnTo>
                    <a:pt x="1200" y="118"/>
                  </a:lnTo>
                  <a:cubicBezTo>
                    <a:pt x="1248" y="70"/>
                    <a:pt x="1197" y="0"/>
                    <a:pt x="114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68"/>
            <p:cNvSpPr/>
            <p:nvPr/>
          </p:nvSpPr>
          <p:spPr>
            <a:xfrm>
              <a:off x="798589" y="132518"/>
              <a:ext cx="172995" cy="166676"/>
            </a:xfrm>
            <a:custGeom>
              <a:avLst/>
              <a:gdLst/>
              <a:ahLst/>
              <a:cxnLst/>
              <a:rect l="l" t="t" r="r" b="b"/>
              <a:pathLst>
                <a:path w="1670" h="1609" extrusionOk="0">
                  <a:moveTo>
                    <a:pt x="1580" y="0"/>
                  </a:moveTo>
                  <a:cubicBezTo>
                    <a:pt x="1565" y="0"/>
                    <a:pt x="1550" y="7"/>
                    <a:pt x="1537" y="24"/>
                  </a:cubicBezTo>
                  <a:lnTo>
                    <a:pt x="870" y="760"/>
                  </a:lnTo>
                  <a:cubicBezTo>
                    <a:pt x="780" y="849"/>
                    <a:pt x="318" y="1475"/>
                    <a:pt x="156" y="1475"/>
                  </a:cubicBezTo>
                  <a:cubicBezTo>
                    <a:pt x="148" y="1475"/>
                    <a:pt x="140" y="1473"/>
                    <a:pt x="134" y="1470"/>
                  </a:cubicBezTo>
                  <a:cubicBezTo>
                    <a:pt x="122" y="1463"/>
                    <a:pt x="110" y="1460"/>
                    <a:pt x="99" y="1460"/>
                  </a:cubicBezTo>
                  <a:cubicBezTo>
                    <a:pt x="39" y="1460"/>
                    <a:pt x="1" y="1545"/>
                    <a:pt x="65" y="1581"/>
                  </a:cubicBezTo>
                  <a:cubicBezTo>
                    <a:pt x="102" y="1600"/>
                    <a:pt x="138" y="1608"/>
                    <a:pt x="172" y="1608"/>
                  </a:cubicBezTo>
                  <a:cubicBezTo>
                    <a:pt x="372" y="1608"/>
                    <a:pt x="538" y="1329"/>
                    <a:pt x="647" y="1205"/>
                  </a:cubicBezTo>
                  <a:lnTo>
                    <a:pt x="1631" y="118"/>
                  </a:lnTo>
                  <a:cubicBezTo>
                    <a:pt x="1670" y="67"/>
                    <a:pt x="1626" y="0"/>
                    <a:pt x="158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68"/>
            <p:cNvSpPr/>
            <p:nvPr/>
          </p:nvSpPr>
          <p:spPr>
            <a:xfrm>
              <a:off x="-17931" y="71191"/>
              <a:ext cx="631070" cy="2175286"/>
            </a:xfrm>
            <a:custGeom>
              <a:avLst/>
              <a:gdLst/>
              <a:ahLst/>
              <a:cxnLst/>
              <a:rect l="l" t="t" r="r" b="b"/>
              <a:pathLst>
                <a:path w="6092" h="20999" extrusionOk="0">
                  <a:moveTo>
                    <a:pt x="2753" y="1"/>
                  </a:moveTo>
                  <a:cubicBezTo>
                    <a:pt x="2671" y="1"/>
                    <a:pt x="2580" y="72"/>
                    <a:pt x="2601" y="180"/>
                  </a:cubicBezTo>
                  <a:lnTo>
                    <a:pt x="2772" y="1292"/>
                  </a:lnTo>
                  <a:cubicBezTo>
                    <a:pt x="2797" y="1480"/>
                    <a:pt x="2840" y="1668"/>
                    <a:pt x="2857" y="1857"/>
                  </a:cubicBezTo>
                  <a:cubicBezTo>
                    <a:pt x="2797" y="1899"/>
                    <a:pt x="2780" y="1976"/>
                    <a:pt x="2815" y="2036"/>
                  </a:cubicBezTo>
                  <a:lnTo>
                    <a:pt x="2840" y="2088"/>
                  </a:lnTo>
                  <a:cubicBezTo>
                    <a:pt x="2797" y="2233"/>
                    <a:pt x="2738" y="2378"/>
                    <a:pt x="2661" y="2507"/>
                  </a:cubicBezTo>
                  <a:cubicBezTo>
                    <a:pt x="2335" y="3114"/>
                    <a:pt x="2045" y="3739"/>
                    <a:pt x="1779" y="4380"/>
                  </a:cubicBezTo>
                  <a:cubicBezTo>
                    <a:pt x="1240" y="5681"/>
                    <a:pt x="830" y="7032"/>
                    <a:pt x="548" y="8418"/>
                  </a:cubicBezTo>
                  <a:cubicBezTo>
                    <a:pt x="265" y="9761"/>
                    <a:pt x="103" y="11121"/>
                    <a:pt x="51" y="12490"/>
                  </a:cubicBezTo>
                  <a:cubicBezTo>
                    <a:pt x="0" y="13970"/>
                    <a:pt x="103" y="15416"/>
                    <a:pt x="556" y="16836"/>
                  </a:cubicBezTo>
                  <a:cubicBezTo>
                    <a:pt x="1018" y="18308"/>
                    <a:pt x="1737" y="19693"/>
                    <a:pt x="2669" y="20934"/>
                  </a:cubicBezTo>
                  <a:cubicBezTo>
                    <a:pt x="2695" y="20977"/>
                    <a:pt x="2742" y="20998"/>
                    <a:pt x="2789" y="20998"/>
                  </a:cubicBezTo>
                  <a:cubicBezTo>
                    <a:pt x="2836" y="20998"/>
                    <a:pt x="2883" y="20977"/>
                    <a:pt x="2909" y="20934"/>
                  </a:cubicBezTo>
                  <a:cubicBezTo>
                    <a:pt x="4380" y="18829"/>
                    <a:pt x="5338" y="16417"/>
                    <a:pt x="5706" y="13876"/>
                  </a:cubicBezTo>
                  <a:cubicBezTo>
                    <a:pt x="6091" y="11335"/>
                    <a:pt x="5894" y="8743"/>
                    <a:pt x="5124" y="6297"/>
                  </a:cubicBezTo>
                  <a:cubicBezTo>
                    <a:pt x="4645" y="4782"/>
                    <a:pt x="3910" y="3388"/>
                    <a:pt x="3131" y="2019"/>
                  </a:cubicBezTo>
                  <a:cubicBezTo>
                    <a:pt x="3131" y="1805"/>
                    <a:pt x="3114" y="1600"/>
                    <a:pt x="3071" y="1403"/>
                  </a:cubicBezTo>
                  <a:cubicBezTo>
                    <a:pt x="3003" y="967"/>
                    <a:pt x="2934" y="539"/>
                    <a:pt x="2866" y="103"/>
                  </a:cubicBezTo>
                  <a:cubicBezTo>
                    <a:pt x="2856" y="31"/>
                    <a:pt x="2806" y="1"/>
                    <a:pt x="2753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8"/>
            <p:cNvSpPr/>
            <p:nvPr/>
          </p:nvSpPr>
          <p:spPr>
            <a:xfrm>
              <a:off x="281142" y="280759"/>
              <a:ext cx="78521" cy="1709546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7" y="0"/>
                  </a:moveTo>
                  <a:cubicBezTo>
                    <a:pt x="32" y="0"/>
                    <a:pt x="0" y="22"/>
                    <a:pt x="5" y="65"/>
                  </a:cubicBezTo>
                  <a:cubicBezTo>
                    <a:pt x="544" y="5505"/>
                    <a:pt x="629" y="10981"/>
                    <a:pt x="253" y="16439"/>
                  </a:cubicBezTo>
                  <a:cubicBezTo>
                    <a:pt x="248" y="16481"/>
                    <a:pt x="280" y="16503"/>
                    <a:pt x="314" y="16503"/>
                  </a:cubicBezTo>
                  <a:cubicBezTo>
                    <a:pt x="347" y="16503"/>
                    <a:pt x="381" y="16481"/>
                    <a:pt x="381" y="16439"/>
                  </a:cubicBezTo>
                  <a:cubicBezTo>
                    <a:pt x="757" y="10981"/>
                    <a:pt x="680" y="5505"/>
                    <a:pt x="141" y="65"/>
                  </a:cubicBezTo>
                  <a:cubicBezTo>
                    <a:pt x="137" y="22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8"/>
            <p:cNvSpPr/>
            <p:nvPr/>
          </p:nvSpPr>
          <p:spPr>
            <a:xfrm>
              <a:off x="167501" y="742058"/>
              <a:ext cx="164294" cy="399650"/>
            </a:xfrm>
            <a:custGeom>
              <a:avLst/>
              <a:gdLst/>
              <a:ahLst/>
              <a:cxnLst/>
              <a:rect l="l" t="t" r="r" b="b"/>
              <a:pathLst>
                <a:path w="1586" h="3858" extrusionOk="0">
                  <a:moveTo>
                    <a:pt x="1509" y="0"/>
                  </a:moveTo>
                  <a:cubicBezTo>
                    <a:pt x="1485" y="0"/>
                    <a:pt x="1462" y="13"/>
                    <a:pt x="1452" y="43"/>
                  </a:cubicBezTo>
                  <a:cubicBezTo>
                    <a:pt x="1084" y="1326"/>
                    <a:pt x="614" y="2567"/>
                    <a:pt x="24" y="3756"/>
                  </a:cubicBezTo>
                  <a:cubicBezTo>
                    <a:pt x="0" y="3809"/>
                    <a:pt x="46" y="3858"/>
                    <a:pt x="87" y="3858"/>
                  </a:cubicBezTo>
                  <a:cubicBezTo>
                    <a:pt x="106" y="3858"/>
                    <a:pt x="124" y="3848"/>
                    <a:pt x="135" y="3824"/>
                  </a:cubicBezTo>
                  <a:cubicBezTo>
                    <a:pt x="734" y="2627"/>
                    <a:pt x="1213" y="1369"/>
                    <a:pt x="1581" y="86"/>
                  </a:cubicBezTo>
                  <a:cubicBezTo>
                    <a:pt x="1586" y="33"/>
                    <a:pt x="1546" y="0"/>
                    <a:pt x="150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68"/>
            <p:cNvSpPr/>
            <p:nvPr/>
          </p:nvSpPr>
          <p:spPr>
            <a:xfrm>
              <a:off x="203137" y="1488237"/>
              <a:ext cx="138293" cy="241986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4" y="11"/>
                    <a:pt x="1194" y="35"/>
                  </a:cubicBezTo>
                  <a:cubicBezTo>
                    <a:pt x="800" y="770"/>
                    <a:pt x="415" y="1506"/>
                    <a:pt x="30" y="2233"/>
                  </a:cubicBez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5"/>
                    <a:pt x="142" y="2302"/>
                  </a:cubicBezTo>
                  <a:lnTo>
                    <a:pt x="1305" y="103"/>
                  </a:ln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68"/>
            <p:cNvSpPr/>
            <p:nvPr/>
          </p:nvSpPr>
          <p:spPr>
            <a:xfrm>
              <a:off x="183661" y="1195484"/>
              <a:ext cx="159321" cy="250273"/>
            </a:xfrm>
            <a:custGeom>
              <a:avLst/>
              <a:gdLst/>
              <a:ahLst/>
              <a:cxnLst/>
              <a:rect l="l" t="t" r="r" b="b"/>
              <a:pathLst>
                <a:path w="1538" h="2416" extrusionOk="0">
                  <a:moveTo>
                    <a:pt x="1442" y="1"/>
                  </a:moveTo>
                  <a:cubicBezTo>
                    <a:pt x="1422" y="1"/>
                    <a:pt x="1403" y="9"/>
                    <a:pt x="1390" y="29"/>
                  </a:cubicBezTo>
                  <a:cubicBezTo>
                    <a:pt x="903" y="773"/>
                    <a:pt x="449" y="1535"/>
                    <a:pt x="30" y="2313"/>
                  </a:cubicBezTo>
                  <a:cubicBezTo>
                    <a:pt x="1" y="2366"/>
                    <a:pt x="44" y="2415"/>
                    <a:pt x="89" y="2415"/>
                  </a:cubicBezTo>
                  <a:cubicBezTo>
                    <a:pt x="108" y="2415"/>
                    <a:pt x="128" y="2405"/>
                    <a:pt x="141" y="2382"/>
                  </a:cubicBezTo>
                  <a:cubicBezTo>
                    <a:pt x="569" y="1603"/>
                    <a:pt x="1023" y="842"/>
                    <a:pt x="1502" y="97"/>
                  </a:cubicBezTo>
                  <a:cubicBezTo>
                    <a:pt x="1538" y="49"/>
                    <a:pt x="1489" y="1"/>
                    <a:pt x="144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8"/>
            <p:cNvSpPr/>
            <p:nvPr/>
          </p:nvSpPr>
          <p:spPr>
            <a:xfrm>
              <a:off x="230692" y="463704"/>
              <a:ext cx="92092" cy="196925"/>
            </a:xfrm>
            <a:custGeom>
              <a:avLst/>
              <a:gdLst/>
              <a:ahLst/>
              <a:cxnLst/>
              <a:rect l="l" t="t" r="r" b="b"/>
              <a:pathLst>
                <a:path w="889" h="1901" extrusionOk="0">
                  <a:moveTo>
                    <a:pt x="808" y="0"/>
                  </a:moveTo>
                  <a:cubicBezTo>
                    <a:pt x="781" y="0"/>
                    <a:pt x="753" y="13"/>
                    <a:pt x="740" y="44"/>
                  </a:cubicBezTo>
                  <a:cubicBezTo>
                    <a:pt x="500" y="634"/>
                    <a:pt x="261" y="1224"/>
                    <a:pt x="21" y="1815"/>
                  </a:cubicBezTo>
                  <a:cubicBezTo>
                    <a:pt x="0" y="1867"/>
                    <a:pt x="40" y="1900"/>
                    <a:pt x="82" y="1900"/>
                  </a:cubicBezTo>
                  <a:cubicBezTo>
                    <a:pt x="109" y="1900"/>
                    <a:pt x="136" y="1887"/>
                    <a:pt x="149" y="1857"/>
                  </a:cubicBezTo>
                  <a:cubicBezTo>
                    <a:pt x="389" y="1267"/>
                    <a:pt x="628" y="668"/>
                    <a:pt x="868" y="78"/>
                  </a:cubicBezTo>
                  <a:cubicBezTo>
                    <a:pt x="889" y="31"/>
                    <a:pt x="850" y="0"/>
                    <a:pt x="80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8"/>
            <p:cNvSpPr/>
            <p:nvPr/>
          </p:nvSpPr>
          <p:spPr>
            <a:xfrm>
              <a:off x="330867" y="993478"/>
              <a:ext cx="187084" cy="157560"/>
            </a:xfrm>
            <a:custGeom>
              <a:avLst/>
              <a:gdLst/>
              <a:ahLst/>
              <a:cxnLst/>
              <a:rect l="l" t="t" r="r" b="b"/>
              <a:pathLst>
                <a:path w="1806" h="1521" extrusionOk="0">
                  <a:moveTo>
                    <a:pt x="97" y="1"/>
                  </a:moveTo>
                  <a:cubicBezTo>
                    <a:pt x="46" y="1"/>
                    <a:pt x="0" y="68"/>
                    <a:pt x="46" y="114"/>
                  </a:cubicBezTo>
                  <a:cubicBezTo>
                    <a:pt x="560" y="619"/>
                    <a:pt x="1099" y="1081"/>
                    <a:pt x="1680" y="1508"/>
                  </a:cubicBezTo>
                  <a:cubicBezTo>
                    <a:pt x="1692" y="1517"/>
                    <a:pt x="1704" y="1521"/>
                    <a:pt x="1715" y="1521"/>
                  </a:cubicBezTo>
                  <a:cubicBezTo>
                    <a:pt x="1768" y="1521"/>
                    <a:pt x="1806" y="1431"/>
                    <a:pt x="1749" y="1389"/>
                  </a:cubicBezTo>
                  <a:cubicBezTo>
                    <a:pt x="1176" y="969"/>
                    <a:pt x="645" y="516"/>
                    <a:pt x="141" y="20"/>
                  </a:cubicBezTo>
                  <a:cubicBezTo>
                    <a:pt x="127" y="6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68"/>
            <p:cNvSpPr/>
            <p:nvPr/>
          </p:nvSpPr>
          <p:spPr>
            <a:xfrm>
              <a:off x="326412" y="1368795"/>
              <a:ext cx="167194" cy="143679"/>
            </a:xfrm>
            <a:custGeom>
              <a:avLst/>
              <a:gdLst/>
              <a:ahLst/>
              <a:cxnLst/>
              <a:rect l="l" t="t" r="r" b="b"/>
              <a:pathLst>
                <a:path w="1614" h="1387" extrusionOk="0">
                  <a:moveTo>
                    <a:pt x="106" y="1"/>
                  </a:moveTo>
                  <a:cubicBezTo>
                    <a:pt x="50" y="1"/>
                    <a:pt x="1" y="70"/>
                    <a:pt x="55" y="118"/>
                  </a:cubicBezTo>
                  <a:lnTo>
                    <a:pt x="1467" y="1367"/>
                  </a:lnTo>
                  <a:cubicBezTo>
                    <a:pt x="1480" y="1381"/>
                    <a:pt x="1496" y="1386"/>
                    <a:pt x="1511" y="1386"/>
                  </a:cubicBezTo>
                  <a:cubicBezTo>
                    <a:pt x="1564" y="1386"/>
                    <a:pt x="1614" y="1320"/>
                    <a:pt x="1561" y="1273"/>
                  </a:cubicBezTo>
                  <a:lnTo>
                    <a:pt x="149" y="16"/>
                  </a:lnTo>
                  <a:cubicBezTo>
                    <a:pt x="135" y="5"/>
                    <a:pt x="121" y="1"/>
                    <a:pt x="10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68"/>
            <p:cNvSpPr/>
            <p:nvPr/>
          </p:nvSpPr>
          <p:spPr>
            <a:xfrm>
              <a:off x="316571" y="1739243"/>
              <a:ext cx="114571" cy="123272"/>
            </a:xfrm>
            <a:custGeom>
              <a:avLst/>
              <a:gdLst/>
              <a:ahLst/>
              <a:cxnLst/>
              <a:rect l="l" t="t" r="r" b="b"/>
              <a:pathLst>
                <a:path w="1106" h="1190" extrusionOk="0">
                  <a:moveTo>
                    <a:pt x="90" y="0"/>
                  </a:moveTo>
                  <a:cubicBezTo>
                    <a:pt x="44" y="0"/>
                    <a:pt x="0" y="67"/>
                    <a:pt x="39" y="118"/>
                  </a:cubicBezTo>
                  <a:lnTo>
                    <a:pt x="971" y="1170"/>
                  </a:lnTo>
                  <a:cubicBezTo>
                    <a:pt x="983" y="1184"/>
                    <a:pt x="997" y="1190"/>
                    <a:pt x="1011" y="1190"/>
                  </a:cubicBezTo>
                  <a:cubicBezTo>
                    <a:pt x="1058" y="1190"/>
                    <a:pt x="1105" y="1123"/>
                    <a:pt x="1066" y="1076"/>
                  </a:cubicBezTo>
                  <a:lnTo>
                    <a:pt x="133" y="24"/>
                  </a:lnTo>
                  <a:cubicBezTo>
                    <a:pt x="120" y="7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8"/>
            <p:cNvSpPr/>
            <p:nvPr/>
          </p:nvSpPr>
          <p:spPr>
            <a:xfrm>
              <a:off x="308180" y="613603"/>
              <a:ext cx="180350" cy="167298"/>
            </a:xfrm>
            <a:custGeom>
              <a:avLst/>
              <a:gdLst/>
              <a:ahLst/>
              <a:cxnLst/>
              <a:rect l="l" t="t" r="r" b="b"/>
              <a:pathLst>
                <a:path w="1741" h="1615" extrusionOk="0">
                  <a:moveTo>
                    <a:pt x="182" y="0"/>
                  </a:moveTo>
                  <a:cubicBezTo>
                    <a:pt x="162" y="0"/>
                    <a:pt x="142" y="10"/>
                    <a:pt x="129" y="34"/>
                  </a:cubicBezTo>
                  <a:cubicBezTo>
                    <a:pt x="0" y="282"/>
                    <a:pt x="360" y="487"/>
                    <a:pt x="513" y="616"/>
                  </a:cubicBezTo>
                  <a:lnTo>
                    <a:pt x="1591" y="1599"/>
                  </a:lnTo>
                  <a:cubicBezTo>
                    <a:pt x="1605" y="1610"/>
                    <a:pt x="1620" y="1614"/>
                    <a:pt x="1635" y="1614"/>
                  </a:cubicBezTo>
                  <a:cubicBezTo>
                    <a:pt x="1691" y="1614"/>
                    <a:pt x="1740" y="1546"/>
                    <a:pt x="1686" y="1505"/>
                  </a:cubicBezTo>
                  <a:lnTo>
                    <a:pt x="950" y="838"/>
                  </a:lnTo>
                  <a:cubicBezTo>
                    <a:pt x="856" y="744"/>
                    <a:pt x="171" y="239"/>
                    <a:pt x="248" y="102"/>
                  </a:cubicBezTo>
                  <a:cubicBezTo>
                    <a:pt x="272" y="49"/>
                    <a:pt x="226" y="0"/>
                    <a:pt x="18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8"/>
            <p:cNvSpPr/>
            <p:nvPr/>
          </p:nvSpPr>
          <p:spPr>
            <a:xfrm>
              <a:off x="-57814" y="-73528"/>
              <a:ext cx="1232721" cy="1248260"/>
            </a:xfrm>
            <a:custGeom>
              <a:avLst/>
              <a:gdLst/>
              <a:ahLst/>
              <a:cxnLst/>
              <a:rect l="l" t="t" r="r" b="b"/>
              <a:pathLst>
                <a:path w="11900" h="12050" extrusionOk="0">
                  <a:moveTo>
                    <a:pt x="6072" y="0"/>
                  </a:moveTo>
                  <a:cubicBezTo>
                    <a:pt x="5417" y="0"/>
                    <a:pt x="4762" y="20"/>
                    <a:pt x="4106" y="63"/>
                  </a:cubicBezTo>
                  <a:cubicBezTo>
                    <a:pt x="3063" y="131"/>
                    <a:pt x="2028" y="242"/>
                    <a:pt x="992" y="413"/>
                  </a:cubicBezTo>
                  <a:cubicBezTo>
                    <a:pt x="951" y="399"/>
                    <a:pt x="908" y="393"/>
                    <a:pt x="865" y="393"/>
                  </a:cubicBezTo>
                  <a:cubicBezTo>
                    <a:pt x="778" y="393"/>
                    <a:pt x="691" y="421"/>
                    <a:pt x="616" y="473"/>
                  </a:cubicBezTo>
                  <a:cubicBezTo>
                    <a:pt x="342" y="525"/>
                    <a:pt x="180" y="807"/>
                    <a:pt x="282" y="1072"/>
                  </a:cubicBezTo>
                  <a:cubicBezTo>
                    <a:pt x="240" y="1354"/>
                    <a:pt x="282" y="1654"/>
                    <a:pt x="257" y="1936"/>
                  </a:cubicBezTo>
                  <a:cubicBezTo>
                    <a:pt x="197" y="2552"/>
                    <a:pt x="163" y="3168"/>
                    <a:pt x="137" y="3784"/>
                  </a:cubicBezTo>
                  <a:cubicBezTo>
                    <a:pt x="86" y="5033"/>
                    <a:pt x="0" y="6299"/>
                    <a:pt x="111" y="7540"/>
                  </a:cubicBezTo>
                  <a:cubicBezTo>
                    <a:pt x="163" y="8130"/>
                    <a:pt x="257" y="8720"/>
                    <a:pt x="376" y="9302"/>
                  </a:cubicBezTo>
                  <a:cubicBezTo>
                    <a:pt x="496" y="9875"/>
                    <a:pt x="616" y="10474"/>
                    <a:pt x="838" y="11021"/>
                  </a:cubicBezTo>
                  <a:cubicBezTo>
                    <a:pt x="1044" y="11543"/>
                    <a:pt x="1429" y="12014"/>
                    <a:pt x="2019" y="12048"/>
                  </a:cubicBezTo>
                  <a:cubicBezTo>
                    <a:pt x="2038" y="12049"/>
                    <a:pt x="2058" y="12049"/>
                    <a:pt x="2077" y="12049"/>
                  </a:cubicBezTo>
                  <a:cubicBezTo>
                    <a:pt x="2615" y="12049"/>
                    <a:pt x="3055" y="11707"/>
                    <a:pt x="3319" y="11252"/>
                  </a:cubicBezTo>
                  <a:cubicBezTo>
                    <a:pt x="3533" y="10867"/>
                    <a:pt x="3662" y="10440"/>
                    <a:pt x="3704" y="10003"/>
                  </a:cubicBezTo>
                  <a:cubicBezTo>
                    <a:pt x="3764" y="10097"/>
                    <a:pt x="3833" y="10183"/>
                    <a:pt x="3910" y="10269"/>
                  </a:cubicBezTo>
                  <a:cubicBezTo>
                    <a:pt x="4240" y="10643"/>
                    <a:pt x="4720" y="10890"/>
                    <a:pt x="5203" y="10890"/>
                  </a:cubicBezTo>
                  <a:cubicBezTo>
                    <a:pt x="5469" y="10890"/>
                    <a:pt x="5737" y="10815"/>
                    <a:pt x="5980" y="10645"/>
                  </a:cubicBezTo>
                  <a:cubicBezTo>
                    <a:pt x="6699" y="10149"/>
                    <a:pt x="6493" y="9174"/>
                    <a:pt x="6279" y="8463"/>
                  </a:cubicBezTo>
                  <a:cubicBezTo>
                    <a:pt x="6254" y="8386"/>
                    <a:pt x="6237" y="8318"/>
                    <a:pt x="6211" y="8250"/>
                  </a:cubicBezTo>
                  <a:lnTo>
                    <a:pt x="6211" y="8250"/>
                  </a:lnTo>
                  <a:cubicBezTo>
                    <a:pt x="6570" y="8463"/>
                    <a:pt x="6955" y="8660"/>
                    <a:pt x="7340" y="8831"/>
                  </a:cubicBezTo>
                  <a:cubicBezTo>
                    <a:pt x="7673" y="8978"/>
                    <a:pt x="8153" y="9118"/>
                    <a:pt x="8590" y="9118"/>
                  </a:cubicBezTo>
                  <a:cubicBezTo>
                    <a:pt x="9120" y="9118"/>
                    <a:pt x="9588" y="8913"/>
                    <a:pt x="9658" y="8267"/>
                  </a:cubicBezTo>
                  <a:cubicBezTo>
                    <a:pt x="9701" y="7830"/>
                    <a:pt x="9539" y="7326"/>
                    <a:pt x="9376" y="6924"/>
                  </a:cubicBezTo>
                  <a:cubicBezTo>
                    <a:pt x="9214" y="6522"/>
                    <a:pt x="8991" y="6137"/>
                    <a:pt x="8735" y="5786"/>
                  </a:cubicBezTo>
                  <a:cubicBezTo>
                    <a:pt x="8692" y="5734"/>
                    <a:pt x="8649" y="5683"/>
                    <a:pt x="8606" y="5623"/>
                  </a:cubicBezTo>
                  <a:lnTo>
                    <a:pt x="8606" y="5623"/>
                  </a:lnTo>
                  <a:cubicBezTo>
                    <a:pt x="8709" y="5649"/>
                    <a:pt x="8820" y="5666"/>
                    <a:pt x="8923" y="5692"/>
                  </a:cubicBezTo>
                  <a:cubicBezTo>
                    <a:pt x="9248" y="5750"/>
                    <a:pt x="9690" y="5827"/>
                    <a:pt x="10122" y="5827"/>
                  </a:cubicBezTo>
                  <a:cubicBezTo>
                    <a:pt x="10703" y="5827"/>
                    <a:pt x="11266" y="5688"/>
                    <a:pt x="11506" y="5178"/>
                  </a:cubicBezTo>
                  <a:cubicBezTo>
                    <a:pt x="11900" y="4314"/>
                    <a:pt x="10950" y="3288"/>
                    <a:pt x="10309" y="2826"/>
                  </a:cubicBezTo>
                  <a:cubicBezTo>
                    <a:pt x="10103" y="2680"/>
                    <a:pt x="9889" y="2552"/>
                    <a:pt x="9667" y="2441"/>
                  </a:cubicBezTo>
                  <a:cubicBezTo>
                    <a:pt x="9975" y="2407"/>
                    <a:pt x="10274" y="2330"/>
                    <a:pt x="10565" y="2227"/>
                  </a:cubicBezTo>
                  <a:cubicBezTo>
                    <a:pt x="10976" y="2064"/>
                    <a:pt x="11515" y="1671"/>
                    <a:pt x="11369" y="1158"/>
                  </a:cubicBezTo>
                  <a:cubicBezTo>
                    <a:pt x="11233" y="713"/>
                    <a:pt x="10642" y="465"/>
                    <a:pt x="10240" y="336"/>
                  </a:cubicBezTo>
                  <a:cubicBezTo>
                    <a:pt x="9291" y="37"/>
                    <a:pt x="8221" y="54"/>
                    <a:pt x="7237" y="20"/>
                  </a:cubicBezTo>
                  <a:cubicBezTo>
                    <a:pt x="6849" y="7"/>
                    <a:pt x="6460" y="0"/>
                    <a:pt x="6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8"/>
            <p:cNvSpPr/>
            <p:nvPr/>
          </p:nvSpPr>
          <p:spPr>
            <a:xfrm>
              <a:off x="815268" y="980322"/>
              <a:ext cx="120475" cy="118921"/>
            </a:xfrm>
            <a:custGeom>
              <a:avLst/>
              <a:gdLst/>
              <a:ahLst/>
              <a:cxnLst/>
              <a:rect l="l" t="t" r="r" b="b"/>
              <a:pathLst>
                <a:path w="1163" h="1148" extrusionOk="0">
                  <a:moveTo>
                    <a:pt x="551" y="1"/>
                  </a:moveTo>
                  <a:cubicBezTo>
                    <a:pt x="420" y="1"/>
                    <a:pt x="288" y="51"/>
                    <a:pt x="187" y="155"/>
                  </a:cubicBezTo>
                  <a:cubicBezTo>
                    <a:pt x="84" y="267"/>
                    <a:pt x="33" y="412"/>
                    <a:pt x="58" y="558"/>
                  </a:cubicBezTo>
                  <a:cubicBezTo>
                    <a:pt x="33" y="634"/>
                    <a:pt x="50" y="720"/>
                    <a:pt x="93" y="780"/>
                  </a:cubicBezTo>
                  <a:cubicBezTo>
                    <a:pt x="0" y="919"/>
                    <a:pt x="74" y="1148"/>
                    <a:pt x="259" y="1148"/>
                  </a:cubicBezTo>
                  <a:cubicBezTo>
                    <a:pt x="279" y="1148"/>
                    <a:pt x="301" y="1145"/>
                    <a:pt x="324" y="1139"/>
                  </a:cubicBezTo>
                  <a:cubicBezTo>
                    <a:pt x="409" y="1122"/>
                    <a:pt x="495" y="1088"/>
                    <a:pt x="580" y="1054"/>
                  </a:cubicBezTo>
                  <a:cubicBezTo>
                    <a:pt x="589" y="1054"/>
                    <a:pt x="598" y="1054"/>
                    <a:pt x="606" y="1054"/>
                  </a:cubicBezTo>
                  <a:cubicBezTo>
                    <a:pt x="786" y="1054"/>
                    <a:pt x="962" y="970"/>
                    <a:pt x="1077" y="823"/>
                  </a:cubicBezTo>
                  <a:cubicBezTo>
                    <a:pt x="1145" y="737"/>
                    <a:pt x="1162" y="626"/>
                    <a:pt x="1128" y="523"/>
                  </a:cubicBezTo>
                  <a:cubicBezTo>
                    <a:pt x="1145" y="421"/>
                    <a:pt x="1102" y="318"/>
                    <a:pt x="1008" y="267"/>
                  </a:cubicBezTo>
                  <a:cubicBezTo>
                    <a:pt x="909" y="94"/>
                    <a:pt x="731" y="1"/>
                    <a:pt x="5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68"/>
            <p:cNvSpPr/>
            <p:nvPr/>
          </p:nvSpPr>
          <p:spPr>
            <a:xfrm>
              <a:off x="999456" y="762362"/>
              <a:ext cx="125862" cy="123583"/>
            </a:xfrm>
            <a:custGeom>
              <a:avLst/>
              <a:gdLst/>
              <a:ahLst/>
              <a:cxnLst/>
              <a:rect l="l" t="t" r="r" b="b"/>
              <a:pathLst>
                <a:path w="1215" h="1193" extrusionOk="0">
                  <a:moveTo>
                    <a:pt x="897" y="0"/>
                  </a:moveTo>
                  <a:cubicBezTo>
                    <a:pt x="846" y="0"/>
                    <a:pt x="794" y="14"/>
                    <a:pt x="753" y="44"/>
                  </a:cubicBezTo>
                  <a:cubicBezTo>
                    <a:pt x="599" y="155"/>
                    <a:pt x="385" y="181"/>
                    <a:pt x="231" y="300"/>
                  </a:cubicBezTo>
                  <a:cubicBezTo>
                    <a:pt x="103" y="412"/>
                    <a:pt x="26" y="557"/>
                    <a:pt x="17" y="720"/>
                  </a:cubicBezTo>
                  <a:cubicBezTo>
                    <a:pt x="0" y="882"/>
                    <a:pt x="68" y="1036"/>
                    <a:pt x="205" y="1130"/>
                  </a:cubicBezTo>
                  <a:cubicBezTo>
                    <a:pt x="273" y="1175"/>
                    <a:pt x="346" y="1192"/>
                    <a:pt x="421" y="1192"/>
                  </a:cubicBezTo>
                  <a:cubicBezTo>
                    <a:pt x="546" y="1192"/>
                    <a:pt x="675" y="1144"/>
                    <a:pt x="787" y="1096"/>
                  </a:cubicBezTo>
                  <a:cubicBezTo>
                    <a:pt x="967" y="1028"/>
                    <a:pt x="1112" y="882"/>
                    <a:pt x="1181" y="702"/>
                  </a:cubicBezTo>
                  <a:cubicBezTo>
                    <a:pt x="1215" y="574"/>
                    <a:pt x="1198" y="429"/>
                    <a:pt x="1121" y="309"/>
                  </a:cubicBezTo>
                  <a:cubicBezTo>
                    <a:pt x="1129" y="292"/>
                    <a:pt x="1129" y="266"/>
                    <a:pt x="1138" y="240"/>
                  </a:cubicBezTo>
                  <a:cubicBezTo>
                    <a:pt x="1156" y="88"/>
                    <a:pt x="1026" y="0"/>
                    <a:pt x="8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68"/>
            <p:cNvSpPr/>
            <p:nvPr/>
          </p:nvSpPr>
          <p:spPr>
            <a:xfrm>
              <a:off x="542093" y="917855"/>
              <a:ext cx="158803" cy="141400"/>
            </a:xfrm>
            <a:custGeom>
              <a:avLst/>
              <a:gdLst/>
              <a:ahLst/>
              <a:cxnLst/>
              <a:rect l="l" t="t" r="r" b="b"/>
              <a:pathLst>
                <a:path w="1533" h="1365" extrusionOk="0">
                  <a:moveTo>
                    <a:pt x="1138" y="0"/>
                  </a:moveTo>
                  <a:cubicBezTo>
                    <a:pt x="1121" y="0"/>
                    <a:pt x="1104" y="2"/>
                    <a:pt x="1087" y="6"/>
                  </a:cubicBezTo>
                  <a:cubicBezTo>
                    <a:pt x="873" y="40"/>
                    <a:pt x="642" y="91"/>
                    <a:pt x="488" y="271"/>
                  </a:cubicBezTo>
                  <a:cubicBezTo>
                    <a:pt x="454" y="314"/>
                    <a:pt x="428" y="356"/>
                    <a:pt x="403" y="408"/>
                  </a:cubicBezTo>
                  <a:cubicBezTo>
                    <a:pt x="240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0" y="1007"/>
                  </a:cubicBezTo>
                  <a:cubicBezTo>
                    <a:pt x="138" y="1015"/>
                    <a:pt x="155" y="1024"/>
                    <a:pt x="172" y="1032"/>
                  </a:cubicBezTo>
                  <a:cubicBezTo>
                    <a:pt x="223" y="1195"/>
                    <a:pt x="360" y="1314"/>
                    <a:pt x="523" y="1357"/>
                  </a:cubicBezTo>
                  <a:cubicBezTo>
                    <a:pt x="548" y="1362"/>
                    <a:pt x="574" y="1364"/>
                    <a:pt x="600" y="1364"/>
                  </a:cubicBezTo>
                  <a:cubicBezTo>
                    <a:pt x="760" y="1364"/>
                    <a:pt x="910" y="1274"/>
                    <a:pt x="976" y="1126"/>
                  </a:cubicBezTo>
                  <a:lnTo>
                    <a:pt x="1053" y="1101"/>
                  </a:lnTo>
                  <a:cubicBezTo>
                    <a:pt x="1083" y="1117"/>
                    <a:pt x="1115" y="1124"/>
                    <a:pt x="1147" y="1124"/>
                  </a:cubicBezTo>
                  <a:cubicBezTo>
                    <a:pt x="1217" y="1124"/>
                    <a:pt x="1286" y="1088"/>
                    <a:pt x="1327" y="1024"/>
                  </a:cubicBezTo>
                  <a:cubicBezTo>
                    <a:pt x="1532" y="741"/>
                    <a:pt x="1523" y="356"/>
                    <a:pt x="1310" y="83"/>
                  </a:cubicBezTo>
                  <a:cubicBezTo>
                    <a:pt x="1269" y="28"/>
                    <a:pt x="1206" y="0"/>
                    <a:pt x="113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8"/>
            <p:cNvSpPr/>
            <p:nvPr/>
          </p:nvSpPr>
          <p:spPr>
            <a:xfrm>
              <a:off x="729078" y="774172"/>
              <a:ext cx="129488" cy="105144"/>
            </a:xfrm>
            <a:custGeom>
              <a:avLst/>
              <a:gdLst/>
              <a:ahLst/>
              <a:cxnLst/>
              <a:rect l="l" t="t" r="r" b="b"/>
              <a:pathLst>
                <a:path w="1250" h="1015" extrusionOk="0">
                  <a:moveTo>
                    <a:pt x="396" y="468"/>
                  </a:moveTo>
                  <a:cubicBezTo>
                    <a:pt x="402" y="468"/>
                    <a:pt x="408" y="471"/>
                    <a:pt x="411" y="477"/>
                  </a:cubicBezTo>
                  <a:cubicBezTo>
                    <a:pt x="403" y="477"/>
                    <a:pt x="394" y="486"/>
                    <a:pt x="394" y="486"/>
                  </a:cubicBezTo>
                  <a:lnTo>
                    <a:pt x="369" y="486"/>
                  </a:lnTo>
                  <a:cubicBezTo>
                    <a:pt x="374" y="475"/>
                    <a:pt x="386" y="468"/>
                    <a:pt x="396" y="468"/>
                  </a:cubicBezTo>
                  <a:close/>
                  <a:moveTo>
                    <a:pt x="824" y="0"/>
                  </a:moveTo>
                  <a:cubicBezTo>
                    <a:pt x="688" y="0"/>
                    <a:pt x="557" y="52"/>
                    <a:pt x="446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1" y="742"/>
                    <a:pt x="121" y="922"/>
                    <a:pt x="300" y="948"/>
                  </a:cubicBezTo>
                  <a:cubicBezTo>
                    <a:pt x="345" y="993"/>
                    <a:pt x="402" y="1014"/>
                    <a:pt x="460" y="1014"/>
                  </a:cubicBezTo>
                  <a:cubicBezTo>
                    <a:pt x="512" y="1014"/>
                    <a:pt x="564" y="997"/>
                    <a:pt x="608" y="965"/>
                  </a:cubicBezTo>
                  <a:cubicBezTo>
                    <a:pt x="719" y="871"/>
                    <a:pt x="865" y="777"/>
                    <a:pt x="976" y="674"/>
                  </a:cubicBezTo>
                  <a:cubicBezTo>
                    <a:pt x="1121" y="571"/>
                    <a:pt x="1250" y="409"/>
                    <a:pt x="1164" y="229"/>
                  </a:cubicBezTo>
                  <a:cubicBezTo>
                    <a:pt x="1139" y="126"/>
                    <a:pt x="1053" y="41"/>
                    <a:pt x="950" y="15"/>
                  </a:cubicBezTo>
                  <a:cubicBezTo>
                    <a:pt x="908" y="5"/>
                    <a:pt x="866" y="0"/>
                    <a:pt x="82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8"/>
            <p:cNvSpPr/>
            <p:nvPr/>
          </p:nvSpPr>
          <p:spPr>
            <a:xfrm>
              <a:off x="1052599" y="939506"/>
              <a:ext cx="130316" cy="111048"/>
            </a:xfrm>
            <a:custGeom>
              <a:avLst/>
              <a:gdLst/>
              <a:ahLst/>
              <a:cxnLst/>
              <a:rect l="l" t="t" r="r" b="b"/>
              <a:pathLst>
                <a:path w="1258" h="1072" extrusionOk="0">
                  <a:moveTo>
                    <a:pt x="611" y="0"/>
                  </a:moveTo>
                  <a:cubicBezTo>
                    <a:pt x="447" y="0"/>
                    <a:pt x="284" y="59"/>
                    <a:pt x="171" y="182"/>
                  </a:cubicBezTo>
                  <a:cubicBezTo>
                    <a:pt x="0" y="395"/>
                    <a:pt x="0" y="703"/>
                    <a:pt x="180" y="917"/>
                  </a:cubicBezTo>
                  <a:cubicBezTo>
                    <a:pt x="214" y="986"/>
                    <a:pt x="283" y="1037"/>
                    <a:pt x="360" y="1037"/>
                  </a:cubicBezTo>
                  <a:cubicBezTo>
                    <a:pt x="411" y="1060"/>
                    <a:pt x="466" y="1071"/>
                    <a:pt x="520" y="1071"/>
                  </a:cubicBezTo>
                  <a:cubicBezTo>
                    <a:pt x="547" y="1071"/>
                    <a:pt x="573" y="1068"/>
                    <a:pt x="599" y="1063"/>
                  </a:cubicBezTo>
                  <a:cubicBezTo>
                    <a:pt x="676" y="1054"/>
                    <a:pt x="753" y="1020"/>
                    <a:pt x="822" y="977"/>
                  </a:cubicBezTo>
                  <a:cubicBezTo>
                    <a:pt x="1070" y="892"/>
                    <a:pt x="1258" y="712"/>
                    <a:pt x="1189" y="413"/>
                  </a:cubicBezTo>
                  <a:cubicBezTo>
                    <a:pt x="1127" y="146"/>
                    <a:pt x="868" y="0"/>
                    <a:pt x="61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8"/>
            <p:cNvSpPr/>
            <p:nvPr/>
          </p:nvSpPr>
          <p:spPr>
            <a:xfrm>
              <a:off x="1249322" y="666746"/>
              <a:ext cx="105558" cy="96132"/>
            </a:xfrm>
            <a:custGeom>
              <a:avLst/>
              <a:gdLst/>
              <a:ahLst/>
              <a:cxnLst/>
              <a:rect l="l" t="t" r="r" b="b"/>
              <a:pathLst>
                <a:path w="1019" h="928" extrusionOk="0">
                  <a:moveTo>
                    <a:pt x="555" y="0"/>
                  </a:moveTo>
                  <a:cubicBezTo>
                    <a:pt x="448" y="0"/>
                    <a:pt x="341" y="39"/>
                    <a:pt x="257" y="120"/>
                  </a:cubicBezTo>
                  <a:cubicBezTo>
                    <a:pt x="0" y="334"/>
                    <a:pt x="52" y="736"/>
                    <a:pt x="351" y="873"/>
                  </a:cubicBezTo>
                  <a:cubicBezTo>
                    <a:pt x="394" y="890"/>
                    <a:pt x="437" y="898"/>
                    <a:pt x="488" y="907"/>
                  </a:cubicBezTo>
                  <a:cubicBezTo>
                    <a:pt x="519" y="919"/>
                    <a:pt x="555" y="927"/>
                    <a:pt x="592" y="927"/>
                  </a:cubicBezTo>
                  <a:cubicBezTo>
                    <a:pt x="606" y="927"/>
                    <a:pt x="620" y="926"/>
                    <a:pt x="634" y="924"/>
                  </a:cubicBezTo>
                  <a:cubicBezTo>
                    <a:pt x="719" y="898"/>
                    <a:pt x="796" y="856"/>
                    <a:pt x="865" y="787"/>
                  </a:cubicBezTo>
                  <a:cubicBezTo>
                    <a:pt x="950" y="719"/>
                    <a:pt x="1001" y="616"/>
                    <a:pt x="1019" y="496"/>
                  </a:cubicBezTo>
                  <a:cubicBezTo>
                    <a:pt x="1019" y="453"/>
                    <a:pt x="1010" y="411"/>
                    <a:pt x="993" y="368"/>
                  </a:cubicBezTo>
                  <a:cubicBezTo>
                    <a:pt x="984" y="334"/>
                    <a:pt x="976" y="299"/>
                    <a:pt x="959" y="257"/>
                  </a:cubicBezTo>
                  <a:cubicBezTo>
                    <a:pt x="881" y="91"/>
                    <a:pt x="719" y="0"/>
                    <a:pt x="55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68"/>
            <p:cNvSpPr/>
            <p:nvPr/>
          </p:nvSpPr>
          <p:spPr>
            <a:xfrm>
              <a:off x="985264" y="562014"/>
              <a:ext cx="100172" cy="98411"/>
            </a:xfrm>
            <a:custGeom>
              <a:avLst/>
              <a:gdLst/>
              <a:ahLst/>
              <a:cxnLst/>
              <a:rect l="l" t="t" r="r" b="b"/>
              <a:pathLst>
                <a:path w="967" h="950" extrusionOk="0">
                  <a:moveTo>
                    <a:pt x="414" y="1"/>
                  </a:moveTo>
                  <a:cubicBezTo>
                    <a:pt x="279" y="1"/>
                    <a:pt x="145" y="62"/>
                    <a:pt x="60" y="173"/>
                  </a:cubicBezTo>
                  <a:cubicBezTo>
                    <a:pt x="17" y="224"/>
                    <a:pt x="0" y="301"/>
                    <a:pt x="9" y="369"/>
                  </a:cubicBezTo>
                  <a:cubicBezTo>
                    <a:pt x="9" y="404"/>
                    <a:pt x="0" y="438"/>
                    <a:pt x="0" y="472"/>
                  </a:cubicBezTo>
                  <a:cubicBezTo>
                    <a:pt x="0" y="532"/>
                    <a:pt x="17" y="592"/>
                    <a:pt x="43" y="652"/>
                  </a:cubicBezTo>
                  <a:cubicBezTo>
                    <a:pt x="7" y="810"/>
                    <a:pt x="128" y="950"/>
                    <a:pt x="279" y="950"/>
                  </a:cubicBezTo>
                  <a:cubicBezTo>
                    <a:pt x="308" y="950"/>
                    <a:pt x="338" y="945"/>
                    <a:pt x="368" y="934"/>
                  </a:cubicBezTo>
                  <a:cubicBezTo>
                    <a:pt x="428" y="908"/>
                    <a:pt x="479" y="874"/>
                    <a:pt x="531" y="831"/>
                  </a:cubicBezTo>
                  <a:cubicBezTo>
                    <a:pt x="590" y="814"/>
                    <a:pt x="650" y="780"/>
                    <a:pt x="702" y="746"/>
                  </a:cubicBezTo>
                  <a:cubicBezTo>
                    <a:pt x="967" y="532"/>
                    <a:pt x="873" y="104"/>
                    <a:pt x="539" y="19"/>
                  </a:cubicBezTo>
                  <a:cubicBezTo>
                    <a:pt x="498" y="6"/>
                    <a:pt x="456" y="1"/>
                    <a:pt x="4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68"/>
            <p:cNvSpPr/>
            <p:nvPr/>
          </p:nvSpPr>
          <p:spPr>
            <a:xfrm>
              <a:off x="1197008" y="463704"/>
              <a:ext cx="102968" cy="96442"/>
            </a:xfrm>
            <a:custGeom>
              <a:avLst/>
              <a:gdLst/>
              <a:ahLst/>
              <a:cxnLst/>
              <a:rect l="l" t="t" r="r" b="b"/>
              <a:pathLst>
                <a:path w="994" h="931" extrusionOk="0">
                  <a:moveTo>
                    <a:pt x="420" y="0"/>
                  </a:moveTo>
                  <a:cubicBezTo>
                    <a:pt x="370" y="0"/>
                    <a:pt x="318" y="17"/>
                    <a:pt x="274" y="52"/>
                  </a:cubicBezTo>
                  <a:cubicBezTo>
                    <a:pt x="61" y="249"/>
                    <a:pt x="1" y="548"/>
                    <a:pt x="129" y="805"/>
                  </a:cubicBezTo>
                  <a:cubicBezTo>
                    <a:pt x="171" y="884"/>
                    <a:pt x="256" y="931"/>
                    <a:pt x="342" y="931"/>
                  </a:cubicBezTo>
                  <a:cubicBezTo>
                    <a:pt x="396" y="931"/>
                    <a:pt x="451" y="913"/>
                    <a:pt x="497" y="874"/>
                  </a:cubicBezTo>
                  <a:lnTo>
                    <a:pt x="890" y="591"/>
                  </a:lnTo>
                  <a:cubicBezTo>
                    <a:pt x="985" y="506"/>
                    <a:pt x="993" y="360"/>
                    <a:pt x="916" y="266"/>
                  </a:cubicBezTo>
                  <a:cubicBezTo>
                    <a:pt x="868" y="212"/>
                    <a:pt x="802" y="183"/>
                    <a:pt x="734" y="183"/>
                  </a:cubicBezTo>
                  <a:cubicBezTo>
                    <a:pt x="707" y="183"/>
                    <a:pt x="678" y="188"/>
                    <a:pt x="651" y="198"/>
                  </a:cubicBezTo>
                  <a:cubicBezTo>
                    <a:pt x="651" y="198"/>
                    <a:pt x="651" y="189"/>
                    <a:pt x="651" y="189"/>
                  </a:cubicBezTo>
                  <a:cubicBezTo>
                    <a:pt x="628" y="73"/>
                    <a:pt x="526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8"/>
            <p:cNvSpPr/>
            <p:nvPr/>
          </p:nvSpPr>
          <p:spPr>
            <a:xfrm>
              <a:off x="1263514" y="851556"/>
              <a:ext cx="70130" cy="78936"/>
            </a:xfrm>
            <a:custGeom>
              <a:avLst/>
              <a:gdLst/>
              <a:ahLst/>
              <a:cxnLst/>
              <a:rect l="l" t="t" r="r" b="b"/>
              <a:pathLst>
                <a:path w="677" h="762" extrusionOk="0">
                  <a:moveTo>
                    <a:pt x="332" y="1"/>
                  </a:moveTo>
                  <a:cubicBezTo>
                    <a:pt x="319" y="1"/>
                    <a:pt x="305" y="2"/>
                    <a:pt x="291" y="4"/>
                  </a:cubicBezTo>
                  <a:cubicBezTo>
                    <a:pt x="129" y="30"/>
                    <a:pt x="9" y="175"/>
                    <a:pt x="17" y="338"/>
                  </a:cubicBezTo>
                  <a:cubicBezTo>
                    <a:pt x="17" y="372"/>
                    <a:pt x="17" y="406"/>
                    <a:pt x="26" y="440"/>
                  </a:cubicBezTo>
                  <a:cubicBezTo>
                    <a:pt x="0" y="500"/>
                    <a:pt x="0" y="577"/>
                    <a:pt x="26" y="637"/>
                  </a:cubicBezTo>
                  <a:cubicBezTo>
                    <a:pt x="69" y="717"/>
                    <a:pt x="151" y="761"/>
                    <a:pt x="239" y="761"/>
                  </a:cubicBezTo>
                  <a:cubicBezTo>
                    <a:pt x="273" y="761"/>
                    <a:pt x="309" y="754"/>
                    <a:pt x="343" y="740"/>
                  </a:cubicBezTo>
                  <a:cubicBezTo>
                    <a:pt x="454" y="688"/>
                    <a:pt x="548" y="594"/>
                    <a:pt x="582" y="474"/>
                  </a:cubicBezTo>
                  <a:lnTo>
                    <a:pt x="591" y="440"/>
                  </a:lnTo>
                  <a:cubicBezTo>
                    <a:pt x="599" y="406"/>
                    <a:pt x="616" y="363"/>
                    <a:pt x="633" y="329"/>
                  </a:cubicBezTo>
                  <a:cubicBezTo>
                    <a:pt x="676" y="201"/>
                    <a:pt x="616" y="72"/>
                    <a:pt x="488" y="30"/>
                  </a:cubicBezTo>
                  <a:cubicBezTo>
                    <a:pt x="479" y="21"/>
                    <a:pt x="462" y="21"/>
                    <a:pt x="437" y="21"/>
                  </a:cubicBezTo>
                  <a:cubicBezTo>
                    <a:pt x="405" y="9"/>
                    <a:pt x="369" y="1"/>
                    <a:pt x="3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8"/>
            <p:cNvSpPr/>
            <p:nvPr/>
          </p:nvSpPr>
          <p:spPr>
            <a:xfrm>
              <a:off x="622067" y="158209"/>
              <a:ext cx="136946" cy="130316"/>
            </a:xfrm>
            <a:custGeom>
              <a:avLst/>
              <a:gdLst/>
              <a:ahLst/>
              <a:cxnLst/>
              <a:rect l="l" t="t" r="r" b="b"/>
              <a:pathLst>
                <a:path w="1322" h="1258" extrusionOk="0">
                  <a:moveTo>
                    <a:pt x="968" y="0"/>
                  </a:moveTo>
                  <a:cubicBezTo>
                    <a:pt x="945" y="0"/>
                    <a:pt x="921" y="12"/>
                    <a:pt x="905" y="41"/>
                  </a:cubicBezTo>
                  <a:cubicBezTo>
                    <a:pt x="846" y="144"/>
                    <a:pt x="786" y="255"/>
                    <a:pt x="734" y="366"/>
                  </a:cubicBezTo>
                  <a:cubicBezTo>
                    <a:pt x="700" y="375"/>
                    <a:pt x="674" y="392"/>
                    <a:pt x="666" y="426"/>
                  </a:cubicBezTo>
                  <a:lnTo>
                    <a:pt x="649" y="460"/>
                  </a:lnTo>
                  <a:cubicBezTo>
                    <a:pt x="495" y="307"/>
                    <a:pt x="332" y="161"/>
                    <a:pt x="153" y="33"/>
                  </a:cubicBezTo>
                  <a:cubicBezTo>
                    <a:pt x="140" y="24"/>
                    <a:pt x="126" y="20"/>
                    <a:pt x="114" y="20"/>
                  </a:cubicBezTo>
                  <a:cubicBezTo>
                    <a:pt x="51" y="20"/>
                    <a:pt x="0" y="111"/>
                    <a:pt x="50" y="161"/>
                  </a:cubicBezTo>
                  <a:lnTo>
                    <a:pt x="153" y="264"/>
                  </a:lnTo>
                  <a:cubicBezTo>
                    <a:pt x="136" y="289"/>
                    <a:pt x="144" y="315"/>
                    <a:pt x="170" y="332"/>
                  </a:cubicBezTo>
                  <a:lnTo>
                    <a:pt x="178" y="341"/>
                  </a:lnTo>
                  <a:cubicBezTo>
                    <a:pt x="178" y="358"/>
                    <a:pt x="187" y="383"/>
                    <a:pt x="204" y="392"/>
                  </a:cubicBezTo>
                  <a:cubicBezTo>
                    <a:pt x="289" y="495"/>
                    <a:pt x="384" y="589"/>
                    <a:pt x="486" y="674"/>
                  </a:cubicBezTo>
                  <a:cubicBezTo>
                    <a:pt x="409" y="794"/>
                    <a:pt x="366" y="922"/>
                    <a:pt x="332" y="1051"/>
                  </a:cubicBezTo>
                  <a:cubicBezTo>
                    <a:pt x="332" y="1076"/>
                    <a:pt x="332" y="1102"/>
                    <a:pt x="349" y="1119"/>
                  </a:cubicBezTo>
                  <a:cubicBezTo>
                    <a:pt x="332" y="1171"/>
                    <a:pt x="358" y="1222"/>
                    <a:pt x="409" y="1239"/>
                  </a:cubicBezTo>
                  <a:cubicBezTo>
                    <a:pt x="421" y="1251"/>
                    <a:pt x="437" y="1257"/>
                    <a:pt x="453" y="1257"/>
                  </a:cubicBezTo>
                  <a:cubicBezTo>
                    <a:pt x="471" y="1257"/>
                    <a:pt x="490" y="1249"/>
                    <a:pt x="503" y="1230"/>
                  </a:cubicBezTo>
                  <a:cubicBezTo>
                    <a:pt x="597" y="1136"/>
                    <a:pt x="683" y="1025"/>
                    <a:pt x="751" y="914"/>
                  </a:cubicBezTo>
                  <a:lnTo>
                    <a:pt x="846" y="982"/>
                  </a:lnTo>
                  <a:cubicBezTo>
                    <a:pt x="871" y="1017"/>
                    <a:pt x="905" y="1051"/>
                    <a:pt x="931" y="1094"/>
                  </a:cubicBezTo>
                  <a:cubicBezTo>
                    <a:pt x="942" y="1110"/>
                    <a:pt x="960" y="1120"/>
                    <a:pt x="979" y="1120"/>
                  </a:cubicBezTo>
                  <a:cubicBezTo>
                    <a:pt x="989" y="1120"/>
                    <a:pt x="999" y="1117"/>
                    <a:pt x="1008" y="1111"/>
                  </a:cubicBezTo>
                  <a:cubicBezTo>
                    <a:pt x="1059" y="1153"/>
                    <a:pt x="1119" y="1188"/>
                    <a:pt x="1171" y="1222"/>
                  </a:cubicBezTo>
                  <a:cubicBezTo>
                    <a:pt x="1184" y="1231"/>
                    <a:pt x="1197" y="1234"/>
                    <a:pt x="1210" y="1234"/>
                  </a:cubicBezTo>
                  <a:cubicBezTo>
                    <a:pt x="1272" y="1234"/>
                    <a:pt x="1322" y="1143"/>
                    <a:pt x="1265" y="1094"/>
                  </a:cubicBezTo>
                  <a:lnTo>
                    <a:pt x="1136" y="974"/>
                  </a:lnTo>
                  <a:cubicBezTo>
                    <a:pt x="1042" y="880"/>
                    <a:pt x="948" y="786"/>
                    <a:pt x="854" y="700"/>
                  </a:cubicBezTo>
                  <a:cubicBezTo>
                    <a:pt x="888" y="623"/>
                    <a:pt x="923" y="546"/>
                    <a:pt x="940" y="460"/>
                  </a:cubicBezTo>
                  <a:cubicBezTo>
                    <a:pt x="948" y="452"/>
                    <a:pt x="948" y="435"/>
                    <a:pt x="940" y="418"/>
                  </a:cubicBezTo>
                  <a:cubicBezTo>
                    <a:pt x="957" y="383"/>
                    <a:pt x="965" y="349"/>
                    <a:pt x="982" y="315"/>
                  </a:cubicBezTo>
                  <a:cubicBezTo>
                    <a:pt x="991" y="289"/>
                    <a:pt x="991" y="272"/>
                    <a:pt x="982" y="255"/>
                  </a:cubicBezTo>
                  <a:lnTo>
                    <a:pt x="1042" y="118"/>
                  </a:lnTo>
                  <a:cubicBezTo>
                    <a:pt x="1072" y="59"/>
                    <a:pt x="1020" y="0"/>
                    <a:pt x="9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8"/>
            <p:cNvSpPr/>
            <p:nvPr/>
          </p:nvSpPr>
          <p:spPr>
            <a:xfrm>
              <a:off x="417781" y="140184"/>
              <a:ext cx="143265" cy="122029"/>
            </a:xfrm>
            <a:custGeom>
              <a:avLst/>
              <a:gdLst/>
              <a:ahLst/>
              <a:cxnLst/>
              <a:rect l="l" t="t" r="r" b="b"/>
              <a:pathLst>
                <a:path w="1383" h="1178" extrusionOk="0">
                  <a:moveTo>
                    <a:pt x="992" y="0"/>
                  </a:moveTo>
                  <a:cubicBezTo>
                    <a:pt x="961" y="0"/>
                    <a:pt x="934" y="16"/>
                    <a:pt x="927" y="53"/>
                  </a:cubicBezTo>
                  <a:cubicBezTo>
                    <a:pt x="927" y="78"/>
                    <a:pt x="918" y="104"/>
                    <a:pt x="910" y="130"/>
                  </a:cubicBezTo>
                  <a:cubicBezTo>
                    <a:pt x="895" y="105"/>
                    <a:pt x="868" y="92"/>
                    <a:pt x="842" y="92"/>
                  </a:cubicBezTo>
                  <a:cubicBezTo>
                    <a:pt x="823" y="92"/>
                    <a:pt x="804" y="98"/>
                    <a:pt x="790" y="113"/>
                  </a:cubicBezTo>
                  <a:lnTo>
                    <a:pt x="764" y="138"/>
                  </a:lnTo>
                  <a:cubicBezTo>
                    <a:pt x="679" y="224"/>
                    <a:pt x="610" y="318"/>
                    <a:pt x="568" y="429"/>
                  </a:cubicBezTo>
                  <a:lnTo>
                    <a:pt x="157" y="173"/>
                  </a:lnTo>
                  <a:cubicBezTo>
                    <a:pt x="141" y="162"/>
                    <a:pt x="125" y="158"/>
                    <a:pt x="110" y="158"/>
                  </a:cubicBezTo>
                  <a:cubicBezTo>
                    <a:pt x="41" y="158"/>
                    <a:pt x="1" y="260"/>
                    <a:pt x="71" y="309"/>
                  </a:cubicBezTo>
                  <a:lnTo>
                    <a:pt x="337" y="506"/>
                  </a:lnTo>
                  <a:cubicBezTo>
                    <a:pt x="320" y="549"/>
                    <a:pt x="345" y="592"/>
                    <a:pt x="388" y="609"/>
                  </a:cubicBezTo>
                  <a:lnTo>
                    <a:pt x="508" y="652"/>
                  </a:lnTo>
                  <a:cubicBezTo>
                    <a:pt x="508" y="694"/>
                    <a:pt x="508" y="737"/>
                    <a:pt x="508" y="780"/>
                  </a:cubicBezTo>
                  <a:cubicBezTo>
                    <a:pt x="499" y="831"/>
                    <a:pt x="491" y="883"/>
                    <a:pt x="482" y="934"/>
                  </a:cubicBezTo>
                  <a:cubicBezTo>
                    <a:pt x="448" y="968"/>
                    <a:pt x="405" y="1011"/>
                    <a:pt x="362" y="1045"/>
                  </a:cubicBezTo>
                  <a:cubicBezTo>
                    <a:pt x="302" y="1098"/>
                    <a:pt x="357" y="1178"/>
                    <a:pt x="420" y="1178"/>
                  </a:cubicBezTo>
                  <a:cubicBezTo>
                    <a:pt x="438" y="1178"/>
                    <a:pt x="457" y="1171"/>
                    <a:pt x="474" y="1156"/>
                  </a:cubicBezTo>
                  <a:lnTo>
                    <a:pt x="482" y="1148"/>
                  </a:lnTo>
                  <a:cubicBezTo>
                    <a:pt x="500" y="1160"/>
                    <a:pt x="520" y="1166"/>
                    <a:pt x="538" y="1166"/>
                  </a:cubicBezTo>
                  <a:cubicBezTo>
                    <a:pt x="572" y="1166"/>
                    <a:pt x="602" y="1147"/>
                    <a:pt x="619" y="1114"/>
                  </a:cubicBezTo>
                  <a:lnTo>
                    <a:pt x="628" y="1096"/>
                  </a:lnTo>
                  <a:cubicBezTo>
                    <a:pt x="634" y="1098"/>
                    <a:pt x="639" y="1099"/>
                    <a:pt x="645" y="1099"/>
                  </a:cubicBezTo>
                  <a:cubicBezTo>
                    <a:pt x="671" y="1099"/>
                    <a:pt x="690" y="1083"/>
                    <a:pt x="705" y="1062"/>
                  </a:cubicBezTo>
                  <a:cubicBezTo>
                    <a:pt x="747" y="985"/>
                    <a:pt x="781" y="917"/>
                    <a:pt x="824" y="848"/>
                  </a:cubicBezTo>
                  <a:lnTo>
                    <a:pt x="1124" y="1062"/>
                  </a:lnTo>
                  <a:cubicBezTo>
                    <a:pt x="1138" y="1069"/>
                    <a:pt x="1152" y="1073"/>
                    <a:pt x="1166" y="1073"/>
                  </a:cubicBezTo>
                  <a:cubicBezTo>
                    <a:pt x="1185" y="1073"/>
                    <a:pt x="1203" y="1065"/>
                    <a:pt x="1218" y="1045"/>
                  </a:cubicBezTo>
                  <a:lnTo>
                    <a:pt x="1235" y="1054"/>
                  </a:lnTo>
                  <a:cubicBezTo>
                    <a:pt x="1250" y="1064"/>
                    <a:pt x="1264" y="1069"/>
                    <a:pt x="1278" y="1069"/>
                  </a:cubicBezTo>
                  <a:cubicBezTo>
                    <a:pt x="1342" y="1069"/>
                    <a:pt x="1383" y="966"/>
                    <a:pt x="1312" y="917"/>
                  </a:cubicBezTo>
                  <a:cubicBezTo>
                    <a:pt x="1278" y="891"/>
                    <a:pt x="1243" y="865"/>
                    <a:pt x="1209" y="840"/>
                  </a:cubicBezTo>
                  <a:cubicBezTo>
                    <a:pt x="1175" y="814"/>
                    <a:pt x="1158" y="806"/>
                    <a:pt x="1132" y="788"/>
                  </a:cubicBezTo>
                  <a:cubicBezTo>
                    <a:pt x="1124" y="780"/>
                    <a:pt x="1115" y="771"/>
                    <a:pt x="1107" y="763"/>
                  </a:cubicBezTo>
                  <a:cubicBezTo>
                    <a:pt x="1055" y="729"/>
                    <a:pt x="1004" y="694"/>
                    <a:pt x="944" y="660"/>
                  </a:cubicBezTo>
                  <a:lnTo>
                    <a:pt x="910" y="643"/>
                  </a:lnTo>
                  <a:cubicBezTo>
                    <a:pt x="987" y="472"/>
                    <a:pt x="1038" y="284"/>
                    <a:pt x="1081" y="96"/>
                  </a:cubicBezTo>
                  <a:cubicBezTo>
                    <a:pt x="1091" y="38"/>
                    <a:pt x="1038" y="0"/>
                    <a:pt x="99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68"/>
            <p:cNvSpPr/>
            <p:nvPr/>
          </p:nvSpPr>
          <p:spPr>
            <a:xfrm>
              <a:off x="511637" y="-4017"/>
              <a:ext cx="141608" cy="122651"/>
            </a:xfrm>
            <a:custGeom>
              <a:avLst/>
              <a:gdLst/>
              <a:ahLst/>
              <a:cxnLst/>
              <a:rect l="l" t="t" r="r" b="b"/>
              <a:pathLst>
                <a:path w="1367" h="1184" extrusionOk="0">
                  <a:moveTo>
                    <a:pt x="977" y="0"/>
                  </a:moveTo>
                  <a:cubicBezTo>
                    <a:pt x="946" y="0"/>
                    <a:pt x="917" y="18"/>
                    <a:pt x="911" y="59"/>
                  </a:cubicBezTo>
                  <a:cubicBezTo>
                    <a:pt x="911" y="85"/>
                    <a:pt x="902" y="102"/>
                    <a:pt x="894" y="127"/>
                  </a:cubicBezTo>
                  <a:cubicBezTo>
                    <a:pt x="880" y="105"/>
                    <a:pt x="857" y="94"/>
                    <a:pt x="833" y="94"/>
                  </a:cubicBezTo>
                  <a:cubicBezTo>
                    <a:pt x="812" y="94"/>
                    <a:pt x="790" y="103"/>
                    <a:pt x="774" y="119"/>
                  </a:cubicBezTo>
                  <a:lnTo>
                    <a:pt x="748" y="136"/>
                  </a:lnTo>
                  <a:cubicBezTo>
                    <a:pt x="663" y="221"/>
                    <a:pt x="603" y="324"/>
                    <a:pt x="551" y="427"/>
                  </a:cubicBezTo>
                  <a:lnTo>
                    <a:pt x="149" y="187"/>
                  </a:lnTo>
                  <a:cubicBezTo>
                    <a:pt x="134" y="177"/>
                    <a:pt x="120" y="172"/>
                    <a:pt x="106" y="172"/>
                  </a:cubicBezTo>
                  <a:cubicBezTo>
                    <a:pt x="42" y="172"/>
                    <a:pt x="0" y="275"/>
                    <a:pt x="64" y="324"/>
                  </a:cubicBezTo>
                  <a:lnTo>
                    <a:pt x="337" y="512"/>
                  </a:lnTo>
                  <a:cubicBezTo>
                    <a:pt x="320" y="555"/>
                    <a:pt x="346" y="606"/>
                    <a:pt x="389" y="623"/>
                  </a:cubicBezTo>
                  <a:lnTo>
                    <a:pt x="500" y="666"/>
                  </a:lnTo>
                  <a:cubicBezTo>
                    <a:pt x="500" y="709"/>
                    <a:pt x="500" y="752"/>
                    <a:pt x="500" y="795"/>
                  </a:cubicBezTo>
                  <a:cubicBezTo>
                    <a:pt x="491" y="846"/>
                    <a:pt x="483" y="889"/>
                    <a:pt x="474" y="940"/>
                  </a:cubicBezTo>
                  <a:cubicBezTo>
                    <a:pt x="440" y="983"/>
                    <a:pt x="397" y="1026"/>
                    <a:pt x="363" y="1060"/>
                  </a:cubicBezTo>
                  <a:cubicBezTo>
                    <a:pt x="297" y="1106"/>
                    <a:pt x="354" y="1184"/>
                    <a:pt x="415" y="1184"/>
                  </a:cubicBezTo>
                  <a:cubicBezTo>
                    <a:pt x="433" y="1184"/>
                    <a:pt x="451" y="1178"/>
                    <a:pt x="466" y="1162"/>
                  </a:cubicBezTo>
                  <a:cubicBezTo>
                    <a:pt x="466" y="1162"/>
                    <a:pt x="474" y="1162"/>
                    <a:pt x="474" y="1154"/>
                  </a:cubicBezTo>
                  <a:cubicBezTo>
                    <a:pt x="489" y="1166"/>
                    <a:pt x="508" y="1172"/>
                    <a:pt x="526" y="1172"/>
                  </a:cubicBezTo>
                  <a:cubicBezTo>
                    <a:pt x="560" y="1172"/>
                    <a:pt x="595" y="1153"/>
                    <a:pt x="611" y="1120"/>
                  </a:cubicBezTo>
                  <a:lnTo>
                    <a:pt x="611" y="1103"/>
                  </a:lnTo>
                  <a:cubicBezTo>
                    <a:pt x="617" y="1104"/>
                    <a:pt x="623" y="1105"/>
                    <a:pt x="629" y="1105"/>
                  </a:cubicBezTo>
                  <a:cubicBezTo>
                    <a:pt x="654" y="1105"/>
                    <a:pt x="674" y="1089"/>
                    <a:pt x="688" y="1068"/>
                  </a:cubicBezTo>
                  <a:cubicBezTo>
                    <a:pt x="731" y="991"/>
                    <a:pt x="774" y="923"/>
                    <a:pt x="808" y="854"/>
                  </a:cubicBezTo>
                  <a:lnTo>
                    <a:pt x="1107" y="1068"/>
                  </a:lnTo>
                  <a:cubicBezTo>
                    <a:pt x="1122" y="1075"/>
                    <a:pt x="1136" y="1080"/>
                    <a:pt x="1149" y="1080"/>
                  </a:cubicBezTo>
                  <a:cubicBezTo>
                    <a:pt x="1168" y="1080"/>
                    <a:pt x="1186" y="1071"/>
                    <a:pt x="1202" y="1051"/>
                  </a:cubicBezTo>
                  <a:lnTo>
                    <a:pt x="1219" y="1060"/>
                  </a:lnTo>
                  <a:cubicBezTo>
                    <a:pt x="1233" y="1070"/>
                    <a:pt x="1248" y="1075"/>
                    <a:pt x="1261" y="1075"/>
                  </a:cubicBezTo>
                  <a:cubicBezTo>
                    <a:pt x="1326" y="1075"/>
                    <a:pt x="1366" y="972"/>
                    <a:pt x="1296" y="923"/>
                  </a:cubicBezTo>
                  <a:cubicBezTo>
                    <a:pt x="1261" y="897"/>
                    <a:pt x="1227" y="872"/>
                    <a:pt x="1193" y="846"/>
                  </a:cubicBezTo>
                  <a:cubicBezTo>
                    <a:pt x="1159" y="820"/>
                    <a:pt x="1142" y="812"/>
                    <a:pt x="1116" y="795"/>
                  </a:cubicBezTo>
                  <a:cubicBezTo>
                    <a:pt x="1107" y="786"/>
                    <a:pt x="1099" y="777"/>
                    <a:pt x="1090" y="769"/>
                  </a:cubicBezTo>
                  <a:cubicBezTo>
                    <a:pt x="1039" y="735"/>
                    <a:pt x="988" y="700"/>
                    <a:pt x="928" y="666"/>
                  </a:cubicBezTo>
                  <a:lnTo>
                    <a:pt x="894" y="649"/>
                  </a:lnTo>
                  <a:cubicBezTo>
                    <a:pt x="971" y="470"/>
                    <a:pt x="1022" y="290"/>
                    <a:pt x="1065" y="102"/>
                  </a:cubicBezTo>
                  <a:cubicBezTo>
                    <a:pt x="1075" y="40"/>
                    <a:pt x="1024" y="0"/>
                    <a:pt x="97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68"/>
            <p:cNvSpPr/>
            <p:nvPr/>
          </p:nvSpPr>
          <p:spPr>
            <a:xfrm>
              <a:off x="301550" y="18566"/>
              <a:ext cx="128970" cy="106180"/>
            </a:xfrm>
            <a:custGeom>
              <a:avLst/>
              <a:gdLst/>
              <a:ahLst/>
              <a:cxnLst/>
              <a:rect l="l" t="t" r="r" b="b"/>
              <a:pathLst>
                <a:path w="1245" h="1025" extrusionOk="0">
                  <a:moveTo>
                    <a:pt x="881" y="0"/>
                  </a:moveTo>
                  <a:cubicBezTo>
                    <a:pt x="856" y="0"/>
                    <a:pt x="832" y="12"/>
                    <a:pt x="817" y="38"/>
                  </a:cubicBezTo>
                  <a:cubicBezTo>
                    <a:pt x="800" y="80"/>
                    <a:pt x="783" y="115"/>
                    <a:pt x="766" y="149"/>
                  </a:cubicBezTo>
                  <a:cubicBezTo>
                    <a:pt x="723" y="183"/>
                    <a:pt x="680" y="226"/>
                    <a:pt x="646" y="277"/>
                  </a:cubicBezTo>
                  <a:cubicBezTo>
                    <a:pt x="535" y="209"/>
                    <a:pt x="424" y="157"/>
                    <a:pt x="304" y="115"/>
                  </a:cubicBezTo>
                  <a:cubicBezTo>
                    <a:pt x="294" y="109"/>
                    <a:pt x="283" y="106"/>
                    <a:pt x="272" y="106"/>
                  </a:cubicBezTo>
                  <a:cubicBezTo>
                    <a:pt x="236" y="106"/>
                    <a:pt x="201" y="135"/>
                    <a:pt x="201" y="175"/>
                  </a:cubicBezTo>
                  <a:lnTo>
                    <a:pt x="107" y="166"/>
                  </a:lnTo>
                  <a:cubicBezTo>
                    <a:pt x="102" y="165"/>
                    <a:pt x="97" y="165"/>
                    <a:pt x="93" y="165"/>
                  </a:cubicBezTo>
                  <a:cubicBezTo>
                    <a:pt x="11" y="165"/>
                    <a:pt x="0" y="304"/>
                    <a:pt x="81" y="320"/>
                  </a:cubicBezTo>
                  <a:cubicBezTo>
                    <a:pt x="244" y="354"/>
                    <a:pt x="398" y="405"/>
                    <a:pt x="552" y="465"/>
                  </a:cubicBezTo>
                  <a:cubicBezTo>
                    <a:pt x="526" y="542"/>
                    <a:pt x="518" y="636"/>
                    <a:pt x="518" y="722"/>
                  </a:cubicBezTo>
                  <a:lnTo>
                    <a:pt x="492" y="756"/>
                  </a:lnTo>
                  <a:cubicBezTo>
                    <a:pt x="475" y="790"/>
                    <a:pt x="483" y="833"/>
                    <a:pt x="518" y="859"/>
                  </a:cubicBezTo>
                  <a:lnTo>
                    <a:pt x="500" y="927"/>
                  </a:lnTo>
                  <a:cubicBezTo>
                    <a:pt x="488" y="983"/>
                    <a:pt x="534" y="1025"/>
                    <a:pt x="582" y="1025"/>
                  </a:cubicBezTo>
                  <a:cubicBezTo>
                    <a:pt x="601" y="1025"/>
                    <a:pt x="621" y="1019"/>
                    <a:pt x="637" y="1004"/>
                  </a:cubicBezTo>
                  <a:cubicBezTo>
                    <a:pt x="663" y="1004"/>
                    <a:pt x="680" y="996"/>
                    <a:pt x="706" y="979"/>
                  </a:cubicBezTo>
                  <a:cubicBezTo>
                    <a:pt x="791" y="876"/>
                    <a:pt x="860" y="765"/>
                    <a:pt x="903" y="636"/>
                  </a:cubicBezTo>
                  <a:lnTo>
                    <a:pt x="920" y="636"/>
                  </a:lnTo>
                  <a:cubicBezTo>
                    <a:pt x="971" y="679"/>
                    <a:pt x="1022" y="722"/>
                    <a:pt x="1074" y="765"/>
                  </a:cubicBezTo>
                  <a:cubicBezTo>
                    <a:pt x="1091" y="780"/>
                    <a:pt x="1109" y="786"/>
                    <a:pt x="1127" y="786"/>
                  </a:cubicBezTo>
                  <a:cubicBezTo>
                    <a:pt x="1191" y="786"/>
                    <a:pt x="1245" y="707"/>
                    <a:pt x="1185" y="654"/>
                  </a:cubicBezTo>
                  <a:lnTo>
                    <a:pt x="1125" y="611"/>
                  </a:lnTo>
                  <a:cubicBezTo>
                    <a:pt x="1125" y="577"/>
                    <a:pt x="1108" y="559"/>
                    <a:pt x="1091" y="542"/>
                  </a:cubicBezTo>
                  <a:cubicBezTo>
                    <a:pt x="1039" y="517"/>
                    <a:pt x="997" y="491"/>
                    <a:pt x="954" y="465"/>
                  </a:cubicBezTo>
                  <a:cubicBezTo>
                    <a:pt x="962" y="388"/>
                    <a:pt x="971" y="303"/>
                    <a:pt x="971" y="217"/>
                  </a:cubicBezTo>
                  <a:lnTo>
                    <a:pt x="988" y="175"/>
                  </a:lnTo>
                  <a:cubicBezTo>
                    <a:pt x="1005" y="132"/>
                    <a:pt x="997" y="89"/>
                    <a:pt x="962" y="63"/>
                  </a:cubicBezTo>
                  <a:lnTo>
                    <a:pt x="962" y="55"/>
                  </a:lnTo>
                  <a:cubicBezTo>
                    <a:pt x="948" y="21"/>
                    <a:pt x="914" y="0"/>
                    <a:pt x="8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8"/>
            <p:cNvSpPr/>
            <p:nvPr/>
          </p:nvSpPr>
          <p:spPr>
            <a:xfrm>
              <a:off x="258766" y="218811"/>
              <a:ext cx="121407" cy="98825"/>
            </a:xfrm>
            <a:custGeom>
              <a:avLst/>
              <a:gdLst/>
              <a:ahLst/>
              <a:cxnLst/>
              <a:rect l="l" t="t" r="r" b="b"/>
              <a:pathLst>
                <a:path w="1172" h="954" extrusionOk="0">
                  <a:moveTo>
                    <a:pt x="804" y="1"/>
                  </a:moveTo>
                  <a:cubicBezTo>
                    <a:pt x="778" y="1"/>
                    <a:pt x="753" y="12"/>
                    <a:pt x="734" y="38"/>
                  </a:cubicBezTo>
                  <a:cubicBezTo>
                    <a:pt x="691" y="115"/>
                    <a:pt x="640" y="192"/>
                    <a:pt x="606" y="278"/>
                  </a:cubicBezTo>
                  <a:lnTo>
                    <a:pt x="597" y="278"/>
                  </a:lnTo>
                  <a:lnTo>
                    <a:pt x="392" y="141"/>
                  </a:lnTo>
                  <a:cubicBezTo>
                    <a:pt x="380" y="134"/>
                    <a:pt x="367" y="131"/>
                    <a:pt x="355" y="131"/>
                  </a:cubicBezTo>
                  <a:cubicBezTo>
                    <a:pt x="320" y="131"/>
                    <a:pt x="284" y="154"/>
                    <a:pt x="272" y="192"/>
                  </a:cubicBezTo>
                  <a:cubicBezTo>
                    <a:pt x="229" y="183"/>
                    <a:pt x="186" y="166"/>
                    <a:pt x="135" y="158"/>
                  </a:cubicBezTo>
                  <a:cubicBezTo>
                    <a:pt x="132" y="157"/>
                    <a:pt x="129" y="157"/>
                    <a:pt x="125" y="157"/>
                  </a:cubicBezTo>
                  <a:cubicBezTo>
                    <a:pt x="60" y="157"/>
                    <a:pt x="1" y="238"/>
                    <a:pt x="58" y="295"/>
                  </a:cubicBezTo>
                  <a:lnTo>
                    <a:pt x="101" y="329"/>
                  </a:lnTo>
                  <a:cubicBezTo>
                    <a:pt x="115" y="343"/>
                    <a:pt x="134" y="349"/>
                    <a:pt x="154" y="349"/>
                  </a:cubicBezTo>
                  <a:cubicBezTo>
                    <a:pt x="171" y="349"/>
                    <a:pt x="188" y="345"/>
                    <a:pt x="203" y="337"/>
                  </a:cubicBezTo>
                  <a:cubicBezTo>
                    <a:pt x="306" y="363"/>
                    <a:pt x="417" y="397"/>
                    <a:pt x="520" y="440"/>
                  </a:cubicBezTo>
                  <a:cubicBezTo>
                    <a:pt x="469" y="543"/>
                    <a:pt x="426" y="654"/>
                    <a:pt x="392" y="765"/>
                  </a:cubicBezTo>
                  <a:cubicBezTo>
                    <a:pt x="366" y="782"/>
                    <a:pt x="349" y="808"/>
                    <a:pt x="323" y="825"/>
                  </a:cubicBezTo>
                  <a:cubicBezTo>
                    <a:pt x="262" y="873"/>
                    <a:pt x="320" y="953"/>
                    <a:pt x="386" y="953"/>
                  </a:cubicBezTo>
                  <a:cubicBezTo>
                    <a:pt x="402" y="953"/>
                    <a:pt x="419" y="948"/>
                    <a:pt x="434" y="936"/>
                  </a:cubicBezTo>
                  <a:cubicBezTo>
                    <a:pt x="563" y="834"/>
                    <a:pt x="665" y="705"/>
                    <a:pt x="742" y="568"/>
                  </a:cubicBezTo>
                  <a:lnTo>
                    <a:pt x="973" y="731"/>
                  </a:lnTo>
                  <a:cubicBezTo>
                    <a:pt x="985" y="739"/>
                    <a:pt x="1000" y="743"/>
                    <a:pt x="1014" y="743"/>
                  </a:cubicBezTo>
                  <a:cubicBezTo>
                    <a:pt x="1032" y="743"/>
                    <a:pt x="1050" y="737"/>
                    <a:pt x="1059" y="722"/>
                  </a:cubicBezTo>
                  <a:cubicBezTo>
                    <a:pt x="1069" y="726"/>
                    <a:pt x="1078" y="728"/>
                    <a:pt x="1086" y="728"/>
                  </a:cubicBezTo>
                  <a:cubicBezTo>
                    <a:pt x="1151" y="728"/>
                    <a:pt x="1172" y="623"/>
                    <a:pt x="1119" y="586"/>
                  </a:cubicBezTo>
                  <a:cubicBezTo>
                    <a:pt x="1016" y="517"/>
                    <a:pt x="922" y="457"/>
                    <a:pt x="819" y="406"/>
                  </a:cubicBezTo>
                  <a:cubicBezTo>
                    <a:pt x="862" y="303"/>
                    <a:pt x="888" y="192"/>
                    <a:pt x="896" y="81"/>
                  </a:cubicBezTo>
                  <a:cubicBezTo>
                    <a:pt x="905" y="38"/>
                    <a:pt x="871" y="4"/>
                    <a:pt x="828" y="4"/>
                  </a:cubicBezTo>
                  <a:cubicBezTo>
                    <a:pt x="820" y="2"/>
                    <a:pt x="812" y="1"/>
                    <a:pt x="8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68"/>
            <p:cNvSpPr/>
            <p:nvPr/>
          </p:nvSpPr>
          <p:spPr>
            <a:xfrm>
              <a:off x="139634" y="60624"/>
              <a:ext cx="123376" cy="123479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854" y="0"/>
                  </a:moveTo>
                  <a:cubicBezTo>
                    <a:pt x="831" y="0"/>
                    <a:pt x="807" y="10"/>
                    <a:pt x="789" y="34"/>
                  </a:cubicBezTo>
                  <a:cubicBezTo>
                    <a:pt x="755" y="76"/>
                    <a:pt x="720" y="128"/>
                    <a:pt x="695" y="179"/>
                  </a:cubicBezTo>
                  <a:cubicBezTo>
                    <a:pt x="660" y="179"/>
                    <a:pt x="635" y="205"/>
                    <a:pt x="626" y="230"/>
                  </a:cubicBezTo>
                  <a:cubicBezTo>
                    <a:pt x="592" y="316"/>
                    <a:pt x="558" y="402"/>
                    <a:pt x="532" y="487"/>
                  </a:cubicBezTo>
                  <a:lnTo>
                    <a:pt x="532" y="504"/>
                  </a:lnTo>
                  <a:cubicBezTo>
                    <a:pt x="489" y="496"/>
                    <a:pt x="455" y="479"/>
                    <a:pt x="421" y="470"/>
                  </a:cubicBezTo>
                  <a:cubicBezTo>
                    <a:pt x="387" y="461"/>
                    <a:pt x="207" y="444"/>
                    <a:pt x="173" y="402"/>
                  </a:cubicBezTo>
                  <a:cubicBezTo>
                    <a:pt x="157" y="384"/>
                    <a:pt x="139" y="377"/>
                    <a:pt x="121" y="377"/>
                  </a:cubicBezTo>
                  <a:cubicBezTo>
                    <a:pt x="60" y="377"/>
                    <a:pt x="0" y="462"/>
                    <a:pt x="53" y="521"/>
                  </a:cubicBezTo>
                  <a:cubicBezTo>
                    <a:pt x="130" y="607"/>
                    <a:pt x="353" y="615"/>
                    <a:pt x="464" y="650"/>
                  </a:cubicBezTo>
                  <a:cubicBezTo>
                    <a:pt x="447" y="710"/>
                    <a:pt x="421" y="769"/>
                    <a:pt x="404" y="829"/>
                  </a:cubicBezTo>
                  <a:cubicBezTo>
                    <a:pt x="361" y="906"/>
                    <a:pt x="318" y="992"/>
                    <a:pt x="276" y="1069"/>
                  </a:cubicBezTo>
                  <a:cubicBezTo>
                    <a:pt x="243" y="1128"/>
                    <a:pt x="295" y="1192"/>
                    <a:pt x="352" y="1192"/>
                  </a:cubicBezTo>
                  <a:cubicBezTo>
                    <a:pt x="370" y="1192"/>
                    <a:pt x="388" y="1186"/>
                    <a:pt x="404" y="1172"/>
                  </a:cubicBezTo>
                  <a:cubicBezTo>
                    <a:pt x="408" y="1173"/>
                    <a:pt x="413" y="1173"/>
                    <a:pt x="418" y="1173"/>
                  </a:cubicBezTo>
                  <a:cubicBezTo>
                    <a:pt x="451" y="1173"/>
                    <a:pt x="491" y="1149"/>
                    <a:pt x="498" y="1112"/>
                  </a:cubicBezTo>
                  <a:cubicBezTo>
                    <a:pt x="558" y="983"/>
                    <a:pt x="609" y="855"/>
                    <a:pt x="643" y="718"/>
                  </a:cubicBezTo>
                  <a:cubicBezTo>
                    <a:pt x="780" y="778"/>
                    <a:pt x="917" y="838"/>
                    <a:pt x="1045" y="915"/>
                  </a:cubicBezTo>
                  <a:cubicBezTo>
                    <a:pt x="1056" y="919"/>
                    <a:pt x="1066" y="921"/>
                    <a:pt x="1076" y="921"/>
                  </a:cubicBezTo>
                  <a:cubicBezTo>
                    <a:pt x="1145" y="921"/>
                    <a:pt x="1190" y="822"/>
                    <a:pt x="1122" y="769"/>
                  </a:cubicBezTo>
                  <a:cubicBezTo>
                    <a:pt x="994" y="701"/>
                    <a:pt x="857" y="633"/>
                    <a:pt x="712" y="573"/>
                  </a:cubicBezTo>
                  <a:cubicBezTo>
                    <a:pt x="780" y="419"/>
                    <a:pt x="857" y="265"/>
                    <a:pt x="926" y="111"/>
                  </a:cubicBezTo>
                  <a:cubicBezTo>
                    <a:pt x="955" y="51"/>
                    <a:pt x="907" y="0"/>
                    <a:pt x="85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68"/>
            <p:cNvSpPr/>
            <p:nvPr/>
          </p:nvSpPr>
          <p:spPr>
            <a:xfrm>
              <a:off x="729078" y="30893"/>
              <a:ext cx="115814" cy="116435"/>
            </a:xfrm>
            <a:custGeom>
              <a:avLst/>
              <a:gdLst/>
              <a:ahLst/>
              <a:cxnLst/>
              <a:rect l="l" t="t" r="r" b="b"/>
              <a:pathLst>
                <a:path w="1118" h="1124" extrusionOk="0">
                  <a:moveTo>
                    <a:pt x="596" y="1"/>
                  </a:moveTo>
                  <a:cubicBezTo>
                    <a:pt x="558" y="1"/>
                    <a:pt x="523" y="27"/>
                    <a:pt x="531" y="81"/>
                  </a:cubicBezTo>
                  <a:cubicBezTo>
                    <a:pt x="480" y="81"/>
                    <a:pt x="446" y="115"/>
                    <a:pt x="454" y="158"/>
                  </a:cubicBezTo>
                  <a:cubicBezTo>
                    <a:pt x="454" y="210"/>
                    <a:pt x="463" y="261"/>
                    <a:pt x="463" y="321"/>
                  </a:cubicBezTo>
                  <a:cubicBezTo>
                    <a:pt x="375" y="308"/>
                    <a:pt x="292" y="300"/>
                    <a:pt x="207" y="300"/>
                  </a:cubicBezTo>
                  <a:cubicBezTo>
                    <a:pt x="176" y="300"/>
                    <a:pt x="144" y="301"/>
                    <a:pt x="112" y="304"/>
                  </a:cubicBezTo>
                  <a:cubicBezTo>
                    <a:pt x="9" y="304"/>
                    <a:pt x="1" y="466"/>
                    <a:pt x="112" y="466"/>
                  </a:cubicBezTo>
                  <a:cubicBezTo>
                    <a:pt x="121" y="475"/>
                    <a:pt x="129" y="483"/>
                    <a:pt x="146" y="483"/>
                  </a:cubicBezTo>
                  <a:lnTo>
                    <a:pt x="463" y="603"/>
                  </a:lnTo>
                  <a:lnTo>
                    <a:pt x="463" y="757"/>
                  </a:lnTo>
                  <a:cubicBezTo>
                    <a:pt x="463" y="783"/>
                    <a:pt x="480" y="808"/>
                    <a:pt x="497" y="817"/>
                  </a:cubicBezTo>
                  <a:cubicBezTo>
                    <a:pt x="488" y="885"/>
                    <a:pt x="480" y="954"/>
                    <a:pt x="471" y="1022"/>
                  </a:cubicBezTo>
                  <a:cubicBezTo>
                    <a:pt x="456" y="1084"/>
                    <a:pt x="505" y="1124"/>
                    <a:pt x="553" y="1124"/>
                  </a:cubicBezTo>
                  <a:cubicBezTo>
                    <a:pt x="584" y="1124"/>
                    <a:pt x="615" y="1106"/>
                    <a:pt x="625" y="1065"/>
                  </a:cubicBezTo>
                  <a:cubicBezTo>
                    <a:pt x="651" y="937"/>
                    <a:pt x="659" y="808"/>
                    <a:pt x="668" y="671"/>
                  </a:cubicBezTo>
                  <a:cubicBezTo>
                    <a:pt x="728" y="714"/>
                    <a:pt x="788" y="757"/>
                    <a:pt x="848" y="808"/>
                  </a:cubicBezTo>
                  <a:cubicBezTo>
                    <a:pt x="865" y="826"/>
                    <a:pt x="885" y="833"/>
                    <a:pt x="904" y="833"/>
                  </a:cubicBezTo>
                  <a:cubicBezTo>
                    <a:pt x="933" y="833"/>
                    <a:pt x="961" y="817"/>
                    <a:pt x="976" y="791"/>
                  </a:cubicBezTo>
                  <a:lnTo>
                    <a:pt x="993" y="791"/>
                  </a:lnTo>
                  <a:cubicBezTo>
                    <a:pt x="999" y="793"/>
                    <a:pt x="1005" y="793"/>
                    <a:pt x="1011" y="793"/>
                  </a:cubicBezTo>
                  <a:cubicBezTo>
                    <a:pt x="1078" y="793"/>
                    <a:pt x="1117" y="709"/>
                    <a:pt x="1070" y="654"/>
                  </a:cubicBezTo>
                  <a:cubicBezTo>
                    <a:pt x="959" y="552"/>
                    <a:pt x="831" y="466"/>
                    <a:pt x="685" y="398"/>
                  </a:cubicBezTo>
                  <a:cubicBezTo>
                    <a:pt x="694" y="295"/>
                    <a:pt x="694" y="184"/>
                    <a:pt x="685" y="81"/>
                  </a:cubicBezTo>
                  <a:cubicBezTo>
                    <a:pt x="681" y="29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4" name="Google Shape;6104;p68"/>
          <p:cNvSpPr txBox="1">
            <a:spLocks noGrp="1"/>
          </p:cNvSpPr>
          <p:nvPr>
            <p:ph type="body" idx="1"/>
          </p:nvPr>
        </p:nvSpPr>
        <p:spPr>
          <a:xfrm>
            <a:off x="1937450" y="1925925"/>
            <a:ext cx="51549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Down syndrome children drawing and having fun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/>
              </a:rPr>
              <a:t>Woman with guitar and girl with down syndrome having fun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/>
              </a:rPr>
              <a:t>Side view of boy with down syndrome playing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6"/>
              </a:rPr>
              <a:t>Down syndrome children joining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Women with children with down syndrome on the computer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8"/>
              </a:rPr>
              <a:t>Happy kids with down syndrome waving and posing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9"/>
              </a:rPr>
              <a:t>Side view of girl with down syndrome with paddle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0"/>
              </a:rPr>
              <a:t>Happy girl with down syndrome posing with colorful palms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marR="508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en">
                <a:highlight>
                  <a:schemeClr val="lt1"/>
                </a:highlight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11"/>
              </a:rPr>
              <a:t>Little girl with down syndrome playing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105" name="Google Shape;6105;p68"/>
          <p:cNvSpPr txBox="1">
            <a:spLocks noGrp="1"/>
          </p:cNvSpPr>
          <p:nvPr>
            <p:ph type="subTitle" idx="2"/>
          </p:nvPr>
        </p:nvSpPr>
        <p:spPr>
          <a:xfrm>
            <a:off x="671850" y="1428388"/>
            <a:ext cx="778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PHOTOS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0" name="Google Shape;6110;p69"/>
          <p:cNvSpPr txBox="1">
            <a:spLocks noGrp="1"/>
          </p:cNvSpPr>
          <p:nvPr>
            <p:ph type="title"/>
          </p:nvPr>
        </p:nvSpPr>
        <p:spPr>
          <a:xfrm>
            <a:off x="685800" y="400050"/>
            <a:ext cx="77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6111" name="Google Shape;6111;p69"/>
          <p:cNvSpPr/>
          <p:nvPr/>
        </p:nvSpPr>
        <p:spPr>
          <a:xfrm>
            <a:off x="993759" y="3376795"/>
            <a:ext cx="1047945" cy="960740"/>
          </a:xfrm>
          <a:custGeom>
            <a:avLst/>
            <a:gdLst/>
            <a:ahLst/>
            <a:cxnLst/>
            <a:rect l="l" t="t" r="r" b="b"/>
            <a:pathLst>
              <a:path w="15562" h="14267" extrusionOk="0">
                <a:moveTo>
                  <a:pt x="11608" y="1"/>
                </a:moveTo>
                <a:cubicBezTo>
                  <a:pt x="10927" y="1"/>
                  <a:pt x="10253" y="193"/>
                  <a:pt x="9702" y="600"/>
                </a:cubicBezTo>
                <a:cubicBezTo>
                  <a:pt x="8504" y="1498"/>
                  <a:pt x="8016" y="3192"/>
                  <a:pt x="6648" y="3773"/>
                </a:cubicBezTo>
                <a:cubicBezTo>
                  <a:pt x="5835" y="4116"/>
                  <a:pt x="4919" y="3970"/>
                  <a:pt x="4047" y="4081"/>
                </a:cubicBezTo>
                <a:cubicBezTo>
                  <a:pt x="1780" y="4381"/>
                  <a:pt x="0" y="6588"/>
                  <a:pt x="0" y="8864"/>
                </a:cubicBezTo>
                <a:cubicBezTo>
                  <a:pt x="9" y="11148"/>
                  <a:pt x="1669" y="13269"/>
                  <a:pt x="3824" y="14014"/>
                </a:cubicBezTo>
                <a:cubicBezTo>
                  <a:pt x="4274" y="14168"/>
                  <a:pt x="4757" y="14267"/>
                  <a:pt x="5232" y="14267"/>
                </a:cubicBezTo>
                <a:cubicBezTo>
                  <a:pt x="5652" y="14267"/>
                  <a:pt x="6065" y="14190"/>
                  <a:pt x="6442" y="14005"/>
                </a:cubicBezTo>
                <a:cubicBezTo>
                  <a:pt x="7540" y="13480"/>
                  <a:pt x="8365" y="12113"/>
                  <a:pt x="9496" y="12113"/>
                </a:cubicBezTo>
                <a:cubicBezTo>
                  <a:pt x="9599" y="12113"/>
                  <a:pt x="9704" y="12124"/>
                  <a:pt x="9813" y="12149"/>
                </a:cubicBezTo>
                <a:cubicBezTo>
                  <a:pt x="10597" y="12318"/>
                  <a:pt x="11183" y="13176"/>
                  <a:pt x="11952" y="13176"/>
                </a:cubicBezTo>
                <a:cubicBezTo>
                  <a:pt x="11997" y="13176"/>
                  <a:pt x="12042" y="13173"/>
                  <a:pt x="12088" y="13167"/>
                </a:cubicBezTo>
                <a:cubicBezTo>
                  <a:pt x="12362" y="13132"/>
                  <a:pt x="12619" y="12978"/>
                  <a:pt x="12841" y="12807"/>
                </a:cubicBezTo>
                <a:cubicBezTo>
                  <a:pt x="13663" y="12226"/>
                  <a:pt x="14390" y="11456"/>
                  <a:pt x="14663" y="10489"/>
                </a:cubicBezTo>
                <a:cubicBezTo>
                  <a:pt x="14869" y="9762"/>
                  <a:pt x="14749" y="8915"/>
                  <a:pt x="14313" y="8325"/>
                </a:cubicBezTo>
                <a:cubicBezTo>
                  <a:pt x="14535" y="7127"/>
                  <a:pt x="15160" y="6015"/>
                  <a:pt x="15339" y="4809"/>
                </a:cubicBezTo>
                <a:cubicBezTo>
                  <a:pt x="15562" y="3329"/>
                  <a:pt x="15040" y="1712"/>
                  <a:pt x="13876" y="779"/>
                </a:cubicBezTo>
                <a:cubicBezTo>
                  <a:pt x="13240" y="273"/>
                  <a:pt x="12419" y="1"/>
                  <a:pt x="11608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2" name="Google Shape;6112;p69"/>
          <p:cNvSpPr/>
          <p:nvPr/>
        </p:nvSpPr>
        <p:spPr>
          <a:xfrm>
            <a:off x="895241" y="3255852"/>
            <a:ext cx="1089427" cy="971447"/>
          </a:xfrm>
          <a:custGeom>
            <a:avLst/>
            <a:gdLst/>
            <a:ahLst/>
            <a:cxnLst/>
            <a:rect l="l" t="t" r="r" b="b"/>
            <a:pathLst>
              <a:path w="16178" h="14426" extrusionOk="0">
                <a:moveTo>
                  <a:pt x="12313" y="153"/>
                </a:moveTo>
                <a:cubicBezTo>
                  <a:pt x="13288" y="153"/>
                  <a:pt x="14271" y="570"/>
                  <a:pt x="14929" y="1292"/>
                </a:cubicBezTo>
                <a:cubicBezTo>
                  <a:pt x="15510" y="1942"/>
                  <a:pt x="15878" y="2763"/>
                  <a:pt x="15972" y="3627"/>
                </a:cubicBezTo>
                <a:cubicBezTo>
                  <a:pt x="16084" y="4492"/>
                  <a:pt x="15913" y="5321"/>
                  <a:pt x="15630" y="6143"/>
                </a:cubicBezTo>
                <a:cubicBezTo>
                  <a:pt x="15502" y="6545"/>
                  <a:pt x="15348" y="6947"/>
                  <a:pt x="15211" y="7349"/>
                </a:cubicBezTo>
                <a:cubicBezTo>
                  <a:pt x="15151" y="7546"/>
                  <a:pt x="15091" y="7734"/>
                  <a:pt x="15040" y="7931"/>
                </a:cubicBezTo>
                <a:cubicBezTo>
                  <a:pt x="14997" y="8067"/>
                  <a:pt x="14903" y="8281"/>
                  <a:pt x="14937" y="8418"/>
                </a:cubicBezTo>
                <a:cubicBezTo>
                  <a:pt x="14946" y="8487"/>
                  <a:pt x="15040" y="8572"/>
                  <a:pt x="15074" y="8632"/>
                </a:cubicBezTo>
                <a:cubicBezTo>
                  <a:pt x="15126" y="8735"/>
                  <a:pt x="15177" y="8846"/>
                  <a:pt x="15220" y="8957"/>
                </a:cubicBezTo>
                <a:cubicBezTo>
                  <a:pt x="15305" y="9171"/>
                  <a:pt x="15356" y="9393"/>
                  <a:pt x="15374" y="9624"/>
                </a:cubicBezTo>
                <a:cubicBezTo>
                  <a:pt x="15408" y="10069"/>
                  <a:pt x="15331" y="10514"/>
                  <a:pt x="15151" y="10925"/>
                </a:cubicBezTo>
                <a:cubicBezTo>
                  <a:pt x="14818" y="11703"/>
                  <a:pt x="14193" y="12336"/>
                  <a:pt x="13500" y="12815"/>
                </a:cubicBezTo>
                <a:cubicBezTo>
                  <a:pt x="13221" y="13015"/>
                  <a:pt x="12929" y="13160"/>
                  <a:pt x="12615" y="13160"/>
                </a:cubicBezTo>
                <a:cubicBezTo>
                  <a:pt x="12487" y="13160"/>
                  <a:pt x="12354" y="13135"/>
                  <a:pt x="12217" y="13081"/>
                </a:cubicBezTo>
                <a:cubicBezTo>
                  <a:pt x="11943" y="12944"/>
                  <a:pt x="11678" y="12790"/>
                  <a:pt x="11438" y="12602"/>
                </a:cubicBezTo>
                <a:cubicBezTo>
                  <a:pt x="11049" y="12331"/>
                  <a:pt x="10639" y="12111"/>
                  <a:pt x="10186" y="12111"/>
                </a:cubicBezTo>
                <a:cubicBezTo>
                  <a:pt x="10051" y="12111"/>
                  <a:pt x="9913" y="12131"/>
                  <a:pt x="9770" y="12174"/>
                </a:cubicBezTo>
                <a:cubicBezTo>
                  <a:pt x="9094" y="12362"/>
                  <a:pt x="8572" y="12918"/>
                  <a:pt x="8051" y="13363"/>
                </a:cubicBezTo>
                <a:cubicBezTo>
                  <a:pt x="7773" y="13608"/>
                  <a:pt x="7472" y="13822"/>
                  <a:pt x="7147" y="13997"/>
                </a:cubicBezTo>
                <a:lnTo>
                  <a:pt x="7147" y="13997"/>
                </a:lnTo>
                <a:cubicBezTo>
                  <a:pt x="7138" y="13998"/>
                  <a:pt x="7128" y="14000"/>
                  <a:pt x="7118" y="14005"/>
                </a:cubicBezTo>
                <a:cubicBezTo>
                  <a:pt x="6722" y="14186"/>
                  <a:pt x="6304" y="14265"/>
                  <a:pt x="5882" y="14265"/>
                </a:cubicBezTo>
                <a:cubicBezTo>
                  <a:pt x="4612" y="14265"/>
                  <a:pt x="3306" y="13541"/>
                  <a:pt x="2439" y="12687"/>
                </a:cubicBezTo>
                <a:cubicBezTo>
                  <a:pt x="1344" y="11609"/>
                  <a:pt x="659" y="10078"/>
                  <a:pt x="805" y="8529"/>
                </a:cubicBezTo>
                <a:cubicBezTo>
                  <a:pt x="967" y="7007"/>
                  <a:pt x="1814" y="5646"/>
                  <a:pt x="3114" y="4834"/>
                </a:cubicBezTo>
                <a:cubicBezTo>
                  <a:pt x="3807" y="4406"/>
                  <a:pt x="4569" y="4226"/>
                  <a:pt x="5382" y="4192"/>
                </a:cubicBezTo>
                <a:cubicBezTo>
                  <a:pt x="6194" y="4158"/>
                  <a:pt x="7015" y="4175"/>
                  <a:pt x="7734" y="3739"/>
                </a:cubicBezTo>
                <a:cubicBezTo>
                  <a:pt x="8983" y="2969"/>
                  <a:pt x="9411" y="1378"/>
                  <a:pt x="10668" y="608"/>
                </a:cubicBezTo>
                <a:cubicBezTo>
                  <a:pt x="11169" y="297"/>
                  <a:pt x="11739" y="153"/>
                  <a:pt x="12313" y="153"/>
                </a:cubicBezTo>
                <a:close/>
                <a:moveTo>
                  <a:pt x="12315" y="0"/>
                </a:moveTo>
                <a:cubicBezTo>
                  <a:pt x="12110" y="0"/>
                  <a:pt x="11903" y="17"/>
                  <a:pt x="11695" y="52"/>
                </a:cubicBezTo>
                <a:cubicBezTo>
                  <a:pt x="10968" y="180"/>
                  <a:pt x="10301" y="556"/>
                  <a:pt x="9813" y="1121"/>
                </a:cubicBezTo>
                <a:cubicBezTo>
                  <a:pt x="9274" y="1703"/>
                  <a:pt x="8880" y="2404"/>
                  <a:pt x="8350" y="2994"/>
                </a:cubicBezTo>
                <a:cubicBezTo>
                  <a:pt x="8068" y="3328"/>
                  <a:pt x="7717" y="3585"/>
                  <a:pt x="7323" y="3773"/>
                </a:cubicBezTo>
                <a:cubicBezTo>
                  <a:pt x="6844" y="3970"/>
                  <a:pt x="6314" y="4004"/>
                  <a:pt x="5801" y="4021"/>
                </a:cubicBezTo>
                <a:cubicBezTo>
                  <a:pt x="4979" y="4047"/>
                  <a:pt x="4209" y="4098"/>
                  <a:pt x="3465" y="4457"/>
                </a:cubicBezTo>
                <a:cubicBezTo>
                  <a:pt x="2114" y="5099"/>
                  <a:pt x="1104" y="6391"/>
                  <a:pt x="753" y="7836"/>
                </a:cubicBezTo>
                <a:cubicBezTo>
                  <a:pt x="0" y="10925"/>
                  <a:pt x="2678" y="14355"/>
                  <a:pt x="5852" y="14424"/>
                </a:cubicBezTo>
                <a:cubicBezTo>
                  <a:pt x="5887" y="14425"/>
                  <a:pt x="5922" y="14426"/>
                  <a:pt x="5957" y="14426"/>
                </a:cubicBezTo>
                <a:cubicBezTo>
                  <a:pt x="6374" y="14426"/>
                  <a:pt x="6783" y="14333"/>
                  <a:pt x="7169" y="14167"/>
                </a:cubicBezTo>
                <a:cubicBezTo>
                  <a:pt x="7172" y="14165"/>
                  <a:pt x="7175" y="14164"/>
                  <a:pt x="7178" y="14162"/>
                </a:cubicBezTo>
                <a:lnTo>
                  <a:pt x="7178" y="14162"/>
                </a:lnTo>
                <a:cubicBezTo>
                  <a:pt x="7181" y="14161"/>
                  <a:pt x="7184" y="14160"/>
                  <a:pt x="7187" y="14158"/>
                </a:cubicBezTo>
                <a:cubicBezTo>
                  <a:pt x="7948" y="13774"/>
                  <a:pt x="8487" y="13106"/>
                  <a:pt x="9180" y="12636"/>
                </a:cubicBezTo>
                <a:cubicBezTo>
                  <a:pt x="9487" y="12429"/>
                  <a:pt x="9834" y="12270"/>
                  <a:pt x="10205" y="12270"/>
                </a:cubicBezTo>
                <a:cubicBezTo>
                  <a:pt x="10248" y="12270"/>
                  <a:pt x="10291" y="12272"/>
                  <a:pt x="10335" y="12276"/>
                </a:cubicBezTo>
                <a:cubicBezTo>
                  <a:pt x="10728" y="12319"/>
                  <a:pt x="11062" y="12542"/>
                  <a:pt x="11378" y="12764"/>
                </a:cubicBezTo>
                <a:cubicBezTo>
                  <a:pt x="11783" y="13038"/>
                  <a:pt x="12203" y="13327"/>
                  <a:pt x="12672" y="13327"/>
                </a:cubicBezTo>
                <a:cubicBezTo>
                  <a:pt x="12817" y="13327"/>
                  <a:pt x="12968" y="13299"/>
                  <a:pt x="13124" y="13235"/>
                </a:cubicBezTo>
                <a:cubicBezTo>
                  <a:pt x="13842" y="12927"/>
                  <a:pt x="14527" y="12242"/>
                  <a:pt x="14954" y="11609"/>
                </a:cubicBezTo>
                <a:cubicBezTo>
                  <a:pt x="15416" y="10933"/>
                  <a:pt x="15647" y="10121"/>
                  <a:pt x="15493" y="9308"/>
                </a:cubicBezTo>
                <a:cubicBezTo>
                  <a:pt x="15451" y="9120"/>
                  <a:pt x="15399" y="8940"/>
                  <a:pt x="15322" y="8760"/>
                </a:cubicBezTo>
                <a:cubicBezTo>
                  <a:pt x="15220" y="8547"/>
                  <a:pt x="15091" y="8418"/>
                  <a:pt x="15143" y="8170"/>
                </a:cubicBezTo>
                <a:cubicBezTo>
                  <a:pt x="15262" y="7708"/>
                  <a:pt x="15408" y="7255"/>
                  <a:pt x="15570" y="6810"/>
                </a:cubicBezTo>
                <a:cubicBezTo>
                  <a:pt x="15878" y="5954"/>
                  <a:pt x="16178" y="5099"/>
                  <a:pt x="16178" y="4184"/>
                </a:cubicBezTo>
                <a:cubicBezTo>
                  <a:pt x="16169" y="3371"/>
                  <a:pt x="15955" y="2567"/>
                  <a:pt x="15545" y="1865"/>
                </a:cubicBezTo>
                <a:cubicBezTo>
                  <a:pt x="14871" y="696"/>
                  <a:pt x="13634" y="0"/>
                  <a:pt x="12315" y="0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3" name="Google Shape;6113;p69"/>
          <p:cNvGrpSpPr/>
          <p:nvPr/>
        </p:nvGrpSpPr>
        <p:grpSpPr>
          <a:xfrm>
            <a:off x="1329320" y="1205771"/>
            <a:ext cx="1622900" cy="1646200"/>
            <a:chOff x="1777645" y="1653021"/>
            <a:chExt cx="1622900" cy="1646200"/>
          </a:xfrm>
        </p:grpSpPr>
        <p:sp>
          <p:nvSpPr>
            <p:cNvPr id="6114" name="Google Shape;6114;p69"/>
            <p:cNvSpPr/>
            <p:nvPr/>
          </p:nvSpPr>
          <p:spPr>
            <a:xfrm>
              <a:off x="1979935" y="1854435"/>
              <a:ext cx="1420611" cy="394547"/>
            </a:xfrm>
            <a:custGeom>
              <a:avLst/>
              <a:gdLst/>
              <a:ahLst/>
              <a:cxnLst/>
              <a:rect l="l" t="t" r="r" b="b"/>
              <a:pathLst>
                <a:path w="21096" h="5859" extrusionOk="0">
                  <a:moveTo>
                    <a:pt x="11405" y="0"/>
                  </a:moveTo>
                  <a:cubicBezTo>
                    <a:pt x="9698" y="0"/>
                    <a:pt x="7996" y="259"/>
                    <a:pt x="6355" y="773"/>
                  </a:cubicBezTo>
                  <a:cubicBezTo>
                    <a:pt x="4849" y="1252"/>
                    <a:pt x="3455" y="1988"/>
                    <a:pt x="2078" y="2767"/>
                  </a:cubicBezTo>
                  <a:cubicBezTo>
                    <a:pt x="1872" y="2767"/>
                    <a:pt x="1667" y="2784"/>
                    <a:pt x="1462" y="2826"/>
                  </a:cubicBezTo>
                  <a:lnTo>
                    <a:pt x="170" y="3032"/>
                  </a:lnTo>
                  <a:cubicBezTo>
                    <a:pt x="1" y="3056"/>
                    <a:pt x="51" y="3300"/>
                    <a:pt x="215" y="3300"/>
                  </a:cubicBezTo>
                  <a:cubicBezTo>
                    <a:pt x="225" y="3300"/>
                    <a:pt x="236" y="3299"/>
                    <a:pt x="247" y="3297"/>
                  </a:cubicBezTo>
                  <a:lnTo>
                    <a:pt x="1350" y="3126"/>
                  </a:lnTo>
                  <a:cubicBezTo>
                    <a:pt x="1539" y="3100"/>
                    <a:pt x="1735" y="3057"/>
                    <a:pt x="1924" y="3040"/>
                  </a:cubicBezTo>
                  <a:cubicBezTo>
                    <a:pt x="1952" y="3080"/>
                    <a:pt x="1995" y="3101"/>
                    <a:pt x="2038" y="3101"/>
                  </a:cubicBezTo>
                  <a:cubicBezTo>
                    <a:pt x="2060" y="3101"/>
                    <a:pt x="2083" y="3095"/>
                    <a:pt x="2103" y="3083"/>
                  </a:cubicBezTo>
                  <a:lnTo>
                    <a:pt x="2155" y="3049"/>
                  </a:lnTo>
                  <a:cubicBezTo>
                    <a:pt x="2300" y="3092"/>
                    <a:pt x="2437" y="3152"/>
                    <a:pt x="2574" y="3237"/>
                  </a:cubicBezTo>
                  <a:cubicBezTo>
                    <a:pt x="3181" y="3562"/>
                    <a:pt x="3806" y="3853"/>
                    <a:pt x="4439" y="4118"/>
                  </a:cubicBezTo>
                  <a:cubicBezTo>
                    <a:pt x="5748" y="4649"/>
                    <a:pt x="7099" y="5068"/>
                    <a:pt x="8485" y="5350"/>
                  </a:cubicBezTo>
                  <a:cubicBezTo>
                    <a:pt x="9828" y="5624"/>
                    <a:pt x="11189" y="5795"/>
                    <a:pt x="12557" y="5846"/>
                  </a:cubicBezTo>
                  <a:cubicBezTo>
                    <a:pt x="12783" y="5854"/>
                    <a:pt x="13008" y="5858"/>
                    <a:pt x="13232" y="5858"/>
                  </a:cubicBezTo>
                  <a:cubicBezTo>
                    <a:pt x="14478" y="5858"/>
                    <a:pt x="15700" y="5727"/>
                    <a:pt x="16903" y="5350"/>
                  </a:cubicBezTo>
                  <a:cubicBezTo>
                    <a:pt x="18383" y="4880"/>
                    <a:pt x="19769" y="4161"/>
                    <a:pt x="21010" y="3229"/>
                  </a:cubicBezTo>
                  <a:cubicBezTo>
                    <a:pt x="21095" y="3169"/>
                    <a:pt x="21095" y="3040"/>
                    <a:pt x="21010" y="2989"/>
                  </a:cubicBezTo>
                  <a:cubicBezTo>
                    <a:pt x="18905" y="1518"/>
                    <a:pt x="16484" y="559"/>
                    <a:pt x="13943" y="192"/>
                  </a:cubicBezTo>
                  <a:cubicBezTo>
                    <a:pt x="13100" y="64"/>
                    <a:pt x="12252" y="0"/>
                    <a:pt x="114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69"/>
            <p:cNvSpPr/>
            <p:nvPr/>
          </p:nvSpPr>
          <p:spPr>
            <a:xfrm>
              <a:off x="2119800" y="2015715"/>
              <a:ext cx="1113674" cy="41212"/>
            </a:xfrm>
            <a:custGeom>
              <a:avLst/>
              <a:gdLst/>
              <a:ahLst/>
              <a:cxnLst/>
              <a:rect l="l" t="t" r="r" b="b"/>
              <a:pathLst>
                <a:path w="16538" h="612" extrusionOk="0">
                  <a:moveTo>
                    <a:pt x="9677" y="1"/>
                  </a:moveTo>
                  <a:cubicBezTo>
                    <a:pt x="6473" y="1"/>
                    <a:pt x="3272" y="158"/>
                    <a:pt x="86" y="474"/>
                  </a:cubicBezTo>
                  <a:cubicBezTo>
                    <a:pt x="3" y="483"/>
                    <a:pt x="1" y="611"/>
                    <a:pt x="79" y="611"/>
                  </a:cubicBezTo>
                  <a:cubicBezTo>
                    <a:pt x="81" y="611"/>
                    <a:pt x="84" y="611"/>
                    <a:pt x="86" y="611"/>
                  </a:cubicBezTo>
                  <a:cubicBezTo>
                    <a:pt x="3297" y="293"/>
                    <a:pt x="6523" y="132"/>
                    <a:pt x="9751" y="132"/>
                  </a:cubicBezTo>
                  <a:cubicBezTo>
                    <a:pt x="11985" y="132"/>
                    <a:pt x="14220" y="209"/>
                    <a:pt x="16452" y="363"/>
                  </a:cubicBezTo>
                  <a:cubicBezTo>
                    <a:pt x="16454" y="363"/>
                    <a:pt x="16457" y="363"/>
                    <a:pt x="16460" y="363"/>
                  </a:cubicBezTo>
                  <a:cubicBezTo>
                    <a:pt x="16537" y="363"/>
                    <a:pt x="16534" y="243"/>
                    <a:pt x="16452" y="235"/>
                  </a:cubicBezTo>
                  <a:cubicBezTo>
                    <a:pt x="14195" y="79"/>
                    <a:pt x="11935" y="1"/>
                    <a:pt x="967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69"/>
            <p:cNvSpPr/>
            <p:nvPr/>
          </p:nvSpPr>
          <p:spPr>
            <a:xfrm>
              <a:off x="2419193" y="2025007"/>
              <a:ext cx="263301" cy="105118"/>
            </a:xfrm>
            <a:custGeom>
              <a:avLst/>
              <a:gdLst/>
              <a:ahLst/>
              <a:cxnLst/>
              <a:rect l="l" t="t" r="r" b="b"/>
              <a:pathLst>
                <a:path w="3910" h="1561" extrusionOk="0">
                  <a:moveTo>
                    <a:pt x="89" y="1"/>
                  </a:moveTo>
                  <a:cubicBezTo>
                    <a:pt x="17" y="1"/>
                    <a:pt x="0" y="99"/>
                    <a:pt x="72" y="131"/>
                  </a:cubicBezTo>
                  <a:cubicBezTo>
                    <a:pt x="1346" y="490"/>
                    <a:pt x="2587" y="969"/>
                    <a:pt x="3776" y="1551"/>
                  </a:cubicBezTo>
                  <a:cubicBezTo>
                    <a:pt x="3787" y="1557"/>
                    <a:pt x="3799" y="1560"/>
                    <a:pt x="3809" y="1560"/>
                  </a:cubicBezTo>
                  <a:cubicBezTo>
                    <a:pt x="3870" y="1560"/>
                    <a:pt x="3910" y="1469"/>
                    <a:pt x="3844" y="1440"/>
                  </a:cubicBezTo>
                  <a:cubicBezTo>
                    <a:pt x="2647" y="841"/>
                    <a:pt x="1389" y="362"/>
                    <a:pt x="106" y="3"/>
                  </a:cubicBezTo>
                  <a:cubicBezTo>
                    <a:pt x="100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9"/>
            <p:cNvSpPr/>
            <p:nvPr/>
          </p:nvSpPr>
          <p:spPr>
            <a:xfrm>
              <a:off x="2904041" y="2019351"/>
              <a:ext cx="161011" cy="87677"/>
            </a:xfrm>
            <a:custGeom>
              <a:avLst/>
              <a:gdLst/>
              <a:ahLst/>
              <a:cxnLst/>
              <a:rect l="l" t="t" r="r" b="b"/>
              <a:pathLst>
                <a:path w="2391" h="1302" extrusionOk="0">
                  <a:moveTo>
                    <a:pt x="94" y="1"/>
                  </a:moveTo>
                  <a:cubicBezTo>
                    <a:pt x="34" y="1"/>
                    <a:pt x="1" y="93"/>
                    <a:pt x="66" y="129"/>
                  </a:cubicBezTo>
                  <a:lnTo>
                    <a:pt x="58" y="129"/>
                  </a:lnTo>
                  <a:lnTo>
                    <a:pt x="2265" y="1293"/>
                  </a:lnTo>
                  <a:cubicBezTo>
                    <a:pt x="2275" y="1299"/>
                    <a:pt x="2285" y="1302"/>
                    <a:pt x="2295" y="1302"/>
                  </a:cubicBezTo>
                  <a:cubicBezTo>
                    <a:pt x="2350" y="1302"/>
                    <a:pt x="2390" y="1211"/>
                    <a:pt x="2325" y="1182"/>
                  </a:cubicBezTo>
                  <a:lnTo>
                    <a:pt x="126" y="10"/>
                  </a:lnTo>
                  <a:cubicBezTo>
                    <a:pt x="115" y="3"/>
                    <a:pt x="104" y="1"/>
                    <a:pt x="9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9"/>
            <p:cNvSpPr/>
            <p:nvPr/>
          </p:nvSpPr>
          <p:spPr>
            <a:xfrm>
              <a:off x="2713402" y="2018745"/>
              <a:ext cx="167408" cy="100808"/>
            </a:xfrm>
            <a:custGeom>
              <a:avLst/>
              <a:gdLst/>
              <a:ahLst/>
              <a:cxnLst/>
              <a:rect l="l" t="t" r="r" b="b"/>
              <a:pathLst>
                <a:path w="2486" h="1497" extrusionOk="0">
                  <a:moveTo>
                    <a:pt x="94" y="0"/>
                  </a:moveTo>
                  <a:cubicBezTo>
                    <a:pt x="39" y="0"/>
                    <a:pt x="1" y="86"/>
                    <a:pt x="66" y="130"/>
                  </a:cubicBezTo>
                  <a:cubicBezTo>
                    <a:pt x="810" y="609"/>
                    <a:pt x="1571" y="1062"/>
                    <a:pt x="2350" y="1490"/>
                  </a:cubicBezTo>
                  <a:cubicBezTo>
                    <a:pt x="2360" y="1494"/>
                    <a:pt x="2370" y="1496"/>
                    <a:pt x="2379" y="1496"/>
                  </a:cubicBezTo>
                  <a:cubicBezTo>
                    <a:pt x="2442" y="1496"/>
                    <a:pt x="2485" y="1407"/>
                    <a:pt x="2418" y="1370"/>
                  </a:cubicBezTo>
                  <a:cubicBezTo>
                    <a:pt x="1640" y="943"/>
                    <a:pt x="878" y="489"/>
                    <a:pt x="125" y="10"/>
                  </a:cubicBezTo>
                  <a:cubicBezTo>
                    <a:pt x="115" y="3"/>
                    <a:pt x="104" y="0"/>
                    <a:pt x="94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9"/>
            <p:cNvSpPr/>
            <p:nvPr/>
          </p:nvSpPr>
          <p:spPr>
            <a:xfrm>
              <a:off x="2238520" y="2031068"/>
              <a:ext cx="130775" cy="58451"/>
            </a:xfrm>
            <a:custGeom>
              <a:avLst/>
              <a:gdLst/>
              <a:ahLst/>
              <a:cxnLst/>
              <a:rect l="l" t="t" r="r" b="b"/>
              <a:pathLst>
                <a:path w="1942" h="868" extrusionOk="0">
                  <a:moveTo>
                    <a:pt x="78" y="1"/>
                  </a:moveTo>
                  <a:cubicBezTo>
                    <a:pt x="19" y="1"/>
                    <a:pt x="0" y="105"/>
                    <a:pt x="68" y="135"/>
                  </a:cubicBezTo>
                  <a:lnTo>
                    <a:pt x="60" y="135"/>
                  </a:lnTo>
                  <a:lnTo>
                    <a:pt x="1839" y="862"/>
                  </a:lnTo>
                  <a:cubicBezTo>
                    <a:pt x="1848" y="866"/>
                    <a:pt x="1856" y="868"/>
                    <a:pt x="1863" y="868"/>
                  </a:cubicBezTo>
                  <a:cubicBezTo>
                    <a:pt x="1922" y="868"/>
                    <a:pt x="1942" y="757"/>
                    <a:pt x="1873" y="734"/>
                  </a:cubicBezTo>
                  <a:lnTo>
                    <a:pt x="103" y="7"/>
                  </a:lnTo>
                  <a:cubicBezTo>
                    <a:pt x="94" y="3"/>
                    <a:pt x="85" y="1"/>
                    <a:pt x="7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69"/>
            <p:cNvSpPr/>
            <p:nvPr/>
          </p:nvSpPr>
          <p:spPr>
            <a:xfrm>
              <a:off x="2582156" y="1905613"/>
              <a:ext cx="105792" cy="117441"/>
            </a:xfrm>
            <a:custGeom>
              <a:avLst/>
              <a:gdLst/>
              <a:ahLst/>
              <a:cxnLst/>
              <a:rect l="l" t="t" r="r" b="b"/>
              <a:pathLst>
                <a:path w="1571" h="1744" extrusionOk="0">
                  <a:moveTo>
                    <a:pt x="1483" y="0"/>
                  </a:moveTo>
                  <a:cubicBezTo>
                    <a:pt x="1462" y="0"/>
                    <a:pt x="1440" y="9"/>
                    <a:pt x="1424" y="30"/>
                  </a:cubicBezTo>
                  <a:cubicBezTo>
                    <a:pt x="1005" y="595"/>
                    <a:pt x="543" y="1125"/>
                    <a:pt x="47" y="1630"/>
                  </a:cubicBezTo>
                  <a:cubicBezTo>
                    <a:pt x="1" y="1677"/>
                    <a:pt x="47" y="1743"/>
                    <a:pt x="97" y="1743"/>
                  </a:cubicBezTo>
                  <a:cubicBezTo>
                    <a:pt x="112" y="1743"/>
                    <a:pt x="128" y="1738"/>
                    <a:pt x="141" y="1724"/>
                  </a:cubicBezTo>
                  <a:lnTo>
                    <a:pt x="150" y="1724"/>
                  </a:lnTo>
                  <a:cubicBezTo>
                    <a:pt x="646" y="1220"/>
                    <a:pt x="1116" y="672"/>
                    <a:pt x="1535" y="90"/>
                  </a:cubicBezTo>
                  <a:cubicBezTo>
                    <a:pt x="1571" y="43"/>
                    <a:pt x="1529" y="0"/>
                    <a:pt x="148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69"/>
            <p:cNvSpPr/>
            <p:nvPr/>
          </p:nvSpPr>
          <p:spPr>
            <a:xfrm>
              <a:off x="2826398" y="1921304"/>
              <a:ext cx="97374" cy="104647"/>
            </a:xfrm>
            <a:custGeom>
              <a:avLst/>
              <a:gdLst/>
              <a:ahLst/>
              <a:cxnLst/>
              <a:rect l="l" t="t" r="r" b="b"/>
              <a:pathLst>
                <a:path w="1446" h="1554" extrusionOk="0">
                  <a:moveTo>
                    <a:pt x="1348" y="1"/>
                  </a:moveTo>
                  <a:cubicBezTo>
                    <a:pt x="1334" y="1"/>
                    <a:pt x="1318" y="6"/>
                    <a:pt x="1305" y="20"/>
                  </a:cubicBezTo>
                  <a:cubicBezTo>
                    <a:pt x="886" y="490"/>
                    <a:pt x="466" y="961"/>
                    <a:pt x="47" y="1440"/>
                  </a:cubicBezTo>
                  <a:cubicBezTo>
                    <a:pt x="1" y="1486"/>
                    <a:pt x="47" y="1553"/>
                    <a:pt x="98" y="1553"/>
                  </a:cubicBezTo>
                  <a:cubicBezTo>
                    <a:pt x="113" y="1553"/>
                    <a:pt x="128" y="1548"/>
                    <a:pt x="141" y="1534"/>
                  </a:cubicBezTo>
                  <a:cubicBezTo>
                    <a:pt x="561" y="1055"/>
                    <a:pt x="980" y="584"/>
                    <a:pt x="1399" y="114"/>
                  </a:cubicBezTo>
                  <a:cubicBezTo>
                    <a:pt x="1445" y="68"/>
                    <a:pt x="1399" y="1"/>
                    <a:pt x="134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9"/>
            <p:cNvSpPr/>
            <p:nvPr/>
          </p:nvSpPr>
          <p:spPr>
            <a:xfrm>
              <a:off x="3067206" y="1961640"/>
              <a:ext cx="83973" cy="71179"/>
            </a:xfrm>
            <a:custGeom>
              <a:avLst/>
              <a:gdLst/>
              <a:ahLst/>
              <a:cxnLst/>
              <a:rect l="l" t="t" r="r" b="b"/>
              <a:pathLst>
                <a:path w="1247" h="1057" extrusionOk="0">
                  <a:moveTo>
                    <a:pt x="1147" y="0"/>
                  </a:moveTo>
                  <a:cubicBezTo>
                    <a:pt x="1132" y="0"/>
                    <a:pt x="1115" y="6"/>
                    <a:pt x="1099" y="20"/>
                  </a:cubicBezTo>
                  <a:lnTo>
                    <a:pt x="47" y="944"/>
                  </a:lnTo>
                  <a:cubicBezTo>
                    <a:pt x="1" y="990"/>
                    <a:pt x="47" y="1057"/>
                    <a:pt x="98" y="1057"/>
                  </a:cubicBezTo>
                  <a:cubicBezTo>
                    <a:pt x="113" y="1057"/>
                    <a:pt x="128" y="1051"/>
                    <a:pt x="141" y="1038"/>
                  </a:cubicBezTo>
                  <a:lnTo>
                    <a:pt x="1194" y="114"/>
                  </a:lnTo>
                  <a:cubicBezTo>
                    <a:pt x="1247" y="67"/>
                    <a:pt x="1202" y="0"/>
                    <a:pt x="114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9"/>
            <p:cNvSpPr/>
            <p:nvPr/>
          </p:nvSpPr>
          <p:spPr>
            <a:xfrm>
              <a:off x="2335490" y="1924469"/>
              <a:ext cx="112324" cy="108351"/>
            </a:xfrm>
            <a:custGeom>
              <a:avLst/>
              <a:gdLst/>
              <a:ahLst/>
              <a:cxnLst/>
              <a:rect l="l" t="t" r="r" b="b"/>
              <a:pathLst>
                <a:path w="1668" h="1609" extrusionOk="0">
                  <a:moveTo>
                    <a:pt x="1576" y="0"/>
                  </a:moveTo>
                  <a:cubicBezTo>
                    <a:pt x="1560" y="0"/>
                    <a:pt x="1543" y="7"/>
                    <a:pt x="1528" y="24"/>
                  </a:cubicBezTo>
                  <a:lnTo>
                    <a:pt x="861" y="760"/>
                  </a:lnTo>
                  <a:cubicBezTo>
                    <a:pt x="780" y="858"/>
                    <a:pt x="311" y="1475"/>
                    <a:pt x="155" y="1475"/>
                  </a:cubicBezTo>
                  <a:cubicBezTo>
                    <a:pt x="147" y="1475"/>
                    <a:pt x="140" y="1473"/>
                    <a:pt x="134" y="1470"/>
                  </a:cubicBezTo>
                  <a:cubicBezTo>
                    <a:pt x="123" y="1464"/>
                    <a:pt x="111" y="1461"/>
                    <a:pt x="101" y="1461"/>
                  </a:cubicBezTo>
                  <a:cubicBezTo>
                    <a:pt x="40" y="1461"/>
                    <a:pt x="0" y="1552"/>
                    <a:pt x="66" y="1581"/>
                  </a:cubicBezTo>
                  <a:cubicBezTo>
                    <a:pt x="101" y="1600"/>
                    <a:pt x="135" y="1608"/>
                    <a:pt x="169" y="1608"/>
                  </a:cubicBezTo>
                  <a:cubicBezTo>
                    <a:pt x="364" y="1608"/>
                    <a:pt x="531" y="1329"/>
                    <a:pt x="647" y="1205"/>
                  </a:cubicBezTo>
                  <a:cubicBezTo>
                    <a:pt x="972" y="837"/>
                    <a:pt x="1297" y="478"/>
                    <a:pt x="1623" y="118"/>
                  </a:cubicBezTo>
                  <a:cubicBezTo>
                    <a:pt x="1668" y="67"/>
                    <a:pt x="1625" y="0"/>
                    <a:pt x="157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9"/>
            <p:cNvSpPr/>
            <p:nvPr/>
          </p:nvSpPr>
          <p:spPr>
            <a:xfrm>
              <a:off x="1804110" y="1884267"/>
              <a:ext cx="410237" cy="1414954"/>
            </a:xfrm>
            <a:custGeom>
              <a:avLst/>
              <a:gdLst/>
              <a:ahLst/>
              <a:cxnLst/>
              <a:rect l="l" t="t" r="r" b="b"/>
              <a:pathLst>
                <a:path w="6092" h="21012" extrusionOk="0">
                  <a:moveTo>
                    <a:pt x="2756" y="1"/>
                  </a:moveTo>
                  <a:cubicBezTo>
                    <a:pt x="2675" y="1"/>
                    <a:pt x="2586" y="69"/>
                    <a:pt x="2601" y="176"/>
                  </a:cubicBezTo>
                  <a:cubicBezTo>
                    <a:pt x="2661" y="544"/>
                    <a:pt x="2712" y="921"/>
                    <a:pt x="2772" y="1288"/>
                  </a:cubicBezTo>
                  <a:cubicBezTo>
                    <a:pt x="2807" y="1477"/>
                    <a:pt x="2849" y="1673"/>
                    <a:pt x="2858" y="1862"/>
                  </a:cubicBezTo>
                  <a:cubicBezTo>
                    <a:pt x="2807" y="1896"/>
                    <a:pt x="2781" y="1981"/>
                    <a:pt x="2824" y="2041"/>
                  </a:cubicBezTo>
                  <a:lnTo>
                    <a:pt x="2849" y="2084"/>
                  </a:lnTo>
                  <a:cubicBezTo>
                    <a:pt x="2807" y="2229"/>
                    <a:pt x="2747" y="2375"/>
                    <a:pt x="2661" y="2512"/>
                  </a:cubicBezTo>
                  <a:cubicBezTo>
                    <a:pt x="2345" y="3119"/>
                    <a:pt x="2045" y="3735"/>
                    <a:pt x="1789" y="4377"/>
                  </a:cubicBezTo>
                  <a:cubicBezTo>
                    <a:pt x="1250" y="5686"/>
                    <a:pt x="830" y="7037"/>
                    <a:pt x="548" y="8415"/>
                  </a:cubicBezTo>
                  <a:cubicBezTo>
                    <a:pt x="274" y="9758"/>
                    <a:pt x="112" y="11127"/>
                    <a:pt x="60" y="12495"/>
                  </a:cubicBezTo>
                  <a:cubicBezTo>
                    <a:pt x="1" y="13975"/>
                    <a:pt x="112" y="15421"/>
                    <a:pt x="557" y="16841"/>
                  </a:cubicBezTo>
                  <a:cubicBezTo>
                    <a:pt x="1019" y="18321"/>
                    <a:pt x="1737" y="19707"/>
                    <a:pt x="2670" y="20947"/>
                  </a:cubicBezTo>
                  <a:cubicBezTo>
                    <a:pt x="2700" y="20990"/>
                    <a:pt x="2747" y="21012"/>
                    <a:pt x="2794" y="21012"/>
                  </a:cubicBezTo>
                  <a:cubicBezTo>
                    <a:pt x="2841" y="21012"/>
                    <a:pt x="2888" y="20990"/>
                    <a:pt x="2918" y="20947"/>
                  </a:cubicBezTo>
                  <a:cubicBezTo>
                    <a:pt x="4389" y="18834"/>
                    <a:pt x="5347" y="16422"/>
                    <a:pt x="5715" y="13881"/>
                  </a:cubicBezTo>
                  <a:cubicBezTo>
                    <a:pt x="6092" y="11340"/>
                    <a:pt x="5895" y="8748"/>
                    <a:pt x="5125" y="6293"/>
                  </a:cubicBezTo>
                  <a:cubicBezTo>
                    <a:pt x="4646" y="4787"/>
                    <a:pt x="3910" y="3393"/>
                    <a:pt x="3132" y="2016"/>
                  </a:cubicBezTo>
                  <a:cubicBezTo>
                    <a:pt x="3132" y="1810"/>
                    <a:pt x="3115" y="1605"/>
                    <a:pt x="3080" y="1400"/>
                  </a:cubicBezTo>
                  <a:cubicBezTo>
                    <a:pt x="3003" y="972"/>
                    <a:pt x="2935" y="536"/>
                    <a:pt x="2875" y="99"/>
                  </a:cubicBezTo>
                  <a:cubicBezTo>
                    <a:pt x="2861" y="31"/>
                    <a:pt x="2811" y="1"/>
                    <a:pt x="2756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69"/>
            <p:cNvSpPr/>
            <p:nvPr/>
          </p:nvSpPr>
          <p:spPr>
            <a:xfrm>
              <a:off x="1999126" y="2020832"/>
              <a:ext cx="51044" cy="1111317"/>
            </a:xfrm>
            <a:custGeom>
              <a:avLst/>
              <a:gdLst/>
              <a:ahLst/>
              <a:cxnLst/>
              <a:rect l="l" t="t" r="r" b="b"/>
              <a:pathLst>
                <a:path w="758" h="16503" extrusionOk="0">
                  <a:moveTo>
                    <a:pt x="62" y="0"/>
                  </a:moveTo>
                  <a:cubicBezTo>
                    <a:pt x="30" y="0"/>
                    <a:pt x="0" y="22"/>
                    <a:pt x="5" y="65"/>
                  </a:cubicBezTo>
                  <a:cubicBezTo>
                    <a:pt x="544" y="5505"/>
                    <a:pt x="621" y="10981"/>
                    <a:pt x="244" y="16439"/>
                  </a:cubicBezTo>
                  <a:cubicBezTo>
                    <a:pt x="244" y="16481"/>
                    <a:pt x="276" y="16503"/>
                    <a:pt x="309" y="16503"/>
                  </a:cubicBezTo>
                  <a:cubicBezTo>
                    <a:pt x="343" y="16503"/>
                    <a:pt x="377" y="16481"/>
                    <a:pt x="381" y="16439"/>
                  </a:cubicBezTo>
                  <a:cubicBezTo>
                    <a:pt x="757" y="10981"/>
                    <a:pt x="672" y="5505"/>
                    <a:pt x="133" y="65"/>
                  </a:cubicBezTo>
                  <a:cubicBezTo>
                    <a:pt x="129" y="22"/>
                    <a:pt x="94" y="0"/>
                    <a:pt x="6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69"/>
            <p:cNvSpPr/>
            <p:nvPr/>
          </p:nvSpPr>
          <p:spPr>
            <a:xfrm>
              <a:off x="1924648" y="2320833"/>
              <a:ext cx="107542" cy="259664"/>
            </a:xfrm>
            <a:custGeom>
              <a:avLst/>
              <a:gdLst/>
              <a:ahLst/>
              <a:cxnLst/>
              <a:rect l="l" t="t" r="r" b="b"/>
              <a:pathLst>
                <a:path w="1597" h="3856" extrusionOk="0">
                  <a:moveTo>
                    <a:pt x="1517" y="0"/>
                  </a:moveTo>
                  <a:cubicBezTo>
                    <a:pt x="1490" y="0"/>
                    <a:pt x="1463" y="15"/>
                    <a:pt x="1453" y="50"/>
                  </a:cubicBezTo>
                  <a:lnTo>
                    <a:pt x="1453" y="41"/>
                  </a:lnTo>
                  <a:cubicBezTo>
                    <a:pt x="1085" y="1324"/>
                    <a:pt x="614" y="2565"/>
                    <a:pt x="24" y="3754"/>
                  </a:cubicBezTo>
                  <a:cubicBezTo>
                    <a:pt x="1" y="3807"/>
                    <a:pt x="46" y="3856"/>
                    <a:pt x="91" y="3856"/>
                  </a:cubicBezTo>
                  <a:cubicBezTo>
                    <a:pt x="111" y="3856"/>
                    <a:pt x="131" y="3846"/>
                    <a:pt x="144" y="3822"/>
                  </a:cubicBezTo>
                  <a:cubicBezTo>
                    <a:pt x="734" y="2625"/>
                    <a:pt x="1213" y="1367"/>
                    <a:pt x="1581" y="84"/>
                  </a:cubicBezTo>
                  <a:cubicBezTo>
                    <a:pt x="1596" y="33"/>
                    <a:pt x="1557" y="0"/>
                    <a:pt x="15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9"/>
            <p:cNvSpPr/>
            <p:nvPr/>
          </p:nvSpPr>
          <p:spPr>
            <a:xfrm>
              <a:off x="1948419" y="2805749"/>
              <a:ext cx="89899" cy="157307"/>
            </a:xfrm>
            <a:custGeom>
              <a:avLst/>
              <a:gdLst/>
              <a:ahLst/>
              <a:cxnLst/>
              <a:rect l="l" t="t" r="r" b="b"/>
              <a:pathLst>
                <a:path w="1335" h="2336" extrusionOk="0">
                  <a:moveTo>
                    <a:pt x="1243" y="1"/>
                  </a:moveTo>
                  <a:cubicBezTo>
                    <a:pt x="1223" y="1"/>
                    <a:pt x="1205" y="11"/>
                    <a:pt x="1194" y="35"/>
                  </a:cubicBezTo>
                  <a:lnTo>
                    <a:pt x="1185" y="35"/>
                  </a:lnTo>
                  <a:lnTo>
                    <a:pt x="30" y="2233"/>
                  </a:lnTo>
                  <a:cubicBezTo>
                    <a:pt x="1" y="2286"/>
                    <a:pt x="45" y="2335"/>
                    <a:pt x="89" y="2335"/>
                  </a:cubicBezTo>
                  <a:cubicBezTo>
                    <a:pt x="109" y="2335"/>
                    <a:pt x="128" y="2326"/>
                    <a:pt x="142" y="2302"/>
                  </a:cubicBezTo>
                  <a:cubicBezTo>
                    <a:pt x="527" y="1566"/>
                    <a:pt x="920" y="839"/>
                    <a:pt x="1305" y="103"/>
                  </a:cubicBezTo>
                  <a:cubicBezTo>
                    <a:pt x="1335" y="50"/>
                    <a:pt x="1287" y="1"/>
                    <a:pt x="124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9"/>
            <p:cNvSpPr/>
            <p:nvPr/>
          </p:nvSpPr>
          <p:spPr>
            <a:xfrm>
              <a:off x="1935221" y="2615648"/>
              <a:ext cx="103098" cy="162829"/>
            </a:xfrm>
            <a:custGeom>
              <a:avLst/>
              <a:gdLst/>
              <a:ahLst/>
              <a:cxnLst/>
              <a:rect l="l" t="t" r="r" b="b"/>
              <a:pathLst>
                <a:path w="1531" h="2418" extrusionOk="0">
                  <a:moveTo>
                    <a:pt x="1444" y="1"/>
                  </a:moveTo>
                  <a:cubicBezTo>
                    <a:pt x="1424" y="1"/>
                    <a:pt x="1403" y="10"/>
                    <a:pt x="1390" y="35"/>
                  </a:cubicBezTo>
                  <a:cubicBezTo>
                    <a:pt x="902" y="779"/>
                    <a:pt x="449" y="1540"/>
                    <a:pt x="30" y="2319"/>
                  </a:cubicBezTo>
                  <a:cubicBezTo>
                    <a:pt x="0" y="2372"/>
                    <a:pt x="44" y="2417"/>
                    <a:pt x="88" y="2417"/>
                  </a:cubicBezTo>
                  <a:cubicBezTo>
                    <a:pt x="108" y="2417"/>
                    <a:pt x="128" y="2408"/>
                    <a:pt x="141" y="2387"/>
                  </a:cubicBezTo>
                  <a:cubicBezTo>
                    <a:pt x="569" y="1609"/>
                    <a:pt x="1022" y="847"/>
                    <a:pt x="1501" y="94"/>
                  </a:cubicBezTo>
                  <a:cubicBezTo>
                    <a:pt x="1530" y="47"/>
                    <a:pt x="1487" y="1"/>
                    <a:pt x="1444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9"/>
            <p:cNvSpPr/>
            <p:nvPr/>
          </p:nvSpPr>
          <p:spPr>
            <a:xfrm>
              <a:off x="1965726" y="2139755"/>
              <a:ext cx="60472" cy="128014"/>
            </a:xfrm>
            <a:custGeom>
              <a:avLst/>
              <a:gdLst/>
              <a:ahLst/>
              <a:cxnLst/>
              <a:rect l="l" t="t" r="r" b="b"/>
              <a:pathLst>
                <a:path w="898" h="1901" extrusionOk="0">
                  <a:moveTo>
                    <a:pt x="817" y="0"/>
                  </a:moveTo>
                  <a:cubicBezTo>
                    <a:pt x="790" y="0"/>
                    <a:pt x="762" y="13"/>
                    <a:pt x="749" y="44"/>
                  </a:cubicBezTo>
                  <a:cubicBezTo>
                    <a:pt x="509" y="634"/>
                    <a:pt x="261" y="1224"/>
                    <a:pt x="22" y="1823"/>
                  </a:cubicBezTo>
                  <a:cubicBezTo>
                    <a:pt x="1" y="1870"/>
                    <a:pt x="40" y="1901"/>
                    <a:pt x="81" y="1901"/>
                  </a:cubicBezTo>
                  <a:cubicBezTo>
                    <a:pt x="108" y="1901"/>
                    <a:pt x="136" y="1888"/>
                    <a:pt x="150" y="1857"/>
                  </a:cubicBezTo>
                  <a:cubicBezTo>
                    <a:pt x="389" y="1267"/>
                    <a:pt x="638" y="668"/>
                    <a:pt x="877" y="78"/>
                  </a:cubicBezTo>
                  <a:cubicBezTo>
                    <a:pt x="898" y="31"/>
                    <a:pt x="859" y="0"/>
                    <a:pt x="817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69"/>
            <p:cNvSpPr/>
            <p:nvPr/>
          </p:nvSpPr>
          <p:spPr>
            <a:xfrm>
              <a:off x="2030978" y="2484132"/>
              <a:ext cx="121549" cy="102425"/>
            </a:xfrm>
            <a:custGeom>
              <a:avLst/>
              <a:gdLst/>
              <a:ahLst/>
              <a:cxnLst/>
              <a:rect l="l" t="t" r="r" b="b"/>
              <a:pathLst>
                <a:path w="1805" h="1521" extrusionOk="0">
                  <a:moveTo>
                    <a:pt x="96" y="1"/>
                  </a:moveTo>
                  <a:cubicBezTo>
                    <a:pt x="45" y="1"/>
                    <a:pt x="0" y="68"/>
                    <a:pt x="53" y="114"/>
                  </a:cubicBezTo>
                  <a:lnTo>
                    <a:pt x="45" y="114"/>
                  </a:lnTo>
                  <a:cubicBezTo>
                    <a:pt x="558" y="619"/>
                    <a:pt x="1106" y="1081"/>
                    <a:pt x="1679" y="1508"/>
                  </a:cubicBezTo>
                  <a:cubicBezTo>
                    <a:pt x="1691" y="1517"/>
                    <a:pt x="1702" y="1521"/>
                    <a:pt x="1713" y="1521"/>
                  </a:cubicBezTo>
                  <a:cubicBezTo>
                    <a:pt x="1767" y="1521"/>
                    <a:pt x="1804" y="1431"/>
                    <a:pt x="1747" y="1389"/>
                  </a:cubicBezTo>
                  <a:cubicBezTo>
                    <a:pt x="1183" y="970"/>
                    <a:pt x="644" y="516"/>
                    <a:pt x="139" y="20"/>
                  </a:cubicBezTo>
                  <a:cubicBezTo>
                    <a:pt x="126" y="6"/>
                    <a:pt x="110" y="1"/>
                    <a:pt x="96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69"/>
            <p:cNvSpPr/>
            <p:nvPr/>
          </p:nvSpPr>
          <p:spPr>
            <a:xfrm>
              <a:off x="2028554" y="2728375"/>
              <a:ext cx="108216" cy="93401"/>
            </a:xfrm>
            <a:custGeom>
              <a:avLst/>
              <a:gdLst/>
              <a:ahLst/>
              <a:cxnLst/>
              <a:rect l="l" t="t" r="r" b="b"/>
              <a:pathLst>
                <a:path w="1607" h="1387" extrusionOk="0">
                  <a:moveTo>
                    <a:pt x="97" y="1"/>
                  </a:moveTo>
                  <a:cubicBezTo>
                    <a:pt x="46" y="1"/>
                    <a:pt x="0" y="68"/>
                    <a:pt x="47" y="114"/>
                  </a:cubicBezTo>
                  <a:lnTo>
                    <a:pt x="1458" y="1372"/>
                  </a:lnTo>
                  <a:cubicBezTo>
                    <a:pt x="1472" y="1382"/>
                    <a:pt x="1487" y="1387"/>
                    <a:pt x="1502" y="1387"/>
                  </a:cubicBezTo>
                  <a:cubicBezTo>
                    <a:pt x="1558" y="1387"/>
                    <a:pt x="1607" y="1319"/>
                    <a:pt x="1552" y="1278"/>
                  </a:cubicBezTo>
                  <a:lnTo>
                    <a:pt x="141" y="20"/>
                  </a:lnTo>
                  <a:cubicBezTo>
                    <a:pt x="127" y="7"/>
                    <a:pt x="112" y="1"/>
                    <a:pt x="97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9"/>
            <p:cNvSpPr/>
            <p:nvPr/>
          </p:nvSpPr>
          <p:spPr>
            <a:xfrm>
              <a:off x="2021618" y="2969183"/>
              <a:ext cx="74815" cy="80202"/>
            </a:xfrm>
            <a:custGeom>
              <a:avLst/>
              <a:gdLst/>
              <a:ahLst/>
              <a:cxnLst/>
              <a:rect l="l" t="t" r="r" b="b"/>
              <a:pathLst>
                <a:path w="1111" h="1191" extrusionOk="0">
                  <a:moveTo>
                    <a:pt x="98" y="1"/>
                  </a:moveTo>
                  <a:cubicBezTo>
                    <a:pt x="47" y="1"/>
                    <a:pt x="1" y="68"/>
                    <a:pt x="47" y="114"/>
                  </a:cubicBezTo>
                  <a:lnTo>
                    <a:pt x="971" y="1166"/>
                  </a:lnTo>
                  <a:cubicBezTo>
                    <a:pt x="986" y="1183"/>
                    <a:pt x="1002" y="1190"/>
                    <a:pt x="1018" y="1190"/>
                  </a:cubicBezTo>
                  <a:cubicBezTo>
                    <a:pt x="1068" y="1190"/>
                    <a:pt x="1110" y="1124"/>
                    <a:pt x="1065" y="1072"/>
                  </a:cubicBezTo>
                  <a:lnTo>
                    <a:pt x="141" y="20"/>
                  </a:lnTo>
                  <a:cubicBezTo>
                    <a:pt x="128" y="7"/>
                    <a:pt x="112" y="1"/>
                    <a:pt x="98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9"/>
            <p:cNvSpPr/>
            <p:nvPr/>
          </p:nvSpPr>
          <p:spPr>
            <a:xfrm>
              <a:off x="2016702" y="2237735"/>
              <a:ext cx="116633" cy="108485"/>
            </a:xfrm>
            <a:custGeom>
              <a:avLst/>
              <a:gdLst/>
              <a:ahLst/>
              <a:cxnLst/>
              <a:rect l="l" t="t" r="r" b="b"/>
              <a:pathLst>
                <a:path w="1732" h="1611" extrusionOk="0">
                  <a:moveTo>
                    <a:pt x="175" y="1"/>
                  </a:moveTo>
                  <a:cubicBezTo>
                    <a:pt x="154" y="1"/>
                    <a:pt x="133" y="11"/>
                    <a:pt x="120" y="35"/>
                  </a:cubicBezTo>
                  <a:cubicBezTo>
                    <a:pt x="0" y="274"/>
                    <a:pt x="360" y="479"/>
                    <a:pt x="505" y="608"/>
                  </a:cubicBezTo>
                  <a:lnTo>
                    <a:pt x="1591" y="1592"/>
                  </a:lnTo>
                  <a:cubicBezTo>
                    <a:pt x="1605" y="1605"/>
                    <a:pt x="1620" y="1611"/>
                    <a:pt x="1635" y="1611"/>
                  </a:cubicBezTo>
                  <a:cubicBezTo>
                    <a:pt x="1686" y="1611"/>
                    <a:pt x="1732" y="1544"/>
                    <a:pt x="1686" y="1497"/>
                  </a:cubicBezTo>
                  <a:lnTo>
                    <a:pt x="950" y="830"/>
                  </a:lnTo>
                  <a:cubicBezTo>
                    <a:pt x="847" y="745"/>
                    <a:pt x="171" y="231"/>
                    <a:pt x="240" y="103"/>
                  </a:cubicBezTo>
                  <a:cubicBezTo>
                    <a:pt x="269" y="50"/>
                    <a:pt x="221" y="1"/>
                    <a:pt x="175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9"/>
            <p:cNvSpPr/>
            <p:nvPr/>
          </p:nvSpPr>
          <p:spPr>
            <a:xfrm>
              <a:off x="1777645" y="1790664"/>
              <a:ext cx="801956" cy="811316"/>
            </a:xfrm>
            <a:custGeom>
              <a:avLst/>
              <a:gdLst/>
              <a:ahLst/>
              <a:cxnLst/>
              <a:rect l="l" t="t" r="r" b="b"/>
              <a:pathLst>
                <a:path w="11909" h="12048" extrusionOk="0">
                  <a:moveTo>
                    <a:pt x="6202" y="1"/>
                  </a:moveTo>
                  <a:cubicBezTo>
                    <a:pt x="5507" y="1"/>
                    <a:pt x="4811" y="24"/>
                    <a:pt x="4115" y="69"/>
                  </a:cubicBezTo>
                  <a:cubicBezTo>
                    <a:pt x="3071" y="138"/>
                    <a:pt x="2036" y="249"/>
                    <a:pt x="1001" y="411"/>
                  </a:cubicBezTo>
                  <a:cubicBezTo>
                    <a:pt x="959" y="400"/>
                    <a:pt x="917" y="395"/>
                    <a:pt x="874" y="395"/>
                  </a:cubicBezTo>
                  <a:cubicBezTo>
                    <a:pt x="786" y="395"/>
                    <a:pt x="700" y="419"/>
                    <a:pt x="625" y="471"/>
                  </a:cubicBezTo>
                  <a:lnTo>
                    <a:pt x="616" y="471"/>
                  </a:lnTo>
                  <a:cubicBezTo>
                    <a:pt x="342" y="523"/>
                    <a:pt x="180" y="813"/>
                    <a:pt x="282" y="1070"/>
                  </a:cubicBezTo>
                  <a:cubicBezTo>
                    <a:pt x="240" y="1352"/>
                    <a:pt x="282" y="1660"/>
                    <a:pt x="257" y="1943"/>
                  </a:cubicBezTo>
                  <a:cubicBezTo>
                    <a:pt x="197" y="2559"/>
                    <a:pt x="163" y="3175"/>
                    <a:pt x="137" y="3791"/>
                  </a:cubicBezTo>
                  <a:cubicBezTo>
                    <a:pt x="86" y="5040"/>
                    <a:pt x="0" y="6297"/>
                    <a:pt x="111" y="7546"/>
                  </a:cubicBezTo>
                  <a:cubicBezTo>
                    <a:pt x="163" y="8136"/>
                    <a:pt x="257" y="8718"/>
                    <a:pt x="376" y="9300"/>
                  </a:cubicBezTo>
                  <a:cubicBezTo>
                    <a:pt x="496" y="9873"/>
                    <a:pt x="625" y="10480"/>
                    <a:pt x="838" y="11028"/>
                  </a:cubicBezTo>
                  <a:cubicBezTo>
                    <a:pt x="1052" y="11541"/>
                    <a:pt x="1446" y="12012"/>
                    <a:pt x="2028" y="12046"/>
                  </a:cubicBezTo>
                  <a:cubicBezTo>
                    <a:pt x="2047" y="12047"/>
                    <a:pt x="2066" y="12047"/>
                    <a:pt x="2086" y="12047"/>
                  </a:cubicBezTo>
                  <a:cubicBezTo>
                    <a:pt x="2624" y="12047"/>
                    <a:pt x="3064" y="11705"/>
                    <a:pt x="3328" y="11250"/>
                  </a:cubicBezTo>
                  <a:cubicBezTo>
                    <a:pt x="3542" y="10865"/>
                    <a:pt x="3670" y="10438"/>
                    <a:pt x="3713" y="10001"/>
                  </a:cubicBezTo>
                  <a:cubicBezTo>
                    <a:pt x="3773" y="10095"/>
                    <a:pt x="3841" y="10181"/>
                    <a:pt x="3918" y="10267"/>
                  </a:cubicBezTo>
                  <a:cubicBezTo>
                    <a:pt x="4249" y="10641"/>
                    <a:pt x="4729" y="10888"/>
                    <a:pt x="5212" y="10888"/>
                  </a:cubicBezTo>
                  <a:cubicBezTo>
                    <a:pt x="5478" y="10888"/>
                    <a:pt x="5745" y="10813"/>
                    <a:pt x="5988" y="10643"/>
                  </a:cubicBezTo>
                  <a:cubicBezTo>
                    <a:pt x="6716" y="10147"/>
                    <a:pt x="6502" y="9172"/>
                    <a:pt x="6288" y="8462"/>
                  </a:cubicBezTo>
                  <a:cubicBezTo>
                    <a:pt x="6271" y="8385"/>
                    <a:pt x="6245" y="8316"/>
                    <a:pt x="6219" y="8248"/>
                  </a:cubicBezTo>
                  <a:lnTo>
                    <a:pt x="6219" y="8248"/>
                  </a:lnTo>
                  <a:cubicBezTo>
                    <a:pt x="6579" y="8462"/>
                    <a:pt x="6964" y="8658"/>
                    <a:pt x="7349" y="8829"/>
                  </a:cubicBezTo>
                  <a:cubicBezTo>
                    <a:pt x="7681" y="8976"/>
                    <a:pt x="8161" y="9116"/>
                    <a:pt x="8599" y="9116"/>
                  </a:cubicBezTo>
                  <a:cubicBezTo>
                    <a:pt x="9129" y="9116"/>
                    <a:pt x="9597" y="8911"/>
                    <a:pt x="9667" y="8265"/>
                  </a:cubicBezTo>
                  <a:cubicBezTo>
                    <a:pt x="9710" y="7828"/>
                    <a:pt x="9547" y="7332"/>
                    <a:pt x="9385" y="6922"/>
                  </a:cubicBezTo>
                  <a:cubicBezTo>
                    <a:pt x="9222" y="6520"/>
                    <a:pt x="9000" y="6135"/>
                    <a:pt x="8743" y="5792"/>
                  </a:cubicBezTo>
                  <a:cubicBezTo>
                    <a:pt x="8700" y="5733"/>
                    <a:pt x="8658" y="5681"/>
                    <a:pt x="8615" y="5621"/>
                  </a:cubicBezTo>
                  <a:lnTo>
                    <a:pt x="8615" y="5621"/>
                  </a:lnTo>
                  <a:cubicBezTo>
                    <a:pt x="8717" y="5647"/>
                    <a:pt x="8829" y="5673"/>
                    <a:pt x="8931" y="5690"/>
                  </a:cubicBezTo>
                  <a:cubicBezTo>
                    <a:pt x="9256" y="5748"/>
                    <a:pt x="9698" y="5825"/>
                    <a:pt x="10131" y="5825"/>
                  </a:cubicBezTo>
                  <a:cubicBezTo>
                    <a:pt x="10711" y="5825"/>
                    <a:pt x="11275" y="5686"/>
                    <a:pt x="11515" y="5176"/>
                  </a:cubicBezTo>
                  <a:cubicBezTo>
                    <a:pt x="11908" y="4312"/>
                    <a:pt x="10959" y="3286"/>
                    <a:pt x="10317" y="2832"/>
                  </a:cubicBezTo>
                  <a:cubicBezTo>
                    <a:pt x="10120" y="2687"/>
                    <a:pt x="9898" y="2559"/>
                    <a:pt x="9676" y="2447"/>
                  </a:cubicBezTo>
                  <a:cubicBezTo>
                    <a:pt x="9984" y="2413"/>
                    <a:pt x="10283" y="2336"/>
                    <a:pt x="10574" y="2234"/>
                  </a:cubicBezTo>
                  <a:cubicBezTo>
                    <a:pt x="10993" y="2062"/>
                    <a:pt x="11532" y="1678"/>
                    <a:pt x="11378" y="1164"/>
                  </a:cubicBezTo>
                  <a:cubicBezTo>
                    <a:pt x="11250" y="719"/>
                    <a:pt x="10651" y="471"/>
                    <a:pt x="10249" y="343"/>
                  </a:cubicBezTo>
                  <a:cubicBezTo>
                    <a:pt x="9299" y="44"/>
                    <a:pt x="8230" y="61"/>
                    <a:pt x="7246" y="18"/>
                  </a:cubicBezTo>
                  <a:cubicBezTo>
                    <a:pt x="6898" y="6"/>
                    <a:pt x="6550" y="1"/>
                    <a:pt x="6202" y="1"/>
                  </a:cubicBezTo>
                  <a:close/>
                </a:path>
              </a:pathLst>
            </a:custGeom>
            <a:solidFill>
              <a:srgbClr val="FDD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69"/>
            <p:cNvSpPr/>
            <p:nvPr/>
          </p:nvSpPr>
          <p:spPr>
            <a:xfrm>
              <a:off x="2345725" y="2476186"/>
              <a:ext cx="78923" cy="77172"/>
            </a:xfrm>
            <a:custGeom>
              <a:avLst/>
              <a:gdLst/>
              <a:ahLst/>
              <a:cxnLst/>
              <a:rect l="l" t="t" r="r" b="b"/>
              <a:pathLst>
                <a:path w="1172" h="1146" extrusionOk="0">
                  <a:moveTo>
                    <a:pt x="552" y="0"/>
                  </a:moveTo>
                  <a:cubicBezTo>
                    <a:pt x="420" y="0"/>
                    <a:pt x="289" y="50"/>
                    <a:pt x="187" y="155"/>
                  </a:cubicBezTo>
                  <a:cubicBezTo>
                    <a:pt x="85" y="258"/>
                    <a:pt x="42" y="403"/>
                    <a:pt x="59" y="549"/>
                  </a:cubicBezTo>
                  <a:cubicBezTo>
                    <a:pt x="33" y="626"/>
                    <a:pt x="50" y="711"/>
                    <a:pt x="102" y="771"/>
                  </a:cubicBezTo>
                  <a:cubicBezTo>
                    <a:pt x="0" y="912"/>
                    <a:pt x="84" y="1145"/>
                    <a:pt x="269" y="1145"/>
                  </a:cubicBezTo>
                  <a:cubicBezTo>
                    <a:pt x="287" y="1145"/>
                    <a:pt x="305" y="1143"/>
                    <a:pt x="324" y="1139"/>
                  </a:cubicBezTo>
                  <a:cubicBezTo>
                    <a:pt x="418" y="1113"/>
                    <a:pt x="504" y="1079"/>
                    <a:pt x="581" y="1045"/>
                  </a:cubicBezTo>
                  <a:cubicBezTo>
                    <a:pt x="590" y="1045"/>
                    <a:pt x="599" y="1045"/>
                    <a:pt x="608" y="1045"/>
                  </a:cubicBezTo>
                  <a:cubicBezTo>
                    <a:pt x="794" y="1045"/>
                    <a:pt x="963" y="961"/>
                    <a:pt x="1077" y="822"/>
                  </a:cubicBezTo>
                  <a:cubicBezTo>
                    <a:pt x="1145" y="737"/>
                    <a:pt x="1171" y="626"/>
                    <a:pt x="1137" y="523"/>
                  </a:cubicBezTo>
                  <a:cubicBezTo>
                    <a:pt x="1154" y="420"/>
                    <a:pt x="1103" y="318"/>
                    <a:pt x="1009" y="266"/>
                  </a:cubicBezTo>
                  <a:cubicBezTo>
                    <a:pt x="910" y="93"/>
                    <a:pt x="731" y="0"/>
                    <a:pt x="55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69"/>
            <p:cNvSpPr/>
            <p:nvPr/>
          </p:nvSpPr>
          <p:spPr>
            <a:xfrm>
              <a:off x="2465456" y="2333897"/>
              <a:ext cx="81886" cy="80337"/>
            </a:xfrm>
            <a:custGeom>
              <a:avLst/>
              <a:gdLst/>
              <a:ahLst/>
              <a:cxnLst/>
              <a:rect l="l" t="t" r="r" b="b"/>
              <a:pathLst>
                <a:path w="1216" h="1193" extrusionOk="0">
                  <a:moveTo>
                    <a:pt x="902" y="0"/>
                  </a:moveTo>
                  <a:cubicBezTo>
                    <a:pt x="850" y="0"/>
                    <a:pt x="797" y="14"/>
                    <a:pt x="753" y="44"/>
                  </a:cubicBezTo>
                  <a:cubicBezTo>
                    <a:pt x="599" y="155"/>
                    <a:pt x="386" y="181"/>
                    <a:pt x="232" y="309"/>
                  </a:cubicBezTo>
                  <a:cubicBezTo>
                    <a:pt x="112" y="412"/>
                    <a:pt x="35" y="557"/>
                    <a:pt x="18" y="728"/>
                  </a:cubicBezTo>
                  <a:cubicBezTo>
                    <a:pt x="1" y="882"/>
                    <a:pt x="78" y="1036"/>
                    <a:pt x="206" y="1130"/>
                  </a:cubicBezTo>
                  <a:cubicBezTo>
                    <a:pt x="276" y="1175"/>
                    <a:pt x="350" y="1192"/>
                    <a:pt x="425" y="1192"/>
                  </a:cubicBezTo>
                  <a:cubicBezTo>
                    <a:pt x="549" y="1192"/>
                    <a:pt x="675" y="1144"/>
                    <a:pt x="788" y="1096"/>
                  </a:cubicBezTo>
                  <a:cubicBezTo>
                    <a:pt x="976" y="1028"/>
                    <a:pt x="1121" y="882"/>
                    <a:pt x="1181" y="702"/>
                  </a:cubicBezTo>
                  <a:cubicBezTo>
                    <a:pt x="1215" y="574"/>
                    <a:pt x="1198" y="429"/>
                    <a:pt x="1130" y="318"/>
                  </a:cubicBezTo>
                  <a:cubicBezTo>
                    <a:pt x="1130" y="292"/>
                    <a:pt x="1138" y="266"/>
                    <a:pt x="1138" y="241"/>
                  </a:cubicBezTo>
                  <a:cubicBezTo>
                    <a:pt x="1157" y="88"/>
                    <a:pt x="1031" y="0"/>
                    <a:pt x="90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9"/>
            <p:cNvSpPr/>
            <p:nvPr/>
          </p:nvSpPr>
          <p:spPr>
            <a:xfrm>
              <a:off x="2168756" y="2434974"/>
              <a:ext cx="102627" cy="91920"/>
            </a:xfrm>
            <a:custGeom>
              <a:avLst/>
              <a:gdLst/>
              <a:ahLst/>
              <a:cxnLst/>
              <a:rect l="l" t="t" r="r" b="b"/>
              <a:pathLst>
                <a:path w="1524" h="1365" extrusionOk="0">
                  <a:moveTo>
                    <a:pt x="1134" y="1"/>
                  </a:moveTo>
                  <a:cubicBezTo>
                    <a:pt x="1118" y="1"/>
                    <a:pt x="1103" y="2"/>
                    <a:pt x="1087" y="6"/>
                  </a:cubicBezTo>
                  <a:cubicBezTo>
                    <a:pt x="865" y="40"/>
                    <a:pt x="634" y="100"/>
                    <a:pt x="480" y="271"/>
                  </a:cubicBezTo>
                  <a:cubicBezTo>
                    <a:pt x="446" y="314"/>
                    <a:pt x="420" y="356"/>
                    <a:pt x="403" y="408"/>
                  </a:cubicBezTo>
                  <a:cubicBezTo>
                    <a:pt x="232" y="459"/>
                    <a:pt x="103" y="579"/>
                    <a:pt x="35" y="733"/>
                  </a:cubicBezTo>
                  <a:cubicBezTo>
                    <a:pt x="1" y="835"/>
                    <a:pt x="35" y="947"/>
                    <a:pt x="121" y="1007"/>
                  </a:cubicBezTo>
                  <a:cubicBezTo>
                    <a:pt x="138" y="1015"/>
                    <a:pt x="146" y="1024"/>
                    <a:pt x="163" y="1032"/>
                  </a:cubicBezTo>
                  <a:cubicBezTo>
                    <a:pt x="215" y="1195"/>
                    <a:pt x="352" y="1315"/>
                    <a:pt x="514" y="1357"/>
                  </a:cubicBezTo>
                  <a:cubicBezTo>
                    <a:pt x="540" y="1362"/>
                    <a:pt x="566" y="1364"/>
                    <a:pt x="591" y="1364"/>
                  </a:cubicBezTo>
                  <a:cubicBezTo>
                    <a:pt x="752" y="1364"/>
                    <a:pt x="902" y="1274"/>
                    <a:pt x="976" y="1126"/>
                  </a:cubicBezTo>
                  <a:cubicBezTo>
                    <a:pt x="1002" y="1118"/>
                    <a:pt x="1019" y="1109"/>
                    <a:pt x="1044" y="1101"/>
                  </a:cubicBezTo>
                  <a:cubicBezTo>
                    <a:pt x="1077" y="1117"/>
                    <a:pt x="1111" y="1125"/>
                    <a:pt x="1144" y="1125"/>
                  </a:cubicBezTo>
                  <a:cubicBezTo>
                    <a:pt x="1217" y="1125"/>
                    <a:pt x="1286" y="1088"/>
                    <a:pt x="1327" y="1024"/>
                  </a:cubicBezTo>
                  <a:cubicBezTo>
                    <a:pt x="1524" y="741"/>
                    <a:pt x="1515" y="356"/>
                    <a:pt x="1310" y="83"/>
                  </a:cubicBezTo>
                  <a:cubicBezTo>
                    <a:pt x="1262" y="28"/>
                    <a:pt x="1197" y="1"/>
                    <a:pt x="113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9"/>
            <p:cNvSpPr/>
            <p:nvPr/>
          </p:nvSpPr>
          <p:spPr>
            <a:xfrm>
              <a:off x="2289766" y="2341573"/>
              <a:ext cx="84714" cy="68552"/>
            </a:xfrm>
            <a:custGeom>
              <a:avLst/>
              <a:gdLst/>
              <a:ahLst/>
              <a:cxnLst/>
              <a:rect l="l" t="t" r="r" b="b"/>
              <a:pathLst>
                <a:path w="1258" h="1018" extrusionOk="0">
                  <a:moveTo>
                    <a:pt x="395" y="472"/>
                  </a:moveTo>
                  <a:cubicBezTo>
                    <a:pt x="401" y="472"/>
                    <a:pt x="409" y="474"/>
                    <a:pt x="419" y="477"/>
                  </a:cubicBezTo>
                  <a:lnTo>
                    <a:pt x="411" y="477"/>
                  </a:lnTo>
                  <a:lnTo>
                    <a:pt x="394" y="486"/>
                  </a:lnTo>
                  <a:lnTo>
                    <a:pt x="368" y="486"/>
                  </a:lnTo>
                  <a:cubicBezTo>
                    <a:pt x="378" y="476"/>
                    <a:pt x="385" y="472"/>
                    <a:pt x="395" y="472"/>
                  </a:cubicBezTo>
                  <a:close/>
                  <a:moveTo>
                    <a:pt x="827" y="0"/>
                  </a:moveTo>
                  <a:cubicBezTo>
                    <a:pt x="693" y="0"/>
                    <a:pt x="558" y="52"/>
                    <a:pt x="454" y="144"/>
                  </a:cubicBezTo>
                  <a:cubicBezTo>
                    <a:pt x="300" y="246"/>
                    <a:pt x="86" y="383"/>
                    <a:pt x="35" y="571"/>
                  </a:cubicBezTo>
                  <a:cubicBezTo>
                    <a:pt x="0" y="751"/>
                    <a:pt x="120" y="922"/>
                    <a:pt x="308" y="948"/>
                  </a:cubicBezTo>
                  <a:cubicBezTo>
                    <a:pt x="350" y="994"/>
                    <a:pt x="409" y="1018"/>
                    <a:pt x="468" y="1018"/>
                  </a:cubicBezTo>
                  <a:cubicBezTo>
                    <a:pt x="518" y="1018"/>
                    <a:pt x="568" y="1000"/>
                    <a:pt x="608" y="965"/>
                  </a:cubicBezTo>
                  <a:cubicBezTo>
                    <a:pt x="719" y="871"/>
                    <a:pt x="864" y="785"/>
                    <a:pt x="984" y="674"/>
                  </a:cubicBezTo>
                  <a:cubicBezTo>
                    <a:pt x="1121" y="571"/>
                    <a:pt x="1258" y="409"/>
                    <a:pt x="1164" y="229"/>
                  </a:cubicBezTo>
                  <a:cubicBezTo>
                    <a:pt x="1138" y="127"/>
                    <a:pt x="1053" y="50"/>
                    <a:pt x="950" y="15"/>
                  </a:cubicBezTo>
                  <a:cubicBezTo>
                    <a:pt x="910" y="5"/>
                    <a:pt x="869" y="0"/>
                    <a:pt x="82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9"/>
            <p:cNvSpPr/>
            <p:nvPr/>
          </p:nvSpPr>
          <p:spPr>
            <a:xfrm>
              <a:off x="2500001" y="2449048"/>
              <a:ext cx="84781" cy="72189"/>
            </a:xfrm>
            <a:custGeom>
              <a:avLst/>
              <a:gdLst/>
              <a:ahLst/>
              <a:cxnLst/>
              <a:rect l="l" t="t" r="r" b="b"/>
              <a:pathLst>
                <a:path w="1259" h="1072" extrusionOk="0">
                  <a:moveTo>
                    <a:pt x="615" y="1"/>
                  </a:moveTo>
                  <a:cubicBezTo>
                    <a:pt x="454" y="1"/>
                    <a:pt x="293" y="59"/>
                    <a:pt x="180" y="182"/>
                  </a:cubicBezTo>
                  <a:cubicBezTo>
                    <a:pt x="1" y="395"/>
                    <a:pt x="1" y="703"/>
                    <a:pt x="180" y="917"/>
                  </a:cubicBezTo>
                  <a:cubicBezTo>
                    <a:pt x="215" y="986"/>
                    <a:pt x="283" y="1037"/>
                    <a:pt x="360" y="1046"/>
                  </a:cubicBezTo>
                  <a:cubicBezTo>
                    <a:pt x="410" y="1062"/>
                    <a:pt x="463" y="1072"/>
                    <a:pt x="515" y="1072"/>
                  </a:cubicBezTo>
                  <a:cubicBezTo>
                    <a:pt x="544" y="1072"/>
                    <a:pt x="572" y="1069"/>
                    <a:pt x="600" y="1063"/>
                  </a:cubicBezTo>
                  <a:cubicBezTo>
                    <a:pt x="677" y="1054"/>
                    <a:pt x="754" y="1020"/>
                    <a:pt x="822" y="977"/>
                  </a:cubicBezTo>
                  <a:cubicBezTo>
                    <a:pt x="1070" y="892"/>
                    <a:pt x="1258" y="712"/>
                    <a:pt x="1190" y="421"/>
                  </a:cubicBezTo>
                  <a:cubicBezTo>
                    <a:pt x="1127" y="148"/>
                    <a:pt x="871" y="1"/>
                    <a:pt x="61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9"/>
            <p:cNvSpPr/>
            <p:nvPr/>
          </p:nvSpPr>
          <p:spPr>
            <a:xfrm>
              <a:off x="2627947" y="2271876"/>
              <a:ext cx="69158" cy="62492"/>
            </a:xfrm>
            <a:custGeom>
              <a:avLst/>
              <a:gdLst/>
              <a:ahLst/>
              <a:cxnLst/>
              <a:rect l="l" t="t" r="r" b="b"/>
              <a:pathLst>
                <a:path w="1027" h="928" extrusionOk="0">
                  <a:moveTo>
                    <a:pt x="564" y="1"/>
                  </a:moveTo>
                  <a:cubicBezTo>
                    <a:pt x="455" y="1"/>
                    <a:pt x="345" y="41"/>
                    <a:pt x="257" y="126"/>
                  </a:cubicBezTo>
                  <a:cubicBezTo>
                    <a:pt x="0" y="332"/>
                    <a:pt x="51" y="734"/>
                    <a:pt x="351" y="871"/>
                  </a:cubicBezTo>
                  <a:cubicBezTo>
                    <a:pt x="394" y="888"/>
                    <a:pt x="445" y="905"/>
                    <a:pt x="488" y="905"/>
                  </a:cubicBezTo>
                  <a:cubicBezTo>
                    <a:pt x="520" y="921"/>
                    <a:pt x="553" y="927"/>
                    <a:pt x="583" y="927"/>
                  </a:cubicBezTo>
                  <a:cubicBezTo>
                    <a:pt x="601" y="927"/>
                    <a:pt x="617" y="925"/>
                    <a:pt x="633" y="922"/>
                  </a:cubicBezTo>
                  <a:cubicBezTo>
                    <a:pt x="727" y="905"/>
                    <a:pt x="804" y="854"/>
                    <a:pt x="864" y="785"/>
                  </a:cubicBezTo>
                  <a:cubicBezTo>
                    <a:pt x="950" y="717"/>
                    <a:pt x="1001" y="614"/>
                    <a:pt x="1018" y="503"/>
                  </a:cubicBezTo>
                  <a:cubicBezTo>
                    <a:pt x="1027" y="451"/>
                    <a:pt x="1018" y="409"/>
                    <a:pt x="992" y="374"/>
                  </a:cubicBezTo>
                  <a:cubicBezTo>
                    <a:pt x="984" y="332"/>
                    <a:pt x="975" y="297"/>
                    <a:pt x="958" y="263"/>
                  </a:cubicBezTo>
                  <a:cubicBezTo>
                    <a:pt x="886" y="93"/>
                    <a:pt x="727" y="1"/>
                    <a:pt x="56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69"/>
            <p:cNvSpPr/>
            <p:nvPr/>
          </p:nvSpPr>
          <p:spPr>
            <a:xfrm>
              <a:off x="2456230" y="2203661"/>
              <a:ext cx="65724" cy="64579"/>
            </a:xfrm>
            <a:custGeom>
              <a:avLst/>
              <a:gdLst/>
              <a:ahLst/>
              <a:cxnLst/>
              <a:rect l="l" t="t" r="r" b="b"/>
              <a:pathLst>
                <a:path w="976" h="959" extrusionOk="0">
                  <a:moveTo>
                    <a:pt x="420" y="1"/>
                  </a:moveTo>
                  <a:cubicBezTo>
                    <a:pt x="283" y="1"/>
                    <a:pt x="152" y="62"/>
                    <a:pt x="61" y="173"/>
                  </a:cubicBezTo>
                  <a:cubicBezTo>
                    <a:pt x="18" y="233"/>
                    <a:pt x="1" y="301"/>
                    <a:pt x="18" y="369"/>
                  </a:cubicBezTo>
                  <a:cubicBezTo>
                    <a:pt x="9" y="404"/>
                    <a:pt x="9" y="438"/>
                    <a:pt x="9" y="472"/>
                  </a:cubicBezTo>
                  <a:cubicBezTo>
                    <a:pt x="9" y="532"/>
                    <a:pt x="18" y="592"/>
                    <a:pt x="52" y="652"/>
                  </a:cubicBezTo>
                  <a:cubicBezTo>
                    <a:pt x="9" y="811"/>
                    <a:pt x="137" y="958"/>
                    <a:pt x="286" y="958"/>
                  </a:cubicBezTo>
                  <a:cubicBezTo>
                    <a:pt x="313" y="958"/>
                    <a:pt x="341" y="953"/>
                    <a:pt x="369" y="943"/>
                  </a:cubicBezTo>
                  <a:cubicBezTo>
                    <a:pt x="428" y="908"/>
                    <a:pt x="488" y="874"/>
                    <a:pt x="540" y="831"/>
                  </a:cubicBezTo>
                  <a:cubicBezTo>
                    <a:pt x="599" y="814"/>
                    <a:pt x="651" y="780"/>
                    <a:pt x="702" y="746"/>
                  </a:cubicBezTo>
                  <a:cubicBezTo>
                    <a:pt x="976" y="532"/>
                    <a:pt x="882" y="104"/>
                    <a:pt x="548" y="19"/>
                  </a:cubicBezTo>
                  <a:cubicBezTo>
                    <a:pt x="506" y="7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69"/>
            <p:cNvSpPr/>
            <p:nvPr/>
          </p:nvSpPr>
          <p:spPr>
            <a:xfrm>
              <a:off x="2594479" y="2139890"/>
              <a:ext cx="66936" cy="62896"/>
            </a:xfrm>
            <a:custGeom>
              <a:avLst/>
              <a:gdLst/>
              <a:ahLst/>
              <a:cxnLst/>
              <a:rect l="l" t="t" r="r" b="b"/>
              <a:pathLst>
                <a:path w="994" h="934" extrusionOk="0">
                  <a:moveTo>
                    <a:pt x="417" y="1"/>
                  </a:moveTo>
                  <a:cubicBezTo>
                    <a:pt x="365" y="1"/>
                    <a:pt x="312" y="19"/>
                    <a:pt x="266" y="59"/>
                  </a:cubicBezTo>
                  <a:cubicBezTo>
                    <a:pt x="52" y="247"/>
                    <a:pt x="1" y="547"/>
                    <a:pt x="121" y="803"/>
                  </a:cubicBezTo>
                  <a:cubicBezTo>
                    <a:pt x="168" y="888"/>
                    <a:pt x="252" y="933"/>
                    <a:pt x="337" y="933"/>
                  </a:cubicBezTo>
                  <a:cubicBezTo>
                    <a:pt x="390" y="933"/>
                    <a:pt x="443" y="916"/>
                    <a:pt x="488" y="880"/>
                  </a:cubicBezTo>
                  <a:lnTo>
                    <a:pt x="882" y="589"/>
                  </a:lnTo>
                  <a:cubicBezTo>
                    <a:pt x="976" y="504"/>
                    <a:pt x="993" y="358"/>
                    <a:pt x="908" y="264"/>
                  </a:cubicBezTo>
                  <a:cubicBezTo>
                    <a:pt x="859" y="210"/>
                    <a:pt x="794" y="181"/>
                    <a:pt x="726" y="181"/>
                  </a:cubicBezTo>
                  <a:cubicBezTo>
                    <a:pt x="698" y="181"/>
                    <a:pt x="670" y="186"/>
                    <a:pt x="642" y="196"/>
                  </a:cubicBezTo>
                  <a:cubicBezTo>
                    <a:pt x="642" y="196"/>
                    <a:pt x="642" y="196"/>
                    <a:pt x="642" y="187"/>
                  </a:cubicBezTo>
                  <a:cubicBezTo>
                    <a:pt x="620" y="73"/>
                    <a:pt x="521" y="1"/>
                    <a:pt x="41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9"/>
            <p:cNvSpPr/>
            <p:nvPr/>
          </p:nvSpPr>
          <p:spPr>
            <a:xfrm>
              <a:off x="2637712" y="2391540"/>
              <a:ext cx="45589" cy="51919"/>
            </a:xfrm>
            <a:custGeom>
              <a:avLst/>
              <a:gdLst/>
              <a:ahLst/>
              <a:cxnLst/>
              <a:rect l="l" t="t" r="r" b="b"/>
              <a:pathLst>
                <a:path w="677" h="771" extrusionOk="0">
                  <a:moveTo>
                    <a:pt x="283" y="0"/>
                  </a:moveTo>
                  <a:lnTo>
                    <a:pt x="291" y="9"/>
                  </a:lnTo>
                  <a:cubicBezTo>
                    <a:pt x="129" y="35"/>
                    <a:pt x="9" y="180"/>
                    <a:pt x="9" y="343"/>
                  </a:cubicBezTo>
                  <a:cubicBezTo>
                    <a:pt x="9" y="377"/>
                    <a:pt x="18" y="411"/>
                    <a:pt x="26" y="454"/>
                  </a:cubicBezTo>
                  <a:cubicBezTo>
                    <a:pt x="0" y="514"/>
                    <a:pt x="0" y="582"/>
                    <a:pt x="26" y="642"/>
                  </a:cubicBezTo>
                  <a:cubicBezTo>
                    <a:pt x="69" y="721"/>
                    <a:pt x="150" y="770"/>
                    <a:pt x="234" y="770"/>
                  </a:cubicBezTo>
                  <a:cubicBezTo>
                    <a:pt x="268" y="770"/>
                    <a:pt x="302" y="762"/>
                    <a:pt x="334" y="745"/>
                  </a:cubicBezTo>
                  <a:cubicBezTo>
                    <a:pt x="454" y="693"/>
                    <a:pt x="539" y="599"/>
                    <a:pt x="574" y="480"/>
                  </a:cubicBezTo>
                  <a:cubicBezTo>
                    <a:pt x="582" y="471"/>
                    <a:pt x="582" y="462"/>
                    <a:pt x="582" y="454"/>
                  </a:cubicBezTo>
                  <a:cubicBezTo>
                    <a:pt x="599" y="411"/>
                    <a:pt x="616" y="368"/>
                    <a:pt x="634" y="334"/>
                  </a:cubicBezTo>
                  <a:cubicBezTo>
                    <a:pt x="676" y="214"/>
                    <a:pt x="608" y="77"/>
                    <a:pt x="488" y="35"/>
                  </a:cubicBezTo>
                  <a:cubicBezTo>
                    <a:pt x="420" y="18"/>
                    <a:pt x="351" y="9"/>
                    <a:pt x="2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69"/>
            <p:cNvSpPr/>
            <p:nvPr/>
          </p:nvSpPr>
          <p:spPr>
            <a:xfrm>
              <a:off x="2220271" y="1941438"/>
              <a:ext cx="88889" cy="84445"/>
            </a:xfrm>
            <a:custGeom>
              <a:avLst/>
              <a:gdLst/>
              <a:ahLst/>
              <a:cxnLst/>
              <a:rect l="l" t="t" r="r" b="b"/>
              <a:pathLst>
                <a:path w="1320" h="1254" extrusionOk="0">
                  <a:moveTo>
                    <a:pt x="967" y="0"/>
                  </a:moveTo>
                  <a:cubicBezTo>
                    <a:pt x="943" y="0"/>
                    <a:pt x="920" y="11"/>
                    <a:pt x="904" y="37"/>
                  </a:cubicBezTo>
                  <a:cubicBezTo>
                    <a:pt x="844" y="149"/>
                    <a:pt x="793" y="251"/>
                    <a:pt x="733" y="371"/>
                  </a:cubicBezTo>
                  <a:cubicBezTo>
                    <a:pt x="699" y="371"/>
                    <a:pt x="673" y="388"/>
                    <a:pt x="664" y="422"/>
                  </a:cubicBezTo>
                  <a:cubicBezTo>
                    <a:pt x="664" y="439"/>
                    <a:pt x="656" y="448"/>
                    <a:pt x="656" y="465"/>
                  </a:cubicBezTo>
                  <a:cubicBezTo>
                    <a:pt x="502" y="303"/>
                    <a:pt x="331" y="157"/>
                    <a:pt x="151" y="37"/>
                  </a:cubicBezTo>
                  <a:cubicBezTo>
                    <a:pt x="137" y="28"/>
                    <a:pt x="123" y="24"/>
                    <a:pt x="110" y="24"/>
                  </a:cubicBezTo>
                  <a:cubicBezTo>
                    <a:pt x="48" y="24"/>
                    <a:pt x="1" y="108"/>
                    <a:pt x="57" y="157"/>
                  </a:cubicBezTo>
                  <a:lnTo>
                    <a:pt x="151" y="260"/>
                  </a:lnTo>
                  <a:cubicBezTo>
                    <a:pt x="143" y="285"/>
                    <a:pt x="151" y="311"/>
                    <a:pt x="168" y="328"/>
                  </a:cubicBezTo>
                  <a:lnTo>
                    <a:pt x="177" y="337"/>
                  </a:lnTo>
                  <a:cubicBezTo>
                    <a:pt x="177" y="354"/>
                    <a:pt x="185" y="380"/>
                    <a:pt x="202" y="388"/>
                  </a:cubicBezTo>
                  <a:cubicBezTo>
                    <a:pt x="288" y="491"/>
                    <a:pt x="382" y="585"/>
                    <a:pt x="485" y="679"/>
                  </a:cubicBezTo>
                  <a:cubicBezTo>
                    <a:pt x="416" y="790"/>
                    <a:pt x="365" y="919"/>
                    <a:pt x="339" y="1055"/>
                  </a:cubicBezTo>
                  <a:cubicBezTo>
                    <a:pt x="331" y="1072"/>
                    <a:pt x="339" y="1098"/>
                    <a:pt x="348" y="1115"/>
                  </a:cubicBezTo>
                  <a:cubicBezTo>
                    <a:pt x="331" y="1167"/>
                    <a:pt x="356" y="1226"/>
                    <a:pt x="408" y="1235"/>
                  </a:cubicBezTo>
                  <a:cubicBezTo>
                    <a:pt x="420" y="1247"/>
                    <a:pt x="435" y="1253"/>
                    <a:pt x="451" y="1253"/>
                  </a:cubicBezTo>
                  <a:cubicBezTo>
                    <a:pt x="469" y="1253"/>
                    <a:pt x="488" y="1245"/>
                    <a:pt x="502" y="1226"/>
                  </a:cubicBezTo>
                  <a:cubicBezTo>
                    <a:pt x="596" y="1132"/>
                    <a:pt x="682" y="1021"/>
                    <a:pt x="750" y="910"/>
                  </a:cubicBezTo>
                  <a:lnTo>
                    <a:pt x="844" y="987"/>
                  </a:lnTo>
                  <a:cubicBezTo>
                    <a:pt x="870" y="1021"/>
                    <a:pt x="904" y="1055"/>
                    <a:pt x="930" y="1090"/>
                  </a:cubicBezTo>
                  <a:cubicBezTo>
                    <a:pt x="941" y="1106"/>
                    <a:pt x="959" y="1116"/>
                    <a:pt x="977" y="1116"/>
                  </a:cubicBezTo>
                  <a:cubicBezTo>
                    <a:pt x="987" y="1116"/>
                    <a:pt x="998" y="1113"/>
                    <a:pt x="1007" y="1107"/>
                  </a:cubicBezTo>
                  <a:cubicBezTo>
                    <a:pt x="1058" y="1149"/>
                    <a:pt x="1118" y="1184"/>
                    <a:pt x="1169" y="1218"/>
                  </a:cubicBezTo>
                  <a:cubicBezTo>
                    <a:pt x="1183" y="1227"/>
                    <a:pt x="1197" y="1231"/>
                    <a:pt x="1210" y="1231"/>
                  </a:cubicBezTo>
                  <a:cubicBezTo>
                    <a:pt x="1272" y="1231"/>
                    <a:pt x="1320" y="1146"/>
                    <a:pt x="1263" y="1090"/>
                  </a:cubicBezTo>
                  <a:lnTo>
                    <a:pt x="1135" y="970"/>
                  </a:lnTo>
                  <a:cubicBezTo>
                    <a:pt x="1041" y="876"/>
                    <a:pt x="955" y="782"/>
                    <a:pt x="861" y="696"/>
                  </a:cubicBezTo>
                  <a:cubicBezTo>
                    <a:pt x="887" y="619"/>
                    <a:pt x="921" y="542"/>
                    <a:pt x="938" y="457"/>
                  </a:cubicBezTo>
                  <a:cubicBezTo>
                    <a:pt x="947" y="448"/>
                    <a:pt x="947" y="431"/>
                    <a:pt x="938" y="414"/>
                  </a:cubicBezTo>
                  <a:cubicBezTo>
                    <a:pt x="955" y="380"/>
                    <a:pt x="972" y="345"/>
                    <a:pt x="981" y="311"/>
                  </a:cubicBezTo>
                  <a:cubicBezTo>
                    <a:pt x="990" y="294"/>
                    <a:pt x="990" y="268"/>
                    <a:pt x="981" y="251"/>
                  </a:cubicBezTo>
                  <a:cubicBezTo>
                    <a:pt x="1007" y="208"/>
                    <a:pt x="1024" y="166"/>
                    <a:pt x="1041" y="123"/>
                  </a:cubicBezTo>
                  <a:cubicBezTo>
                    <a:pt x="1077" y="57"/>
                    <a:pt x="1021" y="0"/>
                    <a:pt x="96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69"/>
            <p:cNvSpPr/>
            <p:nvPr/>
          </p:nvSpPr>
          <p:spPr>
            <a:xfrm>
              <a:off x="2087679" y="1928980"/>
              <a:ext cx="92862" cy="79798"/>
            </a:xfrm>
            <a:custGeom>
              <a:avLst/>
              <a:gdLst/>
              <a:ahLst/>
              <a:cxnLst/>
              <a:rect l="l" t="t" r="r" b="b"/>
              <a:pathLst>
                <a:path w="1379" h="1185" extrusionOk="0">
                  <a:moveTo>
                    <a:pt x="989" y="1"/>
                  </a:moveTo>
                  <a:cubicBezTo>
                    <a:pt x="958" y="1"/>
                    <a:pt x="929" y="19"/>
                    <a:pt x="922" y="60"/>
                  </a:cubicBezTo>
                  <a:cubicBezTo>
                    <a:pt x="922" y="85"/>
                    <a:pt x="905" y="111"/>
                    <a:pt x="905" y="128"/>
                  </a:cubicBezTo>
                  <a:cubicBezTo>
                    <a:pt x="886" y="109"/>
                    <a:pt x="862" y="98"/>
                    <a:pt x="838" y="98"/>
                  </a:cubicBezTo>
                  <a:cubicBezTo>
                    <a:pt x="819" y="98"/>
                    <a:pt x="801" y="105"/>
                    <a:pt x="786" y="120"/>
                  </a:cubicBezTo>
                  <a:lnTo>
                    <a:pt x="760" y="137"/>
                  </a:lnTo>
                  <a:cubicBezTo>
                    <a:pt x="674" y="222"/>
                    <a:pt x="606" y="325"/>
                    <a:pt x="563" y="436"/>
                  </a:cubicBezTo>
                  <a:lnTo>
                    <a:pt x="153" y="171"/>
                  </a:lnTo>
                  <a:cubicBezTo>
                    <a:pt x="141" y="165"/>
                    <a:pt x="129" y="162"/>
                    <a:pt x="118" y="162"/>
                  </a:cubicBezTo>
                  <a:cubicBezTo>
                    <a:pt x="49" y="162"/>
                    <a:pt x="1" y="265"/>
                    <a:pt x="67" y="316"/>
                  </a:cubicBezTo>
                  <a:lnTo>
                    <a:pt x="341" y="513"/>
                  </a:lnTo>
                  <a:cubicBezTo>
                    <a:pt x="324" y="556"/>
                    <a:pt x="341" y="599"/>
                    <a:pt x="392" y="616"/>
                  </a:cubicBezTo>
                  <a:lnTo>
                    <a:pt x="503" y="667"/>
                  </a:lnTo>
                  <a:cubicBezTo>
                    <a:pt x="503" y="710"/>
                    <a:pt x="503" y="744"/>
                    <a:pt x="503" y="787"/>
                  </a:cubicBezTo>
                  <a:cubicBezTo>
                    <a:pt x="495" y="838"/>
                    <a:pt x="486" y="890"/>
                    <a:pt x="478" y="941"/>
                  </a:cubicBezTo>
                  <a:cubicBezTo>
                    <a:pt x="443" y="984"/>
                    <a:pt x="409" y="1018"/>
                    <a:pt x="366" y="1052"/>
                  </a:cubicBezTo>
                  <a:cubicBezTo>
                    <a:pt x="300" y="1106"/>
                    <a:pt x="358" y="1185"/>
                    <a:pt x="419" y="1185"/>
                  </a:cubicBezTo>
                  <a:cubicBezTo>
                    <a:pt x="436" y="1185"/>
                    <a:pt x="454" y="1178"/>
                    <a:pt x="469" y="1163"/>
                  </a:cubicBezTo>
                  <a:lnTo>
                    <a:pt x="478" y="1155"/>
                  </a:lnTo>
                  <a:cubicBezTo>
                    <a:pt x="496" y="1167"/>
                    <a:pt x="515" y="1173"/>
                    <a:pt x="533" y="1173"/>
                  </a:cubicBezTo>
                  <a:cubicBezTo>
                    <a:pt x="567" y="1173"/>
                    <a:pt x="598" y="1154"/>
                    <a:pt x="614" y="1121"/>
                  </a:cubicBezTo>
                  <a:cubicBezTo>
                    <a:pt x="614" y="1112"/>
                    <a:pt x="614" y="1112"/>
                    <a:pt x="623" y="1104"/>
                  </a:cubicBezTo>
                  <a:cubicBezTo>
                    <a:pt x="628" y="1105"/>
                    <a:pt x="632" y="1106"/>
                    <a:pt x="637" y="1106"/>
                  </a:cubicBezTo>
                  <a:cubicBezTo>
                    <a:pt x="660" y="1106"/>
                    <a:pt x="686" y="1090"/>
                    <a:pt x="700" y="1069"/>
                  </a:cubicBezTo>
                  <a:cubicBezTo>
                    <a:pt x="743" y="992"/>
                    <a:pt x="777" y="924"/>
                    <a:pt x="811" y="855"/>
                  </a:cubicBezTo>
                  <a:lnTo>
                    <a:pt x="1119" y="1069"/>
                  </a:lnTo>
                  <a:cubicBezTo>
                    <a:pt x="1128" y="1075"/>
                    <a:pt x="1140" y="1078"/>
                    <a:pt x="1151" y="1078"/>
                  </a:cubicBezTo>
                  <a:cubicBezTo>
                    <a:pt x="1173" y="1078"/>
                    <a:pt x="1197" y="1069"/>
                    <a:pt x="1213" y="1052"/>
                  </a:cubicBezTo>
                  <a:lnTo>
                    <a:pt x="1230" y="1061"/>
                  </a:lnTo>
                  <a:cubicBezTo>
                    <a:pt x="1244" y="1071"/>
                    <a:pt x="1257" y="1076"/>
                    <a:pt x="1270" y="1076"/>
                  </a:cubicBezTo>
                  <a:cubicBezTo>
                    <a:pt x="1332" y="1076"/>
                    <a:pt x="1378" y="973"/>
                    <a:pt x="1307" y="924"/>
                  </a:cubicBezTo>
                  <a:cubicBezTo>
                    <a:pt x="1273" y="898"/>
                    <a:pt x="1239" y="873"/>
                    <a:pt x="1205" y="847"/>
                  </a:cubicBezTo>
                  <a:lnTo>
                    <a:pt x="1119" y="796"/>
                  </a:lnTo>
                  <a:cubicBezTo>
                    <a:pt x="1119" y="787"/>
                    <a:pt x="1111" y="778"/>
                    <a:pt x="1102" y="778"/>
                  </a:cubicBezTo>
                  <a:cubicBezTo>
                    <a:pt x="1051" y="736"/>
                    <a:pt x="991" y="701"/>
                    <a:pt x="940" y="667"/>
                  </a:cubicBezTo>
                  <a:lnTo>
                    <a:pt x="905" y="650"/>
                  </a:lnTo>
                  <a:cubicBezTo>
                    <a:pt x="982" y="470"/>
                    <a:pt x="1034" y="291"/>
                    <a:pt x="1076" y="103"/>
                  </a:cubicBezTo>
                  <a:cubicBezTo>
                    <a:pt x="1087" y="41"/>
                    <a:pt x="1035" y="1"/>
                    <a:pt x="98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9"/>
            <p:cNvSpPr/>
            <p:nvPr/>
          </p:nvSpPr>
          <p:spPr>
            <a:xfrm>
              <a:off x="2148352" y="1836253"/>
              <a:ext cx="93199" cy="79798"/>
            </a:xfrm>
            <a:custGeom>
              <a:avLst/>
              <a:gdLst/>
              <a:ahLst/>
              <a:cxnLst/>
              <a:rect l="l" t="t" r="r" b="b"/>
              <a:pathLst>
                <a:path w="1384" h="1185" extrusionOk="0">
                  <a:moveTo>
                    <a:pt x="995" y="1"/>
                  </a:moveTo>
                  <a:cubicBezTo>
                    <a:pt x="964" y="1"/>
                    <a:pt x="935" y="18"/>
                    <a:pt x="928" y="59"/>
                  </a:cubicBezTo>
                  <a:lnTo>
                    <a:pt x="911" y="128"/>
                  </a:lnTo>
                  <a:cubicBezTo>
                    <a:pt x="896" y="103"/>
                    <a:pt x="870" y="90"/>
                    <a:pt x="843" y="90"/>
                  </a:cubicBezTo>
                  <a:cubicBezTo>
                    <a:pt x="824" y="90"/>
                    <a:pt x="806" y="97"/>
                    <a:pt x="791" y="111"/>
                  </a:cubicBezTo>
                  <a:lnTo>
                    <a:pt x="766" y="136"/>
                  </a:lnTo>
                  <a:cubicBezTo>
                    <a:pt x="680" y="222"/>
                    <a:pt x="612" y="316"/>
                    <a:pt x="569" y="427"/>
                  </a:cubicBezTo>
                  <a:lnTo>
                    <a:pt x="158" y="171"/>
                  </a:lnTo>
                  <a:cubicBezTo>
                    <a:pt x="144" y="163"/>
                    <a:pt x="130" y="159"/>
                    <a:pt x="117" y="159"/>
                  </a:cubicBezTo>
                  <a:cubicBezTo>
                    <a:pt x="45" y="159"/>
                    <a:pt x="0" y="265"/>
                    <a:pt x="73" y="316"/>
                  </a:cubicBezTo>
                  <a:lnTo>
                    <a:pt x="338" y="513"/>
                  </a:lnTo>
                  <a:cubicBezTo>
                    <a:pt x="321" y="556"/>
                    <a:pt x="347" y="598"/>
                    <a:pt x="389" y="616"/>
                  </a:cubicBezTo>
                  <a:lnTo>
                    <a:pt x="509" y="658"/>
                  </a:lnTo>
                  <a:cubicBezTo>
                    <a:pt x="501" y="701"/>
                    <a:pt x="501" y="744"/>
                    <a:pt x="509" y="787"/>
                  </a:cubicBezTo>
                  <a:cubicBezTo>
                    <a:pt x="501" y="838"/>
                    <a:pt x="492" y="889"/>
                    <a:pt x="483" y="941"/>
                  </a:cubicBezTo>
                  <a:cubicBezTo>
                    <a:pt x="449" y="975"/>
                    <a:pt x="406" y="1018"/>
                    <a:pt x="364" y="1052"/>
                  </a:cubicBezTo>
                  <a:cubicBezTo>
                    <a:pt x="304" y="1105"/>
                    <a:pt x="358" y="1185"/>
                    <a:pt x="421" y="1185"/>
                  </a:cubicBezTo>
                  <a:cubicBezTo>
                    <a:pt x="439" y="1185"/>
                    <a:pt x="458" y="1178"/>
                    <a:pt x="475" y="1163"/>
                  </a:cubicBezTo>
                  <a:lnTo>
                    <a:pt x="483" y="1155"/>
                  </a:lnTo>
                  <a:cubicBezTo>
                    <a:pt x="502" y="1167"/>
                    <a:pt x="521" y="1172"/>
                    <a:pt x="539" y="1172"/>
                  </a:cubicBezTo>
                  <a:cubicBezTo>
                    <a:pt x="573" y="1172"/>
                    <a:pt x="604" y="1153"/>
                    <a:pt x="620" y="1120"/>
                  </a:cubicBezTo>
                  <a:lnTo>
                    <a:pt x="629" y="1103"/>
                  </a:lnTo>
                  <a:cubicBezTo>
                    <a:pt x="633" y="1105"/>
                    <a:pt x="638" y="1105"/>
                    <a:pt x="643" y="1105"/>
                  </a:cubicBezTo>
                  <a:cubicBezTo>
                    <a:pt x="666" y="1105"/>
                    <a:pt x="692" y="1090"/>
                    <a:pt x="706" y="1069"/>
                  </a:cubicBezTo>
                  <a:cubicBezTo>
                    <a:pt x="749" y="992"/>
                    <a:pt x="783" y="924"/>
                    <a:pt x="826" y="855"/>
                  </a:cubicBezTo>
                  <a:lnTo>
                    <a:pt x="1125" y="1069"/>
                  </a:lnTo>
                  <a:cubicBezTo>
                    <a:pt x="1134" y="1075"/>
                    <a:pt x="1145" y="1078"/>
                    <a:pt x="1157" y="1078"/>
                  </a:cubicBezTo>
                  <a:cubicBezTo>
                    <a:pt x="1179" y="1078"/>
                    <a:pt x="1203" y="1068"/>
                    <a:pt x="1219" y="1052"/>
                  </a:cubicBezTo>
                  <a:lnTo>
                    <a:pt x="1236" y="1060"/>
                  </a:lnTo>
                  <a:cubicBezTo>
                    <a:pt x="1251" y="1071"/>
                    <a:pt x="1266" y="1075"/>
                    <a:pt x="1279" y="1075"/>
                  </a:cubicBezTo>
                  <a:cubicBezTo>
                    <a:pt x="1344" y="1075"/>
                    <a:pt x="1384" y="973"/>
                    <a:pt x="1313" y="924"/>
                  </a:cubicBezTo>
                  <a:cubicBezTo>
                    <a:pt x="1279" y="898"/>
                    <a:pt x="1245" y="872"/>
                    <a:pt x="1211" y="847"/>
                  </a:cubicBezTo>
                  <a:lnTo>
                    <a:pt x="1134" y="795"/>
                  </a:lnTo>
                  <a:cubicBezTo>
                    <a:pt x="1125" y="787"/>
                    <a:pt x="1116" y="778"/>
                    <a:pt x="1108" y="770"/>
                  </a:cubicBezTo>
                  <a:cubicBezTo>
                    <a:pt x="1057" y="735"/>
                    <a:pt x="997" y="701"/>
                    <a:pt x="945" y="667"/>
                  </a:cubicBezTo>
                  <a:lnTo>
                    <a:pt x="911" y="641"/>
                  </a:lnTo>
                  <a:cubicBezTo>
                    <a:pt x="988" y="470"/>
                    <a:pt x="1039" y="282"/>
                    <a:pt x="1082" y="102"/>
                  </a:cubicBezTo>
                  <a:cubicBezTo>
                    <a:pt x="1093" y="41"/>
                    <a:pt x="1041" y="1"/>
                    <a:pt x="99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9"/>
            <p:cNvSpPr/>
            <p:nvPr/>
          </p:nvSpPr>
          <p:spPr>
            <a:xfrm>
              <a:off x="2110439" y="1763728"/>
              <a:ext cx="75084" cy="78990"/>
            </a:xfrm>
            <a:custGeom>
              <a:avLst/>
              <a:gdLst/>
              <a:ahLst/>
              <a:cxnLst/>
              <a:rect l="l" t="t" r="r" b="b"/>
              <a:pathLst>
                <a:path w="1115" h="1173" extrusionOk="0">
                  <a:moveTo>
                    <a:pt x="670" y="1"/>
                  </a:moveTo>
                  <a:cubicBezTo>
                    <a:pt x="648" y="1"/>
                    <a:pt x="626" y="13"/>
                    <a:pt x="610" y="41"/>
                  </a:cubicBezTo>
                  <a:cubicBezTo>
                    <a:pt x="559" y="127"/>
                    <a:pt x="516" y="221"/>
                    <a:pt x="482" y="315"/>
                  </a:cubicBezTo>
                  <a:cubicBezTo>
                    <a:pt x="473" y="332"/>
                    <a:pt x="465" y="358"/>
                    <a:pt x="456" y="375"/>
                  </a:cubicBezTo>
                  <a:cubicBezTo>
                    <a:pt x="413" y="367"/>
                    <a:pt x="371" y="349"/>
                    <a:pt x="328" y="341"/>
                  </a:cubicBezTo>
                  <a:cubicBezTo>
                    <a:pt x="321" y="339"/>
                    <a:pt x="314" y="338"/>
                    <a:pt x="307" y="338"/>
                  </a:cubicBezTo>
                  <a:cubicBezTo>
                    <a:pt x="289" y="338"/>
                    <a:pt x="272" y="345"/>
                    <a:pt x="259" y="358"/>
                  </a:cubicBezTo>
                  <a:lnTo>
                    <a:pt x="165" y="307"/>
                  </a:lnTo>
                  <a:cubicBezTo>
                    <a:pt x="151" y="299"/>
                    <a:pt x="137" y="295"/>
                    <a:pt x="123" y="295"/>
                  </a:cubicBezTo>
                  <a:cubicBezTo>
                    <a:pt x="49" y="295"/>
                    <a:pt x="0" y="400"/>
                    <a:pt x="80" y="444"/>
                  </a:cubicBezTo>
                  <a:cubicBezTo>
                    <a:pt x="182" y="503"/>
                    <a:pt x="285" y="563"/>
                    <a:pt x="388" y="606"/>
                  </a:cubicBezTo>
                  <a:lnTo>
                    <a:pt x="388" y="623"/>
                  </a:lnTo>
                  <a:cubicBezTo>
                    <a:pt x="353" y="769"/>
                    <a:pt x="345" y="914"/>
                    <a:pt x="345" y="1059"/>
                  </a:cubicBezTo>
                  <a:cubicBezTo>
                    <a:pt x="345" y="1077"/>
                    <a:pt x="353" y="1102"/>
                    <a:pt x="371" y="1111"/>
                  </a:cubicBezTo>
                  <a:cubicBezTo>
                    <a:pt x="377" y="1148"/>
                    <a:pt x="411" y="1172"/>
                    <a:pt x="445" y="1172"/>
                  </a:cubicBezTo>
                  <a:cubicBezTo>
                    <a:pt x="458" y="1172"/>
                    <a:pt x="470" y="1169"/>
                    <a:pt x="482" y="1162"/>
                  </a:cubicBezTo>
                  <a:cubicBezTo>
                    <a:pt x="610" y="1128"/>
                    <a:pt x="627" y="982"/>
                    <a:pt x="653" y="854"/>
                  </a:cubicBezTo>
                  <a:cubicBezTo>
                    <a:pt x="661" y="811"/>
                    <a:pt x="670" y="777"/>
                    <a:pt x="679" y="734"/>
                  </a:cubicBezTo>
                  <a:lnTo>
                    <a:pt x="764" y="760"/>
                  </a:lnTo>
                  <a:lnTo>
                    <a:pt x="910" y="829"/>
                  </a:lnTo>
                  <a:cubicBezTo>
                    <a:pt x="887" y="890"/>
                    <a:pt x="925" y="951"/>
                    <a:pt x="983" y="951"/>
                  </a:cubicBezTo>
                  <a:cubicBezTo>
                    <a:pt x="989" y="951"/>
                    <a:pt x="996" y="950"/>
                    <a:pt x="1004" y="948"/>
                  </a:cubicBezTo>
                  <a:cubicBezTo>
                    <a:pt x="1115" y="931"/>
                    <a:pt x="1115" y="854"/>
                    <a:pt x="1081" y="777"/>
                  </a:cubicBezTo>
                  <a:cubicBezTo>
                    <a:pt x="1081" y="752"/>
                    <a:pt x="1064" y="726"/>
                    <a:pt x="1046" y="717"/>
                  </a:cubicBezTo>
                  <a:cubicBezTo>
                    <a:pt x="1029" y="709"/>
                    <a:pt x="1021" y="700"/>
                    <a:pt x="1012" y="692"/>
                  </a:cubicBezTo>
                  <a:cubicBezTo>
                    <a:pt x="935" y="632"/>
                    <a:pt x="850" y="580"/>
                    <a:pt x="756" y="538"/>
                  </a:cubicBezTo>
                  <a:lnTo>
                    <a:pt x="713" y="503"/>
                  </a:lnTo>
                  <a:cubicBezTo>
                    <a:pt x="721" y="461"/>
                    <a:pt x="730" y="418"/>
                    <a:pt x="738" y="367"/>
                  </a:cubicBezTo>
                  <a:cubicBezTo>
                    <a:pt x="738" y="349"/>
                    <a:pt x="738" y="324"/>
                    <a:pt x="721" y="307"/>
                  </a:cubicBezTo>
                  <a:lnTo>
                    <a:pt x="721" y="178"/>
                  </a:lnTo>
                  <a:cubicBezTo>
                    <a:pt x="730" y="161"/>
                    <a:pt x="738" y="144"/>
                    <a:pt x="747" y="127"/>
                  </a:cubicBezTo>
                  <a:cubicBezTo>
                    <a:pt x="771" y="62"/>
                    <a:pt x="720" y="1"/>
                    <a:pt x="67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9"/>
            <p:cNvSpPr/>
            <p:nvPr/>
          </p:nvSpPr>
          <p:spPr>
            <a:xfrm>
              <a:off x="2021012" y="1653021"/>
              <a:ext cx="75219" cy="79058"/>
            </a:xfrm>
            <a:custGeom>
              <a:avLst/>
              <a:gdLst/>
              <a:ahLst/>
              <a:cxnLst/>
              <a:rect l="l" t="t" r="r" b="b"/>
              <a:pathLst>
                <a:path w="1117" h="1174" extrusionOk="0">
                  <a:moveTo>
                    <a:pt x="667" y="0"/>
                  </a:moveTo>
                  <a:cubicBezTo>
                    <a:pt x="644" y="0"/>
                    <a:pt x="620" y="13"/>
                    <a:pt x="604" y="43"/>
                  </a:cubicBezTo>
                  <a:cubicBezTo>
                    <a:pt x="552" y="128"/>
                    <a:pt x="509" y="214"/>
                    <a:pt x="475" y="308"/>
                  </a:cubicBezTo>
                  <a:cubicBezTo>
                    <a:pt x="467" y="325"/>
                    <a:pt x="458" y="351"/>
                    <a:pt x="450" y="377"/>
                  </a:cubicBezTo>
                  <a:cubicBezTo>
                    <a:pt x="407" y="359"/>
                    <a:pt x="364" y="351"/>
                    <a:pt x="321" y="342"/>
                  </a:cubicBezTo>
                  <a:cubicBezTo>
                    <a:pt x="311" y="339"/>
                    <a:pt x="300" y="337"/>
                    <a:pt x="290" y="337"/>
                  </a:cubicBezTo>
                  <a:cubicBezTo>
                    <a:pt x="276" y="337"/>
                    <a:pt x="263" y="341"/>
                    <a:pt x="253" y="351"/>
                  </a:cubicBezTo>
                  <a:lnTo>
                    <a:pt x="159" y="308"/>
                  </a:lnTo>
                  <a:cubicBezTo>
                    <a:pt x="146" y="302"/>
                    <a:pt x="133" y="300"/>
                    <a:pt x="121" y="300"/>
                  </a:cubicBezTo>
                  <a:cubicBezTo>
                    <a:pt x="47" y="300"/>
                    <a:pt x="1" y="401"/>
                    <a:pt x="82" y="445"/>
                  </a:cubicBezTo>
                  <a:cubicBezTo>
                    <a:pt x="176" y="505"/>
                    <a:pt x="278" y="556"/>
                    <a:pt x="390" y="608"/>
                  </a:cubicBezTo>
                  <a:lnTo>
                    <a:pt x="390" y="616"/>
                  </a:lnTo>
                  <a:cubicBezTo>
                    <a:pt x="355" y="762"/>
                    <a:pt x="338" y="907"/>
                    <a:pt x="338" y="1052"/>
                  </a:cubicBezTo>
                  <a:cubicBezTo>
                    <a:pt x="338" y="1078"/>
                    <a:pt x="347" y="1095"/>
                    <a:pt x="364" y="1112"/>
                  </a:cubicBezTo>
                  <a:cubicBezTo>
                    <a:pt x="377" y="1150"/>
                    <a:pt x="407" y="1174"/>
                    <a:pt x="443" y="1174"/>
                  </a:cubicBezTo>
                  <a:cubicBezTo>
                    <a:pt x="456" y="1174"/>
                    <a:pt x="470" y="1170"/>
                    <a:pt x="484" y="1164"/>
                  </a:cubicBezTo>
                  <a:cubicBezTo>
                    <a:pt x="612" y="1129"/>
                    <a:pt x="629" y="984"/>
                    <a:pt x="655" y="856"/>
                  </a:cubicBezTo>
                  <a:cubicBezTo>
                    <a:pt x="663" y="813"/>
                    <a:pt x="672" y="770"/>
                    <a:pt x="672" y="736"/>
                  </a:cubicBezTo>
                  <a:lnTo>
                    <a:pt x="758" y="762"/>
                  </a:lnTo>
                  <a:lnTo>
                    <a:pt x="912" y="830"/>
                  </a:lnTo>
                  <a:cubicBezTo>
                    <a:pt x="879" y="886"/>
                    <a:pt x="931" y="950"/>
                    <a:pt x="987" y="950"/>
                  </a:cubicBezTo>
                  <a:cubicBezTo>
                    <a:pt x="990" y="950"/>
                    <a:pt x="994" y="950"/>
                    <a:pt x="997" y="950"/>
                  </a:cubicBezTo>
                  <a:cubicBezTo>
                    <a:pt x="1108" y="933"/>
                    <a:pt x="1117" y="847"/>
                    <a:pt x="1083" y="779"/>
                  </a:cubicBezTo>
                  <a:cubicBezTo>
                    <a:pt x="1083" y="753"/>
                    <a:pt x="1066" y="727"/>
                    <a:pt x="1040" y="719"/>
                  </a:cubicBezTo>
                  <a:cubicBezTo>
                    <a:pt x="1031" y="710"/>
                    <a:pt x="1023" y="693"/>
                    <a:pt x="1006" y="685"/>
                  </a:cubicBezTo>
                  <a:cubicBezTo>
                    <a:pt x="929" y="625"/>
                    <a:pt x="843" y="573"/>
                    <a:pt x="749" y="531"/>
                  </a:cubicBezTo>
                  <a:lnTo>
                    <a:pt x="706" y="496"/>
                  </a:lnTo>
                  <a:cubicBezTo>
                    <a:pt x="715" y="454"/>
                    <a:pt x="723" y="411"/>
                    <a:pt x="732" y="368"/>
                  </a:cubicBezTo>
                  <a:cubicBezTo>
                    <a:pt x="740" y="342"/>
                    <a:pt x="732" y="325"/>
                    <a:pt x="715" y="300"/>
                  </a:cubicBezTo>
                  <a:lnTo>
                    <a:pt x="715" y="171"/>
                  </a:lnTo>
                  <a:cubicBezTo>
                    <a:pt x="723" y="154"/>
                    <a:pt x="732" y="137"/>
                    <a:pt x="740" y="120"/>
                  </a:cubicBezTo>
                  <a:cubicBezTo>
                    <a:pt x="764" y="56"/>
                    <a:pt x="716" y="0"/>
                    <a:pt x="66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9"/>
            <p:cNvSpPr/>
            <p:nvPr/>
          </p:nvSpPr>
          <p:spPr>
            <a:xfrm>
              <a:off x="2012392" y="1850462"/>
              <a:ext cx="83300" cy="69024"/>
            </a:xfrm>
            <a:custGeom>
              <a:avLst/>
              <a:gdLst/>
              <a:ahLst/>
              <a:cxnLst/>
              <a:rect l="l" t="t" r="r" b="b"/>
              <a:pathLst>
                <a:path w="1237" h="1025" extrusionOk="0">
                  <a:moveTo>
                    <a:pt x="864" y="0"/>
                  </a:moveTo>
                  <a:cubicBezTo>
                    <a:pt x="839" y="0"/>
                    <a:pt x="814" y="12"/>
                    <a:pt x="800" y="37"/>
                  </a:cubicBezTo>
                  <a:cubicBezTo>
                    <a:pt x="783" y="79"/>
                    <a:pt x="774" y="114"/>
                    <a:pt x="757" y="148"/>
                  </a:cubicBezTo>
                  <a:cubicBezTo>
                    <a:pt x="714" y="182"/>
                    <a:pt x="672" y="225"/>
                    <a:pt x="637" y="276"/>
                  </a:cubicBezTo>
                  <a:cubicBezTo>
                    <a:pt x="526" y="208"/>
                    <a:pt x="415" y="156"/>
                    <a:pt x="295" y="114"/>
                  </a:cubicBezTo>
                  <a:cubicBezTo>
                    <a:pt x="285" y="110"/>
                    <a:pt x="274" y="108"/>
                    <a:pt x="265" y="108"/>
                  </a:cubicBezTo>
                  <a:cubicBezTo>
                    <a:pt x="228" y="108"/>
                    <a:pt x="201" y="133"/>
                    <a:pt x="201" y="174"/>
                  </a:cubicBezTo>
                  <a:lnTo>
                    <a:pt x="99" y="165"/>
                  </a:lnTo>
                  <a:cubicBezTo>
                    <a:pt x="94" y="164"/>
                    <a:pt x="90" y="164"/>
                    <a:pt x="86" y="164"/>
                  </a:cubicBezTo>
                  <a:cubicBezTo>
                    <a:pt x="11" y="164"/>
                    <a:pt x="0" y="303"/>
                    <a:pt x="81" y="319"/>
                  </a:cubicBezTo>
                  <a:cubicBezTo>
                    <a:pt x="235" y="353"/>
                    <a:pt x="398" y="405"/>
                    <a:pt x="552" y="464"/>
                  </a:cubicBezTo>
                  <a:cubicBezTo>
                    <a:pt x="518" y="550"/>
                    <a:pt x="509" y="636"/>
                    <a:pt x="518" y="721"/>
                  </a:cubicBezTo>
                  <a:lnTo>
                    <a:pt x="492" y="755"/>
                  </a:lnTo>
                  <a:cubicBezTo>
                    <a:pt x="466" y="790"/>
                    <a:pt x="475" y="832"/>
                    <a:pt x="509" y="858"/>
                  </a:cubicBezTo>
                  <a:cubicBezTo>
                    <a:pt x="509" y="884"/>
                    <a:pt x="501" y="901"/>
                    <a:pt x="492" y="926"/>
                  </a:cubicBezTo>
                  <a:cubicBezTo>
                    <a:pt x="486" y="982"/>
                    <a:pt x="529" y="1024"/>
                    <a:pt x="575" y="1024"/>
                  </a:cubicBezTo>
                  <a:cubicBezTo>
                    <a:pt x="593" y="1024"/>
                    <a:pt x="612" y="1018"/>
                    <a:pt x="629" y="1003"/>
                  </a:cubicBezTo>
                  <a:cubicBezTo>
                    <a:pt x="635" y="1006"/>
                    <a:pt x="642" y="1007"/>
                    <a:pt x="648" y="1007"/>
                  </a:cubicBezTo>
                  <a:cubicBezTo>
                    <a:pt x="667" y="1007"/>
                    <a:pt x="685" y="997"/>
                    <a:pt x="697" y="978"/>
                  </a:cubicBezTo>
                  <a:cubicBezTo>
                    <a:pt x="783" y="884"/>
                    <a:pt x="851" y="764"/>
                    <a:pt x="894" y="644"/>
                  </a:cubicBezTo>
                  <a:lnTo>
                    <a:pt x="911" y="644"/>
                  </a:lnTo>
                  <a:cubicBezTo>
                    <a:pt x="963" y="687"/>
                    <a:pt x="1014" y="730"/>
                    <a:pt x="1065" y="772"/>
                  </a:cubicBezTo>
                  <a:cubicBezTo>
                    <a:pt x="1082" y="788"/>
                    <a:pt x="1101" y="794"/>
                    <a:pt x="1119" y="794"/>
                  </a:cubicBezTo>
                  <a:cubicBezTo>
                    <a:pt x="1182" y="794"/>
                    <a:pt x="1236" y="715"/>
                    <a:pt x="1176" y="661"/>
                  </a:cubicBezTo>
                  <a:lnTo>
                    <a:pt x="1117" y="610"/>
                  </a:lnTo>
                  <a:cubicBezTo>
                    <a:pt x="1117" y="584"/>
                    <a:pt x="1108" y="559"/>
                    <a:pt x="1082" y="550"/>
                  </a:cubicBezTo>
                  <a:cubicBezTo>
                    <a:pt x="1031" y="524"/>
                    <a:pt x="988" y="499"/>
                    <a:pt x="937" y="473"/>
                  </a:cubicBezTo>
                  <a:cubicBezTo>
                    <a:pt x="954" y="387"/>
                    <a:pt x="963" y="310"/>
                    <a:pt x="963" y="225"/>
                  </a:cubicBezTo>
                  <a:lnTo>
                    <a:pt x="980" y="182"/>
                  </a:lnTo>
                  <a:cubicBezTo>
                    <a:pt x="997" y="139"/>
                    <a:pt x="988" y="97"/>
                    <a:pt x="954" y="71"/>
                  </a:cubicBezTo>
                  <a:lnTo>
                    <a:pt x="945" y="62"/>
                  </a:lnTo>
                  <a:cubicBezTo>
                    <a:pt x="935" y="23"/>
                    <a:pt x="899" y="0"/>
                    <a:pt x="86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9"/>
            <p:cNvSpPr/>
            <p:nvPr/>
          </p:nvSpPr>
          <p:spPr>
            <a:xfrm>
              <a:off x="1984783" y="1981169"/>
              <a:ext cx="78653" cy="64243"/>
            </a:xfrm>
            <a:custGeom>
              <a:avLst/>
              <a:gdLst/>
              <a:ahLst/>
              <a:cxnLst/>
              <a:rect l="l" t="t" r="r" b="b"/>
              <a:pathLst>
                <a:path w="1168" h="954" extrusionOk="0">
                  <a:moveTo>
                    <a:pt x="800" y="0"/>
                  </a:moveTo>
                  <a:cubicBezTo>
                    <a:pt x="772" y="0"/>
                    <a:pt x="744" y="11"/>
                    <a:pt x="731" y="38"/>
                  </a:cubicBezTo>
                  <a:cubicBezTo>
                    <a:pt x="680" y="115"/>
                    <a:pt x="637" y="192"/>
                    <a:pt x="594" y="269"/>
                  </a:cubicBezTo>
                  <a:lnTo>
                    <a:pt x="594" y="277"/>
                  </a:lnTo>
                  <a:lnTo>
                    <a:pt x="389" y="132"/>
                  </a:lnTo>
                  <a:cubicBezTo>
                    <a:pt x="375" y="125"/>
                    <a:pt x="361" y="122"/>
                    <a:pt x="348" y="122"/>
                  </a:cubicBezTo>
                  <a:cubicBezTo>
                    <a:pt x="310" y="122"/>
                    <a:pt x="275" y="147"/>
                    <a:pt x="269" y="192"/>
                  </a:cubicBezTo>
                  <a:cubicBezTo>
                    <a:pt x="226" y="175"/>
                    <a:pt x="183" y="166"/>
                    <a:pt x="132" y="157"/>
                  </a:cubicBezTo>
                  <a:cubicBezTo>
                    <a:pt x="127" y="156"/>
                    <a:pt x="121" y="155"/>
                    <a:pt x="115" y="155"/>
                  </a:cubicBezTo>
                  <a:cubicBezTo>
                    <a:pt x="53" y="155"/>
                    <a:pt x="0" y="239"/>
                    <a:pt x="55" y="286"/>
                  </a:cubicBezTo>
                  <a:lnTo>
                    <a:pt x="98" y="329"/>
                  </a:lnTo>
                  <a:cubicBezTo>
                    <a:pt x="112" y="343"/>
                    <a:pt x="131" y="349"/>
                    <a:pt x="150" y="349"/>
                  </a:cubicBezTo>
                  <a:cubicBezTo>
                    <a:pt x="165" y="349"/>
                    <a:pt x="180" y="345"/>
                    <a:pt x="192" y="337"/>
                  </a:cubicBezTo>
                  <a:cubicBezTo>
                    <a:pt x="303" y="363"/>
                    <a:pt x="414" y="388"/>
                    <a:pt x="517" y="431"/>
                  </a:cubicBezTo>
                  <a:cubicBezTo>
                    <a:pt x="466" y="542"/>
                    <a:pt x="423" y="654"/>
                    <a:pt x="389" y="765"/>
                  </a:cubicBezTo>
                  <a:cubicBezTo>
                    <a:pt x="363" y="782"/>
                    <a:pt x="346" y="799"/>
                    <a:pt x="320" y="816"/>
                  </a:cubicBezTo>
                  <a:cubicBezTo>
                    <a:pt x="259" y="871"/>
                    <a:pt x="318" y="953"/>
                    <a:pt x="383" y="953"/>
                  </a:cubicBezTo>
                  <a:cubicBezTo>
                    <a:pt x="399" y="953"/>
                    <a:pt x="416" y="948"/>
                    <a:pt x="432" y="936"/>
                  </a:cubicBezTo>
                  <a:cubicBezTo>
                    <a:pt x="551" y="833"/>
                    <a:pt x="654" y="705"/>
                    <a:pt x="739" y="568"/>
                  </a:cubicBezTo>
                  <a:lnTo>
                    <a:pt x="962" y="722"/>
                  </a:lnTo>
                  <a:cubicBezTo>
                    <a:pt x="976" y="733"/>
                    <a:pt x="991" y="738"/>
                    <a:pt x="1004" y="738"/>
                  </a:cubicBezTo>
                  <a:cubicBezTo>
                    <a:pt x="1023" y="738"/>
                    <a:pt x="1041" y="728"/>
                    <a:pt x="1056" y="713"/>
                  </a:cubicBezTo>
                  <a:cubicBezTo>
                    <a:pt x="1065" y="717"/>
                    <a:pt x="1073" y="719"/>
                    <a:pt x="1081" y="719"/>
                  </a:cubicBezTo>
                  <a:cubicBezTo>
                    <a:pt x="1141" y="719"/>
                    <a:pt x="1168" y="614"/>
                    <a:pt x="1107" y="577"/>
                  </a:cubicBezTo>
                  <a:cubicBezTo>
                    <a:pt x="1013" y="508"/>
                    <a:pt x="911" y="448"/>
                    <a:pt x="808" y="397"/>
                  </a:cubicBezTo>
                  <a:cubicBezTo>
                    <a:pt x="851" y="294"/>
                    <a:pt x="876" y="192"/>
                    <a:pt x="893" y="80"/>
                  </a:cubicBezTo>
                  <a:cubicBezTo>
                    <a:pt x="893" y="38"/>
                    <a:pt x="868" y="3"/>
                    <a:pt x="825" y="3"/>
                  </a:cubicBezTo>
                  <a:cubicBezTo>
                    <a:pt x="817" y="1"/>
                    <a:pt x="808" y="0"/>
                    <a:pt x="80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9"/>
            <p:cNvSpPr/>
            <p:nvPr/>
          </p:nvSpPr>
          <p:spPr>
            <a:xfrm>
              <a:off x="2226399" y="1770866"/>
              <a:ext cx="76835" cy="74074"/>
            </a:xfrm>
            <a:custGeom>
              <a:avLst/>
              <a:gdLst/>
              <a:ahLst/>
              <a:cxnLst/>
              <a:rect l="l" t="t" r="r" b="b"/>
              <a:pathLst>
                <a:path w="1141" h="1100" extrusionOk="0">
                  <a:moveTo>
                    <a:pt x="755" y="1"/>
                  </a:moveTo>
                  <a:cubicBezTo>
                    <a:pt x="736" y="1"/>
                    <a:pt x="718" y="9"/>
                    <a:pt x="702" y="30"/>
                  </a:cubicBezTo>
                  <a:lnTo>
                    <a:pt x="693" y="47"/>
                  </a:lnTo>
                  <a:lnTo>
                    <a:pt x="650" y="98"/>
                  </a:lnTo>
                  <a:cubicBezTo>
                    <a:pt x="634" y="82"/>
                    <a:pt x="613" y="74"/>
                    <a:pt x="592" y="74"/>
                  </a:cubicBezTo>
                  <a:cubicBezTo>
                    <a:pt x="558" y="74"/>
                    <a:pt x="524" y="95"/>
                    <a:pt x="514" y="132"/>
                  </a:cubicBezTo>
                  <a:cubicBezTo>
                    <a:pt x="496" y="192"/>
                    <a:pt x="479" y="252"/>
                    <a:pt x="462" y="303"/>
                  </a:cubicBezTo>
                  <a:lnTo>
                    <a:pt x="437" y="295"/>
                  </a:lnTo>
                  <a:lnTo>
                    <a:pt x="231" y="149"/>
                  </a:lnTo>
                  <a:cubicBezTo>
                    <a:pt x="217" y="135"/>
                    <a:pt x="200" y="128"/>
                    <a:pt x="183" y="128"/>
                  </a:cubicBezTo>
                  <a:cubicBezTo>
                    <a:pt x="160" y="128"/>
                    <a:pt x="139" y="142"/>
                    <a:pt x="129" y="166"/>
                  </a:cubicBezTo>
                  <a:cubicBezTo>
                    <a:pt x="119" y="163"/>
                    <a:pt x="110" y="161"/>
                    <a:pt x="102" y="161"/>
                  </a:cubicBezTo>
                  <a:cubicBezTo>
                    <a:pt x="33" y="161"/>
                    <a:pt x="0" y="274"/>
                    <a:pt x="69" y="312"/>
                  </a:cubicBezTo>
                  <a:cubicBezTo>
                    <a:pt x="188" y="380"/>
                    <a:pt x="300" y="449"/>
                    <a:pt x="419" y="517"/>
                  </a:cubicBezTo>
                  <a:cubicBezTo>
                    <a:pt x="351" y="671"/>
                    <a:pt x="300" y="834"/>
                    <a:pt x="274" y="996"/>
                  </a:cubicBezTo>
                  <a:cubicBezTo>
                    <a:pt x="264" y="1059"/>
                    <a:pt x="318" y="1100"/>
                    <a:pt x="365" y="1100"/>
                  </a:cubicBezTo>
                  <a:cubicBezTo>
                    <a:pt x="394" y="1100"/>
                    <a:pt x="421" y="1084"/>
                    <a:pt x="428" y="1048"/>
                  </a:cubicBezTo>
                  <a:cubicBezTo>
                    <a:pt x="439" y="1052"/>
                    <a:pt x="450" y="1054"/>
                    <a:pt x="461" y="1054"/>
                  </a:cubicBezTo>
                  <a:cubicBezTo>
                    <a:pt x="494" y="1054"/>
                    <a:pt x="524" y="1035"/>
                    <a:pt x="531" y="996"/>
                  </a:cubicBezTo>
                  <a:cubicBezTo>
                    <a:pt x="556" y="876"/>
                    <a:pt x="582" y="765"/>
                    <a:pt x="616" y="646"/>
                  </a:cubicBezTo>
                  <a:cubicBezTo>
                    <a:pt x="710" y="705"/>
                    <a:pt x="796" y="765"/>
                    <a:pt x="881" y="825"/>
                  </a:cubicBezTo>
                  <a:lnTo>
                    <a:pt x="933" y="859"/>
                  </a:lnTo>
                  <a:lnTo>
                    <a:pt x="950" y="868"/>
                  </a:lnTo>
                  <a:lnTo>
                    <a:pt x="993" y="894"/>
                  </a:lnTo>
                  <a:cubicBezTo>
                    <a:pt x="1007" y="904"/>
                    <a:pt x="1022" y="908"/>
                    <a:pt x="1035" y="908"/>
                  </a:cubicBezTo>
                  <a:cubicBezTo>
                    <a:pt x="1100" y="908"/>
                    <a:pt x="1140" y="806"/>
                    <a:pt x="1070" y="757"/>
                  </a:cubicBezTo>
                  <a:lnTo>
                    <a:pt x="1027" y="731"/>
                  </a:lnTo>
                  <a:lnTo>
                    <a:pt x="1018" y="714"/>
                  </a:lnTo>
                  <a:cubicBezTo>
                    <a:pt x="1035" y="714"/>
                    <a:pt x="1044" y="705"/>
                    <a:pt x="1061" y="697"/>
                  </a:cubicBezTo>
                  <a:cubicBezTo>
                    <a:pt x="1112" y="663"/>
                    <a:pt x="1104" y="569"/>
                    <a:pt x="1035" y="551"/>
                  </a:cubicBezTo>
                  <a:lnTo>
                    <a:pt x="702" y="406"/>
                  </a:lnTo>
                  <a:cubicBezTo>
                    <a:pt x="736" y="312"/>
                    <a:pt x="779" y="218"/>
                    <a:pt x="830" y="124"/>
                  </a:cubicBezTo>
                  <a:cubicBezTo>
                    <a:pt x="855" y="67"/>
                    <a:pt x="806" y="1"/>
                    <a:pt x="75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9"/>
            <p:cNvSpPr/>
            <p:nvPr/>
          </p:nvSpPr>
          <p:spPr>
            <a:xfrm>
              <a:off x="1958520" y="1738745"/>
              <a:ext cx="72728" cy="69765"/>
            </a:xfrm>
            <a:custGeom>
              <a:avLst/>
              <a:gdLst/>
              <a:ahLst/>
              <a:cxnLst/>
              <a:rect l="l" t="t" r="r" b="b"/>
              <a:pathLst>
                <a:path w="1080" h="1036" extrusionOk="0">
                  <a:moveTo>
                    <a:pt x="698" y="0"/>
                  </a:moveTo>
                  <a:cubicBezTo>
                    <a:pt x="671" y="0"/>
                    <a:pt x="644" y="15"/>
                    <a:pt x="633" y="36"/>
                  </a:cubicBezTo>
                  <a:cubicBezTo>
                    <a:pt x="599" y="113"/>
                    <a:pt x="565" y="199"/>
                    <a:pt x="531" y="276"/>
                  </a:cubicBezTo>
                  <a:cubicBezTo>
                    <a:pt x="445" y="224"/>
                    <a:pt x="351" y="173"/>
                    <a:pt x="265" y="130"/>
                  </a:cubicBezTo>
                  <a:cubicBezTo>
                    <a:pt x="256" y="126"/>
                    <a:pt x="247" y="125"/>
                    <a:pt x="237" y="125"/>
                  </a:cubicBezTo>
                  <a:cubicBezTo>
                    <a:pt x="205" y="125"/>
                    <a:pt x="174" y="146"/>
                    <a:pt x="154" y="173"/>
                  </a:cubicBezTo>
                  <a:lnTo>
                    <a:pt x="120" y="164"/>
                  </a:lnTo>
                  <a:cubicBezTo>
                    <a:pt x="34" y="164"/>
                    <a:pt x="0" y="276"/>
                    <a:pt x="77" y="318"/>
                  </a:cubicBezTo>
                  <a:lnTo>
                    <a:pt x="471" y="464"/>
                  </a:lnTo>
                  <a:cubicBezTo>
                    <a:pt x="437" y="575"/>
                    <a:pt x="402" y="678"/>
                    <a:pt x="377" y="789"/>
                  </a:cubicBezTo>
                  <a:cubicBezTo>
                    <a:pt x="368" y="815"/>
                    <a:pt x="385" y="840"/>
                    <a:pt x="402" y="866"/>
                  </a:cubicBezTo>
                  <a:cubicBezTo>
                    <a:pt x="402" y="892"/>
                    <a:pt x="394" y="909"/>
                    <a:pt x="385" y="934"/>
                  </a:cubicBezTo>
                  <a:cubicBezTo>
                    <a:pt x="380" y="991"/>
                    <a:pt x="426" y="1036"/>
                    <a:pt x="470" y="1036"/>
                  </a:cubicBezTo>
                  <a:cubicBezTo>
                    <a:pt x="493" y="1036"/>
                    <a:pt x="516" y="1023"/>
                    <a:pt x="531" y="994"/>
                  </a:cubicBezTo>
                  <a:cubicBezTo>
                    <a:pt x="608" y="857"/>
                    <a:pt x="659" y="720"/>
                    <a:pt x="702" y="566"/>
                  </a:cubicBezTo>
                  <a:cubicBezTo>
                    <a:pt x="779" y="626"/>
                    <a:pt x="847" y="678"/>
                    <a:pt x="907" y="738"/>
                  </a:cubicBezTo>
                  <a:cubicBezTo>
                    <a:pt x="922" y="750"/>
                    <a:pt x="938" y="756"/>
                    <a:pt x="955" y="756"/>
                  </a:cubicBezTo>
                  <a:cubicBezTo>
                    <a:pt x="1017" y="756"/>
                    <a:pt x="1079" y="680"/>
                    <a:pt x="1018" y="626"/>
                  </a:cubicBezTo>
                  <a:lnTo>
                    <a:pt x="975" y="584"/>
                  </a:lnTo>
                  <a:cubicBezTo>
                    <a:pt x="1001" y="549"/>
                    <a:pt x="993" y="498"/>
                    <a:pt x="950" y="472"/>
                  </a:cubicBezTo>
                  <a:cubicBezTo>
                    <a:pt x="881" y="438"/>
                    <a:pt x="813" y="404"/>
                    <a:pt x="745" y="378"/>
                  </a:cubicBezTo>
                  <a:cubicBezTo>
                    <a:pt x="745" y="353"/>
                    <a:pt x="753" y="335"/>
                    <a:pt x="753" y="318"/>
                  </a:cubicBezTo>
                  <a:lnTo>
                    <a:pt x="770" y="267"/>
                  </a:lnTo>
                  <a:cubicBezTo>
                    <a:pt x="796" y="216"/>
                    <a:pt x="822" y="173"/>
                    <a:pt x="847" y="122"/>
                  </a:cubicBezTo>
                  <a:cubicBezTo>
                    <a:pt x="875" y="66"/>
                    <a:pt x="835" y="10"/>
                    <a:pt x="782" y="10"/>
                  </a:cubicBezTo>
                  <a:cubicBezTo>
                    <a:pt x="770" y="10"/>
                    <a:pt x="757" y="13"/>
                    <a:pt x="745" y="19"/>
                  </a:cubicBezTo>
                  <a:cubicBezTo>
                    <a:pt x="731" y="6"/>
                    <a:pt x="715" y="0"/>
                    <a:pt x="69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9"/>
            <p:cNvSpPr/>
            <p:nvPr/>
          </p:nvSpPr>
          <p:spPr>
            <a:xfrm>
              <a:off x="1907073" y="1877196"/>
              <a:ext cx="80539" cy="79462"/>
            </a:xfrm>
            <a:custGeom>
              <a:avLst/>
              <a:gdLst/>
              <a:ahLst/>
              <a:cxnLst/>
              <a:rect l="l" t="t" r="r" b="b"/>
              <a:pathLst>
                <a:path w="1196" h="1180" extrusionOk="0">
                  <a:moveTo>
                    <a:pt x="854" y="1"/>
                  </a:moveTo>
                  <a:cubicBezTo>
                    <a:pt x="830" y="1"/>
                    <a:pt x="806" y="13"/>
                    <a:pt x="790" y="42"/>
                  </a:cubicBezTo>
                  <a:cubicBezTo>
                    <a:pt x="756" y="93"/>
                    <a:pt x="721" y="136"/>
                    <a:pt x="696" y="187"/>
                  </a:cubicBezTo>
                  <a:cubicBezTo>
                    <a:pt x="662" y="196"/>
                    <a:pt x="636" y="213"/>
                    <a:pt x="627" y="239"/>
                  </a:cubicBezTo>
                  <a:cubicBezTo>
                    <a:pt x="593" y="324"/>
                    <a:pt x="559" y="410"/>
                    <a:pt x="533" y="504"/>
                  </a:cubicBezTo>
                  <a:lnTo>
                    <a:pt x="525" y="512"/>
                  </a:lnTo>
                  <a:cubicBezTo>
                    <a:pt x="482" y="504"/>
                    <a:pt x="448" y="487"/>
                    <a:pt x="413" y="478"/>
                  </a:cubicBezTo>
                  <a:cubicBezTo>
                    <a:pt x="379" y="470"/>
                    <a:pt x="200" y="452"/>
                    <a:pt x="165" y="418"/>
                  </a:cubicBezTo>
                  <a:cubicBezTo>
                    <a:pt x="149" y="400"/>
                    <a:pt x="130" y="392"/>
                    <a:pt x="112" y="392"/>
                  </a:cubicBezTo>
                  <a:cubicBezTo>
                    <a:pt x="54" y="392"/>
                    <a:pt x="0" y="471"/>
                    <a:pt x="46" y="529"/>
                  </a:cubicBezTo>
                  <a:cubicBezTo>
                    <a:pt x="123" y="615"/>
                    <a:pt x="345" y="632"/>
                    <a:pt x="456" y="666"/>
                  </a:cubicBezTo>
                  <a:cubicBezTo>
                    <a:pt x="439" y="718"/>
                    <a:pt x="422" y="777"/>
                    <a:pt x="405" y="837"/>
                  </a:cubicBezTo>
                  <a:cubicBezTo>
                    <a:pt x="362" y="923"/>
                    <a:pt x="319" y="1000"/>
                    <a:pt x="277" y="1077"/>
                  </a:cubicBezTo>
                  <a:cubicBezTo>
                    <a:pt x="287" y="1143"/>
                    <a:pt x="340" y="1179"/>
                    <a:pt x="395" y="1179"/>
                  </a:cubicBezTo>
                  <a:cubicBezTo>
                    <a:pt x="433" y="1179"/>
                    <a:pt x="471" y="1163"/>
                    <a:pt x="499" y="1128"/>
                  </a:cubicBezTo>
                  <a:cubicBezTo>
                    <a:pt x="550" y="991"/>
                    <a:pt x="602" y="863"/>
                    <a:pt x="644" y="726"/>
                  </a:cubicBezTo>
                  <a:cubicBezTo>
                    <a:pt x="781" y="786"/>
                    <a:pt x="910" y="846"/>
                    <a:pt x="1038" y="923"/>
                  </a:cubicBezTo>
                  <a:cubicBezTo>
                    <a:pt x="1052" y="931"/>
                    <a:pt x="1066" y="934"/>
                    <a:pt x="1080" y="934"/>
                  </a:cubicBezTo>
                  <a:cubicBezTo>
                    <a:pt x="1152" y="934"/>
                    <a:pt x="1196" y="829"/>
                    <a:pt x="1124" y="786"/>
                  </a:cubicBezTo>
                  <a:cubicBezTo>
                    <a:pt x="987" y="709"/>
                    <a:pt x="850" y="641"/>
                    <a:pt x="713" y="581"/>
                  </a:cubicBezTo>
                  <a:cubicBezTo>
                    <a:pt x="781" y="435"/>
                    <a:pt x="850" y="281"/>
                    <a:pt x="927" y="119"/>
                  </a:cubicBezTo>
                  <a:cubicBezTo>
                    <a:pt x="962" y="60"/>
                    <a:pt x="908" y="1"/>
                    <a:pt x="85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9"/>
            <p:cNvSpPr/>
            <p:nvPr/>
          </p:nvSpPr>
          <p:spPr>
            <a:xfrm>
              <a:off x="2290305" y="1859216"/>
              <a:ext cx="75017" cy="74882"/>
            </a:xfrm>
            <a:custGeom>
              <a:avLst/>
              <a:gdLst/>
              <a:ahLst/>
              <a:cxnLst/>
              <a:rect l="l" t="t" r="r" b="b"/>
              <a:pathLst>
                <a:path w="1114" h="1112" extrusionOk="0">
                  <a:moveTo>
                    <a:pt x="593" y="1"/>
                  </a:moveTo>
                  <a:cubicBezTo>
                    <a:pt x="555" y="1"/>
                    <a:pt x="518" y="26"/>
                    <a:pt x="523" y="78"/>
                  </a:cubicBezTo>
                  <a:cubicBezTo>
                    <a:pt x="519" y="77"/>
                    <a:pt x="515" y="77"/>
                    <a:pt x="512" y="77"/>
                  </a:cubicBezTo>
                  <a:cubicBezTo>
                    <a:pt x="474" y="77"/>
                    <a:pt x="446" y="116"/>
                    <a:pt x="446" y="155"/>
                  </a:cubicBezTo>
                  <a:cubicBezTo>
                    <a:pt x="446" y="206"/>
                    <a:pt x="454" y="257"/>
                    <a:pt x="454" y="317"/>
                  </a:cubicBezTo>
                  <a:cubicBezTo>
                    <a:pt x="371" y="298"/>
                    <a:pt x="283" y="288"/>
                    <a:pt x="193" y="288"/>
                  </a:cubicBezTo>
                  <a:cubicBezTo>
                    <a:pt x="163" y="288"/>
                    <a:pt x="133" y="290"/>
                    <a:pt x="104" y="292"/>
                  </a:cubicBezTo>
                  <a:cubicBezTo>
                    <a:pt x="1" y="292"/>
                    <a:pt x="1" y="454"/>
                    <a:pt x="104" y="454"/>
                  </a:cubicBezTo>
                  <a:cubicBezTo>
                    <a:pt x="112" y="463"/>
                    <a:pt x="129" y="471"/>
                    <a:pt x="138" y="471"/>
                  </a:cubicBezTo>
                  <a:lnTo>
                    <a:pt x="463" y="591"/>
                  </a:lnTo>
                  <a:lnTo>
                    <a:pt x="463" y="745"/>
                  </a:lnTo>
                  <a:cubicBezTo>
                    <a:pt x="454" y="771"/>
                    <a:pt x="471" y="796"/>
                    <a:pt x="488" y="805"/>
                  </a:cubicBezTo>
                  <a:cubicBezTo>
                    <a:pt x="488" y="873"/>
                    <a:pt x="480" y="942"/>
                    <a:pt x="463" y="1010"/>
                  </a:cubicBezTo>
                  <a:cubicBezTo>
                    <a:pt x="447" y="1072"/>
                    <a:pt x="497" y="1112"/>
                    <a:pt x="544" y="1112"/>
                  </a:cubicBezTo>
                  <a:cubicBezTo>
                    <a:pt x="576" y="1112"/>
                    <a:pt x="607" y="1094"/>
                    <a:pt x="617" y="1053"/>
                  </a:cubicBezTo>
                  <a:cubicBezTo>
                    <a:pt x="642" y="925"/>
                    <a:pt x="660" y="796"/>
                    <a:pt x="660" y="660"/>
                  </a:cubicBezTo>
                  <a:cubicBezTo>
                    <a:pt x="728" y="702"/>
                    <a:pt x="788" y="754"/>
                    <a:pt x="839" y="805"/>
                  </a:cubicBezTo>
                  <a:cubicBezTo>
                    <a:pt x="855" y="818"/>
                    <a:pt x="874" y="823"/>
                    <a:pt x="893" y="823"/>
                  </a:cubicBezTo>
                  <a:cubicBezTo>
                    <a:pt x="925" y="823"/>
                    <a:pt x="957" y="806"/>
                    <a:pt x="968" y="779"/>
                  </a:cubicBezTo>
                  <a:lnTo>
                    <a:pt x="985" y="779"/>
                  </a:lnTo>
                  <a:cubicBezTo>
                    <a:pt x="995" y="784"/>
                    <a:pt x="1004" y="786"/>
                    <a:pt x="1013" y="786"/>
                  </a:cubicBezTo>
                  <a:cubicBezTo>
                    <a:pt x="1075" y="786"/>
                    <a:pt x="1114" y="696"/>
                    <a:pt x="1062" y="651"/>
                  </a:cubicBezTo>
                  <a:cubicBezTo>
                    <a:pt x="950" y="540"/>
                    <a:pt x="822" y="454"/>
                    <a:pt x="677" y="394"/>
                  </a:cubicBezTo>
                  <a:cubicBezTo>
                    <a:pt x="685" y="292"/>
                    <a:pt x="685" y="180"/>
                    <a:pt x="677" y="78"/>
                  </a:cubicBezTo>
                  <a:cubicBezTo>
                    <a:pt x="672" y="26"/>
                    <a:pt x="632" y="1"/>
                    <a:pt x="59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55" name="Google Shape;6155;p69"/>
          <p:cNvSpPr/>
          <p:nvPr/>
        </p:nvSpPr>
        <p:spPr>
          <a:xfrm>
            <a:off x="5617606" y="2526902"/>
            <a:ext cx="911918" cy="894881"/>
          </a:xfrm>
          <a:custGeom>
            <a:avLst/>
            <a:gdLst/>
            <a:ahLst/>
            <a:cxnLst/>
            <a:rect l="l" t="t" r="r" b="b"/>
            <a:pathLst>
              <a:path w="13542" h="13289" extrusionOk="0">
                <a:moveTo>
                  <a:pt x="4724" y="1"/>
                </a:moveTo>
                <a:cubicBezTo>
                  <a:pt x="4695" y="1"/>
                  <a:pt x="4666" y="14"/>
                  <a:pt x="4646" y="45"/>
                </a:cubicBezTo>
                <a:cubicBezTo>
                  <a:pt x="4646" y="45"/>
                  <a:pt x="4646" y="45"/>
                  <a:pt x="4646" y="45"/>
                </a:cubicBezTo>
                <a:lnTo>
                  <a:pt x="4646" y="45"/>
                </a:lnTo>
                <a:cubicBezTo>
                  <a:pt x="3506" y="2056"/>
                  <a:pt x="2224" y="3984"/>
                  <a:pt x="809" y="5813"/>
                </a:cubicBezTo>
                <a:lnTo>
                  <a:pt x="809" y="5813"/>
                </a:lnTo>
                <a:cubicBezTo>
                  <a:pt x="1434" y="4449"/>
                  <a:pt x="2092" y="3099"/>
                  <a:pt x="2798" y="1773"/>
                </a:cubicBezTo>
                <a:cubicBezTo>
                  <a:pt x="2839" y="1695"/>
                  <a:pt x="2765" y="1622"/>
                  <a:pt x="2696" y="1622"/>
                </a:cubicBezTo>
                <a:cubicBezTo>
                  <a:pt x="2666" y="1622"/>
                  <a:pt x="2636" y="1636"/>
                  <a:pt x="2618" y="1670"/>
                </a:cubicBezTo>
                <a:cubicBezTo>
                  <a:pt x="1788" y="3244"/>
                  <a:pt x="1010" y="4853"/>
                  <a:pt x="291" y="6478"/>
                </a:cubicBezTo>
                <a:cubicBezTo>
                  <a:pt x="259" y="6554"/>
                  <a:pt x="318" y="6640"/>
                  <a:pt x="381" y="6640"/>
                </a:cubicBezTo>
                <a:cubicBezTo>
                  <a:pt x="403" y="6640"/>
                  <a:pt x="425" y="6630"/>
                  <a:pt x="445" y="6606"/>
                </a:cubicBezTo>
                <a:cubicBezTo>
                  <a:pt x="1408" y="5400"/>
                  <a:pt x="2315" y="4151"/>
                  <a:pt x="3162" y="2864"/>
                </a:cubicBezTo>
                <a:lnTo>
                  <a:pt x="3162" y="2864"/>
                </a:lnTo>
                <a:cubicBezTo>
                  <a:pt x="2427" y="4179"/>
                  <a:pt x="1648" y="5470"/>
                  <a:pt x="830" y="6735"/>
                </a:cubicBezTo>
                <a:cubicBezTo>
                  <a:pt x="776" y="6807"/>
                  <a:pt x="845" y="6880"/>
                  <a:pt x="918" y="6880"/>
                </a:cubicBezTo>
                <a:cubicBezTo>
                  <a:pt x="948" y="6880"/>
                  <a:pt x="979" y="6867"/>
                  <a:pt x="1001" y="6837"/>
                </a:cubicBezTo>
                <a:cubicBezTo>
                  <a:pt x="1882" y="5654"/>
                  <a:pt x="2731" y="4451"/>
                  <a:pt x="3551" y="3228"/>
                </a:cubicBezTo>
                <a:lnTo>
                  <a:pt x="3551" y="3228"/>
                </a:lnTo>
                <a:cubicBezTo>
                  <a:pt x="2728" y="4700"/>
                  <a:pt x="1891" y="6166"/>
                  <a:pt x="1035" y="7624"/>
                </a:cubicBezTo>
                <a:cubicBezTo>
                  <a:pt x="987" y="7708"/>
                  <a:pt x="1061" y="7779"/>
                  <a:pt x="1130" y="7779"/>
                </a:cubicBezTo>
                <a:cubicBezTo>
                  <a:pt x="1160" y="7779"/>
                  <a:pt x="1189" y="7766"/>
                  <a:pt x="1206" y="7736"/>
                </a:cubicBezTo>
                <a:lnTo>
                  <a:pt x="3254" y="4769"/>
                </a:lnTo>
                <a:lnTo>
                  <a:pt x="3254" y="4769"/>
                </a:lnTo>
                <a:cubicBezTo>
                  <a:pt x="2222" y="6395"/>
                  <a:pt x="1161" y="8003"/>
                  <a:pt x="72" y="9596"/>
                </a:cubicBezTo>
                <a:lnTo>
                  <a:pt x="72" y="9596"/>
                </a:lnTo>
                <a:cubicBezTo>
                  <a:pt x="71" y="9598"/>
                  <a:pt x="70" y="9599"/>
                  <a:pt x="69" y="9600"/>
                </a:cubicBezTo>
                <a:lnTo>
                  <a:pt x="69" y="9601"/>
                </a:lnTo>
                <a:lnTo>
                  <a:pt x="69" y="9601"/>
                </a:lnTo>
                <a:cubicBezTo>
                  <a:pt x="63" y="9609"/>
                  <a:pt x="57" y="9618"/>
                  <a:pt x="52" y="9626"/>
                </a:cubicBezTo>
                <a:cubicBezTo>
                  <a:pt x="0" y="9690"/>
                  <a:pt x="74" y="9779"/>
                  <a:pt x="143" y="9779"/>
                </a:cubicBezTo>
                <a:cubicBezTo>
                  <a:pt x="166" y="9779"/>
                  <a:pt x="189" y="9769"/>
                  <a:pt x="206" y="9746"/>
                </a:cubicBezTo>
                <a:cubicBezTo>
                  <a:pt x="1846" y="7669"/>
                  <a:pt x="3431" y="5548"/>
                  <a:pt x="4955" y="3386"/>
                </a:cubicBezTo>
                <a:lnTo>
                  <a:pt x="4955" y="3386"/>
                </a:lnTo>
                <a:cubicBezTo>
                  <a:pt x="3801" y="5430"/>
                  <a:pt x="2552" y="7415"/>
                  <a:pt x="1206" y="9335"/>
                </a:cubicBezTo>
                <a:cubicBezTo>
                  <a:pt x="1155" y="9407"/>
                  <a:pt x="1231" y="9493"/>
                  <a:pt x="1300" y="9493"/>
                </a:cubicBezTo>
                <a:cubicBezTo>
                  <a:pt x="1323" y="9493"/>
                  <a:pt x="1344" y="9484"/>
                  <a:pt x="1360" y="9464"/>
                </a:cubicBezTo>
                <a:cubicBezTo>
                  <a:pt x="1364" y="9459"/>
                  <a:pt x="1368" y="9455"/>
                  <a:pt x="1371" y="9450"/>
                </a:cubicBezTo>
                <a:lnTo>
                  <a:pt x="1371" y="9450"/>
                </a:lnTo>
                <a:lnTo>
                  <a:pt x="1378" y="9455"/>
                </a:lnTo>
                <a:cubicBezTo>
                  <a:pt x="1399" y="9425"/>
                  <a:pt x="1420" y="9394"/>
                  <a:pt x="1441" y="9364"/>
                </a:cubicBezTo>
                <a:lnTo>
                  <a:pt x="1441" y="9364"/>
                </a:lnTo>
                <a:cubicBezTo>
                  <a:pt x="2278" y="8327"/>
                  <a:pt x="3093" y="7272"/>
                  <a:pt x="3885" y="6199"/>
                </a:cubicBezTo>
                <a:lnTo>
                  <a:pt x="3885" y="6199"/>
                </a:lnTo>
                <a:lnTo>
                  <a:pt x="952" y="10790"/>
                </a:lnTo>
                <a:lnTo>
                  <a:pt x="952" y="10790"/>
                </a:lnTo>
                <a:lnTo>
                  <a:pt x="933" y="10815"/>
                </a:lnTo>
                <a:lnTo>
                  <a:pt x="935" y="10817"/>
                </a:lnTo>
                <a:lnTo>
                  <a:pt x="935" y="10817"/>
                </a:lnTo>
                <a:cubicBezTo>
                  <a:pt x="893" y="10890"/>
                  <a:pt x="958" y="10950"/>
                  <a:pt x="1027" y="10950"/>
                </a:cubicBezTo>
                <a:cubicBezTo>
                  <a:pt x="1053" y="10950"/>
                  <a:pt x="1080" y="10941"/>
                  <a:pt x="1102" y="10920"/>
                </a:cubicBezTo>
                <a:lnTo>
                  <a:pt x="1102" y="10920"/>
                </a:lnTo>
                <a:lnTo>
                  <a:pt x="1112" y="10926"/>
                </a:lnTo>
                <a:lnTo>
                  <a:pt x="1180" y="10820"/>
                </a:lnTo>
                <a:lnTo>
                  <a:pt x="1180" y="10820"/>
                </a:lnTo>
                <a:lnTo>
                  <a:pt x="6974" y="3223"/>
                </a:lnTo>
                <a:lnTo>
                  <a:pt x="6974" y="3223"/>
                </a:lnTo>
                <a:cubicBezTo>
                  <a:pt x="5607" y="5546"/>
                  <a:pt x="4180" y="7831"/>
                  <a:pt x="2695" y="10062"/>
                </a:cubicBezTo>
                <a:cubicBezTo>
                  <a:pt x="2650" y="10134"/>
                  <a:pt x="2722" y="10220"/>
                  <a:pt x="2794" y="10220"/>
                </a:cubicBezTo>
                <a:cubicBezTo>
                  <a:pt x="2816" y="10220"/>
                  <a:pt x="2839" y="10211"/>
                  <a:pt x="2858" y="10191"/>
                </a:cubicBezTo>
                <a:lnTo>
                  <a:pt x="2873" y="10172"/>
                </a:lnTo>
                <a:lnTo>
                  <a:pt x="2873" y="10172"/>
                </a:lnTo>
                <a:lnTo>
                  <a:pt x="2875" y="10174"/>
                </a:lnTo>
                <a:cubicBezTo>
                  <a:pt x="2879" y="10167"/>
                  <a:pt x="2883" y="10161"/>
                  <a:pt x="2887" y="10154"/>
                </a:cubicBezTo>
                <a:lnTo>
                  <a:pt x="2887" y="10154"/>
                </a:lnTo>
                <a:lnTo>
                  <a:pt x="9014" y="2689"/>
                </a:lnTo>
                <a:lnTo>
                  <a:pt x="9014" y="2689"/>
                </a:lnTo>
                <a:cubicBezTo>
                  <a:pt x="7211" y="5475"/>
                  <a:pt x="5359" y="8224"/>
                  <a:pt x="3456" y="10935"/>
                </a:cubicBezTo>
                <a:cubicBezTo>
                  <a:pt x="3406" y="11005"/>
                  <a:pt x="3478" y="11089"/>
                  <a:pt x="3549" y="11089"/>
                </a:cubicBezTo>
                <a:cubicBezTo>
                  <a:pt x="3574" y="11089"/>
                  <a:pt x="3599" y="11079"/>
                  <a:pt x="3619" y="11055"/>
                </a:cubicBezTo>
                <a:cubicBezTo>
                  <a:pt x="5044" y="9310"/>
                  <a:pt x="6455" y="7555"/>
                  <a:pt x="7856" y="5790"/>
                </a:cubicBezTo>
                <a:lnTo>
                  <a:pt x="7856" y="5790"/>
                </a:lnTo>
                <a:cubicBezTo>
                  <a:pt x="6218" y="8100"/>
                  <a:pt x="4592" y="10421"/>
                  <a:pt x="2977" y="12749"/>
                </a:cubicBezTo>
                <a:cubicBezTo>
                  <a:pt x="2932" y="12820"/>
                  <a:pt x="3005" y="12906"/>
                  <a:pt x="3076" y="12906"/>
                </a:cubicBezTo>
                <a:cubicBezTo>
                  <a:pt x="3099" y="12906"/>
                  <a:pt x="3121" y="12898"/>
                  <a:pt x="3140" y="12877"/>
                </a:cubicBezTo>
                <a:cubicBezTo>
                  <a:pt x="5584" y="10151"/>
                  <a:pt x="7937" y="7354"/>
                  <a:pt x="10206" y="4475"/>
                </a:cubicBezTo>
                <a:lnTo>
                  <a:pt x="10206" y="4475"/>
                </a:lnTo>
                <a:cubicBezTo>
                  <a:pt x="8623" y="7034"/>
                  <a:pt x="6931" y="9530"/>
                  <a:pt x="5140" y="11946"/>
                </a:cubicBezTo>
                <a:lnTo>
                  <a:pt x="5140" y="11946"/>
                </a:lnTo>
                <a:cubicBezTo>
                  <a:pt x="5103" y="11991"/>
                  <a:pt x="5067" y="12036"/>
                  <a:pt x="5031" y="12081"/>
                </a:cubicBezTo>
                <a:cubicBezTo>
                  <a:pt x="5032" y="12083"/>
                  <a:pt x="5034" y="12084"/>
                  <a:pt x="5036" y="12086"/>
                </a:cubicBezTo>
                <a:lnTo>
                  <a:pt x="5036" y="12086"/>
                </a:lnTo>
                <a:cubicBezTo>
                  <a:pt x="5028" y="12096"/>
                  <a:pt x="5021" y="12106"/>
                  <a:pt x="5013" y="12116"/>
                </a:cubicBezTo>
                <a:cubicBezTo>
                  <a:pt x="4962" y="12180"/>
                  <a:pt x="5036" y="12268"/>
                  <a:pt x="5105" y="12268"/>
                </a:cubicBezTo>
                <a:cubicBezTo>
                  <a:pt x="5128" y="12268"/>
                  <a:pt x="5150" y="12259"/>
                  <a:pt x="5167" y="12235"/>
                </a:cubicBezTo>
                <a:cubicBezTo>
                  <a:pt x="6026" y="11169"/>
                  <a:pt x="6885" y="10100"/>
                  <a:pt x="7731" y="9021"/>
                </a:cubicBezTo>
                <a:lnTo>
                  <a:pt x="7731" y="9021"/>
                </a:lnTo>
                <a:cubicBezTo>
                  <a:pt x="6721" y="10417"/>
                  <a:pt x="5677" y="11788"/>
                  <a:pt x="4577" y="13117"/>
                </a:cubicBezTo>
                <a:cubicBezTo>
                  <a:pt x="4512" y="13188"/>
                  <a:pt x="4575" y="13289"/>
                  <a:pt x="4647" y="13289"/>
                </a:cubicBezTo>
                <a:cubicBezTo>
                  <a:pt x="4670" y="13289"/>
                  <a:pt x="4693" y="13278"/>
                  <a:pt x="4714" y="13253"/>
                </a:cubicBezTo>
                <a:cubicBezTo>
                  <a:pt x="6859" y="10868"/>
                  <a:pt x="8892" y="8395"/>
                  <a:pt x="10828" y="5841"/>
                </a:cubicBezTo>
                <a:lnTo>
                  <a:pt x="10828" y="5841"/>
                </a:lnTo>
                <a:cubicBezTo>
                  <a:pt x="9879" y="7450"/>
                  <a:pt x="8830" y="8997"/>
                  <a:pt x="7686" y="10473"/>
                </a:cubicBezTo>
                <a:lnTo>
                  <a:pt x="7686" y="10473"/>
                </a:lnTo>
                <a:cubicBezTo>
                  <a:pt x="7278" y="10983"/>
                  <a:pt x="6867" y="11490"/>
                  <a:pt x="6452" y="11994"/>
                </a:cubicBezTo>
                <a:lnTo>
                  <a:pt x="6452" y="11994"/>
                </a:lnTo>
                <a:cubicBezTo>
                  <a:pt x="6383" y="12075"/>
                  <a:pt x="6314" y="12155"/>
                  <a:pt x="6245" y="12235"/>
                </a:cubicBezTo>
                <a:lnTo>
                  <a:pt x="6249" y="12239"/>
                </a:lnTo>
                <a:lnTo>
                  <a:pt x="6249" y="12239"/>
                </a:lnTo>
                <a:cubicBezTo>
                  <a:pt x="6248" y="12241"/>
                  <a:pt x="6247" y="12242"/>
                  <a:pt x="6245" y="12244"/>
                </a:cubicBezTo>
                <a:cubicBezTo>
                  <a:pt x="6180" y="12315"/>
                  <a:pt x="6243" y="12416"/>
                  <a:pt x="6319" y="12416"/>
                </a:cubicBezTo>
                <a:cubicBezTo>
                  <a:pt x="6343" y="12416"/>
                  <a:pt x="6368" y="12406"/>
                  <a:pt x="6391" y="12381"/>
                </a:cubicBezTo>
                <a:cubicBezTo>
                  <a:pt x="7015" y="11656"/>
                  <a:pt x="7617" y="10912"/>
                  <a:pt x="8193" y="10150"/>
                </a:cubicBezTo>
                <a:lnTo>
                  <a:pt x="8193" y="10150"/>
                </a:lnTo>
                <a:cubicBezTo>
                  <a:pt x="9330" y="8717"/>
                  <a:pt x="10438" y="7262"/>
                  <a:pt x="11519" y="5784"/>
                </a:cubicBezTo>
                <a:lnTo>
                  <a:pt x="11519" y="5784"/>
                </a:lnTo>
                <a:cubicBezTo>
                  <a:pt x="10029" y="8206"/>
                  <a:pt x="8440" y="10566"/>
                  <a:pt x="6759" y="12860"/>
                </a:cubicBezTo>
                <a:cubicBezTo>
                  <a:pt x="6704" y="12939"/>
                  <a:pt x="6775" y="13010"/>
                  <a:pt x="6848" y="13010"/>
                </a:cubicBezTo>
                <a:cubicBezTo>
                  <a:pt x="6876" y="13010"/>
                  <a:pt x="6903" y="13000"/>
                  <a:pt x="6925" y="12977"/>
                </a:cubicBezTo>
                <a:lnTo>
                  <a:pt x="6925" y="12977"/>
                </a:lnTo>
                <a:lnTo>
                  <a:pt x="6930" y="12980"/>
                </a:lnTo>
                <a:cubicBezTo>
                  <a:pt x="6968" y="12927"/>
                  <a:pt x="7007" y="12873"/>
                  <a:pt x="7046" y="12820"/>
                </a:cubicBezTo>
                <a:lnTo>
                  <a:pt x="7046" y="12820"/>
                </a:lnTo>
                <a:lnTo>
                  <a:pt x="10977" y="7720"/>
                </a:lnTo>
                <a:lnTo>
                  <a:pt x="10977" y="7720"/>
                </a:lnTo>
                <a:cubicBezTo>
                  <a:pt x="9811" y="9491"/>
                  <a:pt x="8608" y="11238"/>
                  <a:pt x="7366" y="12954"/>
                </a:cubicBezTo>
                <a:cubicBezTo>
                  <a:pt x="7315" y="13024"/>
                  <a:pt x="7382" y="13108"/>
                  <a:pt x="7452" y="13108"/>
                </a:cubicBezTo>
                <a:cubicBezTo>
                  <a:pt x="7476" y="13108"/>
                  <a:pt x="7500" y="13098"/>
                  <a:pt x="7520" y="13074"/>
                </a:cubicBezTo>
                <a:cubicBezTo>
                  <a:pt x="7525" y="13068"/>
                  <a:pt x="7530" y="13062"/>
                  <a:pt x="7536" y="13056"/>
                </a:cubicBezTo>
                <a:lnTo>
                  <a:pt x="7536" y="13056"/>
                </a:lnTo>
                <a:lnTo>
                  <a:pt x="7537" y="13057"/>
                </a:lnTo>
                <a:cubicBezTo>
                  <a:pt x="7541" y="13051"/>
                  <a:pt x="7545" y="13046"/>
                  <a:pt x="7549" y="13040"/>
                </a:cubicBezTo>
                <a:lnTo>
                  <a:pt x="7549" y="13040"/>
                </a:lnTo>
                <a:cubicBezTo>
                  <a:pt x="9262" y="11063"/>
                  <a:pt x="10875" y="9010"/>
                  <a:pt x="12398" y="6886"/>
                </a:cubicBezTo>
                <a:lnTo>
                  <a:pt x="12398" y="6886"/>
                </a:lnTo>
                <a:cubicBezTo>
                  <a:pt x="11411" y="8687"/>
                  <a:pt x="10292" y="10415"/>
                  <a:pt x="9060" y="12056"/>
                </a:cubicBezTo>
                <a:lnTo>
                  <a:pt x="9080" y="12068"/>
                </a:lnTo>
                <a:lnTo>
                  <a:pt x="9080" y="12068"/>
                </a:lnTo>
                <a:cubicBezTo>
                  <a:pt x="9079" y="12070"/>
                  <a:pt x="9078" y="12071"/>
                  <a:pt x="9077" y="12073"/>
                </a:cubicBezTo>
                <a:cubicBezTo>
                  <a:pt x="9023" y="12145"/>
                  <a:pt x="9092" y="12218"/>
                  <a:pt x="9165" y="12218"/>
                </a:cubicBezTo>
                <a:cubicBezTo>
                  <a:pt x="9195" y="12218"/>
                  <a:pt x="9226" y="12206"/>
                  <a:pt x="9248" y="12175"/>
                </a:cubicBezTo>
                <a:cubicBezTo>
                  <a:pt x="9607" y="11696"/>
                  <a:pt x="9955" y="11210"/>
                  <a:pt x="10293" y="10717"/>
                </a:cubicBezTo>
                <a:lnTo>
                  <a:pt x="10293" y="10717"/>
                </a:lnTo>
                <a:cubicBezTo>
                  <a:pt x="11205" y="9476"/>
                  <a:pt x="12134" y="8248"/>
                  <a:pt x="13083" y="7032"/>
                </a:cubicBezTo>
                <a:lnTo>
                  <a:pt x="13083" y="7032"/>
                </a:lnTo>
                <a:cubicBezTo>
                  <a:pt x="12448" y="8625"/>
                  <a:pt x="11671" y="10155"/>
                  <a:pt x="10754" y="11611"/>
                </a:cubicBezTo>
                <a:cubicBezTo>
                  <a:pt x="10727" y="11684"/>
                  <a:pt x="10783" y="11747"/>
                  <a:pt x="10850" y="11747"/>
                </a:cubicBezTo>
                <a:cubicBezTo>
                  <a:pt x="10869" y="11747"/>
                  <a:pt x="10889" y="11742"/>
                  <a:pt x="10908" y="11731"/>
                </a:cubicBezTo>
                <a:cubicBezTo>
                  <a:pt x="10915" y="11724"/>
                  <a:pt x="10921" y="11717"/>
                  <a:pt x="10928" y="11710"/>
                </a:cubicBezTo>
                <a:lnTo>
                  <a:pt x="10928" y="11710"/>
                </a:lnTo>
                <a:lnTo>
                  <a:pt x="10933" y="11714"/>
                </a:lnTo>
                <a:cubicBezTo>
                  <a:pt x="10939" y="11705"/>
                  <a:pt x="10944" y="11696"/>
                  <a:pt x="10950" y="11688"/>
                </a:cubicBezTo>
                <a:lnTo>
                  <a:pt x="10950" y="11688"/>
                </a:lnTo>
                <a:cubicBezTo>
                  <a:pt x="11806" y="10811"/>
                  <a:pt x="12596" y="9884"/>
                  <a:pt x="13312" y="8899"/>
                </a:cubicBezTo>
                <a:cubicBezTo>
                  <a:pt x="13366" y="8820"/>
                  <a:pt x="13292" y="8745"/>
                  <a:pt x="13216" y="8745"/>
                </a:cubicBezTo>
                <a:cubicBezTo>
                  <a:pt x="13185" y="8745"/>
                  <a:pt x="13154" y="8758"/>
                  <a:pt x="13132" y="8788"/>
                </a:cubicBezTo>
                <a:lnTo>
                  <a:pt x="13149" y="8796"/>
                </a:lnTo>
                <a:cubicBezTo>
                  <a:pt x="12607" y="9536"/>
                  <a:pt x="12032" y="10242"/>
                  <a:pt x="11420" y="10916"/>
                </a:cubicBezTo>
                <a:lnTo>
                  <a:pt x="11420" y="10916"/>
                </a:lnTo>
                <a:cubicBezTo>
                  <a:pt x="12250" y="9501"/>
                  <a:pt x="12956" y="8017"/>
                  <a:pt x="13517" y="6478"/>
                </a:cubicBezTo>
                <a:cubicBezTo>
                  <a:pt x="13542" y="6409"/>
                  <a:pt x="13476" y="6345"/>
                  <a:pt x="13415" y="6345"/>
                </a:cubicBezTo>
                <a:cubicBezTo>
                  <a:pt x="13393" y="6345"/>
                  <a:pt x="13371" y="6354"/>
                  <a:pt x="13354" y="6375"/>
                </a:cubicBezTo>
                <a:cubicBezTo>
                  <a:pt x="13343" y="6390"/>
                  <a:pt x="13332" y="6404"/>
                  <a:pt x="13321" y="6418"/>
                </a:cubicBezTo>
                <a:lnTo>
                  <a:pt x="13321" y="6418"/>
                </a:lnTo>
                <a:lnTo>
                  <a:pt x="13320" y="6418"/>
                </a:lnTo>
                <a:cubicBezTo>
                  <a:pt x="13320" y="6418"/>
                  <a:pt x="13320" y="6419"/>
                  <a:pt x="13320" y="6419"/>
                </a:cubicBezTo>
                <a:lnTo>
                  <a:pt x="13320" y="6419"/>
                </a:lnTo>
                <a:cubicBezTo>
                  <a:pt x="12791" y="7090"/>
                  <a:pt x="12268" y="7765"/>
                  <a:pt x="11751" y="8444"/>
                </a:cubicBezTo>
                <a:lnTo>
                  <a:pt x="11751" y="8444"/>
                </a:lnTo>
                <a:cubicBezTo>
                  <a:pt x="12306" y="7515"/>
                  <a:pt x="12827" y="6566"/>
                  <a:pt x="13312" y="5597"/>
                </a:cubicBezTo>
                <a:cubicBezTo>
                  <a:pt x="13330" y="5523"/>
                  <a:pt x="13274" y="5463"/>
                  <a:pt x="13209" y="5463"/>
                </a:cubicBezTo>
                <a:cubicBezTo>
                  <a:pt x="13185" y="5463"/>
                  <a:pt x="13161" y="5471"/>
                  <a:pt x="13138" y="5489"/>
                </a:cubicBezTo>
                <a:lnTo>
                  <a:pt x="13138" y="5489"/>
                </a:lnTo>
                <a:lnTo>
                  <a:pt x="13132" y="5486"/>
                </a:lnTo>
                <a:cubicBezTo>
                  <a:pt x="13127" y="5496"/>
                  <a:pt x="13122" y="5506"/>
                  <a:pt x="13116" y="5517"/>
                </a:cubicBezTo>
                <a:lnTo>
                  <a:pt x="13116" y="5517"/>
                </a:lnTo>
                <a:cubicBezTo>
                  <a:pt x="11811" y="7411"/>
                  <a:pt x="10432" y="9250"/>
                  <a:pt x="8980" y="11033"/>
                </a:cubicBezTo>
                <a:lnTo>
                  <a:pt x="8980" y="11033"/>
                </a:lnTo>
                <a:cubicBezTo>
                  <a:pt x="10195" y="9293"/>
                  <a:pt x="11369" y="7524"/>
                  <a:pt x="12507" y="5734"/>
                </a:cubicBezTo>
                <a:cubicBezTo>
                  <a:pt x="12556" y="5654"/>
                  <a:pt x="12483" y="5584"/>
                  <a:pt x="12410" y="5584"/>
                </a:cubicBezTo>
                <a:cubicBezTo>
                  <a:pt x="12380" y="5584"/>
                  <a:pt x="12350" y="5595"/>
                  <a:pt x="12328" y="5622"/>
                </a:cubicBezTo>
                <a:lnTo>
                  <a:pt x="9533" y="9259"/>
                </a:lnTo>
                <a:lnTo>
                  <a:pt x="9533" y="9259"/>
                </a:lnTo>
                <a:cubicBezTo>
                  <a:pt x="10745" y="7448"/>
                  <a:pt x="11903" y="5602"/>
                  <a:pt x="13004" y="3723"/>
                </a:cubicBezTo>
                <a:cubicBezTo>
                  <a:pt x="13022" y="3643"/>
                  <a:pt x="12960" y="3585"/>
                  <a:pt x="12895" y="3585"/>
                </a:cubicBezTo>
                <a:cubicBezTo>
                  <a:pt x="12873" y="3585"/>
                  <a:pt x="12850" y="3592"/>
                  <a:pt x="12830" y="3607"/>
                </a:cubicBezTo>
                <a:lnTo>
                  <a:pt x="12830" y="3607"/>
                </a:lnTo>
                <a:lnTo>
                  <a:pt x="12824" y="3604"/>
                </a:lnTo>
                <a:cubicBezTo>
                  <a:pt x="12814" y="3620"/>
                  <a:pt x="12805" y="3637"/>
                  <a:pt x="12795" y="3653"/>
                </a:cubicBezTo>
                <a:lnTo>
                  <a:pt x="12795" y="3653"/>
                </a:lnTo>
                <a:cubicBezTo>
                  <a:pt x="12001" y="4783"/>
                  <a:pt x="11191" y="5901"/>
                  <a:pt x="10364" y="7007"/>
                </a:cubicBezTo>
                <a:lnTo>
                  <a:pt x="10364" y="7007"/>
                </a:lnTo>
                <a:cubicBezTo>
                  <a:pt x="10877" y="6192"/>
                  <a:pt x="11364" y="5359"/>
                  <a:pt x="11823" y="4510"/>
                </a:cubicBezTo>
                <a:lnTo>
                  <a:pt x="11823" y="4510"/>
                </a:lnTo>
                <a:cubicBezTo>
                  <a:pt x="11823" y="4510"/>
                  <a:pt x="11823" y="4510"/>
                  <a:pt x="11823" y="4510"/>
                </a:cubicBezTo>
                <a:cubicBezTo>
                  <a:pt x="11841" y="4437"/>
                  <a:pt x="11781" y="4376"/>
                  <a:pt x="11717" y="4376"/>
                </a:cubicBezTo>
                <a:cubicBezTo>
                  <a:pt x="11693" y="4376"/>
                  <a:pt x="11670" y="4384"/>
                  <a:pt x="11649" y="4403"/>
                </a:cubicBezTo>
                <a:lnTo>
                  <a:pt x="11649" y="4403"/>
                </a:lnTo>
                <a:lnTo>
                  <a:pt x="11643" y="4399"/>
                </a:lnTo>
                <a:cubicBezTo>
                  <a:pt x="11638" y="4410"/>
                  <a:pt x="11632" y="4421"/>
                  <a:pt x="11626" y="4432"/>
                </a:cubicBezTo>
                <a:lnTo>
                  <a:pt x="11626" y="4432"/>
                </a:lnTo>
                <a:cubicBezTo>
                  <a:pt x="10207" y="6366"/>
                  <a:pt x="8726" y="8257"/>
                  <a:pt x="7185" y="10102"/>
                </a:cubicBezTo>
                <a:lnTo>
                  <a:pt x="7185" y="10102"/>
                </a:lnTo>
                <a:cubicBezTo>
                  <a:pt x="8642" y="8144"/>
                  <a:pt x="10021" y="6127"/>
                  <a:pt x="11391" y="4101"/>
                </a:cubicBezTo>
                <a:lnTo>
                  <a:pt x="11391" y="4101"/>
                </a:lnTo>
                <a:cubicBezTo>
                  <a:pt x="11568" y="3845"/>
                  <a:pt x="11743" y="3588"/>
                  <a:pt x="11917" y="3330"/>
                </a:cubicBezTo>
                <a:cubicBezTo>
                  <a:pt x="11966" y="3251"/>
                  <a:pt x="11889" y="3176"/>
                  <a:pt x="11816" y="3176"/>
                </a:cubicBezTo>
                <a:cubicBezTo>
                  <a:pt x="11787" y="3176"/>
                  <a:pt x="11757" y="3189"/>
                  <a:pt x="11738" y="3219"/>
                </a:cubicBezTo>
                <a:cubicBezTo>
                  <a:pt x="11716" y="3250"/>
                  <a:pt x="11695" y="3282"/>
                  <a:pt x="11673" y="3314"/>
                </a:cubicBezTo>
                <a:lnTo>
                  <a:pt x="11673" y="3314"/>
                </a:lnTo>
                <a:cubicBezTo>
                  <a:pt x="10365" y="5253"/>
                  <a:pt x="8963" y="7117"/>
                  <a:pt x="7522" y="8955"/>
                </a:cubicBezTo>
                <a:lnTo>
                  <a:pt x="7522" y="8955"/>
                </a:lnTo>
                <a:cubicBezTo>
                  <a:pt x="8830" y="7058"/>
                  <a:pt x="10074" y="5119"/>
                  <a:pt x="11250" y="3142"/>
                </a:cubicBezTo>
                <a:cubicBezTo>
                  <a:pt x="11295" y="3065"/>
                  <a:pt x="11224" y="2983"/>
                  <a:pt x="11157" y="2983"/>
                </a:cubicBezTo>
                <a:cubicBezTo>
                  <a:pt x="11135" y="2983"/>
                  <a:pt x="11113" y="2992"/>
                  <a:pt x="11096" y="3013"/>
                </a:cubicBezTo>
                <a:cubicBezTo>
                  <a:pt x="8863" y="5896"/>
                  <a:pt x="6541" y="8703"/>
                  <a:pt x="4136" y="11443"/>
                </a:cubicBezTo>
                <a:lnTo>
                  <a:pt x="4136" y="11443"/>
                </a:lnTo>
                <a:cubicBezTo>
                  <a:pt x="6237" y="8427"/>
                  <a:pt x="8357" y="5424"/>
                  <a:pt x="10497" y="2440"/>
                </a:cubicBezTo>
                <a:cubicBezTo>
                  <a:pt x="10548" y="2370"/>
                  <a:pt x="10476" y="2286"/>
                  <a:pt x="10404" y="2286"/>
                </a:cubicBezTo>
                <a:cubicBezTo>
                  <a:pt x="10379" y="2286"/>
                  <a:pt x="10354" y="2296"/>
                  <a:pt x="10335" y="2320"/>
                </a:cubicBezTo>
                <a:cubicBezTo>
                  <a:pt x="10330" y="2327"/>
                  <a:pt x="10325" y="2333"/>
                  <a:pt x="10320" y="2339"/>
                </a:cubicBezTo>
                <a:lnTo>
                  <a:pt x="10320" y="2339"/>
                </a:lnTo>
                <a:lnTo>
                  <a:pt x="10317" y="2337"/>
                </a:lnTo>
                <a:cubicBezTo>
                  <a:pt x="10304" y="2356"/>
                  <a:pt x="10291" y="2375"/>
                  <a:pt x="10277" y="2393"/>
                </a:cubicBezTo>
                <a:lnTo>
                  <a:pt x="10277" y="2393"/>
                </a:lnTo>
                <a:cubicBezTo>
                  <a:pt x="8572" y="4569"/>
                  <a:pt x="6852" y="6736"/>
                  <a:pt x="5114" y="8893"/>
                </a:cubicBezTo>
                <a:lnTo>
                  <a:pt x="5114" y="8893"/>
                </a:lnTo>
                <a:cubicBezTo>
                  <a:pt x="6824" y="6400"/>
                  <a:pt x="8493" y="3881"/>
                  <a:pt x="10121" y="1336"/>
                </a:cubicBezTo>
                <a:cubicBezTo>
                  <a:pt x="10165" y="1267"/>
                  <a:pt x="10096" y="1182"/>
                  <a:pt x="10030" y="1182"/>
                </a:cubicBezTo>
                <a:cubicBezTo>
                  <a:pt x="10007" y="1182"/>
                  <a:pt x="9984" y="1193"/>
                  <a:pt x="9967" y="1217"/>
                </a:cubicBezTo>
                <a:lnTo>
                  <a:pt x="9951" y="1235"/>
                </a:lnTo>
                <a:lnTo>
                  <a:pt x="9951" y="1235"/>
                </a:lnTo>
                <a:cubicBezTo>
                  <a:pt x="9951" y="1235"/>
                  <a:pt x="9950" y="1234"/>
                  <a:pt x="9950" y="1234"/>
                </a:cubicBezTo>
                <a:cubicBezTo>
                  <a:pt x="9946" y="1239"/>
                  <a:pt x="9942" y="1245"/>
                  <a:pt x="9939" y="1250"/>
                </a:cubicBezTo>
                <a:lnTo>
                  <a:pt x="9939" y="1250"/>
                </a:lnTo>
                <a:lnTo>
                  <a:pt x="3913" y="8584"/>
                </a:lnTo>
                <a:lnTo>
                  <a:pt x="3913" y="8584"/>
                </a:lnTo>
                <a:cubicBezTo>
                  <a:pt x="5325" y="6395"/>
                  <a:pt x="6681" y="4176"/>
                  <a:pt x="7982" y="1918"/>
                </a:cubicBezTo>
                <a:cubicBezTo>
                  <a:pt x="8029" y="1836"/>
                  <a:pt x="7963" y="1770"/>
                  <a:pt x="7892" y="1770"/>
                </a:cubicBezTo>
                <a:cubicBezTo>
                  <a:pt x="7864" y="1770"/>
                  <a:pt x="7835" y="1780"/>
                  <a:pt x="7812" y="1804"/>
                </a:cubicBezTo>
                <a:lnTo>
                  <a:pt x="7812" y="1804"/>
                </a:lnTo>
                <a:lnTo>
                  <a:pt x="7802" y="1798"/>
                </a:lnTo>
                <a:cubicBezTo>
                  <a:pt x="7789" y="1822"/>
                  <a:pt x="7776" y="1845"/>
                  <a:pt x="7762" y="1868"/>
                </a:cubicBezTo>
                <a:lnTo>
                  <a:pt x="7762" y="1868"/>
                </a:lnTo>
                <a:lnTo>
                  <a:pt x="2481" y="8787"/>
                </a:lnTo>
                <a:lnTo>
                  <a:pt x="7460" y="1003"/>
                </a:lnTo>
                <a:lnTo>
                  <a:pt x="7452" y="998"/>
                </a:lnTo>
                <a:lnTo>
                  <a:pt x="7452" y="998"/>
                </a:lnTo>
                <a:cubicBezTo>
                  <a:pt x="7455" y="994"/>
                  <a:pt x="7457" y="990"/>
                  <a:pt x="7460" y="986"/>
                </a:cubicBezTo>
                <a:cubicBezTo>
                  <a:pt x="7508" y="913"/>
                  <a:pt x="7433" y="837"/>
                  <a:pt x="7361" y="837"/>
                </a:cubicBezTo>
                <a:cubicBezTo>
                  <a:pt x="7331" y="837"/>
                  <a:pt x="7301" y="850"/>
                  <a:pt x="7280" y="883"/>
                </a:cubicBezTo>
                <a:lnTo>
                  <a:pt x="6426" y="2221"/>
                </a:lnTo>
                <a:lnTo>
                  <a:pt x="6426" y="2221"/>
                </a:lnTo>
                <a:cubicBezTo>
                  <a:pt x="5308" y="3915"/>
                  <a:pt x="4133" y="5570"/>
                  <a:pt x="2903" y="7182"/>
                </a:cubicBezTo>
                <a:lnTo>
                  <a:pt x="2903" y="7182"/>
                </a:lnTo>
                <a:cubicBezTo>
                  <a:pt x="4019" y="5450"/>
                  <a:pt x="5062" y="3673"/>
                  <a:pt x="6023" y="1858"/>
                </a:cubicBezTo>
                <a:cubicBezTo>
                  <a:pt x="6047" y="1778"/>
                  <a:pt x="5988" y="1716"/>
                  <a:pt x="5924" y="1716"/>
                </a:cubicBezTo>
                <a:cubicBezTo>
                  <a:pt x="5899" y="1716"/>
                  <a:pt x="5873" y="1726"/>
                  <a:pt x="5852" y="1747"/>
                </a:cubicBezTo>
                <a:cubicBezTo>
                  <a:pt x="4587" y="3588"/>
                  <a:pt x="3278" y="5401"/>
                  <a:pt x="1930" y="7185"/>
                </a:cubicBezTo>
                <a:lnTo>
                  <a:pt x="1930" y="7185"/>
                </a:lnTo>
                <a:cubicBezTo>
                  <a:pt x="3138" y="5351"/>
                  <a:pt x="4305" y="3491"/>
                  <a:pt x="5436" y="1608"/>
                </a:cubicBezTo>
                <a:lnTo>
                  <a:pt x="5436" y="1608"/>
                </a:lnTo>
                <a:lnTo>
                  <a:pt x="5475" y="1550"/>
                </a:lnTo>
                <a:lnTo>
                  <a:pt x="5472" y="1548"/>
                </a:lnTo>
                <a:lnTo>
                  <a:pt x="5472" y="1548"/>
                </a:lnTo>
                <a:cubicBezTo>
                  <a:pt x="5473" y="1546"/>
                  <a:pt x="5474" y="1544"/>
                  <a:pt x="5475" y="1542"/>
                </a:cubicBezTo>
                <a:cubicBezTo>
                  <a:pt x="5523" y="1464"/>
                  <a:pt x="5455" y="1391"/>
                  <a:pt x="5386" y="1391"/>
                </a:cubicBezTo>
                <a:cubicBezTo>
                  <a:pt x="5355" y="1391"/>
                  <a:pt x="5325" y="1405"/>
                  <a:pt x="5304" y="1439"/>
                </a:cubicBezTo>
                <a:lnTo>
                  <a:pt x="2478" y="5540"/>
                </a:lnTo>
                <a:lnTo>
                  <a:pt x="2478" y="5540"/>
                </a:lnTo>
                <a:cubicBezTo>
                  <a:pt x="3366" y="3986"/>
                  <a:pt x="4236" y="2423"/>
                  <a:pt x="5090" y="849"/>
                </a:cubicBezTo>
                <a:cubicBezTo>
                  <a:pt x="5115" y="775"/>
                  <a:pt x="5056" y="715"/>
                  <a:pt x="4992" y="715"/>
                </a:cubicBezTo>
                <a:cubicBezTo>
                  <a:pt x="4967" y="715"/>
                  <a:pt x="4941" y="724"/>
                  <a:pt x="4919" y="746"/>
                </a:cubicBezTo>
                <a:cubicBezTo>
                  <a:pt x="4919" y="746"/>
                  <a:pt x="4919" y="746"/>
                  <a:pt x="4919" y="746"/>
                </a:cubicBezTo>
                <a:lnTo>
                  <a:pt x="4919" y="746"/>
                </a:lnTo>
                <a:cubicBezTo>
                  <a:pt x="4171" y="1938"/>
                  <a:pt x="3394" y="3116"/>
                  <a:pt x="2591" y="4276"/>
                </a:cubicBezTo>
                <a:lnTo>
                  <a:pt x="2591" y="4276"/>
                </a:lnTo>
                <a:cubicBezTo>
                  <a:pt x="3383" y="2930"/>
                  <a:pt x="4128" y="1556"/>
                  <a:pt x="4825" y="156"/>
                </a:cubicBezTo>
                <a:cubicBezTo>
                  <a:pt x="4861" y="72"/>
                  <a:pt x="4792" y="1"/>
                  <a:pt x="4724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56" name="Google Shape;6156;p69"/>
          <p:cNvGrpSpPr/>
          <p:nvPr/>
        </p:nvGrpSpPr>
        <p:grpSpPr>
          <a:xfrm>
            <a:off x="1984669" y="2250509"/>
            <a:ext cx="1249835" cy="1620744"/>
            <a:chOff x="2565119" y="2475109"/>
            <a:chExt cx="1249835" cy="1620744"/>
          </a:xfrm>
        </p:grpSpPr>
        <p:sp>
          <p:nvSpPr>
            <p:cNvPr id="6157" name="Google Shape;6157;p69"/>
            <p:cNvSpPr/>
            <p:nvPr/>
          </p:nvSpPr>
          <p:spPr>
            <a:xfrm>
              <a:off x="2649227" y="3183392"/>
              <a:ext cx="1165728" cy="912461"/>
            </a:xfrm>
            <a:custGeom>
              <a:avLst/>
              <a:gdLst/>
              <a:ahLst/>
              <a:cxnLst/>
              <a:rect l="l" t="t" r="r" b="b"/>
              <a:pathLst>
                <a:path w="17311" h="13550" extrusionOk="0">
                  <a:moveTo>
                    <a:pt x="15091" y="1330"/>
                  </a:moveTo>
                  <a:lnTo>
                    <a:pt x="15091" y="1330"/>
                  </a:lnTo>
                  <a:cubicBezTo>
                    <a:pt x="15155" y="1372"/>
                    <a:pt x="15217" y="1415"/>
                    <a:pt x="15278" y="1460"/>
                  </a:cubicBezTo>
                  <a:lnTo>
                    <a:pt x="15278" y="1460"/>
                  </a:lnTo>
                  <a:cubicBezTo>
                    <a:pt x="15336" y="1442"/>
                    <a:pt x="15391" y="1414"/>
                    <a:pt x="15442" y="1373"/>
                  </a:cubicBezTo>
                  <a:lnTo>
                    <a:pt x="15091" y="1330"/>
                  </a:lnTo>
                  <a:close/>
                  <a:moveTo>
                    <a:pt x="9032" y="1"/>
                  </a:moveTo>
                  <a:cubicBezTo>
                    <a:pt x="7892" y="1"/>
                    <a:pt x="6836" y="692"/>
                    <a:pt x="5698" y="851"/>
                  </a:cubicBezTo>
                  <a:cubicBezTo>
                    <a:pt x="5048" y="937"/>
                    <a:pt x="4381" y="851"/>
                    <a:pt x="3730" y="945"/>
                  </a:cubicBezTo>
                  <a:cubicBezTo>
                    <a:pt x="1789" y="1236"/>
                    <a:pt x="437" y="3187"/>
                    <a:pt x="223" y="5129"/>
                  </a:cubicBezTo>
                  <a:cubicBezTo>
                    <a:pt x="1" y="7079"/>
                    <a:pt x="676" y="9013"/>
                    <a:pt x="1438" y="10809"/>
                  </a:cubicBezTo>
                  <a:cubicBezTo>
                    <a:pt x="1891" y="11896"/>
                    <a:pt x="2507" y="13076"/>
                    <a:pt x="3628" y="13436"/>
                  </a:cubicBezTo>
                  <a:cubicBezTo>
                    <a:pt x="3889" y="13519"/>
                    <a:pt x="4155" y="13550"/>
                    <a:pt x="4425" y="13550"/>
                  </a:cubicBezTo>
                  <a:cubicBezTo>
                    <a:pt x="4959" y="13550"/>
                    <a:pt x="5506" y="13427"/>
                    <a:pt x="6040" y="13341"/>
                  </a:cubicBezTo>
                  <a:cubicBezTo>
                    <a:pt x="6924" y="13202"/>
                    <a:pt x="7819" y="13133"/>
                    <a:pt x="8716" y="13133"/>
                  </a:cubicBezTo>
                  <a:cubicBezTo>
                    <a:pt x="9139" y="13133"/>
                    <a:pt x="9562" y="13149"/>
                    <a:pt x="9984" y="13179"/>
                  </a:cubicBezTo>
                  <a:cubicBezTo>
                    <a:pt x="10478" y="13205"/>
                    <a:pt x="10978" y="13247"/>
                    <a:pt x="11475" y="13247"/>
                  </a:cubicBezTo>
                  <a:cubicBezTo>
                    <a:pt x="11796" y="13247"/>
                    <a:pt x="12115" y="13229"/>
                    <a:pt x="12431" y="13179"/>
                  </a:cubicBezTo>
                  <a:cubicBezTo>
                    <a:pt x="13243" y="13042"/>
                    <a:pt x="14048" y="12666"/>
                    <a:pt x="14501" y="11981"/>
                  </a:cubicBezTo>
                  <a:cubicBezTo>
                    <a:pt x="15245" y="10843"/>
                    <a:pt x="14792" y="9269"/>
                    <a:pt x="15374" y="8037"/>
                  </a:cubicBezTo>
                  <a:cubicBezTo>
                    <a:pt x="15605" y="7533"/>
                    <a:pt x="16007" y="7122"/>
                    <a:pt x="16298" y="6643"/>
                  </a:cubicBezTo>
                  <a:cubicBezTo>
                    <a:pt x="17310" y="4997"/>
                    <a:pt x="16825" y="2613"/>
                    <a:pt x="15278" y="1460"/>
                  </a:cubicBezTo>
                  <a:lnTo>
                    <a:pt x="15278" y="1460"/>
                  </a:lnTo>
                  <a:cubicBezTo>
                    <a:pt x="15212" y="1481"/>
                    <a:pt x="15143" y="1489"/>
                    <a:pt x="15072" y="1489"/>
                  </a:cubicBezTo>
                  <a:cubicBezTo>
                    <a:pt x="14813" y="1489"/>
                    <a:pt x="14523" y="1383"/>
                    <a:pt x="14251" y="1383"/>
                  </a:cubicBezTo>
                  <a:cubicBezTo>
                    <a:pt x="14194" y="1383"/>
                    <a:pt x="14137" y="1387"/>
                    <a:pt x="14082" y="1399"/>
                  </a:cubicBezTo>
                  <a:cubicBezTo>
                    <a:pt x="13885" y="1442"/>
                    <a:pt x="13714" y="1570"/>
                    <a:pt x="13534" y="1647"/>
                  </a:cubicBezTo>
                  <a:cubicBezTo>
                    <a:pt x="13387" y="1707"/>
                    <a:pt x="13237" y="1733"/>
                    <a:pt x="13087" y="1733"/>
                  </a:cubicBezTo>
                  <a:cubicBezTo>
                    <a:pt x="12509" y="1733"/>
                    <a:pt x="11926" y="1342"/>
                    <a:pt x="11430" y="988"/>
                  </a:cubicBezTo>
                  <a:cubicBezTo>
                    <a:pt x="10788" y="526"/>
                    <a:pt x="10078" y="81"/>
                    <a:pt x="9291" y="13"/>
                  </a:cubicBezTo>
                  <a:cubicBezTo>
                    <a:pt x="9204" y="5"/>
                    <a:pt x="9118" y="1"/>
                    <a:pt x="90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9"/>
            <p:cNvSpPr/>
            <p:nvPr/>
          </p:nvSpPr>
          <p:spPr>
            <a:xfrm>
              <a:off x="2565119" y="2475109"/>
              <a:ext cx="910845" cy="770777"/>
            </a:xfrm>
            <a:custGeom>
              <a:avLst/>
              <a:gdLst/>
              <a:ahLst/>
              <a:cxnLst/>
              <a:rect l="l" t="t" r="r" b="b"/>
              <a:pathLst>
                <a:path w="13526" h="11446" extrusionOk="0">
                  <a:moveTo>
                    <a:pt x="11297" y="1"/>
                  </a:moveTo>
                  <a:cubicBezTo>
                    <a:pt x="10272" y="1"/>
                    <a:pt x="9330" y="731"/>
                    <a:pt x="8829" y="1651"/>
                  </a:cubicBezTo>
                  <a:cubicBezTo>
                    <a:pt x="8521" y="2216"/>
                    <a:pt x="8265" y="2934"/>
                    <a:pt x="7640" y="3097"/>
                  </a:cubicBezTo>
                  <a:cubicBezTo>
                    <a:pt x="7555" y="3118"/>
                    <a:pt x="7469" y="3128"/>
                    <a:pt x="7384" y="3128"/>
                  </a:cubicBezTo>
                  <a:cubicBezTo>
                    <a:pt x="6996" y="3128"/>
                    <a:pt x="6602" y="2942"/>
                    <a:pt x="6203" y="2900"/>
                  </a:cubicBezTo>
                  <a:cubicBezTo>
                    <a:pt x="6153" y="2895"/>
                    <a:pt x="6103" y="2893"/>
                    <a:pt x="6053" y="2893"/>
                  </a:cubicBezTo>
                  <a:cubicBezTo>
                    <a:pt x="5651" y="2893"/>
                    <a:pt x="5259" y="3045"/>
                    <a:pt x="4962" y="3319"/>
                  </a:cubicBezTo>
                  <a:lnTo>
                    <a:pt x="4962" y="3311"/>
                  </a:lnTo>
                  <a:cubicBezTo>
                    <a:pt x="4252" y="3636"/>
                    <a:pt x="3448" y="3670"/>
                    <a:pt x="2678" y="3815"/>
                  </a:cubicBezTo>
                  <a:cubicBezTo>
                    <a:pt x="1917" y="3969"/>
                    <a:pt x="1113" y="4277"/>
                    <a:pt x="711" y="4945"/>
                  </a:cubicBezTo>
                  <a:cubicBezTo>
                    <a:pt x="1" y="6091"/>
                    <a:pt x="822" y="7562"/>
                    <a:pt x="1694" y="8598"/>
                  </a:cubicBezTo>
                  <a:cubicBezTo>
                    <a:pt x="1848" y="8777"/>
                    <a:pt x="2019" y="8974"/>
                    <a:pt x="2250" y="9051"/>
                  </a:cubicBezTo>
                  <a:cubicBezTo>
                    <a:pt x="2342" y="9085"/>
                    <a:pt x="2434" y="9099"/>
                    <a:pt x="2525" y="9099"/>
                  </a:cubicBezTo>
                  <a:cubicBezTo>
                    <a:pt x="2986" y="9099"/>
                    <a:pt x="3440" y="8729"/>
                    <a:pt x="3919" y="8615"/>
                  </a:cubicBezTo>
                  <a:cubicBezTo>
                    <a:pt x="4035" y="8586"/>
                    <a:pt x="4149" y="8573"/>
                    <a:pt x="4261" y="8573"/>
                  </a:cubicBezTo>
                  <a:cubicBezTo>
                    <a:pt x="5233" y="8573"/>
                    <a:pt x="6035" y="9568"/>
                    <a:pt x="6810" y="10274"/>
                  </a:cubicBezTo>
                  <a:cubicBezTo>
                    <a:pt x="7578" y="10966"/>
                    <a:pt x="8592" y="11445"/>
                    <a:pt x="9607" y="11445"/>
                  </a:cubicBezTo>
                  <a:cubicBezTo>
                    <a:pt x="9848" y="11445"/>
                    <a:pt x="10089" y="11418"/>
                    <a:pt x="10326" y="11361"/>
                  </a:cubicBezTo>
                  <a:cubicBezTo>
                    <a:pt x="11361" y="11113"/>
                    <a:pt x="12208" y="10309"/>
                    <a:pt x="12645" y="9342"/>
                  </a:cubicBezTo>
                  <a:cubicBezTo>
                    <a:pt x="13081" y="8367"/>
                    <a:pt x="13132" y="7254"/>
                    <a:pt x="12918" y="6219"/>
                  </a:cubicBezTo>
                  <a:cubicBezTo>
                    <a:pt x="12705" y="5176"/>
                    <a:pt x="12251" y="4063"/>
                    <a:pt x="12696" y="3097"/>
                  </a:cubicBezTo>
                  <a:cubicBezTo>
                    <a:pt x="12824" y="2832"/>
                    <a:pt x="13004" y="2601"/>
                    <a:pt x="13115" y="2327"/>
                  </a:cubicBezTo>
                  <a:cubicBezTo>
                    <a:pt x="13526" y="1309"/>
                    <a:pt x="12576" y="103"/>
                    <a:pt x="11481" y="8"/>
                  </a:cubicBezTo>
                  <a:cubicBezTo>
                    <a:pt x="11420" y="3"/>
                    <a:pt x="11358" y="1"/>
                    <a:pt x="11297" y="1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9"/>
            <p:cNvSpPr/>
            <p:nvPr/>
          </p:nvSpPr>
          <p:spPr>
            <a:xfrm>
              <a:off x="2576634" y="2542718"/>
              <a:ext cx="887814" cy="784986"/>
            </a:xfrm>
            <a:custGeom>
              <a:avLst/>
              <a:gdLst/>
              <a:ahLst/>
              <a:cxnLst/>
              <a:rect l="l" t="t" r="r" b="b"/>
              <a:pathLst>
                <a:path w="13184" h="11657" extrusionOk="0">
                  <a:moveTo>
                    <a:pt x="11178" y="224"/>
                  </a:moveTo>
                  <a:cubicBezTo>
                    <a:pt x="11222" y="224"/>
                    <a:pt x="11266" y="225"/>
                    <a:pt x="11310" y="228"/>
                  </a:cubicBezTo>
                  <a:cubicBezTo>
                    <a:pt x="11313" y="228"/>
                    <a:pt x="11316" y="228"/>
                    <a:pt x="11318" y="228"/>
                  </a:cubicBezTo>
                  <a:cubicBezTo>
                    <a:pt x="11319" y="228"/>
                    <a:pt x="11320" y="228"/>
                    <a:pt x="11321" y="228"/>
                  </a:cubicBezTo>
                  <a:lnTo>
                    <a:pt x="11321" y="228"/>
                  </a:lnTo>
                  <a:cubicBezTo>
                    <a:pt x="12261" y="332"/>
                    <a:pt x="13183" y="1324"/>
                    <a:pt x="12876" y="2315"/>
                  </a:cubicBezTo>
                  <a:cubicBezTo>
                    <a:pt x="12722" y="2811"/>
                    <a:pt x="12354" y="3179"/>
                    <a:pt x="12268" y="3710"/>
                  </a:cubicBezTo>
                  <a:cubicBezTo>
                    <a:pt x="12191" y="4189"/>
                    <a:pt x="12260" y="4668"/>
                    <a:pt x="12362" y="5147"/>
                  </a:cubicBezTo>
                  <a:cubicBezTo>
                    <a:pt x="12611" y="6276"/>
                    <a:pt x="12910" y="7345"/>
                    <a:pt x="12662" y="8509"/>
                  </a:cubicBezTo>
                  <a:cubicBezTo>
                    <a:pt x="12448" y="9536"/>
                    <a:pt x="11866" y="10477"/>
                    <a:pt x="10959" y="11016"/>
                  </a:cubicBezTo>
                  <a:cubicBezTo>
                    <a:pt x="10488" y="11297"/>
                    <a:pt x="9969" y="11424"/>
                    <a:pt x="9446" y="11424"/>
                  </a:cubicBezTo>
                  <a:cubicBezTo>
                    <a:pt x="8905" y="11424"/>
                    <a:pt x="8358" y="11289"/>
                    <a:pt x="7854" y="11050"/>
                  </a:cubicBezTo>
                  <a:cubicBezTo>
                    <a:pt x="6913" y="10605"/>
                    <a:pt x="6306" y="9801"/>
                    <a:pt x="5510" y="9176"/>
                  </a:cubicBezTo>
                  <a:cubicBezTo>
                    <a:pt x="5072" y="8822"/>
                    <a:pt x="4596" y="8586"/>
                    <a:pt x="4081" y="8586"/>
                  </a:cubicBezTo>
                  <a:cubicBezTo>
                    <a:pt x="3863" y="8586"/>
                    <a:pt x="3638" y="8628"/>
                    <a:pt x="3405" y="8723"/>
                  </a:cubicBezTo>
                  <a:cubicBezTo>
                    <a:pt x="3055" y="8867"/>
                    <a:pt x="2709" y="9077"/>
                    <a:pt x="2368" y="9077"/>
                  </a:cubicBezTo>
                  <a:cubicBezTo>
                    <a:pt x="2185" y="9077"/>
                    <a:pt x="2003" y="9016"/>
                    <a:pt x="1823" y="8851"/>
                  </a:cubicBezTo>
                  <a:cubicBezTo>
                    <a:pt x="1438" y="8500"/>
                    <a:pt x="1121" y="8013"/>
                    <a:pt x="865" y="7568"/>
                  </a:cubicBezTo>
                  <a:cubicBezTo>
                    <a:pt x="565" y="7029"/>
                    <a:pt x="334" y="6413"/>
                    <a:pt x="403" y="5788"/>
                  </a:cubicBezTo>
                  <a:cubicBezTo>
                    <a:pt x="480" y="5164"/>
                    <a:pt x="899" y="4676"/>
                    <a:pt x="1455" y="4385"/>
                  </a:cubicBezTo>
                  <a:cubicBezTo>
                    <a:pt x="2482" y="3859"/>
                    <a:pt x="3706" y="3969"/>
                    <a:pt x="4774" y="3545"/>
                  </a:cubicBezTo>
                  <a:lnTo>
                    <a:pt x="4774" y="3545"/>
                  </a:lnTo>
                  <a:cubicBezTo>
                    <a:pt x="4779" y="3545"/>
                    <a:pt x="4784" y="3546"/>
                    <a:pt x="4788" y="3546"/>
                  </a:cubicBezTo>
                  <a:cubicBezTo>
                    <a:pt x="4817" y="3546"/>
                    <a:pt x="4846" y="3533"/>
                    <a:pt x="4868" y="3504"/>
                  </a:cubicBezTo>
                  <a:cubicBezTo>
                    <a:pt x="5162" y="3252"/>
                    <a:pt x="5526" y="3119"/>
                    <a:pt x="5900" y="3119"/>
                  </a:cubicBezTo>
                  <a:cubicBezTo>
                    <a:pt x="5995" y="3119"/>
                    <a:pt x="6091" y="3128"/>
                    <a:pt x="6186" y="3145"/>
                  </a:cubicBezTo>
                  <a:cubicBezTo>
                    <a:pt x="6519" y="3205"/>
                    <a:pt x="6827" y="3342"/>
                    <a:pt x="7170" y="3350"/>
                  </a:cubicBezTo>
                  <a:cubicBezTo>
                    <a:pt x="7183" y="3351"/>
                    <a:pt x="7196" y="3351"/>
                    <a:pt x="7209" y="3351"/>
                  </a:cubicBezTo>
                  <a:cubicBezTo>
                    <a:pt x="7718" y="3351"/>
                    <a:pt x="8083" y="3024"/>
                    <a:pt x="8333" y="2615"/>
                  </a:cubicBezTo>
                  <a:cubicBezTo>
                    <a:pt x="8675" y="2076"/>
                    <a:pt x="8881" y="1503"/>
                    <a:pt x="9343" y="1041"/>
                  </a:cubicBezTo>
                  <a:cubicBezTo>
                    <a:pt x="9834" y="541"/>
                    <a:pt x="10476" y="224"/>
                    <a:pt x="11178" y="224"/>
                  </a:cubicBezTo>
                  <a:close/>
                  <a:moveTo>
                    <a:pt x="11147" y="0"/>
                  </a:moveTo>
                  <a:cubicBezTo>
                    <a:pt x="9863" y="0"/>
                    <a:pt x="8935" y="966"/>
                    <a:pt x="8384" y="2050"/>
                  </a:cubicBezTo>
                  <a:cubicBezTo>
                    <a:pt x="8239" y="2332"/>
                    <a:pt x="8094" y="2632"/>
                    <a:pt x="7863" y="2846"/>
                  </a:cubicBezTo>
                  <a:cubicBezTo>
                    <a:pt x="7657" y="3041"/>
                    <a:pt x="7430" y="3107"/>
                    <a:pt x="7191" y="3107"/>
                  </a:cubicBezTo>
                  <a:cubicBezTo>
                    <a:pt x="7002" y="3107"/>
                    <a:pt x="6805" y="3066"/>
                    <a:pt x="6605" y="3017"/>
                  </a:cubicBezTo>
                  <a:cubicBezTo>
                    <a:pt x="6350" y="2949"/>
                    <a:pt x="6110" y="2910"/>
                    <a:pt x="5879" y="2910"/>
                  </a:cubicBezTo>
                  <a:cubicBezTo>
                    <a:pt x="5477" y="2910"/>
                    <a:pt x="5105" y="3029"/>
                    <a:pt x="4741" y="3321"/>
                  </a:cubicBezTo>
                  <a:lnTo>
                    <a:pt x="4741" y="3321"/>
                  </a:lnTo>
                  <a:cubicBezTo>
                    <a:pt x="4738" y="3322"/>
                    <a:pt x="4734" y="3323"/>
                    <a:pt x="4731" y="3325"/>
                  </a:cubicBezTo>
                  <a:cubicBezTo>
                    <a:pt x="3611" y="3795"/>
                    <a:pt x="2310" y="3641"/>
                    <a:pt x="1241" y="4249"/>
                  </a:cubicBezTo>
                  <a:cubicBezTo>
                    <a:pt x="351" y="4753"/>
                    <a:pt x="1" y="5694"/>
                    <a:pt x="249" y="6678"/>
                  </a:cubicBezTo>
                  <a:cubicBezTo>
                    <a:pt x="403" y="7200"/>
                    <a:pt x="642" y="7696"/>
                    <a:pt x="967" y="8141"/>
                  </a:cubicBezTo>
                  <a:cubicBezTo>
                    <a:pt x="1233" y="8535"/>
                    <a:pt x="1575" y="9091"/>
                    <a:pt x="2045" y="9262"/>
                  </a:cubicBezTo>
                  <a:cubicBezTo>
                    <a:pt x="2150" y="9301"/>
                    <a:pt x="2254" y="9318"/>
                    <a:pt x="2358" y="9318"/>
                  </a:cubicBezTo>
                  <a:cubicBezTo>
                    <a:pt x="2679" y="9318"/>
                    <a:pt x="2993" y="9158"/>
                    <a:pt x="3277" y="9022"/>
                  </a:cubicBezTo>
                  <a:cubicBezTo>
                    <a:pt x="3571" y="8890"/>
                    <a:pt x="3845" y="8819"/>
                    <a:pt x="4115" y="8819"/>
                  </a:cubicBezTo>
                  <a:cubicBezTo>
                    <a:pt x="4419" y="8819"/>
                    <a:pt x="4718" y="8909"/>
                    <a:pt x="5031" y="9099"/>
                  </a:cubicBezTo>
                  <a:cubicBezTo>
                    <a:pt x="5963" y="9690"/>
                    <a:pt x="6588" y="10639"/>
                    <a:pt x="7572" y="11169"/>
                  </a:cubicBezTo>
                  <a:cubicBezTo>
                    <a:pt x="8150" y="11472"/>
                    <a:pt x="8798" y="11656"/>
                    <a:pt x="9446" y="11656"/>
                  </a:cubicBezTo>
                  <a:cubicBezTo>
                    <a:pt x="9842" y="11656"/>
                    <a:pt x="10237" y="11587"/>
                    <a:pt x="10617" y="11435"/>
                  </a:cubicBezTo>
                  <a:cubicBezTo>
                    <a:pt x="11541" y="11067"/>
                    <a:pt x="12268" y="10271"/>
                    <a:pt x="12645" y="9364"/>
                  </a:cubicBezTo>
                  <a:cubicBezTo>
                    <a:pt x="13098" y="8235"/>
                    <a:pt x="13047" y="7012"/>
                    <a:pt x="12765" y="5848"/>
                  </a:cubicBezTo>
                  <a:cubicBezTo>
                    <a:pt x="12585" y="5130"/>
                    <a:pt x="12337" y="4334"/>
                    <a:pt x="12516" y="3590"/>
                  </a:cubicBezTo>
                  <a:cubicBezTo>
                    <a:pt x="12670" y="2991"/>
                    <a:pt x="13167" y="2555"/>
                    <a:pt x="13158" y="1913"/>
                  </a:cubicBezTo>
                  <a:cubicBezTo>
                    <a:pt x="13149" y="921"/>
                    <a:pt x="12260" y="117"/>
                    <a:pt x="11319" y="5"/>
                  </a:cubicBezTo>
                  <a:cubicBezTo>
                    <a:pt x="11313" y="5"/>
                    <a:pt x="11308" y="4"/>
                    <a:pt x="11303" y="4"/>
                  </a:cubicBezTo>
                  <a:cubicBezTo>
                    <a:pt x="11301" y="4"/>
                    <a:pt x="11299" y="5"/>
                    <a:pt x="11297" y="5"/>
                  </a:cubicBezTo>
                  <a:lnTo>
                    <a:pt x="11297" y="5"/>
                  </a:lnTo>
                  <a:cubicBezTo>
                    <a:pt x="11247" y="2"/>
                    <a:pt x="11197" y="0"/>
                    <a:pt x="11147" y="0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9"/>
            <p:cNvSpPr/>
            <p:nvPr/>
          </p:nvSpPr>
          <p:spPr>
            <a:xfrm>
              <a:off x="3582155" y="3786827"/>
              <a:ext cx="50909" cy="58653"/>
            </a:xfrm>
            <a:custGeom>
              <a:avLst/>
              <a:gdLst/>
              <a:ahLst/>
              <a:cxnLst/>
              <a:rect l="l" t="t" r="r" b="b"/>
              <a:pathLst>
                <a:path w="756" h="871" extrusionOk="0">
                  <a:moveTo>
                    <a:pt x="290" y="0"/>
                  </a:moveTo>
                  <a:cubicBezTo>
                    <a:pt x="179" y="0"/>
                    <a:pt x="72" y="111"/>
                    <a:pt x="65" y="223"/>
                  </a:cubicBezTo>
                  <a:cubicBezTo>
                    <a:pt x="65" y="241"/>
                    <a:pt x="65" y="259"/>
                    <a:pt x="65" y="276"/>
                  </a:cubicBezTo>
                  <a:lnTo>
                    <a:pt x="65" y="276"/>
                  </a:lnTo>
                  <a:cubicBezTo>
                    <a:pt x="49" y="315"/>
                    <a:pt x="37" y="355"/>
                    <a:pt x="31" y="394"/>
                  </a:cubicBezTo>
                  <a:cubicBezTo>
                    <a:pt x="1" y="598"/>
                    <a:pt x="131" y="816"/>
                    <a:pt x="340" y="816"/>
                  </a:cubicBezTo>
                  <a:cubicBezTo>
                    <a:pt x="343" y="816"/>
                    <a:pt x="346" y="816"/>
                    <a:pt x="350" y="816"/>
                  </a:cubicBezTo>
                  <a:lnTo>
                    <a:pt x="350" y="816"/>
                  </a:lnTo>
                  <a:cubicBezTo>
                    <a:pt x="360" y="824"/>
                    <a:pt x="371" y="831"/>
                    <a:pt x="382" y="839"/>
                  </a:cubicBezTo>
                  <a:cubicBezTo>
                    <a:pt x="416" y="861"/>
                    <a:pt x="454" y="871"/>
                    <a:pt x="491" y="871"/>
                  </a:cubicBezTo>
                  <a:cubicBezTo>
                    <a:pt x="584" y="871"/>
                    <a:pt x="674" y="808"/>
                    <a:pt x="698" y="710"/>
                  </a:cubicBezTo>
                  <a:cubicBezTo>
                    <a:pt x="702" y="700"/>
                    <a:pt x="705" y="689"/>
                    <a:pt x="708" y="678"/>
                  </a:cubicBezTo>
                  <a:lnTo>
                    <a:pt x="708" y="678"/>
                  </a:lnTo>
                  <a:cubicBezTo>
                    <a:pt x="741" y="628"/>
                    <a:pt x="755" y="565"/>
                    <a:pt x="741" y="505"/>
                  </a:cubicBezTo>
                  <a:cubicBezTo>
                    <a:pt x="740" y="501"/>
                    <a:pt x="739" y="498"/>
                    <a:pt x="738" y="494"/>
                  </a:cubicBezTo>
                  <a:lnTo>
                    <a:pt x="738" y="494"/>
                  </a:lnTo>
                  <a:cubicBezTo>
                    <a:pt x="746" y="317"/>
                    <a:pt x="699" y="126"/>
                    <a:pt x="544" y="43"/>
                  </a:cubicBezTo>
                  <a:cubicBezTo>
                    <a:pt x="499" y="19"/>
                    <a:pt x="454" y="8"/>
                    <a:pt x="410" y="8"/>
                  </a:cubicBezTo>
                  <a:cubicBezTo>
                    <a:pt x="391" y="8"/>
                    <a:pt x="373" y="10"/>
                    <a:pt x="355" y="14"/>
                  </a:cubicBezTo>
                  <a:lnTo>
                    <a:pt x="355" y="14"/>
                  </a:lnTo>
                  <a:cubicBezTo>
                    <a:pt x="334" y="4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9"/>
            <p:cNvSpPr/>
            <p:nvPr/>
          </p:nvSpPr>
          <p:spPr>
            <a:xfrm>
              <a:off x="3484647" y="3840969"/>
              <a:ext cx="63906" cy="57643"/>
            </a:xfrm>
            <a:custGeom>
              <a:avLst/>
              <a:gdLst/>
              <a:ahLst/>
              <a:cxnLst/>
              <a:rect l="l" t="t" r="r" b="b"/>
              <a:pathLst>
                <a:path w="949" h="856" extrusionOk="0">
                  <a:moveTo>
                    <a:pt x="335" y="0"/>
                  </a:moveTo>
                  <a:cubicBezTo>
                    <a:pt x="332" y="0"/>
                    <a:pt x="328" y="0"/>
                    <a:pt x="324" y="0"/>
                  </a:cubicBezTo>
                  <a:cubicBezTo>
                    <a:pt x="302" y="2"/>
                    <a:pt x="281" y="5"/>
                    <a:pt x="261" y="9"/>
                  </a:cubicBezTo>
                  <a:lnTo>
                    <a:pt x="261" y="9"/>
                  </a:lnTo>
                  <a:cubicBezTo>
                    <a:pt x="184" y="15"/>
                    <a:pt x="115" y="62"/>
                    <a:pt x="81" y="130"/>
                  </a:cubicBezTo>
                  <a:lnTo>
                    <a:pt x="81" y="130"/>
                  </a:lnTo>
                  <a:cubicBezTo>
                    <a:pt x="0" y="246"/>
                    <a:pt x="0" y="416"/>
                    <a:pt x="85" y="548"/>
                  </a:cubicBezTo>
                  <a:cubicBezTo>
                    <a:pt x="230" y="745"/>
                    <a:pt x="453" y="856"/>
                    <a:pt x="692" y="856"/>
                  </a:cubicBezTo>
                  <a:cubicBezTo>
                    <a:pt x="837" y="856"/>
                    <a:pt x="949" y="719"/>
                    <a:pt x="906" y="574"/>
                  </a:cubicBezTo>
                  <a:cubicBezTo>
                    <a:pt x="873" y="391"/>
                    <a:pt x="765" y="230"/>
                    <a:pt x="616" y="128"/>
                  </a:cubicBezTo>
                  <a:lnTo>
                    <a:pt x="616" y="128"/>
                  </a:lnTo>
                  <a:cubicBezTo>
                    <a:pt x="537" y="51"/>
                    <a:pt x="436" y="0"/>
                    <a:pt x="33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9"/>
            <p:cNvSpPr/>
            <p:nvPr/>
          </p:nvSpPr>
          <p:spPr>
            <a:xfrm>
              <a:off x="3372795" y="3916053"/>
              <a:ext cx="61953" cy="62357"/>
            </a:xfrm>
            <a:custGeom>
              <a:avLst/>
              <a:gdLst/>
              <a:ahLst/>
              <a:cxnLst/>
              <a:rect l="l" t="t" r="r" b="b"/>
              <a:pathLst>
                <a:path w="920" h="926" extrusionOk="0">
                  <a:moveTo>
                    <a:pt x="426" y="0"/>
                  </a:moveTo>
                  <a:cubicBezTo>
                    <a:pt x="372" y="0"/>
                    <a:pt x="318" y="10"/>
                    <a:pt x="266" y="32"/>
                  </a:cubicBezTo>
                  <a:cubicBezTo>
                    <a:pt x="69" y="117"/>
                    <a:pt x="0" y="365"/>
                    <a:pt x="112" y="545"/>
                  </a:cubicBezTo>
                  <a:cubicBezTo>
                    <a:pt x="124" y="566"/>
                    <a:pt x="138" y="586"/>
                    <a:pt x="152" y="606"/>
                  </a:cubicBezTo>
                  <a:lnTo>
                    <a:pt x="152" y="606"/>
                  </a:lnTo>
                  <a:cubicBezTo>
                    <a:pt x="183" y="674"/>
                    <a:pt x="235" y="731"/>
                    <a:pt x="299" y="767"/>
                  </a:cubicBezTo>
                  <a:lnTo>
                    <a:pt x="299" y="767"/>
                  </a:lnTo>
                  <a:cubicBezTo>
                    <a:pt x="361" y="820"/>
                    <a:pt x="431" y="864"/>
                    <a:pt x="505" y="896"/>
                  </a:cubicBezTo>
                  <a:cubicBezTo>
                    <a:pt x="540" y="916"/>
                    <a:pt x="578" y="926"/>
                    <a:pt x="615" y="926"/>
                  </a:cubicBezTo>
                  <a:cubicBezTo>
                    <a:pt x="687" y="926"/>
                    <a:pt x="756" y="890"/>
                    <a:pt x="796" y="827"/>
                  </a:cubicBezTo>
                  <a:cubicBezTo>
                    <a:pt x="808" y="806"/>
                    <a:pt x="816" y="784"/>
                    <a:pt x="820" y="761"/>
                  </a:cubicBezTo>
                  <a:lnTo>
                    <a:pt x="820" y="761"/>
                  </a:lnTo>
                  <a:cubicBezTo>
                    <a:pt x="848" y="725"/>
                    <a:pt x="867" y="681"/>
                    <a:pt x="873" y="631"/>
                  </a:cubicBezTo>
                  <a:cubicBezTo>
                    <a:pt x="882" y="577"/>
                    <a:pt x="881" y="522"/>
                    <a:pt x="871" y="470"/>
                  </a:cubicBezTo>
                  <a:lnTo>
                    <a:pt x="871" y="470"/>
                  </a:lnTo>
                  <a:cubicBezTo>
                    <a:pt x="920" y="211"/>
                    <a:pt x="676" y="0"/>
                    <a:pt x="42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9"/>
            <p:cNvSpPr/>
            <p:nvPr/>
          </p:nvSpPr>
          <p:spPr>
            <a:xfrm>
              <a:off x="3277711" y="3950397"/>
              <a:ext cx="72054" cy="72728"/>
            </a:xfrm>
            <a:custGeom>
              <a:avLst/>
              <a:gdLst/>
              <a:ahLst/>
              <a:cxnLst/>
              <a:rect l="l" t="t" r="r" b="b"/>
              <a:pathLst>
                <a:path w="1070" h="1080" extrusionOk="0">
                  <a:moveTo>
                    <a:pt x="215" y="1"/>
                  </a:moveTo>
                  <a:cubicBezTo>
                    <a:pt x="104" y="9"/>
                    <a:pt x="9" y="104"/>
                    <a:pt x="1" y="215"/>
                  </a:cubicBezTo>
                  <a:cubicBezTo>
                    <a:pt x="1" y="668"/>
                    <a:pt x="343" y="1045"/>
                    <a:pt x="788" y="1079"/>
                  </a:cubicBezTo>
                  <a:cubicBezTo>
                    <a:pt x="794" y="1079"/>
                    <a:pt x="800" y="1080"/>
                    <a:pt x="805" y="1080"/>
                  </a:cubicBezTo>
                  <a:cubicBezTo>
                    <a:pt x="900" y="1080"/>
                    <a:pt x="978" y="1014"/>
                    <a:pt x="1002" y="925"/>
                  </a:cubicBezTo>
                  <a:cubicBezTo>
                    <a:pt x="1070" y="599"/>
                    <a:pt x="873" y="256"/>
                    <a:pt x="571" y="155"/>
                  </a:cubicBezTo>
                  <a:lnTo>
                    <a:pt x="571" y="155"/>
                  </a:lnTo>
                  <a:cubicBezTo>
                    <a:pt x="481" y="63"/>
                    <a:pt x="357" y="5"/>
                    <a:pt x="21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9"/>
            <p:cNvSpPr/>
            <p:nvPr/>
          </p:nvSpPr>
          <p:spPr>
            <a:xfrm>
              <a:off x="3392728" y="3774639"/>
              <a:ext cx="64243" cy="59731"/>
            </a:xfrm>
            <a:custGeom>
              <a:avLst/>
              <a:gdLst/>
              <a:ahLst/>
              <a:cxnLst/>
              <a:rect l="l" t="t" r="r" b="b"/>
              <a:pathLst>
                <a:path w="954" h="887" extrusionOk="0">
                  <a:moveTo>
                    <a:pt x="530" y="1"/>
                  </a:moveTo>
                  <a:cubicBezTo>
                    <a:pt x="489" y="1"/>
                    <a:pt x="447" y="7"/>
                    <a:pt x="406" y="19"/>
                  </a:cubicBezTo>
                  <a:cubicBezTo>
                    <a:pt x="269" y="79"/>
                    <a:pt x="149" y="181"/>
                    <a:pt x="72" y="310"/>
                  </a:cubicBezTo>
                  <a:cubicBezTo>
                    <a:pt x="1" y="429"/>
                    <a:pt x="47" y="578"/>
                    <a:pt x="171" y="626"/>
                  </a:cubicBezTo>
                  <a:lnTo>
                    <a:pt x="171" y="626"/>
                  </a:lnTo>
                  <a:cubicBezTo>
                    <a:pt x="153" y="749"/>
                    <a:pt x="255" y="887"/>
                    <a:pt x="387" y="887"/>
                  </a:cubicBezTo>
                  <a:cubicBezTo>
                    <a:pt x="420" y="887"/>
                    <a:pt x="456" y="878"/>
                    <a:pt x="492" y="857"/>
                  </a:cubicBezTo>
                  <a:lnTo>
                    <a:pt x="509" y="840"/>
                  </a:lnTo>
                  <a:cubicBezTo>
                    <a:pt x="646" y="772"/>
                    <a:pt x="765" y="669"/>
                    <a:pt x="868" y="541"/>
                  </a:cubicBezTo>
                  <a:cubicBezTo>
                    <a:pt x="953" y="404"/>
                    <a:pt x="928" y="224"/>
                    <a:pt x="817" y="113"/>
                  </a:cubicBezTo>
                  <a:cubicBezTo>
                    <a:pt x="737" y="39"/>
                    <a:pt x="635" y="1"/>
                    <a:pt x="530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9"/>
            <p:cNvSpPr/>
            <p:nvPr/>
          </p:nvSpPr>
          <p:spPr>
            <a:xfrm>
              <a:off x="3467879" y="3717063"/>
              <a:ext cx="61684" cy="57711"/>
            </a:xfrm>
            <a:custGeom>
              <a:avLst/>
              <a:gdLst/>
              <a:ahLst/>
              <a:cxnLst/>
              <a:rect l="l" t="t" r="r" b="b"/>
              <a:pathLst>
                <a:path w="916" h="857" extrusionOk="0">
                  <a:moveTo>
                    <a:pt x="501" y="394"/>
                  </a:moveTo>
                  <a:cubicBezTo>
                    <a:pt x="501" y="394"/>
                    <a:pt x="502" y="394"/>
                    <a:pt x="502" y="394"/>
                  </a:cubicBezTo>
                  <a:lnTo>
                    <a:pt x="502" y="394"/>
                  </a:lnTo>
                  <a:cubicBezTo>
                    <a:pt x="502" y="395"/>
                    <a:pt x="501" y="396"/>
                    <a:pt x="501" y="396"/>
                  </a:cubicBezTo>
                  <a:lnTo>
                    <a:pt x="501" y="396"/>
                  </a:lnTo>
                  <a:cubicBezTo>
                    <a:pt x="501" y="396"/>
                    <a:pt x="500" y="396"/>
                    <a:pt x="500" y="395"/>
                  </a:cubicBezTo>
                  <a:lnTo>
                    <a:pt x="500" y="395"/>
                  </a:lnTo>
                  <a:lnTo>
                    <a:pt x="501" y="394"/>
                  </a:lnTo>
                  <a:close/>
                  <a:moveTo>
                    <a:pt x="393" y="0"/>
                  </a:moveTo>
                  <a:cubicBezTo>
                    <a:pt x="358" y="0"/>
                    <a:pt x="323" y="9"/>
                    <a:pt x="291" y="27"/>
                  </a:cubicBezTo>
                  <a:cubicBezTo>
                    <a:pt x="60" y="164"/>
                    <a:pt x="0" y="480"/>
                    <a:pt x="180" y="686"/>
                  </a:cubicBezTo>
                  <a:cubicBezTo>
                    <a:pt x="240" y="752"/>
                    <a:pt x="318" y="793"/>
                    <a:pt x="401" y="811"/>
                  </a:cubicBezTo>
                  <a:lnTo>
                    <a:pt x="401" y="811"/>
                  </a:lnTo>
                  <a:cubicBezTo>
                    <a:pt x="438" y="840"/>
                    <a:pt x="484" y="857"/>
                    <a:pt x="531" y="857"/>
                  </a:cubicBezTo>
                  <a:cubicBezTo>
                    <a:pt x="551" y="857"/>
                    <a:pt x="571" y="854"/>
                    <a:pt x="590" y="848"/>
                  </a:cubicBezTo>
                  <a:cubicBezTo>
                    <a:pt x="651" y="835"/>
                    <a:pt x="699" y="798"/>
                    <a:pt x="726" y="749"/>
                  </a:cubicBezTo>
                  <a:lnTo>
                    <a:pt x="726" y="749"/>
                  </a:lnTo>
                  <a:cubicBezTo>
                    <a:pt x="773" y="717"/>
                    <a:pt x="815" y="676"/>
                    <a:pt x="847" y="626"/>
                  </a:cubicBezTo>
                  <a:cubicBezTo>
                    <a:pt x="915" y="523"/>
                    <a:pt x="881" y="386"/>
                    <a:pt x="770" y="326"/>
                  </a:cubicBezTo>
                  <a:cubicBezTo>
                    <a:pt x="738" y="310"/>
                    <a:pt x="703" y="302"/>
                    <a:pt x="668" y="302"/>
                  </a:cubicBezTo>
                  <a:cubicBezTo>
                    <a:pt x="664" y="302"/>
                    <a:pt x="661" y="303"/>
                    <a:pt x="657" y="303"/>
                  </a:cubicBezTo>
                  <a:lnTo>
                    <a:pt x="657" y="303"/>
                  </a:lnTo>
                  <a:cubicBezTo>
                    <a:pt x="641" y="257"/>
                    <a:pt x="624" y="211"/>
                    <a:pt x="607" y="164"/>
                  </a:cubicBezTo>
                  <a:cubicBezTo>
                    <a:pt x="582" y="64"/>
                    <a:pt x="489" y="0"/>
                    <a:pt x="39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9"/>
            <p:cNvSpPr/>
            <p:nvPr/>
          </p:nvSpPr>
          <p:spPr>
            <a:xfrm>
              <a:off x="3295623" y="3850935"/>
              <a:ext cx="52189" cy="48148"/>
            </a:xfrm>
            <a:custGeom>
              <a:avLst/>
              <a:gdLst/>
              <a:ahLst/>
              <a:cxnLst/>
              <a:rect l="l" t="t" r="r" b="b"/>
              <a:pathLst>
                <a:path w="775" h="715" extrusionOk="0">
                  <a:moveTo>
                    <a:pt x="404" y="1"/>
                  </a:moveTo>
                  <a:cubicBezTo>
                    <a:pt x="316" y="1"/>
                    <a:pt x="228" y="36"/>
                    <a:pt x="163" y="109"/>
                  </a:cubicBezTo>
                  <a:cubicBezTo>
                    <a:pt x="0" y="263"/>
                    <a:pt x="26" y="520"/>
                    <a:pt x="205" y="648"/>
                  </a:cubicBezTo>
                  <a:cubicBezTo>
                    <a:pt x="271" y="692"/>
                    <a:pt x="347" y="714"/>
                    <a:pt x="422" y="714"/>
                  </a:cubicBezTo>
                  <a:cubicBezTo>
                    <a:pt x="521" y="714"/>
                    <a:pt x="620" y="675"/>
                    <a:pt x="693" y="597"/>
                  </a:cubicBezTo>
                  <a:cubicBezTo>
                    <a:pt x="766" y="524"/>
                    <a:pt x="774" y="438"/>
                    <a:pt x="745" y="367"/>
                  </a:cubicBezTo>
                  <a:lnTo>
                    <a:pt x="745" y="367"/>
                  </a:lnTo>
                  <a:cubicBezTo>
                    <a:pt x="751" y="284"/>
                    <a:pt x="726" y="210"/>
                    <a:pt x="685" y="152"/>
                  </a:cubicBezTo>
                  <a:cubicBezTo>
                    <a:pt x="619" y="53"/>
                    <a:pt x="511" y="1"/>
                    <a:pt x="40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9"/>
            <p:cNvSpPr/>
            <p:nvPr/>
          </p:nvSpPr>
          <p:spPr>
            <a:xfrm>
              <a:off x="3507879" y="3625817"/>
              <a:ext cx="52795" cy="59461"/>
            </a:xfrm>
            <a:custGeom>
              <a:avLst/>
              <a:gdLst/>
              <a:ahLst/>
              <a:cxnLst/>
              <a:rect l="l" t="t" r="r" b="b"/>
              <a:pathLst>
                <a:path w="784" h="883" extrusionOk="0">
                  <a:moveTo>
                    <a:pt x="233" y="380"/>
                  </a:moveTo>
                  <a:cubicBezTo>
                    <a:pt x="234" y="380"/>
                    <a:pt x="234" y="380"/>
                    <a:pt x="235" y="381"/>
                  </a:cubicBezTo>
                  <a:lnTo>
                    <a:pt x="232" y="381"/>
                  </a:lnTo>
                  <a:cubicBezTo>
                    <a:pt x="232" y="380"/>
                    <a:pt x="233" y="380"/>
                    <a:pt x="233" y="380"/>
                  </a:cubicBezTo>
                  <a:close/>
                  <a:moveTo>
                    <a:pt x="234" y="387"/>
                  </a:moveTo>
                  <a:cubicBezTo>
                    <a:pt x="234" y="387"/>
                    <a:pt x="235" y="388"/>
                    <a:pt x="235" y="388"/>
                  </a:cubicBezTo>
                  <a:lnTo>
                    <a:pt x="235" y="388"/>
                  </a:lnTo>
                  <a:cubicBezTo>
                    <a:pt x="236" y="389"/>
                    <a:pt x="236" y="389"/>
                    <a:pt x="236" y="390"/>
                  </a:cubicBezTo>
                  <a:cubicBezTo>
                    <a:pt x="235" y="389"/>
                    <a:pt x="234" y="388"/>
                    <a:pt x="234" y="387"/>
                  </a:cubicBezTo>
                  <a:close/>
                  <a:moveTo>
                    <a:pt x="227" y="443"/>
                  </a:moveTo>
                  <a:cubicBezTo>
                    <a:pt x="225" y="445"/>
                    <a:pt x="223" y="447"/>
                    <a:pt x="222" y="448"/>
                  </a:cubicBezTo>
                  <a:lnTo>
                    <a:pt x="222" y="448"/>
                  </a:lnTo>
                  <a:cubicBezTo>
                    <a:pt x="223" y="447"/>
                    <a:pt x="225" y="447"/>
                    <a:pt x="226" y="446"/>
                  </a:cubicBezTo>
                  <a:lnTo>
                    <a:pt x="226" y="446"/>
                  </a:lnTo>
                  <a:cubicBezTo>
                    <a:pt x="224" y="448"/>
                    <a:pt x="221" y="449"/>
                    <a:pt x="219" y="449"/>
                  </a:cubicBezTo>
                  <a:cubicBezTo>
                    <a:pt x="220" y="449"/>
                    <a:pt x="221" y="449"/>
                    <a:pt x="222" y="448"/>
                  </a:cubicBezTo>
                  <a:lnTo>
                    <a:pt x="222" y="448"/>
                  </a:lnTo>
                  <a:cubicBezTo>
                    <a:pt x="221" y="448"/>
                    <a:pt x="220" y="449"/>
                    <a:pt x="219" y="449"/>
                  </a:cubicBezTo>
                  <a:cubicBezTo>
                    <a:pt x="222" y="446"/>
                    <a:pt x="225" y="444"/>
                    <a:pt x="227" y="443"/>
                  </a:cubicBezTo>
                  <a:close/>
                  <a:moveTo>
                    <a:pt x="381" y="0"/>
                  </a:moveTo>
                  <a:cubicBezTo>
                    <a:pt x="326" y="0"/>
                    <a:pt x="270" y="22"/>
                    <a:pt x="227" y="64"/>
                  </a:cubicBezTo>
                  <a:cubicBezTo>
                    <a:pt x="101" y="199"/>
                    <a:pt x="0" y="382"/>
                    <a:pt x="109" y="551"/>
                  </a:cubicBezTo>
                  <a:lnTo>
                    <a:pt x="109" y="551"/>
                  </a:lnTo>
                  <a:cubicBezTo>
                    <a:pt x="80" y="601"/>
                    <a:pt x="69" y="662"/>
                    <a:pt x="82" y="723"/>
                  </a:cubicBezTo>
                  <a:cubicBezTo>
                    <a:pt x="111" y="819"/>
                    <a:pt x="204" y="883"/>
                    <a:pt x="299" y="883"/>
                  </a:cubicBezTo>
                  <a:cubicBezTo>
                    <a:pt x="315" y="883"/>
                    <a:pt x="331" y="881"/>
                    <a:pt x="347" y="877"/>
                  </a:cubicBezTo>
                  <a:lnTo>
                    <a:pt x="347" y="869"/>
                  </a:lnTo>
                  <a:cubicBezTo>
                    <a:pt x="681" y="740"/>
                    <a:pt x="783" y="321"/>
                    <a:pt x="535" y="64"/>
                  </a:cubicBezTo>
                  <a:cubicBezTo>
                    <a:pt x="492" y="22"/>
                    <a:pt x="437" y="0"/>
                    <a:pt x="38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9"/>
            <p:cNvSpPr/>
            <p:nvPr/>
          </p:nvSpPr>
          <p:spPr>
            <a:xfrm>
              <a:off x="3304782" y="3650396"/>
              <a:ext cx="56566" cy="58586"/>
            </a:xfrm>
            <a:custGeom>
              <a:avLst/>
              <a:gdLst/>
              <a:ahLst/>
              <a:cxnLst/>
              <a:rect l="l" t="t" r="r" b="b"/>
              <a:pathLst>
                <a:path w="840" h="870" extrusionOk="0">
                  <a:moveTo>
                    <a:pt x="395" y="0"/>
                  </a:moveTo>
                  <a:cubicBezTo>
                    <a:pt x="330" y="0"/>
                    <a:pt x="265" y="20"/>
                    <a:pt x="206" y="59"/>
                  </a:cubicBezTo>
                  <a:cubicBezTo>
                    <a:pt x="69" y="144"/>
                    <a:pt x="1" y="298"/>
                    <a:pt x="35" y="452"/>
                  </a:cubicBezTo>
                  <a:cubicBezTo>
                    <a:pt x="61" y="589"/>
                    <a:pt x="146" y="717"/>
                    <a:pt x="258" y="812"/>
                  </a:cubicBezTo>
                  <a:cubicBezTo>
                    <a:pt x="300" y="849"/>
                    <a:pt x="356" y="870"/>
                    <a:pt x="415" y="870"/>
                  </a:cubicBezTo>
                  <a:cubicBezTo>
                    <a:pt x="451" y="870"/>
                    <a:pt x="487" y="862"/>
                    <a:pt x="523" y="846"/>
                  </a:cubicBezTo>
                  <a:cubicBezTo>
                    <a:pt x="608" y="803"/>
                    <a:pt x="694" y="735"/>
                    <a:pt x="754" y="666"/>
                  </a:cubicBezTo>
                  <a:cubicBezTo>
                    <a:pt x="839" y="572"/>
                    <a:pt x="839" y="444"/>
                    <a:pt x="754" y="358"/>
                  </a:cubicBezTo>
                  <a:cubicBezTo>
                    <a:pt x="745" y="349"/>
                    <a:pt x="735" y="340"/>
                    <a:pt x="726" y="331"/>
                  </a:cubicBezTo>
                  <a:lnTo>
                    <a:pt x="726" y="331"/>
                  </a:lnTo>
                  <a:cubicBezTo>
                    <a:pt x="724" y="321"/>
                    <a:pt x="723" y="310"/>
                    <a:pt x="720" y="298"/>
                  </a:cubicBezTo>
                  <a:cubicBezTo>
                    <a:pt x="711" y="213"/>
                    <a:pt x="677" y="144"/>
                    <a:pt x="617" y="84"/>
                  </a:cubicBezTo>
                  <a:cubicBezTo>
                    <a:pt x="552" y="28"/>
                    <a:pt x="474" y="0"/>
                    <a:pt x="395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9"/>
            <p:cNvSpPr/>
            <p:nvPr/>
          </p:nvSpPr>
          <p:spPr>
            <a:xfrm>
              <a:off x="3254681" y="3763662"/>
              <a:ext cx="58855" cy="51650"/>
            </a:xfrm>
            <a:custGeom>
              <a:avLst/>
              <a:gdLst/>
              <a:ahLst/>
              <a:cxnLst/>
              <a:rect l="l" t="t" r="r" b="b"/>
              <a:pathLst>
                <a:path w="874" h="767" extrusionOk="0">
                  <a:moveTo>
                    <a:pt x="385" y="424"/>
                  </a:moveTo>
                  <a:lnTo>
                    <a:pt x="385" y="424"/>
                  </a:lnTo>
                  <a:cubicBezTo>
                    <a:pt x="385" y="425"/>
                    <a:pt x="385" y="426"/>
                    <a:pt x="385" y="428"/>
                  </a:cubicBezTo>
                  <a:lnTo>
                    <a:pt x="385" y="428"/>
                  </a:lnTo>
                  <a:cubicBezTo>
                    <a:pt x="384" y="429"/>
                    <a:pt x="384" y="431"/>
                    <a:pt x="383" y="433"/>
                  </a:cubicBezTo>
                  <a:lnTo>
                    <a:pt x="383" y="433"/>
                  </a:lnTo>
                  <a:cubicBezTo>
                    <a:pt x="384" y="430"/>
                    <a:pt x="385" y="427"/>
                    <a:pt x="385" y="424"/>
                  </a:cubicBezTo>
                  <a:close/>
                  <a:moveTo>
                    <a:pt x="438" y="0"/>
                  </a:moveTo>
                  <a:cubicBezTo>
                    <a:pt x="351" y="0"/>
                    <a:pt x="264" y="29"/>
                    <a:pt x="189" y="88"/>
                  </a:cubicBezTo>
                  <a:cubicBezTo>
                    <a:pt x="26" y="207"/>
                    <a:pt x="1" y="456"/>
                    <a:pt x="146" y="601"/>
                  </a:cubicBezTo>
                  <a:cubicBezTo>
                    <a:pt x="218" y="677"/>
                    <a:pt x="315" y="716"/>
                    <a:pt x="411" y="716"/>
                  </a:cubicBezTo>
                  <a:cubicBezTo>
                    <a:pt x="419" y="716"/>
                    <a:pt x="427" y="715"/>
                    <a:pt x="436" y="715"/>
                  </a:cubicBezTo>
                  <a:lnTo>
                    <a:pt x="436" y="715"/>
                  </a:lnTo>
                  <a:cubicBezTo>
                    <a:pt x="476" y="747"/>
                    <a:pt x="528" y="766"/>
                    <a:pt x="580" y="766"/>
                  </a:cubicBezTo>
                  <a:cubicBezTo>
                    <a:pt x="648" y="766"/>
                    <a:pt x="716" y="733"/>
                    <a:pt x="762" y="652"/>
                  </a:cubicBezTo>
                  <a:lnTo>
                    <a:pt x="779" y="652"/>
                  </a:lnTo>
                  <a:cubicBezTo>
                    <a:pt x="873" y="473"/>
                    <a:pt x="848" y="259"/>
                    <a:pt x="719" y="113"/>
                  </a:cubicBezTo>
                  <a:cubicBezTo>
                    <a:pt x="641" y="39"/>
                    <a:pt x="540" y="0"/>
                    <a:pt x="43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9"/>
            <p:cNvSpPr/>
            <p:nvPr/>
          </p:nvSpPr>
          <p:spPr>
            <a:xfrm>
              <a:off x="3167408" y="3892686"/>
              <a:ext cx="54546" cy="51650"/>
            </a:xfrm>
            <a:custGeom>
              <a:avLst/>
              <a:gdLst/>
              <a:ahLst/>
              <a:cxnLst/>
              <a:rect l="l" t="t" r="r" b="b"/>
              <a:pathLst>
                <a:path w="810" h="767" extrusionOk="0">
                  <a:moveTo>
                    <a:pt x="416" y="0"/>
                  </a:moveTo>
                  <a:cubicBezTo>
                    <a:pt x="296" y="0"/>
                    <a:pt x="181" y="60"/>
                    <a:pt x="116" y="174"/>
                  </a:cubicBezTo>
                  <a:cubicBezTo>
                    <a:pt x="0" y="356"/>
                    <a:pt x="93" y="594"/>
                    <a:pt x="293" y="656"/>
                  </a:cubicBezTo>
                  <a:lnTo>
                    <a:pt x="293" y="656"/>
                  </a:lnTo>
                  <a:cubicBezTo>
                    <a:pt x="334" y="722"/>
                    <a:pt x="411" y="767"/>
                    <a:pt x="490" y="767"/>
                  </a:cubicBezTo>
                  <a:cubicBezTo>
                    <a:pt x="558" y="767"/>
                    <a:pt x="626" y="733"/>
                    <a:pt x="672" y="653"/>
                  </a:cubicBezTo>
                  <a:lnTo>
                    <a:pt x="681" y="653"/>
                  </a:lnTo>
                  <a:cubicBezTo>
                    <a:pt x="775" y="490"/>
                    <a:pt x="809" y="251"/>
                    <a:pt x="664" y="97"/>
                  </a:cubicBezTo>
                  <a:cubicBezTo>
                    <a:pt x="592" y="32"/>
                    <a:pt x="503" y="0"/>
                    <a:pt x="41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9"/>
            <p:cNvSpPr/>
            <p:nvPr/>
          </p:nvSpPr>
          <p:spPr>
            <a:xfrm>
              <a:off x="3053065" y="3996120"/>
              <a:ext cx="54815" cy="50236"/>
            </a:xfrm>
            <a:custGeom>
              <a:avLst/>
              <a:gdLst/>
              <a:ahLst/>
              <a:cxnLst/>
              <a:rect l="l" t="t" r="r" b="b"/>
              <a:pathLst>
                <a:path w="814" h="746" extrusionOk="0">
                  <a:moveTo>
                    <a:pt x="434" y="0"/>
                  </a:moveTo>
                  <a:cubicBezTo>
                    <a:pt x="369" y="0"/>
                    <a:pt x="301" y="18"/>
                    <a:pt x="240" y="58"/>
                  </a:cubicBezTo>
                  <a:cubicBezTo>
                    <a:pt x="35" y="195"/>
                    <a:pt x="1" y="477"/>
                    <a:pt x="180" y="656"/>
                  </a:cubicBezTo>
                  <a:cubicBezTo>
                    <a:pt x="254" y="717"/>
                    <a:pt x="342" y="745"/>
                    <a:pt x="429" y="745"/>
                  </a:cubicBezTo>
                  <a:cubicBezTo>
                    <a:pt x="564" y="745"/>
                    <a:pt x="698" y="676"/>
                    <a:pt x="770" y="545"/>
                  </a:cubicBezTo>
                  <a:cubicBezTo>
                    <a:pt x="782" y="526"/>
                    <a:pt x="790" y="506"/>
                    <a:pt x="795" y="488"/>
                  </a:cubicBezTo>
                  <a:lnTo>
                    <a:pt x="795" y="488"/>
                  </a:lnTo>
                  <a:cubicBezTo>
                    <a:pt x="796" y="487"/>
                    <a:pt x="796" y="486"/>
                    <a:pt x="796" y="485"/>
                  </a:cubicBezTo>
                  <a:cubicBezTo>
                    <a:pt x="796" y="484"/>
                    <a:pt x="797" y="483"/>
                    <a:pt x="797" y="482"/>
                  </a:cubicBezTo>
                  <a:lnTo>
                    <a:pt x="797" y="482"/>
                  </a:lnTo>
                  <a:cubicBezTo>
                    <a:pt x="798" y="479"/>
                    <a:pt x="799" y="476"/>
                    <a:pt x="799" y="472"/>
                  </a:cubicBezTo>
                  <a:lnTo>
                    <a:pt x="799" y="472"/>
                  </a:lnTo>
                  <a:cubicBezTo>
                    <a:pt x="813" y="408"/>
                    <a:pt x="812" y="345"/>
                    <a:pt x="796" y="289"/>
                  </a:cubicBezTo>
                  <a:cubicBezTo>
                    <a:pt x="753" y="112"/>
                    <a:pt x="598" y="0"/>
                    <a:pt x="43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69"/>
            <p:cNvSpPr/>
            <p:nvPr/>
          </p:nvSpPr>
          <p:spPr>
            <a:xfrm>
              <a:off x="3200203" y="3975110"/>
              <a:ext cx="37845" cy="43030"/>
            </a:xfrm>
            <a:custGeom>
              <a:avLst/>
              <a:gdLst/>
              <a:ahLst/>
              <a:cxnLst/>
              <a:rect l="l" t="t" r="r" b="b"/>
              <a:pathLst>
                <a:path w="562" h="639" extrusionOk="0">
                  <a:moveTo>
                    <a:pt x="399" y="115"/>
                  </a:moveTo>
                  <a:lnTo>
                    <a:pt x="408" y="122"/>
                  </a:lnTo>
                  <a:cubicBezTo>
                    <a:pt x="417" y="131"/>
                    <a:pt x="424" y="141"/>
                    <a:pt x="430" y="150"/>
                  </a:cubicBezTo>
                  <a:lnTo>
                    <a:pt x="430" y="150"/>
                  </a:lnTo>
                  <a:cubicBezTo>
                    <a:pt x="421" y="138"/>
                    <a:pt x="411" y="126"/>
                    <a:pt x="399" y="115"/>
                  </a:cubicBezTo>
                  <a:close/>
                  <a:moveTo>
                    <a:pt x="459" y="208"/>
                  </a:moveTo>
                  <a:lnTo>
                    <a:pt x="468" y="224"/>
                  </a:lnTo>
                  <a:cubicBezTo>
                    <a:pt x="468" y="229"/>
                    <a:pt x="468" y="235"/>
                    <a:pt x="468" y="240"/>
                  </a:cubicBezTo>
                  <a:lnTo>
                    <a:pt x="468" y="240"/>
                  </a:lnTo>
                  <a:cubicBezTo>
                    <a:pt x="466" y="229"/>
                    <a:pt x="463" y="218"/>
                    <a:pt x="459" y="208"/>
                  </a:cubicBezTo>
                  <a:close/>
                  <a:moveTo>
                    <a:pt x="471" y="261"/>
                  </a:moveTo>
                  <a:cubicBezTo>
                    <a:pt x="472" y="266"/>
                    <a:pt x="474" y="271"/>
                    <a:pt x="476" y="276"/>
                  </a:cubicBezTo>
                  <a:cubicBezTo>
                    <a:pt x="476" y="301"/>
                    <a:pt x="468" y="318"/>
                    <a:pt x="468" y="335"/>
                  </a:cubicBezTo>
                  <a:cubicBezTo>
                    <a:pt x="468" y="335"/>
                    <a:pt x="468" y="327"/>
                    <a:pt x="468" y="327"/>
                  </a:cubicBezTo>
                  <a:lnTo>
                    <a:pt x="464" y="334"/>
                  </a:lnTo>
                  <a:lnTo>
                    <a:pt x="464" y="334"/>
                  </a:lnTo>
                  <a:cubicBezTo>
                    <a:pt x="471" y="310"/>
                    <a:pt x="473" y="285"/>
                    <a:pt x="471" y="261"/>
                  </a:cubicBezTo>
                  <a:close/>
                  <a:moveTo>
                    <a:pt x="445" y="371"/>
                  </a:moveTo>
                  <a:lnTo>
                    <a:pt x="442" y="378"/>
                  </a:lnTo>
                  <a:cubicBezTo>
                    <a:pt x="442" y="374"/>
                    <a:pt x="444" y="372"/>
                    <a:pt x="445" y="371"/>
                  </a:cubicBezTo>
                  <a:close/>
                  <a:moveTo>
                    <a:pt x="423" y="404"/>
                  </a:moveTo>
                  <a:lnTo>
                    <a:pt x="420" y="408"/>
                  </a:lnTo>
                  <a:lnTo>
                    <a:pt x="420" y="408"/>
                  </a:lnTo>
                  <a:lnTo>
                    <a:pt x="416" y="411"/>
                  </a:lnTo>
                  <a:lnTo>
                    <a:pt x="416" y="411"/>
                  </a:lnTo>
                  <a:cubicBezTo>
                    <a:pt x="417" y="406"/>
                    <a:pt x="421" y="405"/>
                    <a:pt x="423" y="404"/>
                  </a:cubicBezTo>
                  <a:close/>
                  <a:moveTo>
                    <a:pt x="291" y="1"/>
                  </a:moveTo>
                  <a:cubicBezTo>
                    <a:pt x="196" y="1"/>
                    <a:pt x="104" y="51"/>
                    <a:pt x="57" y="130"/>
                  </a:cubicBezTo>
                  <a:cubicBezTo>
                    <a:pt x="0" y="244"/>
                    <a:pt x="28" y="380"/>
                    <a:pt x="126" y="452"/>
                  </a:cubicBezTo>
                  <a:lnTo>
                    <a:pt x="126" y="452"/>
                  </a:lnTo>
                  <a:cubicBezTo>
                    <a:pt x="130" y="480"/>
                    <a:pt x="139" y="507"/>
                    <a:pt x="151" y="532"/>
                  </a:cubicBezTo>
                  <a:cubicBezTo>
                    <a:pt x="191" y="601"/>
                    <a:pt x="265" y="639"/>
                    <a:pt x="340" y="639"/>
                  </a:cubicBezTo>
                  <a:cubicBezTo>
                    <a:pt x="378" y="639"/>
                    <a:pt x="416" y="629"/>
                    <a:pt x="450" y="609"/>
                  </a:cubicBezTo>
                  <a:cubicBezTo>
                    <a:pt x="502" y="584"/>
                    <a:pt x="536" y="532"/>
                    <a:pt x="553" y="481"/>
                  </a:cubicBezTo>
                  <a:lnTo>
                    <a:pt x="545" y="455"/>
                  </a:lnTo>
                  <a:cubicBezTo>
                    <a:pt x="562" y="378"/>
                    <a:pt x="562" y="293"/>
                    <a:pt x="536" y="216"/>
                  </a:cubicBezTo>
                  <a:cubicBezTo>
                    <a:pt x="510" y="113"/>
                    <a:pt x="425" y="27"/>
                    <a:pt x="314" y="2"/>
                  </a:cubicBezTo>
                  <a:cubicBezTo>
                    <a:pt x="306" y="1"/>
                    <a:pt x="299" y="1"/>
                    <a:pt x="2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9"/>
            <p:cNvSpPr/>
            <p:nvPr/>
          </p:nvSpPr>
          <p:spPr>
            <a:xfrm>
              <a:off x="3478249" y="3508578"/>
              <a:ext cx="64445" cy="53670"/>
            </a:xfrm>
            <a:custGeom>
              <a:avLst/>
              <a:gdLst/>
              <a:ahLst/>
              <a:cxnLst/>
              <a:rect l="l" t="t" r="r" b="b"/>
              <a:pathLst>
                <a:path w="957" h="797" extrusionOk="0">
                  <a:moveTo>
                    <a:pt x="452" y="372"/>
                  </a:moveTo>
                  <a:cubicBezTo>
                    <a:pt x="452" y="373"/>
                    <a:pt x="451" y="376"/>
                    <a:pt x="447" y="382"/>
                  </a:cubicBezTo>
                  <a:lnTo>
                    <a:pt x="447" y="382"/>
                  </a:lnTo>
                  <a:cubicBezTo>
                    <a:pt x="448" y="379"/>
                    <a:pt x="449" y="377"/>
                    <a:pt x="450" y="376"/>
                  </a:cubicBezTo>
                  <a:lnTo>
                    <a:pt x="450" y="376"/>
                  </a:lnTo>
                  <a:cubicBezTo>
                    <a:pt x="451" y="375"/>
                    <a:pt x="452" y="374"/>
                    <a:pt x="452" y="372"/>
                  </a:cubicBezTo>
                  <a:close/>
                  <a:moveTo>
                    <a:pt x="513" y="420"/>
                  </a:moveTo>
                  <a:cubicBezTo>
                    <a:pt x="513" y="420"/>
                    <a:pt x="513" y="421"/>
                    <a:pt x="513" y="422"/>
                  </a:cubicBezTo>
                  <a:lnTo>
                    <a:pt x="513" y="422"/>
                  </a:lnTo>
                  <a:cubicBezTo>
                    <a:pt x="511" y="422"/>
                    <a:pt x="510" y="423"/>
                    <a:pt x="509" y="424"/>
                  </a:cubicBezTo>
                  <a:lnTo>
                    <a:pt x="509" y="424"/>
                  </a:lnTo>
                  <a:cubicBezTo>
                    <a:pt x="510" y="422"/>
                    <a:pt x="512" y="421"/>
                    <a:pt x="513" y="420"/>
                  </a:cubicBezTo>
                  <a:close/>
                  <a:moveTo>
                    <a:pt x="512" y="414"/>
                  </a:moveTo>
                  <a:cubicBezTo>
                    <a:pt x="510" y="420"/>
                    <a:pt x="508" y="423"/>
                    <a:pt x="508" y="425"/>
                  </a:cubicBezTo>
                  <a:lnTo>
                    <a:pt x="508" y="425"/>
                  </a:lnTo>
                  <a:cubicBezTo>
                    <a:pt x="508" y="425"/>
                    <a:pt x="508" y="425"/>
                    <a:pt x="508" y="425"/>
                  </a:cubicBezTo>
                  <a:lnTo>
                    <a:pt x="508" y="425"/>
                  </a:lnTo>
                  <a:cubicBezTo>
                    <a:pt x="508" y="423"/>
                    <a:pt x="510" y="418"/>
                    <a:pt x="512" y="414"/>
                  </a:cubicBezTo>
                  <a:close/>
                  <a:moveTo>
                    <a:pt x="483" y="0"/>
                  </a:moveTo>
                  <a:cubicBezTo>
                    <a:pt x="479" y="0"/>
                    <a:pt x="475" y="0"/>
                    <a:pt x="471" y="0"/>
                  </a:cubicBezTo>
                  <a:cubicBezTo>
                    <a:pt x="180" y="0"/>
                    <a:pt x="0" y="343"/>
                    <a:pt x="128" y="591"/>
                  </a:cubicBezTo>
                  <a:cubicBezTo>
                    <a:pt x="132" y="598"/>
                    <a:pt x="137" y="605"/>
                    <a:pt x="141" y="611"/>
                  </a:cubicBezTo>
                  <a:lnTo>
                    <a:pt x="141" y="611"/>
                  </a:lnTo>
                  <a:cubicBezTo>
                    <a:pt x="152" y="634"/>
                    <a:pt x="167" y="655"/>
                    <a:pt x="188" y="676"/>
                  </a:cubicBezTo>
                  <a:lnTo>
                    <a:pt x="194" y="676"/>
                  </a:lnTo>
                  <a:cubicBezTo>
                    <a:pt x="204" y="685"/>
                    <a:pt x="214" y="694"/>
                    <a:pt x="224" y="702"/>
                  </a:cubicBezTo>
                  <a:lnTo>
                    <a:pt x="224" y="702"/>
                  </a:lnTo>
                  <a:cubicBezTo>
                    <a:pt x="298" y="766"/>
                    <a:pt x="387" y="796"/>
                    <a:pt x="476" y="796"/>
                  </a:cubicBezTo>
                  <a:cubicBezTo>
                    <a:pt x="629" y="796"/>
                    <a:pt x="780" y="708"/>
                    <a:pt x="847" y="548"/>
                  </a:cubicBezTo>
                  <a:cubicBezTo>
                    <a:pt x="957" y="286"/>
                    <a:pt x="767" y="0"/>
                    <a:pt x="48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9"/>
            <p:cNvSpPr/>
            <p:nvPr/>
          </p:nvSpPr>
          <p:spPr>
            <a:xfrm>
              <a:off x="3205118" y="3681575"/>
              <a:ext cx="58990" cy="53131"/>
            </a:xfrm>
            <a:custGeom>
              <a:avLst/>
              <a:gdLst/>
              <a:ahLst/>
              <a:cxnLst/>
              <a:rect l="l" t="t" r="r" b="b"/>
              <a:pathLst>
                <a:path w="876" h="789" extrusionOk="0">
                  <a:moveTo>
                    <a:pt x="373" y="342"/>
                  </a:moveTo>
                  <a:cubicBezTo>
                    <a:pt x="373" y="342"/>
                    <a:pt x="372" y="343"/>
                    <a:pt x="372" y="344"/>
                  </a:cubicBezTo>
                  <a:lnTo>
                    <a:pt x="372" y="344"/>
                  </a:lnTo>
                  <a:cubicBezTo>
                    <a:pt x="370" y="344"/>
                    <a:pt x="371" y="343"/>
                    <a:pt x="373" y="342"/>
                  </a:cubicBezTo>
                  <a:close/>
                  <a:moveTo>
                    <a:pt x="527" y="1"/>
                  </a:moveTo>
                  <a:cubicBezTo>
                    <a:pt x="421" y="1"/>
                    <a:pt x="317" y="25"/>
                    <a:pt x="223" y="75"/>
                  </a:cubicBezTo>
                  <a:cubicBezTo>
                    <a:pt x="78" y="160"/>
                    <a:pt x="1" y="323"/>
                    <a:pt x="27" y="485"/>
                  </a:cubicBezTo>
                  <a:cubicBezTo>
                    <a:pt x="52" y="657"/>
                    <a:pt x="206" y="785"/>
                    <a:pt x="386" y="785"/>
                  </a:cubicBezTo>
                  <a:cubicBezTo>
                    <a:pt x="390" y="784"/>
                    <a:pt x="394" y="784"/>
                    <a:pt x="398" y="783"/>
                  </a:cubicBezTo>
                  <a:lnTo>
                    <a:pt x="398" y="783"/>
                  </a:lnTo>
                  <a:cubicBezTo>
                    <a:pt x="414" y="787"/>
                    <a:pt x="431" y="789"/>
                    <a:pt x="447" y="789"/>
                  </a:cubicBezTo>
                  <a:cubicBezTo>
                    <a:pt x="485" y="789"/>
                    <a:pt x="523" y="779"/>
                    <a:pt x="557" y="759"/>
                  </a:cubicBezTo>
                  <a:lnTo>
                    <a:pt x="557" y="776"/>
                  </a:lnTo>
                  <a:cubicBezTo>
                    <a:pt x="592" y="753"/>
                    <a:pt x="625" y="726"/>
                    <a:pt x="656" y="696"/>
                  </a:cubicBezTo>
                  <a:lnTo>
                    <a:pt x="656" y="696"/>
                  </a:lnTo>
                  <a:cubicBezTo>
                    <a:pt x="707" y="667"/>
                    <a:pt x="754" y="631"/>
                    <a:pt x="797" y="588"/>
                  </a:cubicBezTo>
                  <a:cubicBezTo>
                    <a:pt x="859" y="526"/>
                    <a:pt x="876" y="437"/>
                    <a:pt x="848" y="360"/>
                  </a:cubicBezTo>
                  <a:lnTo>
                    <a:pt x="848" y="360"/>
                  </a:lnTo>
                  <a:cubicBezTo>
                    <a:pt x="858" y="320"/>
                    <a:pt x="863" y="279"/>
                    <a:pt x="865" y="237"/>
                  </a:cubicBezTo>
                  <a:cubicBezTo>
                    <a:pt x="865" y="135"/>
                    <a:pt x="797" y="49"/>
                    <a:pt x="702" y="23"/>
                  </a:cubicBezTo>
                  <a:cubicBezTo>
                    <a:pt x="644" y="8"/>
                    <a:pt x="585" y="1"/>
                    <a:pt x="52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9"/>
            <p:cNvSpPr/>
            <p:nvPr/>
          </p:nvSpPr>
          <p:spPr>
            <a:xfrm>
              <a:off x="3614007" y="3660699"/>
              <a:ext cx="44579" cy="47273"/>
            </a:xfrm>
            <a:custGeom>
              <a:avLst/>
              <a:gdLst/>
              <a:ahLst/>
              <a:cxnLst/>
              <a:rect l="l" t="t" r="r" b="b"/>
              <a:pathLst>
                <a:path w="662" h="702" extrusionOk="0">
                  <a:moveTo>
                    <a:pt x="234" y="291"/>
                  </a:moveTo>
                  <a:lnTo>
                    <a:pt x="234" y="291"/>
                  </a:lnTo>
                  <a:cubicBezTo>
                    <a:pt x="234" y="291"/>
                    <a:pt x="234" y="291"/>
                    <a:pt x="234" y="291"/>
                  </a:cubicBezTo>
                  <a:lnTo>
                    <a:pt x="234" y="291"/>
                  </a:lnTo>
                  <a:lnTo>
                    <a:pt x="234" y="291"/>
                  </a:lnTo>
                  <a:close/>
                  <a:moveTo>
                    <a:pt x="234" y="291"/>
                  </a:moveTo>
                  <a:cubicBezTo>
                    <a:pt x="232" y="294"/>
                    <a:pt x="231" y="296"/>
                    <a:pt x="230" y="298"/>
                  </a:cubicBezTo>
                  <a:lnTo>
                    <a:pt x="230" y="298"/>
                  </a:lnTo>
                  <a:cubicBezTo>
                    <a:pt x="231" y="296"/>
                    <a:pt x="231" y="295"/>
                    <a:pt x="232" y="294"/>
                  </a:cubicBezTo>
                  <a:lnTo>
                    <a:pt x="232" y="294"/>
                  </a:lnTo>
                  <a:lnTo>
                    <a:pt x="234" y="291"/>
                  </a:lnTo>
                  <a:close/>
                  <a:moveTo>
                    <a:pt x="223" y="308"/>
                  </a:moveTo>
                  <a:cubicBezTo>
                    <a:pt x="223" y="308"/>
                    <a:pt x="223" y="308"/>
                    <a:pt x="223" y="308"/>
                  </a:cubicBezTo>
                  <a:lnTo>
                    <a:pt x="223" y="308"/>
                  </a:lnTo>
                  <a:cubicBezTo>
                    <a:pt x="223" y="309"/>
                    <a:pt x="223" y="309"/>
                    <a:pt x="222" y="309"/>
                  </a:cubicBezTo>
                  <a:lnTo>
                    <a:pt x="222" y="309"/>
                  </a:lnTo>
                  <a:cubicBezTo>
                    <a:pt x="222" y="309"/>
                    <a:pt x="222" y="309"/>
                    <a:pt x="222" y="308"/>
                  </a:cubicBezTo>
                  <a:lnTo>
                    <a:pt x="222" y="308"/>
                  </a:lnTo>
                  <a:lnTo>
                    <a:pt x="223" y="308"/>
                  </a:lnTo>
                  <a:close/>
                  <a:moveTo>
                    <a:pt x="225" y="317"/>
                  </a:moveTo>
                  <a:cubicBezTo>
                    <a:pt x="225" y="320"/>
                    <a:pt x="225" y="323"/>
                    <a:pt x="225" y="325"/>
                  </a:cubicBezTo>
                  <a:cubicBezTo>
                    <a:pt x="225" y="323"/>
                    <a:pt x="224" y="320"/>
                    <a:pt x="224" y="318"/>
                  </a:cubicBezTo>
                  <a:lnTo>
                    <a:pt x="224" y="318"/>
                  </a:lnTo>
                  <a:cubicBezTo>
                    <a:pt x="224" y="318"/>
                    <a:pt x="224" y="318"/>
                    <a:pt x="225" y="317"/>
                  </a:cubicBezTo>
                  <a:close/>
                  <a:moveTo>
                    <a:pt x="227" y="317"/>
                  </a:moveTo>
                  <a:cubicBezTo>
                    <a:pt x="231" y="321"/>
                    <a:pt x="233" y="339"/>
                    <a:pt x="231" y="344"/>
                  </a:cubicBezTo>
                  <a:lnTo>
                    <a:pt x="231" y="344"/>
                  </a:lnTo>
                  <a:lnTo>
                    <a:pt x="229" y="344"/>
                  </a:lnTo>
                  <a:lnTo>
                    <a:pt x="229" y="344"/>
                  </a:lnTo>
                  <a:cubicBezTo>
                    <a:pt x="228" y="341"/>
                    <a:pt x="227" y="335"/>
                    <a:pt x="226" y="326"/>
                  </a:cubicBezTo>
                  <a:lnTo>
                    <a:pt x="226" y="326"/>
                  </a:lnTo>
                  <a:cubicBezTo>
                    <a:pt x="226" y="325"/>
                    <a:pt x="226" y="322"/>
                    <a:pt x="227" y="317"/>
                  </a:cubicBezTo>
                  <a:close/>
                  <a:moveTo>
                    <a:pt x="401" y="1"/>
                  </a:moveTo>
                  <a:cubicBezTo>
                    <a:pt x="383" y="1"/>
                    <a:pt x="364" y="3"/>
                    <a:pt x="345" y="8"/>
                  </a:cubicBezTo>
                  <a:cubicBezTo>
                    <a:pt x="191" y="43"/>
                    <a:pt x="71" y="154"/>
                    <a:pt x="29" y="308"/>
                  </a:cubicBezTo>
                  <a:cubicBezTo>
                    <a:pt x="0" y="399"/>
                    <a:pt x="40" y="490"/>
                    <a:pt x="113" y="541"/>
                  </a:cubicBezTo>
                  <a:lnTo>
                    <a:pt x="113" y="541"/>
                  </a:lnTo>
                  <a:cubicBezTo>
                    <a:pt x="113" y="543"/>
                    <a:pt x="114" y="545"/>
                    <a:pt x="114" y="547"/>
                  </a:cubicBezTo>
                  <a:cubicBezTo>
                    <a:pt x="142" y="639"/>
                    <a:pt x="229" y="702"/>
                    <a:pt x="325" y="702"/>
                  </a:cubicBezTo>
                  <a:cubicBezTo>
                    <a:pt x="346" y="702"/>
                    <a:pt x="367" y="699"/>
                    <a:pt x="388" y="693"/>
                  </a:cubicBezTo>
                  <a:lnTo>
                    <a:pt x="379" y="684"/>
                  </a:lnTo>
                  <a:cubicBezTo>
                    <a:pt x="499" y="641"/>
                    <a:pt x="593" y="547"/>
                    <a:pt x="627" y="428"/>
                  </a:cubicBezTo>
                  <a:cubicBezTo>
                    <a:pt x="662" y="316"/>
                    <a:pt x="653" y="205"/>
                    <a:pt x="593" y="102"/>
                  </a:cubicBezTo>
                  <a:cubicBezTo>
                    <a:pt x="552" y="41"/>
                    <a:pt x="478" y="1"/>
                    <a:pt x="40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9"/>
            <p:cNvSpPr/>
            <p:nvPr/>
          </p:nvSpPr>
          <p:spPr>
            <a:xfrm>
              <a:off x="3587677" y="3529925"/>
              <a:ext cx="61684" cy="54209"/>
            </a:xfrm>
            <a:custGeom>
              <a:avLst/>
              <a:gdLst/>
              <a:ahLst/>
              <a:cxnLst/>
              <a:rect l="l" t="t" r="r" b="b"/>
              <a:pathLst>
                <a:path w="916" h="805" extrusionOk="0">
                  <a:moveTo>
                    <a:pt x="457" y="1"/>
                  </a:moveTo>
                  <a:cubicBezTo>
                    <a:pt x="386" y="1"/>
                    <a:pt x="314" y="20"/>
                    <a:pt x="249" y="60"/>
                  </a:cubicBezTo>
                  <a:cubicBezTo>
                    <a:pt x="35" y="197"/>
                    <a:pt x="0" y="539"/>
                    <a:pt x="231" y="676"/>
                  </a:cubicBezTo>
                  <a:cubicBezTo>
                    <a:pt x="241" y="681"/>
                    <a:pt x="250" y="686"/>
                    <a:pt x="260" y="691"/>
                  </a:cubicBezTo>
                  <a:lnTo>
                    <a:pt x="260" y="691"/>
                  </a:lnTo>
                  <a:cubicBezTo>
                    <a:pt x="292" y="756"/>
                    <a:pt x="357" y="804"/>
                    <a:pt x="454" y="804"/>
                  </a:cubicBezTo>
                  <a:lnTo>
                    <a:pt x="462" y="795"/>
                  </a:lnTo>
                  <a:cubicBezTo>
                    <a:pt x="728" y="795"/>
                    <a:pt x="916" y="539"/>
                    <a:pt x="839" y="291"/>
                  </a:cubicBezTo>
                  <a:cubicBezTo>
                    <a:pt x="790" y="109"/>
                    <a:pt x="627" y="1"/>
                    <a:pt x="4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69"/>
            <p:cNvSpPr/>
            <p:nvPr/>
          </p:nvSpPr>
          <p:spPr>
            <a:xfrm>
              <a:off x="3242021" y="3553898"/>
              <a:ext cx="57105" cy="55892"/>
            </a:xfrm>
            <a:custGeom>
              <a:avLst/>
              <a:gdLst/>
              <a:ahLst/>
              <a:cxnLst/>
              <a:rect l="l" t="t" r="r" b="b"/>
              <a:pathLst>
                <a:path w="848" h="830" extrusionOk="0">
                  <a:moveTo>
                    <a:pt x="433" y="419"/>
                  </a:moveTo>
                  <a:cubicBezTo>
                    <a:pt x="433" y="419"/>
                    <a:pt x="432" y="420"/>
                    <a:pt x="429" y="422"/>
                  </a:cubicBezTo>
                  <a:lnTo>
                    <a:pt x="429" y="422"/>
                  </a:lnTo>
                  <a:cubicBezTo>
                    <a:pt x="431" y="420"/>
                    <a:pt x="433" y="419"/>
                    <a:pt x="433" y="419"/>
                  </a:cubicBezTo>
                  <a:close/>
                  <a:moveTo>
                    <a:pt x="395" y="1"/>
                  </a:moveTo>
                  <a:cubicBezTo>
                    <a:pt x="328" y="1"/>
                    <a:pt x="260" y="18"/>
                    <a:pt x="197" y="55"/>
                  </a:cubicBezTo>
                  <a:cubicBezTo>
                    <a:pt x="18" y="174"/>
                    <a:pt x="1" y="414"/>
                    <a:pt x="146" y="559"/>
                  </a:cubicBezTo>
                  <a:cubicBezTo>
                    <a:pt x="201" y="612"/>
                    <a:pt x="273" y="644"/>
                    <a:pt x="346" y="653"/>
                  </a:cubicBezTo>
                  <a:lnTo>
                    <a:pt x="346" y="653"/>
                  </a:lnTo>
                  <a:cubicBezTo>
                    <a:pt x="361" y="733"/>
                    <a:pt x="418" y="800"/>
                    <a:pt x="497" y="824"/>
                  </a:cubicBezTo>
                  <a:cubicBezTo>
                    <a:pt x="514" y="828"/>
                    <a:pt x="531" y="830"/>
                    <a:pt x="547" y="830"/>
                  </a:cubicBezTo>
                  <a:cubicBezTo>
                    <a:pt x="649" y="830"/>
                    <a:pt x="741" y="766"/>
                    <a:pt x="770" y="670"/>
                  </a:cubicBezTo>
                  <a:lnTo>
                    <a:pt x="762" y="670"/>
                  </a:lnTo>
                  <a:cubicBezTo>
                    <a:pt x="847" y="491"/>
                    <a:pt x="813" y="277"/>
                    <a:pt x="685" y="123"/>
                  </a:cubicBezTo>
                  <a:cubicBezTo>
                    <a:pt x="606" y="44"/>
                    <a:pt x="502" y="1"/>
                    <a:pt x="39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9"/>
            <p:cNvSpPr/>
            <p:nvPr/>
          </p:nvSpPr>
          <p:spPr>
            <a:xfrm>
              <a:off x="3386061" y="3605144"/>
              <a:ext cx="63973" cy="56229"/>
            </a:xfrm>
            <a:custGeom>
              <a:avLst/>
              <a:gdLst/>
              <a:ahLst/>
              <a:cxnLst/>
              <a:rect l="l" t="t" r="r" b="b"/>
              <a:pathLst>
                <a:path w="950" h="835" extrusionOk="0">
                  <a:moveTo>
                    <a:pt x="414" y="383"/>
                  </a:moveTo>
                  <a:cubicBezTo>
                    <a:pt x="415" y="383"/>
                    <a:pt x="414" y="390"/>
                    <a:pt x="412" y="399"/>
                  </a:cubicBezTo>
                  <a:lnTo>
                    <a:pt x="412" y="399"/>
                  </a:lnTo>
                  <a:cubicBezTo>
                    <a:pt x="412" y="398"/>
                    <a:pt x="411" y="398"/>
                    <a:pt x="411" y="397"/>
                  </a:cubicBezTo>
                  <a:cubicBezTo>
                    <a:pt x="411" y="397"/>
                    <a:pt x="411" y="397"/>
                    <a:pt x="411" y="396"/>
                  </a:cubicBezTo>
                  <a:cubicBezTo>
                    <a:pt x="411" y="396"/>
                    <a:pt x="411" y="395"/>
                    <a:pt x="411" y="389"/>
                  </a:cubicBezTo>
                  <a:cubicBezTo>
                    <a:pt x="413" y="385"/>
                    <a:pt x="414" y="383"/>
                    <a:pt x="414" y="383"/>
                  </a:cubicBezTo>
                  <a:close/>
                  <a:moveTo>
                    <a:pt x="411" y="406"/>
                  </a:moveTo>
                  <a:cubicBezTo>
                    <a:pt x="411" y="406"/>
                    <a:pt x="411" y="406"/>
                    <a:pt x="411" y="406"/>
                  </a:cubicBezTo>
                  <a:lnTo>
                    <a:pt x="411" y="406"/>
                  </a:lnTo>
                  <a:cubicBezTo>
                    <a:pt x="411" y="406"/>
                    <a:pt x="411" y="406"/>
                    <a:pt x="411" y="406"/>
                  </a:cubicBezTo>
                  <a:close/>
                  <a:moveTo>
                    <a:pt x="452" y="1"/>
                  </a:moveTo>
                  <a:cubicBezTo>
                    <a:pt x="258" y="1"/>
                    <a:pt x="59" y="123"/>
                    <a:pt x="26" y="329"/>
                  </a:cubicBezTo>
                  <a:cubicBezTo>
                    <a:pt x="0" y="423"/>
                    <a:pt x="43" y="525"/>
                    <a:pt x="129" y="577"/>
                  </a:cubicBezTo>
                  <a:cubicBezTo>
                    <a:pt x="169" y="601"/>
                    <a:pt x="211" y="619"/>
                    <a:pt x="255" y="632"/>
                  </a:cubicBezTo>
                  <a:lnTo>
                    <a:pt x="255" y="632"/>
                  </a:lnTo>
                  <a:cubicBezTo>
                    <a:pt x="265" y="736"/>
                    <a:pt x="342" y="834"/>
                    <a:pt x="464" y="834"/>
                  </a:cubicBezTo>
                  <a:cubicBezTo>
                    <a:pt x="485" y="834"/>
                    <a:pt x="507" y="831"/>
                    <a:pt x="531" y="825"/>
                  </a:cubicBezTo>
                  <a:lnTo>
                    <a:pt x="531" y="816"/>
                  </a:lnTo>
                  <a:cubicBezTo>
                    <a:pt x="839" y="731"/>
                    <a:pt x="950" y="354"/>
                    <a:pt x="736" y="115"/>
                  </a:cubicBezTo>
                  <a:cubicBezTo>
                    <a:pt x="661" y="37"/>
                    <a:pt x="557" y="1"/>
                    <a:pt x="45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9"/>
            <p:cNvSpPr/>
            <p:nvPr/>
          </p:nvSpPr>
          <p:spPr>
            <a:xfrm>
              <a:off x="3690303" y="3543864"/>
              <a:ext cx="54074" cy="62155"/>
            </a:xfrm>
            <a:custGeom>
              <a:avLst/>
              <a:gdLst/>
              <a:ahLst/>
              <a:cxnLst/>
              <a:rect l="l" t="t" r="r" b="b"/>
              <a:pathLst>
                <a:path w="803" h="923" extrusionOk="0">
                  <a:moveTo>
                    <a:pt x="228" y="0"/>
                  </a:moveTo>
                  <a:cubicBezTo>
                    <a:pt x="109" y="0"/>
                    <a:pt x="0" y="94"/>
                    <a:pt x="8" y="221"/>
                  </a:cubicBezTo>
                  <a:cubicBezTo>
                    <a:pt x="13" y="398"/>
                    <a:pt x="86" y="559"/>
                    <a:pt x="208" y="673"/>
                  </a:cubicBezTo>
                  <a:lnTo>
                    <a:pt x="208" y="673"/>
                  </a:lnTo>
                  <a:cubicBezTo>
                    <a:pt x="238" y="715"/>
                    <a:pt x="282" y="747"/>
                    <a:pt x="331" y="763"/>
                  </a:cubicBezTo>
                  <a:lnTo>
                    <a:pt x="331" y="763"/>
                  </a:lnTo>
                  <a:cubicBezTo>
                    <a:pt x="341" y="768"/>
                    <a:pt x="351" y="773"/>
                    <a:pt x="361" y="778"/>
                  </a:cubicBezTo>
                  <a:lnTo>
                    <a:pt x="361" y="778"/>
                  </a:lnTo>
                  <a:cubicBezTo>
                    <a:pt x="390" y="863"/>
                    <a:pt x="469" y="922"/>
                    <a:pt x="564" y="922"/>
                  </a:cubicBezTo>
                  <a:cubicBezTo>
                    <a:pt x="684" y="922"/>
                    <a:pt x="769" y="828"/>
                    <a:pt x="778" y="708"/>
                  </a:cubicBezTo>
                  <a:cubicBezTo>
                    <a:pt x="779" y="676"/>
                    <a:pt x="779" y="644"/>
                    <a:pt x="776" y="613"/>
                  </a:cubicBezTo>
                  <a:lnTo>
                    <a:pt x="776" y="613"/>
                  </a:lnTo>
                  <a:cubicBezTo>
                    <a:pt x="801" y="533"/>
                    <a:pt x="802" y="445"/>
                    <a:pt x="778" y="366"/>
                  </a:cubicBezTo>
                  <a:cubicBezTo>
                    <a:pt x="752" y="278"/>
                    <a:pt x="680" y="217"/>
                    <a:pt x="596" y="205"/>
                  </a:cubicBezTo>
                  <a:lnTo>
                    <a:pt x="596" y="205"/>
                  </a:lnTo>
                  <a:cubicBezTo>
                    <a:pt x="513" y="115"/>
                    <a:pt x="406" y="45"/>
                    <a:pt x="282" y="7"/>
                  </a:cubicBezTo>
                  <a:cubicBezTo>
                    <a:pt x="264" y="2"/>
                    <a:pt x="246" y="0"/>
                    <a:pt x="22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9"/>
            <p:cNvSpPr/>
            <p:nvPr/>
          </p:nvSpPr>
          <p:spPr>
            <a:xfrm>
              <a:off x="3364175" y="3476255"/>
              <a:ext cx="52458" cy="52660"/>
            </a:xfrm>
            <a:custGeom>
              <a:avLst/>
              <a:gdLst/>
              <a:ahLst/>
              <a:cxnLst/>
              <a:rect l="l" t="t" r="r" b="b"/>
              <a:pathLst>
                <a:path w="779" h="782" extrusionOk="0">
                  <a:moveTo>
                    <a:pt x="316" y="1"/>
                  </a:moveTo>
                  <a:cubicBezTo>
                    <a:pt x="308" y="1"/>
                    <a:pt x="299" y="1"/>
                    <a:pt x="291" y="1"/>
                  </a:cubicBezTo>
                  <a:cubicBezTo>
                    <a:pt x="188" y="1"/>
                    <a:pt x="103" y="61"/>
                    <a:pt x="77" y="155"/>
                  </a:cubicBezTo>
                  <a:cubicBezTo>
                    <a:pt x="0" y="463"/>
                    <a:pt x="214" y="763"/>
                    <a:pt x="522" y="780"/>
                  </a:cubicBezTo>
                  <a:cubicBezTo>
                    <a:pt x="530" y="781"/>
                    <a:pt x="538" y="781"/>
                    <a:pt x="546" y="781"/>
                  </a:cubicBezTo>
                  <a:cubicBezTo>
                    <a:pt x="595" y="781"/>
                    <a:pt x="635" y="761"/>
                    <a:pt x="666" y="729"/>
                  </a:cubicBezTo>
                  <a:lnTo>
                    <a:pt x="666" y="729"/>
                  </a:lnTo>
                  <a:cubicBezTo>
                    <a:pt x="734" y="694"/>
                    <a:pt x="779" y="623"/>
                    <a:pt x="779" y="540"/>
                  </a:cubicBezTo>
                  <a:cubicBezTo>
                    <a:pt x="775" y="493"/>
                    <a:pt x="756" y="449"/>
                    <a:pt x="727" y="414"/>
                  </a:cubicBezTo>
                  <a:lnTo>
                    <a:pt x="727" y="414"/>
                  </a:lnTo>
                  <a:cubicBezTo>
                    <a:pt x="724" y="399"/>
                    <a:pt x="720" y="384"/>
                    <a:pt x="716" y="370"/>
                  </a:cubicBezTo>
                  <a:lnTo>
                    <a:pt x="716" y="370"/>
                  </a:lnTo>
                  <a:cubicBezTo>
                    <a:pt x="694" y="168"/>
                    <a:pt x="530" y="1"/>
                    <a:pt x="31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9"/>
            <p:cNvSpPr/>
            <p:nvPr/>
          </p:nvSpPr>
          <p:spPr>
            <a:xfrm>
              <a:off x="3665185" y="3412753"/>
              <a:ext cx="55825" cy="60876"/>
            </a:xfrm>
            <a:custGeom>
              <a:avLst/>
              <a:gdLst/>
              <a:ahLst/>
              <a:cxnLst/>
              <a:rect l="l" t="t" r="r" b="b"/>
              <a:pathLst>
                <a:path w="829" h="904" extrusionOk="0">
                  <a:moveTo>
                    <a:pt x="379" y="0"/>
                  </a:moveTo>
                  <a:cubicBezTo>
                    <a:pt x="317" y="0"/>
                    <a:pt x="253" y="17"/>
                    <a:pt x="193" y="55"/>
                  </a:cubicBezTo>
                  <a:cubicBezTo>
                    <a:pt x="55" y="144"/>
                    <a:pt x="7" y="289"/>
                    <a:pt x="28" y="425"/>
                  </a:cubicBezTo>
                  <a:lnTo>
                    <a:pt x="28" y="425"/>
                  </a:lnTo>
                  <a:cubicBezTo>
                    <a:pt x="0" y="554"/>
                    <a:pt x="27" y="689"/>
                    <a:pt x="98" y="799"/>
                  </a:cubicBezTo>
                  <a:cubicBezTo>
                    <a:pt x="143" y="873"/>
                    <a:pt x="210" y="904"/>
                    <a:pt x="277" y="904"/>
                  </a:cubicBezTo>
                  <a:cubicBezTo>
                    <a:pt x="371" y="904"/>
                    <a:pt x="464" y="844"/>
                    <a:pt x="496" y="759"/>
                  </a:cubicBezTo>
                  <a:lnTo>
                    <a:pt x="496" y="759"/>
                  </a:lnTo>
                  <a:cubicBezTo>
                    <a:pt x="582" y="737"/>
                    <a:pt x="657" y="679"/>
                    <a:pt x="702" y="598"/>
                  </a:cubicBezTo>
                  <a:lnTo>
                    <a:pt x="702" y="598"/>
                  </a:lnTo>
                  <a:cubicBezTo>
                    <a:pt x="734" y="570"/>
                    <a:pt x="759" y="533"/>
                    <a:pt x="774" y="491"/>
                  </a:cubicBezTo>
                  <a:cubicBezTo>
                    <a:pt x="828" y="240"/>
                    <a:pt x="615" y="0"/>
                    <a:pt x="37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9"/>
            <p:cNvSpPr/>
            <p:nvPr/>
          </p:nvSpPr>
          <p:spPr>
            <a:xfrm>
              <a:off x="3483435" y="3409319"/>
              <a:ext cx="65724" cy="57307"/>
            </a:xfrm>
            <a:custGeom>
              <a:avLst/>
              <a:gdLst/>
              <a:ahLst/>
              <a:cxnLst/>
              <a:rect l="l" t="t" r="r" b="b"/>
              <a:pathLst>
                <a:path w="976" h="851" extrusionOk="0">
                  <a:moveTo>
                    <a:pt x="503" y="1"/>
                  </a:moveTo>
                  <a:cubicBezTo>
                    <a:pt x="381" y="1"/>
                    <a:pt x="260" y="50"/>
                    <a:pt x="171" y="148"/>
                  </a:cubicBezTo>
                  <a:cubicBezTo>
                    <a:pt x="0" y="345"/>
                    <a:pt x="51" y="653"/>
                    <a:pt x="282" y="790"/>
                  </a:cubicBezTo>
                  <a:cubicBezTo>
                    <a:pt x="344" y="829"/>
                    <a:pt x="421" y="850"/>
                    <a:pt x="497" y="850"/>
                  </a:cubicBezTo>
                  <a:cubicBezTo>
                    <a:pt x="538" y="850"/>
                    <a:pt x="578" y="844"/>
                    <a:pt x="616" y="833"/>
                  </a:cubicBezTo>
                  <a:cubicBezTo>
                    <a:pt x="636" y="825"/>
                    <a:pt x="655" y="815"/>
                    <a:pt x="674" y="805"/>
                  </a:cubicBezTo>
                  <a:lnTo>
                    <a:pt x="674" y="805"/>
                  </a:lnTo>
                  <a:cubicBezTo>
                    <a:pt x="718" y="800"/>
                    <a:pt x="763" y="780"/>
                    <a:pt x="804" y="739"/>
                  </a:cubicBezTo>
                  <a:cubicBezTo>
                    <a:pt x="975" y="559"/>
                    <a:pt x="967" y="277"/>
                    <a:pt x="787" y="106"/>
                  </a:cubicBezTo>
                  <a:cubicBezTo>
                    <a:pt x="705" y="35"/>
                    <a:pt x="604" y="1"/>
                    <a:pt x="50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3" name="Google Shape;6183;p69"/>
          <p:cNvSpPr/>
          <p:nvPr/>
        </p:nvSpPr>
        <p:spPr>
          <a:xfrm>
            <a:off x="5139948" y="3608659"/>
            <a:ext cx="868215" cy="809696"/>
          </a:xfrm>
          <a:custGeom>
            <a:avLst/>
            <a:gdLst/>
            <a:ahLst/>
            <a:cxnLst/>
            <a:rect l="l" t="t" r="r" b="b"/>
            <a:pathLst>
              <a:path w="12893" h="12024" extrusionOk="0">
                <a:moveTo>
                  <a:pt x="7985" y="1"/>
                </a:moveTo>
                <a:cubicBezTo>
                  <a:pt x="7411" y="1"/>
                  <a:pt x="6862" y="238"/>
                  <a:pt x="6459" y="664"/>
                </a:cubicBezTo>
                <a:cubicBezTo>
                  <a:pt x="6419" y="665"/>
                  <a:pt x="6378" y="666"/>
                  <a:pt x="6338" y="666"/>
                </a:cubicBezTo>
                <a:cubicBezTo>
                  <a:pt x="5484" y="666"/>
                  <a:pt x="4624" y="443"/>
                  <a:pt x="3769" y="443"/>
                </a:cubicBezTo>
                <a:cubicBezTo>
                  <a:pt x="3679" y="443"/>
                  <a:pt x="3589" y="445"/>
                  <a:pt x="3499" y="451"/>
                </a:cubicBezTo>
                <a:cubicBezTo>
                  <a:pt x="2276" y="528"/>
                  <a:pt x="1087" y="1220"/>
                  <a:pt x="539" y="2307"/>
                </a:cubicBezTo>
                <a:cubicBezTo>
                  <a:pt x="1" y="3402"/>
                  <a:pt x="206" y="4856"/>
                  <a:pt x="1121" y="5660"/>
                </a:cubicBezTo>
                <a:cubicBezTo>
                  <a:pt x="2045" y="6456"/>
                  <a:pt x="3474" y="6559"/>
                  <a:pt x="4175" y="7543"/>
                </a:cubicBezTo>
                <a:cubicBezTo>
                  <a:pt x="4586" y="8124"/>
                  <a:pt x="4637" y="8886"/>
                  <a:pt x="4877" y="9553"/>
                </a:cubicBezTo>
                <a:cubicBezTo>
                  <a:pt x="5412" y="11055"/>
                  <a:pt x="7001" y="12023"/>
                  <a:pt x="8585" y="12023"/>
                </a:cubicBezTo>
                <a:cubicBezTo>
                  <a:pt x="8851" y="12023"/>
                  <a:pt x="9116" y="11996"/>
                  <a:pt x="9377" y="11940"/>
                </a:cubicBezTo>
                <a:cubicBezTo>
                  <a:pt x="11190" y="11546"/>
                  <a:pt x="12593" y="9852"/>
                  <a:pt x="12807" y="8013"/>
                </a:cubicBezTo>
                <a:cubicBezTo>
                  <a:pt x="12893" y="7294"/>
                  <a:pt x="12799" y="6507"/>
                  <a:pt x="12354" y="5934"/>
                </a:cubicBezTo>
                <a:cubicBezTo>
                  <a:pt x="11686" y="5079"/>
                  <a:pt x="10275" y="4660"/>
                  <a:pt x="10283" y="3582"/>
                </a:cubicBezTo>
                <a:cubicBezTo>
                  <a:pt x="10283" y="2889"/>
                  <a:pt x="10942" y="2238"/>
                  <a:pt x="10703" y="1588"/>
                </a:cubicBezTo>
                <a:cubicBezTo>
                  <a:pt x="10609" y="1383"/>
                  <a:pt x="10472" y="1195"/>
                  <a:pt x="10292" y="1049"/>
                </a:cubicBezTo>
                <a:cubicBezTo>
                  <a:pt x="9685" y="502"/>
                  <a:pt x="8940" y="57"/>
                  <a:pt x="8128" y="6"/>
                </a:cubicBezTo>
                <a:cubicBezTo>
                  <a:pt x="8080" y="2"/>
                  <a:pt x="8032" y="1"/>
                  <a:pt x="7985" y="1"/>
                </a:cubicBezTo>
                <a:close/>
              </a:path>
            </a:pathLst>
          </a:custGeom>
          <a:solidFill>
            <a:srgbClr val="FDD6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4" name="Google Shape;6184;p69"/>
          <p:cNvGrpSpPr/>
          <p:nvPr/>
        </p:nvGrpSpPr>
        <p:grpSpPr>
          <a:xfrm>
            <a:off x="3354475" y="1873970"/>
            <a:ext cx="1751381" cy="1547816"/>
            <a:chOff x="3930437" y="1678745"/>
            <a:chExt cx="1751381" cy="1547816"/>
          </a:xfrm>
        </p:grpSpPr>
        <p:sp>
          <p:nvSpPr>
            <p:cNvPr id="6185" name="Google Shape;6185;p69"/>
            <p:cNvSpPr/>
            <p:nvPr/>
          </p:nvSpPr>
          <p:spPr>
            <a:xfrm>
              <a:off x="5038988" y="1942853"/>
              <a:ext cx="642830" cy="1283708"/>
            </a:xfrm>
            <a:custGeom>
              <a:avLst/>
              <a:gdLst/>
              <a:ahLst/>
              <a:cxnLst/>
              <a:rect l="l" t="t" r="r" b="b"/>
              <a:pathLst>
                <a:path w="9546" h="19063" extrusionOk="0">
                  <a:moveTo>
                    <a:pt x="190" y="0"/>
                  </a:moveTo>
                  <a:cubicBezTo>
                    <a:pt x="94" y="0"/>
                    <a:pt x="0" y="126"/>
                    <a:pt x="75" y="239"/>
                  </a:cubicBezTo>
                  <a:lnTo>
                    <a:pt x="700" y="1171"/>
                  </a:lnTo>
                  <a:cubicBezTo>
                    <a:pt x="811" y="1334"/>
                    <a:pt x="931" y="1488"/>
                    <a:pt x="1025" y="1650"/>
                  </a:cubicBezTo>
                  <a:cubicBezTo>
                    <a:pt x="982" y="1710"/>
                    <a:pt x="999" y="1796"/>
                    <a:pt x="1059" y="1830"/>
                  </a:cubicBezTo>
                  <a:lnTo>
                    <a:pt x="1102" y="1864"/>
                  </a:lnTo>
                  <a:cubicBezTo>
                    <a:pt x="1127" y="2018"/>
                    <a:pt x="1127" y="2172"/>
                    <a:pt x="1119" y="2326"/>
                  </a:cubicBezTo>
                  <a:cubicBezTo>
                    <a:pt x="1076" y="3011"/>
                    <a:pt x="1076" y="3703"/>
                    <a:pt x="1110" y="4388"/>
                  </a:cubicBezTo>
                  <a:cubicBezTo>
                    <a:pt x="1170" y="5799"/>
                    <a:pt x="1358" y="7202"/>
                    <a:pt x="1683" y="8571"/>
                  </a:cubicBezTo>
                  <a:cubicBezTo>
                    <a:pt x="2000" y="9906"/>
                    <a:pt x="2419" y="11215"/>
                    <a:pt x="2950" y="12481"/>
                  </a:cubicBezTo>
                  <a:cubicBezTo>
                    <a:pt x="3523" y="13841"/>
                    <a:pt x="4233" y="15107"/>
                    <a:pt x="5234" y="16211"/>
                  </a:cubicBezTo>
                  <a:cubicBezTo>
                    <a:pt x="6277" y="17348"/>
                    <a:pt x="7518" y="18307"/>
                    <a:pt x="8887" y="19042"/>
                  </a:cubicBezTo>
                  <a:cubicBezTo>
                    <a:pt x="8909" y="19056"/>
                    <a:pt x="8934" y="19062"/>
                    <a:pt x="8959" y="19062"/>
                  </a:cubicBezTo>
                  <a:cubicBezTo>
                    <a:pt x="9028" y="19062"/>
                    <a:pt x="9094" y="19013"/>
                    <a:pt x="9101" y="18931"/>
                  </a:cubicBezTo>
                  <a:cubicBezTo>
                    <a:pt x="9545" y="16407"/>
                    <a:pt x="9400" y="13807"/>
                    <a:pt x="8664" y="11352"/>
                  </a:cubicBezTo>
                  <a:cubicBezTo>
                    <a:pt x="7937" y="8888"/>
                    <a:pt x="6671" y="6612"/>
                    <a:pt x="4943" y="4722"/>
                  </a:cubicBezTo>
                  <a:cubicBezTo>
                    <a:pt x="3874" y="3550"/>
                    <a:pt x="2616" y="2600"/>
                    <a:pt x="1333" y="1685"/>
                  </a:cubicBezTo>
                  <a:cubicBezTo>
                    <a:pt x="1247" y="1496"/>
                    <a:pt x="1145" y="1317"/>
                    <a:pt x="1016" y="1146"/>
                  </a:cubicBezTo>
                  <a:lnTo>
                    <a:pt x="289" y="59"/>
                  </a:lnTo>
                  <a:cubicBezTo>
                    <a:pt x="261" y="18"/>
                    <a:pt x="225" y="0"/>
                    <a:pt x="190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9"/>
            <p:cNvSpPr/>
            <p:nvPr/>
          </p:nvSpPr>
          <p:spPr>
            <a:xfrm>
              <a:off x="5114073" y="2061034"/>
              <a:ext cx="490911" cy="1001822"/>
            </a:xfrm>
            <a:custGeom>
              <a:avLst/>
              <a:gdLst/>
              <a:ahLst/>
              <a:cxnLst/>
              <a:rect l="l" t="t" r="r" b="b"/>
              <a:pathLst>
                <a:path w="7290" h="14877" extrusionOk="0">
                  <a:moveTo>
                    <a:pt x="95" y="0"/>
                  </a:moveTo>
                  <a:cubicBezTo>
                    <a:pt x="49" y="0"/>
                    <a:pt x="1" y="40"/>
                    <a:pt x="30" y="92"/>
                  </a:cubicBezTo>
                  <a:cubicBezTo>
                    <a:pt x="2810" y="4797"/>
                    <a:pt x="5197" y="9733"/>
                    <a:pt x="7147" y="14841"/>
                  </a:cubicBezTo>
                  <a:cubicBezTo>
                    <a:pt x="7158" y="14866"/>
                    <a:pt x="7179" y="14876"/>
                    <a:pt x="7200" y="14876"/>
                  </a:cubicBezTo>
                  <a:cubicBezTo>
                    <a:pt x="7243" y="14876"/>
                    <a:pt x="7290" y="14832"/>
                    <a:pt x="7267" y="14781"/>
                  </a:cubicBezTo>
                  <a:cubicBezTo>
                    <a:pt x="5316" y="9674"/>
                    <a:pt x="2938" y="4737"/>
                    <a:pt x="149" y="32"/>
                  </a:cubicBezTo>
                  <a:cubicBezTo>
                    <a:pt x="138" y="10"/>
                    <a:pt x="117" y="0"/>
                    <a:pt x="95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9"/>
            <p:cNvSpPr/>
            <p:nvPr/>
          </p:nvSpPr>
          <p:spPr>
            <a:xfrm>
              <a:off x="5262625" y="2323257"/>
              <a:ext cx="29764" cy="276903"/>
            </a:xfrm>
            <a:custGeom>
              <a:avLst/>
              <a:gdLst/>
              <a:ahLst/>
              <a:cxnLst/>
              <a:rect l="l" t="t" r="r" b="b"/>
              <a:pathLst>
                <a:path w="442" h="4112" extrusionOk="0">
                  <a:moveTo>
                    <a:pt x="70" y="0"/>
                  </a:moveTo>
                  <a:cubicBezTo>
                    <a:pt x="34" y="0"/>
                    <a:pt x="0" y="26"/>
                    <a:pt x="5" y="73"/>
                  </a:cubicBezTo>
                  <a:cubicBezTo>
                    <a:pt x="219" y="1382"/>
                    <a:pt x="304" y="2708"/>
                    <a:pt x="279" y="4043"/>
                  </a:cubicBezTo>
                  <a:cubicBezTo>
                    <a:pt x="279" y="4088"/>
                    <a:pt x="314" y="4111"/>
                    <a:pt x="348" y="4111"/>
                  </a:cubicBezTo>
                  <a:cubicBezTo>
                    <a:pt x="378" y="4111"/>
                    <a:pt x="407" y="4092"/>
                    <a:pt x="407" y="4051"/>
                  </a:cubicBezTo>
                  <a:cubicBezTo>
                    <a:pt x="441" y="2717"/>
                    <a:pt x="347" y="1374"/>
                    <a:pt x="142" y="56"/>
                  </a:cubicBezTo>
                  <a:cubicBezTo>
                    <a:pt x="130" y="18"/>
                    <a:pt x="100" y="0"/>
                    <a:pt x="7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69"/>
            <p:cNvSpPr/>
            <p:nvPr/>
          </p:nvSpPr>
          <p:spPr>
            <a:xfrm>
              <a:off x="5463432" y="2761035"/>
              <a:ext cx="17913" cy="176162"/>
            </a:xfrm>
            <a:custGeom>
              <a:avLst/>
              <a:gdLst/>
              <a:ahLst/>
              <a:cxnLst/>
              <a:rect l="l" t="t" r="r" b="b"/>
              <a:pathLst>
                <a:path w="266" h="2616" extrusionOk="0">
                  <a:moveTo>
                    <a:pt x="192" y="1"/>
                  </a:moveTo>
                  <a:cubicBezTo>
                    <a:pt x="163" y="1"/>
                    <a:pt x="137" y="18"/>
                    <a:pt x="137" y="57"/>
                  </a:cubicBezTo>
                  <a:cubicBezTo>
                    <a:pt x="94" y="887"/>
                    <a:pt x="43" y="1717"/>
                    <a:pt x="0" y="2546"/>
                  </a:cubicBezTo>
                  <a:cubicBezTo>
                    <a:pt x="0" y="2591"/>
                    <a:pt x="35" y="2615"/>
                    <a:pt x="70" y="2615"/>
                  </a:cubicBezTo>
                  <a:cubicBezTo>
                    <a:pt x="102" y="2615"/>
                    <a:pt x="133" y="2596"/>
                    <a:pt x="137" y="2555"/>
                  </a:cubicBezTo>
                  <a:cubicBezTo>
                    <a:pt x="180" y="1734"/>
                    <a:pt x="223" y="904"/>
                    <a:pt x="265" y="74"/>
                  </a:cubicBezTo>
                  <a:cubicBezTo>
                    <a:pt x="265" y="27"/>
                    <a:pt x="227" y="1"/>
                    <a:pt x="19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69"/>
            <p:cNvSpPr/>
            <p:nvPr/>
          </p:nvSpPr>
          <p:spPr>
            <a:xfrm>
              <a:off x="5373803" y="2588240"/>
              <a:ext cx="27744" cy="186802"/>
            </a:xfrm>
            <a:custGeom>
              <a:avLst/>
              <a:gdLst/>
              <a:ahLst/>
              <a:cxnLst/>
              <a:rect l="l" t="t" r="r" b="b"/>
              <a:pathLst>
                <a:path w="412" h="2774" extrusionOk="0">
                  <a:moveTo>
                    <a:pt x="340" y="0"/>
                  </a:moveTo>
                  <a:cubicBezTo>
                    <a:pt x="311" y="0"/>
                    <a:pt x="283" y="18"/>
                    <a:pt x="279" y="57"/>
                  </a:cubicBezTo>
                  <a:cubicBezTo>
                    <a:pt x="151" y="938"/>
                    <a:pt x="65" y="1819"/>
                    <a:pt x="5" y="2700"/>
                  </a:cubicBezTo>
                  <a:cubicBezTo>
                    <a:pt x="0" y="2747"/>
                    <a:pt x="40" y="2773"/>
                    <a:pt x="76" y="2773"/>
                  </a:cubicBezTo>
                  <a:cubicBezTo>
                    <a:pt x="106" y="2773"/>
                    <a:pt x="133" y="2756"/>
                    <a:pt x="133" y="2717"/>
                  </a:cubicBezTo>
                  <a:cubicBezTo>
                    <a:pt x="193" y="1827"/>
                    <a:pt x="287" y="946"/>
                    <a:pt x="407" y="74"/>
                  </a:cubicBezTo>
                  <a:cubicBezTo>
                    <a:pt x="412" y="27"/>
                    <a:pt x="375" y="0"/>
                    <a:pt x="340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9"/>
            <p:cNvSpPr/>
            <p:nvPr/>
          </p:nvSpPr>
          <p:spPr>
            <a:xfrm>
              <a:off x="5180806" y="2161573"/>
              <a:ext cx="15354" cy="137980"/>
            </a:xfrm>
            <a:custGeom>
              <a:avLst/>
              <a:gdLst/>
              <a:ahLst/>
              <a:cxnLst/>
              <a:rect l="l" t="t" r="r" b="b"/>
              <a:pathLst>
                <a:path w="228" h="2049" extrusionOk="0">
                  <a:moveTo>
                    <a:pt x="81" y="1"/>
                  </a:moveTo>
                  <a:cubicBezTo>
                    <a:pt x="43" y="1"/>
                    <a:pt x="0" y="30"/>
                    <a:pt x="5" y="79"/>
                  </a:cubicBezTo>
                  <a:cubicBezTo>
                    <a:pt x="31" y="712"/>
                    <a:pt x="65" y="1354"/>
                    <a:pt x="91" y="1995"/>
                  </a:cubicBezTo>
                  <a:cubicBezTo>
                    <a:pt x="91" y="2032"/>
                    <a:pt x="116" y="2048"/>
                    <a:pt x="144" y="2048"/>
                  </a:cubicBezTo>
                  <a:cubicBezTo>
                    <a:pt x="183" y="2048"/>
                    <a:pt x="228" y="2019"/>
                    <a:pt x="228" y="1970"/>
                  </a:cubicBezTo>
                  <a:cubicBezTo>
                    <a:pt x="193" y="1328"/>
                    <a:pt x="168" y="686"/>
                    <a:pt x="134" y="53"/>
                  </a:cubicBezTo>
                  <a:cubicBezTo>
                    <a:pt x="134" y="17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69"/>
            <p:cNvSpPr/>
            <p:nvPr/>
          </p:nvSpPr>
          <p:spPr>
            <a:xfrm>
              <a:off x="5339661" y="2467163"/>
              <a:ext cx="150573" cy="47812"/>
            </a:xfrm>
            <a:custGeom>
              <a:avLst/>
              <a:gdLst/>
              <a:ahLst/>
              <a:cxnLst/>
              <a:rect l="l" t="t" r="r" b="b"/>
              <a:pathLst>
                <a:path w="2236" h="710" extrusionOk="0">
                  <a:moveTo>
                    <a:pt x="93" y="1"/>
                  </a:moveTo>
                  <a:cubicBezTo>
                    <a:pt x="32" y="1"/>
                    <a:pt x="0" y="104"/>
                    <a:pt x="76" y="126"/>
                  </a:cubicBezTo>
                  <a:cubicBezTo>
                    <a:pt x="743" y="366"/>
                    <a:pt x="1436" y="563"/>
                    <a:pt x="2138" y="708"/>
                  </a:cubicBezTo>
                  <a:cubicBezTo>
                    <a:pt x="2143" y="709"/>
                    <a:pt x="2147" y="710"/>
                    <a:pt x="2152" y="710"/>
                  </a:cubicBezTo>
                  <a:cubicBezTo>
                    <a:pt x="2225" y="710"/>
                    <a:pt x="2235" y="587"/>
                    <a:pt x="2155" y="571"/>
                  </a:cubicBezTo>
                  <a:cubicBezTo>
                    <a:pt x="1462" y="426"/>
                    <a:pt x="786" y="238"/>
                    <a:pt x="119" y="7"/>
                  </a:cubicBez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69"/>
            <p:cNvSpPr/>
            <p:nvPr/>
          </p:nvSpPr>
          <p:spPr>
            <a:xfrm>
              <a:off x="5439796" y="2689722"/>
              <a:ext cx="135489" cy="44916"/>
            </a:xfrm>
            <a:custGeom>
              <a:avLst/>
              <a:gdLst/>
              <a:ahLst/>
              <a:cxnLst/>
              <a:rect l="l" t="t" r="r" b="b"/>
              <a:pathLst>
                <a:path w="2012" h="667" extrusionOk="0">
                  <a:moveTo>
                    <a:pt x="99" y="0"/>
                  </a:moveTo>
                  <a:cubicBezTo>
                    <a:pt x="35" y="0"/>
                    <a:pt x="0" y="100"/>
                    <a:pt x="77" y="124"/>
                  </a:cubicBezTo>
                  <a:lnTo>
                    <a:pt x="1891" y="663"/>
                  </a:lnTo>
                  <a:cubicBezTo>
                    <a:pt x="1898" y="665"/>
                    <a:pt x="1906" y="666"/>
                    <a:pt x="1912" y="666"/>
                  </a:cubicBezTo>
                  <a:cubicBezTo>
                    <a:pt x="1977" y="666"/>
                    <a:pt x="2011" y="566"/>
                    <a:pt x="1934" y="543"/>
                  </a:cubicBezTo>
                  <a:lnTo>
                    <a:pt x="120" y="4"/>
                  </a:ln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9"/>
            <p:cNvSpPr/>
            <p:nvPr/>
          </p:nvSpPr>
          <p:spPr>
            <a:xfrm>
              <a:off x="5535419" y="2910800"/>
              <a:ext cx="98519" cy="47475"/>
            </a:xfrm>
            <a:custGeom>
              <a:avLst/>
              <a:gdLst/>
              <a:ahLst/>
              <a:cxnLst/>
              <a:rect l="l" t="t" r="r" b="b"/>
              <a:pathLst>
                <a:path w="1463" h="705" extrusionOk="0">
                  <a:moveTo>
                    <a:pt x="86" y="0"/>
                  </a:moveTo>
                  <a:cubicBezTo>
                    <a:pt x="26" y="0"/>
                    <a:pt x="1" y="104"/>
                    <a:pt x="69" y="134"/>
                  </a:cubicBezTo>
                  <a:lnTo>
                    <a:pt x="1352" y="699"/>
                  </a:lnTo>
                  <a:cubicBezTo>
                    <a:pt x="1361" y="703"/>
                    <a:pt x="1370" y="705"/>
                    <a:pt x="1377" y="705"/>
                  </a:cubicBezTo>
                  <a:cubicBezTo>
                    <a:pt x="1437" y="705"/>
                    <a:pt x="1463" y="601"/>
                    <a:pt x="1395" y="571"/>
                  </a:cubicBezTo>
                  <a:lnTo>
                    <a:pt x="112" y="6"/>
                  </a:lnTo>
                  <a:cubicBezTo>
                    <a:pt x="103" y="2"/>
                    <a:pt x="94" y="0"/>
                    <a:pt x="86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9"/>
            <p:cNvSpPr/>
            <p:nvPr/>
          </p:nvSpPr>
          <p:spPr>
            <a:xfrm>
              <a:off x="5228955" y="2246624"/>
              <a:ext cx="142963" cy="58249"/>
            </a:xfrm>
            <a:custGeom>
              <a:avLst/>
              <a:gdLst/>
              <a:ahLst/>
              <a:cxnLst/>
              <a:rect l="l" t="t" r="r" b="b"/>
              <a:pathLst>
                <a:path w="2123" h="865" extrusionOk="0">
                  <a:moveTo>
                    <a:pt x="72" y="0"/>
                  </a:moveTo>
                  <a:cubicBezTo>
                    <a:pt x="43" y="0"/>
                    <a:pt x="17" y="18"/>
                    <a:pt x="17" y="57"/>
                  </a:cubicBezTo>
                  <a:lnTo>
                    <a:pt x="17" y="65"/>
                  </a:lnTo>
                  <a:cubicBezTo>
                    <a:pt x="0" y="339"/>
                    <a:pt x="419" y="373"/>
                    <a:pt x="608" y="433"/>
                  </a:cubicBezTo>
                  <a:lnTo>
                    <a:pt x="2002" y="861"/>
                  </a:lnTo>
                  <a:cubicBezTo>
                    <a:pt x="2009" y="863"/>
                    <a:pt x="2016" y="864"/>
                    <a:pt x="2022" y="864"/>
                  </a:cubicBezTo>
                  <a:cubicBezTo>
                    <a:pt x="2087" y="864"/>
                    <a:pt x="2123" y="756"/>
                    <a:pt x="2045" y="732"/>
                  </a:cubicBezTo>
                  <a:lnTo>
                    <a:pt x="1095" y="442"/>
                  </a:lnTo>
                  <a:cubicBezTo>
                    <a:pt x="967" y="399"/>
                    <a:pt x="137" y="228"/>
                    <a:pt x="146" y="74"/>
                  </a:cubicBezTo>
                  <a:cubicBezTo>
                    <a:pt x="146" y="27"/>
                    <a:pt x="107" y="0"/>
                    <a:pt x="72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9"/>
            <p:cNvSpPr/>
            <p:nvPr/>
          </p:nvSpPr>
          <p:spPr>
            <a:xfrm>
              <a:off x="3930437" y="1865479"/>
              <a:ext cx="1290442" cy="627005"/>
            </a:xfrm>
            <a:custGeom>
              <a:avLst/>
              <a:gdLst/>
              <a:ahLst/>
              <a:cxnLst/>
              <a:rect l="l" t="t" r="r" b="b"/>
              <a:pathLst>
                <a:path w="19163" h="9311" extrusionOk="0">
                  <a:moveTo>
                    <a:pt x="18942" y="0"/>
                  </a:moveTo>
                  <a:cubicBezTo>
                    <a:pt x="18914" y="0"/>
                    <a:pt x="18884" y="9"/>
                    <a:pt x="18856" y="28"/>
                  </a:cubicBezTo>
                  <a:lnTo>
                    <a:pt x="17923" y="652"/>
                  </a:lnTo>
                  <a:cubicBezTo>
                    <a:pt x="17761" y="763"/>
                    <a:pt x="17607" y="883"/>
                    <a:pt x="17444" y="977"/>
                  </a:cubicBezTo>
                  <a:cubicBezTo>
                    <a:pt x="17421" y="961"/>
                    <a:pt x="17395" y="953"/>
                    <a:pt x="17369" y="953"/>
                  </a:cubicBezTo>
                  <a:cubicBezTo>
                    <a:pt x="17327" y="953"/>
                    <a:pt x="17286" y="974"/>
                    <a:pt x="17264" y="1011"/>
                  </a:cubicBezTo>
                  <a:lnTo>
                    <a:pt x="17230" y="1054"/>
                  </a:lnTo>
                  <a:cubicBezTo>
                    <a:pt x="17131" y="1071"/>
                    <a:pt x="17031" y="1080"/>
                    <a:pt x="16932" y="1080"/>
                  </a:cubicBezTo>
                  <a:cubicBezTo>
                    <a:pt x="16877" y="1080"/>
                    <a:pt x="16823" y="1077"/>
                    <a:pt x="16768" y="1071"/>
                  </a:cubicBezTo>
                  <a:cubicBezTo>
                    <a:pt x="16384" y="1052"/>
                    <a:pt x="15997" y="1041"/>
                    <a:pt x="15610" y="1041"/>
                  </a:cubicBezTo>
                  <a:cubicBezTo>
                    <a:pt x="15308" y="1041"/>
                    <a:pt x="15006" y="1048"/>
                    <a:pt x="14706" y="1063"/>
                  </a:cubicBezTo>
                  <a:cubicBezTo>
                    <a:pt x="13295" y="1123"/>
                    <a:pt x="11892" y="1319"/>
                    <a:pt x="10523" y="1644"/>
                  </a:cubicBezTo>
                  <a:cubicBezTo>
                    <a:pt x="9189" y="1952"/>
                    <a:pt x="7880" y="2380"/>
                    <a:pt x="6622" y="2911"/>
                  </a:cubicBezTo>
                  <a:cubicBezTo>
                    <a:pt x="5253" y="3484"/>
                    <a:pt x="3987" y="4185"/>
                    <a:pt x="2892" y="5186"/>
                  </a:cubicBezTo>
                  <a:cubicBezTo>
                    <a:pt x="1746" y="6238"/>
                    <a:pt x="788" y="7470"/>
                    <a:pt x="60" y="8839"/>
                  </a:cubicBezTo>
                  <a:cubicBezTo>
                    <a:pt x="1" y="8925"/>
                    <a:pt x="52" y="9044"/>
                    <a:pt x="163" y="9061"/>
                  </a:cubicBezTo>
                  <a:cubicBezTo>
                    <a:pt x="1106" y="9228"/>
                    <a:pt x="2059" y="9310"/>
                    <a:pt x="3011" y="9310"/>
                  </a:cubicBezTo>
                  <a:cubicBezTo>
                    <a:pt x="4610" y="9310"/>
                    <a:pt x="6208" y="9078"/>
                    <a:pt x="7751" y="8617"/>
                  </a:cubicBezTo>
                  <a:cubicBezTo>
                    <a:pt x="10207" y="7898"/>
                    <a:pt x="12482" y="6623"/>
                    <a:pt x="14381" y="4895"/>
                  </a:cubicBezTo>
                  <a:cubicBezTo>
                    <a:pt x="15545" y="3826"/>
                    <a:pt x="16494" y="2568"/>
                    <a:pt x="17418" y="1285"/>
                  </a:cubicBezTo>
                  <a:cubicBezTo>
                    <a:pt x="17607" y="1200"/>
                    <a:pt x="17786" y="1097"/>
                    <a:pt x="17949" y="977"/>
                  </a:cubicBezTo>
                  <a:lnTo>
                    <a:pt x="19044" y="241"/>
                  </a:lnTo>
                  <a:cubicBezTo>
                    <a:pt x="19162" y="158"/>
                    <a:pt x="19065" y="0"/>
                    <a:pt x="18942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9"/>
            <p:cNvSpPr/>
            <p:nvPr/>
          </p:nvSpPr>
          <p:spPr>
            <a:xfrm>
              <a:off x="4093939" y="1939283"/>
              <a:ext cx="1005862" cy="488284"/>
            </a:xfrm>
            <a:custGeom>
              <a:avLst/>
              <a:gdLst/>
              <a:ahLst/>
              <a:cxnLst/>
              <a:rect l="l" t="t" r="r" b="b"/>
              <a:pathLst>
                <a:path w="14937" h="7251" extrusionOk="0">
                  <a:moveTo>
                    <a:pt x="14849" y="0"/>
                  </a:moveTo>
                  <a:cubicBezTo>
                    <a:pt x="14839" y="0"/>
                    <a:pt x="14829" y="3"/>
                    <a:pt x="14819" y="9"/>
                  </a:cubicBezTo>
                  <a:cubicBezTo>
                    <a:pt x="10114" y="2790"/>
                    <a:pt x="5178" y="5168"/>
                    <a:pt x="71" y="7127"/>
                  </a:cubicBezTo>
                  <a:cubicBezTo>
                    <a:pt x="1" y="7150"/>
                    <a:pt x="43" y="7250"/>
                    <a:pt x="109" y="7250"/>
                  </a:cubicBezTo>
                  <a:cubicBezTo>
                    <a:pt x="116" y="7250"/>
                    <a:pt x="123" y="7249"/>
                    <a:pt x="130" y="7247"/>
                  </a:cubicBezTo>
                  <a:cubicBezTo>
                    <a:pt x="5238" y="5288"/>
                    <a:pt x="10165" y="2910"/>
                    <a:pt x="14871" y="129"/>
                  </a:cubicBezTo>
                  <a:cubicBezTo>
                    <a:pt x="14936" y="93"/>
                    <a:pt x="14902" y="0"/>
                    <a:pt x="148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9"/>
            <p:cNvSpPr/>
            <p:nvPr/>
          </p:nvSpPr>
          <p:spPr>
            <a:xfrm>
              <a:off x="4556632" y="2086691"/>
              <a:ext cx="280876" cy="27542"/>
            </a:xfrm>
            <a:custGeom>
              <a:avLst/>
              <a:gdLst/>
              <a:ahLst/>
              <a:cxnLst/>
              <a:rect l="l" t="t" r="r" b="b"/>
              <a:pathLst>
                <a:path w="4171" h="409" extrusionOk="0">
                  <a:moveTo>
                    <a:pt x="4088" y="0"/>
                  </a:moveTo>
                  <a:cubicBezTo>
                    <a:pt x="4083" y="0"/>
                    <a:pt x="4078" y="1"/>
                    <a:pt x="4073" y="2"/>
                  </a:cubicBezTo>
                  <a:cubicBezTo>
                    <a:pt x="2933" y="180"/>
                    <a:pt x="1786" y="274"/>
                    <a:pt x="639" y="274"/>
                  </a:cubicBezTo>
                  <a:cubicBezTo>
                    <a:pt x="460" y="274"/>
                    <a:pt x="282" y="272"/>
                    <a:pt x="103" y="267"/>
                  </a:cubicBezTo>
                  <a:cubicBezTo>
                    <a:pt x="18" y="267"/>
                    <a:pt x="1" y="395"/>
                    <a:pt x="86" y="404"/>
                  </a:cubicBezTo>
                  <a:cubicBezTo>
                    <a:pt x="240" y="407"/>
                    <a:pt x="394" y="408"/>
                    <a:pt x="547" y="408"/>
                  </a:cubicBezTo>
                  <a:cubicBezTo>
                    <a:pt x="1736" y="408"/>
                    <a:pt x="2923" y="320"/>
                    <a:pt x="4090" y="130"/>
                  </a:cubicBezTo>
                  <a:cubicBezTo>
                    <a:pt x="4170" y="114"/>
                    <a:pt x="4160" y="0"/>
                    <a:pt x="4088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69"/>
            <p:cNvSpPr/>
            <p:nvPr/>
          </p:nvSpPr>
          <p:spPr>
            <a:xfrm>
              <a:off x="4220201" y="2287297"/>
              <a:ext cx="179799" cy="17913"/>
            </a:xfrm>
            <a:custGeom>
              <a:avLst/>
              <a:gdLst/>
              <a:ahLst/>
              <a:cxnLst/>
              <a:rect l="l" t="t" r="r" b="b"/>
              <a:pathLst>
                <a:path w="2670" h="266" extrusionOk="0">
                  <a:moveTo>
                    <a:pt x="95" y="0"/>
                  </a:moveTo>
                  <a:cubicBezTo>
                    <a:pt x="9" y="0"/>
                    <a:pt x="1" y="128"/>
                    <a:pt x="86" y="128"/>
                  </a:cubicBezTo>
                  <a:lnTo>
                    <a:pt x="2567" y="265"/>
                  </a:lnTo>
                  <a:cubicBezTo>
                    <a:pt x="2653" y="265"/>
                    <a:pt x="2670" y="137"/>
                    <a:pt x="2576" y="128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9"/>
            <p:cNvSpPr/>
            <p:nvPr/>
          </p:nvSpPr>
          <p:spPr>
            <a:xfrm>
              <a:off x="4382087" y="2197398"/>
              <a:ext cx="190438" cy="27273"/>
            </a:xfrm>
            <a:custGeom>
              <a:avLst/>
              <a:gdLst/>
              <a:ahLst/>
              <a:cxnLst/>
              <a:rect l="l" t="t" r="r" b="b"/>
              <a:pathLst>
                <a:path w="2828" h="405" extrusionOk="0">
                  <a:moveTo>
                    <a:pt x="103" y="0"/>
                  </a:moveTo>
                  <a:cubicBezTo>
                    <a:pt x="18" y="0"/>
                    <a:pt x="1" y="120"/>
                    <a:pt x="86" y="137"/>
                  </a:cubicBezTo>
                  <a:cubicBezTo>
                    <a:pt x="976" y="197"/>
                    <a:pt x="1857" y="283"/>
                    <a:pt x="2730" y="403"/>
                  </a:cubicBezTo>
                  <a:cubicBezTo>
                    <a:pt x="2735" y="404"/>
                    <a:pt x="2739" y="404"/>
                    <a:pt x="2744" y="404"/>
                  </a:cubicBezTo>
                  <a:cubicBezTo>
                    <a:pt x="2817" y="404"/>
                    <a:pt x="2827" y="282"/>
                    <a:pt x="2747" y="274"/>
                  </a:cubicBezTo>
                  <a:cubicBezTo>
                    <a:pt x="1866" y="154"/>
                    <a:pt x="984" y="60"/>
                    <a:pt x="103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9"/>
            <p:cNvSpPr/>
            <p:nvPr/>
          </p:nvSpPr>
          <p:spPr>
            <a:xfrm>
              <a:off x="4857372" y="2004401"/>
              <a:ext cx="142357" cy="15084"/>
            </a:xfrm>
            <a:custGeom>
              <a:avLst/>
              <a:gdLst/>
              <a:ahLst/>
              <a:cxnLst/>
              <a:rect l="l" t="t" r="r" b="b"/>
              <a:pathLst>
                <a:path w="2114" h="224" extrusionOk="0">
                  <a:moveTo>
                    <a:pt x="2002" y="1"/>
                  </a:moveTo>
                  <a:lnTo>
                    <a:pt x="86" y="86"/>
                  </a:lnTo>
                  <a:cubicBezTo>
                    <a:pt x="0" y="86"/>
                    <a:pt x="26" y="223"/>
                    <a:pt x="112" y="223"/>
                  </a:cubicBezTo>
                  <a:lnTo>
                    <a:pt x="2028" y="129"/>
                  </a:lnTo>
                  <a:cubicBezTo>
                    <a:pt x="2113" y="129"/>
                    <a:pt x="2088" y="1"/>
                    <a:pt x="2002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9"/>
            <p:cNvSpPr/>
            <p:nvPr/>
          </p:nvSpPr>
          <p:spPr>
            <a:xfrm>
              <a:off x="4643568" y="2165344"/>
              <a:ext cx="49024" cy="146600"/>
            </a:xfrm>
            <a:custGeom>
              <a:avLst/>
              <a:gdLst/>
              <a:ahLst/>
              <a:cxnLst/>
              <a:rect l="l" t="t" r="r" b="b"/>
              <a:pathLst>
                <a:path w="728" h="2177" extrusionOk="0">
                  <a:moveTo>
                    <a:pt x="649" y="0"/>
                  </a:moveTo>
                  <a:cubicBezTo>
                    <a:pt x="627" y="0"/>
                    <a:pt x="604" y="12"/>
                    <a:pt x="592" y="40"/>
                  </a:cubicBezTo>
                  <a:cubicBezTo>
                    <a:pt x="344" y="716"/>
                    <a:pt x="156" y="1400"/>
                    <a:pt x="10" y="2110"/>
                  </a:cubicBezTo>
                  <a:cubicBezTo>
                    <a:pt x="1" y="2152"/>
                    <a:pt x="36" y="2176"/>
                    <a:pt x="74" y="2176"/>
                  </a:cubicBezTo>
                  <a:cubicBezTo>
                    <a:pt x="106" y="2176"/>
                    <a:pt x="139" y="2158"/>
                    <a:pt x="147" y="2119"/>
                  </a:cubicBezTo>
                  <a:cubicBezTo>
                    <a:pt x="284" y="1426"/>
                    <a:pt x="481" y="750"/>
                    <a:pt x="712" y="92"/>
                  </a:cubicBezTo>
                  <a:cubicBezTo>
                    <a:pt x="728" y="37"/>
                    <a:pt x="689" y="0"/>
                    <a:pt x="6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69"/>
            <p:cNvSpPr/>
            <p:nvPr/>
          </p:nvSpPr>
          <p:spPr>
            <a:xfrm>
              <a:off x="4423029" y="2265546"/>
              <a:ext cx="47812" cy="131044"/>
            </a:xfrm>
            <a:custGeom>
              <a:avLst/>
              <a:gdLst/>
              <a:ahLst/>
              <a:cxnLst/>
              <a:rect l="l" t="t" r="r" b="b"/>
              <a:pathLst>
                <a:path w="710" h="1946" extrusionOk="0">
                  <a:moveTo>
                    <a:pt x="621" y="1"/>
                  </a:moveTo>
                  <a:cubicBezTo>
                    <a:pt x="597" y="1"/>
                    <a:pt x="574" y="13"/>
                    <a:pt x="565" y="41"/>
                  </a:cubicBezTo>
                  <a:cubicBezTo>
                    <a:pt x="385" y="648"/>
                    <a:pt x="205" y="1247"/>
                    <a:pt x="17" y="1854"/>
                  </a:cubicBezTo>
                  <a:cubicBezTo>
                    <a:pt x="1" y="1909"/>
                    <a:pt x="47" y="1946"/>
                    <a:pt x="89" y="1946"/>
                  </a:cubicBezTo>
                  <a:cubicBezTo>
                    <a:pt x="113" y="1946"/>
                    <a:pt x="136" y="1934"/>
                    <a:pt x="145" y="1906"/>
                  </a:cubicBezTo>
                  <a:cubicBezTo>
                    <a:pt x="325" y="1298"/>
                    <a:pt x="505" y="691"/>
                    <a:pt x="693" y="92"/>
                  </a:cubicBezTo>
                  <a:cubicBezTo>
                    <a:pt x="709" y="38"/>
                    <a:pt x="663" y="1"/>
                    <a:pt x="621" y="1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69"/>
            <p:cNvSpPr/>
            <p:nvPr/>
          </p:nvSpPr>
          <p:spPr>
            <a:xfrm>
              <a:off x="4199730" y="2360631"/>
              <a:ext cx="49697" cy="95152"/>
            </a:xfrm>
            <a:custGeom>
              <a:avLst/>
              <a:gdLst/>
              <a:ahLst/>
              <a:cxnLst/>
              <a:rect l="l" t="t" r="r" b="b"/>
              <a:pathLst>
                <a:path w="738" h="1413" extrusionOk="0">
                  <a:moveTo>
                    <a:pt x="649" y="0"/>
                  </a:moveTo>
                  <a:cubicBezTo>
                    <a:pt x="624" y="0"/>
                    <a:pt x="599" y="12"/>
                    <a:pt x="587" y="40"/>
                  </a:cubicBezTo>
                  <a:cubicBezTo>
                    <a:pt x="399" y="468"/>
                    <a:pt x="211" y="896"/>
                    <a:pt x="22" y="1324"/>
                  </a:cubicBezTo>
                  <a:cubicBezTo>
                    <a:pt x="0" y="1374"/>
                    <a:pt x="47" y="1413"/>
                    <a:pt x="91" y="1413"/>
                  </a:cubicBezTo>
                  <a:cubicBezTo>
                    <a:pt x="115" y="1413"/>
                    <a:pt x="139" y="1402"/>
                    <a:pt x="151" y="1375"/>
                  </a:cubicBezTo>
                  <a:cubicBezTo>
                    <a:pt x="339" y="947"/>
                    <a:pt x="527" y="519"/>
                    <a:pt x="715" y="92"/>
                  </a:cubicBezTo>
                  <a:cubicBezTo>
                    <a:pt x="737" y="37"/>
                    <a:pt x="693" y="0"/>
                    <a:pt x="649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9"/>
            <p:cNvSpPr/>
            <p:nvPr/>
          </p:nvSpPr>
          <p:spPr>
            <a:xfrm>
              <a:off x="4853399" y="2052819"/>
              <a:ext cx="61078" cy="139866"/>
            </a:xfrm>
            <a:custGeom>
              <a:avLst/>
              <a:gdLst/>
              <a:ahLst/>
              <a:cxnLst/>
              <a:rect l="l" t="t" r="r" b="b"/>
              <a:pathLst>
                <a:path w="907" h="2077" extrusionOk="0">
                  <a:moveTo>
                    <a:pt x="821" y="0"/>
                  </a:moveTo>
                  <a:lnTo>
                    <a:pt x="812" y="9"/>
                  </a:lnTo>
                  <a:cubicBezTo>
                    <a:pt x="807" y="8"/>
                    <a:pt x="801" y="8"/>
                    <a:pt x="796" y="8"/>
                  </a:cubicBezTo>
                  <a:cubicBezTo>
                    <a:pt x="537" y="8"/>
                    <a:pt x="503" y="415"/>
                    <a:pt x="444" y="599"/>
                  </a:cubicBezTo>
                  <a:cubicBezTo>
                    <a:pt x="307" y="1061"/>
                    <a:pt x="162" y="1532"/>
                    <a:pt x="17" y="1994"/>
                  </a:cubicBezTo>
                  <a:cubicBezTo>
                    <a:pt x="0" y="2042"/>
                    <a:pt x="45" y="2077"/>
                    <a:pt x="87" y="2077"/>
                  </a:cubicBezTo>
                  <a:cubicBezTo>
                    <a:pt x="112" y="2077"/>
                    <a:pt x="135" y="2065"/>
                    <a:pt x="145" y="2036"/>
                  </a:cubicBezTo>
                  <a:lnTo>
                    <a:pt x="436" y="1087"/>
                  </a:lnTo>
                  <a:cubicBezTo>
                    <a:pt x="478" y="959"/>
                    <a:pt x="648" y="137"/>
                    <a:pt x="801" y="137"/>
                  </a:cubicBezTo>
                  <a:cubicBezTo>
                    <a:pt x="802" y="137"/>
                    <a:pt x="803" y="137"/>
                    <a:pt x="804" y="137"/>
                  </a:cubicBezTo>
                  <a:cubicBezTo>
                    <a:pt x="889" y="137"/>
                    <a:pt x="906" y="9"/>
                    <a:pt x="821" y="0"/>
                  </a:cubicBezTo>
                  <a:close/>
                </a:path>
              </a:pathLst>
            </a:custGeom>
            <a:solidFill>
              <a:srgbClr val="FFFB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9"/>
            <p:cNvSpPr/>
            <p:nvPr/>
          </p:nvSpPr>
          <p:spPr>
            <a:xfrm>
              <a:off x="4518652" y="1678745"/>
              <a:ext cx="968421" cy="811922"/>
            </a:xfrm>
            <a:custGeom>
              <a:avLst/>
              <a:gdLst/>
              <a:ahLst/>
              <a:cxnLst/>
              <a:rect l="l" t="t" r="r" b="b"/>
              <a:pathLst>
                <a:path w="14381" h="12057" extrusionOk="0">
                  <a:moveTo>
                    <a:pt x="9754" y="1"/>
                  </a:moveTo>
                  <a:cubicBezTo>
                    <a:pt x="9638" y="1"/>
                    <a:pt x="9522" y="46"/>
                    <a:pt x="9436" y="140"/>
                  </a:cubicBezTo>
                  <a:cubicBezTo>
                    <a:pt x="9162" y="217"/>
                    <a:pt x="8897" y="388"/>
                    <a:pt x="8641" y="482"/>
                  </a:cubicBezTo>
                  <a:cubicBezTo>
                    <a:pt x="8059" y="688"/>
                    <a:pt x="7477" y="918"/>
                    <a:pt x="6912" y="1149"/>
                  </a:cubicBezTo>
                  <a:cubicBezTo>
                    <a:pt x="5758" y="1629"/>
                    <a:pt x="4577" y="2082"/>
                    <a:pt x="3491" y="2706"/>
                  </a:cubicBezTo>
                  <a:cubicBezTo>
                    <a:pt x="2977" y="3006"/>
                    <a:pt x="2481" y="3331"/>
                    <a:pt x="2011" y="3690"/>
                  </a:cubicBezTo>
                  <a:cubicBezTo>
                    <a:pt x="1540" y="4041"/>
                    <a:pt x="1044" y="4409"/>
                    <a:pt x="642" y="4837"/>
                  </a:cubicBezTo>
                  <a:cubicBezTo>
                    <a:pt x="265" y="5239"/>
                    <a:pt x="0" y="5795"/>
                    <a:pt x="214" y="6342"/>
                  </a:cubicBezTo>
                  <a:cubicBezTo>
                    <a:pt x="428" y="6856"/>
                    <a:pt x="950" y="7129"/>
                    <a:pt x="1480" y="7189"/>
                  </a:cubicBezTo>
                  <a:cubicBezTo>
                    <a:pt x="1547" y="7193"/>
                    <a:pt x="1613" y="7195"/>
                    <a:pt x="1680" y="7195"/>
                  </a:cubicBezTo>
                  <a:cubicBezTo>
                    <a:pt x="2055" y="7195"/>
                    <a:pt x="2424" y="7133"/>
                    <a:pt x="2780" y="7010"/>
                  </a:cubicBezTo>
                  <a:lnTo>
                    <a:pt x="2780" y="7010"/>
                  </a:lnTo>
                  <a:cubicBezTo>
                    <a:pt x="2721" y="7104"/>
                    <a:pt x="2669" y="7198"/>
                    <a:pt x="2626" y="7300"/>
                  </a:cubicBezTo>
                  <a:cubicBezTo>
                    <a:pt x="2310" y="8019"/>
                    <a:pt x="2430" y="8917"/>
                    <a:pt x="3157" y="9345"/>
                  </a:cubicBezTo>
                  <a:cubicBezTo>
                    <a:pt x="3343" y="9454"/>
                    <a:pt x="3531" y="9500"/>
                    <a:pt x="3717" y="9500"/>
                  </a:cubicBezTo>
                  <a:cubicBezTo>
                    <a:pt x="4290" y="9500"/>
                    <a:pt x="4843" y="9063"/>
                    <a:pt x="5270" y="8695"/>
                  </a:cubicBezTo>
                  <a:cubicBezTo>
                    <a:pt x="5321" y="8644"/>
                    <a:pt x="5373" y="8592"/>
                    <a:pt x="5432" y="8541"/>
                  </a:cubicBezTo>
                  <a:lnTo>
                    <a:pt x="5432" y="8541"/>
                  </a:lnTo>
                  <a:cubicBezTo>
                    <a:pt x="5390" y="8960"/>
                    <a:pt x="5373" y="9388"/>
                    <a:pt x="5381" y="9816"/>
                  </a:cubicBezTo>
                  <a:cubicBezTo>
                    <a:pt x="5396" y="10520"/>
                    <a:pt x="5667" y="11736"/>
                    <a:pt x="6508" y="11736"/>
                  </a:cubicBezTo>
                  <a:cubicBezTo>
                    <a:pt x="6616" y="11736"/>
                    <a:pt x="6733" y="11716"/>
                    <a:pt x="6861" y="11672"/>
                  </a:cubicBezTo>
                  <a:cubicBezTo>
                    <a:pt x="7280" y="11535"/>
                    <a:pt x="7665" y="11167"/>
                    <a:pt x="7965" y="10851"/>
                  </a:cubicBezTo>
                  <a:cubicBezTo>
                    <a:pt x="8264" y="10534"/>
                    <a:pt x="8521" y="10175"/>
                    <a:pt x="8726" y="9798"/>
                  </a:cubicBezTo>
                  <a:cubicBezTo>
                    <a:pt x="8760" y="9730"/>
                    <a:pt x="8786" y="9670"/>
                    <a:pt x="8820" y="9610"/>
                  </a:cubicBezTo>
                  <a:cubicBezTo>
                    <a:pt x="8846" y="9713"/>
                    <a:pt x="8872" y="9824"/>
                    <a:pt x="8897" y="9927"/>
                  </a:cubicBezTo>
                  <a:cubicBezTo>
                    <a:pt x="9094" y="10680"/>
                    <a:pt x="9462" y="12057"/>
                    <a:pt x="10446" y="12057"/>
                  </a:cubicBezTo>
                  <a:cubicBezTo>
                    <a:pt x="11404" y="12057"/>
                    <a:pt x="11934" y="10757"/>
                    <a:pt x="12080" y="9987"/>
                  </a:cubicBezTo>
                  <a:cubicBezTo>
                    <a:pt x="12122" y="9739"/>
                    <a:pt x="12148" y="9482"/>
                    <a:pt x="12148" y="9234"/>
                  </a:cubicBezTo>
                  <a:cubicBezTo>
                    <a:pt x="12311" y="9499"/>
                    <a:pt x="12507" y="9739"/>
                    <a:pt x="12730" y="9961"/>
                  </a:cubicBezTo>
                  <a:cubicBezTo>
                    <a:pt x="12948" y="10168"/>
                    <a:pt x="13294" y="10387"/>
                    <a:pt x="13619" y="10387"/>
                  </a:cubicBezTo>
                  <a:cubicBezTo>
                    <a:pt x="13764" y="10387"/>
                    <a:pt x="13906" y="10343"/>
                    <a:pt x="14030" y="10235"/>
                  </a:cubicBezTo>
                  <a:cubicBezTo>
                    <a:pt x="14381" y="9927"/>
                    <a:pt x="14355" y="9285"/>
                    <a:pt x="14304" y="8866"/>
                  </a:cubicBezTo>
                  <a:cubicBezTo>
                    <a:pt x="14176" y="7882"/>
                    <a:pt x="13705" y="6915"/>
                    <a:pt x="13320" y="6009"/>
                  </a:cubicBezTo>
                  <a:cubicBezTo>
                    <a:pt x="12909" y="5050"/>
                    <a:pt x="12456" y="4109"/>
                    <a:pt x="11960" y="3194"/>
                  </a:cubicBezTo>
                  <a:cubicBezTo>
                    <a:pt x="11464" y="2270"/>
                    <a:pt x="10916" y="1380"/>
                    <a:pt x="10334" y="508"/>
                  </a:cubicBezTo>
                  <a:cubicBezTo>
                    <a:pt x="10317" y="380"/>
                    <a:pt x="10232" y="260"/>
                    <a:pt x="10121" y="200"/>
                  </a:cubicBezTo>
                  <a:lnTo>
                    <a:pt x="10121" y="191"/>
                  </a:lnTo>
                  <a:cubicBezTo>
                    <a:pt x="10032" y="66"/>
                    <a:pt x="9893" y="1"/>
                    <a:pt x="9754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9"/>
            <p:cNvSpPr/>
            <p:nvPr/>
          </p:nvSpPr>
          <p:spPr>
            <a:xfrm>
              <a:off x="4759393" y="2458005"/>
              <a:ext cx="95758" cy="75623"/>
            </a:xfrm>
            <a:custGeom>
              <a:avLst/>
              <a:gdLst/>
              <a:ahLst/>
              <a:cxnLst/>
              <a:rect l="l" t="t" r="r" b="b"/>
              <a:pathLst>
                <a:path w="1422" h="1123" extrusionOk="0">
                  <a:moveTo>
                    <a:pt x="825" y="0"/>
                  </a:moveTo>
                  <a:cubicBezTo>
                    <a:pt x="733" y="0"/>
                    <a:pt x="640" y="25"/>
                    <a:pt x="557" y="74"/>
                  </a:cubicBezTo>
                  <a:cubicBezTo>
                    <a:pt x="480" y="83"/>
                    <a:pt x="412" y="134"/>
                    <a:pt x="369" y="203"/>
                  </a:cubicBezTo>
                  <a:cubicBezTo>
                    <a:pt x="359" y="201"/>
                    <a:pt x="348" y="200"/>
                    <a:pt x="338" y="200"/>
                  </a:cubicBezTo>
                  <a:cubicBezTo>
                    <a:pt x="168" y="200"/>
                    <a:pt x="1" y="393"/>
                    <a:pt x="138" y="562"/>
                  </a:cubicBezTo>
                  <a:cubicBezTo>
                    <a:pt x="198" y="630"/>
                    <a:pt x="258" y="699"/>
                    <a:pt x="326" y="759"/>
                  </a:cubicBezTo>
                  <a:cubicBezTo>
                    <a:pt x="403" y="938"/>
                    <a:pt x="557" y="1067"/>
                    <a:pt x="745" y="1109"/>
                  </a:cubicBezTo>
                  <a:cubicBezTo>
                    <a:pt x="773" y="1119"/>
                    <a:pt x="801" y="1123"/>
                    <a:pt x="829" y="1123"/>
                  </a:cubicBezTo>
                  <a:cubicBezTo>
                    <a:pt x="905" y="1123"/>
                    <a:pt x="980" y="1091"/>
                    <a:pt x="1036" y="1041"/>
                  </a:cubicBezTo>
                  <a:cubicBezTo>
                    <a:pt x="1139" y="1007"/>
                    <a:pt x="1216" y="921"/>
                    <a:pt x="1216" y="819"/>
                  </a:cubicBezTo>
                  <a:cubicBezTo>
                    <a:pt x="1421" y="536"/>
                    <a:pt x="1301" y="143"/>
                    <a:pt x="976" y="23"/>
                  </a:cubicBezTo>
                  <a:cubicBezTo>
                    <a:pt x="927" y="8"/>
                    <a:pt x="876" y="0"/>
                    <a:pt x="8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69"/>
            <p:cNvSpPr/>
            <p:nvPr/>
          </p:nvSpPr>
          <p:spPr>
            <a:xfrm>
              <a:off x="4943231" y="2512011"/>
              <a:ext cx="96835" cy="72728"/>
            </a:xfrm>
            <a:custGeom>
              <a:avLst/>
              <a:gdLst/>
              <a:ahLst/>
              <a:cxnLst/>
              <a:rect l="l" t="t" r="r" b="b"/>
              <a:pathLst>
                <a:path w="1438" h="1080" extrusionOk="0">
                  <a:moveTo>
                    <a:pt x="521" y="1"/>
                  </a:moveTo>
                  <a:cubicBezTo>
                    <a:pt x="452" y="1"/>
                    <a:pt x="383" y="12"/>
                    <a:pt x="317" y="34"/>
                  </a:cubicBezTo>
                  <a:cubicBezTo>
                    <a:pt x="163" y="85"/>
                    <a:pt x="51" y="213"/>
                    <a:pt x="26" y="376"/>
                  </a:cubicBezTo>
                  <a:cubicBezTo>
                    <a:pt x="0" y="590"/>
                    <a:pt x="163" y="761"/>
                    <a:pt x="308" y="889"/>
                  </a:cubicBezTo>
                  <a:cubicBezTo>
                    <a:pt x="431" y="1012"/>
                    <a:pt x="596" y="1080"/>
                    <a:pt x="771" y="1080"/>
                  </a:cubicBezTo>
                  <a:cubicBezTo>
                    <a:pt x="790" y="1080"/>
                    <a:pt x="810" y="1079"/>
                    <a:pt x="830" y="1077"/>
                  </a:cubicBezTo>
                  <a:cubicBezTo>
                    <a:pt x="958" y="1060"/>
                    <a:pt x="1078" y="983"/>
                    <a:pt x="1155" y="863"/>
                  </a:cubicBezTo>
                  <a:cubicBezTo>
                    <a:pt x="1181" y="855"/>
                    <a:pt x="1206" y="855"/>
                    <a:pt x="1232" y="846"/>
                  </a:cubicBezTo>
                  <a:cubicBezTo>
                    <a:pt x="1437" y="778"/>
                    <a:pt x="1403" y="513"/>
                    <a:pt x="1241" y="419"/>
                  </a:cubicBezTo>
                  <a:cubicBezTo>
                    <a:pt x="1078" y="325"/>
                    <a:pt x="967" y="145"/>
                    <a:pt x="787" y="59"/>
                  </a:cubicBezTo>
                  <a:cubicBezTo>
                    <a:pt x="704" y="20"/>
                    <a:pt x="613" y="1"/>
                    <a:pt x="52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69"/>
            <p:cNvSpPr/>
            <p:nvPr/>
          </p:nvSpPr>
          <p:spPr>
            <a:xfrm>
              <a:off x="4720807" y="2288981"/>
              <a:ext cx="105522" cy="87879"/>
            </a:xfrm>
            <a:custGeom>
              <a:avLst/>
              <a:gdLst/>
              <a:ahLst/>
              <a:cxnLst/>
              <a:rect l="l" t="t" r="r" b="b"/>
              <a:pathLst>
                <a:path w="1567" h="1305" extrusionOk="0">
                  <a:moveTo>
                    <a:pt x="420" y="0"/>
                  </a:moveTo>
                  <a:cubicBezTo>
                    <a:pt x="412" y="0"/>
                    <a:pt x="403" y="0"/>
                    <a:pt x="394" y="1"/>
                  </a:cubicBezTo>
                  <a:cubicBezTo>
                    <a:pt x="292" y="9"/>
                    <a:pt x="206" y="86"/>
                    <a:pt x="189" y="189"/>
                  </a:cubicBezTo>
                  <a:cubicBezTo>
                    <a:pt x="189" y="206"/>
                    <a:pt x="181" y="223"/>
                    <a:pt x="181" y="249"/>
                  </a:cubicBezTo>
                  <a:cubicBezTo>
                    <a:pt x="61" y="360"/>
                    <a:pt x="1" y="531"/>
                    <a:pt x="35" y="702"/>
                  </a:cubicBezTo>
                  <a:cubicBezTo>
                    <a:pt x="86" y="882"/>
                    <a:pt x="249" y="1019"/>
                    <a:pt x="437" y="1019"/>
                  </a:cubicBezTo>
                  <a:cubicBezTo>
                    <a:pt x="454" y="1036"/>
                    <a:pt x="471" y="1053"/>
                    <a:pt x="489" y="1070"/>
                  </a:cubicBezTo>
                  <a:cubicBezTo>
                    <a:pt x="489" y="1181"/>
                    <a:pt x="566" y="1284"/>
                    <a:pt x="677" y="1292"/>
                  </a:cubicBezTo>
                  <a:cubicBezTo>
                    <a:pt x="724" y="1301"/>
                    <a:pt x="771" y="1305"/>
                    <a:pt x="818" y="1305"/>
                  </a:cubicBezTo>
                  <a:cubicBezTo>
                    <a:pt x="1110" y="1305"/>
                    <a:pt x="1384" y="1147"/>
                    <a:pt x="1524" y="882"/>
                  </a:cubicBezTo>
                  <a:cubicBezTo>
                    <a:pt x="1566" y="805"/>
                    <a:pt x="1558" y="719"/>
                    <a:pt x="1507" y="651"/>
                  </a:cubicBezTo>
                  <a:cubicBezTo>
                    <a:pt x="1378" y="463"/>
                    <a:pt x="1233" y="274"/>
                    <a:pt x="1010" y="215"/>
                  </a:cubicBezTo>
                  <a:cubicBezTo>
                    <a:pt x="959" y="197"/>
                    <a:pt x="899" y="197"/>
                    <a:pt x="848" y="197"/>
                  </a:cubicBezTo>
                  <a:cubicBezTo>
                    <a:pt x="742" y="76"/>
                    <a:pt x="583" y="0"/>
                    <a:pt x="4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9"/>
            <p:cNvSpPr/>
            <p:nvPr/>
          </p:nvSpPr>
          <p:spPr>
            <a:xfrm>
              <a:off x="4874679" y="2354301"/>
              <a:ext cx="80135" cy="66398"/>
            </a:xfrm>
            <a:custGeom>
              <a:avLst/>
              <a:gdLst/>
              <a:ahLst/>
              <a:cxnLst/>
              <a:rect l="l" t="t" r="r" b="b"/>
              <a:pathLst>
                <a:path w="1190" h="986" extrusionOk="0">
                  <a:moveTo>
                    <a:pt x="496" y="280"/>
                  </a:moveTo>
                  <a:cubicBezTo>
                    <a:pt x="522" y="280"/>
                    <a:pt x="530" y="288"/>
                    <a:pt x="522" y="314"/>
                  </a:cubicBezTo>
                  <a:cubicBezTo>
                    <a:pt x="522" y="314"/>
                    <a:pt x="517" y="309"/>
                    <a:pt x="511" y="307"/>
                  </a:cubicBezTo>
                  <a:lnTo>
                    <a:pt x="511" y="307"/>
                  </a:lnTo>
                  <a:cubicBezTo>
                    <a:pt x="508" y="303"/>
                    <a:pt x="501" y="294"/>
                    <a:pt x="496" y="280"/>
                  </a:cubicBezTo>
                  <a:close/>
                  <a:moveTo>
                    <a:pt x="349" y="1"/>
                  </a:moveTo>
                  <a:cubicBezTo>
                    <a:pt x="330" y="1"/>
                    <a:pt x="310" y="2"/>
                    <a:pt x="291" y="6"/>
                  </a:cubicBezTo>
                  <a:cubicBezTo>
                    <a:pt x="111" y="40"/>
                    <a:pt x="0" y="228"/>
                    <a:pt x="51" y="408"/>
                  </a:cubicBezTo>
                  <a:cubicBezTo>
                    <a:pt x="9" y="519"/>
                    <a:pt x="60" y="648"/>
                    <a:pt x="163" y="690"/>
                  </a:cubicBezTo>
                  <a:cubicBezTo>
                    <a:pt x="291" y="759"/>
                    <a:pt x="436" y="853"/>
                    <a:pt x="582" y="904"/>
                  </a:cubicBezTo>
                  <a:cubicBezTo>
                    <a:pt x="669" y="950"/>
                    <a:pt x="765" y="986"/>
                    <a:pt x="856" y="986"/>
                  </a:cubicBezTo>
                  <a:cubicBezTo>
                    <a:pt x="935" y="986"/>
                    <a:pt x="1010" y="959"/>
                    <a:pt x="1069" y="887"/>
                  </a:cubicBezTo>
                  <a:cubicBezTo>
                    <a:pt x="1146" y="819"/>
                    <a:pt x="1189" y="707"/>
                    <a:pt x="1172" y="605"/>
                  </a:cubicBezTo>
                  <a:cubicBezTo>
                    <a:pt x="1129" y="425"/>
                    <a:pt x="1018" y="280"/>
                    <a:pt x="856" y="203"/>
                  </a:cubicBezTo>
                  <a:cubicBezTo>
                    <a:pt x="710" y="126"/>
                    <a:pt x="522" y="1"/>
                    <a:pt x="34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9"/>
            <p:cNvSpPr/>
            <p:nvPr/>
          </p:nvSpPr>
          <p:spPr>
            <a:xfrm>
              <a:off x="4863096" y="2587702"/>
              <a:ext cx="87677" cy="76768"/>
            </a:xfrm>
            <a:custGeom>
              <a:avLst/>
              <a:gdLst/>
              <a:ahLst/>
              <a:cxnLst/>
              <a:rect l="l" t="t" r="r" b="b"/>
              <a:pathLst>
                <a:path w="1302" h="1140" extrusionOk="0">
                  <a:moveTo>
                    <a:pt x="578" y="0"/>
                  </a:moveTo>
                  <a:cubicBezTo>
                    <a:pt x="363" y="0"/>
                    <a:pt x="160" y="128"/>
                    <a:pt x="69" y="330"/>
                  </a:cubicBezTo>
                  <a:cubicBezTo>
                    <a:pt x="18" y="390"/>
                    <a:pt x="1" y="475"/>
                    <a:pt x="27" y="544"/>
                  </a:cubicBezTo>
                  <a:cubicBezTo>
                    <a:pt x="35" y="629"/>
                    <a:pt x="61" y="706"/>
                    <a:pt x="112" y="775"/>
                  </a:cubicBezTo>
                  <a:cubicBezTo>
                    <a:pt x="155" y="843"/>
                    <a:pt x="215" y="894"/>
                    <a:pt x="283" y="937"/>
                  </a:cubicBezTo>
                  <a:cubicBezTo>
                    <a:pt x="396" y="1055"/>
                    <a:pt x="536" y="1140"/>
                    <a:pt x="681" y="1140"/>
                  </a:cubicBezTo>
                  <a:cubicBezTo>
                    <a:pt x="768" y="1140"/>
                    <a:pt x="856" y="1110"/>
                    <a:pt x="942" y="1040"/>
                  </a:cubicBezTo>
                  <a:cubicBezTo>
                    <a:pt x="1301" y="749"/>
                    <a:pt x="1147" y="142"/>
                    <a:pt x="728" y="22"/>
                  </a:cubicBezTo>
                  <a:cubicBezTo>
                    <a:pt x="678" y="7"/>
                    <a:pt x="627" y="0"/>
                    <a:pt x="57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9"/>
            <p:cNvSpPr/>
            <p:nvPr/>
          </p:nvSpPr>
          <p:spPr>
            <a:xfrm>
              <a:off x="5089224" y="2630395"/>
              <a:ext cx="68956" cy="61212"/>
            </a:xfrm>
            <a:custGeom>
              <a:avLst/>
              <a:gdLst/>
              <a:ahLst/>
              <a:cxnLst/>
              <a:rect l="l" t="t" r="r" b="b"/>
              <a:pathLst>
                <a:path w="1024" h="909" extrusionOk="0">
                  <a:moveTo>
                    <a:pt x="455" y="1"/>
                  </a:moveTo>
                  <a:cubicBezTo>
                    <a:pt x="216" y="1"/>
                    <a:pt x="0" y="170"/>
                    <a:pt x="14" y="440"/>
                  </a:cubicBezTo>
                  <a:cubicBezTo>
                    <a:pt x="14" y="483"/>
                    <a:pt x="22" y="534"/>
                    <a:pt x="39" y="577"/>
                  </a:cubicBezTo>
                  <a:cubicBezTo>
                    <a:pt x="39" y="628"/>
                    <a:pt x="56" y="680"/>
                    <a:pt x="82" y="714"/>
                  </a:cubicBezTo>
                  <a:cubicBezTo>
                    <a:pt x="142" y="791"/>
                    <a:pt x="210" y="842"/>
                    <a:pt x="296" y="868"/>
                  </a:cubicBezTo>
                  <a:cubicBezTo>
                    <a:pt x="352" y="896"/>
                    <a:pt x="414" y="909"/>
                    <a:pt x="477" y="909"/>
                  </a:cubicBezTo>
                  <a:cubicBezTo>
                    <a:pt x="528" y="909"/>
                    <a:pt x="580" y="900"/>
                    <a:pt x="630" y="885"/>
                  </a:cubicBezTo>
                  <a:cubicBezTo>
                    <a:pt x="672" y="876"/>
                    <a:pt x="707" y="851"/>
                    <a:pt x="732" y="808"/>
                  </a:cubicBezTo>
                  <a:cubicBezTo>
                    <a:pt x="766" y="791"/>
                    <a:pt x="801" y="765"/>
                    <a:pt x="826" y="731"/>
                  </a:cubicBezTo>
                  <a:cubicBezTo>
                    <a:pt x="1023" y="508"/>
                    <a:pt x="929" y="149"/>
                    <a:pt x="647" y="38"/>
                  </a:cubicBezTo>
                  <a:cubicBezTo>
                    <a:pt x="584" y="13"/>
                    <a:pt x="519" y="1"/>
                    <a:pt x="45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69"/>
            <p:cNvSpPr/>
            <p:nvPr/>
          </p:nvSpPr>
          <p:spPr>
            <a:xfrm>
              <a:off x="5065924" y="2438005"/>
              <a:ext cx="74142" cy="58586"/>
            </a:xfrm>
            <a:custGeom>
              <a:avLst/>
              <a:gdLst/>
              <a:ahLst/>
              <a:cxnLst/>
              <a:rect l="l" t="t" r="r" b="b"/>
              <a:pathLst>
                <a:path w="1101" h="870" extrusionOk="0">
                  <a:moveTo>
                    <a:pt x="663" y="0"/>
                  </a:moveTo>
                  <a:cubicBezTo>
                    <a:pt x="608" y="0"/>
                    <a:pt x="551" y="13"/>
                    <a:pt x="505" y="46"/>
                  </a:cubicBezTo>
                  <a:cubicBezTo>
                    <a:pt x="479" y="55"/>
                    <a:pt x="445" y="63"/>
                    <a:pt x="419" y="72"/>
                  </a:cubicBezTo>
                  <a:cubicBezTo>
                    <a:pt x="360" y="98"/>
                    <a:pt x="308" y="140"/>
                    <a:pt x="274" y="192"/>
                  </a:cubicBezTo>
                  <a:cubicBezTo>
                    <a:pt x="77" y="226"/>
                    <a:pt x="0" y="474"/>
                    <a:pt x="146" y="611"/>
                  </a:cubicBezTo>
                  <a:cubicBezTo>
                    <a:pt x="197" y="654"/>
                    <a:pt x="248" y="688"/>
                    <a:pt x="308" y="713"/>
                  </a:cubicBezTo>
                  <a:cubicBezTo>
                    <a:pt x="351" y="765"/>
                    <a:pt x="402" y="799"/>
                    <a:pt x="462" y="825"/>
                  </a:cubicBezTo>
                  <a:cubicBezTo>
                    <a:pt x="522" y="856"/>
                    <a:pt x="584" y="870"/>
                    <a:pt x="645" y="870"/>
                  </a:cubicBezTo>
                  <a:cubicBezTo>
                    <a:pt x="886" y="870"/>
                    <a:pt x="1100" y="647"/>
                    <a:pt x="1053" y="380"/>
                  </a:cubicBezTo>
                  <a:cubicBezTo>
                    <a:pt x="1027" y="200"/>
                    <a:pt x="890" y="55"/>
                    <a:pt x="710" y="3"/>
                  </a:cubicBezTo>
                  <a:cubicBezTo>
                    <a:pt x="695" y="1"/>
                    <a:pt x="679" y="0"/>
                    <a:pt x="66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9"/>
            <p:cNvSpPr/>
            <p:nvPr/>
          </p:nvSpPr>
          <p:spPr>
            <a:xfrm>
              <a:off x="5186867" y="2542516"/>
              <a:ext cx="68620" cy="57239"/>
            </a:xfrm>
            <a:custGeom>
              <a:avLst/>
              <a:gdLst/>
              <a:ahLst/>
              <a:cxnLst/>
              <a:rect l="l" t="t" r="r" b="b"/>
              <a:pathLst>
                <a:path w="1019" h="850" extrusionOk="0">
                  <a:moveTo>
                    <a:pt x="586" y="0"/>
                  </a:moveTo>
                  <a:cubicBezTo>
                    <a:pt x="401" y="0"/>
                    <a:pt x="219" y="83"/>
                    <a:pt x="95" y="231"/>
                  </a:cubicBezTo>
                  <a:cubicBezTo>
                    <a:pt x="1" y="351"/>
                    <a:pt x="44" y="530"/>
                    <a:pt x="180" y="590"/>
                  </a:cubicBezTo>
                  <a:lnTo>
                    <a:pt x="608" y="830"/>
                  </a:lnTo>
                  <a:cubicBezTo>
                    <a:pt x="638" y="843"/>
                    <a:pt x="669" y="850"/>
                    <a:pt x="701" y="850"/>
                  </a:cubicBezTo>
                  <a:cubicBezTo>
                    <a:pt x="790" y="850"/>
                    <a:pt x="878" y="800"/>
                    <a:pt x="916" y="718"/>
                  </a:cubicBezTo>
                  <a:cubicBezTo>
                    <a:pt x="959" y="624"/>
                    <a:pt x="933" y="522"/>
                    <a:pt x="865" y="453"/>
                  </a:cubicBezTo>
                  <a:lnTo>
                    <a:pt x="873" y="445"/>
                  </a:lnTo>
                  <a:cubicBezTo>
                    <a:pt x="1019" y="342"/>
                    <a:pt x="993" y="120"/>
                    <a:pt x="831" y="51"/>
                  </a:cubicBezTo>
                  <a:cubicBezTo>
                    <a:pt x="751" y="17"/>
                    <a:pt x="668" y="0"/>
                    <a:pt x="58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69"/>
            <p:cNvSpPr/>
            <p:nvPr/>
          </p:nvSpPr>
          <p:spPr>
            <a:xfrm>
              <a:off x="4984712" y="2681439"/>
              <a:ext cx="56499" cy="41684"/>
            </a:xfrm>
            <a:custGeom>
              <a:avLst/>
              <a:gdLst/>
              <a:ahLst/>
              <a:cxnLst/>
              <a:rect l="l" t="t" r="r" b="b"/>
              <a:pathLst>
                <a:path w="839" h="619" extrusionOk="0">
                  <a:moveTo>
                    <a:pt x="488" y="0"/>
                  </a:moveTo>
                  <a:cubicBezTo>
                    <a:pt x="439" y="0"/>
                    <a:pt x="389" y="11"/>
                    <a:pt x="342" y="33"/>
                  </a:cubicBezTo>
                  <a:cubicBezTo>
                    <a:pt x="308" y="50"/>
                    <a:pt x="282" y="67"/>
                    <a:pt x="248" y="93"/>
                  </a:cubicBezTo>
                  <a:cubicBezTo>
                    <a:pt x="180" y="93"/>
                    <a:pt x="120" y="127"/>
                    <a:pt x="77" y="178"/>
                  </a:cubicBezTo>
                  <a:cubicBezTo>
                    <a:pt x="0" y="281"/>
                    <a:pt x="17" y="418"/>
                    <a:pt x="111" y="503"/>
                  </a:cubicBezTo>
                  <a:cubicBezTo>
                    <a:pt x="192" y="576"/>
                    <a:pt x="297" y="618"/>
                    <a:pt x="406" y="618"/>
                  </a:cubicBezTo>
                  <a:cubicBezTo>
                    <a:pt x="425" y="618"/>
                    <a:pt x="443" y="617"/>
                    <a:pt x="462" y="615"/>
                  </a:cubicBezTo>
                  <a:lnTo>
                    <a:pt x="488" y="606"/>
                  </a:lnTo>
                  <a:lnTo>
                    <a:pt x="616" y="606"/>
                  </a:lnTo>
                  <a:cubicBezTo>
                    <a:pt x="744" y="597"/>
                    <a:pt x="838" y="478"/>
                    <a:pt x="830" y="349"/>
                  </a:cubicBezTo>
                  <a:cubicBezTo>
                    <a:pt x="821" y="332"/>
                    <a:pt x="821" y="315"/>
                    <a:pt x="813" y="298"/>
                  </a:cubicBezTo>
                  <a:cubicBezTo>
                    <a:pt x="813" y="247"/>
                    <a:pt x="796" y="187"/>
                    <a:pt x="761" y="135"/>
                  </a:cubicBezTo>
                  <a:cubicBezTo>
                    <a:pt x="697" y="48"/>
                    <a:pt x="594" y="0"/>
                    <a:pt x="48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69"/>
            <p:cNvSpPr/>
            <p:nvPr/>
          </p:nvSpPr>
          <p:spPr>
            <a:xfrm>
              <a:off x="5196093" y="2108644"/>
              <a:ext cx="95152" cy="107879"/>
            </a:xfrm>
            <a:custGeom>
              <a:avLst/>
              <a:gdLst/>
              <a:ahLst/>
              <a:cxnLst/>
              <a:rect l="l" t="t" r="r" b="b"/>
              <a:pathLst>
                <a:path w="1413" h="1602" extrusionOk="0">
                  <a:moveTo>
                    <a:pt x="911" y="0"/>
                  </a:moveTo>
                  <a:cubicBezTo>
                    <a:pt x="880" y="0"/>
                    <a:pt x="850" y="17"/>
                    <a:pt x="839" y="52"/>
                  </a:cubicBezTo>
                  <a:cubicBezTo>
                    <a:pt x="822" y="104"/>
                    <a:pt x="805" y="146"/>
                    <a:pt x="788" y="189"/>
                  </a:cubicBezTo>
                  <a:cubicBezTo>
                    <a:pt x="762" y="189"/>
                    <a:pt x="736" y="206"/>
                    <a:pt x="736" y="241"/>
                  </a:cubicBezTo>
                  <a:lnTo>
                    <a:pt x="736" y="249"/>
                  </a:lnTo>
                  <a:cubicBezTo>
                    <a:pt x="719" y="258"/>
                    <a:pt x="702" y="266"/>
                    <a:pt x="694" y="292"/>
                  </a:cubicBezTo>
                  <a:cubicBezTo>
                    <a:pt x="642" y="412"/>
                    <a:pt x="599" y="540"/>
                    <a:pt x="557" y="668"/>
                  </a:cubicBezTo>
                  <a:cubicBezTo>
                    <a:pt x="511" y="663"/>
                    <a:pt x="465" y="660"/>
                    <a:pt x="420" y="660"/>
                  </a:cubicBezTo>
                  <a:cubicBezTo>
                    <a:pt x="330" y="660"/>
                    <a:pt x="240" y="671"/>
                    <a:pt x="155" y="694"/>
                  </a:cubicBezTo>
                  <a:cubicBezTo>
                    <a:pt x="129" y="694"/>
                    <a:pt x="112" y="711"/>
                    <a:pt x="103" y="737"/>
                  </a:cubicBezTo>
                  <a:cubicBezTo>
                    <a:pt x="99" y="736"/>
                    <a:pt x="95" y="736"/>
                    <a:pt x="90" y="736"/>
                  </a:cubicBezTo>
                  <a:cubicBezTo>
                    <a:pt x="37" y="736"/>
                    <a:pt x="2" y="783"/>
                    <a:pt x="18" y="831"/>
                  </a:cubicBezTo>
                  <a:cubicBezTo>
                    <a:pt x="1" y="874"/>
                    <a:pt x="26" y="908"/>
                    <a:pt x="61" y="916"/>
                  </a:cubicBezTo>
                  <a:cubicBezTo>
                    <a:pt x="189" y="959"/>
                    <a:pt x="326" y="993"/>
                    <a:pt x="463" y="1002"/>
                  </a:cubicBezTo>
                  <a:cubicBezTo>
                    <a:pt x="446" y="1045"/>
                    <a:pt x="437" y="1088"/>
                    <a:pt x="428" y="1122"/>
                  </a:cubicBezTo>
                  <a:cubicBezTo>
                    <a:pt x="420" y="1156"/>
                    <a:pt x="394" y="1207"/>
                    <a:pt x="377" y="1241"/>
                  </a:cubicBezTo>
                  <a:cubicBezTo>
                    <a:pt x="360" y="1267"/>
                    <a:pt x="369" y="1301"/>
                    <a:pt x="386" y="1327"/>
                  </a:cubicBezTo>
                  <a:cubicBezTo>
                    <a:pt x="377" y="1387"/>
                    <a:pt x="369" y="1455"/>
                    <a:pt x="360" y="1515"/>
                  </a:cubicBezTo>
                  <a:cubicBezTo>
                    <a:pt x="355" y="1570"/>
                    <a:pt x="393" y="1602"/>
                    <a:pt x="435" y="1602"/>
                  </a:cubicBezTo>
                  <a:cubicBezTo>
                    <a:pt x="465" y="1602"/>
                    <a:pt x="496" y="1585"/>
                    <a:pt x="514" y="1549"/>
                  </a:cubicBezTo>
                  <a:lnTo>
                    <a:pt x="565" y="1378"/>
                  </a:lnTo>
                  <a:cubicBezTo>
                    <a:pt x="617" y="1259"/>
                    <a:pt x="659" y="1139"/>
                    <a:pt x="694" y="1011"/>
                  </a:cubicBezTo>
                  <a:cubicBezTo>
                    <a:pt x="779" y="1011"/>
                    <a:pt x="865" y="1002"/>
                    <a:pt x="950" y="993"/>
                  </a:cubicBezTo>
                  <a:cubicBezTo>
                    <a:pt x="959" y="985"/>
                    <a:pt x="976" y="985"/>
                    <a:pt x="984" y="968"/>
                  </a:cubicBezTo>
                  <a:cubicBezTo>
                    <a:pt x="1019" y="968"/>
                    <a:pt x="1061" y="968"/>
                    <a:pt x="1096" y="959"/>
                  </a:cubicBezTo>
                  <a:cubicBezTo>
                    <a:pt x="1113" y="959"/>
                    <a:pt x="1130" y="951"/>
                    <a:pt x="1147" y="934"/>
                  </a:cubicBezTo>
                  <a:lnTo>
                    <a:pt x="1292" y="934"/>
                  </a:lnTo>
                  <a:cubicBezTo>
                    <a:pt x="1395" y="934"/>
                    <a:pt x="1412" y="788"/>
                    <a:pt x="1310" y="780"/>
                  </a:cubicBezTo>
                  <a:cubicBezTo>
                    <a:pt x="1181" y="771"/>
                    <a:pt x="1061" y="762"/>
                    <a:pt x="933" y="754"/>
                  </a:cubicBezTo>
                  <a:cubicBezTo>
                    <a:pt x="916" y="728"/>
                    <a:pt x="890" y="720"/>
                    <a:pt x="856" y="720"/>
                  </a:cubicBezTo>
                  <a:lnTo>
                    <a:pt x="813" y="720"/>
                  </a:lnTo>
                  <a:cubicBezTo>
                    <a:pt x="890" y="514"/>
                    <a:pt x="950" y="300"/>
                    <a:pt x="993" y="87"/>
                  </a:cubicBezTo>
                  <a:cubicBezTo>
                    <a:pt x="998" y="32"/>
                    <a:pt x="954" y="0"/>
                    <a:pt x="91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9"/>
            <p:cNvSpPr/>
            <p:nvPr/>
          </p:nvSpPr>
          <p:spPr>
            <a:xfrm>
              <a:off x="5153130" y="1987970"/>
              <a:ext cx="93401" cy="101819"/>
            </a:xfrm>
            <a:custGeom>
              <a:avLst/>
              <a:gdLst/>
              <a:ahLst/>
              <a:cxnLst/>
              <a:rect l="l" t="t" r="r" b="b"/>
              <a:pathLst>
                <a:path w="1387" h="1512" extrusionOk="0">
                  <a:moveTo>
                    <a:pt x="766" y="1"/>
                  </a:moveTo>
                  <a:cubicBezTo>
                    <a:pt x="729" y="1"/>
                    <a:pt x="690" y="24"/>
                    <a:pt x="681" y="74"/>
                  </a:cubicBezTo>
                  <a:cubicBezTo>
                    <a:pt x="656" y="176"/>
                    <a:pt x="639" y="287"/>
                    <a:pt x="622" y="390"/>
                  </a:cubicBezTo>
                  <a:cubicBezTo>
                    <a:pt x="570" y="390"/>
                    <a:pt x="536" y="433"/>
                    <a:pt x="545" y="484"/>
                  </a:cubicBezTo>
                  <a:cubicBezTo>
                    <a:pt x="545" y="527"/>
                    <a:pt x="545" y="561"/>
                    <a:pt x="553" y="604"/>
                  </a:cubicBezTo>
                  <a:cubicBezTo>
                    <a:pt x="510" y="621"/>
                    <a:pt x="476" y="638"/>
                    <a:pt x="433" y="655"/>
                  </a:cubicBezTo>
                  <a:cubicBezTo>
                    <a:pt x="382" y="664"/>
                    <a:pt x="339" y="681"/>
                    <a:pt x="288" y="698"/>
                  </a:cubicBezTo>
                  <a:cubicBezTo>
                    <a:pt x="237" y="681"/>
                    <a:pt x="185" y="655"/>
                    <a:pt x="134" y="638"/>
                  </a:cubicBezTo>
                  <a:cubicBezTo>
                    <a:pt x="122" y="633"/>
                    <a:pt x="111" y="630"/>
                    <a:pt x="101" y="630"/>
                  </a:cubicBezTo>
                  <a:cubicBezTo>
                    <a:pt x="29" y="630"/>
                    <a:pt x="0" y="746"/>
                    <a:pt x="83" y="784"/>
                  </a:cubicBezTo>
                  <a:lnTo>
                    <a:pt x="91" y="784"/>
                  </a:lnTo>
                  <a:cubicBezTo>
                    <a:pt x="83" y="843"/>
                    <a:pt x="125" y="895"/>
                    <a:pt x="185" y="895"/>
                  </a:cubicBezTo>
                  <a:lnTo>
                    <a:pt x="202" y="895"/>
                  </a:lnTo>
                  <a:cubicBezTo>
                    <a:pt x="211" y="920"/>
                    <a:pt x="237" y="946"/>
                    <a:pt x="271" y="946"/>
                  </a:cubicBezTo>
                  <a:cubicBezTo>
                    <a:pt x="348" y="955"/>
                    <a:pt x="425" y="963"/>
                    <a:pt x="510" y="963"/>
                  </a:cubicBezTo>
                  <a:cubicBezTo>
                    <a:pt x="485" y="1083"/>
                    <a:pt x="468" y="1211"/>
                    <a:pt x="442" y="1331"/>
                  </a:cubicBezTo>
                  <a:cubicBezTo>
                    <a:pt x="433" y="1365"/>
                    <a:pt x="459" y="1400"/>
                    <a:pt x="493" y="1408"/>
                  </a:cubicBezTo>
                  <a:lnTo>
                    <a:pt x="493" y="1425"/>
                  </a:lnTo>
                  <a:cubicBezTo>
                    <a:pt x="484" y="1481"/>
                    <a:pt x="525" y="1511"/>
                    <a:pt x="568" y="1511"/>
                  </a:cubicBezTo>
                  <a:cubicBezTo>
                    <a:pt x="605" y="1511"/>
                    <a:pt x="644" y="1489"/>
                    <a:pt x="656" y="1442"/>
                  </a:cubicBezTo>
                  <a:cubicBezTo>
                    <a:pt x="664" y="1400"/>
                    <a:pt x="664" y="1357"/>
                    <a:pt x="673" y="1314"/>
                  </a:cubicBezTo>
                  <a:cubicBezTo>
                    <a:pt x="681" y="1271"/>
                    <a:pt x="690" y="1246"/>
                    <a:pt x="690" y="1220"/>
                  </a:cubicBezTo>
                  <a:cubicBezTo>
                    <a:pt x="699" y="1211"/>
                    <a:pt x="699" y="1203"/>
                    <a:pt x="699" y="1186"/>
                  </a:cubicBezTo>
                  <a:cubicBezTo>
                    <a:pt x="716" y="1126"/>
                    <a:pt x="724" y="1066"/>
                    <a:pt x="724" y="997"/>
                  </a:cubicBezTo>
                  <a:lnTo>
                    <a:pt x="724" y="963"/>
                  </a:lnTo>
                  <a:cubicBezTo>
                    <a:pt x="912" y="955"/>
                    <a:pt x="1109" y="929"/>
                    <a:pt x="1289" y="886"/>
                  </a:cubicBezTo>
                  <a:cubicBezTo>
                    <a:pt x="1386" y="862"/>
                    <a:pt x="1368" y="722"/>
                    <a:pt x="1279" y="722"/>
                  </a:cubicBezTo>
                  <a:cubicBezTo>
                    <a:pt x="1274" y="722"/>
                    <a:pt x="1269" y="723"/>
                    <a:pt x="1263" y="724"/>
                  </a:cubicBezTo>
                  <a:lnTo>
                    <a:pt x="1195" y="741"/>
                  </a:lnTo>
                  <a:cubicBezTo>
                    <a:pt x="1220" y="698"/>
                    <a:pt x="1203" y="647"/>
                    <a:pt x="1152" y="630"/>
                  </a:cubicBezTo>
                  <a:lnTo>
                    <a:pt x="1126" y="612"/>
                  </a:lnTo>
                  <a:cubicBezTo>
                    <a:pt x="1034" y="577"/>
                    <a:pt x="935" y="559"/>
                    <a:pt x="835" y="559"/>
                  </a:cubicBezTo>
                  <a:cubicBezTo>
                    <a:pt x="815" y="559"/>
                    <a:pt x="795" y="560"/>
                    <a:pt x="776" y="561"/>
                  </a:cubicBezTo>
                  <a:lnTo>
                    <a:pt x="835" y="82"/>
                  </a:lnTo>
                  <a:cubicBezTo>
                    <a:pt x="844" y="29"/>
                    <a:pt x="807" y="1"/>
                    <a:pt x="7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9"/>
            <p:cNvSpPr/>
            <p:nvPr/>
          </p:nvSpPr>
          <p:spPr>
            <a:xfrm>
              <a:off x="5263096" y="2003997"/>
              <a:ext cx="93266" cy="101953"/>
            </a:xfrm>
            <a:custGeom>
              <a:avLst/>
              <a:gdLst/>
              <a:ahLst/>
              <a:cxnLst/>
              <a:rect l="l" t="t" r="r" b="b"/>
              <a:pathLst>
                <a:path w="1385" h="1514" extrusionOk="0">
                  <a:moveTo>
                    <a:pt x="766" y="1"/>
                  </a:moveTo>
                  <a:cubicBezTo>
                    <a:pt x="728" y="1"/>
                    <a:pt x="690" y="23"/>
                    <a:pt x="682" y="66"/>
                  </a:cubicBezTo>
                  <a:lnTo>
                    <a:pt x="614" y="392"/>
                  </a:lnTo>
                  <a:cubicBezTo>
                    <a:pt x="571" y="392"/>
                    <a:pt x="537" y="434"/>
                    <a:pt x="537" y="477"/>
                  </a:cubicBezTo>
                  <a:cubicBezTo>
                    <a:pt x="537" y="520"/>
                    <a:pt x="546" y="563"/>
                    <a:pt x="546" y="605"/>
                  </a:cubicBezTo>
                  <a:cubicBezTo>
                    <a:pt x="511" y="623"/>
                    <a:pt x="469" y="640"/>
                    <a:pt x="434" y="657"/>
                  </a:cubicBezTo>
                  <a:cubicBezTo>
                    <a:pt x="383" y="665"/>
                    <a:pt x="332" y="682"/>
                    <a:pt x="289" y="691"/>
                  </a:cubicBezTo>
                  <a:cubicBezTo>
                    <a:pt x="238" y="674"/>
                    <a:pt x="186" y="657"/>
                    <a:pt x="135" y="631"/>
                  </a:cubicBezTo>
                  <a:cubicBezTo>
                    <a:pt x="124" y="626"/>
                    <a:pt x="113" y="624"/>
                    <a:pt x="103" y="624"/>
                  </a:cubicBezTo>
                  <a:cubicBezTo>
                    <a:pt x="31" y="624"/>
                    <a:pt x="1" y="747"/>
                    <a:pt x="84" y="785"/>
                  </a:cubicBezTo>
                  <a:lnTo>
                    <a:pt x="92" y="794"/>
                  </a:lnTo>
                  <a:cubicBezTo>
                    <a:pt x="84" y="845"/>
                    <a:pt x="126" y="896"/>
                    <a:pt x="186" y="896"/>
                  </a:cubicBezTo>
                  <a:lnTo>
                    <a:pt x="195" y="896"/>
                  </a:lnTo>
                  <a:cubicBezTo>
                    <a:pt x="203" y="931"/>
                    <a:pt x="238" y="948"/>
                    <a:pt x="263" y="948"/>
                  </a:cubicBezTo>
                  <a:cubicBezTo>
                    <a:pt x="349" y="956"/>
                    <a:pt x="426" y="965"/>
                    <a:pt x="511" y="965"/>
                  </a:cubicBezTo>
                  <a:cubicBezTo>
                    <a:pt x="486" y="1093"/>
                    <a:pt x="460" y="1213"/>
                    <a:pt x="443" y="1333"/>
                  </a:cubicBezTo>
                  <a:cubicBezTo>
                    <a:pt x="434" y="1367"/>
                    <a:pt x="451" y="1410"/>
                    <a:pt x="494" y="1418"/>
                  </a:cubicBezTo>
                  <a:lnTo>
                    <a:pt x="494" y="1435"/>
                  </a:lnTo>
                  <a:cubicBezTo>
                    <a:pt x="481" y="1485"/>
                    <a:pt x="520" y="1514"/>
                    <a:pt x="563" y="1514"/>
                  </a:cubicBezTo>
                  <a:cubicBezTo>
                    <a:pt x="600" y="1514"/>
                    <a:pt x="640" y="1492"/>
                    <a:pt x="648" y="1444"/>
                  </a:cubicBezTo>
                  <a:cubicBezTo>
                    <a:pt x="657" y="1401"/>
                    <a:pt x="665" y="1358"/>
                    <a:pt x="674" y="1316"/>
                  </a:cubicBezTo>
                  <a:cubicBezTo>
                    <a:pt x="682" y="1281"/>
                    <a:pt x="682" y="1256"/>
                    <a:pt x="691" y="1221"/>
                  </a:cubicBezTo>
                  <a:cubicBezTo>
                    <a:pt x="691" y="1213"/>
                    <a:pt x="700" y="1204"/>
                    <a:pt x="700" y="1196"/>
                  </a:cubicBezTo>
                  <a:cubicBezTo>
                    <a:pt x="708" y="1127"/>
                    <a:pt x="717" y="1067"/>
                    <a:pt x="725" y="999"/>
                  </a:cubicBezTo>
                  <a:cubicBezTo>
                    <a:pt x="725" y="990"/>
                    <a:pt x="725" y="973"/>
                    <a:pt x="725" y="965"/>
                  </a:cubicBezTo>
                  <a:cubicBezTo>
                    <a:pt x="922" y="956"/>
                    <a:pt x="1110" y="931"/>
                    <a:pt x="1290" y="888"/>
                  </a:cubicBezTo>
                  <a:cubicBezTo>
                    <a:pt x="1385" y="864"/>
                    <a:pt x="1370" y="731"/>
                    <a:pt x="1286" y="731"/>
                  </a:cubicBezTo>
                  <a:cubicBezTo>
                    <a:pt x="1279" y="731"/>
                    <a:pt x="1272" y="732"/>
                    <a:pt x="1264" y="734"/>
                  </a:cubicBezTo>
                  <a:cubicBezTo>
                    <a:pt x="1247" y="734"/>
                    <a:pt x="1221" y="742"/>
                    <a:pt x="1196" y="742"/>
                  </a:cubicBezTo>
                  <a:cubicBezTo>
                    <a:pt x="1221" y="700"/>
                    <a:pt x="1204" y="648"/>
                    <a:pt x="1161" y="631"/>
                  </a:cubicBezTo>
                  <a:lnTo>
                    <a:pt x="1127" y="614"/>
                  </a:lnTo>
                  <a:cubicBezTo>
                    <a:pt x="1031" y="584"/>
                    <a:pt x="928" y="561"/>
                    <a:pt x="824" y="561"/>
                  </a:cubicBezTo>
                  <a:cubicBezTo>
                    <a:pt x="808" y="561"/>
                    <a:pt x="792" y="562"/>
                    <a:pt x="777" y="563"/>
                  </a:cubicBezTo>
                  <a:cubicBezTo>
                    <a:pt x="802" y="400"/>
                    <a:pt x="819" y="246"/>
                    <a:pt x="845" y="84"/>
                  </a:cubicBezTo>
                  <a:cubicBezTo>
                    <a:pt x="850" y="29"/>
                    <a:pt x="808" y="1"/>
                    <a:pt x="766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9"/>
            <p:cNvSpPr/>
            <p:nvPr/>
          </p:nvSpPr>
          <p:spPr>
            <a:xfrm>
              <a:off x="5315352" y="1944132"/>
              <a:ext cx="81886" cy="78115"/>
            </a:xfrm>
            <a:custGeom>
              <a:avLst/>
              <a:gdLst/>
              <a:ahLst/>
              <a:cxnLst/>
              <a:rect l="l" t="t" r="r" b="b"/>
              <a:pathLst>
                <a:path w="1216" h="1160" extrusionOk="0">
                  <a:moveTo>
                    <a:pt x="599" y="1"/>
                  </a:moveTo>
                  <a:cubicBezTo>
                    <a:pt x="566" y="1"/>
                    <a:pt x="534" y="19"/>
                    <a:pt x="522" y="57"/>
                  </a:cubicBezTo>
                  <a:cubicBezTo>
                    <a:pt x="514" y="177"/>
                    <a:pt x="505" y="288"/>
                    <a:pt x="505" y="408"/>
                  </a:cubicBezTo>
                  <a:lnTo>
                    <a:pt x="497" y="408"/>
                  </a:lnTo>
                  <a:cubicBezTo>
                    <a:pt x="351" y="442"/>
                    <a:pt x="214" y="485"/>
                    <a:pt x="86" y="545"/>
                  </a:cubicBezTo>
                  <a:cubicBezTo>
                    <a:pt x="60" y="553"/>
                    <a:pt x="43" y="579"/>
                    <a:pt x="43" y="596"/>
                  </a:cubicBezTo>
                  <a:cubicBezTo>
                    <a:pt x="1" y="630"/>
                    <a:pt x="1" y="690"/>
                    <a:pt x="43" y="725"/>
                  </a:cubicBezTo>
                  <a:cubicBezTo>
                    <a:pt x="82" y="771"/>
                    <a:pt x="131" y="786"/>
                    <a:pt x="186" y="786"/>
                  </a:cubicBezTo>
                  <a:cubicBezTo>
                    <a:pt x="251" y="786"/>
                    <a:pt x="324" y="764"/>
                    <a:pt x="394" y="750"/>
                  </a:cubicBezTo>
                  <a:lnTo>
                    <a:pt x="514" y="716"/>
                  </a:lnTo>
                  <a:cubicBezTo>
                    <a:pt x="514" y="742"/>
                    <a:pt x="522" y="776"/>
                    <a:pt x="522" y="810"/>
                  </a:cubicBezTo>
                  <a:lnTo>
                    <a:pt x="522" y="973"/>
                  </a:lnTo>
                  <a:cubicBezTo>
                    <a:pt x="454" y="973"/>
                    <a:pt x="420" y="1050"/>
                    <a:pt x="454" y="1101"/>
                  </a:cubicBezTo>
                  <a:cubicBezTo>
                    <a:pt x="484" y="1143"/>
                    <a:pt x="515" y="1159"/>
                    <a:pt x="544" y="1159"/>
                  </a:cubicBezTo>
                  <a:cubicBezTo>
                    <a:pt x="580" y="1159"/>
                    <a:pt x="614" y="1134"/>
                    <a:pt x="642" y="1101"/>
                  </a:cubicBezTo>
                  <a:cubicBezTo>
                    <a:pt x="668" y="1092"/>
                    <a:pt x="685" y="1067"/>
                    <a:pt x="685" y="1041"/>
                  </a:cubicBezTo>
                  <a:cubicBezTo>
                    <a:pt x="685" y="1024"/>
                    <a:pt x="693" y="1015"/>
                    <a:pt x="693" y="998"/>
                  </a:cubicBezTo>
                  <a:cubicBezTo>
                    <a:pt x="719" y="904"/>
                    <a:pt x="728" y="802"/>
                    <a:pt x="728" y="707"/>
                  </a:cubicBezTo>
                  <a:lnTo>
                    <a:pt x="736" y="648"/>
                  </a:lnTo>
                  <a:lnTo>
                    <a:pt x="873" y="622"/>
                  </a:lnTo>
                  <a:cubicBezTo>
                    <a:pt x="890" y="613"/>
                    <a:pt x="907" y="596"/>
                    <a:pt x="924" y="579"/>
                  </a:cubicBezTo>
                  <a:lnTo>
                    <a:pt x="1036" y="528"/>
                  </a:lnTo>
                  <a:lnTo>
                    <a:pt x="1096" y="528"/>
                  </a:lnTo>
                  <a:cubicBezTo>
                    <a:pt x="1198" y="528"/>
                    <a:pt x="1215" y="374"/>
                    <a:pt x="1113" y="365"/>
                  </a:cubicBezTo>
                  <a:cubicBezTo>
                    <a:pt x="1061" y="361"/>
                    <a:pt x="1012" y="359"/>
                    <a:pt x="963" y="359"/>
                  </a:cubicBezTo>
                  <a:cubicBezTo>
                    <a:pt x="914" y="359"/>
                    <a:pt x="865" y="361"/>
                    <a:pt x="813" y="365"/>
                  </a:cubicBezTo>
                  <a:lnTo>
                    <a:pt x="745" y="374"/>
                  </a:lnTo>
                  <a:cubicBezTo>
                    <a:pt x="736" y="322"/>
                    <a:pt x="736" y="280"/>
                    <a:pt x="728" y="237"/>
                  </a:cubicBezTo>
                  <a:cubicBezTo>
                    <a:pt x="719" y="220"/>
                    <a:pt x="702" y="194"/>
                    <a:pt x="685" y="186"/>
                  </a:cubicBezTo>
                  <a:lnTo>
                    <a:pt x="685" y="74"/>
                  </a:lnTo>
                  <a:cubicBezTo>
                    <a:pt x="680" y="27"/>
                    <a:pt x="639" y="1"/>
                    <a:pt x="599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69"/>
            <p:cNvSpPr/>
            <p:nvPr/>
          </p:nvSpPr>
          <p:spPr>
            <a:xfrm>
              <a:off x="5379325" y="1815243"/>
              <a:ext cx="81280" cy="78855"/>
            </a:xfrm>
            <a:custGeom>
              <a:avLst/>
              <a:gdLst/>
              <a:ahLst/>
              <a:cxnLst/>
              <a:rect l="l" t="t" r="r" b="b"/>
              <a:pathLst>
                <a:path w="1207" h="1171" extrusionOk="0">
                  <a:moveTo>
                    <a:pt x="594" y="0"/>
                  </a:moveTo>
                  <a:cubicBezTo>
                    <a:pt x="555" y="0"/>
                    <a:pt x="517" y="24"/>
                    <a:pt x="513" y="72"/>
                  </a:cubicBezTo>
                  <a:cubicBezTo>
                    <a:pt x="505" y="192"/>
                    <a:pt x="496" y="303"/>
                    <a:pt x="496" y="423"/>
                  </a:cubicBezTo>
                  <a:lnTo>
                    <a:pt x="488" y="423"/>
                  </a:lnTo>
                  <a:cubicBezTo>
                    <a:pt x="342" y="448"/>
                    <a:pt x="205" y="500"/>
                    <a:pt x="69" y="560"/>
                  </a:cubicBezTo>
                  <a:cubicBezTo>
                    <a:pt x="17" y="602"/>
                    <a:pt x="0" y="671"/>
                    <a:pt x="34" y="731"/>
                  </a:cubicBezTo>
                  <a:cubicBezTo>
                    <a:pt x="75" y="783"/>
                    <a:pt x="126" y="799"/>
                    <a:pt x="183" y="799"/>
                  </a:cubicBezTo>
                  <a:cubicBezTo>
                    <a:pt x="247" y="799"/>
                    <a:pt x="317" y="779"/>
                    <a:pt x="385" y="765"/>
                  </a:cubicBezTo>
                  <a:cubicBezTo>
                    <a:pt x="428" y="748"/>
                    <a:pt x="462" y="739"/>
                    <a:pt x="505" y="731"/>
                  </a:cubicBezTo>
                  <a:cubicBezTo>
                    <a:pt x="505" y="756"/>
                    <a:pt x="505" y="791"/>
                    <a:pt x="513" y="816"/>
                  </a:cubicBezTo>
                  <a:lnTo>
                    <a:pt x="513" y="979"/>
                  </a:lnTo>
                  <a:cubicBezTo>
                    <a:pt x="445" y="987"/>
                    <a:pt x="411" y="1056"/>
                    <a:pt x="445" y="1116"/>
                  </a:cubicBezTo>
                  <a:cubicBezTo>
                    <a:pt x="472" y="1155"/>
                    <a:pt x="503" y="1171"/>
                    <a:pt x="534" y="1171"/>
                  </a:cubicBezTo>
                  <a:cubicBezTo>
                    <a:pt x="570" y="1171"/>
                    <a:pt x="605" y="1148"/>
                    <a:pt x="633" y="1116"/>
                  </a:cubicBezTo>
                  <a:cubicBezTo>
                    <a:pt x="659" y="1107"/>
                    <a:pt x="676" y="1082"/>
                    <a:pt x="676" y="1056"/>
                  </a:cubicBezTo>
                  <a:cubicBezTo>
                    <a:pt x="676" y="1039"/>
                    <a:pt x="684" y="1030"/>
                    <a:pt x="684" y="1013"/>
                  </a:cubicBezTo>
                  <a:cubicBezTo>
                    <a:pt x="710" y="919"/>
                    <a:pt x="719" y="816"/>
                    <a:pt x="719" y="714"/>
                  </a:cubicBezTo>
                  <a:cubicBezTo>
                    <a:pt x="719" y="697"/>
                    <a:pt x="727" y="679"/>
                    <a:pt x="727" y="662"/>
                  </a:cubicBezTo>
                  <a:cubicBezTo>
                    <a:pt x="770" y="654"/>
                    <a:pt x="813" y="645"/>
                    <a:pt x="864" y="628"/>
                  </a:cubicBezTo>
                  <a:cubicBezTo>
                    <a:pt x="881" y="628"/>
                    <a:pt x="898" y="611"/>
                    <a:pt x="915" y="594"/>
                  </a:cubicBezTo>
                  <a:lnTo>
                    <a:pt x="1027" y="534"/>
                  </a:lnTo>
                  <a:lnTo>
                    <a:pt x="1087" y="534"/>
                  </a:lnTo>
                  <a:cubicBezTo>
                    <a:pt x="1189" y="534"/>
                    <a:pt x="1206" y="389"/>
                    <a:pt x="1104" y="380"/>
                  </a:cubicBezTo>
                  <a:cubicBezTo>
                    <a:pt x="1052" y="376"/>
                    <a:pt x="1003" y="374"/>
                    <a:pt x="954" y="374"/>
                  </a:cubicBezTo>
                  <a:cubicBezTo>
                    <a:pt x="905" y="374"/>
                    <a:pt x="856" y="376"/>
                    <a:pt x="804" y="380"/>
                  </a:cubicBezTo>
                  <a:lnTo>
                    <a:pt x="736" y="380"/>
                  </a:lnTo>
                  <a:cubicBezTo>
                    <a:pt x="727" y="337"/>
                    <a:pt x="719" y="294"/>
                    <a:pt x="710" y="252"/>
                  </a:cubicBezTo>
                  <a:cubicBezTo>
                    <a:pt x="710" y="226"/>
                    <a:pt x="693" y="200"/>
                    <a:pt x="676" y="192"/>
                  </a:cubicBezTo>
                  <a:lnTo>
                    <a:pt x="676" y="89"/>
                  </a:lnTo>
                  <a:cubicBezTo>
                    <a:pt x="680" y="30"/>
                    <a:pt x="637" y="0"/>
                    <a:pt x="5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69"/>
            <p:cNvSpPr/>
            <p:nvPr/>
          </p:nvSpPr>
          <p:spPr>
            <a:xfrm>
              <a:off x="5207608" y="1885681"/>
              <a:ext cx="74411" cy="86667"/>
            </a:xfrm>
            <a:custGeom>
              <a:avLst/>
              <a:gdLst/>
              <a:ahLst/>
              <a:cxnLst/>
              <a:rect l="l" t="t" r="r" b="b"/>
              <a:pathLst>
                <a:path w="1105" h="1287" extrusionOk="0">
                  <a:moveTo>
                    <a:pt x="549" y="0"/>
                  </a:moveTo>
                  <a:cubicBezTo>
                    <a:pt x="504" y="0"/>
                    <a:pt x="452" y="41"/>
                    <a:pt x="463" y="95"/>
                  </a:cubicBezTo>
                  <a:cubicBezTo>
                    <a:pt x="497" y="249"/>
                    <a:pt x="514" y="412"/>
                    <a:pt x="531" y="574"/>
                  </a:cubicBezTo>
                  <a:cubicBezTo>
                    <a:pt x="437" y="592"/>
                    <a:pt x="360" y="617"/>
                    <a:pt x="283" y="651"/>
                  </a:cubicBezTo>
                  <a:lnTo>
                    <a:pt x="240" y="651"/>
                  </a:lnTo>
                  <a:cubicBezTo>
                    <a:pt x="235" y="650"/>
                    <a:pt x="229" y="650"/>
                    <a:pt x="224" y="650"/>
                  </a:cubicBezTo>
                  <a:cubicBezTo>
                    <a:pt x="187" y="650"/>
                    <a:pt x="155" y="674"/>
                    <a:pt x="155" y="711"/>
                  </a:cubicBezTo>
                  <a:lnTo>
                    <a:pt x="86" y="720"/>
                  </a:lnTo>
                  <a:cubicBezTo>
                    <a:pt x="9" y="746"/>
                    <a:pt x="1" y="848"/>
                    <a:pt x="69" y="882"/>
                  </a:cubicBezTo>
                  <a:cubicBezTo>
                    <a:pt x="78" y="900"/>
                    <a:pt x="95" y="925"/>
                    <a:pt x="121" y="934"/>
                  </a:cubicBezTo>
                  <a:cubicBezTo>
                    <a:pt x="219" y="960"/>
                    <a:pt x="322" y="971"/>
                    <a:pt x="422" y="971"/>
                  </a:cubicBezTo>
                  <a:cubicBezTo>
                    <a:pt x="453" y="971"/>
                    <a:pt x="484" y="970"/>
                    <a:pt x="514" y="968"/>
                  </a:cubicBezTo>
                  <a:lnTo>
                    <a:pt x="514" y="985"/>
                  </a:lnTo>
                  <a:cubicBezTo>
                    <a:pt x="497" y="1054"/>
                    <a:pt x="480" y="1113"/>
                    <a:pt x="463" y="1182"/>
                  </a:cubicBezTo>
                  <a:cubicBezTo>
                    <a:pt x="447" y="1241"/>
                    <a:pt x="498" y="1287"/>
                    <a:pt x="547" y="1287"/>
                  </a:cubicBezTo>
                  <a:cubicBezTo>
                    <a:pt x="576" y="1287"/>
                    <a:pt x="604" y="1271"/>
                    <a:pt x="617" y="1233"/>
                  </a:cubicBezTo>
                  <a:cubicBezTo>
                    <a:pt x="625" y="1208"/>
                    <a:pt x="625" y="1182"/>
                    <a:pt x="634" y="1165"/>
                  </a:cubicBezTo>
                  <a:cubicBezTo>
                    <a:pt x="659" y="1148"/>
                    <a:pt x="677" y="1131"/>
                    <a:pt x="677" y="1096"/>
                  </a:cubicBezTo>
                  <a:cubicBezTo>
                    <a:pt x="677" y="1045"/>
                    <a:pt x="685" y="994"/>
                    <a:pt x="685" y="942"/>
                  </a:cubicBezTo>
                  <a:cubicBezTo>
                    <a:pt x="762" y="925"/>
                    <a:pt x="848" y="891"/>
                    <a:pt x="916" y="857"/>
                  </a:cubicBezTo>
                  <a:lnTo>
                    <a:pt x="967" y="857"/>
                  </a:lnTo>
                  <a:cubicBezTo>
                    <a:pt x="1010" y="857"/>
                    <a:pt x="1053" y="823"/>
                    <a:pt x="1053" y="780"/>
                  </a:cubicBezTo>
                  <a:lnTo>
                    <a:pt x="1053" y="771"/>
                  </a:lnTo>
                  <a:cubicBezTo>
                    <a:pt x="1104" y="728"/>
                    <a:pt x="1079" y="643"/>
                    <a:pt x="1010" y="634"/>
                  </a:cubicBezTo>
                  <a:lnTo>
                    <a:pt x="890" y="634"/>
                  </a:lnTo>
                  <a:cubicBezTo>
                    <a:pt x="839" y="609"/>
                    <a:pt x="779" y="592"/>
                    <a:pt x="728" y="583"/>
                  </a:cubicBezTo>
                  <a:cubicBezTo>
                    <a:pt x="736" y="455"/>
                    <a:pt x="736" y="326"/>
                    <a:pt x="728" y="198"/>
                  </a:cubicBezTo>
                  <a:cubicBezTo>
                    <a:pt x="720" y="161"/>
                    <a:pt x="694" y="137"/>
                    <a:pt x="658" y="137"/>
                  </a:cubicBezTo>
                  <a:cubicBezTo>
                    <a:pt x="653" y="137"/>
                    <a:pt x="648" y="137"/>
                    <a:pt x="642" y="138"/>
                  </a:cubicBezTo>
                  <a:cubicBezTo>
                    <a:pt x="634" y="104"/>
                    <a:pt x="625" y="78"/>
                    <a:pt x="608" y="44"/>
                  </a:cubicBezTo>
                  <a:cubicBezTo>
                    <a:pt x="599" y="13"/>
                    <a:pt x="575" y="0"/>
                    <a:pt x="54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9"/>
            <p:cNvSpPr/>
            <p:nvPr/>
          </p:nvSpPr>
          <p:spPr>
            <a:xfrm>
              <a:off x="5075891" y="1915984"/>
              <a:ext cx="74209" cy="80674"/>
            </a:xfrm>
            <a:custGeom>
              <a:avLst/>
              <a:gdLst/>
              <a:ahLst/>
              <a:cxnLst/>
              <a:rect l="l" t="t" r="r" b="b"/>
              <a:pathLst>
                <a:path w="1102" h="1198" extrusionOk="0">
                  <a:moveTo>
                    <a:pt x="568" y="0"/>
                  </a:moveTo>
                  <a:cubicBezTo>
                    <a:pt x="540" y="0"/>
                    <a:pt x="513" y="14"/>
                    <a:pt x="502" y="47"/>
                  </a:cubicBezTo>
                  <a:lnTo>
                    <a:pt x="494" y="107"/>
                  </a:lnTo>
                  <a:cubicBezTo>
                    <a:pt x="477" y="142"/>
                    <a:pt x="494" y="176"/>
                    <a:pt x="528" y="193"/>
                  </a:cubicBezTo>
                  <a:cubicBezTo>
                    <a:pt x="545" y="304"/>
                    <a:pt x="562" y="415"/>
                    <a:pt x="571" y="527"/>
                  </a:cubicBezTo>
                  <a:cubicBezTo>
                    <a:pt x="451" y="527"/>
                    <a:pt x="331" y="527"/>
                    <a:pt x="212" y="544"/>
                  </a:cubicBezTo>
                  <a:lnTo>
                    <a:pt x="135" y="509"/>
                  </a:lnTo>
                  <a:cubicBezTo>
                    <a:pt x="123" y="504"/>
                    <a:pt x="113" y="502"/>
                    <a:pt x="103" y="502"/>
                  </a:cubicBezTo>
                  <a:cubicBezTo>
                    <a:pt x="30" y="502"/>
                    <a:pt x="0" y="625"/>
                    <a:pt x="83" y="655"/>
                  </a:cubicBezTo>
                  <a:cubicBezTo>
                    <a:pt x="229" y="732"/>
                    <a:pt x="383" y="775"/>
                    <a:pt x="545" y="783"/>
                  </a:cubicBezTo>
                  <a:lnTo>
                    <a:pt x="494" y="1057"/>
                  </a:lnTo>
                  <a:cubicBezTo>
                    <a:pt x="485" y="1091"/>
                    <a:pt x="502" y="1125"/>
                    <a:pt x="537" y="1134"/>
                  </a:cubicBezTo>
                  <a:cubicBezTo>
                    <a:pt x="537" y="1178"/>
                    <a:pt x="566" y="1197"/>
                    <a:pt x="600" y="1197"/>
                  </a:cubicBezTo>
                  <a:cubicBezTo>
                    <a:pt x="638" y="1197"/>
                    <a:pt x="681" y="1171"/>
                    <a:pt x="691" y="1125"/>
                  </a:cubicBezTo>
                  <a:cubicBezTo>
                    <a:pt x="708" y="1014"/>
                    <a:pt x="716" y="894"/>
                    <a:pt x="725" y="783"/>
                  </a:cubicBezTo>
                  <a:cubicBezTo>
                    <a:pt x="836" y="775"/>
                    <a:pt x="939" y="758"/>
                    <a:pt x="1050" y="723"/>
                  </a:cubicBezTo>
                  <a:cubicBezTo>
                    <a:pt x="1084" y="706"/>
                    <a:pt x="1101" y="663"/>
                    <a:pt x="1084" y="629"/>
                  </a:cubicBezTo>
                  <a:cubicBezTo>
                    <a:pt x="1084" y="595"/>
                    <a:pt x="1050" y="561"/>
                    <a:pt x="1016" y="561"/>
                  </a:cubicBezTo>
                  <a:cubicBezTo>
                    <a:pt x="930" y="544"/>
                    <a:pt x="836" y="535"/>
                    <a:pt x="751" y="535"/>
                  </a:cubicBezTo>
                  <a:lnTo>
                    <a:pt x="742" y="535"/>
                  </a:lnTo>
                  <a:cubicBezTo>
                    <a:pt x="759" y="450"/>
                    <a:pt x="768" y="373"/>
                    <a:pt x="785" y="287"/>
                  </a:cubicBezTo>
                  <a:cubicBezTo>
                    <a:pt x="792" y="233"/>
                    <a:pt x="745" y="200"/>
                    <a:pt x="704" y="200"/>
                  </a:cubicBezTo>
                  <a:cubicBezTo>
                    <a:pt x="700" y="200"/>
                    <a:pt x="695" y="201"/>
                    <a:pt x="691" y="201"/>
                  </a:cubicBezTo>
                  <a:cubicBezTo>
                    <a:pt x="682" y="159"/>
                    <a:pt x="674" y="107"/>
                    <a:pt x="656" y="65"/>
                  </a:cubicBezTo>
                  <a:cubicBezTo>
                    <a:pt x="647" y="25"/>
                    <a:pt x="606" y="0"/>
                    <a:pt x="568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9"/>
            <p:cNvSpPr/>
            <p:nvPr/>
          </p:nvSpPr>
          <p:spPr>
            <a:xfrm>
              <a:off x="5358921" y="2046758"/>
              <a:ext cx="83839" cy="83367"/>
            </a:xfrm>
            <a:custGeom>
              <a:avLst/>
              <a:gdLst/>
              <a:ahLst/>
              <a:cxnLst/>
              <a:rect l="l" t="t" r="r" b="b"/>
              <a:pathLst>
                <a:path w="1245" h="1238" extrusionOk="0">
                  <a:moveTo>
                    <a:pt x="704" y="0"/>
                  </a:moveTo>
                  <a:cubicBezTo>
                    <a:pt x="665" y="0"/>
                    <a:pt x="624" y="26"/>
                    <a:pt x="620" y="73"/>
                  </a:cubicBezTo>
                  <a:cubicBezTo>
                    <a:pt x="611" y="201"/>
                    <a:pt x="603" y="338"/>
                    <a:pt x="585" y="467"/>
                  </a:cubicBezTo>
                  <a:cubicBezTo>
                    <a:pt x="414" y="475"/>
                    <a:pt x="252" y="501"/>
                    <a:pt x="89" y="544"/>
                  </a:cubicBezTo>
                  <a:cubicBezTo>
                    <a:pt x="0" y="568"/>
                    <a:pt x="11" y="707"/>
                    <a:pt x="92" y="707"/>
                  </a:cubicBezTo>
                  <a:cubicBezTo>
                    <a:pt x="97" y="707"/>
                    <a:pt x="101" y="707"/>
                    <a:pt x="106" y="706"/>
                  </a:cubicBezTo>
                  <a:cubicBezTo>
                    <a:pt x="106" y="752"/>
                    <a:pt x="141" y="784"/>
                    <a:pt x="185" y="784"/>
                  </a:cubicBezTo>
                  <a:cubicBezTo>
                    <a:pt x="190" y="784"/>
                    <a:pt x="195" y="784"/>
                    <a:pt x="200" y="783"/>
                  </a:cubicBezTo>
                  <a:cubicBezTo>
                    <a:pt x="320" y="749"/>
                    <a:pt x="440" y="732"/>
                    <a:pt x="560" y="715"/>
                  </a:cubicBezTo>
                  <a:lnTo>
                    <a:pt x="560" y="715"/>
                  </a:lnTo>
                  <a:cubicBezTo>
                    <a:pt x="543" y="817"/>
                    <a:pt x="526" y="929"/>
                    <a:pt x="508" y="1031"/>
                  </a:cubicBezTo>
                  <a:cubicBezTo>
                    <a:pt x="508" y="1048"/>
                    <a:pt x="500" y="1065"/>
                    <a:pt x="500" y="1091"/>
                  </a:cubicBezTo>
                  <a:cubicBezTo>
                    <a:pt x="491" y="1091"/>
                    <a:pt x="491" y="1100"/>
                    <a:pt x="500" y="1108"/>
                  </a:cubicBezTo>
                  <a:cubicBezTo>
                    <a:pt x="500" y="1125"/>
                    <a:pt x="500" y="1142"/>
                    <a:pt x="491" y="1160"/>
                  </a:cubicBezTo>
                  <a:cubicBezTo>
                    <a:pt x="478" y="1210"/>
                    <a:pt x="517" y="1238"/>
                    <a:pt x="560" y="1238"/>
                  </a:cubicBezTo>
                  <a:cubicBezTo>
                    <a:pt x="597" y="1238"/>
                    <a:pt x="637" y="1216"/>
                    <a:pt x="645" y="1168"/>
                  </a:cubicBezTo>
                  <a:cubicBezTo>
                    <a:pt x="645" y="1151"/>
                    <a:pt x="654" y="1134"/>
                    <a:pt x="654" y="1117"/>
                  </a:cubicBezTo>
                  <a:lnTo>
                    <a:pt x="662" y="1108"/>
                  </a:lnTo>
                  <a:cubicBezTo>
                    <a:pt x="671" y="1117"/>
                    <a:pt x="680" y="1125"/>
                    <a:pt x="697" y="1134"/>
                  </a:cubicBezTo>
                  <a:cubicBezTo>
                    <a:pt x="709" y="1142"/>
                    <a:pt x="723" y="1146"/>
                    <a:pt x="737" y="1146"/>
                  </a:cubicBezTo>
                  <a:cubicBezTo>
                    <a:pt x="780" y="1146"/>
                    <a:pt x="823" y="1109"/>
                    <a:pt x="816" y="1057"/>
                  </a:cubicBezTo>
                  <a:lnTo>
                    <a:pt x="808" y="689"/>
                  </a:lnTo>
                  <a:cubicBezTo>
                    <a:pt x="859" y="685"/>
                    <a:pt x="911" y="683"/>
                    <a:pt x="962" y="683"/>
                  </a:cubicBezTo>
                  <a:cubicBezTo>
                    <a:pt x="1013" y="683"/>
                    <a:pt x="1064" y="685"/>
                    <a:pt x="1116" y="689"/>
                  </a:cubicBezTo>
                  <a:cubicBezTo>
                    <a:pt x="1201" y="689"/>
                    <a:pt x="1244" y="552"/>
                    <a:pt x="1150" y="535"/>
                  </a:cubicBezTo>
                  <a:lnTo>
                    <a:pt x="1133" y="535"/>
                  </a:lnTo>
                  <a:lnTo>
                    <a:pt x="1064" y="518"/>
                  </a:lnTo>
                  <a:cubicBezTo>
                    <a:pt x="1082" y="458"/>
                    <a:pt x="1039" y="407"/>
                    <a:pt x="979" y="407"/>
                  </a:cubicBezTo>
                  <a:cubicBezTo>
                    <a:pt x="919" y="424"/>
                    <a:pt x="859" y="432"/>
                    <a:pt x="799" y="441"/>
                  </a:cubicBezTo>
                  <a:lnTo>
                    <a:pt x="799" y="415"/>
                  </a:lnTo>
                  <a:cubicBezTo>
                    <a:pt x="816" y="330"/>
                    <a:pt x="834" y="244"/>
                    <a:pt x="851" y="167"/>
                  </a:cubicBezTo>
                  <a:cubicBezTo>
                    <a:pt x="859" y="124"/>
                    <a:pt x="825" y="82"/>
                    <a:pt x="782" y="82"/>
                  </a:cubicBezTo>
                  <a:cubicBezTo>
                    <a:pt x="782" y="26"/>
                    <a:pt x="744" y="0"/>
                    <a:pt x="70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9"/>
            <p:cNvSpPr/>
            <p:nvPr/>
          </p:nvSpPr>
          <p:spPr>
            <a:xfrm>
              <a:off x="5281951" y="1791472"/>
              <a:ext cx="76499" cy="74209"/>
            </a:xfrm>
            <a:custGeom>
              <a:avLst/>
              <a:gdLst/>
              <a:ahLst/>
              <a:cxnLst/>
              <a:rect l="l" t="t" r="r" b="b"/>
              <a:pathLst>
                <a:path w="1136" h="1102" extrusionOk="0">
                  <a:moveTo>
                    <a:pt x="602" y="1"/>
                  </a:moveTo>
                  <a:cubicBezTo>
                    <a:pt x="567" y="1"/>
                    <a:pt x="536" y="22"/>
                    <a:pt x="531" y="66"/>
                  </a:cubicBezTo>
                  <a:lnTo>
                    <a:pt x="556" y="485"/>
                  </a:lnTo>
                  <a:cubicBezTo>
                    <a:pt x="454" y="493"/>
                    <a:pt x="343" y="511"/>
                    <a:pt x="231" y="536"/>
                  </a:cubicBezTo>
                  <a:cubicBezTo>
                    <a:pt x="197" y="536"/>
                    <a:pt x="180" y="562"/>
                    <a:pt x="171" y="588"/>
                  </a:cubicBezTo>
                  <a:lnTo>
                    <a:pt x="94" y="605"/>
                  </a:lnTo>
                  <a:cubicBezTo>
                    <a:pt x="9" y="630"/>
                    <a:pt x="0" y="759"/>
                    <a:pt x="94" y="767"/>
                  </a:cubicBezTo>
                  <a:cubicBezTo>
                    <a:pt x="248" y="767"/>
                    <a:pt x="402" y="759"/>
                    <a:pt x="556" y="742"/>
                  </a:cubicBezTo>
                  <a:lnTo>
                    <a:pt x="556" y="742"/>
                  </a:lnTo>
                  <a:cubicBezTo>
                    <a:pt x="531" y="827"/>
                    <a:pt x="514" y="913"/>
                    <a:pt x="488" y="998"/>
                  </a:cubicBezTo>
                  <a:cubicBezTo>
                    <a:pt x="471" y="1053"/>
                    <a:pt x="526" y="1101"/>
                    <a:pt x="573" y="1101"/>
                  </a:cubicBezTo>
                  <a:cubicBezTo>
                    <a:pt x="600" y="1101"/>
                    <a:pt x="624" y="1086"/>
                    <a:pt x="633" y="1050"/>
                  </a:cubicBezTo>
                  <a:lnTo>
                    <a:pt x="651" y="998"/>
                  </a:lnTo>
                  <a:cubicBezTo>
                    <a:pt x="656" y="999"/>
                    <a:pt x="661" y="1000"/>
                    <a:pt x="666" y="1000"/>
                  </a:cubicBezTo>
                  <a:cubicBezTo>
                    <a:pt x="710" y="1000"/>
                    <a:pt x="745" y="967"/>
                    <a:pt x="745" y="921"/>
                  </a:cubicBezTo>
                  <a:lnTo>
                    <a:pt x="745" y="699"/>
                  </a:lnTo>
                  <a:lnTo>
                    <a:pt x="796" y="682"/>
                  </a:lnTo>
                  <a:lnTo>
                    <a:pt x="856" y="682"/>
                  </a:lnTo>
                  <a:cubicBezTo>
                    <a:pt x="916" y="682"/>
                    <a:pt x="967" y="690"/>
                    <a:pt x="1018" y="690"/>
                  </a:cubicBezTo>
                  <a:cubicBezTo>
                    <a:pt x="1022" y="691"/>
                    <a:pt x="1025" y="691"/>
                    <a:pt x="1028" y="691"/>
                  </a:cubicBezTo>
                  <a:cubicBezTo>
                    <a:pt x="1106" y="691"/>
                    <a:pt x="1135" y="594"/>
                    <a:pt x="1070" y="545"/>
                  </a:cubicBezTo>
                  <a:cubicBezTo>
                    <a:pt x="1087" y="502"/>
                    <a:pt x="1053" y="459"/>
                    <a:pt x="1001" y="451"/>
                  </a:cubicBezTo>
                  <a:cubicBezTo>
                    <a:pt x="916" y="451"/>
                    <a:pt x="839" y="459"/>
                    <a:pt x="753" y="468"/>
                  </a:cubicBezTo>
                  <a:lnTo>
                    <a:pt x="753" y="459"/>
                  </a:lnTo>
                  <a:cubicBezTo>
                    <a:pt x="762" y="357"/>
                    <a:pt x="762" y="263"/>
                    <a:pt x="762" y="160"/>
                  </a:cubicBezTo>
                  <a:cubicBezTo>
                    <a:pt x="762" y="117"/>
                    <a:pt x="727" y="74"/>
                    <a:pt x="685" y="74"/>
                  </a:cubicBezTo>
                  <a:lnTo>
                    <a:pt x="676" y="40"/>
                  </a:lnTo>
                  <a:cubicBezTo>
                    <a:pt x="657" y="14"/>
                    <a:pt x="629" y="1"/>
                    <a:pt x="60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9"/>
            <p:cNvSpPr/>
            <p:nvPr/>
          </p:nvSpPr>
          <p:spPr>
            <a:xfrm>
              <a:off x="5121211" y="1808509"/>
              <a:ext cx="92795" cy="80808"/>
            </a:xfrm>
            <a:custGeom>
              <a:avLst/>
              <a:gdLst/>
              <a:ahLst/>
              <a:cxnLst/>
              <a:rect l="l" t="t" r="r" b="b"/>
              <a:pathLst>
                <a:path w="1378" h="1200" extrusionOk="0">
                  <a:moveTo>
                    <a:pt x="594" y="0"/>
                  </a:moveTo>
                  <a:cubicBezTo>
                    <a:pt x="566" y="0"/>
                    <a:pt x="538" y="13"/>
                    <a:pt x="522" y="44"/>
                  </a:cubicBezTo>
                  <a:cubicBezTo>
                    <a:pt x="471" y="155"/>
                    <a:pt x="557" y="360"/>
                    <a:pt x="574" y="471"/>
                  </a:cubicBezTo>
                  <a:cubicBezTo>
                    <a:pt x="514" y="480"/>
                    <a:pt x="454" y="489"/>
                    <a:pt x="385" y="497"/>
                  </a:cubicBezTo>
                  <a:cubicBezTo>
                    <a:pt x="300" y="497"/>
                    <a:pt x="206" y="489"/>
                    <a:pt x="120" y="480"/>
                  </a:cubicBezTo>
                  <a:cubicBezTo>
                    <a:pt x="26" y="480"/>
                    <a:pt x="1" y="600"/>
                    <a:pt x="78" y="634"/>
                  </a:cubicBezTo>
                  <a:cubicBezTo>
                    <a:pt x="85" y="672"/>
                    <a:pt x="120" y="704"/>
                    <a:pt x="158" y="704"/>
                  </a:cubicBezTo>
                  <a:cubicBezTo>
                    <a:pt x="163" y="704"/>
                    <a:pt x="167" y="703"/>
                    <a:pt x="172" y="702"/>
                  </a:cubicBezTo>
                  <a:cubicBezTo>
                    <a:pt x="308" y="694"/>
                    <a:pt x="454" y="685"/>
                    <a:pt x="591" y="668"/>
                  </a:cubicBezTo>
                  <a:cubicBezTo>
                    <a:pt x="599" y="814"/>
                    <a:pt x="599" y="968"/>
                    <a:pt x="591" y="1113"/>
                  </a:cubicBezTo>
                  <a:cubicBezTo>
                    <a:pt x="586" y="1169"/>
                    <a:pt x="629" y="1199"/>
                    <a:pt x="671" y="1199"/>
                  </a:cubicBezTo>
                  <a:cubicBezTo>
                    <a:pt x="706" y="1199"/>
                    <a:pt x="741" y="1177"/>
                    <a:pt x="745" y="1130"/>
                  </a:cubicBezTo>
                  <a:cubicBezTo>
                    <a:pt x="762" y="976"/>
                    <a:pt x="762" y="822"/>
                    <a:pt x="753" y="668"/>
                  </a:cubicBezTo>
                  <a:lnTo>
                    <a:pt x="1267" y="668"/>
                  </a:lnTo>
                  <a:cubicBezTo>
                    <a:pt x="1361" y="668"/>
                    <a:pt x="1378" y="523"/>
                    <a:pt x="1275" y="506"/>
                  </a:cubicBezTo>
                  <a:cubicBezTo>
                    <a:pt x="1224" y="497"/>
                    <a:pt x="1164" y="489"/>
                    <a:pt x="1104" y="489"/>
                  </a:cubicBezTo>
                  <a:cubicBezTo>
                    <a:pt x="1087" y="463"/>
                    <a:pt x="1061" y="446"/>
                    <a:pt x="1027" y="446"/>
                  </a:cubicBezTo>
                  <a:cubicBezTo>
                    <a:pt x="933" y="446"/>
                    <a:pt x="847" y="463"/>
                    <a:pt x="753" y="471"/>
                  </a:cubicBezTo>
                  <a:lnTo>
                    <a:pt x="736" y="471"/>
                  </a:lnTo>
                  <a:cubicBezTo>
                    <a:pt x="736" y="429"/>
                    <a:pt x="728" y="394"/>
                    <a:pt x="719" y="352"/>
                  </a:cubicBezTo>
                  <a:cubicBezTo>
                    <a:pt x="719" y="317"/>
                    <a:pt x="659" y="146"/>
                    <a:pt x="676" y="104"/>
                  </a:cubicBezTo>
                  <a:cubicBezTo>
                    <a:pt x="698" y="43"/>
                    <a:pt x="646" y="0"/>
                    <a:pt x="5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9"/>
            <p:cNvSpPr/>
            <p:nvPr/>
          </p:nvSpPr>
          <p:spPr>
            <a:xfrm>
              <a:off x="5309561" y="2145412"/>
              <a:ext cx="74748" cy="74748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533" y="0"/>
                  </a:moveTo>
                  <a:cubicBezTo>
                    <a:pt x="480" y="0"/>
                    <a:pt x="426" y="51"/>
                    <a:pt x="454" y="114"/>
                  </a:cubicBezTo>
                  <a:cubicBezTo>
                    <a:pt x="454" y="122"/>
                    <a:pt x="454" y="139"/>
                    <a:pt x="454" y="148"/>
                  </a:cubicBezTo>
                  <a:lnTo>
                    <a:pt x="480" y="490"/>
                  </a:lnTo>
                  <a:cubicBezTo>
                    <a:pt x="429" y="516"/>
                    <a:pt x="386" y="533"/>
                    <a:pt x="335" y="550"/>
                  </a:cubicBezTo>
                  <a:cubicBezTo>
                    <a:pt x="317" y="559"/>
                    <a:pt x="300" y="584"/>
                    <a:pt x="292" y="610"/>
                  </a:cubicBezTo>
                  <a:cubicBezTo>
                    <a:pt x="232" y="636"/>
                    <a:pt x="164" y="653"/>
                    <a:pt x="95" y="670"/>
                  </a:cubicBezTo>
                  <a:cubicBezTo>
                    <a:pt x="0" y="694"/>
                    <a:pt x="15" y="827"/>
                    <a:pt x="99" y="827"/>
                  </a:cubicBezTo>
                  <a:cubicBezTo>
                    <a:pt x="105" y="827"/>
                    <a:pt x="113" y="826"/>
                    <a:pt x="121" y="824"/>
                  </a:cubicBezTo>
                  <a:cubicBezTo>
                    <a:pt x="249" y="798"/>
                    <a:pt x="377" y="755"/>
                    <a:pt x="497" y="695"/>
                  </a:cubicBezTo>
                  <a:lnTo>
                    <a:pt x="497" y="695"/>
                  </a:lnTo>
                  <a:cubicBezTo>
                    <a:pt x="489" y="772"/>
                    <a:pt x="471" y="849"/>
                    <a:pt x="446" y="926"/>
                  </a:cubicBezTo>
                  <a:cubicBezTo>
                    <a:pt x="429" y="978"/>
                    <a:pt x="471" y="1029"/>
                    <a:pt x="523" y="1029"/>
                  </a:cubicBezTo>
                  <a:lnTo>
                    <a:pt x="523" y="1046"/>
                  </a:lnTo>
                  <a:cubicBezTo>
                    <a:pt x="532" y="1088"/>
                    <a:pt x="569" y="1110"/>
                    <a:pt x="605" y="1110"/>
                  </a:cubicBezTo>
                  <a:cubicBezTo>
                    <a:pt x="636" y="1110"/>
                    <a:pt x="665" y="1095"/>
                    <a:pt x="677" y="1063"/>
                  </a:cubicBezTo>
                  <a:cubicBezTo>
                    <a:pt x="728" y="918"/>
                    <a:pt x="754" y="764"/>
                    <a:pt x="745" y="610"/>
                  </a:cubicBezTo>
                  <a:cubicBezTo>
                    <a:pt x="848" y="567"/>
                    <a:pt x="942" y="524"/>
                    <a:pt x="1036" y="473"/>
                  </a:cubicBezTo>
                  <a:cubicBezTo>
                    <a:pt x="1109" y="429"/>
                    <a:pt x="1070" y="317"/>
                    <a:pt x="1004" y="317"/>
                  </a:cubicBezTo>
                  <a:cubicBezTo>
                    <a:pt x="992" y="317"/>
                    <a:pt x="980" y="320"/>
                    <a:pt x="968" y="328"/>
                  </a:cubicBezTo>
                  <a:cubicBezTo>
                    <a:pt x="956" y="299"/>
                    <a:pt x="929" y="281"/>
                    <a:pt x="901" y="281"/>
                  </a:cubicBezTo>
                  <a:cubicBezTo>
                    <a:pt x="889" y="281"/>
                    <a:pt x="876" y="285"/>
                    <a:pt x="865" y="293"/>
                  </a:cubicBezTo>
                  <a:lnTo>
                    <a:pt x="720" y="370"/>
                  </a:lnTo>
                  <a:cubicBezTo>
                    <a:pt x="694" y="259"/>
                    <a:pt x="660" y="148"/>
                    <a:pt x="600" y="45"/>
                  </a:cubicBezTo>
                  <a:cubicBezTo>
                    <a:pt x="585" y="14"/>
                    <a:pt x="559" y="0"/>
                    <a:pt x="53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6" name="Google Shape;6226;p69"/>
          <p:cNvSpPr/>
          <p:nvPr/>
        </p:nvSpPr>
        <p:spPr>
          <a:xfrm>
            <a:off x="7041267" y="2144312"/>
            <a:ext cx="911918" cy="894881"/>
          </a:xfrm>
          <a:custGeom>
            <a:avLst/>
            <a:gdLst/>
            <a:ahLst/>
            <a:cxnLst/>
            <a:rect l="l" t="t" r="r" b="b"/>
            <a:pathLst>
              <a:path w="13542" h="13289" extrusionOk="0">
                <a:moveTo>
                  <a:pt x="8901" y="1"/>
                </a:moveTo>
                <a:cubicBezTo>
                  <a:pt x="8877" y="1"/>
                  <a:pt x="8851" y="11"/>
                  <a:pt x="8828" y="36"/>
                </a:cubicBezTo>
                <a:cubicBezTo>
                  <a:pt x="8828" y="36"/>
                  <a:pt x="8828" y="36"/>
                  <a:pt x="8828" y="36"/>
                </a:cubicBezTo>
                <a:lnTo>
                  <a:pt x="8828" y="36"/>
                </a:lnTo>
                <a:cubicBezTo>
                  <a:pt x="6690" y="2422"/>
                  <a:pt x="4652" y="4895"/>
                  <a:pt x="2719" y="7450"/>
                </a:cubicBezTo>
                <a:lnTo>
                  <a:pt x="2719" y="7450"/>
                </a:lnTo>
                <a:cubicBezTo>
                  <a:pt x="3619" y="5920"/>
                  <a:pt x="4614" y="4446"/>
                  <a:pt x="5695" y="3036"/>
                </a:cubicBezTo>
                <a:lnTo>
                  <a:pt x="5695" y="3036"/>
                </a:lnTo>
                <a:cubicBezTo>
                  <a:pt x="6225" y="2370"/>
                  <a:pt x="6762" y="1710"/>
                  <a:pt x="7306" y="1054"/>
                </a:cubicBezTo>
                <a:cubicBezTo>
                  <a:pt x="7364" y="975"/>
                  <a:pt x="7298" y="877"/>
                  <a:pt x="7226" y="877"/>
                </a:cubicBezTo>
                <a:cubicBezTo>
                  <a:pt x="7203" y="877"/>
                  <a:pt x="7180" y="886"/>
                  <a:pt x="7160" y="909"/>
                </a:cubicBezTo>
                <a:cubicBezTo>
                  <a:pt x="6504" y="1667"/>
                  <a:pt x="5874" y="2447"/>
                  <a:pt x="5272" y="3247"/>
                </a:cubicBezTo>
                <a:lnTo>
                  <a:pt x="5272" y="3247"/>
                </a:lnTo>
                <a:cubicBezTo>
                  <a:pt x="4165" y="4645"/>
                  <a:pt x="3085" y="6064"/>
                  <a:pt x="2032" y="7506"/>
                </a:cubicBezTo>
                <a:lnTo>
                  <a:pt x="2032" y="7506"/>
                </a:lnTo>
                <a:cubicBezTo>
                  <a:pt x="3522" y="5084"/>
                  <a:pt x="5111" y="2723"/>
                  <a:pt x="6792" y="429"/>
                </a:cubicBezTo>
                <a:cubicBezTo>
                  <a:pt x="6847" y="350"/>
                  <a:pt x="6776" y="280"/>
                  <a:pt x="6703" y="280"/>
                </a:cubicBezTo>
                <a:cubicBezTo>
                  <a:pt x="6674" y="280"/>
                  <a:pt x="6645" y="291"/>
                  <a:pt x="6623" y="316"/>
                </a:cubicBezTo>
                <a:lnTo>
                  <a:pt x="6623" y="316"/>
                </a:lnTo>
                <a:lnTo>
                  <a:pt x="6613" y="310"/>
                </a:lnTo>
                <a:cubicBezTo>
                  <a:pt x="6525" y="429"/>
                  <a:pt x="6438" y="549"/>
                  <a:pt x="6351" y="668"/>
                </a:cubicBezTo>
                <a:lnTo>
                  <a:pt x="6351" y="668"/>
                </a:lnTo>
                <a:lnTo>
                  <a:pt x="2552" y="5590"/>
                </a:lnTo>
                <a:lnTo>
                  <a:pt x="2552" y="5590"/>
                </a:lnTo>
                <a:cubicBezTo>
                  <a:pt x="3712" y="3827"/>
                  <a:pt x="4909" y="2087"/>
                  <a:pt x="6145" y="379"/>
                </a:cubicBezTo>
                <a:lnTo>
                  <a:pt x="6145" y="379"/>
                </a:lnTo>
                <a:cubicBezTo>
                  <a:pt x="6153" y="370"/>
                  <a:pt x="6160" y="361"/>
                  <a:pt x="6168" y="352"/>
                </a:cubicBezTo>
                <a:lnTo>
                  <a:pt x="6165" y="351"/>
                </a:lnTo>
                <a:lnTo>
                  <a:pt x="6165" y="351"/>
                </a:lnTo>
                <a:cubicBezTo>
                  <a:pt x="6169" y="345"/>
                  <a:pt x="6173" y="340"/>
                  <a:pt x="6176" y="335"/>
                </a:cubicBezTo>
                <a:cubicBezTo>
                  <a:pt x="6227" y="265"/>
                  <a:pt x="6155" y="181"/>
                  <a:pt x="6087" y="181"/>
                </a:cubicBezTo>
                <a:cubicBezTo>
                  <a:pt x="6063" y="181"/>
                  <a:pt x="6040" y="191"/>
                  <a:pt x="6022" y="216"/>
                </a:cubicBezTo>
                <a:cubicBezTo>
                  <a:pt x="6019" y="220"/>
                  <a:pt x="6015" y="224"/>
                  <a:pt x="6011" y="229"/>
                </a:cubicBezTo>
                <a:lnTo>
                  <a:pt x="6011" y="229"/>
                </a:lnTo>
                <a:lnTo>
                  <a:pt x="6005" y="224"/>
                </a:lnTo>
                <a:cubicBezTo>
                  <a:pt x="5990" y="246"/>
                  <a:pt x="5974" y="268"/>
                  <a:pt x="5958" y="289"/>
                </a:cubicBezTo>
                <a:lnTo>
                  <a:pt x="5958" y="289"/>
                </a:lnTo>
                <a:cubicBezTo>
                  <a:pt x="4264" y="2241"/>
                  <a:pt x="2661" y="4278"/>
                  <a:pt x="1155" y="6383"/>
                </a:cubicBezTo>
                <a:lnTo>
                  <a:pt x="1155" y="6383"/>
                </a:lnTo>
                <a:cubicBezTo>
                  <a:pt x="2140" y="4589"/>
                  <a:pt x="3255" y="2868"/>
                  <a:pt x="4483" y="1234"/>
                </a:cubicBezTo>
                <a:lnTo>
                  <a:pt x="4468" y="1225"/>
                </a:lnTo>
                <a:lnTo>
                  <a:pt x="4468" y="1225"/>
                </a:lnTo>
                <a:cubicBezTo>
                  <a:pt x="4470" y="1222"/>
                  <a:pt x="4472" y="1219"/>
                  <a:pt x="4474" y="1216"/>
                </a:cubicBezTo>
                <a:cubicBezTo>
                  <a:pt x="4528" y="1144"/>
                  <a:pt x="4459" y="1071"/>
                  <a:pt x="4386" y="1071"/>
                </a:cubicBezTo>
                <a:cubicBezTo>
                  <a:pt x="4356" y="1071"/>
                  <a:pt x="4325" y="1084"/>
                  <a:pt x="4303" y="1114"/>
                </a:cubicBezTo>
                <a:cubicBezTo>
                  <a:pt x="3949" y="1582"/>
                  <a:pt x="3605" y="2059"/>
                  <a:pt x="3272" y="2542"/>
                </a:cubicBezTo>
                <a:lnTo>
                  <a:pt x="3272" y="2542"/>
                </a:lnTo>
                <a:cubicBezTo>
                  <a:pt x="2351" y="3795"/>
                  <a:pt x="1413" y="5035"/>
                  <a:pt x="454" y="6263"/>
                </a:cubicBezTo>
                <a:lnTo>
                  <a:pt x="454" y="6263"/>
                </a:lnTo>
                <a:cubicBezTo>
                  <a:pt x="1086" y="4667"/>
                  <a:pt x="1870" y="3129"/>
                  <a:pt x="2789" y="1678"/>
                </a:cubicBezTo>
                <a:cubicBezTo>
                  <a:pt x="2815" y="1606"/>
                  <a:pt x="2755" y="1539"/>
                  <a:pt x="2687" y="1539"/>
                </a:cubicBezTo>
                <a:cubicBezTo>
                  <a:pt x="2667" y="1539"/>
                  <a:pt x="2646" y="1545"/>
                  <a:pt x="2626" y="1559"/>
                </a:cubicBezTo>
                <a:cubicBezTo>
                  <a:pt x="2620" y="1564"/>
                  <a:pt x="2615" y="1570"/>
                  <a:pt x="2609" y="1576"/>
                </a:cubicBezTo>
                <a:lnTo>
                  <a:pt x="2609" y="1576"/>
                </a:lnTo>
                <a:lnTo>
                  <a:pt x="2609" y="1576"/>
                </a:lnTo>
                <a:cubicBezTo>
                  <a:pt x="2609" y="1576"/>
                  <a:pt x="2608" y="1577"/>
                  <a:pt x="2608" y="1577"/>
                </a:cubicBezTo>
                <a:lnTo>
                  <a:pt x="2608" y="1577"/>
                </a:lnTo>
                <a:cubicBezTo>
                  <a:pt x="1751" y="2462"/>
                  <a:pt x="953" y="3396"/>
                  <a:pt x="231" y="4390"/>
                </a:cubicBezTo>
                <a:cubicBezTo>
                  <a:pt x="176" y="4469"/>
                  <a:pt x="246" y="4544"/>
                  <a:pt x="319" y="4544"/>
                </a:cubicBezTo>
                <a:cubicBezTo>
                  <a:pt x="349" y="4544"/>
                  <a:pt x="379" y="4531"/>
                  <a:pt x="402" y="4502"/>
                </a:cubicBezTo>
                <a:lnTo>
                  <a:pt x="402" y="4493"/>
                </a:lnTo>
                <a:cubicBezTo>
                  <a:pt x="932" y="3761"/>
                  <a:pt x="1504" y="3061"/>
                  <a:pt x="2111" y="2395"/>
                </a:cubicBezTo>
                <a:lnTo>
                  <a:pt x="2111" y="2395"/>
                </a:lnTo>
                <a:cubicBezTo>
                  <a:pt x="1288" y="3803"/>
                  <a:pt x="591" y="5280"/>
                  <a:pt x="25" y="6811"/>
                </a:cubicBezTo>
                <a:cubicBezTo>
                  <a:pt x="0" y="6880"/>
                  <a:pt x="71" y="6944"/>
                  <a:pt x="134" y="6944"/>
                </a:cubicBezTo>
                <a:cubicBezTo>
                  <a:pt x="158" y="6944"/>
                  <a:pt x="180" y="6935"/>
                  <a:pt x="197" y="6914"/>
                </a:cubicBezTo>
                <a:cubicBezTo>
                  <a:pt x="724" y="6246"/>
                  <a:pt x="1244" y="5573"/>
                  <a:pt x="1759" y="4897"/>
                </a:cubicBezTo>
                <a:lnTo>
                  <a:pt x="1759" y="4897"/>
                </a:lnTo>
                <a:cubicBezTo>
                  <a:pt x="1215" y="5807"/>
                  <a:pt x="706" y="6738"/>
                  <a:pt x="231" y="7684"/>
                </a:cubicBezTo>
                <a:cubicBezTo>
                  <a:pt x="206" y="7760"/>
                  <a:pt x="268" y="7821"/>
                  <a:pt x="334" y="7821"/>
                </a:cubicBezTo>
                <a:cubicBezTo>
                  <a:pt x="357" y="7821"/>
                  <a:pt x="380" y="7814"/>
                  <a:pt x="399" y="7797"/>
                </a:cubicBezTo>
                <a:lnTo>
                  <a:pt x="399" y="7797"/>
                </a:lnTo>
                <a:lnTo>
                  <a:pt x="410" y="7804"/>
                </a:lnTo>
                <a:cubicBezTo>
                  <a:pt x="423" y="7778"/>
                  <a:pt x="436" y="7753"/>
                  <a:pt x="449" y="7727"/>
                </a:cubicBezTo>
                <a:lnTo>
                  <a:pt x="449" y="7727"/>
                </a:lnTo>
                <a:cubicBezTo>
                  <a:pt x="1747" y="5846"/>
                  <a:pt x="3123" y="4014"/>
                  <a:pt x="4572" y="2243"/>
                </a:cubicBezTo>
                <a:lnTo>
                  <a:pt x="4572" y="2243"/>
                </a:lnTo>
                <a:cubicBezTo>
                  <a:pt x="3355" y="3987"/>
                  <a:pt x="2175" y="5756"/>
                  <a:pt x="1035" y="7556"/>
                </a:cubicBezTo>
                <a:cubicBezTo>
                  <a:pt x="987" y="7633"/>
                  <a:pt x="1056" y="7699"/>
                  <a:pt x="1129" y="7699"/>
                </a:cubicBezTo>
                <a:cubicBezTo>
                  <a:pt x="1160" y="7699"/>
                  <a:pt x="1191" y="7687"/>
                  <a:pt x="1215" y="7658"/>
                </a:cubicBezTo>
                <a:lnTo>
                  <a:pt x="3976" y="4075"/>
                </a:lnTo>
                <a:lnTo>
                  <a:pt x="3976" y="4075"/>
                </a:lnTo>
                <a:cubicBezTo>
                  <a:pt x="2777" y="5869"/>
                  <a:pt x="1633" y="7700"/>
                  <a:pt x="547" y="9566"/>
                </a:cubicBezTo>
                <a:cubicBezTo>
                  <a:pt x="499" y="9650"/>
                  <a:pt x="569" y="9721"/>
                  <a:pt x="638" y="9721"/>
                </a:cubicBezTo>
                <a:cubicBezTo>
                  <a:pt x="667" y="9721"/>
                  <a:pt x="696" y="9709"/>
                  <a:pt x="717" y="9680"/>
                </a:cubicBezTo>
                <a:lnTo>
                  <a:pt x="717" y="9680"/>
                </a:lnTo>
                <a:lnTo>
                  <a:pt x="727" y="9686"/>
                </a:lnTo>
                <a:cubicBezTo>
                  <a:pt x="750" y="9645"/>
                  <a:pt x="774" y="9605"/>
                  <a:pt x="797" y="9565"/>
                </a:cubicBezTo>
                <a:lnTo>
                  <a:pt x="797" y="9565"/>
                </a:lnTo>
                <a:cubicBezTo>
                  <a:pt x="1577" y="8457"/>
                  <a:pt x="2374" y="7361"/>
                  <a:pt x="3186" y="6278"/>
                </a:cubicBezTo>
                <a:lnTo>
                  <a:pt x="3186" y="6278"/>
                </a:lnTo>
                <a:cubicBezTo>
                  <a:pt x="2673" y="7095"/>
                  <a:pt x="2186" y="7930"/>
                  <a:pt x="1728" y="8779"/>
                </a:cubicBezTo>
                <a:cubicBezTo>
                  <a:pt x="1703" y="8859"/>
                  <a:pt x="1763" y="8921"/>
                  <a:pt x="1827" y="8921"/>
                </a:cubicBezTo>
                <a:cubicBezTo>
                  <a:pt x="1852" y="8921"/>
                  <a:pt x="1877" y="8912"/>
                  <a:pt x="1899" y="8890"/>
                </a:cubicBezTo>
                <a:cubicBezTo>
                  <a:pt x="1900" y="8889"/>
                  <a:pt x="1901" y="8888"/>
                  <a:pt x="1902" y="8887"/>
                </a:cubicBezTo>
                <a:lnTo>
                  <a:pt x="1902" y="8887"/>
                </a:lnTo>
                <a:lnTo>
                  <a:pt x="1907" y="8890"/>
                </a:lnTo>
                <a:cubicBezTo>
                  <a:pt x="1915" y="8876"/>
                  <a:pt x="1923" y="8861"/>
                  <a:pt x="1931" y="8846"/>
                </a:cubicBezTo>
                <a:lnTo>
                  <a:pt x="1931" y="8846"/>
                </a:lnTo>
                <a:cubicBezTo>
                  <a:pt x="3325" y="6948"/>
                  <a:pt x="4773" y="5098"/>
                  <a:pt x="6280" y="3292"/>
                </a:cubicBezTo>
                <a:lnTo>
                  <a:pt x="6280" y="3292"/>
                </a:lnTo>
                <a:cubicBezTo>
                  <a:pt x="4722" y="5392"/>
                  <a:pt x="3254" y="7557"/>
                  <a:pt x="1793" y="9724"/>
                </a:cubicBezTo>
                <a:lnTo>
                  <a:pt x="1793" y="9724"/>
                </a:lnTo>
                <a:cubicBezTo>
                  <a:pt x="1740" y="9802"/>
                  <a:pt x="1687" y="9881"/>
                  <a:pt x="1634" y="9960"/>
                </a:cubicBezTo>
                <a:cubicBezTo>
                  <a:pt x="1585" y="10038"/>
                  <a:pt x="1662" y="10113"/>
                  <a:pt x="1734" y="10113"/>
                </a:cubicBezTo>
                <a:cubicBezTo>
                  <a:pt x="1764" y="10113"/>
                  <a:pt x="1794" y="10101"/>
                  <a:pt x="1813" y="10071"/>
                </a:cubicBezTo>
                <a:cubicBezTo>
                  <a:pt x="2014" y="9773"/>
                  <a:pt x="2215" y="9475"/>
                  <a:pt x="2416" y="9177"/>
                </a:cubicBezTo>
                <a:lnTo>
                  <a:pt x="2416" y="9177"/>
                </a:lnTo>
                <a:cubicBezTo>
                  <a:pt x="3567" y="7519"/>
                  <a:pt x="4785" y="5910"/>
                  <a:pt x="6031" y="4322"/>
                </a:cubicBezTo>
                <a:lnTo>
                  <a:pt x="6031" y="4322"/>
                </a:lnTo>
                <a:cubicBezTo>
                  <a:pt x="4721" y="6224"/>
                  <a:pt x="3476" y="8169"/>
                  <a:pt x="2292" y="10156"/>
                </a:cubicBezTo>
                <a:cubicBezTo>
                  <a:pt x="2248" y="10226"/>
                  <a:pt x="2317" y="10310"/>
                  <a:pt x="2387" y="10310"/>
                </a:cubicBezTo>
                <a:cubicBezTo>
                  <a:pt x="2411" y="10310"/>
                  <a:pt x="2435" y="10300"/>
                  <a:pt x="2455" y="10276"/>
                </a:cubicBezTo>
                <a:cubicBezTo>
                  <a:pt x="4687" y="7384"/>
                  <a:pt x="7016" y="4563"/>
                  <a:pt x="9430" y="1817"/>
                </a:cubicBezTo>
                <a:lnTo>
                  <a:pt x="9430" y="1817"/>
                </a:lnTo>
                <a:cubicBezTo>
                  <a:pt x="7338" y="4828"/>
                  <a:pt x="5221" y="7825"/>
                  <a:pt x="3079" y="10802"/>
                </a:cubicBezTo>
                <a:lnTo>
                  <a:pt x="3079" y="10802"/>
                </a:lnTo>
                <a:cubicBezTo>
                  <a:pt x="3073" y="10809"/>
                  <a:pt x="3068" y="10817"/>
                  <a:pt x="3062" y="10824"/>
                </a:cubicBezTo>
                <a:lnTo>
                  <a:pt x="3063" y="10824"/>
                </a:lnTo>
                <a:lnTo>
                  <a:pt x="3063" y="10824"/>
                </a:lnTo>
                <a:cubicBezTo>
                  <a:pt x="3057" y="10833"/>
                  <a:pt x="3051" y="10841"/>
                  <a:pt x="3045" y="10849"/>
                </a:cubicBezTo>
                <a:cubicBezTo>
                  <a:pt x="3001" y="10919"/>
                  <a:pt x="3074" y="11003"/>
                  <a:pt x="3143" y="11003"/>
                </a:cubicBezTo>
                <a:cubicBezTo>
                  <a:pt x="3167" y="11003"/>
                  <a:pt x="3190" y="10993"/>
                  <a:pt x="3208" y="10969"/>
                </a:cubicBezTo>
                <a:cubicBezTo>
                  <a:pt x="3213" y="10963"/>
                  <a:pt x="3218" y="10956"/>
                  <a:pt x="3223" y="10950"/>
                </a:cubicBezTo>
                <a:lnTo>
                  <a:pt x="3223" y="10950"/>
                </a:lnTo>
                <a:lnTo>
                  <a:pt x="3225" y="10952"/>
                </a:lnTo>
                <a:cubicBezTo>
                  <a:pt x="3238" y="10933"/>
                  <a:pt x="3252" y="10914"/>
                  <a:pt x="3266" y="10895"/>
                </a:cubicBezTo>
                <a:lnTo>
                  <a:pt x="3266" y="10895"/>
                </a:lnTo>
                <a:cubicBezTo>
                  <a:pt x="4963" y="8723"/>
                  <a:pt x="6674" y="6565"/>
                  <a:pt x="8408" y="4422"/>
                </a:cubicBezTo>
                <a:lnTo>
                  <a:pt x="8408" y="4422"/>
                </a:lnTo>
                <a:cubicBezTo>
                  <a:pt x="6705" y="6902"/>
                  <a:pt x="5043" y="9412"/>
                  <a:pt x="3422" y="11953"/>
                </a:cubicBezTo>
                <a:cubicBezTo>
                  <a:pt x="3377" y="12023"/>
                  <a:pt x="3446" y="12107"/>
                  <a:pt x="3516" y="12107"/>
                </a:cubicBezTo>
                <a:cubicBezTo>
                  <a:pt x="3540" y="12107"/>
                  <a:pt x="3564" y="12097"/>
                  <a:pt x="3584" y="12073"/>
                </a:cubicBezTo>
                <a:cubicBezTo>
                  <a:pt x="3589" y="12066"/>
                  <a:pt x="3594" y="12060"/>
                  <a:pt x="3599" y="12054"/>
                </a:cubicBezTo>
                <a:lnTo>
                  <a:pt x="3599" y="12054"/>
                </a:lnTo>
                <a:lnTo>
                  <a:pt x="3601" y="12055"/>
                </a:lnTo>
                <a:cubicBezTo>
                  <a:pt x="3605" y="12050"/>
                  <a:pt x="3609" y="12044"/>
                  <a:pt x="3612" y="12038"/>
                </a:cubicBezTo>
                <a:lnTo>
                  <a:pt x="3612" y="12038"/>
                </a:lnTo>
                <a:cubicBezTo>
                  <a:pt x="5623" y="9586"/>
                  <a:pt x="7639" y="7134"/>
                  <a:pt x="9651" y="4681"/>
                </a:cubicBezTo>
                <a:lnTo>
                  <a:pt x="9651" y="4681"/>
                </a:lnTo>
                <a:cubicBezTo>
                  <a:pt x="8235" y="6875"/>
                  <a:pt x="6874" y="9105"/>
                  <a:pt x="5569" y="11363"/>
                </a:cubicBezTo>
                <a:cubicBezTo>
                  <a:pt x="5521" y="11447"/>
                  <a:pt x="5587" y="11514"/>
                  <a:pt x="5657" y="11514"/>
                </a:cubicBezTo>
                <a:cubicBezTo>
                  <a:pt x="5687" y="11514"/>
                  <a:pt x="5717" y="11502"/>
                  <a:pt x="5740" y="11474"/>
                </a:cubicBezTo>
                <a:lnTo>
                  <a:pt x="11092" y="4456"/>
                </a:lnTo>
                <a:lnTo>
                  <a:pt x="11092" y="4456"/>
                </a:lnTo>
                <a:lnTo>
                  <a:pt x="6091" y="12278"/>
                </a:lnTo>
                <a:lnTo>
                  <a:pt x="6098" y="12283"/>
                </a:lnTo>
                <a:lnTo>
                  <a:pt x="6098" y="12283"/>
                </a:lnTo>
                <a:cubicBezTo>
                  <a:pt x="6096" y="12287"/>
                  <a:pt x="6093" y="12291"/>
                  <a:pt x="6091" y="12295"/>
                </a:cubicBezTo>
                <a:cubicBezTo>
                  <a:pt x="6037" y="12367"/>
                  <a:pt x="6110" y="12444"/>
                  <a:pt x="6182" y="12444"/>
                </a:cubicBezTo>
                <a:cubicBezTo>
                  <a:pt x="6212" y="12444"/>
                  <a:pt x="6242" y="12431"/>
                  <a:pt x="6262" y="12398"/>
                </a:cubicBezTo>
                <a:lnTo>
                  <a:pt x="6957" y="11311"/>
                </a:lnTo>
                <a:lnTo>
                  <a:pt x="6957" y="11311"/>
                </a:lnTo>
                <a:cubicBezTo>
                  <a:pt x="8123" y="9531"/>
                  <a:pt x="9352" y="7794"/>
                  <a:pt x="10641" y="6102"/>
                </a:cubicBezTo>
                <a:lnTo>
                  <a:pt x="10641" y="6102"/>
                </a:lnTo>
                <a:cubicBezTo>
                  <a:pt x="9526" y="7831"/>
                  <a:pt x="8486" y="9608"/>
                  <a:pt x="7519" y="11422"/>
                </a:cubicBezTo>
                <a:cubicBezTo>
                  <a:pt x="7501" y="11503"/>
                  <a:pt x="7559" y="11561"/>
                  <a:pt x="7621" y="11561"/>
                </a:cubicBezTo>
                <a:cubicBezTo>
                  <a:pt x="7643" y="11561"/>
                  <a:pt x="7665" y="11554"/>
                  <a:pt x="7685" y="11538"/>
                </a:cubicBezTo>
                <a:lnTo>
                  <a:pt x="7685" y="11538"/>
                </a:lnTo>
                <a:lnTo>
                  <a:pt x="7691" y="11542"/>
                </a:lnTo>
                <a:cubicBezTo>
                  <a:pt x="7697" y="11530"/>
                  <a:pt x="7704" y="11517"/>
                  <a:pt x="7710" y="11505"/>
                </a:cubicBezTo>
                <a:lnTo>
                  <a:pt x="7710" y="11505"/>
                </a:lnTo>
                <a:cubicBezTo>
                  <a:pt x="8973" y="9676"/>
                  <a:pt x="10271" y="7876"/>
                  <a:pt x="11611" y="6103"/>
                </a:cubicBezTo>
                <a:lnTo>
                  <a:pt x="11611" y="6103"/>
                </a:lnTo>
                <a:cubicBezTo>
                  <a:pt x="10391" y="7956"/>
                  <a:pt x="9209" y="9835"/>
                  <a:pt x="8067" y="11739"/>
                </a:cubicBezTo>
                <a:cubicBezTo>
                  <a:pt x="8019" y="11816"/>
                  <a:pt x="8092" y="11890"/>
                  <a:pt x="8163" y="11890"/>
                </a:cubicBezTo>
                <a:cubicBezTo>
                  <a:pt x="8195" y="11890"/>
                  <a:pt x="8226" y="11875"/>
                  <a:pt x="8247" y="11842"/>
                </a:cubicBezTo>
                <a:lnTo>
                  <a:pt x="11060" y="7757"/>
                </a:lnTo>
                <a:lnTo>
                  <a:pt x="11060" y="7757"/>
                </a:lnTo>
                <a:cubicBezTo>
                  <a:pt x="10173" y="9308"/>
                  <a:pt x="9305" y="10869"/>
                  <a:pt x="8452" y="12440"/>
                </a:cubicBezTo>
                <a:cubicBezTo>
                  <a:pt x="8433" y="12514"/>
                  <a:pt x="8491" y="12571"/>
                  <a:pt x="8553" y="12571"/>
                </a:cubicBezTo>
                <a:cubicBezTo>
                  <a:pt x="8575" y="12571"/>
                  <a:pt x="8597" y="12564"/>
                  <a:pt x="8617" y="12548"/>
                </a:cubicBezTo>
                <a:lnTo>
                  <a:pt x="8617" y="12548"/>
                </a:lnTo>
                <a:lnTo>
                  <a:pt x="8623" y="12552"/>
                </a:lnTo>
                <a:cubicBezTo>
                  <a:pt x="8635" y="12530"/>
                  <a:pt x="8646" y="12509"/>
                  <a:pt x="8658" y="12487"/>
                </a:cubicBezTo>
                <a:lnTo>
                  <a:pt x="8658" y="12487"/>
                </a:lnTo>
                <a:cubicBezTo>
                  <a:pt x="9393" y="11318"/>
                  <a:pt x="10156" y="10163"/>
                  <a:pt x="10946" y="9025"/>
                </a:cubicBezTo>
                <a:lnTo>
                  <a:pt x="10946" y="9025"/>
                </a:lnTo>
                <a:cubicBezTo>
                  <a:pt x="10157" y="10367"/>
                  <a:pt x="9416" y="11737"/>
                  <a:pt x="8726" y="13133"/>
                </a:cubicBezTo>
                <a:cubicBezTo>
                  <a:pt x="8684" y="13217"/>
                  <a:pt x="8751" y="13289"/>
                  <a:pt x="8818" y="13289"/>
                </a:cubicBezTo>
                <a:cubicBezTo>
                  <a:pt x="8845" y="13289"/>
                  <a:pt x="8872" y="13277"/>
                  <a:pt x="8893" y="13250"/>
                </a:cubicBezTo>
                <a:lnTo>
                  <a:pt x="8893" y="13250"/>
                </a:lnTo>
                <a:lnTo>
                  <a:pt x="8897" y="13253"/>
                </a:lnTo>
                <a:cubicBezTo>
                  <a:pt x="8909" y="13230"/>
                  <a:pt x="8920" y="13206"/>
                  <a:pt x="8932" y="13182"/>
                </a:cubicBezTo>
                <a:lnTo>
                  <a:pt x="8932" y="13182"/>
                </a:lnTo>
                <a:cubicBezTo>
                  <a:pt x="10063" y="11194"/>
                  <a:pt x="11334" y="9285"/>
                  <a:pt x="12734" y="7475"/>
                </a:cubicBezTo>
                <a:lnTo>
                  <a:pt x="12734" y="7475"/>
                </a:lnTo>
                <a:cubicBezTo>
                  <a:pt x="12113" y="8841"/>
                  <a:pt x="11451" y="10185"/>
                  <a:pt x="10753" y="11517"/>
                </a:cubicBezTo>
                <a:cubicBezTo>
                  <a:pt x="10706" y="11594"/>
                  <a:pt x="10778" y="11667"/>
                  <a:pt x="10847" y="11667"/>
                </a:cubicBezTo>
                <a:cubicBezTo>
                  <a:pt x="10877" y="11667"/>
                  <a:pt x="10906" y="11653"/>
                  <a:pt x="10924" y="11619"/>
                </a:cubicBezTo>
                <a:cubicBezTo>
                  <a:pt x="11754" y="10045"/>
                  <a:pt x="12533" y="8445"/>
                  <a:pt x="13260" y="6811"/>
                </a:cubicBezTo>
                <a:cubicBezTo>
                  <a:pt x="13291" y="6742"/>
                  <a:pt x="13230" y="6654"/>
                  <a:pt x="13164" y="6654"/>
                </a:cubicBezTo>
                <a:cubicBezTo>
                  <a:pt x="13141" y="6654"/>
                  <a:pt x="13117" y="6665"/>
                  <a:pt x="13097" y="6692"/>
                </a:cubicBezTo>
                <a:cubicBezTo>
                  <a:pt x="13094" y="6696"/>
                  <a:pt x="13090" y="6701"/>
                  <a:pt x="13086" y="6705"/>
                </a:cubicBezTo>
                <a:lnTo>
                  <a:pt x="13086" y="6705"/>
                </a:lnTo>
                <a:lnTo>
                  <a:pt x="13080" y="6700"/>
                </a:lnTo>
                <a:cubicBezTo>
                  <a:pt x="13076" y="6710"/>
                  <a:pt x="13072" y="6719"/>
                  <a:pt x="13068" y="6729"/>
                </a:cubicBezTo>
                <a:lnTo>
                  <a:pt x="13068" y="6729"/>
                </a:lnTo>
                <a:cubicBezTo>
                  <a:pt x="12125" y="7906"/>
                  <a:pt x="11238" y="9130"/>
                  <a:pt x="10408" y="10392"/>
                </a:cubicBezTo>
                <a:lnTo>
                  <a:pt x="10408" y="10392"/>
                </a:lnTo>
                <a:cubicBezTo>
                  <a:pt x="11136" y="9091"/>
                  <a:pt x="11907" y="7814"/>
                  <a:pt x="12721" y="6563"/>
                </a:cubicBezTo>
                <a:cubicBezTo>
                  <a:pt x="12769" y="6486"/>
                  <a:pt x="12700" y="6416"/>
                  <a:pt x="12628" y="6416"/>
                </a:cubicBezTo>
                <a:cubicBezTo>
                  <a:pt x="12598" y="6416"/>
                  <a:pt x="12569" y="6428"/>
                  <a:pt x="12546" y="6455"/>
                </a:cubicBezTo>
                <a:lnTo>
                  <a:pt x="12546" y="6455"/>
                </a:lnTo>
                <a:lnTo>
                  <a:pt x="12541" y="6452"/>
                </a:lnTo>
                <a:cubicBezTo>
                  <a:pt x="12526" y="6476"/>
                  <a:pt x="12511" y="6499"/>
                  <a:pt x="12495" y="6522"/>
                </a:cubicBezTo>
                <a:lnTo>
                  <a:pt x="12495" y="6522"/>
                </a:lnTo>
                <a:cubicBezTo>
                  <a:pt x="11635" y="7682"/>
                  <a:pt x="10799" y="8866"/>
                  <a:pt x="9992" y="10070"/>
                </a:cubicBezTo>
                <a:lnTo>
                  <a:pt x="9992" y="10070"/>
                </a:lnTo>
                <a:cubicBezTo>
                  <a:pt x="10817" y="8594"/>
                  <a:pt x="11657" y="7124"/>
                  <a:pt x="12507" y="5665"/>
                </a:cubicBezTo>
                <a:cubicBezTo>
                  <a:pt x="12555" y="5587"/>
                  <a:pt x="12486" y="5518"/>
                  <a:pt x="12417" y="5518"/>
                </a:cubicBezTo>
                <a:cubicBezTo>
                  <a:pt x="12389" y="5518"/>
                  <a:pt x="12361" y="5530"/>
                  <a:pt x="12340" y="5556"/>
                </a:cubicBezTo>
                <a:lnTo>
                  <a:pt x="12340" y="5556"/>
                </a:lnTo>
                <a:lnTo>
                  <a:pt x="12336" y="5554"/>
                </a:lnTo>
                <a:cubicBezTo>
                  <a:pt x="12325" y="5573"/>
                  <a:pt x="12314" y="5591"/>
                  <a:pt x="12303" y="5610"/>
                </a:cubicBezTo>
                <a:lnTo>
                  <a:pt x="12303" y="5610"/>
                </a:lnTo>
                <a:lnTo>
                  <a:pt x="10258" y="8569"/>
                </a:lnTo>
                <a:lnTo>
                  <a:pt x="10258" y="8569"/>
                </a:lnTo>
                <a:cubicBezTo>
                  <a:pt x="11295" y="6929"/>
                  <a:pt x="12363" y="5309"/>
                  <a:pt x="13458" y="3711"/>
                </a:cubicBezTo>
                <a:lnTo>
                  <a:pt x="13458" y="3711"/>
                </a:lnTo>
                <a:cubicBezTo>
                  <a:pt x="13466" y="3701"/>
                  <a:pt x="13474" y="3691"/>
                  <a:pt x="13482" y="3680"/>
                </a:cubicBezTo>
                <a:lnTo>
                  <a:pt x="13480" y="3679"/>
                </a:lnTo>
                <a:lnTo>
                  <a:pt x="13480" y="3679"/>
                </a:lnTo>
                <a:cubicBezTo>
                  <a:pt x="13484" y="3674"/>
                  <a:pt x="13487" y="3668"/>
                  <a:pt x="13491" y="3663"/>
                </a:cubicBezTo>
                <a:cubicBezTo>
                  <a:pt x="13542" y="3593"/>
                  <a:pt x="13470" y="3509"/>
                  <a:pt x="13401" y="3509"/>
                </a:cubicBezTo>
                <a:cubicBezTo>
                  <a:pt x="13378" y="3509"/>
                  <a:pt x="13354" y="3519"/>
                  <a:pt x="13337" y="3543"/>
                </a:cubicBezTo>
                <a:cubicBezTo>
                  <a:pt x="13332" y="3550"/>
                  <a:pt x="13327" y="3556"/>
                  <a:pt x="13322" y="3562"/>
                </a:cubicBezTo>
                <a:lnTo>
                  <a:pt x="13322" y="3562"/>
                </a:lnTo>
                <a:lnTo>
                  <a:pt x="13320" y="3561"/>
                </a:lnTo>
                <a:cubicBezTo>
                  <a:pt x="13312" y="3572"/>
                  <a:pt x="13304" y="3584"/>
                  <a:pt x="13296" y="3595"/>
                </a:cubicBezTo>
                <a:lnTo>
                  <a:pt x="13296" y="3595"/>
                </a:lnTo>
                <a:cubicBezTo>
                  <a:pt x="11679" y="5644"/>
                  <a:pt x="10116" y="7732"/>
                  <a:pt x="8612" y="9861"/>
                </a:cubicBezTo>
                <a:lnTo>
                  <a:pt x="8612" y="9861"/>
                </a:lnTo>
                <a:cubicBezTo>
                  <a:pt x="9761" y="7829"/>
                  <a:pt x="11008" y="5853"/>
                  <a:pt x="12344" y="3945"/>
                </a:cubicBezTo>
                <a:cubicBezTo>
                  <a:pt x="12390" y="3874"/>
                  <a:pt x="12317" y="3788"/>
                  <a:pt x="12246" y="3788"/>
                </a:cubicBezTo>
                <a:cubicBezTo>
                  <a:pt x="12223" y="3788"/>
                  <a:pt x="12200" y="3797"/>
                  <a:pt x="12182" y="3817"/>
                </a:cubicBezTo>
                <a:cubicBezTo>
                  <a:pt x="12177" y="3823"/>
                  <a:pt x="12172" y="3830"/>
                  <a:pt x="12167" y="3836"/>
                </a:cubicBezTo>
                <a:lnTo>
                  <a:pt x="12167" y="3836"/>
                </a:lnTo>
                <a:lnTo>
                  <a:pt x="12165" y="3834"/>
                </a:lnTo>
                <a:cubicBezTo>
                  <a:pt x="12158" y="3844"/>
                  <a:pt x="12151" y="3854"/>
                  <a:pt x="12144" y="3864"/>
                </a:cubicBezTo>
                <a:lnTo>
                  <a:pt x="12144" y="3864"/>
                </a:lnTo>
                <a:cubicBezTo>
                  <a:pt x="11302" y="4904"/>
                  <a:pt x="10484" y="5963"/>
                  <a:pt x="9689" y="7041"/>
                </a:cubicBezTo>
                <a:lnTo>
                  <a:pt x="9689" y="7041"/>
                </a:lnTo>
                <a:lnTo>
                  <a:pt x="12610" y="2474"/>
                </a:lnTo>
                <a:cubicBezTo>
                  <a:pt x="12657" y="2396"/>
                  <a:pt x="12588" y="2331"/>
                  <a:pt x="12516" y="2331"/>
                </a:cubicBezTo>
                <a:cubicBezTo>
                  <a:pt x="12487" y="2331"/>
                  <a:pt x="12458" y="2341"/>
                  <a:pt x="12435" y="2366"/>
                </a:cubicBezTo>
                <a:lnTo>
                  <a:pt x="12435" y="2366"/>
                </a:lnTo>
                <a:lnTo>
                  <a:pt x="12430" y="2363"/>
                </a:lnTo>
                <a:lnTo>
                  <a:pt x="12396" y="2416"/>
                </a:lnTo>
                <a:lnTo>
                  <a:pt x="6560" y="10071"/>
                </a:lnTo>
                <a:lnTo>
                  <a:pt x="6560" y="10071"/>
                </a:lnTo>
                <a:cubicBezTo>
                  <a:pt x="7930" y="7754"/>
                  <a:pt x="9359" y="5470"/>
                  <a:pt x="10847" y="3227"/>
                </a:cubicBezTo>
                <a:cubicBezTo>
                  <a:pt x="10892" y="3157"/>
                  <a:pt x="10823" y="3073"/>
                  <a:pt x="10753" y="3073"/>
                </a:cubicBezTo>
                <a:cubicBezTo>
                  <a:pt x="10729" y="3073"/>
                  <a:pt x="10705" y="3083"/>
                  <a:pt x="10685" y="3107"/>
                </a:cubicBezTo>
                <a:lnTo>
                  <a:pt x="10677" y="3116"/>
                </a:lnTo>
                <a:lnTo>
                  <a:pt x="10676" y="3116"/>
                </a:lnTo>
                <a:cubicBezTo>
                  <a:pt x="10674" y="3119"/>
                  <a:pt x="10672" y="3122"/>
                  <a:pt x="10670" y="3125"/>
                </a:cubicBezTo>
                <a:lnTo>
                  <a:pt x="10670" y="3125"/>
                </a:lnTo>
                <a:lnTo>
                  <a:pt x="4575" y="10544"/>
                </a:lnTo>
                <a:lnTo>
                  <a:pt x="4575" y="10544"/>
                </a:lnTo>
                <a:cubicBezTo>
                  <a:pt x="6366" y="7784"/>
                  <a:pt x="8206" y="5054"/>
                  <a:pt x="10095" y="2354"/>
                </a:cubicBezTo>
                <a:cubicBezTo>
                  <a:pt x="10139" y="2284"/>
                  <a:pt x="10065" y="2200"/>
                  <a:pt x="9997" y="2200"/>
                </a:cubicBezTo>
                <a:cubicBezTo>
                  <a:pt x="9973" y="2200"/>
                  <a:pt x="9950" y="2210"/>
                  <a:pt x="9932" y="2235"/>
                </a:cubicBezTo>
                <a:cubicBezTo>
                  <a:pt x="9927" y="2241"/>
                  <a:pt x="9922" y="2247"/>
                  <a:pt x="9917" y="2253"/>
                </a:cubicBezTo>
                <a:lnTo>
                  <a:pt x="9917" y="2253"/>
                </a:lnTo>
                <a:lnTo>
                  <a:pt x="9915" y="2252"/>
                </a:lnTo>
                <a:cubicBezTo>
                  <a:pt x="9908" y="2261"/>
                  <a:pt x="9902" y="2270"/>
                  <a:pt x="9896" y="2279"/>
                </a:cubicBezTo>
                <a:lnTo>
                  <a:pt x="9896" y="2279"/>
                </a:lnTo>
                <a:cubicBezTo>
                  <a:pt x="8471" y="4025"/>
                  <a:pt x="7055" y="5781"/>
                  <a:pt x="5652" y="7545"/>
                </a:cubicBezTo>
                <a:lnTo>
                  <a:pt x="5652" y="7545"/>
                </a:lnTo>
                <a:cubicBezTo>
                  <a:pt x="7301" y="5218"/>
                  <a:pt x="8939" y="2885"/>
                  <a:pt x="10565" y="541"/>
                </a:cubicBezTo>
                <a:cubicBezTo>
                  <a:pt x="10610" y="469"/>
                  <a:pt x="10538" y="383"/>
                  <a:pt x="10466" y="383"/>
                </a:cubicBezTo>
                <a:cubicBezTo>
                  <a:pt x="10444" y="383"/>
                  <a:pt x="10421" y="392"/>
                  <a:pt x="10402" y="412"/>
                </a:cubicBezTo>
                <a:cubicBezTo>
                  <a:pt x="7964" y="3132"/>
                  <a:pt x="5616" y="5922"/>
                  <a:pt x="3352" y="8794"/>
                </a:cubicBezTo>
                <a:lnTo>
                  <a:pt x="3352" y="8794"/>
                </a:lnTo>
                <a:cubicBezTo>
                  <a:pt x="4951" y="6200"/>
                  <a:pt x="6667" y="3679"/>
                  <a:pt x="8491" y="1235"/>
                </a:cubicBezTo>
                <a:lnTo>
                  <a:pt x="8491" y="1235"/>
                </a:lnTo>
                <a:cubicBezTo>
                  <a:pt x="8501" y="1223"/>
                  <a:pt x="8511" y="1211"/>
                  <a:pt x="8520" y="1199"/>
                </a:cubicBezTo>
                <a:lnTo>
                  <a:pt x="8519" y="1198"/>
                </a:lnTo>
                <a:lnTo>
                  <a:pt x="8519" y="1198"/>
                </a:lnTo>
                <a:cubicBezTo>
                  <a:pt x="8525" y="1190"/>
                  <a:pt x="8531" y="1182"/>
                  <a:pt x="8538" y="1174"/>
                </a:cubicBezTo>
                <a:cubicBezTo>
                  <a:pt x="8583" y="1109"/>
                  <a:pt x="8507" y="1021"/>
                  <a:pt x="8437" y="1021"/>
                </a:cubicBezTo>
                <a:cubicBezTo>
                  <a:pt x="8414" y="1021"/>
                  <a:pt x="8392" y="1031"/>
                  <a:pt x="8375" y="1054"/>
                </a:cubicBezTo>
                <a:cubicBezTo>
                  <a:pt x="7550" y="2079"/>
                  <a:pt x="6726" y="3105"/>
                  <a:pt x="5913" y="4139"/>
                </a:cubicBezTo>
                <a:lnTo>
                  <a:pt x="5913" y="4139"/>
                </a:lnTo>
                <a:cubicBezTo>
                  <a:pt x="6867" y="2826"/>
                  <a:pt x="7851" y="1534"/>
                  <a:pt x="8885" y="281"/>
                </a:cubicBezTo>
                <a:lnTo>
                  <a:pt x="8885" y="281"/>
                </a:lnTo>
                <a:cubicBezTo>
                  <a:pt x="8914" y="248"/>
                  <a:pt x="8944" y="214"/>
                  <a:pt x="8974" y="181"/>
                </a:cubicBezTo>
                <a:lnTo>
                  <a:pt x="8970" y="177"/>
                </a:lnTo>
                <a:lnTo>
                  <a:pt x="8970" y="177"/>
                </a:lnTo>
                <a:cubicBezTo>
                  <a:pt x="8971" y="176"/>
                  <a:pt x="8973" y="174"/>
                  <a:pt x="8974" y="173"/>
                </a:cubicBezTo>
                <a:cubicBezTo>
                  <a:pt x="9039" y="101"/>
                  <a:pt x="8976" y="1"/>
                  <a:pt x="8901" y="1"/>
                </a:cubicBezTo>
                <a:close/>
              </a:path>
            </a:pathLst>
          </a:custGeom>
          <a:solidFill>
            <a:srgbClr val="F9F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7" name="Google Shape;6227;p69"/>
          <p:cNvGrpSpPr/>
          <p:nvPr/>
        </p:nvGrpSpPr>
        <p:grpSpPr>
          <a:xfrm>
            <a:off x="3234494" y="3557243"/>
            <a:ext cx="1165661" cy="912528"/>
            <a:chOff x="4089831" y="4107905"/>
            <a:chExt cx="1165661" cy="912528"/>
          </a:xfrm>
        </p:grpSpPr>
        <p:sp>
          <p:nvSpPr>
            <p:cNvPr id="6228" name="Google Shape;6228;p69"/>
            <p:cNvSpPr/>
            <p:nvPr/>
          </p:nvSpPr>
          <p:spPr>
            <a:xfrm>
              <a:off x="4089831" y="4107905"/>
              <a:ext cx="1165661" cy="912528"/>
            </a:xfrm>
            <a:custGeom>
              <a:avLst/>
              <a:gdLst/>
              <a:ahLst/>
              <a:cxnLst/>
              <a:rect l="l" t="t" r="r" b="b"/>
              <a:pathLst>
                <a:path w="17310" h="13551" extrusionOk="0">
                  <a:moveTo>
                    <a:pt x="2032" y="12085"/>
                  </a:moveTo>
                  <a:cubicBezTo>
                    <a:pt x="1974" y="12103"/>
                    <a:pt x="1920" y="12130"/>
                    <a:pt x="1868" y="12171"/>
                  </a:cubicBezTo>
                  <a:lnTo>
                    <a:pt x="2219" y="12214"/>
                  </a:lnTo>
                  <a:cubicBezTo>
                    <a:pt x="2155" y="12173"/>
                    <a:pt x="2093" y="12130"/>
                    <a:pt x="2032" y="12085"/>
                  </a:cubicBezTo>
                  <a:close/>
                  <a:moveTo>
                    <a:pt x="12873" y="1"/>
                  </a:moveTo>
                  <a:cubicBezTo>
                    <a:pt x="12342" y="1"/>
                    <a:pt x="11801" y="121"/>
                    <a:pt x="11270" y="211"/>
                  </a:cubicBezTo>
                  <a:cubicBezTo>
                    <a:pt x="10374" y="347"/>
                    <a:pt x="9466" y="417"/>
                    <a:pt x="8557" y="417"/>
                  </a:cubicBezTo>
                  <a:cubicBezTo>
                    <a:pt x="8146" y="417"/>
                    <a:pt x="7736" y="403"/>
                    <a:pt x="7326" y="374"/>
                  </a:cubicBezTo>
                  <a:cubicBezTo>
                    <a:pt x="6842" y="343"/>
                    <a:pt x="6352" y="304"/>
                    <a:pt x="5865" y="304"/>
                  </a:cubicBezTo>
                  <a:cubicBezTo>
                    <a:pt x="5534" y="304"/>
                    <a:pt x="5205" y="322"/>
                    <a:pt x="4880" y="374"/>
                  </a:cubicBezTo>
                  <a:cubicBezTo>
                    <a:pt x="4067" y="502"/>
                    <a:pt x="3263" y="879"/>
                    <a:pt x="2809" y="1563"/>
                  </a:cubicBezTo>
                  <a:cubicBezTo>
                    <a:pt x="2065" y="2701"/>
                    <a:pt x="2518" y="4283"/>
                    <a:pt x="1937" y="5515"/>
                  </a:cubicBezTo>
                  <a:cubicBezTo>
                    <a:pt x="1706" y="6011"/>
                    <a:pt x="1304" y="6431"/>
                    <a:pt x="1013" y="6901"/>
                  </a:cubicBezTo>
                  <a:cubicBezTo>
                    <a:pt x="0" y="8547"/>
                    <a:pt x="485" y="10938"/>
                    <a:pt x="2032" y="12085"/>
                  </a:cubicBezTo>
                  <a:lnTo>
                    <a:pt x="2032" y="12085"/>
                  </a:lnTo>
                  <a:cubicBezTo>
                    <a:pt x="2096" y="12064"/>
                    <a:pt x="2163" y="12057"/>
                    <a:pt x="2233" y="12057"/>
                  </a:cubicBezTo>
                  <a:cubicBezTo>
                    <a:pt x="2490" y="12057"/>
                    <a:pt x="2780" y="12164"/>
                    <a:pt x="3055" y="12164"/>
                  </a:cubicBezTo>
                  <a:cubicBezTo>
                    <a:pt x="3116" y="12164"/>
                    <a:pt x="3177" y="12159"/>
                    <a:pt x="3237" y="12145"/>
                  </a:cubicBezTo>
                  <a:cubicBezTo>
                    <a:pt x="3425" y="12103"/>
                    <a:pt x="3596" y="11983"/>
                    <a:pt x="3785" y="11906"/>
                  </a:cubicBezTo>
                  <a:cubicBezTo>
                    <a:pt x="3930" y="11846"/>
                    <a:pt x="4079" y="11820"/>
                    <a:pt x="4227" y="11820"/>
                  </a:cubicBezTo>
                  <a:cubicBezTo>
                    <a:pt x="4802" y="11820"/>
                    <a:pt x="5386" y="12211"/>
                    <a:pt x="5889" y="12564"/>
                  </a:cubicBezTo>
                  <a:cubicBezTo>
                    <a:pt x="6531" y="13026"/>
                    <a:pt x="7232" y="13463"/>
                    <a:pt x="8028" y="13540"/>
                  </a:cubicBezTo>
                  <a:cubicBezTo>
                    <a:pt x="8109" y="13547"/>
                    <a:pt x="8189" y="13550"/>
                    <a:pt x="8269" y="13550"/>
                  </a:cubicBezTo>
                  <a:cubicBezTo>
                    <a:pt x="9408" y="13550"/>
                    <a:pt x="10469" y="12853"/>
                    <a:pt x="11612" y="12701"/>
                  </a:cubicBezTo>
                  <a:cubicBezTo>
                    <a:pt x="12271" y="12607"/>
                    <a:pt x="12930" y="12701"/>
                    <a:pt x="13580" y="12599"/>
                  </a:cubicBezTo>
                  <a:cubicBezTo>
                    <a:pt x="15522" y="12308"/>
                    <a:pt x="16874" y="10366"/>
                    <a:pt x="17096" y="8415"/>
                  </a:cubicBezTo>
                  <a:cubicBezTo>
                    <a:pt x="17310" y="6465"/>
                    <a:pt x="16643" y="4540"/>
                    <a:pt x="15873" y="2735"/>
                  </a:cubicBezTo>
                  <a:cubicBezTo>
                    <a:pt x="15419" y="1648"/>
                    <a:pt x="14803" y="468"/>
                    <a:pt x="13683" y="117"/>
                  </a:cubicBezTo>
                  <a:cubicBezTo>
                    <a:pt x="13418" y="33"/>
                    <a:pt x="13147" y="1"/>
                    <a:pt x="12873" y="1"/>
                  </a:cubicBezTo>
                  <a:close/>
                </a:path>
              </a:pathLst>
            </a:custGeom>
            <a:solidFill>
              <a:srgbClr val="6F9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9"/>
            <p:cNvSpPr/>
            <p:nvPr/>
          </p:nvSpPr>
          <p:spPr>
            <a:xfrm>
              <a:off x="4271178" y="4358410"/>
              <a:ext cx="51381" cy="58451"/>
            </a:xfrm>
            <a:custGeom>
              <a:avLst/>
              <a:gdLst/>
              <a:ahLst/>
              <a:cxnLst/>
              <a:rect l="l" t="t" r="r" b="b"/>
              <a:pathLst>
                <a:path w="763" h="868" extrusionOk="0">
                  <a:moveTo>
                    <a:pt x="272" y="1"/>
                  </a:moveTo>
                  <a:cubicBezTo>
                    <a:pt x="179" y="1"/>
                    <a:pt x="89" y="64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lnTo>
                    <a:pt x="65" y="161"/>
                  </a:lnTo>
                  <a:cubicBezTo>
                    <a:pt x="20" y="216"/>
                    <a:pt x="1" y="291"/>
                    <a:pt x="22" y="367"/>
                  </a:cubicBezTo>
                  <a:lnTo>
                    <a:pt x="22" y="358"/>
                  </a:lnTo>
                  <a:cubicBezTo>
                    <a:pt x="23" y="362"/>
                    <a:pt x="25" y="366"/>
                    <a:pt x="26" y="370"/>
                  </a:cubicBezTo>
                  <a:lnTo>
                    <a:pt x="26" y="370"/>
                  </a:lnTo>
                  <a:cubicBezTo>
                    <a:pt x="16" y="547"/>
                    <a:pt x="63" y="736"/>
                    <a:pt x="219" y="820"/>
                  </a:cubicBezTo>
                  <a:cubicBezTo>
                    <a:pt x="265" y="845"/>
                    <a:pt x="312" y="856"/>
                    <a:pt x="357" y="856"/>
                  </a:cubicBezTo>
                  <a:cubicBezTo>
                    <a:pt x="375" y="856"/>
                    <a:pt x="392" y="854"/>
                    <a:pt x="408" y="851"/>
                  </a:cubicBezTo>
                  <a:lnTo>
                    <a:pt x="408" y="851"/>
                  </a:lnTo>
                  <a:cubicBezTo>
                    <a:pt x="431" y="863"/>
                    <a:pt x="455" y="868"/>
                    <a:pt x="478" y="868"/>
                  </a:cubicBezTo>
                  <a:cubicBezTo>
                    <a:pt x="588" y="868"/>
                    <a:pt x="692" y="756"/>
                    <a:pt x="698" y="640"/>
                  </a:cubicBezTo>
                  <a:cubicBezTo>
                    <a:pt x="698" y="627"/>
                    <a:pt x="699" y="614"/>
                    <a:pt x="698" y="601"/>
                  </a:cubicBezTo>
                  <a:lnTo>
                    <a:pt x="698" y="601"/>
                  </a:lnTo>
                  <a:cubicBezTo>
                    <a:pt x="716" y="561"/>
                    <a:pt x="728" y="519"/>
                    <a:pt x="732" y="478"/>
                  </a:cubicBezTo>
                  <a:cubicBezTo>
                    <a:pt x="762" y="275"/>
                    <a:pt x="635" y="53"/>
                    <a:pt x="430" y="53"/>
                  </a:cubicBezTo>
                  <a:cubicBezTo>
                    <a:pt x="424" y="53"/>
                    <a:pt x="418" y="53"/>
                    <a:pt x="413" y="54"/>
                  </a:cubicBezTo>
                  <a:lnTo>
                    <a:pt x="413" y="54"/>
                  </a:lnTo>
                  <a:cubicBezTo>
                    <a:pt x="403" y="47"/>
                    <a:pt x="392" y="40"/>
                    <a:pt x="381" y="33"/>
                  </a:cubicBezTo>
                  <a:cubicBezTo>
                    <a:pt x="347" y="11"/>
                    <a:pt x="309" y="1"/>
                    <a:pt x="27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9"/>
            <p:cNvSpPr/>
            <p:nvPr/>
          </p:nvSpPr>
          <p:spPr>
            <a:xfrm>
              <a:off x="4356161" y="4305279"/>
              <a:ext cx="64108" cy="57172"/>
            </a:xfrm>
            <a:custGeom>
              <a:avLst/>
              <a:gdLst/>
              <a:ahLst/>
              <a:cxnLst/>
              <a:rect l="l" t="t" r="r" b="b"/>
              <a:pathLst>
                <a:path w="952" h="849" extrusionOk="0">
                  <a:moveTo>
                    <a:pt x="257" y="1"/>
                  </a:moveTo>
                  <a:cubicBezTo>
                    <a:pt x="112" y="1"/>
                    <a:pt x="1" y="138"/>
                    <a:pt x="43" y="274"/>
                  </a:cubicBezTo>
                  <a:cubicBezTo>
                    <a:pt x="78" y="469"/>
                    <a:pt x="192" y="633"/>
                    <a:pt x="349" y="735"/>
                  </a:cubicBezTo>
                  <a:lnTo>
                    <a:pt x="349" y="735"/>
                  </a:lnTo>
                  <a:cubicBezTo>
                    <a:pt x="424" y="803"/>
                    <a:pt x="516" y="848"/>
                    <a:pt x="612" y="848"/>
                  </a:cubicBezTo>
                  <a:cubicBezTo>
                    <a:pt x="619" y="848"/>
                    <a:pt x="626" y="848"/>
                    <a:pt x="634" y="848"/>
                  </a:cubicBezTo>
                  <a:cubicBezTo>
                    <a:pt x="644" y="847"/>
                    <a:pt x="655" y="846"/>
                    <a:pt x="665" y="844"/>
                  </a:cubicBezTo>
                  <a:lnTo>
                    <a:pt x="665" y="844"/>
                  </a:lnTo>
                  <a:cubicBezTo>
                    <a:pt x="747" y="842"/>
                    <a:pt x="823" y="798"/>
                    <a:pt x="862" y="729"/>
                  </a:cubicBezTo>
                  <a:lnTo>
                    <a:pt x="862" y="729"/>
                  </a:lnTo>
                  <a:cubicBezTo>
                    <a:pt x="949" y="614"/>
                    <a:pt x="952" y="436"/>
                    <a:pt x="865" y="300"/>
                  </a:cubicBezTo>
                  <a:cubicBezTo>
                    <a:pt x="719" y="112"/>
                    <a:pt x="497" y="1"/>
                    <a:pt x="257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9"/>
            <p:cNvSpPr/>
            <p:nvPr/>
          </p:nvSpPr>
          <p:spPr>
            <a:xfrm>
              <a:off x="4470908" y="4225548"/>
              <a:ext cx="61010" cy="62357"/>
            </a:xfrm>
            <a:custGeom>
              <a:avLst/>
              <a:gdLst/>
              <a:ahLst/>
              <a:cxnLst/>
              <a:rect l="l" t="t" r="r" b="b"/>
              <a:pathLst>
                <a:path w="906" h="926" extrusionOk="0">
                  <a:moveTo>
                    <a:pt x="293" y="0"/>
                  </a:moveTo>
                  <a:cubicBezTo>
                    <a:pt x="221" y="0"/>
                    <a:pt x="150" y="38"/>
                    <a:pt x="110" y="107"/>
                  </a:cubicBezTo>
                  <a:cubicBezTo>
                    <a:pt x="101" y="123"/>
                    <a:pt x="94" y="140"/>
                    <a:pt x="89" y="157"/>
                  </a:cubicBezTo>
                  <a:lnTo>
                    <a:pt x="89" y="157"/>
                  </a:lnTo>
                  <a:cubicBezTo>
                    <a:pt x="60" y="195"/>
                    <a:pt x="40" y="242"/>
                    <a:pt x="33" y="295"/>
                  </a:cubicBezTo>
                  <a:cubicBezTo>
                    <a:pt x="24" y="352"/>
                    <a:pt x="26" y="411"/>
                    <a:pt x="38" y="468"/>
                  </a:cubicBezTo>
                  <a:lnTo>
                    <a:pt x="38" y="468"/>
                  </a:lnTo>
                  <a:cubicBezTo>
                    <a:pt x="0" y="724"/>
                    <a:pt x="237" y="925"/>
                    <a:pt x="480" y="925"/>
                  </a:cubicBezTo>
                  <a:cubicBezTo>
                    <a:pt x="535" y="925"/>
                    <a:pt x="589" y="915"/>
                    <a:pt x="641" y="894"/>
                  </a:cubicBezTo>
                  <a:cubicBezTo>
                    <a:pt x="837" y="800"/>
                    <a:pt x="906" y="560"/>
                    <a:pt x="795" y="381"/>
                  </a:cubicBezTo>
                  <a:cubicBezTo>
                    <a:pt x="782" y="359"/>
                    <a:pt x="768" y="338"/>
                    <a:pt x="754" y="318"/>
                  </a:cubicBezTo>
                  <a:lnTo>
                    <a:pt x="754" y="318"/>
                  </a:lnTo>
                  <a:cubicBezTo>
                    <a:pt x="723" y="252"/>
                    <a:pt x="672" y="196"/>
                    <a:pt x="610" y="158"/>
                  </a:cubicBezTo>
                  <a:lnTo>
                    <a:pt x="610" y="158"/>
                  </a:lnTo>
                  <a:cubicBezTo>
                    <a:pt x="549" y="105"/>
                    <a:pt x="479" y="61"/>
                    <a:pt x="401" y="30"/>
                  </a:cubicBezTo>
                  <a:cubicBezTo>
                    <a:pt x="367" y="10"/>
                    <a:pt x="330" y="0"/>
                    <a:pt x="29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69"/>
            <p:cNvSpPr/>
            <p:nvPr/>
          </p:nvSpPr>
          <p:spPr>
            <a:xfrm>
              <a:off x="4554949" y="4180296"/>
              <a:ext cx="72054" cy="72660"/>
            </a:xfrm>
            <a:custGeom>
              <a:avLst/>
              <a:gdLst/>
              <a:ahLst/>
              <a:cxnLst/>
              <a:rect l="l" t="t" r="r" b="b"/>
              <a:pathLst>
                <a:path w="1070" h="1079" extrusionOk="0">
                  <a:moveTo>
                    <a:pt x="282" y="0"/>
                  </a:moveTo>
                  <a:cubicBezTo>
                    <a:pt x="180" y="0"/>
                    <a:pt x="94" y="69"/>
                    <a:pt x="69" y="163"/>
                  </a:cubicBezTo>
                  <a:cubicBezTo>
                    <a:pt x="1" y="481"/>
                    <a:pt x="196" y="821"/>
                    <a:pt x="496" y="927"/>
                  </a:cubicBezTo>
                  <a:lnTo>
                    <a:pt x="496" y="927"/>
                  </a:lnTo>
                  <a:cubicBezTo>
                    <a:pt x="587" y="1020"/>
                    <a:pt x="714" y="1078"/>
                    <a:pt x="856" y="1078"/>
                  </a:cubicBezTo>
                  <a:cubicBezTo>
                    <a:pt x="967" y="1078"/>
                    <a:pt x="1061" y="984"/>
                    <a:pt x="1069" y="864"/>
                  </a:cubicBezTo>
                  <a:cubicBezTo>
                    <a:pt x="1069" y="419"/>
                    <a:pt x="727" y="43"/>
                    <a:pt x="28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9"/>
            <p:cNvSpPr/>
            <p:nvPr/>
          </p:nvSpPr>
          <p:spPr>
            <a:xfrm>
              <a:off x="4447743" y="4369589"/>
              <a:ext cx="63771" cy="59664"/>
            </a:xfrm>
            <a:custGeom>
              <a:avLst/>
              <a:gdLst/>
              <a:ahLst/>
              <a:cxnLst/>
              <a:rect l="l" t="t" r="r" b="b"/>
              <a:pathLst>
                <a:path w="947" h="886" extrusionOk="0">
                  <a:moveTo>
                    <a:pt x="559" y="0"/>
                  </a:moveTo>
                  <a:cubicBezTo>
                    <a:pt x="526" y="0"/>
                    <a:pt x="490" y="9"/>
                    <a:pt x="454" y="30"/>
                  </a:cubicBezTo>
                  <a:lnTo>
                    <a:pt x="446" y="38"/>
                  </a:lnTo>
                  <a:cubicBezTo>
                    <a:pt x="300" y="115"/>
                    <a:pt x="181" y="218"/>
                    <a:pt x="86" y="346"/>
                  </a:cubicBezTo>
                  <a:cubicBezTo>
                    <a:pt x="1" y="483"/>
                    <a:pt x="18" y="663"/>
                    <a:pt x="138" y="774"/>
                  </a:cubicBezTo>
                  <a:cubicBezTo>
                    <a:pt x="218" y="847"/>
                    <a:pt x="319" y="886"/>
                    <a:pt x="421" y="886"/>
                  </a:cubicBezTo>
                  <a:cubicBezTo>
                    <a:pt x="461" y="886"/>
                    <a:pt x="501" y="880"/>
                    <a:pt x="540" y="868"/>
                  </a:cubicBezTo>
                  <a:cubicBezTo>
                    <a:pt x="685" y="808"/>
                    <a:pt x="805" y="705"/>
                    <a:pt x="882" y="568"/>
                  </a:cubicBezTo>
                  <a:cubicBezTo>
                    <a:pt x="946" y="456"/>
                    <a:pt x="897" y="306"/>
                    <a:pt x="778" y="260"/>
                  </a:cubicBezTo>
                  <a:lnTo>
                    <a:pt x="778" y="260"/>
                  </a:lnTo>
                  <a:cubicBezTo>
                    <a:pt x="793" y="137"/>
                    <a:pt x="690" y="0"/>
                    <a:pt x="559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9"/>
            <p:cNvSpPr/>
            <p:nvPr/>
          </p:nvSpPr>
          <p:spPr>
            <a:xfrm>
              <a:off x="4375151" y="4428781"/>
              <a:ext cx="61751" cy="57576"/>
            </a:xfrm>
            <a:custGeom>
              <a:avLst/>
              <a:gdLst/>
              <a:ahLst/>
              <a:cxnLst/>
              <a:rect l="l" t="t" r="r" b="b"/>
              <a:pathLst>
                <a:path w="917" h="855" extrusionOk="0">
                  <a:moveTo>
                    <a:pt x="413" y="460"/>
                  </a:moveTo>
                  <a:lnTo>
                    <a:pt x="413" y="461"/>
                  </a:lnTo>
                  <a:lnTo>
                    <a:pt x="413" y="461"/>
                  </a:lnTo>
                  <a:cubicBezTo>
                    <a:pt x="414" y="463"/>
                    <a:pt x="413" y="464"/>
                    <a:pt x="413" y="466"/>
                  </a:cubicBezTo>
                  <a:lnTo>
                    <a:pt x="413" y="466"/>
                  </a:lnTo>
                  <a:cubicBezTo>
                    <a:pt x="412" y="464"/>
                    <a:pt x="412" y="463"/>
                    <a:pt x="412" y="461"/>
                  </a:cubicBezTo>
                  <a:lnTo>
                    <a:pt x="412" y="461"/>
                  </a:lnTo>
                  <a:cubicBezTo>
                    <a:pt x="412" y="461"/>
                    <a:pt x="412" y="461"/>
                    <a:pt x="413" y="460"/>
                  </a:cubicBezTo>
                  <a:close/>
                  <a:moveTo>
                    <a:pt x="426" y="474"/>
                  </a:moveTo>
                  <a:lnTo>
                    <a:pt x="426" y="474"/>
                  </a:lnTo>
                  <a:cubicBezTo>
                    <a:pt x="425" y="474"/>
                    <a:pt x="424" y="475"/>
                    <a:pt x="423" y="475"/>
                  </a:cubicBezTo>
                  <a:lnTo>
                    <a:pt x="423" y="475"/>
                  </a:lnTo>
                  <a:cubicBezTo>
                    <a:pt x="422" y="475"/>
                    <a:pt x="422" y="475"/>
                    <a:pt x="422" y="475"/>
                  </a:cubicBezTo>
                  <a:lnTo>
                    <a:pt x="422" y="475"/>
                  </a:lnTo>
                  <a:cubicBezTo>
                    <a:pt x="423" y="474"/>
                    <a:pt x="425" y="474"/>
                    <a:pt x="426" y="474"/>
                  </a:cubicBezTo>
                  <a:close/>
                  <a:moveTo>
                    <a:pt x="368" y="1"/>
                  </a:moveTo>
                  <a:cubicBezTo>
                    <a:pt x="351" y="1"/>
                    <a:pt x="334" y="2"/>
                    <a:pt x="317" y="6"/>
                  </a:cubicBezTo>
                  <a:cubicBezTo>
                    <a:pt x="265" y="22"/>
                    <a:pt x="222" y="58"/>
                    <a:pt x="194" y="103"/>
                  </a:cubicBezTo>
                  <a:lnTo>
                    <a:pt x="194" y="103"/>
                  </a:lnTo>
                  <a:cubicBezTo>
                    <a:pt x="144" y="136"/>
                    <a:pt x="99" y="179"/>
                    <a:pt x="61" y="228"/>
                  </a:cubicBezTo>
                  <a:cubicBezTo>
                    <a:pt x="1" y="331"/>
                    <a:pt x="35" y="468"/>
                    <a:pt x="146" y="528"/>
                  </a:cubicBezTo>
                  <a:cubicBezTo>
                    <a:pt x="181" y="548"/>
                    <a:pt x="218" y="557"/>
                    <a:pt x="254" y="557"/>
                  </a:cubicBezTo>
                  <a:cubicBezTo>
                    <a:pt x="256" y="557"/>
                    <a:pt x="259" y="557"/>
                    <a:pt x="261" y="557"/>
                  </a:cubicBezTo>
                  <a:lnTo>
                    <a:pt x="261" y="557"/>
                  </a:lnTo>
                  <a:lnTo>
                    <a:pt x="309" y="699"/>
                  </a:lnTo>
                  <a:cubicBezTo>
                    <a:pt x="334" y="793"/>
                    <a:pt x="427" y="854"/>
                    <a:pt x="522" y="854"/>
                  </a:cubicBezTo>
                  <a:cubicBezTo>
                    <a:pt x="558" y="854"/>
                    <a:pt x="593" y="846"/>
                    <a:pt x="625" y="827"/>
                  </a:cubicBezTo>
                  <a:cubicBezTo>
                    <a:pt x="856" y="690"/>
                    <a:pt x="916" y="374"/>
                    <a:pt x="737" y="169"/>
                  </a:cubicBezTo>
                  <a:cubicBezTo>
                    <a:pt x="672" y="98"/>
                    <a:pt x="588" y="56"/>
                    <a:pt x="499" y="40"/>
                  </a:cubicBezTo>
                  <a:lnTo>
                    <a:pt x="499" y="40"/>
                  </a:lnTo>
                  <a:cubicBezTo>
                    <a:pt x="461" y="15"/>
                    <a:pt x="416" y="1"/>
                    <a:pt x="36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9"/>
            <p:cNvSpPr/>
            <p:nvPr/>
          </p:nvSpPr>
          <p:spPr>
            <a:xfrm>
              <a:off x="4556969" y="4304740"/>
              <a:ext cx="52189" cy="48216"/>
            </a:xfrm>
            <a:custGeom>
              <a:avLst/>
              <a:gdLst/>
              <a:ahLst/>
              <a:cxnLst/>
              <a:rect l="l" t="t" r="r" b="b"/>
              <a:pathLst>
                <a:path w="775" h="716" extrusionOk="0">
                  <a:moveTo>
                    <a:pt x="430" y="409"/>
                  </a:moveTo>
                  <a:lnTo>
                    <a:pt x="430" y="409"/>
                  </a:lnTo>
                  <a:cubicBezTo>
                    <a:pt x="421" y="421"/>
                    <a:pt x="407" y="431"/>
                    <a:pt x="389" y="436"/>
                  </a:cubicBezTo>
                  <a:lnTo>
                    <a:pt x="389" y="436"/>
                  </a:lnTo>
                  <a:cubicBezTo>
                    <a:pt x="404" y="429"/>
                    <a:pt x="418" y="420"/>
                    <a:pt x="430" y="409"/>
                  </a:cubicBezTo>
                  <a:close/>
                  <a:moveTo>
                    <a:pt x="356" y="0"/>
                  </a:moveTo>
                  <a:cubicBezTo>
                    <a:pt x="255" y="0"/>
                    <a:pt x="155" y="37"/>
                    <a:pt x="81" y="111"/>
                  </a:cubicBezTo>
                  <a:cubicBezTo>
                    <a:pt x="8" y="185"/>
                    <a:pt x="0" y="272"/>
                    <a:pt x="30" y="343"/>
                  </a:cubicBezTo>
                  <a:lnTo>
                    <a:pt x="30" y="343"/>
                  </a:lnTo>
                  <a:cubicBezTo>
                    <a:pt x="22" y="420"/>
                    <a:pt x="47" y="497"/>
                    <a:pt x="90" y="565"/>
                  </a:cubicBezTo>
                  <a:cubicBezTo>
                    <a:pt x="156" y="664"/>
                    <a:pt x="263" y="716"/>
                    <a:pt x="370" y="716"/>
                  </a:cubicBezTo>
                  <a:cubicBezTo>
                    <a:pt x="458" y="716"/>
                    <a:pt x="546" y="681"/>
                    <a:pt x="612" y="608"/>
                  </a:cubicBezTo>
                  <a:cubicBezTo>
                    <a:pt x="774" y="454"/>
                    <a:pt x="749" y="188"/>
                    <a:pt x="569" y="60"/>
                  </a:cubicBezTo>
                  <a:cubicBezTo>
                    <a:pt x="504" y="20"/>
                    <a:pt x="429" y="0"/>
                    <a:pt x="356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9"/>
            <p:cNvSpPr/>
            <p:nvPr/>
          </p:nvSpPr>
          <p:spPr>
            <a:xfrm>
              <a:off x="4344040" y="4518411"/>
              <a:ext cx="52997" cy="59125"/>
            </a:xfrm>
            <a:custGeom>
              <a:avLst/>
              <a:gdLst/>
              <a:ahLst/>
              <a:cxnLst/>
              <a:rect l="l" t="t" r="r" b="b"/>
              <a:pathLst>
                <a:path w="787" h="878" extrusionOk="0">
                  <a:moveTo>
                    <a:pt x="566" y="429"/>
                  </a:moveTo>
                  <a:cubicBezTo>
                    <a:pt x="563" y="432"/>
                    <a:pt x="562" y="434"/>
                    <a:pt x="560" y="436"/>
                  </a:cubicBezTo>
                  <a:lnTo>
                    <a:pt x="560" y="436"/>
                  </a:lnTo>
                  <a:cubicBezTo>
                    <a:pt x="562" y="433"/>
                    <a:pt x="564" y="430"/>
                    <a:pt x="566" y="429"/>
                  </a:cubicBezTo>
                  <a:close/>
                  <a:moveTo>
                    <a:pt x="491" y="1"/>
                  </a:moveTo>
                  <a:cubicBezTo>
                    <a:pt x="470" y="1"/>
                    <a:pt x="450" y="4"/>
                    <a:pt x="429" y="10"/>
                  </a:cubicBezTo>
                  <a:lnTo>
                    <a:pt x="437" y="18"/>
                  </a:lnTo>
                  <a:cubicBezTo>
                    <a:pt x="104" y="138"/>
                    <a:pt x="1" y="566"/>
                    <a:pt x="249" y="814"/>
                  </a:cubicBezTo>
                  <a:cubicBezTo>
                    <a:pt x="292" y="856"/>
                    <a:pt x="347" y="878"/>
                    <a:pt x="403" y="878"/>
                  </a:cubicBezTo>
                  <a:cubicBezTo>
                    <a:pt x="459" y="878"/>
                    <a:pt x="514" y="856"/>
                    <a:pt x="557" y="814"/>
                  </a:cubicBezTo>
                  <a:cubicBezTo>
                    <a:pt x="685" y="686"/>
                    <a:pt x="787" y="500"/>
                    <a:pt x="679" y="321"/>
                  </a:cubicBezTo>
                  <a:lnTo>
                    <a:pt x="679" y="321"/>
                  </a:lnTo>
                  <a:cubicBezTo>
                    <a:pt x="705" y="274"/>
                    <a:pt x="715" y="218"/>
                    <a:pt x="702" y="164"/>
                  </a:cubicBezTo>
                  <a:cubicBezTo>
                    <a:pt x="674" y="65"/>
                    <a:pt x="588" y="1"/>
                    <a:pt x="491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9"/>
            <p:cNvSpPr/>
            <p:nvPr/>
          </p:nvSpPr>
          <p:spPr>
            <a:xfrm>
              <a:off x="4543366" y="4494572"/>
              <a:ext cx="56566" cy="58519"/>
            </a:xfrm>
            <a:custGeom>
              <a:avLst/>
              <a:gdLst/>
              <a:ahLst/>
              <a:cxnLst/>
              <a:rect l="l" t="t" r="r" b="b"/>
              <a:pathLst>
                <a:path w="840" h="869" extrusionOk="0">
                  <a:moveTo>
                    <a:pt x="427" y="0"/>
                  </a:moveTo>
                  <a:cubicBezTo>
                    <a:pt x="389" y="0"/>
                    <a:pt x="351" y="10"/>
                    <a:pt x="318" y="30"/>
                  </a:cubicBezTo>
                  <a:cubicBezTo>
                    <a:pt x="232" y="73"/>
                    <a:pt x="146" y="133"/>
                    <a:pt x="78" y="210"/>
                  </a:cubicBezTo>
                  <a:cubicBezTo>
                    <a:pt x="1" y="295"/>
                    <a:pt x="1" y="432"/>
                    <a:pt x="78" y="518"/>
                  </a:cubicBezTo>
                  <a:cubicBezTo>
                    <a:pt x="90" y="530"/>
                    <a:pt x="103" y="541"/>
                    <a:pt x="116" y="551"/>
                  </a:cubicBezTo>
                  <a:lnTo>
                    <a:pt x="116" y="551"/>
                  </a:lnTo>
                  <a:cubicBezTo>
                    <a:pt x="117" y="560"/>
                    <a:pt x="119" y="568"/>
                    <a:pt x="121" y="577"/>
                  </a:cubicBezTo>
                  <a:cubicBezTo>
                    <a:pt x="129" y="654"/>
                    <a:pt x="164" y="731"/>
                    <a:pt x="223" y="791"/>
                  </a:cubicBezTo>
                  <a:cubicBezTo>
                    <a:pt x="289" y="843"/>
                    <a:pt x="368" y="869"/>
                    <a:pt x="447" y="869"/>
                  </a:cubicBezTo>
                  <a:cubicBezTo>
                    <a:pt x="512" y="869"/>
                    <a:pt x="576" y="852"/>
                    <a:pt x="634" y="817"/>
                  </a:cubicBezTo>
                  <a:cubicBezTo>
                    <a:pt x="771" y="731"/>
                    <a:pt x="839" y="569"/>
                    <a:pt x="805" y="415"/>
                  </a:cubicBezTo>
                  <a:cubicBezTo>
                    <a:pt x="779" y="278"/>
                    <a:pt x="694" y="150"/>
                    <a:pt x="583" y="64"/>
                  </a:cubicBezTo>
                  <a:cubicBezTo>
                    <a:pt x="541" y="23"/>
                    <a:pt x="484" y="0"/>
                    <a:pt x="42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9"/>
            <p:cNvSpPr/>
            <p:nvPr/>
          </p:nvSpPr>
          <p:spPr>
            <a:xfrm>
              <a:off x="4591245" y="4388646"/>
              <a:ext cx="58788" cy="51650"/>
            </a:xfrm>
            <a:custGeom>
              <a:avLst/>
              <a:gdLst/>
              <a:ahLst/>
              <a:cxnLst/>
              <a:rect l="l" t="t" r="r" b="b"/>
              <a:pathLst>
                <a:path w="873" h="767" extrusionOk="0">
                  <a:moveTo>
                    <a:pt x="490" y="334"/>
                  </a:moveTo>
                  <a:cubicBezTo>
                    <a:pt x="489" y="336"/>
                    <a:pt x="489" y="339"/>
                    <a:pt x="488" y="343"/>
                  </a:cubicBezTo>
                  <a:lnTo>
                    <a:pt x="488" y="343"/>
                  </a:lnTo>
                  <a:cubicBezTo>
                    <a:pt x="488" y="342"/>
                    <a:pt x="488" y="340"/>
                    <a:pt x="489" y="339"/>
                  </a:cubicBezTo>
                  <a:lnTo>
                    <a:pt x="489" y="339"/>
                  </a:lnTo>
                  <a:cubicBezTo>
                    <a:pt x="489" y="337"/>
                    <a:pt x="489" y="335"/>
                    <a:pt x="490" y="334"/>
                  </a:cubicBezTo>
                  <a:close/>
                  <a:moveTo>
                    <a:pt x="294" y="0"/>
                  </a:moveTo>
                  <a:cubicBezTo>
                    <a:pt x="226" y="0"/>
                    <a:pt x="157" y="34"/>
                    <a:pt x="111" y="114"/>
                  </a:cubicBezTo>
                  <a:lnTo>
                    <a:pt x="94" y="114"/>
                  </a:lnTo>
                  <a:cubicBezTo>
                    <a:pt x="0" y="285"/>
                    <a:pt x="26" y="499"/>
                    <a:pt x="154" y="653"/>
                  </a:cubicBezTo>
                  <a:cubicBezTo>
                    <a:pt x="233" y="727"/>
                    <a:pt x="334" y="766"/>
                    <a:pt x="436" y="766"/>
                  </a:cubicBezTo>
                  <a:cubicBezTo>
                    <a:pt x="522" y="766"/>
                    <a:pt x="610" y="738"/>
                    <a:pt x="684" y="679"/>
                  </a:cubicBezTo>
                  <a:cubicBezTo>
                    <a:pt x="847" y="559"/>
                    <a:pt x="873" y="311"/>
                    <a:pt x="727" y="157"/>
                  </a:cubicBezTo>
                  <a:cubicBezTo>
                    <a:pt x="658" y="83"/>
                    <a:pt x="564" y="47"/>
                    <a:pt x="471" y="47"/>
                  </a:cubicBezTo>
                  <a:cubicBezTo>
                    <a:pt x="458" y="47"/>
                    <a:pt x="446" y="48"/>
                    <a:pt x="434" y="49"/>
                  </a:cubicBezTo>
                  <a:lnTo>
                    <a:pt x="434" y="49"/>
                  </a:lnTo>
                  <a:cubicBezTo>
                    <a:pt x="394" y="18"/>
                    <a:pt x="344" y="0"/>
                    <a:pt x="29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69"/>
            <p:cNvSpPr/>
            <p:nvPr/>
          </p:nvSpPr>
          <p:spPr>
            <a:xfrm>
              <a:off x="4682827" y="4259016"/>
              <a:ext cx="54546" cy="51919"/>
            </a:xfrm>
            <a:custGeom>
              <a:avLst/>
              <a:gdLst/>
              <a:ahLst/>
              <a:cxnLst/>
              <a:rect l="l" t="t" r="r" b="b"/>
              <a:pathLst>
                <a:path w="810" h="771" extrusionOk="0">
                  <a:moveTo>
                    <a:pt x="505" y="346"/>
                  </a:moveTo>
                  <a:lnTo>
                    <a:pt x="505" y="346"/>
                  </a:lnTo>
                  <a:cubicBezTo>
                    <a:pt x="503" y="350"/>
                    <a:pt x="501" y="354"/>
                    <a:pt x="500" y="357"/>
                  </a:cubicBezTo>
                  <a:lnTo>
                    <a:pt x="500" y="357"/>
                  </a:lnTo>
                  <a:cubicBezTo>
                    <a:pt x="500" y="355"/>
                    <a:pt x="501" y="352"/>
                    <a:pt x="502" y="349"/>
                  </a:cubicBezTo>
                  <a:lnTo>
                    <a:pt x="502" y="349"/>
                  </a:lnTo>
                  <a:cubicBezTo>
                    <a:pt x="503" y="348"/>
                    <a:pt x="504" y="346"/>
                    <a:pt x="505" y="346"/>
                  </a:cubicBezTo>
                  <a:close/>
                  <a:moveTo>
                    <a:pt x="479" y="474"/>
                  </a:moveTo>
                  <a:lnTo>
                    <a:pt x="479" y="474"/>
                  </a:lnTo>
                  <a:cubicBezTo>
                    <a:pt x="479" y="477"/>
                    <a:pt x="478" y="482"/>
                    <a:pt x="475" y="487"/>
                  </a:cubicBezTo>
                  <a:lnTo>
                    <a:pt x="475" y="487"/>
                  </a:lnTo>
                  <a:cubicBezTo>
                    <a:pt x="477" y="483"/>
                    <a:pt x="478" y="478"/>
                    <a:pt x="479" y="474"/>
                  </a:cubicBezTo>
                  <a:close/>
                  <a:moveTo>
                    <a:pt x="317" y="0"/>
                  </a:moveTo>
                  <a:cubicBezTo>
                    <a:pt x="248" y="0"/>
                    <a:pt x="177" y="34"/>
                    <a:pt x="129" y="115"/>
                  </a:cubicBezTo>
                  <a:cubicBezTo>
                    <a:pt x="34" y="286"/>
                    <a:pt x="0" y="517"/>
                    <a:pt x="146" y="671"/>
                  </a:cubicBezTo>
                  <a:cubicBezTo>
                    <a:pt x="217" y="738"/>
                    <a:pt x="305" y="771"/>
                    <a:pt x="391" y="771"/>
                  </a:cubicBezTo>
                  <a:cubicBezTo>
                    <a:pt x="511" y="771"/>
                    <a:pt x="628" y="708"/>
                    <a:pt x="693" y="594"/>
                  </a:cubicBezTo>
                  <a:cubicBezTo>
                    <a:pt x="810" y="410"/>
                    <a:pt x="716" y="170"/>
                    <a:pt x="513" y="110"/>
                  </a:cubicBezTo>
                  <a:lnTo>
                    <a:pt x="513" y="110"/>
                  </a:lnTo>
                  <a:cubicBezTo>
                    <a:pt x="473" y="44"/>
                    <a:pt x="396" y="0"/>
                    <a:pt x="31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69"/>
            <p:cNvSpPr/>
            <p:nvPr/>
          </p:nvSpPr>
          <p:spPr>
            <a:xfrm>
              <a:off x="4796901" y="4156929"/>
              <a:ext cx="55354" cy="50640"/>
            </a:xfrm>
            <a:custGeom>
              <a:avLst/>
              <a:gdLst/>
              <a:ahLst/>
              <a:cxnLst/>
              <a:rect l="l" t="t" r="r" b="b"/>
              <a:pathLst>
                <a:path w="822" h="752" extrusionOk="0">
                  <a:moveTo>
                    <a:pt x="431" y="357"/>
                  </a:moveTo>
                  <a:lnTo>
                    <a:pt x="431" y="357"/>
                  </a:lnTo>
                  <a:cubicBezTo>
                    <a:pt x="432" y="358"/>
                    <a:pt x="432" y="359"/>
                    <a:pt x="432" y="359"/>
                  </a:cubicBezTo>
                  <a:lnTo>
                    <a:pt x="432" y="359"/>
                  </a:lnTo>
                  <a:cubicBezTo>
                    <a:pt x="432" y="359"/>
                    <a:pt x="431" y="359"/>
                    <a:pt x="431" y="358"/>
                  </a:cubicBezTo>
                  <a:lnTo>
                    <a:pt x="431" y="358"/>
                  </a:lnTo>
                  <a:cubicBezTo>
                    <a:pt x="431" y="358"/>
                    <a:pt x="431" y="358"/>
                    <a:pt x="431" y="357"/>
                  </a:cubicBezTo>
                  <a:close/>
                  <a:moveTo>
                    <a:pt x="384" y="0"/>
                  </a:moveTo>
                  <a:cubicBezTo>
                    <a:pt x="257" y="0"/>
                    <a:pt x="129" y="66"/>
                    <a:pt x="58" y="184"/>
                  </a:cubicBezTo>
                  <a:lnTo>
                    <a:pt x="58" y="184"/>
                  </a:lnTo>
                  <a:cubicBezTo>
                    <a:pt x="40" y="209"/>
                    <a:pt x="26" y="238"/>
                    <a:pt x="17" y="270"/>
                  </a:cubicBezTo>
                  <a:cubicBezTo>
                    <a:pt x="0" y="330"/>
                    <a:pt x="0" y="399"/>
                    <a:pt x="17" y="467"/>
                  </a:cubicBezTo>
                  <a:cubicBezTo>
                    <a:pt x="60" y="644"/>
                    <a:pt x="216" y="752"/>
                    <a:pt x="383" y="752"/>
                  </a:cubicBezTo>
                  <a:cubicBezTo>
                    <a:pt x="450" y="752"/>
                    <a:pt x="518" y="735"/>
                    <a:pt x="582" y="698"/>
                  </a:cubicBezTo>
                  <a:cubicBezTo>
                    <a:pt x="787" y="561"/>
                    <a:pt x="821" y="270"/>
                    <a:pt x="633" y="99"/>
                  </a:cubicBezTo>
                  <a:cubicBezTo>
                    <a:pt x="563" y="32"/>
                    <a:pt x="473" y="0"/>
                    <a:pt x="384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9"/>
            <p:cNvSpPr/>
            <p:nvPr/>
          </p:nvSpPr>
          <p:spPr>
            <a:xfrm>
              <a:off x="4666666" y="4186626"/>
              <a:ext cx="37913" cy="42155"/>
            </a:xfrm>
            <a:custGeom>
              <a:avLst/>
              <a:gdLst/>
              <a:ahLst/>
              <a:cxnLst/>
              <a:rect l="l" t="t" r="r" b="b"/>
              <a:pathLst>
                <a:path w="563" h="626" extrusionOk="0">
                  <a:moveTo>
                    <a:pt x="432" y="261"/>
                  </a:moveTo>
                  <a:lnTo>
                    <a:pt x="435" y="263"/>
                  </a:lnTo>
                  <a:lnTo>
                    <a:pt x="435" y="263"/>
                  </a:lnTo>
                  <a:cubicBezTo>
                    <a:pt x="435" y="263"/>
                    <a:pt x="435" y="263"/>
                    <a:pt x="435" y="264"/>
                  </a:cubicBezTo>
                  <a:lnTo>
                    <a:pt x="435" y="264"/>
                  </a:lnTo>
                  <a:cubicBezTo>
                    <a:pt x="434" y="270"/>
                    <a:pt x="432" y="276"/>
                    <a:pt x="428" y="283"/>
                  </a:cubicBezTo>
                  <a:lnTo>
                    <a:pt x="428" y="274"/>
                  </a:lnTo>
                  <a:cubicBezTo>
                    <a:pt x="430" y="270"/>
                    <a:pt x="431" y="265"/>
                    <a:pt x="432" y="261"/>
                  </a:cubicBezTo>
                  <a:close/>
                  <a:moveTo>
                    <a:pt x="441" y="274"/>
                  </a:moveTo>
                  <a:lnTo>
                    <a:pt x="446" y="291"/>
                  </a:lnTo>
                  <a:cubicBezTo>
                    <a:pt x="444" y="285"/>
                    <a:pt x="442" y="280"/>
                    <a:pt x="441" y="274"/>
                  </a:cubicBezTo>
                  <a:close/>
                  <a:moveTo>
                    <a:pt x="120" y="460"/>
                  </a:moveTo>
                  <a:lnTo>
                    <a:pt x="120" y="460"/>
                  </a:lnTo>
                  <a:cubicBezTo>
                    <a:pt x="120" y="461"/>
                    <a:pt x="121" y="462"/>
                    <a:pt x="122" y="464"/>
                  </a:cubicBezTo>
                  <a:lnTo>
                    <a:pt x="122" y="464"/>
                  </a:lnTo>
                  <a:cubicBezTo>
                    <a:pt x="121" y="463"/>
                    <a:pt x="121" y="463"/>
                    <a:pt x="120" y="462"/>
                  </a:cubicBezTo>
                  <a:lnTo>
                    <a:pt x="120" y="460"/>
                  </a:lnTo>
                  <a:close/>
                  <a:moveTo>
                    <a:pt x="220" y="0"/>
                  </a:moveTo>
                  <a:cubicBezTo>
                    <a:pt x="182" y="0"/>
                    <a:pt x="145" y="9"/>
                    <a:pt x="112" y="26"/>
                  </a:cubicBezTo>
                  <a:cubicBezTo>
                    <a:pt x="61" y="60"/>
                    <a:pt x="26" y="103"/>
                    <a:pt x="9" y="154"/>
                  </a:cubicBezTo>
                  <a:lnTo>
                    <a:pt x="18" y="172"/>
                  </a:lnTo>
                  <a:cubicBezTo>
                    <a:pt x="1" y="248"/>
                    <a:pt x="1" y="325"/>
                    <a:pt x="26" y="402"/>
                  </a:cubicBezTo>
                  <a:cubicBezTo>
                    <a:pt x="52" y="514"/>
                    <a:pt x="138" y="599"/>
                    <a:pt x="249" y="625"/>
                  </a:cubicBezTo>
                  <a:cubicBezTo>
                    <a:pt x="256" y="626"/>
                    <a:pt x="264" y="626"/>
                    <a:pt x="271" y="626"/>
                  </a:cubicBezTo>
                  <a:cubicBezTo>
                    <a:pt x="366" y="626"/>
                    <a:pt x="458" y="576"/>
                    <a:pt x="505" y="497"/>
                  </a:cubicBezTo>
                  <a:cubicBezTo>
                    <a:pt x="563" y="382"/>
                    <a:pt x="534" y="244"/>
                    <a:pt x="434" y="172"/>
                  </a:cubicBezTo>
                  <a:lnTo>
                    <a:pt x="434" y="172"/>
                  </a:lnTo>
                  <a:cubicBezTo>
                    <a:pt x="430" y="148"/>
                    <a:pt x="422" y="125"/>
                    <a:pt x="411" y="103"/>
                  </a:cubicBezTo>
                  <a:cubicBezTo>
                    <a:pt x="377" y="60"/>
                    <a:pt x="334" y="26"/>
                    <a:pt x="283" y="9"/>
                  </a:cubicBezTo>
                  <a:cubicBezTo>
                    <a:pt x="262" y="3"/>
                    <a:pt x="241" y="0"/>
                    <a:pt x="22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9"/>
            <p:cNvSpPr/>
            <p:nvPr/>
          </p:nvSpPr>
          <p:spPr>
            <a:xfrm>
              <a:off x="4357036" y="4640633"/>
              <a:ext cx="71717" cy="54748"/>
            </a:xfrm>
            <a:custGeom>
              <a:avLst/>
              <a:gdLst/>
              <a:ahLst/>
              <a:cxnLst/>
              <a:rect l="l" t="t" r="r" b="b"/>
              <a:pathLst>
                <a:path w="1065" h="813" extrusionOk="0">
                  <a:moveTo>
                    <a:pt x="522" y="380"/>
                  </a:moveTo>
                  <a:lnTo>
                    <a:pt x="518" y="385"/>
                  </a:lnTo>
                  <a:lnTo>
                    <a:pt x="518" y="385"/>
                  </a:lnTo>
                  <a:cubicBezTo>
                    <a:pt x="518" y="384"/>
                    <a:pt x="519" y="383"/>
                    <a:pt x="519" y="383"/>
                  </a:cubicBezTo>
                  <a:lnTo>
                    <a:pt x="519" y="383"/>
                  </a:lnTo>
                  <a:cubicBezTo>
                    <a:pt x="520" y="382"/>
                    <a:pt x="521" y="381"/>
                    <a:pt x="522" y="380"/>
                  </a:cubicBezTo>
                  <a:close/>
                  <a:moveTo>
                    <a:pt x="524" y="379"/>
                  </a:moveTo>
                  <a:cubicBezTo>
                    <a:pt x="523" y="381"/>
                    <a:pt x="521" y="386"/>
                    <a:pt x="519" y="390"/>
                  </a:cubicBezTo>
                  <a:lnTo>
                    <a:pt x="519" y="390"/>
                  </a:lnTo>
                  <a:cubicBezTo>
                    <a:pt x="522" y="384"/>
                    <a:pt x="523" y="381"/>
                    <a:pt x="524" y="379"/>
                  </a:cubicBezTo>
                  <a:lnTo>
                    <a:pt x="524" y="379"/>
                  </a:lnTo>
                  <a:cubicBezTo>
                    <a:pt x="524" y="379"/>
                    <a:pt x="524" y="379"/>
                    <a:pt x="524" y="379"/>
                  </a:cubicBezTo>
                  <a:close/>
                  <a:moveTo>
                    <a:pt x="560" y="450"/>
                  </a:moveTo>
                  <a:lnTo>
                    <a:pt x="560" y="450"/>
                  </a:lnTo>
                  <a:cubicBezTo>
                    <a:pt x="559" y="450"/>
                    <a:pt x="559" y="451"/>
                    <a:pt x="558" y="451"/>
                  </a:cubicBezTo>
                  <a:lnTo>
                    <a:pt x="558" y="451"/>
                  </a:lnTo>
                  <a:cubicBezTo>
                    <a:pt x="558" y="451"/>
                    <a:pt x="558" y="451"/>
                    <a:pt x="557" y="451"/>
                  </a:cubicBezTo>
                  <a:lnTo>
                    <a:pt x="557" y="451"/>
                  </a:lnTo>
                  <a:cubicBezTo>
                    <a:pt x="558" y="450"/>
                    <a:pt x="559" y="450"/>
                    <a:pt x="560" y="450"/>
                  </a:cubicBezTo>
                  <a:close/>
                  <a:moveTo>
                    <a:pt x="571" y="449"/>
                  </a:moveTo>
                  <a:cubicBezTo>
                    <a:pt x="569" y="450"/>
                    <a:pt x="567" y="451"/>
                    <a:pt x="565" y="452"/>
                  </a:cubicBezTo>
                  <a:lnTo>
                    <a:pt x="565" y="452"/>
                  </a:lnTo>
                  <a:cubicBezTo>
                    <a:pt x="565" y="452"/>
                    <a:pt x="564" y="452"/>
                    <a:pt x="563" y="452"/>
                  </a:cubicBezTo>
                  <a:lnTo>
                    <a:pt x="563" y="452"/>
                  </a:lnTo>
                  <a:cubicBezTo>
                    <a:pt x="567" y="450"/>
                    <a:pt x="569" y="450"/>
                    <a:pt x="571" y="449"/>
                  </a:cubicBezTo>
                  <a:close/>
                  <a:moveTo>
                    <a:pt x="553" y="453"/>
                  </a:moveTo>
                  <a:cubicBezTo>
                    <a:pt x="553" y="453"/>
                    <a:pt x="553" y="453"/>
                    <a:pt x="554" y="453"/>
                  </a:cubicBezTo>
                  <a:lnTo>
                    <a:pt x="554" y="453"/>
                  </a:lnTo>
                  <a:cubicBezTo>
                    <a:pt x="553" y="453"/>
                    <a:pt x="553" y="453"/>
                    <a:pt x="553" y="453"/>
                  </a:cubicBezTo>
                  <a:lnTo>
                    <a:pt x="553" y="453"/>
                  </a:lnTo>
                  <a:cubicBezTo>
                    <a:pt x="553" y="453"/>
                    <a:pt x="553" y="453"/>
                    <a:pt x="553" y="453"/>
                  </a:cubicBezTo>
                  <a:close/>
                  <a:moveTo>
                    <a:pt x="535" y="436"/>
                  </a:moveTo>
                  <a:lnTo>
                    <a:pt x="535" y="436"/>
                  </a:lnTo>
                  <a:cubicBezTo>
                    <a:pt x="537" y="437"/>
                    <a:pt x="538" y="439"/>
                    <a:pt x="540" y="440"/>
                  </a:cubicBezTo>
                  <a:lnTo>
                    <a:pt x="540" y="440"/>
                  </a:lnTo>
                  <a:cubicBezTo>
                    <a:pt x="539" y="440"/>
                    <a:pt x="539" y="440"/>
                    <a:pt x="539" y="440"/>
                  </a:cubicBezTo>
                  <a:cubicBezTo>
                    <a:pt x="537" y="440"/>
                    <a:pt x="539" y="444"/>
                    <a:pt x="544" y="453"/>
                  </a:cubicBezTo>
                  <a:lnTo>
                    <a:pt x="535" y="436"/>
                  </a:lnTo>
                  <a:close/>
                  <a:moveTo>
                    <a:pt x="554" y="453"/>
                  </a:moveTo>
                  <a:cubicBezTo>
                    <a:pt x="554" y="453"/>
                    <a:pt x="554" y="453"/>
                    <a:pt x="555" y="454"/>
                  </a:cubicBezTo>
                  <a:lnTo>
                    <a:pt x="555" y="454"/>
                  </a:lnTo>
                  <a:cubicBezTo>
                    <a:pt x="554" y="455"/>
                    <a:pt x="553" y="455"/>
                    <a:pt x="552" y="456"/>
                  </a:cubicBezTo>
                  <a:lnTo>
                    <a:pt x="552" y="456"/>
                  </a:lnTo>
                  <a:cubicBezTo>
                    <a:pt x="551" y="456"/>
                    <a:pt x="551" y="455"/>
                    <a:pt x="550" y="455"/>
                  </a:cubicBezTo>
                  <a:lnTo>
                    <a:pt x="550" y="455"/>
                  </a:lnTo>
                  <a:cubicBezTo>
                    <a:pt x="551" y="455"/>
                    <a:pt x="551" y="454"/>
                    <a:pt x="552" y="453"/>
                  </a:cubicBezTo>
                  <a:close/>
                  <a:moveTo>
                    <a:pt x="550" y="456"/>
                  </a:moveTo>
                  <a:cubicBezTo>
                    <a:pt x="550" y="456"/>
                    <a:pt x="550" y="456"/>
                    <a:pt x="551" y="456"/>
                  </a:cubicBezTo>
                  <a:lnTo>
                    <a:pt x="551" y="456"/>
                  </a:lnTo>
                  <a:cubicBezTo>
                    <a:pt x="550" y="457"/>
                    <a:pt x="550" y="457"/>
                    <a:pt x="549" y="457"/>
                  </a:cubicBezTo>
                  <a:lnTo>
                    <a:pt x="549" y="457"/>
                  </a:lnTo>
                  <a:cubicBezTo>
                    <a:pt x="549" y="457"/>
                    <a:pt x="549" y="457"/>
                    <a:pt x="549" y="457"/>
                  </a:cubicBezTo>
                  <a:lnTo>
                    <a:pt x="549" y="457"/>
                  </a:lnTo>
                  <a:cubicBezTo>
                    <a:pt x="549" y="457"/>
                    <a:pt x="549" y="456"/>
                    <a:pt x="550" y="456"/>
                  </a:cubicBezTo>
                  <a:close/>
                  <a:moveTo>
                    <a:pt x="553" y="0"/>
                  </a:moveTo>
                  <a:cubicBezTo>
                    <a:pt x="263" y="0"/>
                    <a:pt x="1" y="340"/>
                    <a:pt x="219" y="641"/>
                  </a:cubicBezTo>
                  <a:cubicBezTo>
                    <a:pt x="306" y="761"/>
                    <a:pt x="422" y="812"/>
                    <a:pt x="537" y="812"/>
                  </a:cubicBezTo>
                  <a:cubicBezTo>
                    <a:pt x="806" y="812"/>
                    <a:pt x="1065" y="534"/>
                    <a:pt x="903" y="222"/>
                  </a:cubicBezTo>
                  <a:cubicBezTo>
                    <a:pt x="902" y="221"/>
                    <a:pt x="902" y="219"/>
                    <a:pt x="901" y="218"/>
                  </a:cubicBezTo>
                  <a:lnTo>
                    <a:pt x="901" y="218"/>
                  </a:lnTo>
                  <a:cubicBezTo>
                    <a:pt x="890" y="187"/>
                    <a:pt x="872" y="157"/>
                    <a:pt x="843" y="128"/>
                  </a:cubicBezTo>
                  <a:lnTo>
                    <a:pt x="835" y="128"/>
                  </a:lnTo>
                  <a:cubicBezTo>
                    <a:pt x="749" y="38"/>
                    <a:pt x="649" y="0"/>
                    <a:pt x="553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9"/>
            <p:cNvSpPr/>
            <p:nvPr/>
          </p:nvSpPr>
          <p:spPr>
            <a:xfrm>
              <a:off x="4640470" y="4468983"/>
              <a:ext cx="58519" cy="53401"/>
            </a:xfrm>
            <a:custGeom>
              <a:avLst/>
              <a:gdLst/>
              <a:ahLst/>
              <a:cxnLst/>
              <a:rect l="l" t="t" r="r" b="b"/>
              <a:pathLst>
                <a:path w="869" h="793" extrusionOk="0">
                  <a:moveTo>
                    <a:pt x="507" y="449"/>
                  </a:moveTo>
                  <a:lnTo>
                    <a:pt x="507" y="449"/>
                  </a:lnTo>
                  <a:cubicBezTo>
                    <a:pt x="507" y="450"/>
                    <a:pt x="507" y="450"/>
                    <a:pt x="507" y="450"/>
                  </a:cubicBezTo>
                  <a:lnTo>
                    <a:pt x="507" y="450"/>
                  </a:lnTo>
                  <a:cubicBezTo>
                    <a:pt x="507" y="450"/>
                    <a:pt x="507" y="450"/>
                    <a:pt x="507" y="449"/>
                  </a:cubicBezTo>
                  <a:close/>
                  <a:moveTo>
                    <a:pt x="435" y="1"/>
                  </a:moveTo>
                  <a:cubicBezTo>
                    <a:pt x="399" y="1"/>
                    <a:pt x="360" y="11"/>
                    <a:pt x="321" y="34"/>
                  </a:cubicBezTo>
                  <a:lnTo>
                    <a:pt x="321" y="16"/>
                  </a:lnTo>
                  <a:cubicBezTo>
                    <a:pt x="290" y="36"/>
                    <a:pt x="261" y="58"/>
                    <a:pt x="235" y="82"/>
                  </a:cubicBezTo>
                  <a:lnTo>
                    <a:pt x="235" y="82"/>
                  </a:lnTo>
                  <a:cubicBezTo>
                    <a:pt x="179" y="112"/>
                    <a:pt x="127" y="150"/>
                    <a:pt x="82" y="196"/>
                  </a:cubicBezTo>
                  <a:cubicBezTo>
                    <a:pt x="8" y="269"/>
                    <a:pt x="1" y="356"/>
                    <a:pt x="30" y="427"/>
                  </a:cubicBezTo>
                  <a:lnTo>
                    <a:pt x="30" y="427"/>
                  </a:lnTo>
                  <a:cubicBezTo>
                    <a:pt x="21" y="469"/>
                    <a:pt x="15" y="512"/>
                    <a:pt x="13" y="555"/>
                  </a:cubicBezTo>
                  <a:cubicBezTo>
                    <a:pt x="13" y="658"/>
                    <a:pt x="82" y="744"/>
                    <a:pt x="176" y="769"/>
                  </a:cubicBezTo>
                  <a:cubicBezTo>
                    <a:pt x="234" y="785"/>
                    <a:pt x="293" y="792"/>
                    <a:pt x="352" y="792"/>
                  </a:cubicBezTo>
                  <a:cubicBezTo>
                    <a:pt x="457" y="792"/>
                    <a:pt x="561" y="767"/>
                    <a:pt x="655" y="718"/>
                  </a:cubicBezTo>
                  <a:cubicBezTo>
                    <a:pt x="792" y="632"/>
                    <a:pt x="869" y="470"/>
                    <a:pt x="852" y="307"/>
                  </a:cubicBezTo>
                  <a:cubicBezTo>
                    <a:pt x="827" y="133"/>
                    <a:pt x="682" y="7"/>
                    <a:pt x="509" y="7"/>
                  </a:cubicBezTo>
                  <a:cubicBezTo>
                    <a:pt x="504" y="7"/>
                    <a:pt x="498" y="8"/>
                    <a:pt x="492" y="8"/>
                  </a:cubicBezTo>
                  <a:cubicBezTo>
                    <a:pt x="491" y="8"/>
                    <a:pt x="489" y="8"/>
                    <a:pt x="488" y="8"/>
                  </a:cubicBezTo>
                  <a:lnTo>
                    <a:pt x="488" y="8"/>
                  </a:lnTo>
                  <a:cubicBezTo>
                    <a:pt x="471" y="3"/>
                    <a:pt x="453" y="1"/>
                    <a:pt x="435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9"/>
            <p:cNvSpPr/>
            <p:nvPr/>
          </p:nvSpPr>
          <p:spPr>
            <a:xfrm>
              <a:off x="4246127" y="4495986"/>
              <a:ext cx="44781" cy="47206"/>
            </a:xfrm>
            <a:custGeom>
              <a:avLst/>
              <a:gdLst/>
              <a:ahLst/>
              <a:cxnLst/>
              <a:rect l="l" t="t" r="r" b="b"/>
              <a:pathLst>
                <a:path w="665" h="701" extrusionOk="0">
                  <a:moveTo>
                    <a:pt x="437" y="377"/>
                  </a:moveTo>
                  <a:lnTo>
                    <a:pt x="437" y="377"/>
                  </a:lnTo>
                  <a:cubicBezTo>
                    <a:pt x="437" y="379"/>
                    <a:pt x="438" y="382"/>
                    <a:pt x="438" y="384"/>
                  </a:cubicBezTo>
                  <a:lnTo>
                    <a:pt x="438" y="384"/>
                  </a:lnTo>
                  <a:cubicBezTo>
                    <a:pt x="438" y="384"/>
                    <a:pt x="438" y="384"/>
                    <a:pt x="438" y="384"/>
                  </a:cubicBezTo>
                  <a:lnTo>
                    <a:pt x="438" y="384"/>
                  </a:lnTo>
                  <a:cubicBezTo>
                    <a:pt x="437" y="381"/>
                    <a:pt x="437" y="378"/>
                    <a:pt x="437" y="377"/>
                  </a:cubicBezTo>
                  <a:close/>
                  <a:moveTo>
                    <a:pt x="431" y="366"/>
                  </a:moveTo>
                  <a:lnTo>
                    <a:pt x="435" y="367"/>
                  </a:lnTo>
                  <a:lnTo>
                    <a:pt x="435" y="367"/>
                  </a:lnTo>
                  <a:cubicBezTo>
                    <a:pt x="435" y="369"/>
                    <a:pt x="436" y="371"/>
                    <a:pt x="436" y="373"/>
                  </a:cubicBezTo>
                  <a:lnTo>
                    <a:pt x="436" y="373"/>
                  </a:lnTo>
                  <a:cubicBezTo>
                    <a:pt x="436" y="375"/>
                    <a:pt x="435" y="380"/>
                    <a:pt x="434" y="386"/>
                  </a:cubicBezTo>
                  <a:lnTo>
                    <a:pt x="434" y="386"/>
                  </a:lnTo>
                  <a:cubicBezTo>
                    <a:pt x="431" y="384"/>
                    <a:pt x="430" y="372"/>
                    <a:pt x="431" y="366"/>
                  </a:cubicBezTo>
                  <a:close/>
                  <a:moveTo>
                    <a:pt x="439" y="386"/>
                  </a:moveTo>
                  <a:lnTo>
                    <a:pt x="439" y="386"/>
                  </a:lnTo>
                  <a:cubicBezTo>
                    <a:pt x="439" y="387"/>
                    <a:pt x="439" y="387"/>
                    <a:pt x="439" y="388"/>
                  </a:cubicBezTo>
                  <a:lnTo>
                    <a:pt x="439" y="388"/>
                  </a:lnTo>
                  <a:cubicBezTo>
                    <a:pt x="439" y="388"/>
                    <a:pt x="439" y="389"/>
                    <a:pt x="438" y="389"/>
                  </a:cubicBezTo>
                  <a:lnTo>
                    <a:pt x="438" y="389"/>
                  </a:lnTo>
                  <a:cubicBezTo>
                    <a:pt x="438" y="389"/>
                    <a:pt x="438" y="388"/>
                    <a:pt x="438" y="388"/>
                  </a:cubicBezTo>
                  <a:lnTo>
                    <a:pt x="438" y="388"/>
                  </a:lnTo>
                  <a:cubicBezTo>
                    <a:pt x="438" y="387"/>
                    <a:pt x="438" y="387"/>
                    <a:pt x="439" y="386"/>
                  </a:cubicBezTo>
                  <a:close/>
                  <a:moveTo>
                    <a:pt x="413" y="421"/>
                  </a:moveTo>
                  <a:lnTo>
                    <a:pt x="413" y="421"/>
                  </a:lnTo>
                  <a:cubicBezTo>
                    <a:pt x="411" y="424"/>
                    <a:pt x="409" y="425"/>
                    <a:pt x="408" y="425"/>
                  </a:cubicBezTo>
                  <a:cubicBezTo>
                    <a:pt x="408" y="425"/>
                    <a:pt x="408" y="424"/>
                    <a:pt x="408" y="423"/>
                  </a:cubicBezTo>
                  <a:lnTo>
                    <a:pt x="408" y="423"/>
                  </a:lnTo>
                  <a:cubicBezTo>
                    <a:pt x="410" y="423"/>
                    <a:pt x="412" y="422"/>
                    <a:pt x="413" y="421"/>
                  </a:cubicBezTo>
                  <a:close/>
                  <a:moveTo>
                    <a:pt x="337" y="0"/>
                  </a:moveTo>
                  <a:cubicBezTo>
                    <a:pt x="316" y="0"/>
                    <a:pt x="295" y="3"/>
                    <a:pt x="274" y="9"/>
                  </a:cubicBezTo>
                  <a:lnTo>
                    <a:pt x="283" y="17"/>
                  </a:lnTo>
                  <a:cubicBezTo>
                    <a:pt x="163" y="60"/>
                    <a:pt x="69" y="154"/>
                    <a:pt x="35" y="274"/>
                  </a:cubicBezTo>
                  <a:cubicBezTo>
                    <a:pt x="1" y="385"/>
                    <a:pt x="9" y="497"/>
                    <a:pt x="69" y="599"/>
                  </a:cubicBezTo>
                  <a:cubicBezTo>
                    <a:pt x="110" y="661"/>
                    <a:pt x="185" y="701"/>
                    <a:pt x="261" y="701"/>
                  </a:cubicBezTo>
                  <a:cubicBezTo>
                    <a:pt x="280" y="701"/>
                    <a:pt x="299" y="698"/>
                    <a:pt x="317" y="693"/>
                  </a:cubicBezTo>
                  <a:cubicBezTo>
                    <a:pt x="471" y="659"/>
                    <a:pt x="591" y="539"/>
                    <a:pt x="634" y="394"/>
                  </a:cubicBezTo>
                  <a:cubicBezTo>
                    <a:pt x="665" y="288"/>
                    <a:pt x="619" y="188"/>
                    <a:pt x="533" y="140"/>
                  </a:cubicBezTo>
                  <a:lnTo>
                    <a:pt x="533" y="140"/>
                  </a:lnTo>
                  <a:cubicBezTo>
                    <a:pt x="505" y="54"/>
                    <a:pt x="425" y="0"/>
                    <a:pt x="337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9"/>
            <p:cNvSpPr/>
            <p:nvPr/>
          </p:nvSpPr>
          <p:spPr>
            <a:xfrm>
              <a:off x="4255353" y="4619825"/>
              <a:ext cx="61684" cy="54142"/>
            </a:xfrm>
            <a:custGeom>
              <a:avLst/>
              <a:gdLst/>
              <a:ahLst/>
              <a:cxnLst/>
              <a:rect l="l" t="t" r="r" b="b"/>
              <a:pathLst>
                <a:path w="916" h="804" extrusionOk="0">
                  <a:moveTo>
                    <a:pt x="463" y="1"/>
                  </a:moveTo>
                  <a:lnTo>
                    <a:pt x="454" y="9"/>
                  </a:lnTo>
                  <a:cubicBezTo>
                    <a:pt x="189" y="9"/>
                    <a:pt x="1" y="257"/>
                    <a:pt x="78" y="514"/>
                  </a:cubicBezTo>
                  <a:cubicBezTo>
                    <a:pt x="126" y="695"/>
                    <a:pt x="289" y="804"/>
                    <a:pt x="460" y="804"/>
                  </a:cubicBezTo>
                  <a:cubicBezTo>
                    <a:pt x="531" y="804"/>
                    <a:pt x="602" y="785"/>
                    <a:pt x="668" y="745"/>
                  </a:cubicBezTo>
                  <a:cubicBezTo>
                    <a:pt x="882" y="608"/>
                    <a:pt x="916" y="257"/>
                    <a:pt x="685" y="120"/>
                  </a:cubicBezTo>
                  <a:cubicBezTo>
                    <a:pt x="674" y="114"/>
                    <a:pt x="662" y="108"/>
                    <a:pt x="650" y="103"/>
                  </a:cubicBezTo>
                  <a:lnTo>
                    <a:pt x="650" y="103"/>
                  </a:lnTo>
                  <a:cubicBezTo>
                    <a:pt x="616" y="44"/>
                    <a:pt x="554" y="1"/>
                    <a:pt x="463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9"/>
            <p:cNvSpPr/>
            <p:nvPr/>
          </p:nvSpPr>
          <p:spPr>
            <a:xfrm>
              <a:off x="4605588" y="4594640"/>
              <a:ext cx="57105" cy="55354"/>
            </a:xfrm>
            <a:custGeom>
              <a:avLst/>
              <a:gdLst/>
              <a:ahLst/>
              <a:cxnLst/>
              <a:rect l="l" t="t" r="r" b="b"/>
              <a:pathLst>
                <a:path w="848" h="822" extrusionOk="0">
                  <a:moveTo>
                    <a:pt x="292" y="1"/>
                  </a:moveTo>
                  <a:cubicBezTo>
                    <a:pt x="197" y="1"/>
                    <a:pt x="107" y="59"/>
                    <a:pt x="78" y="161"/>
                  </a:cubicBezTo>
                  <a:lnTo>
                    <a:pt x="86" y="161"/>
                  </a:lnTo>
                  <a:cubicBezTo>
                    <a:pt x="1" y="340"/>
                    <a:pt x="35" y="546"/>
                    <a:pt x="155" y="700"/>
                  </a:cubicBezTo>
                  <a:cubicBezTo>
                    <a:pt x="239" y="778"/>
                    <a:pt x="345" y="822"/>
                    <a:pt x="453" y="822"/>
                  </a:cubicBezTo>
                  <a:cubicBezTo>
                    <a:pt x="520" y="822"/>
                    <a:pt x="588" y="805"/>
                    <a:pt x="651" y="768"/>
                  </a:cubicBezTo>
                  <a:cubicBezTo>
                    <a:pt x="831" y="648"/>
                    <a:pt x="848" y="409"/>
                    <a:pt x="702" y="263"/>
                  </a:cubicBezTo>
                  <a:cubicBezTo>
                    <a:pt x="647" y="211"/>
                    <a:pt x="574" y="179"/>
                    <a:pt x="501" y="169"/>
                  </a:cubicBezTo>
                  <a:lnTo>
                    <a:pt x="501" y="169"/>
                  </a:lnTo>
                  <a:cubicBezTo>
                    <a:pt x="485" y="92"/>
                    <a:pt x="426" y="25"/>
                    <a:pt x="343" y="7"/>
                  </a:cubicBezTo>
                  <a:cubicBezTo>
                    <a:pt x="326" y="3"/>
                    <a:pt x="309" y="1"/>
                    <a:pt x="292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9"/>
            <p:cNvSpPr/>
            <p:nvPr/>
          </p:nvSpPr>
          <p:spPr>
            <a:xfrm>
              <a:off x="4460538" y="4543192"/>
              <a:ext cx="58182" cy="55421"/>
            </a:xfrm>
            <a:custGeom>
              <a:avLst/>
              <a:gdLst/>
              <a:ahLst/>
              <a:cxnLst/>
              <a:rect l="l" t="t" r="r" b="b"/>
              <a:pathLst>
                <a:path w="864" h="823" extrusionOk="0">
                  <a:moveTo>
                    <a:pt x="450" y="427"/>
                  </a:moveTo>
                  <a:cubicBezTo>
                    <a:pt x="449" y="428"/>
                    <a:pt x="447" y="431"/>
                    <a:pt x="444" y="437"/>
                  </a:cubicBezTo>
                  <a:cubicBezTo>
                    <a:pt x="444" y="435"/>
                    <a:pt x="444" y="432"/>
                    <a:pt x="444" y="429"/>
                  </a:cubicBezTo>
                  <a:cubicBezTo>
                    <a:pt x="447" y="429"/>
                    <a:pt x="449" y="428"/>
                    <a:pt x="450" y="427"/>
                  </a:cubicBezTo>
                  <a:lnTo>
                    <a:pt x="450" y="427"/>
                  </a:lnTo>
                  <a:cubicBezTo>
                    <a:pt x="450" y="427"/>
                    <a:pt x="450" y="427"/>
                    <a:pt x="450" y="427"/>
                  </a:cubicBezTo>
                  <a:close/>
                  <a:moveTo>
                    <a:pt x="391" y="0"/>
                  </a:moveTo>
                  <a:cubicBezTo>
                    <a:pt x="370" y="0"/>
                    <a:pt x="348" y="3"/>
                    <a:pt x="324" y="9"/>
                  </a:cubicBezTo>
                  <a:lnTo>
                    <a:pt x="333" y="9"/>
                  </a:lnTo>
                  <a:cubicBezTo>
                    <a:pt x="119" y="63"/>
                    <a:pt x="0" y="264"/>
                    <a:pt x="21" y="462"/>
                  </a:cubicBezTo>
                  <a:lnTo>
                    <a:pt x="21" y="462"/>
                  </a:lnTo>
                  <a:cubicBezTo>
                    <a:pt x="22" y="474"/>
                    <a:pt x="24" y="485"/>
                    <a:pt x="27" y="497"/>
                  </a:cubicBezTo>
                  <a:lnTo>
                    <a:pt x="27" y="497"/>
                  </a:lnTo>
                  <a:cubicBezTo>
                    <a:pt x="41" y="573"/>
                    <a:pt x="77" y="647"/>
                    <a:pt x="136" y="711"/>
                  </a:cubicBezTo>
                  <a:cubicBezTo>
                    <a:pt x="210" y="788"/>
                    <a:pt x="311" y="823"/>
                    <a:pt x="413" y="823"/>
                  </a:cubicBezTo>
                  <a:cubicBezTo>
                    <a:pt x="606" y="823"/>
                    <a:pt x="804" y="698"/>
                    <a:pt x="837" y="497"/>
                  </a:cubicBezTo>
                  <a:cubicBezTo>
                    <a:pt x="863" y="403"/>
                    <a:pt x="820" y="300"/>
                    <a:pt x="743" y="249"/>
                  </a:cubicBezTo>
                  <a:cubicBezTo>
                    <a:pt x="698" y="223"/>
                    <a:pt x="650" y="203"/>
                    <a:pt x="602" y="190"/>
                  </a:cubicBezTo>
                  <a:lnTo>
                    <a:pt x="602" y="190"/>
                  </a:lnTo>
                  <a:cubicBezTo>
                    <a:pt x="586" y="91"/>
                    <a:pt x="508" y="0"/>
                    <a:pt x="391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9"/>
            <p:cNvSpPr/>
            <p:nvPr/>
          </p:nvSpPr>
          <p:spPr>
            <a:xfrm>
              <a:off x="4160336" y="4596525"/>
              <a:ext cx="53603" cy="63569"/>
            </a:xfrm>
            <a:custGeom>
              <a:avLst/>
              <a:gdLst/>
              <a:ahLst/>
              <a:cxnLst/>
              <a:rect l="l" t="t" r="r" b="b"/>
              <a:pathLst>
                <a:path w="796" h="944" extrusionOk="0">
                  <a:moveTo>
                    <a:pt x="240" y="0"/>
                  </a:moveTo>
                  <a:cubicBezTo>
                    <a:pt x="133" y="0"/>
                    <a:pt x="26" y="73"/>
                    <a:pt x="26" y="218"/>
                  </a:cubicBezTo>
                  <a:lnTo>
                    <a:pt x="26" y="227"/>
                  </a:lnTo>
                  <a:cubicBezTo>
                    <a:pt x="24" y="261"/>
                    <a:pt x="24" y="294"/>
                    <a:pt x="27" y="327"/>
                  </a:cubicBezTo>
                  <a:lnTo>
                    <a:pt x="27" y="327"/>
                  </a:lnTo>
                  <a:cubicBezTo>
                    <a:pt x="2" y="406"/>
                    <a:pt x="1" y="493"/>
                    <a:pt x="26" y="578"/>
                  </a:cubicBezTo>
                  <a:cubicBezTo>
                    <a:pt x="51" y="660"/>
                    <a:pt x="123" y="718"/>
                    <a:pt x="203" y="733"/>
                  </a:cubicBezTo>
                  <a:lnTo>
                    <a:pt x="203" y="733"/>
                  </a:lnTo>
                  <a:cubicBezTo>
                    <a:pt x="287" y="827"/>
                    <a:pt x="396" y="898"/>
                    <a:pt x="522" y="937"/>
                  </a:cubicBezTo>
                  <a:cubicBezTo>
                    <a:pt x="539" y="941"/>
                    <a:pt x="556" y="943"/>
                    <a:pt x="572" y="943"/>
                  </a:cubicBezTo>
                  <a:cubicBezTo>
                    <a:pt x="691" y="943"/>
                    <a:pt x="796" y="843"/>
                    <a:pt x="796" y="723"/>
                  </a:cubicBezTo>
                  <a:cubicBezTo>
                    <a:pt x="790" y="543"/>
                    <a:pt x="715" y="381"/>
                    <a:pt x="591" y="264"/>
                  </a:cubicBezTo>
                  <a:lnTo>
                    <a:pt x="591" y="264"/>
                  </a:lnTo>
                  <a:cubicBezTo>
                    <a:pt x="564" y="229"/>
                    <a:pt x="527" y="201"/>
                    <a:pt x="486" y="184"/>
                  </a:cubicBezTo>
                  <a:lnTo>
                    <a:pt x="486" y="184"/>
                  </a:lnTo>
                  <a:cubicBezTo>
                    <a:pt x="473" y="177"/>
                    <a:pt x="461" y="170"/>
                    <a:pt x="448" y="163"/>
                  </a:cubicBezTo>
                  <a:lnTo>
                    <a:pt x="448" y="163"/>
                  </a:lnTo>
                  <a:cubicBezTo>
                    <a:pt x="424" y="54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9"/>
            <p:cNvSpPr/>
            <p:nvPr/>
          </p:nvSpPr>
          <p:spPr>
            <a:xfrm>
              <a:off x="4488080" y="4674505"/>
              <a:ext cx="53064" cy="53131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244" y="1"/>
                  </a:moveTo>
                  <a:cubicBezTo>
                    <a:pt x="198" y="1"/>
                    <a:pt x="158" y="18"/>
                    <a:pt x="127" y="45"/>
                  </a:cubicBezTo>
                  <a:lnTo>
                    <a:pt x="127" y="45"/>
                  </a:lnTo>
                  <a:cubicBezTo>
                    <a:pt x="52" y="78"/>
                    <a:pt x="1" y="152"/>
                    <a:pt x="1" y="241"/>
                  </a:cubicBezTo>
                  <a:cubicBezTo>
                    <a:pt x="4" y="294"/>
                    <a:pt x="23" y="340"/>
                    <a:pt x="53" y="376"/>
                  </a:cubicBezTo>
                  <a:lnTo>
                    <a:pt x="53" y="376"/>
                  </a:lnTo>
                  <a:cubicBezTo>
                    <a:pt x="56" y="389"/>
                    <a:pt x="60" y="402"/>
                    <a:pt x="64" y="414"/>
                  </a:cubicBezTo>
                  <a:lnTo>
                    <a:pt x="64" y="414"/>
                  </a:lnTo>
                  <a:cubicBezTo>
                    <a:pt x="85" y="617"/>
                    <a:pt x="255" y="789"/>
                    <a:pt x="475" y="789"/>
                  </a:cubicBezTo>
                  <a:cubicBezTo>
                    <a:pt x="480" y="789"/>
                    <a:pt x="484" y="789"/>
                    <a:pt x="488" y="788"/>
                  </a:cubicBezTo>
                  <a:cubicBezTo>
                    <a:pt x="591" y="788"/>
                    <a:pt x="677" y="720"/>
                    <a:pt x="702" y="626"/>
                  </a:cubicBezTo>
                  <a:cubicBezTo>
                    <a:pt x="788" y="326"/>
                    <a:pt x="565" y="27"/>
                    <a:pt x="257" y="1"/>
                  </a:cubicBezTo>
                  <a:cubicBezTo>
                    <a:pt x="253" y="1"/>
                    <a:pt x="249" y="1"/>
                    <a:pt x="244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9"/>
            <p:cNvSpPr/>
            <p:nvPr/>
          </p:nvSpPr>
          <p:spPr>
            <a:xfrm>
              <a:off x="4183703" y="4730330"/>
              <a:ext cx="56162" cy="60270"/>
            </a:xfrm>
            <a:custGeom>
              <a:avLst/>
              <a:gdLst/>
              <a:ahLst/>
              <a:cxnLst/>
              <a:rect l="l" t="t" r="r" b="b"/>
              <a:pathLst>
                <a:path w="834" h="895" extrusionOk="0">
                  <a:moveTo>
                    <a:pt x="460" y="466"/>
                  </a:moveTo>
                  <a:cubicBezTo>
                    <a:pt x="461" y="466"/>
                    <a:pt x="462" y="467"/>
                    <a:pt x="463" y="467"/>
                  </a:cubicBezTo>
                  <a:lnTo>
                    <a:pt x="463" y="467"/>
                  </a:lnTo>
                  <a:cubicBezTo>
                    <a:pt x="464" y="469"/>
                    <a:pt x="465" y="471"/>
                    <a:pt x="466" y="473"/>
                  </a:cubicBezTo>
                  <a:cubicBezTo>
                    <a:pt x="461" y="468"/>
                    <a:pt x="459" y="466"/>
                    <a:pt x="460" y="466"/>
                  </a:cubicBezTo>
                  <a:close/>
                  <a:moveTo>
                    <a:pt x="552" y="0"/>
                  </a:moveTo>
                  <a:cubicBezTo>
                    <a:pt x="462" y="0"/>
                    <a:pt x="373" y="55"/>
                    <a:pt x="338" y="135"/>
                  </a:cubicBezTo>
                  <a:lnTo>
                    <a:pt x="338" y="135"/>
                  </a:lnTo>
                  <a:cubicBezTo>
                    <a:pt x="246" y="158"/>
                    <a:pt x="167" y="219"/>
                    <a:pt x="123" y="307"/>
                  </a:cubicBezTo>
                  <a:lnTo>
                    <a:pt x="123" y="307"/>
                  </a:lnTo>
                  <a:cubicBezTo>
                    <a:pt x="93" y="334"/>
                    <a:pt x="69" y="370"/>
                    <a:pt x="55" y="413"/>
                  </a:cubicBezTo>
                  <a:cubicBezTo>
                    <a:pt x="1" y="656"/>
                    <a:pt x="214" y="895"/>
                    <a:pt x="450" y="895"/>
                  </a:cubicBezTo>
                  <a:cubicBezTo>
                    <a:pt x="512" y="895"/>
                    <a:pt x="576" y="878"/>
                    <a:pt x="637" y="841"/>
                  </a:cubicBezTo>
                  <a:cubicBezTo>
                    <a:pt x="768" y="755"/>
                    <a:pt x="818" y="620"/>
                    <a:pt x="804" y="489"/>
                  </a:cubicBezTo>
                  <a:lnTo>
                    <a:pt x="804" y="489"/>
                  </a:lnTo>
                  <a:cubicBezTo>
                    <a:pt x="834" y="357"/>
                    <a:pt x="811" y="218"/>
                    <a:pt x="731" y="105"/>
                  </a:cubicBezTo>
                  <a:cubicBezTo>
                    <a:pt x="686" y="31"/>
                    <a:pt x="619" y="0"/>
                    <a:pt x="552" y="0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9"/>
            <p:cNvSpPr/>
            <p:nvPr/>
          </p:nvSpPr>
          <p:spPr>
            <a:xfrm>
              <a:off x="4355622" y="4737333"/>
              <a:ext cx="65724" cy="57239"/>
            </a:xfrm>
            <a:custGeom>
              <a:avLst/>
              <a:gdLst/>
              <a:ahLst/>
              <a:cxnLst/>
              <a:rect l="l" t="t" r="r" b="b"/>
              <a:pathLst>
                <a:path w="976" h="850" extrusionOk="0">
                  <a:moveTo>
                    <a:pt x="478" y="1"/>
                  </a:moveTo>
                  <a:cubicBezTo>
                    <a:pt x="438" y="1"/>
                    <a:pt x="398" y="6"/>
                    <a:pt x="359" y="18"/>
                  </a:cubicBezTo>
                  <a:cubicBezTo>
                    <a:pt x="343" y="23"/>
                    <a:pt x="328" y="30"/>
                    <a:pt x="312" y="37"/>
                  </a:cubicBezTo>
                  <a:lnTo>
                    <a:pt x="312" y="37"/>
                  </a:lnTo>
                  <a:cubicBezTo>
                    <a:pt x="267" y="41"/>
                    <a:pt x="221" y="62"/>
                    <a:pt x="180" y="104"/>
                  </a:cubicBezTo>
                  <a:lnTo>
                    <a:pt x="171" y="104"/>
                  </a:lnTo>
                  <a:cubicBezTo>
                    <a:pt x="0" y="283"/>
                    <a:pt x="9" y="565"/>
                    <a:pt x="188" y="745"/>
                  </a:cubicBezTo>
                  <a:cubicBezTo>
                    <a:pt x="270" y="815"/>
                    <a:pt x="371" y="850"/>
                    <a:pt x="473" y="850"/>
                  </a:cubicBezTo>
                  <a:cubicBezTo>
                    <a:pt x="594" y="850"/>
                    <a:pt x="716" y="800"/>
                    <a:pt x="804" y="702"/>
                  </a:cubicBezTo>
                  <a:cubicBezTo>
                    <a:pt x="975" y="497"/>
                    <a:pt x="924" y="198"/>
                    <a:pt x="693" y="61"/>
                  </a:cubicBezTo>
                  <a:cubicBezTo>
                    <a:pt x="631" y="21"/>
                    <a:pt x="555" y="1"/>
                    <a:pt x="478" y="1"/>
                  </a:cubicBezTo>
                  <a:close/>
                </a:path>
              </a:pathLst>
            </a:custGeom>
            <a:solidFill>
              <a:srgbClr val="4C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2" name="Google Shape;6252;p69"/>
          <p:cNvSpPr/>
          <p:nvPr/>
        </p:nvSpPr>
        <p:spPr>
          <a:xfrm>
            <a:off x="6113061" y="5489321"/>
            <a:ext cx="96768" cy="104647"/>
          </a:xfrm>
          <a:custGeom>
            <a:avLst/>
            <a:gdLst/>
            <a:ahLst/>
            <a:cxnLst/>
            <a:rect l="l" t="t" r="r" b="b"/>
            <a:pathLst>
              <a:path w="1437" h="1554" extrusionOk="0">
                <a:moveTo>
                  <a:pt x="1344" y="1"/>
                </a:moveTo>
                <a:cubicBezTo>
                  <a:pt x="1330" y="1"/>
                  <a:pt x="1315" y="8"/>
                  <a:pt x="1303" y="24"/>
                </a:cubicBezTo>
                <a:lnTo>
                  <a:pt x="46" y="1435"/>
                </a:lnTo>
                <a:cubicBezTo>
                  <a:pt x="1" y="1487"/>
                  <a:pt x="43" y="1553"/>
                  <a:pt x="92" y="1553"/>
                </a:cubicBezTo>
                <a:cubicBezTo>
                  <a:pt x="108" y="1553"/>
                  <a:pt x="125" y="1546"/>
                  <a:pt x="140" y="1529"/>
                </a:cubicBezTo>
                <a:cubicBezTo>
                  <a:pt x="559" y="1059"/>
                  <a:pt x="978" y="588"/>
                  <a:pt x="1397" y="118"/>
                </a:cubicBezTo>
                <a:cubicBezTo>
                  <a:pt x="1437" y="72"/>
                  <a:pt x="1391" y="1"/>
                  <a:pt x="1344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3" name="Google Shape;6253;p69"/>
          <p:cNvSpPr/>
          <p:nvPr/>
        </p:nvSpPr>
        <p:spPr>
          <a:xfrm>
            <a:off x="5884981" y="5482115"/>
            <a:ext cx="84377" cy="71179"/>
          </a:xfrm>
          <a:custGeom>
            <a:avLst/>
            <a:gdLst/>
            <a:ahLst/>
            <a:cxnLst/>
            <a:rect l="l" t="t" r="r" b="b"/>
            <a:pathLst>
              <a:path w="1253" h="1057" extrusionOk="0">
                <a:moveTo>
                  <a:pt x="1154" y="0"/>
                </a:moveTo>
                <a:cubicBezTo>
                  <a:pt x="1138" y="0"/>
                  <a:pt x="1121" y="6"/>
                  <a:pt x="1106" y="19"/>
                </a:cubicBezTo>
                <a:lnTo>
                  <a:pt x="54" y="943"/>
                </a:lnTo>
                <a:cubicBezTo>
                  <a:pt x="1" y="990"/>
                  <a:pt x="50" y="1057"/>
                  <a:pt x="103" y="1057"/>
                </a:cubicBezTo>
                <a:cubicBezTo>
                  <a:pt x="119" y="1057"/>
                  <a:pt x="134" y="1051"/>
                  <a:pt x="148" y="1037"/>
                </a:cubicBezTo>
                <a:lnTo>
                  <a:pt x="1200" y="113"/>
                </a:lnTo>
                <a:cubicBezTo>
                  <a:pt x="1253" y="67"/>
                  <a:pt x="1208" y="0"/>
                  <a:pt x="1154" y="0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4" name="Google Shape;6254;p69"/>
          <p:cNvSpPr/>
          <p:nvPr/>
        </p:nvSpPr>
        <p:spPr>
          <a:xfrm>
            <a:off x="6832221" y="1020093"/>
            <a:ext cx="1176430" cy="853871"/>
          </a:xfrm>
          <a:custGeom>
            <a:avLst/>
            <a:gdLst/>
            <a:ahLst/>
            <a:cxnLst/>
            <a:rect l="l" t="t" r="r" b="b"/>
            <a:pathLst>
              <a:path w="17470" h="12680" extrusionOk="0">
                <a:moveTo>
                  <a:pt x="6737" y="0"/>
                </a:moveTo>
                <a:cubicBezTo>
                  <a:pt x="6550" y="0"/>
                  <a:pt x="6360" y="38"/>
                  <a:pt x="6177" y="84"/>
                </a:cubicBezTo>
                <a:cubicBezTo>
                  <a:pt x="5202" y="323"/>
                  <a:pt x="4235" y="768"/>
                  <a:pt x="3619" y="1564"/>
                </a:cubicBezTo>
                <a:cubicBezTo>
                  <a:pt x="3157" y="2163"/>
                  <a:pt x="2961" y="2984"/>
                  <a:pt x="3140" y="3703"/>
                </a:cubicBezTo>
                <a:cubicBezTo>
                  <a:pt x="2490" y="4721"/>
                  <a:pt x="1498" y="5516"/>
                  <a:pt x="882" y="6568"/>
                </a:cubicBezTo>
                <a:cubicBezTo>
                  <a:pt x="120" y="7860"/>
                  <a:pt x="1" y="9554"/>
                  <a:pt x="736" y="10863"/>
                </a:cubicBezTo>
                <a:cubicBezTo>
                  <a:pt x="1339" y="11948"/>
                  <a:pt x="2558" y="12680"/>
                  <a:pt x="3786" y="12680"/>
                </a:cubicBezTo>
                <a:cubicBezTo>
                  <a:pt x="4040" y="12680"/>
                  <a:pt x="4294" y="12648"/>
                  <a:pt x="4543" y="12583"/>
                </a:cubicBezTo>
                <a:cubicBezTo>
                  <a:pt x="5989" y="12189"/>
                  <a:pt x="7075" y="10812"/>
                  <a:pt x="8555" y="10777"/>
                </a:cubicBezTo>
                <a:cubicBezTo>
                  <a:pt x="8571" y="10777"/>
                  <a:pt x="8586" y="10777"/>
                  <a:pt x="8602" y="10777"/>
                </a:cubicBezTo>
                <a:cubicBezTo>
                  <a:pt x="9465" y="10777"/>
                  <a:pt x="10256" y="11243"/>
                  <a:pt x="11088" y="11453"/>
                </a:cubicBezTo>
                <a:cubicBezTo>
                  <a:pt x="11427" y="11541"/>
                  <a:pt x="11773" y="11583"/>
                  <a:pt x="12118" y="11583"/>
                </a:cubicBezTo>
                <a:cubicBezTo>
                  <a:pt x="14019" y="11583"/>
                  <a:pt x="15906" y="10316"/>
                  <a:pt x="16623" y="8528"/>
                </a:cubicBezTo>
                <a:cubicBezTo>
                  <a:pt x="17470" y="6414"/>
                  <a:pt x="16717" y="3822"/>
                  <a:pt x="14997" y="2325"/>
                </a:cubicBezTo>
                <a:cubicBezTo>
                  <a:pt x="14362" y="1779"/>
                  <a:pt x="13562" y="1353"/>
                  <a:pt x="12722" y="1353"/>
                </a:cubicBezTo>
                <a:cubicBezTo>
                  <a:pt x="12668" y="1353"/>
                  <a:pt x="12614" y="1355"/>
                  <a:pt x="12559" y="1359"/>
                </a:cubicBezTo>
                <a:cubicBezTo>
                  <a:pt x="11566" y="1423"/>
                  <a:pt x="10525" y="2085"/>
                  <a:pt x="9603" y="2085"/>
                </a:cubicBezTo>
                <a:cubicBezTo>
                  <a:pt x="9302" y="2085"/>
                  <a:pt x="9013" y="2014"/>
                  <a:pt x="8744" y="1829"/>
                </a:cubicBezTo>
                <a:cubicBezTo>
                  <a:pt x="8042" y="1350"/>
                  <a:pt x="7837" y="246"/>
                  <a:pt x="7016" y="33"/>
                </a:cubicBezTo>
                <a:cubicBezTo>
                  <a:pt x="6924" y="10"/>
                  <a:pt x="6831" y="0"/>
                  <a:pt x="6737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5" name="Google Shape;6255;p69"/>
          <p:cNvSpPr/>
          <p:nvPr/>
        </p:nvSpPr>
        <p:spPr>
          <a:xfrm>
            <a:off x="6728410" y="1205783"/>
            <a:ext cx="1206935" cy="863905"/>
          </a:xfrm>
          <a:custGeom>
            <a:avLst/>
            <a:gdLst/>
            <a:ahLst/>
            <a:cxnLst/>
            <a:rect l="l" t="t" r="r" b="b"/>
            <a:pathLst>
              <a:path w="17923" h="12829" extrusionOk="0">
                <a:moveTo>
                  <a:pt x="6589" y="166"/>
                </a:moveTo>
                <a:cubicBezTo>
                  <a:pt x="6876" y="166"/>
                  <a:pt x="7145" y="247"/>
                  <a:pt x="7374" y="471"/>
                </a:cubicBezTo>
                <a:cubicBezTo>
                  <a:pt x="7580" y="693"/>
                  <a:pt x="7768" y="941"/>
                  <a:pt x="7922" y="1207"/>
                </a:cubicBezTo>
                <a:cubicBezTo>
                  <a:pt x="8256" y="1720"/>
                  <a:pt x="8658" y="2165"/>
                  <a:pt x="9308" y="2233"/>
                </a:cubicBezTo>
                <a:cubicBezTo>
                  <a:pt x="9374" y="2240"/>
                  <a:pt x="9440" y="2243"/>
                  <a:pt x="9506" y="2243"/>
                </a:cubicBezTo>
                <a:cubicBezTo>
                  <a:pt x="10140" y="2243"/>
                  <a:pt x="10764" y="1964"/>
                  <a:pt x="11352" y="1763"/>
                </a:cubicBezTo>
                <a:cubicBezTo>
                  <a:pt x="11700" y="1639"/>
                  <a:pt x="12071" y="1554"/>
                  <a:pt x="12436" y="1510"/>
                </a:cubicBezTo>
                <a:lnTo>
                  <a:pt x="12436" y="1510"/>
                </a:lnTo>
                <a:cubicBezTo>
                  <a:pt x="12444" y="1513"/>
                  <a:pt x="12454" y="1515"/>
                  <a:pt x="12465" y="1515"/>
                </a:cubicBezTo>
                <a:cubicBezTo>
                  <a:pt x="12511" y="1512"/>
                  <a:pt x="12557" y="1511"/>
                  <a:pt x="12602" y="1511"/>
                </a:cubicBezTo>
                <a:cubicBezTo>
                  <a:pt x="14286" y="1511"/>
                  <a:pt x="15690" y="3025"/>
                  <a:pt x="16314" y="4475"/>
                </a:cubicBezTo>
                <a:cubicBezTo>
                  <a:pt x="16922" y="5886"/>
                  <a:pt x="16990" y="7563"/>
                  <a:pt x="16280" y="8949"/>
                </a:cubicBezTo>
                <a:cubicBezTo>
                  <a:pt x="15561" y="10300"/>
                  <a:pt x="14261" y="11250"/>
                  <a:pt x="12755" y="11515"/>
                </a:cubicBezTo>
                <a:cubicBezTo>
                  <a:pt x="12523" y="11555"/>
                  <a:pt x="12294" y="11574"/>
                  <a:pt x="12067" y="11574"/>
                </a:cubicBezTo>
                <a:cubicBezTo>
                  <a:pt x="11507" y="11574"/>
                  <a:pt x="10961" y="11459"/>
                  <a:pt x="10420" y="11259"/>
                </a:cubicBezTo>
                <a:cubicBezTo>
                  <a:pt x="9778" y="11030"/>
                  <a:pt x="9148" y="10772"/>
                  <a:pt x="8475" y="10772"/>
                </a:cubicBezTo>
                <a:cubicBezTo>
                  <a:pt x="8341" y="10772"/>
                  <a:pt x="8205" y="10782"/>
                  <a:pt x="8067" y="10805"/>
                </a:cubicBezTo>
                <a:cubicBezTo>
                  <a:pt x="6622" y="11062"/>
                  <a:pt x="5621" y="12371"/>
                  <a:pt x="4175" y="12627"/>
                </a:cubicBezTo>
                <a:cubicBezTo>
                  <a:pt x="4006" y="12657"/>
                  <a:pt x="3837" y="12671"/>
                  <a:pt x="3669" y="12671"/>
                </a:cubicBezTo>
                <a:cubicBezTo>
                  <a:pt x="2278" y="12671"/>
                  <a:pt x="959" y="11700"/>
                  <a:pt x="471" y="10395"/>
                </a:cubicBezTo>
                <a:cubicBezTo>
                  <a:pt x="180" y="9573"/>
                  <a:pt x="146" y="8684"/>
                  <a:pt x="377" y="7845"/>
                </a:cubicBezTo>
                <a:cubicBezTo>
                  <a:pt x="599" y="6998"/>
                  <a:pt x="1069" y="6288"/>
                  <a:pt x="1626" y="5629"/>
                </a:cubicBezTo>
                <a:cubicBezTo>
                  <a:pt x="1908" y="5313"/>
                  <a:pt x="2190" y="4988"/>
                  <a:pt x="2472" y="4671"/>
                </a:cubicBezTo>
                <a:cubicBezTo>
                  <a:pt x="2601" y="4517"/>
                  <a:pt x="2729" y="4355"/>
                  <a:pt x="2849" y="4192"/>
                </a:cubicBezTo>
                <a:cubicBezTo>
                  <a:pt x="2934" y="4090"/>
                  <a:pt x="3097" y="3919"/>
                  <a:pt x="3123" y="3782"/>
                </a:cubicBezTo>
                <a:cubicBezTo>
                  <a:pt x="3123" y="3696"/>
                  <a:pt x="3106" y="3611"/>
                  <a:pt x="3080" y="3534"/>
                </a:cubicBezTo>
                <a:cubicBezTo>
                  <a:pt x="3063" y="3414"/>
                  <a:pt x="3054" y="3303"/>
                  <a:pt x="3054" y="3183"/>
                </a:cubicBezTo>
                <a:cubicBezTo>
                  <a:pt x="3063" y="2952"/>
                  <a:pt x="3097" y="2721"/>
                  <a:pt x="3165" y="2507"/>
                </a:cubicBezTo>
                <a:cubicBezTo>
                  <a:pt x="3294" y="2079"/>
                  <a:pt x="3533" y="1694"/>
                  <a:pt x="3850" y="1378"/>
                </a:cubicBezTo>
                <a:cubicBezTo>
                  <a:pt x="4449" y="779"/>
                  <a:pt x="5278" y="428"/>
                  <a:pt x="6091" y="231"/>
                </a:cubicBezTo>
                <a:cubicBezTo>
                  <a:pt x="6261" y="191"/>
                  <a:pt x="6428" y="166"/>
                  <a:pt x="6589" y="166"/>
                </a:cubicBezTo>
                <a:close/>
                <a:moveTo>
                  <a:pt x="6636" y="0"/>
                </a:moveTo>
                <a:cubicBezTo>
                  <a:pt x="6625" y="0"/>
                  <a:pt x="6615" y="0"/>
                  <a:pt x="6604" y="0"/>
                </a:cubicBezTo>
                <a:cubicBezTo>
                  <a:pt x="5826" y="9"/>
                  <a:pt x="4928" y="394"/>
                  <a:pt x="4295" y="822"/>
                </a:cubicBezTo>
                <a:cubicBezTo>
                  <a:pt x="3610" y="1275"/>
                  <a:pt x="3097" y="1942"/>
                  <a:pt x="2943" y="2755"/>
                </a:cubicBezTo>
                <a:cubicBezTo>
                  <a:pt x="2909" y="2943"/>
                  <a:pt x="2892" y="3131"/>
                  <a:pt x="2900" y="3328"/>
                </a:cubicBezTo>
                <a:cubicBezTo>
                  <a:pt x="2909" y="3568"/>
                  <a:pt x="2986" y="3739"/>
                  <a:pt x="2840" y="3944"/>
                </a:cubicBezTo>
                <a:cubicBezTo>
                  <a:pt x="2558" y="4329"/>
                  <a:pt x="2259" y="4697"/>
                  <a:pt x="1933" y="5039"/>
                </a:cubicBezTo>
                <a:cubicBezTo>
                  <a:pt x="1335" y="5724"/>
                  <a:pt x="736" y="6408"/>
                  <a:pt x="394" y="7255"/>
                </a:cubicBezTo>
                <a:cubicBezTo>
                  <a:pt x="94" y="8016"/>
                  <a:pt x="0" y="8838"/>
                  <a:pt x="111" y="9642"/>
                </a:cubicBezTo>
                <a:cubicBezTo>
                  <a:pt x="334" y="11190"/>
                  <a:pt x="1489" y="12431"/>
                  <a:pt x="3011" y="12764"/>
                </a:cubicBezTo>
                <a:cubicBezTo>
                  <a:pt x="3227" y="12807"/>
                  <a:pt x="3445" y="12829"/>
                  <a:pt x="3663" y="12829"/>
                </a:cubicBezTo>
                <a:cubicBezTo>
                  <a:pt x="4181" y="12829"/>
                  <a:pt x="4698" y="12708"/>
                  <a:pt x="5167" y="12473"/>
                </a:cubicBezTo>
                <a:cubicBezTo>
                  <a:pt x="5877" y="12131"/>
                  <a:pt x="6510" y="11626"/>
                  <a:pt x="7220" y="11276"/>
                </a:cubicBezTo>
                <a:cubicBezTo>
                  <a:pt x="7605" y="11079"/>
                  <a:pt x="8025" y="10959"/>
                  <a:pt x="8461" y="10942"/>
                </a:cubicBezTo>
                <a:cubicBezTo>
                  <a:pt x="8474" y="10942"/>
                  <a:pt x="8487" y="10942"/>
                  <a:pt x="8500" y="10942"/>
                </a:cubicBezTo>
                <a:cubicBezTo>
                  <a:pt x="9008" y="10942"/>
                  <a:pt x="9491" y="11101"/>
                  <a:pt x="9967" y="11276"/>
                </a:cubicBezTo>
                <a:cubicBezTo>
                  <a:pt x="10664" y="11531"/>
                  <a:pt x="11333" y="11745"/>
                  <a:pt x="12069" y="11745"/>
                </a:cubicBezTo>
                <a:cubicBezTo>
                  <a:pt x="12146" y="11745"/>
                  <a:pt x="12224" y="11743"/>
                  <a:pt x="12302" y="11738"/>
                </a:cubicBezTo>
                <a:cubicBezTo>
                  <a:pt x="13791" y="11652"/>
                  <a:pt x="15211" y="10822"/>
                  <a:pt x="16075" y="9616"/>
                </a:cubicBezTo>
                <a:cubicBezTo>
                  <a:pt x="17923" y="7032"/>
                  <a:pt x="16716" y="2849"/>
                  <a:pt x="13799" y="1600"/>
                </a:cubicBezTo>
                <a:cubicBezTo>
                  <a:pt x="13429" y="1434"/>
                  <a:pt x="13031" y="1348"/>
                  <a:pt x="12631" y="1348"/>
                </a:cubicBezTo>
                <a:cubicBezTo>
                  <a:pt x="12578" y="1348"/>
                  <a:pt x="12526" y="1349"/>
                  <a:pt x="12473" y="1352"/>
                </a:cubicBezTo>
                <a:cubicBezTo>
                  <a:pt x="12470" y="1352"/>
                  <a:pt x="12467" y="1352"/>
                  <a:pt x="12465" y="1352"/>
                </a:cubicBezTo>
                <a:lnTo>
                  <a:pt x="12465" y="1352"/>
                </a:lnTo>
                <a:cubicBezTo>
                  <a:pt x="12462" y="1352"/>
                  <a:pt x="12459" y="1352"/>
                  <a:pt x="12456" y="1352"/>
                </a:cubicBezTo>
                <a:cubicBezTo>
                  <a:pt x="11609" y="1421"/>
                  <a:pt x="10856" y="1840"/>
                  <a:pt x="10035" y="2019"/>
                </a:cubicBezTo>
                <a:cubicBezTo>
                  <a:pt x="9862" y="2056"/>
                  <a:pt x="9685" y="2080"/>
                  <a:pt x="9509" y="2080"/>
                </a:cubicBezTo>
                <a:cubicBezTo>
                  <a:pt x="9275" y="2080"/>
                  <a:pt x="9044" y="2038"/>
                  <a:pt x="8829" y="1925"/>
                </a:cubicBezTo>
                <a:cubicBezTo>
                  <a:pt x="8478" y="1737"/>
                  <a:pt x="8256" y="1403"/>
                  <a:pt x="8042" y="1087"/>
                </a:cubicBezTo>
                <a:cubicBezTo>
                  <a:pt x="7696" y="556"/>
                  <a:pt x="7326" y="0"/>
                  <a:pt x="6636" y="0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6" name="Google Shape;6256;p69"/>
          <p:cNvGrpSpPr/>
          <p:nvPr/>
        </p:nvGrpSpPr>
        <p:grpSpPr>
          <a:xfrm>
            <a:off x="6747977" y="3211183"/>
            <a:ext cx="1167810" cy="1291961"/>
            <a:chOff x="6920352" y="1897533"/>
            <a:chExt cx="1167810" cy="1291961"/>
          </a:xfrm>
        </p:grpSpPr>
        <p:sp>
          <p:nvSpPr>
            <p:cNvPr id="6257" name="Google Shape;6257;p69"/>
            <p:cNvSpPr/>
            <p:nvPr/>
          </p:nvSpPr>
          <p:spPr>
            <a:xfrm>
              <a:off x="6920352" y="2132525"/>
              <a:ext cx="1167810" cy="1056969"/>
            </a:xfrm>
            <a:custGeom>
              <a:avLst/>
              <a:gdLst/>
              <a:ahLst/>
              <a:cxnLst/>
              <a:rect l="l" t="t" r="r" b="b"/>
              <a:pathLst>
                <a:path w="17342" h="15696" extrusionOk="0">
                  <a:moveTo>
                    <a:pt x="6758" y="1"/>
                  </a:moveTo>
                  <a:cubicBezTo>
                    <a:pt x="3350" y="1"/>
                    <a:pt x="1272" y="1556"/>
                    <a:pt x="805" y="2371"/>
                  </a:cubicBezTo>
                  <a:cubicBezTo>
                    <a:pt x="1" y="3765"/>
                    <a:pt x="1164" y="3440"/>
                    <a:pt x="1618" y="4766"/>
                  </a:cubicBezTo>
                  <a:cubicBezTo>
                    <a:pt x="2071" y="6092"/>
                    <a:pt x="506" y="5921"/>
                    <a:pt x="258" y="8222"/>
                  </a:cubicBezTo>
                  <a:cubicBezTo>
                    <a:pt x="26" y="10372"/>
                    <a:pt x="1855" y="10708"/>
                    <a:pt x="2550" y="10708"/>
                  </a:cubicBezTo>
                  <a:cubicBezTo>
                    <a:pt x="2599" y="10708"/>
                    <a:pt x="2642" y="10706"/>
                    <a:pt x="2679" y="10703"/>
                  </a:cubicBezTo>
                  <a:cubicBezTo>
                    <a:pt x="2697" y="10702"/>
                    <a:pt x="2717" y="10702"/>
                    <a:pt x="2737" y="10702"/>
                  </a:cubicBezTo>
                  <a:cubicBezTo>
                    <a:pt x="3353" y="10702"/>
                    <a:pt x="4953" y="11202"/>
                    <a:pt x="4655" y="12808"/>
                  </a:cubicBezTo>
                  <a:cubicBezTo>
                    <a:pt x="4418" y="14077"/>
                    <a:pt x="5643" y="15696"/>
                    <a:pt x="7388" y="15696"/>
                  </a:cubicBezTo>
                  <a:cubicBezTo>
                    <a:pt x="7913" y="15696"/>
                    <a:pt x="8484" y="15549"/>
                    <a:pt x="9078" y="15203"/>
                  </a:cubicBezTo>
                  <a:cubicBezTo>
                    <a:pt x="9588" y="14906"/>
                    <a:pt x="9985" y="14797"/>
                    <a:pt x="10318" y="14797"/>
                  </a:cubicBezTo>
                  <a:cubicBezTo>
                    <a:pt x="11220" y="14797"/>
                    <a:pt x="11650" y="15593"/>
                    <a:pt x="12561" y="15593"/>
                  </a:cubicBezTo>
                  <a:cubicBezTo>
                    <a:pt x="13007" y="15593"/>
                    <a:pt x="13568" y="15403"/>
                    <a:pt x="14356" y="14835"/>
                  </a:cubicBezTo>
                  <a:cubicBezTo>
                    <a:pt x="17342" y="12688"/>
                    <a:pt x="16118" y="3303"/>
                    <a:pt x="16118" y="3303"/>
                  </a:cubicBezTo>
                  <a:cubicBezTo>
                    <a:pt x="12376" y="813"/>
                    <a:pt x="9220" y="1"/>
                    <a:pt x="67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9"/>
            <p:cNvSpPr/>
            <p:nvPr/>
          </p:nvSpPr>
          <p:spPr>
            <a:xfrm>
              <a:off x="7244104" y="1950664"/>
              <a:ext cx="68620" cy="60135"/>
            </a:xfrm>
            <a:custGeom>
              <a:avLst/>
              <a:gdLst/>
              <a:ahLst/>
              <a:cxnLst/>
              <a:rect l="l" t="t" r="r" b="b"/>
              <a:pathLst>
                <a:path w="1019" h="893" extrusionOk="0">
                  <a:moveTo>
                    <a:pt x="332" y="0"/>
                  </a:moveTo>
                  <a:cubicBezTo>
                    <a:pt x="285" y="0"/>
                    <a:pt x="237" y="7"/>
                    <a:pt x="188" y="20"/>
                  </a:cubicBezTo>
                  <a:cubicBezTo>
                    <a:pt x="111" y="46"/>
                    <a:pt x="52" y="114"/>
                    <a:pt x="43" y="191"/>
                  </a:cubicBezTo>
                  <a:cubicBezTo>
                    <a:pt x="0" y="260"/>
                    <a:pt x="0" y="354"/>
                    <a:pt x="43" y="422"/>
                  </a:cubicBezTo>
                  <a:cubicBezTo>
                    <a:pt x="43" y="661"/>
                    <a:pt x="279" y="893"/>
                    <a:pt x="513" y="893"/>
                  </a:cubicBezTo>
                  <a:cubicBezTo>
                    <a:pt x="539" y="893"/>
                    <a:pt x="565" y="890"/>
                    <a:pt x="591" y="884"/>
                  </a:cubicBezTo>
                  <a:cubicBezTo>
                    <a:pt x="702" y="850"/>
                    <a:pt x="787" y="773"/>
                    <a:pt x="822" y="670"/>
                  </a:cubicBezTo>
                  <a:cubicBezTo>
                    <a:pt x="864" y="628"/>
                    <a:pt x="890" y="559"/>
                    <a:pt x="873" y="508"/>
                  </a:cubicBezTo>
                  <a:cubicBezTo>
                    <a:pt x="1018" y="422"/>
                    <a:pt x="1001" y="208"/>
                    <a:pt x="839" y="157"/>
                  </a:cubicBezTo>
                  <a:cubicBezTo>
                    <a:pt x="770" y="131"/>
                    <a:pt x="702" y="106"/>
                    <a:pt x="625" y="97"/>
                  </a:cubicBezTo>
                  <a:cubicBezTo>
                    <a:pt x="537" y="32"/>
                    <a:pt x="436" y="0"/>
                    <a:pt x="33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9"/>
            <p:cNvSpPr/>
            <p:nvPr/>
          </p:nvSpPr>
          <p:spPr>
            <a:xfrm>
              <a:off x="7099054" y="1987028"/>
              <a:ext cx="75960" cy="54478"/>
            </a:xfrm>
            <a:custGeom>
              <a:avLst/>
              <a:gdLst/>
              <a:ahLst/>
              <a:cxnLst/>
              <a:rect l="l" t="t" r="r" b="b"/>
              <a:pathLst>
                <a:path w="1128" h="809" extrusionOk="0">
                  <a:moveTo>
                    <a:pt x="514" y="1"/>
                  </a:moveTo>
                  <a:cubicBezTo>
                    <a:pt x="409" y="1"/>
                    <a:pt x="306" y="38"/>
                    <a:pt x="221" y="105"/>
                  </a:cubicBezTo>
                  <a:cubicBezTo>
                    <a:pt x="152" y="173"/>
                    <a:pt x="110" y="284"/>
                    <a:pt x="127" y="387"/>
                  </a:cubicBezTo>
                  <a:cubicBezTo>
                    <a:pt x="118" y="404"/>
                    <a:pt x="101" y="413"/>
                    <a:pt x="93" y="430"/>
                  </a:cubicBezTo>
                  <a:cubicBezTo>
                    <a:pt x="1" y="563"/>
                    <a:pt x="145" y="738"/>
                    <a:pt x="288" y="738"/>
                  </a:cubicBezTo>
                  <a:cubicBezTo>
                    <a:pt x="291" y="738"/>
                    <a:pt x="294" y="738"/>
                    <a:pt x="298" y="738"/>
                  </a:cubicBezTo>
                  <a:cubicBezTo>
                    <a:pt x="430" y="738"/>
                    <a:pt x="576" y="808"/>
                    <a:pt x="718" y="808"/>
                  </a:cubicBezTo>
                  <a:cubicBezTo>
                    <a:pt x="732" y="808"/>
                    <a:pt x="746" y="808"/>
                    <a:pt x="760" y="806"/>
                  </a:cubicBezTo>
                  <a:cubicBezTo>
                    <a:pt x="880" y="798"/>
                    <a:pt x="991" y="729"/>
                    <a:pt x="1059" y="626"/>
                  </a:cubicBezTo>
                  <a:cubicBezTo>
                    <a:pt x="1128" y="515"/>
                    <a:pt x="1128" y="378"/>
                    <a:pt x="1068" y="267"/>
                  </a:cubicBezTo>
                  <a:cubicBezTo>
                    <a:pt x="982" y="105"/>
                    <a:pt x="794" y="53"/>
                    <a:pt x="640" y="19"/>
                  </a:cubicBezTo>
                  <a:cubicBezTo>
                    <a:pt x="598" y="7"/>
                    <a:pt x="556" y="1"/>
                    <a:pt x="51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9"/>
            <p:cNvSpPr/>
            <p:nvPr/>
          </p:nvSpPr>
          <p:spPr>
            <a:xfrm>
              <a:off x="7337437" y="2043526"/>
              <a:ext cx="84175" cy="62357"/>
            </a:xfrm>
            <a:custGeom>
              <a:avLst/>
              <a:gdLst/>
              <a:ahLst/>
              <a:cxnLst/>
              <a:rect l="l" t="t" r="r" b="b"/>
              <a:pathLst>
                <a:path w="1250" h="926" extrusionOk="0">
                  <a:moveTo>
                    <a:pt x="433" y="0"/>
                  </a:moveTo>
                  <a:cubicBezTo>
                    <a:pt x="411" y="0"/>
                    <a:pt x="389" y="3"/>
                    <a:pt x="368" y="10"/>
                  </a:cubicBezTo>
                  <a:cubicBezTo>
                    <a:pt x="120" y="113"/>
                    <a:pt x="0" y="369"/>
                    <a:pt x="43" y="652"/>
                  </a:cubicBezTo>
                  <a:cubicBezTo>
                    <a:pt x="60" y="720"/>
                    <a:pt x="111" y="780"/>
                    <a:pt x="180" y="805"/>
                  </a:cubicBezTo>
                  <a:cubicBezTo>
                    <a:pt x="304" y="871"/>
                    <a:pt x="442" y="926"/>
                    <a:pt x="577" y="926"/>
                  </a:cubicBezTo>
                  <a:cubicBezTo>
                    <a:pt x="619" y="926"/>
                    <a:pt x="661" y="920"/>
                    <a:pt x="702" y="908"/>
                  </a:cubicBezTo>
                  <a:cubicBezTo>
                    <a:pt x="736" y="891"/>
                    <a:pt x="779" y="874"/>
                    <a:pt x="804" y="857"/>
                  </a:cubicBezTo>
                  <a:cubicBezTo>
                    <a:pt x="847" y="868"/>
                    <a:pt x="891" y="874"/>
                    <a:pt x="934" y="874"/>
                  </a:cubicBezTo>
                  <a:cubicBezTo>
                    <a:pt x="1021" y="874"/>
                    <a:pt x="1107" y="851"/>
                    <a:pt x="1181" y="805"/>
                  </a:cubicBezTo>
                  <a:cubicBezTo>
                    <a:pt x="1241" y="746"/>
                    <a:pt x="1249" y="660"/>
                    <a:pt x="1215" y="583"/>
                  </a:cubicBezTo>
                  <a:cubicBezTo>
                    <a:pt x="1206" y="566"/>
                    <a:pt x="1198" y="557"/>
                    <a:pt x="1189" y="540"/>
                  </a:cubicBezTo>
                  <a:cubicBezTo>
                    <a:pt x="1206" y="403"/>
                    <a:pt x="1155" y="258"/>
                    <a:pt x="1061" y="164"/>
                  </a:cubicBezTo>
                  <a:cubicBezTo>
                    <a:pt x="993" y="96"/>
                    <a:pt x="905" y="60"/>
                    <a:pt x="817" y="60"/>
                  </a:cubicBezTo>
                  <a:cubicBezTo>
                    <a:pt x="760" y="60"/>
                    <a:pt x="703" y="74"/>
                    <a:pt x="650" y="104"/>
                  </a:cubicBezTo>
                  <a:cubicBezTo>
                    <a:pt x="633" y="95"/>
                    <a:pt x="608" y="95"/>
                    <a:pt x="590" y="87"/>
                  </a:cubicBezTo>
                  <a:cubicBezTo>
                    <a:pt x="558" y="29"/>
                    <a:pt x="497" y="0"/>
                    <a:pt x="43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9"/>
            <p:cNvSpPr/>
            <p:nvPr/>
          </p:nvSpPr>
          <p:spPr>
            <a:xfrm>
              <a:off x="7230232" y="2075849"/>
              <a:ext cx="69832" cy="42290"/>
            </a:xfrm>
            <a:custGeom>
              <a:avLst/>
              <a:gdLst/>
              <a:ahLst/>
              <a:cxnLst/>
              <a:rect l="l" t="t" r="r" b="b"/>
              <a:pathLst>
                <a:path w="1037" h="628" extrusionOk="0">
                  <a:moveTo>
                    <a:pt x="651" y="420"/>
                  </a:moveTo>
                  <a:cubicBezTo>
                    <a:pt x="643" y="420"/>
                    <a:pt x="651" y="420"/>
                    <a:pt x="677" y="428"/>
                  </a:cubicBezTo>
                  <a:cubicBezTo>
                    <a:pt x="670" y="432"/>
                    <a:pt x="664" y="434"/>
                    <a:pt x="659" y="434"/>
                  </a:cubicBezTo>
                  <a:cubicBezTo>
                    <a:pt x="653" y="434"/>
                    <a:pt x="648" y="430"/>
                    <a:pt x="643" y="420"/>
                  </a:cubicBezTo>
                  <a:close/>
                  <a:moveTo>
                    <a:pt x="668" y="0"/>
                  </a:moveTo>
                  <a:cubicBezTo>
                    <a:pt x="566" y="9"/>
                    <a:pt x="420" y="0"/>
                    <a:pt x="300" y="26"/>
                  </a:cubicBezTo>
                  <a:cubicBezTo>
                    <a:pt x="163" y="35"/>
                    <a:pt x="18" y="77"/>
                    <a:pt x="9" y="240"/>
                  </a:cubicBezTo>
                  <a:cubicBezTo>
                    <a:pt x="1" y="325"/>
                    <a:pt x="27" y="411"/>
                    <a:pt x="86" y="479"/>
                  </a:cubicBezTo>
                  <a:cubicBezTo>
                    <a:pt x="177" y="570"/>
                    <a:pt x="309" y="628"/>
                    <a:pt x="439" y="628"/>
                  </a:cubicBezTo>
                  <a:cubicBezTo>
                    <a:pt x="455" y="628"/>
                    <a:pt x="472" y="627"/>
                    <a:pt x="489" y="625"/>
                  </a:cubicBezTo>
                  <a:cubicBezTo>
                    <a:pt x="509" y="625"/>
                    <a:pt x="531" y="625"/>
                    <a:pt x="554" y="625"/>
                  </a:cubicBezTo>
                  <a:cubicBezTo>
                    <a:pt x="688" y="625"/>
                    <a:pt x="845" y="619"/>
                    <a:pt x="933" y="531"/>
                  </a:cubicBezTo>
                  <a:cubicBezTo>
                    <a:pt x="1036" y="437"/>
                    <a:pt x="1002" y="266"/>
                    <a:pt x="882" y="154"/>
                  </a:cubicBezTo>
                  <a:cubicBezTo>
                    <a:pt x="856" y="60"/>
                    <a:pt x="762" y="0"/>
                    <a:pt x="668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9"/>
            <p:cNvSpPr/>
            <p:nvPr/>
          </p:nvSpPr>
          <p:spPr>
            <a:xfrm>
              <a:off x="7117841" y="1897533"/>
              <a:ext cx="69293" cy="58653"/>
            </a:xfrm>
            <a:custGeom>
              <a:avLst/>
              <a:gdLst/>
              <a:ahLst/>
              <a:cxnLst/>
              <a:rect l="l" t="t" r="r" b="b"/>
              <a:pathLst>
                <a:path w="1029" h="871" extrusionOk="0">
                  <a:moveTo>
                    <a:pt x="371" y="0"/>
                  </a:moveTo>
                  <a:cubicBezTo>
                    <a:pt x="231" y="0"/>
                    <a:pt x="114" y="61"/>
                    <a:pt x="70" y="236"/>
                  </a:cubicBezTo>
                  <a:cubicBezTo>
                    <a:pt x="0" y="546"/>
                    <a:pt x="325" y="871"/>
                    <a:pt x="622" y="871"/>
                  </a:cubicBezTo>
                  <a:cubicBezTo>
                    <a:pt x="652" y="871"/>
                    <a:pt x="682" y="868"/>
                    <a:pt x="712" y="860"/>
                  </a:cubicBezTo>
                  <a:cubicBezTo>
                    <a:pt x="917" y="792"/>
                    <a:pt x="1028" y="570"/>
                    <a:pt x="968" y="364"/>
                  </a:cubicBezTo>
                  <a:cubicBezTo>
                    <a:pt x="968" y="296"/>
                    <a:pt x="934" y="236"/>
                    <a:pt x="883" y="193"/>
                  </a:cubicBezTo>
                  <a:cubicBezTo>
                    <a:pt x="840" y="142"/>
                    <a:pt x="789" y="99"/>
                    <a:pt x="720" y="73"/>
                  </a:cubicBezTo>
                  <a:cubicBezTo>
                    <a:pt x="660" y="39"/>
                    <a:pt x="601" y="22"/>
                    <a:pt x="532" y="22"/>
                  </a:cubicBezTo>
                  <a:cubicBezTo>
                    <a:pt x="477" y="8"/>
                    <a:pt x="422" y="0"/>
                    <a:pt x="3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9"/>
            <p:cNvSpPr/>
            <p:nvPr/>
          </p:nvSpPr>
          <p:spPr>
            <a:xfrm>
              <a:off x="6975687" y="1965613"/>
              <a:ext cx="57037" cy="49966"/>
            </a:xfrm>
            <a:custGeom>
              <a:avLst/>
              <a:gdLst/>
              <a:ahLst/>
              <a:cxnLst/>
              <a:rect l="l" t="t" r="r" b="b"/>
              <a:pathLst>
                <a:path w="847" h="742" extrusionOk="0">
                  <a:moveTo>
                    <a:pt x="376" y="388"/>
                  </a:moveTo>
                  <a:cubicBezTo>
                    <a:pt x="376" y="393"/>
                    <a:pt x="374" y="395"/>
                    <a:pt x="372" y="395"/>
                  </a:cubicBezTo>
                  <a:cubicBezTo>
                    <a:pt x="370" y="395"/>
                    <a:pt x="368" y="393"/>
                    <a:pt x="368" y="388"/>
                  </a:cubicBezTo>
                  <a:close/>
                  <a:moveTo>
                    <a:pt x="353" y="1"/>
                  </a:moveTo>
                  <a:cubicBezTo>
                    <a:pt x="323" y="1"/>
                    <a:pt x="293" y="5"/>
                    <a:pt x="265" y="12"/>
                  </a:cubicBezTo>
                  <a:cubicBezTo>
                    <a:pt x="179" y="21"/>
                    <a:pt x="102" y="63"/>
                    <a:pt x="51" y="132"/>
                  </a:cubicBezTo>
                  <a:cubicBezTo>
                    <a:pt x="34" y="157"/>
                    <a:pt x="25" y="192"/>
                    <a:pt x="25" y="234"/>
                  </a:cubicBezTo>
                  <a:cubicBezTo>
                    <a:pt x="17" y="260"/>
                    <a:pt x="8" y="286"/>
                    <a:pt x="8" y="320"/>
                  </a:cubicBezTo>
                  <a:cubicBezTo>
                    <a:pt x="0" y="553"/>
                    <a:pt x="189" y="741"/>
                    <a:pt x="418" y="741"/>
                  </a:cubicBezTo>
                  <a:cubicBezTo>
                    <a:pt x="432" y="741"/>
                    <a:pt x="447" y="741"/>
                    <a:pt x="462" y="739"/>
                  </a:cubicBezTo>
                  <a:cubicBezTo>
                    <a:pt x="727" y="705"/>
                    <a:pt x="847" y="388"/>
                    <a:pt x="667" y="192"/>
                  </a:cubicBezTo>
                  <a:cubicBezTo>
                    <a:pt x="641" y="157"/>
                    <a:pt x="607" y="132"/>
                    <a:pt x="581" y="106"/>
                  </a:cubicBezTo>
                  <a:cubicBezTo>
                    <a:pt x="556" y="72"/>
                    <a:pt x="522" y="46"/>
                    <a:pt x="479" y="29"/>
                  </a:cubicBezTo>
                  <a:cubicBezTo>
                    <a:pt x="439" y="9"/>
                    <a:pt x="396" y="1"/>
                    <a:pt x="35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9"/>
            <p:cNvSpPr/>
            <p:nvPr/>
          </p:nvSpPr>
          <p:spPr>
            <a:xfrm>
              <a:off x="7075282" y="2098072"/>
              <a:ext cx="59394" cy="46599"/>
            </a:xfrm>
            <a:custGeom>
              <a:avLst/>
              <a:gdLst/>
              <a:ahLst/>
              <a:cxnLst/>
              <a:rect l="l" t="t" r="r" b="b"/>
              <a:pathLst>
                <a:path w="882" h="692" extrusionOk="0">
                  <a:moveTo>
                    <a:pt x="384" y="1"/>
                  </a:moveTo>
                  <a:cubicBezTo>
                    <a:pt x="370" y="1"/>
                    <a:pt x="357" y="2"/>
                    <a:pt x="343" y="4"/>
                  </a:cubicBezTo>
                  <a:cubicBezTo>
                    <a:pt x="78" y="21"/>
                    <a:pt x="1" y="346"/>
                    <a:pt x="197" y="560"/>
                  </a:cubicBezTo>
                  <a:cubicBezTo>
                    <a:pt x="277" y="646"/>
                    <a:pt x="387" y="691"/>
                    <a:pt x="501" y="691"/>
                  </a:cubicBezTo>
                  <a:cubicBezTo>
                    <a:pt x="534" y="691"/>
                    <a:pt x="567" y="688"/>
                    <a:pt x="600" y="680"/>
                  </a:cubicBezTo>
                  <a:cubicBezTo>
                    <a:pt x="651" y="663"/>
                    <a:pt x="694" y="620"/>
                    <a:pt x="702" y="569"/>
                  </a:cubicBezTo>
                  <a:cubicBezTo>
                    <a:pt x="719" y="552"/>
                    <a:pt x="736" y="534"/>
                    <a:pt x="745" y="509"/>
                  </a:cubicBezTo>
                  <a:cubicBezTo>
                    <a:pt x="771" y="466"/>
                    <a:pt x="779" y="415"/>
                    <a:pt x="779" y="372"/>
                  </a:cubicBezTo>
                  <a:cubicBezTo>
                    <a:pt x="882" y="244"/>
                    <a:pt x="813" y="55"/>
                    <a:pt x="651" y="30"/>
                  </a:cubicBezTo>
                  <a:cubicBezTo>
                    <a:pt x="621" y="20"/>
                    <a:pt x="591" y="16"/>
                    <a:pt x="561" y="16"/>
                  </a:cubicBezTo>
                  <a:cubicBezTo>
                    <a:pt x="539" y="16"/>
                    <a:pt x="518" y="18"/>
                    <a:pt x="497" y="21"/>
                  </a:cubicBezTo>
                  <a:cubicBezTo>
                    <a:pt x="459" y="9"/>
                    <a:pt x="422" y="1"/>
                    <a:pt x="38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9"/>
            <p:cNvSpPr/>
            <p:nvPr/>
          </p:nvSpPr>
          <p:spPr>
            <a:xfrm>
              <a:off x="6954340" y="2077533"/>
              <a:ext cx="53064" cy="44041"/>
            </a:xfrm>
            <a:custGeom>
              <a:avLst/>
              <a:gdLst/>
              <a:ahLst/>
              <a:cxnLst/>
              <a:rect l="l" t="t" r="r" b="b"/>
              <a:pathLst>
                <a:path w="788" h="654" extrusionOk="0">
                  <a:moveTo>
                    <a:pt x="563" y="1"/>
                  </a:moveTo>
                  <a:cubicBezTo>
                    <a:pt x="558" y="1"/>
                    <a:pt x="553" y="1"/>
                    <a:pt x="548" y="1"/>
                  </a:cubicBezTo>
                  <a:lnTo>
                    <a:pt x="163" y="10"/>
                  </a:lnTo>
                  <a:cubicBezTo>
                    <a:pt x="69" y="27"/>
                    <a:pt x="0" y="121"/>
                    <a:pt x="34" y="215"/>
                  </a:cubicBezTo>
                  <a:cubicBezTo>
                    <a:pt x="51" y="300"/>
                    <a:pt x="111" y="360"/>
                    <a:pt x="197" y="377"/>
                  </a:cubicBezTo>
                  <a:lnTo>
                    <a:pt x="197" y="386"/>
                  </a:lnTo>
                  <a:cubicBezTo>
                    <a:pt x="149" y="505"/>
                    <a:pt x="271" y="654"/>
                    <a:pt x="392" y="654"/>
                  </a:cubicBezTo>
                  <a:cubicBezTo>
                    <a:pt x="401" y="654"/>
                    <a:pt x="410" y="653"/>
                    <a:pt x="419" y="651"/>
                  </a:cubicBezTo>
                  <a:cubicBezTo>
                    <a:pt x="633" y="617"/>
                    <a:pt x="787" y="437"/>
                    <a:pt x="779" y="224"/>
                  </a:cubicBezTo>
                  <a:cubicBezTo>
                    <a:pt x="779" y="100"/>
                    <a:pt x="684" y="1"/>
                    <a:pt x="56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69"/>
            <p:cNvSpPr/>
            <p:nvPr/>
          </p:nvSpPr>
          <p:spPr>
            <a:xfrm>
              <a:off x="7024575" y="1899216"/>
              <a:ext cx="41010" cy="37374"/>
            </a:xfrm>
            <a:custGeom>
              <a:avLst/>
              <a:gdLst/>
              <a:ahLst/>
              <a:cxnLst/>
              <a:rect l="l" t="t" r="r" b="b"/>
              <a:pathLst>
                <a:path w="609" h="555" extrusionOk="0">
                  <a:moveTo>
                    <a:pt x="371" y="0"/>
                  </a:moveTo>
                  <a:cubicBezTo>
                    <a:pt x="295" y="0"/>
                    <a:pt x="218" y="28"/>
                    <a:pt x="163" y="83"/>
                  </a:cubicBezTo>
                  <a:lnTo>
                    <a:pt x="146" y="91"/>
                  </a:lnTo>
                  <a:lnTo>
                    <a:pt x="69" y="151"/>
                  </a:lnTo>
                  <a:cubicBezTo>
                    <a:pt x="1" y="228"/>
                    <a:pt x="1" y="339"/>
                    <a:pt x="69" y="416"/>
                  </a:cubicBezTo>
                  <a:cubicBezTo>
                    <a:pt x="78" y="425"/>
                    <a:pt x="95" y="433"/>
                    <a:pt x="103" y="450"/>
                  </a:cubicBezTo>
                  <a:cubicBezTo>
                    <a:pt x="129" y="485"/>
                    <a:pt x="163" y="510"/>
                    <a:pt x="206" y="527"/>
                  </a:cubicBezTo>
                  <a:cubicBezTo>
                    <a:pt x="240" y="546"/>
                    <a:pt x="277" y="555"/>
                    <a:pt x="313" y="555"/>
                  </a:cubicBezTo>
                  <a:cubicBezTo>
                    <a:pt x="395" y="555"/>
                    <a:pt x="475" y="510"/>
                    <a:pt x="523" y="433"/>
                  </a:cubicBezTo>
                  <a:cubicBezTo>
                    <a:pt x="531" y="408"/>
                    <a:pt x="540" y="382"/>
                    <a:pt x="548" y="356"/>
                  </a:cubicBezTo>
                  <a:cubicBezTo>
                    <a:pt x="591" y="322"/>
                    <a:pt x="608" y="271"/>
                    <a:pt x="608" y="220"/>
                  </a:cubicBezTo>
                  <a:cubicBezTo>
                    <a:pt x="608" y="117"/>
                    <a:pt x="531" y="31"/>
                    <a:pt x="429" y="6"/>
                  </a:cubicBezTo>
                  <a:cubicBezTo>
                    <a:pt x="410" y="2"/>
                    <a:pt x="391" y="0"/>
                    <a:pt x="3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7" name="Google Shape;6267;p69"/>
          <p:cNvGrpSpPr/>
          <p:nvPr/>
        </p:nvGrpSpPr>
        <p:grpSpPr>
          <a:xfrm>
            <a:off x="5225823" y="1371258"/>
            <a:ext cx="1084042" cy="925388"/>
            <a:chOff x="5579998" y="1420158"/>
            <a:chExt cx="1084042" cy="925388"/>
          </a:xfrm>
        </p:grpSpPr>
        <p:sp>
          <p:nvSpPr>
            <p:cNvPr id="6268" name="Google Shape;6268;p69"/>
            <p:cNvSpPr/>
            <p:nvPr/>
          </p:nvSpPr>
          <p:spPr>
            <a:xfrm>
              <a:off x="5598180" y="1977263"/>
              <a:ext cx="45926" cy="54276"/>
            </a:xfrm>
            <a:custGeom>
              <a:avLst/>
              <a:gdLst/>
              <a:ahLst/>
              <a:cxnLst/>
              <a:rect l="l" t="t" r="r" b="b"/>
              <a:pathLst>
                <a:path w="682" h="806" extrusionOk="0">
                  <a:moveTo>
                    <a:pt x="351" y="1"/>
                  </a:moveTo>
                  <a:cubicBezTo>
                    <a:pt x="318" y="1"/>
                    <a:pt x="284" y="7"/>
                    <a:pt x="249" y="19"/>
                  </a:cubicBezTo>
                  <a:cubicBezTo>
                    <a:pt x="234" y="24"/>
                    <a:pt x="221" y="29"/>
                    <a:pt x="208" y="36"/>
                  </a:cubicBezTo>
                  <a:lnTo>
                    <a:pt x="208" y="36"/>
                  </a:lnTo>
                  <a:cubicBezTo>
                    <a:pt x="176" y="47"/>
                    <a:pt x="149" y="66"/>
                    <a:pt x="127" y="92"/>
                  </a:cubicBezTo>
                  <a:lnTo>
                    <a:pt x="127" y="92"/>
                  </a:lnTo>
                  <a:cubicBezTo>
                    <a:pt x="1" y="215"/>
                    <a:pt x="8" y="428"/>
                    <a:pt x="69" y="592"/>
                  </a:cubicBezTo>
                  <a:cubicBezTo>
                    <a:pt x="85" y="639"/>
                    <a:pt x="112" y="672"/>
                    <a:pt x="145" y="693"/>
                  </a:cubicBezTo>
                  <a:lnTo>
                    <a:pt x="145" y="693"/>
                  </a:lnTo>
                  <a:cubicBezTo>
                    <a:pt x="168" y="725"/>
                    <a:pt x="196" y="752"/>
                    <a:pt x="232" y="771"/>
                  </a:cubicBezTo>
                  <a:cubicBezTo>
                    <a:pt x="273" y="795"/>
                    <a:pt x="313" y="805"/>
                    <a:pt x="349" y="805"/>
                  </a:cubicBezTo>
                  <a:cubicBezTo>
                    <a:pt x="526" y="805"/>
                    <a:pt x="646" y="566"/>
                    <a:pt x="660" y="404"/>
                  </a:cubicBezTo>
                  <a:cubicBezTo>
                    <a:pt x="682" y="205"/>
                    <a:pt x="546" y="1"/>
                    <a:pt x="35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9"/>
            <p:cNvSpPr/>
            <p:nvPr/>
          </p:nvSpPr>
          <p:spPr>
            <a:xfrm>
              <a:off x="5686934" y="1870933"/>
              <a:ext cx="54815" cy="53738"/>
            </a:xfrm>
            <a:custGeom>
              <a:avLst/>
              <a:gdLst/>
              <a:ahLst/>
              <a:cxnLst/>
              <a:rect l="l" t="t" r="r" b="b"/>
              <a:pathLst>
                <a:path w="814" h="798" extrusionOk="0">
                  <a:moveTo>
                    <a:pt x="372" y="0"/>
                  </a:moveTo>
                  <a:cubicBezTo>
                    <a:pt x="279" y="0"/>
                    <a:pt x="187" y="33"/>
                    <a:pt x="112" y="101"/>
                  </a:cubicBezTo>
                  <a:cubicBezTo>
                    <a:pt x="57" y="158"/>
                    <a:pt x="28" y="232"/>
                    <a:pt x="23" y="308"/>
                  </a:cubicBezTo>
                  <a:lnTo>
                    <a:pt x="23" y="308"/>
                  </a:lnTo>
                  <a:cubicBezTo>
                    <a:pt x="1" y="362"/>
                    <a:pt x="3" y="424"/>
                    <a:pt x="35" y="477"/>
                  </a:cubicBezTo>
                  <a:cubicBezTo>
                    <a:pt x="108" y="630"/>
                    <a:pt x="278" y="797"/>
                    <a:pt x="455" y="797"/>
                  </a:cubicBezTo>
                  <a:cubicBezTo>
                    <a:pt x="506" y="797"/>
                    <a:pt x="558" y="783"/>
                    <a:pt x="608" y="751"/>
                  </a:cubicBezTo>
                  <a:cubicBezTo>
                    <a:pt x="796" y="631"/>
                    <a:pt x="813" y="340"/>
                    <a:pt x="685" y="160"/>
                  </a:cubicBezTo>
                  <a:cubicBezTo>
                    <a:pt x="608" y="55"/>
                    <a:pt x="490" y="0"/>
                    <a:pt x="37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69"/>
            <p:cNvSpPr/>
            <p:nvPr/>
          </p:nvSpPr>
          <p:spPr>
            <a:xfrm>
              <a:off x="5579998" y="1887566"/>
              <a:ext cx="58586" cy="51515"/>
            </a:xfrm>
            <a:custGeom>
              <a:avLst/>
              <a:gdLst/>
              <a:ahLst/>
              <a:cxnLst/>
              <a:rect l="l" t="t" r="r" b="b"/>
              <a:pathLst>
                <a:path w="870" h="765" extrusionOk="0">
                  <a:moveTo>
                    <a:pt x="390" y="0"/>
                  </a:moveTo>
                  <a:cubicBezTo>
                    <a:pt x="297" y="0"/>
                    <a:pt x="207" y="36"/>
                    <a:pt x="143" y="119"/>
                  </a:cubicBezTo>
                  <a:cubicBezTo>
                    <a:pt x="1" y="290"/>
                    <a:pt x="48" y="533"/>
                    <a:pt x="221" y="627"/>
                  </a:cubicBezTo>
                  <a:lnTo>
                    <a:pt x="221" y="627"/>
                  </a:lnTo>
                  <a:cubicBezTo>
                    <a:pt x="231" y="641"/>
                    <a:pt x="242" y="654"/>
                    <a:pt x="254" y="666"/>
                  </a:cubicBezTo>
                  <a:cubicBezTo>
                    <a:pt x="311" y="730"/>
                    <a:pt x="392" y="765"/>
                    <a:pt x="478" y="765"/>
                  </a:cubicBezTo>
                  <a:cubicBezTo>
                    <a:pt x="508" y="765"/>
                    <a:pt x="539" y="761"/>
                    <a:pt x="570" y="752"/>
                  </a:cubicBezTo>
                  <a:cubicBezTo>
                    <a:pt x="810" y="683"/>
                    <a:pt x="870" y="367"/>
                    <a:pt x="733" y="179"/>
                  </a:cubicBezTo>
                  <a:cubicBezTo>
                    <a:pt x="653" y="69"/>
                    <a:pt x="519" y="0"/>
                    <a:pt x="39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69"/>
            <p:cNvSpPr/>
            <p:nvPr/>
          </p:nvSpPr>
          <p:spPr>
            <a:xfrm>
              <a:off x="5641951" y="1786825"/>
              <a:ext cx="47340" cy="49697"/>
            </a:xfrm>
            <a:custGeom>
              <a:avLst/>
              <a:gdLst/>
              <a:ahLst/>
              <a:cxnLst/>
              <a:rect l="l" t="t" r="r" b="b"/>
              <a:pathLst>
                <a:path w="703" h="738" extrusionOk="0">
                  <a:moveTo>
                    <a:pt x="222" y="1"/>
                  </a:moveTo>
                  <a:cubicBezTo>
                    <a:pt x="142" y="1"/>
                    <a:pt x="66" y="57"/>
                    <a:pt x="44" y="143"/>
                  </a:cubicBezTo>
                  <a:lnTo>
                    <a:pt x="52" y="152"/>
                  </a:lnTo>
                  <a:cubicBezTo>
                    <a:pt x="49" y="168"/>
                    <a:pt x="47" y="183"/>
                    <a:pt x="46" y="199"/>
                  </a:cubicBezTo>
                  <a:lnTo>
                    <a:pt x="46" y="199"/>
                  </a:lnTo>
                  <a:cubicBezTo>
                    <a:pt x="1" y="293"/>
                    <a:pt x="6" y="404"/>
                    <a:pt x="61" y="494"/>
                  </a:cubicBezTo>
                  <a:cubicBezTo>
                    <a:pt x="86" y="530"/>
                    <a:pt x="120" y="555"/>
                    <a:pt x="158" y="569"/>
                  </a:cubicBezTo>
                  <a:lnTo>
                    <a:pt x="158" y="569"/>
                  </a:lnTo>
                  <a:cubicBezTo>
                    <a:pt x="225" y="649"/>
                    <a:pt x="318" y="709"/>
                    <a:pt x="429" y="734"/>
                  </a:cubicBezTo>
                  <a:cubicBezTo>
                    <a:pt x="443" y="736"/>
                    <a:pt x="458" y="738"/>
                    <a:pt x="472" y="738"/>
                  </a:cubicBezTo>
                  <a:cubicBezTo>
                    <a:pt x="542" y="738"/>
                    <a:pt x="606" y="703"/>
                    <a:pt x="634" y="639"/>
                  </a:cubicBezTo>
                  <a:cubicBezTo>
                    <a:pt x="694" y="520"/>
                    <a:pt x="703" y="383"/>
                    <a:pt x="660" y="263"/>
                  </a:cubicBezTo>
                  <a:cubicBezTo>
                    <a:pt x="617" y="143"/>
                    <a:pt x="523" y="58"/>
                    <a:pt x="403" y="32"/>
                  </a:cubicBezTo>
                  <a:cubicBezTo>
                    <a:pt x="376" y="24"/>
                    <a:pt x="348" y="20"/>
                    <a:pt x="321" y="20"/>
                  </a:cubicBezTo>
                  <a:cubicBezTo>
                    <a:pt x="318" y="20"/>
                    <a:pt x="315" y="20"/>
                    <a:pt x="311" y="21"/>
                  </a:cubicBezTo>
                  <a:lnTo>
                    <a:pt x="311" y="21"/>
                  </a:lnTo>
                  <a:cubicBezTo>
                    <a:pt x="298" y="14"/>
                    <a:pt x="282" y="9"/>
                    <a:pt x="266" y="6"/>
                  </a:cubicBezTo>
                  <a:cubicBezTo>
                    <a:pt x="252" y="2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9"/>
            <p:cNvSpPr/>
            <p:nvPr/>
          </p:nvSpPr>
          <p:spPr>
            <a:xfrm>
              <a:off x="5671648" y="1687903"/>
              <a:ext cx="43569" cy="51650"/>
            </a:xfrm>
            <a:custGeom>
              <a:avLst/>
              <a:gdLst/>
              <a:ahLst/>
              <a:cxnLst/>
              <a:rect l="l" t="t" r="r" b="b"/>
              <a:pathLst>
                <a:path w="647" h="767" extrusionOk="0">
                  <a:moveTo>
                    <a:pt x="433" y="398"/>
                  </a:moveTo>
                  <a:lnTo>
                    <a:pt x="433" y="398"/>
                  </a:lnTo>
                  <a:cubicBezTo>
                    <a:pt x="446" y="408"/>
                    <a:pt x="441" y="416"/>
                    <a:pt x="428" y="421"/>
                  </a:cubicBezTo>
                  <a:lnTo>
                    <a:pt x="428" y="421"/>
                  </a:lnTo>
                  <a:cubicBezTo>
                    <a:pt x="430" y="409"/>
                    <a:pt x="433" y="398"/>
                    <a:pt x="433" y="398"/>
                  </a:cubicBezTo>
                  <a:close/>
                  <a:moveTo>
                    <a:pt x="212" y="1"/>
                  </a:moveTo>
                  <a:cubicBezTo>
                    <a:pt x="112" y="1"/>
                    <a:pt x="13" y="69"/>
                    <a:pt x="31" y="201"/>
                  </a:cubicBezTo>
                  <a:lnTo>
                    <a:pt x="22" y="209"/>
                  </a:lnTo>
                  <a:lnTo>
                    <a:pt x="29" y="428"/>
                  </a:lnTo>
                  <a:lnTo>
                    <a:pt x="29" y="428"/>
                  </a:lnTo>
                  <a:cubicBezTo>
                    <a:pt x="1" y="495"/>
                    <a:pt x="13" y="573"/>
                    <a:pt x="69" y="633"/>
                  </a:cubicBezTo>
                  <a:lnTo>
                    <a:pt x="69" y="633"/>
                  </a:lnTo>
                  <a:cubicBezTo>
                    <a:pt x="91" y="671"/>
                    <a:pt x="122" y="705"/>
                    <a:pt x="159" y="731"/>
                  </a:cubicBezTo>
                  <a:cubicBezTo>
                    <a:pt x="203" y="755"/>
                    <a:pt x="250" y="767"/>
                    <a:pt x="296" y="767"/>
                  </a:cubicBezTo>
                  <a:cubicBezTo>
                    <a:pt x="430" y="767"/>
                    <a:pt x="557" y="674"/>
                    <a:pt x="595" y="534"/>
                  </a:cubicBezTo>
                  <a:cubicBezTo>
                    <a:pt x="647" y="372"/>
                    <a:pt x="621" y="124"/>
                    <a:pt x="416" y="72"/>
                  </a:cubicBezTo>
                  <a:cubicBezTo>
                    <a:pt x="400" y="70"/>
                    <a:pt x="385" y="69"/>
                    <a:pt x="370" y="69"/>
                  </a:cubicBezTo>
                  <a:cubicBezTo>
                    <a:pt x="368" y="69"/>
                    <a:pt x="365" y="69"/>
                    <a:pt x="362" y="69"/>
                  </a:cubicBezTo>
                  <a:lnTo>
                    <a:pt x="362" y="69"/>
                  </a:lnTo>
                  <a:cubicBezTo>
                    <a:pt x="326" y="23"/>
                    <a:pt x="269" y="1"/>
                    <a:pt x="21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9"/>
            <p:cNvSpPr/>
            <p:nvPr/>
          </p:nvSpPr>
          <p:spPr>
            <a:xfrm>
              <a:off x="5813937" y="1839283"/>
              <a:ext cx="44175" cy="55892"/>
            </a:xfrm>
            <a:custGeom>
              <a:avLst/>
              <a:gdLst/>
              <a:ahLst/>
              <a:cxnLst/>
              <a:rect l="l" t="t" r="r" b="b"/>
              <a:pathLst>
                <a:path w="656" h="830" extrusionOk="0">
                  <a:moveTo>
                    <a:pt x="448" y="349"/>
                  </a:moveTo>
                  <a:cubicBezTo>
                    <a:pt x="448" y="349"/>
                    <a:pt x="448" y="350"/>
                    <a:pt x="447" y="351"/>
                  </a:cubicBezTo>
                  <a:lnTo>
                    <a:pt x="447" y="351"/>
                  </a:lnTo>
                  <a:cubicBezTo>
                    <a:pt x="448" y="349"/>
                    <a:pt x="448" y="349"/>
                    <a:pt x="448" y="349"/>
                  </a:cubicBezTo>
                  <a:close/>
                  <a:moveTo>
                    <a:pt x="381" y="0"/>
                  </a:moveTo>
                  <a:cubicBezTo>
                    <a:pt x="355" y="0"/>
                    <a:pt x="326" y="5"/>
                    <a:pt x="296" y="14"/>
                  </a:cubicBezTo>
                  <a:cubicBezTo>
                    <a:pt x="222" y="37"/>
                    <a:pt x="166" y="88"/>
                    <a:pt x="124" y="153"/>
                  </a:cubicBezTo>
                  <a:lnTo>
                    <a:pt x="124" y="153"/>
                  </a:lnTo>
                  <a:cubicBezTo>
                    <a:pt x="52" y="188"/>
                    <a:pt x="1" y="265"/>
                    <a:pt x="31" y="365"/>
                  </a:cubicBezTo>
                  <a:lnTo>
                    <a:pt x="22" y="374"/>
                  </a:lnTo>
                  <a:cubicBezTo>
                    <a:pt x="22" y="391"/>
                    <a:pt x="22" y="417"/>
                    <a:pt x="22" y="434"/>
                  </a:cubicBezTo>
                  <a:cubicBezTo>
                    <a:pt x="19" y="449"/>
                    <a:pt x="17" y="464"/>
                    <a:pt x="16" y="481"/>
                  </a:cubicBezTo>
                  <a:lnTo>
                    <a:pt x="16" y="481"/>
                  </a:lnTo>
                  <a:cubicBezTo>
                    <a:pt x="10" y="525"/>
                    <a:pt x="7" y="567"/>
                    <a:pt x="5" y="605"/>
                  </a:cubicBezTo>
                  <a:cubicBezTo>
                    <a:pt x="12" y="685"/>
                    <a:pt x="65" y="749"/>
                    <a:pt x="137" y="774"/>
                  </a:cubicBezTo>
                  <a:lnTo>
                    <a:pt x="137" y="774"/>
                  </a:lnTo>
                  <a:cubicBezTo>
                    <a:pt x="164" y="793"/>
                    <a:pt x="195" y="809"/>
                    <a:pt x="227" y="819"/>
                  </a:cubicBezTo>
                  <a:cubicBezTo>
                    <a:pt x="256" y="826"/>
                    <a:pt x="284" y="829"/>
                    <a:pt x="311" y="829"/>
                  </a:cubicBezTo>
                  <a:cubicBezTo>
                    <a:pt x="509" y="829"/>
                    <a:pt x="655" y="646"/>
                    <a:pt x="655" y="442"/>
                  </a:cubicBezTo>
                  <a:cubicBezTo>
                    <a:pt x="655" y="268"/>
                    <a:pt x="581" y="0"/>
                    <a:pt x="38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9"/>
            <p:cNvSpPr/>
            <p:nvPr/>
          </p:nvSpPr>
          <p:spPr>
            <a:xfrm>
              <a:off x="5681143" y="2035580"/>
              <a:ext cx="50236" cy="62626"/>
            </a:xfrm>
            <a:custGeom>
              <a:avLst/>
              <a:gdLst/>
              <a:ahLst/>
              <a:cxnLst/>
              <a:rect l="l" t="t" r="r" b="b"/>
              <a:pathLst>
                <a:path w="746" h="930" extrusionOk="0">
                  <a:moveTo>
                    <a:pt x="305" y="1"/>
                  </a:moveTo>
                  <a:cubicBezTo>
                    <a:pt x="248" y="1"/>
                    <a:pt x="190" y="28"/>
                    <a:pt x="155" y="94"/>
                  </a:cubicBezTo>
                  <a:lnTo>
                    <a:pt x="129" y="94"/>
                  </a:lnTo>
                  <a:cubicBezTo>
                    <a:pt x="9" y="290"/>
                    <a:pt x="1" y="539"/>
                    <a:pt x="104" y="752"/>
                  </a:cubicBezTo>
                  <a:cubicBezTo>
                    <a:pt x="161" y="871"/>
                    <a:pt x="273" y="929"/>
                    <a:pt x="385" y="929"/>
                  </a:cubicBezTo>
                  <a:cubicBezTo>
                    <a:pt x="507" y="929"/>
                    <a:pt x="628" y="860"/>
                    <a:pt x="677" y="727"/>
                  </a:cubicBezTo>
                  <a:cubicBezTo>
                    <a:pt x="745" y="539"/>
                    <a:pt x="719" y="154"/>
                    <a:pt x="523" y="51"/>
                  </a:cubicBezTo>
                  <a:cubicBezTo>
                    <a:pt x="485" y="33"/>
                    <a:pt x="445" y="25"/>
                    <a:pt x="406" y="25"/>
                  </a:cubicBezTo>
                  <a:cubicBezTo>
                    <a:pt x="404" y="25"/>
                    <a:pt x="402" y="25"/>
                    <a:pt x="399" y="25"/>
                  </a:cubicBezTo>
                  <a:lnTo>
                    <a:pt x="399" y="25"/>
                  </a:lnTo>
                  <a:cubicBezTo>
                    <a:pt x="370" y="10"/>
                    <a:pt x="338" y="1"/>
                    <a:pt x="30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69"/>
            <p:cNvSpPr/>
            <p:nvPr/>
          </p:nvSpPr>
          <p:spPr>
            <a:xfrm>
              <a:off x="5703028" y="2128779"/>
              <a:ext cx="66936" cy="50438"/>
            </a:xfrm>
            <a:custGeom>
              <a:avLst/>
              <a:gdLst/>
              <a:ahLst/>
              <a:cxnLst/>
              <a:rect l="l" t="t" r="r" b="b"/>
              <a:pathLst>
                <a:path w="994" h="749" extrusionOk="0">
                  <a:moveTo>
                    <a:pt x="620" y="363"/>
                  </a:moveTo>
                  <a:cubicBezTo>
                    <a:pt x="623" y="363"/>
                    <a:pt x="616" y="370"/>
                    <a:pt x="605" y="371"/>
                  </a:cubicBezTo>
                  <a:lnTo>
                    <a:pt x="605" y="371"/>
                  </a:lnTo>
                  <a:lnTo>
                    <a:pt x="608" y="369"/>
                  </a:lnTo>
                  <a:cubicBezTo>
                    <a:pt x="615" y="365"/>
                    <a:pt x="619" y="363"/>
                    <a:pt x="620" y="363"/>
                  </a:cubicBezTo>
                  <a:close/>
                  <a:moveTo>
                    <a:pt x="383" y="0"/>
                  </a:moveTo>
                  <a:cubicBezTo>
                    <a:pt x="228" y="0"/>
                    <a:pt x="80" y="100"/>
                    <a:pt x="27" y="267"/>
                  </a:cubicBezTo>
                  <a:cubicBezTo>
                    <a:pt x="1" y="369"/>
                    <a:pt x="44" y="489"/>
                    <a:pt x="129" y="558"/>
                  </a:cubicBezTo>
                  <a:cubicBezTo>
                    <a:pt x="189" y="617"/>
                    <a:pt x="292" y="635"/>
                    <a:pt x="352" y="694"/>
                  </a:cubicBezTo>
                  <a:cubicBezTo>
                    <a:pt x="390" y="733"/>
                    <a:pt x="432" y="749"/>
                    <a:pt x="472" y="749"/>
                  </a:cubicBezTo>
                  <a:cubicBezTo>
                    <a:pt x="492" y="749"/>
                    <a:pt x="512" y="745"/>
                    <a:pt x="530" y="737"/>
                  </a:cubicBezTo>
                  <a:lnTo>
                    <a:pt x="530" y="737"/>
                  </a:lnTo>
                  <a:cubicBezTo>
                    <a:pt x="550" y="741"/>
                    <a:pt x="569" y="742"/>
                    <a:pt x="589" y="742"/>
                  </a:cubicBezTo>
                  <a:cubicBezTo>
                    <a:pt x="661" y="742"/>
                    <a:pt x="734" y="721"/>
                    <a:pt x="797" y="677"/>
                  </a:cubicBezTo>
                  <a:cubicBezTo>
                    <a:pt x="993" y="489"/>
                    <a:pt x="762" y="164"/>
                    <a:pt x="583" y="61"/>
                  </a:cubicBezTo>
                  <a:cubicBezTo>
                    <a:pt x="520" y="19"/>
                    <a:pt x="451" y="0"/>
                    <a:pt x="3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69"/>
            <p:cNvSpPr/>
            <p:nvPr/>
          </p:nvSpPr>
          <p:spPr>
            <a:xfrm>
              <a:off x="5791782" y="2140294"/>
              <a:ext cx="54815" cy="45320"/>
            </a:xfrm>
            <a:custGeom>
              <a:avLst/>
              <a:gdLst/>
              <a:ahLst/>
              <a:cxnLst/>
              <a:rect l="l" t="t" r="r" b="b"/>
              <a:pathLst>
                <a:path w="814" h="673" extrusionOk="0">
                  <a:moveTo>
                    <a:pt x="207" y="1"/>
                  </a:moveTo>
                  <a:cubicBezTo>
                    <a:pt x="174" y="1"/>
                    <a:pt x="141" y="9"/>
                    <a:pt x="112" y="27"/>
                  </a:cubicBezTo>
                  <a:cubicBezTo>
                    <a:pt x="26" y="79"/>
                    <a:pt x="0" y="198"/>
                    <a:pt x="52" y="284"/>
                  </a:cubicBezTo>
                  <a:lnTo>
                    <a:pt x="60" y="284"/>
                  </a:lnTo>
                  <a:cubicBezTo>
                    <a:pt x="69" y="296"/>
                    <a:pt x="78" y="308"/>
                    <a:pt x="87" y="322"/>
                  </a:cubicBezTo>
                  <a:lnTo>
                    <a:pt x="87" y="322"/>
                  </a:lnTo>
                  <a:cubicBezTo>
                    <a:pt x="77" y="423"/>
                    <a:pt x="108" y="528"/>
                    <a:pt x="180" y="609"/>
                  </a:cubicBezTo>
                  <a:cubicBezTo>
                    <a:pt x="216" y="641"/>
                    <a:pt x="260" y="656"/>
                    <a:pt x="304" y="656"/>
                  </a:cubicBezTo>
                  <a:cubicBezTo>
                    <a:pt x="327" y="656"/>
                    <a:pt x="351" y="652"/>
                    <a:pt x="374" y="643"/>
                  </a:cubicBezTo>
                  <a:lnTo>
                    <a:pt x="374" y="643"/>
                  </a:lnTo>
                  <a:cubicBezTo>
                    <a:pt x="410" y="662"/>
                    <a:pt x="448" y="673"/>
                    <a:pt x="489" y="673"/>
                  </a:cubicBezTo>
                  <a:cubicBezTo>
                    <a:pt x="513" y="673"/>
                    <a:pt x="538" y="669"/>
                    <a:pt x="565" y="660"/>
                  </a:cubicBezTo>
                  <a:cubicBezTo>
                    <a:pt x="779" y="592"/>
                    <a:pt x="813" y="318"/>
                    <a:pt x="693" y="156"/>
                  </a:cubicBezTo>
                  <a:cubicBezTo>
                    <a:pt x="626" y="60"/>
                    <a:pt x="521" y="9"/>
                    <a:pt x="417" y="9"/>
                  </a:cubicBezTo>
                  <a:cubicBezTo>
                    <a:pt x="379" y="9"/>
                    <a:pt x="342" y="16"/>
                    <a:pt x="306" y="29"/>
                  </a:cubicBezTo>
                  <a:lnTo>
                    <a:pt x="306" y="29"/>
                  </a:lnTo>
                  <a:cubicBezTo>
                    <a:pt x="276" y="10"/>
                    <a:pt x="241" y="1"/>
                    <a:pt x="207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9"/>
            <p:cNvSpPr/>
            <p:nvPr/>
          </p:nvSpPr>
          <p:spPr>
            <a:xfrm>
              <a:off x="5817102" y="2048846"/>
              <a:ext cx="58249" cy="54748"/>
            </a:xfrm>
            <a:custGeom>
              <a:avLst/>
              <a:gdLst/>
              <a:ahLst/>
              <a:cxnLst/>
              <a:rect l="l" t="t" r="r" b="b"/>
              <a:pathLst>
                <a:path w="865" h="813" extrusionOk="0">
                  <a:moveTo>
                    <a:pt x="506" y="464"/>
                  </a:moveTo>
                  <a:cubicBezTo>
                    <a:pt x="507" y="466"/>
                    <a:pt x="507" y="468"/>
                    <a:pt x="507" y="468"/>
                  </a:cubicBezTo>
                  <a:cubicBezTo>
                    <a:pt x="507" y="468"/>
                    <a:pt x="506" y="467"/>
                    <a:pt x="506" y="464"/>
                  </a:cubicBezTo>
                  <a:close/>
                  <a:moveTo>
                    <a:pt x="425" y="1"/>
                  </a:moveTo>
                  <a:cubicBezTo>
                    <a:pt x="381" y="1"/>
                    <a:pt x="336" y="8"/>
                    <a:pt x="292" y="25"/>
                  </a:cubicBezTo>
                  <a:cubicBezTo>
                    <a:pt x="78" y="111"/>
                    <a:pt x="1" y="376"/>
                    <a:pt x="129" y="564"/>
                  </a:cubicBezTo>
                  <a:cubicBezTo>
                    <a:pt x="140" y="578"/>
                    <a:pt x="153" y="591"/>
                    <a:pt x="168" y="603"/>
                  </a:cubicBezTo>
                  <a:lnTo>
                    <a:pt x="168" y="603"/>
                  </a:lnTo>
                  <a:cubicBezTo>
                    <a:pt x="176" y="622"/>
                    <a:pt x="186" y="640"/>
                    <a:pt x="198" y="658"/>
                  </a:cubicBezTo>
                  <a:cubicBezTo>
                    <a:pt x="254" y="754"/>
                    <a:pt x="362" y="813"/>
                    <a:pt x="474" y="813"/>
                  </a:cubicBezTo>
                  <a:cubicBezTo>
                    <a:pt x="482" y="813"/>
                    <a:pt x="489" y="813"/>
                    <a:pt x="497" y="812"/>
                  </a:cubicBezTo>
                  <a:cubicBezTo>
                    <a:pt x="745" y="795"/>
                    <a:pt x="865" y="478"/>
                    <a:pt x="796" y="273"/>
                  </a:cubicBezTo>
                  <a:cubicBezTo>
                    <a:pt x="736" y="105"/>
                    <a:pt x="586" y="1"/>
                    <a:pt x="42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9"/>
            <p:cNvSpPr/>
            <p:nvPr/>
          </p:nvSpPr>
          <p:spPr>
            <a:xfrm>
              <a:off x="5844577" y="1946826"/>
              <a:ext cx="49226" cy="54748"/>
            </a:xfrm>
            <a:custGeom>
              <a:avLst/>
              <a:gdLst/>
              <a:ahLst/>
              <a:cxnLst/>
              <a:rect l="l" t="t" r="r" b="b"/>
              <a:pathLst>
                <a:path w="731" h="813" extrusionOk="0">
                  <a:moveTo>
                    <a:pt x="437" y="516"/>
                  </a:moveTo>
                  <a:lnTo>
                    <a:pt x="437" y="516"/>
                  </a:lnTo>
                  <a:cubicBezTo>
                    <a:pt x="435" y="519"/>
                    <a:pt x="434" y="521"/>
                    <a:pt x="431" y="522"/>
                  </a:cubicBezTo>
                  <a:cubicBezTo>
                    <a:pt x="433" y="520"/>
                    <a:pt x="435" y="518"/>
                    <a:pt x="437" y="516"/>
                  </a:cubicBezTo>
                  <a:close/>
                  <a:moveTo>
                    <a:pt x="393" y="1"/>
                  </a:moveTo>
                  <a:cubicBezTo>
                    <a:pt x="190" y="1"/>
                    <a:pt x="74" y="192"/>
                    <a:pt x="21" y="377"/>
                  </a:cubicBezTo>
                  <a:cubicBezTo>
                    <a:pt x="1" y="456"/>
                    <a:pt x="27" y="518"/>
                    <a:pt x="73" y="557"/>
                  </a:cubicBezTo>
                  <a:lnTo>
                    <a:pt x="73" y="557"/>
                  </a:lnTo>
                  <a:cubicBezTo>
                    <a:pt x="94" y="669"/>
                    <a:pt x="176" y="768"/>
                    <a:pt x="303" y="804"/>
                  </a:cubicBezTo>
                  <a:cubicBezTo>
                    <a:pt x="327" y="810"/>
                    <a:pt x="352" y="812"/>
                    <a:pt x="376" y="812"/>
                  </a:cubicBezTo>
                  <a:cubicBezTo>
                    <a:pt x="546" y="812"/>
                    <a:pt x="699" y="685"/>
                    <a:pt x="714" y="505"/>
                  </a:cubicBezTo>
                  <a:cubicBezTo>
                    <a:pt x="731" y="317"/>
                    <a:pt x="679" y="60"/>
                    <a:pt x="465" y="9"/>
                  </a:cubicBezTo>
                  <a:cubicBezTo>
                    <a:pt x="440" y="3"/>
                    <a:pt x="416" y="1"/>
                    <a:pt x="3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9"/>
            <p:cNvSpPr/>
            <p:nvPr/>
          </p:nvSpPr>
          <p:spPr>
            <a:xfrm>
              <a:off x="5797237" y="1747903"/>
              <a:ext cx="51044" cy="51246"/>
            </a:xfrm>
            <a:custGeom>
              <a:avLst/>
              <a:gdLst/>
              <a:ahLst/>
              <a:cxnLst/>
              <a:rect l="l" t="t" r="r" b="b"/>
              <a:pathLst>
                <a:path w="758" h="761" extrusionOk="0">
                  <a:moveTo>
                    <a:pt x="353" y="0"/>
                  </a:moveTo>
                  <a:cubicBezTo>
                    <a:pt x="312" y="0"/>
                    <a:pt x="270" y="9"/>
                    <a:pt x="227" y="28"/>
                  </a:cubicBezTo>
                  <a:cubicBezTo>
                    <a:pt x="122" y="75"/>
                    <a:pt x="41" y="190"/>
                    <a:pt x="38" y="308"/>
                  </a:cubicBezTo>
                  <a:lnTo>
                    <a:pt x="38" y="308"/>
                  </a:lnTo>
                  <a:cubicBezTo>
                    <a:pt x="7" y="359"/>
                    <a:pt x="1" y="424"/>
                    <a:pt x="39" y="490"/>
                  </a:cubicBezTo>
                  <a:lnTo>
                    <a:pt x="48" y="499"/>
                  </a:lnTo>
                  <a:cubicBezTo>
                    <a:pt x="127" y="636"/>
                    <a:pt x="255" y="761"/>
                    <a:pt x="416" y="761"/>
                  </a:cubicBezTo>
                  <a:cubicBezTo>
                    <a:pt x="446" y="761"/>
                    <a:pt x="477" y="756"/>
                    <a:pt x="510" y="747"/>
                  </a:cubicBezTo>
                  <a:cubicBezTo>
                    <a:pt x="715" y="679"/>
                    <a:pt x="758" y="422"/>
                    <a:pt x="672" y="242"/>
                  </a:cubicBezTo>
                  <a:cubicBezTo>
                    <a:pt x="613" y="103"/>
                    <a:pt x="492" y="0"/>
                    <a:pt x="35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69"/>
            <p:cNvSpPr/>
            <p:nvPr/>
          </p:nvSpPr>
          <p:spPr>
            <a:xfrm>
              <a:off x="5783701" y="1612684"/>
              <a:ext cx="46734" cy="57441"/>
            </a:xfrm>
            <a:custGeom>
              <a:avLst/>
              <a:gdLst/>
              <a:ahLst/>
              <a:cxnLst/>
              <a:rect l="l" t="t" r="r" b="b"/>
              <a:pathLst>
                <a:path w="694" h="853" extrusionOk="0">
                  <a:moveTo>
                    <a:pt x="180" y="0"/>
                  </a:moveTo>
                  <a:cubicBezTo>
                    <a:pt x="78" y="9"/>
                    <a:pt x="1" y="94"/>
                    <a:pt x="1" y="197"/>
                  </a:cubicBezTo>
                  <a:cubicBezTo>
                    <a:pt x="9" y="251"/>
                    <a:pt x="19" y="305"/>
                    <a:pt x="33" y="359"/>
                  </a:cubicBezTo>
                  <a:lnTo>
                    <a:pt x="33" y="359"/>
                  </a:lnTo>
                  <a:cubicBezTo>
                    <a:pt x="12" y="431"/>
                    <a:pt x="8" y="508"/>
                    <a:pt x="18" y="582"/>
                  </a:cubicBezTo>
                  <a:cubicBezTo>
                    <a:pt x="26" y="687"/>
                    <a:pt x="100" y="742"/>
                    <a:pt x="180" y="750"/>
                  </a:cubicBezTo>
                  <a:lnTo>
                    <a:pt x="180" y="750"/>
                  </a:lnTo>
                  <a:cubicBezTo>
                    <a:pt x="203" y="780"/>
                    <a:pt x="230" y="805"/>
                    <a:pt x="266" y="822"/>
                  </a:cubicBezTo>
                  <a:cubicBezTo>
                    <a:pt x="306" y="843"/>
                    <a:pt x="345" y="853"/>
                    <a:pt x="380" y="853"/>
                  </a:cubicBezTo>
                  <a:cubicBezTo>
                    <a:pt x="540" y="853"/>
                    <a:pt x="647" y="659"/>
                    <a:pt x="668" y="505"/>
                  </a:cubicBezTo>
                  <a:cubicBezTo>
                    <a:pt x="693" y="303"/>
                    <a:pt x="603" y="77"/>
                    <a:pt x="373" y="77"/>
                  </a:cubicBezTo>
                  <a:cubicBezTo>
                    <a:pt x="369" y="77"/>
                    <a:pt x="364" y="77"/>
                    <a:pt x="360" y="77"/>
                  </a:cubicBezTo>
                  <a:cubicBezTo>
                    <a:pt x="353" y="77"/>
                    <a:pt x="345" y="78"/>
                    <a:pt x="338" y="78"/>
                  </a:cubicBezTo>
                  <a:lnTo>
                    <a:pt x="338" y="78"/>
                  </a:lnTo>
                  <a:cubicBezTo>
                    <a:pt x="302" y="30"/>
                    <a:pt x="244" y="0"/>
                    <a:pt x="1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69"/>
            <p:cNvSpPr/>
            <p:nvPr/>
          </p:nvSpPr>
          <p:spPr>
            <a:xfrm>
              <a:off x="5879594" y="1773963"/>
              <a:ext cx="67744" cy="56431"/>
            </a:xfrm>
            <a:custGeom>
              <a:avLst/>
              <a:gdLst/>
              <a:ahLst/>
              <a:cxnLst/>
              <a:rect l="l" t="t" r="r" b="b"/>
              <a:pathLst>
                <a:path w="1006" h="838" extrusionOk="0">
                  <a:moveTo>
                    <a:pt x="261" y="1"/>
                  </a:moveTo>
                  <a:cubicBezTo>
                    <a:pt x="131" y="1"/>
                    <a:pt x="0" y="144"/>
                    <a:pt x="91" y="283"/>
                  </a:cubicBezTo>
                  <a:cubicBezTo>
                    <a:pt x="137" y="361"/>
                    <a:pt x="187" y="440"/>
                    <a:pt x="243" y="514"/>
                  </a:cubicBezTo>
                  <a:lnTo>
                    <a:pt x="243" y="514"/>
                  </a:lnTo>
                  <a:cubicBezTo>
                    <a:pt x="248" y="598"/>
                    <a:pt x="304" y="657"/>
                    <a:pt x="371" y="684"/>
                  </a:cubicBezTo>
                  <a:lnTo>
                    <a:pt x="371" y="684"/>
                  </a:lnTo>
                  <a:cubicBezTo>
                    <a:pt x="424" y="741"/>
                    <a:pt x="489" y="789"/>
                    <a:pt x="561" y="822"/>
                  </a:cubicBezTo>
                  <a:cubicBezTo>
                    <a:pt x="595" y="833"/>
                    <a:pt x="626" y="838"/>
                    <a:pt x="657" y="838"/>
                  </a:cubicBezTo>
                  <a:cubicBezTo>
                    <a:pt x="869" y="838"/>
                    <a:pt x="1005" y="596"/>
                    <a:pt x="998" y="394"/>
                  </a:cubicBezTo>
                  <a:cubicBezTo>
                    <a:pt x="990" y="187"/>
                    <a:pt x="836" y="13"/>
                    <a:pt x="640" y="13"/>
                  </a:cubicBezTo>
                  <a:cubicBezTo>
                    <a:pt x="609" y="13"/>
                    <a:pt x="577" y="17"/>
                    <a:pt x="544" y="26"/>
                  </a:cubicBezTo>
                  <a:cubicBezTo>
                    <a:pt x="495" y="42"/>
                    <a:pt x="452" y="68"/>
                    <a:pt x="416" y="101"/>
                  </a:cubicBezTo>
                  <a:lnTo>
                    <a:pt x="416" y="101"/>
                  </a:lnTo>
                  <a:cubicBezTo>
                    <a:pt x="413" y="96"/>
                    <a:pt x="410" y="91"/>
                    <a:pt x="407" y="86"/>
                  </a:cubicBezTo>
                  <a:cubicBezTo>
                    <a:pt x="370" y="26"/>
                    <a:pt x="316" y="1"/>
                    <a:pt x="26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9"/>
            <p:cNvSpPr/>
            <p:nvPr/>
          </p:nvSpPr>
          <p:spPr>
            <a:xfrm>
              <a:off x="5953600" y="2056455"/>
              <a:ext cx="49697" cy="60539"/>
            </a:xfrm>
            <a:custGeom>
              <a:avLst/>
              <a:gdLst/>
              <a:ahLst/>
              <a:cxnLst/>
              <a:rect l="l" t="t" r="r" b="b"/>
              <a:pathLst>
                <a:path w="738" h="899" extrusionOk="0">
                  <a:moveTo>
                    <a:pt x="370" y="1"/>
                  </a:moveTo>
                  <a:cubicBezTo>
                    <a:pt x="290" y="1"/>
                    <a:pt x="213" y="41"/>
                    <a:pt x="173" y="117"/>
                  </a:cubicBezTo>
                  <a:lnTo>
                    <a:pt x="173" y="117"/>
                  </a:lnTo>
                  <a:cubicBezTo>
                    <a:pt x="59" y="208"/>
                    <a:pt x="1" y="363"/>
                    <a:pt x="53" y="519"/>
                  </a:cubicBezTo>
                  <a:cubicBezTo>
                    <a:pt x="55" y="527"/>
                    <a:pt x="57" y="534"/>
                    <a:pt x="59" y="541"/>
                  </a:cubicBezTo>
                  <a:lnTo>
                    <a:pt x="59" y="541"/>
                  </a:lnTo>
                  <a:cubicBezTo>
                    <a:pt x="49" y="625"/>
                    <a:pt x="88" y="687"/>
                    <a:pt x="143" y="721"/>
                  </a:cubicBezTo>
                  <a:lnTo>
                    <a:pt x="143" y="721"/>
                  </a:lnTo>
                  <a:cubicBezTo>
                    <a:pt x="171" y="763"/>
                    <a:pt x="203" y="802"/>
                    <a:pt x="241" y="836"/>
                  </a:cubicBezTo>
                  <a:cubicBezTo>
                    <a:pt x="290" y="878"/>
                    <a:pt x="350" y="899"/>
                    <a:pt x="408" y="899"/>
                  </a:cubicBezTo>
                  <a:cubicBezTo>
                    <a:pt x="491" y="899"/>
                    <a:pt x="572" y="857"/>
                    <a:pt x="617" y="776"/>
                  </a:cubicBezTo>
                  <a:cubicBezTo>
                    <a:pt x="737" y="588"/>
                    <a:pt x="703" y="211"/>
                    <a:pt x="523" y="57"/>
                  </a:cubicBezTo>
                  <a:cubicBezTo>
                    <a:pt x="478" y="19"/>
                    <a:pt x="423" y="1"/>
                    <a:pt x="3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9"/>
            <p:cNvSpPr/>
            <p:nvPr/>
          </p:nvSpPr>
          <p:spPr>
            <a:xfrm>
              <a:off x="5895284" y="2002112"/>
              <a:ext cx="40000" cy="49697"/>
            </a:xfrm>
            <a:custGeom>
              <a:avLst/>
              <a:gdLst/>
              <a:ahLst/>
              <a:cxnLst/>
              <a:rect l="l" t="t" r="r" b="b"/>
              <a:pathLst>
                <a:path w="594" h="738" extrusionOk="0">
                  <a:moveTo>
                    <a:pt x="344" y="0"/>
                  </a:moveTo>
                  <a:cubicBezTo>
                    <a:pt x="279" y="0"/>
                    <a:pt x="214" y="32"/>
                    <a:pt x="174" y="94"/>
                  </a:cubicBezTo>
                  <a:cubicBezTo>
                    <a:pt x="170" y="106"/>
                    <a:pt x="165" y="118"/>
                    <a:pt x="161" y="130"/>
                  </a:cubicBezTo>
                  <a:lnTo>
                    <a:pt x="161" y="130"/>
                  </a:lnTo>
                  <a:cubicBezTo>
                    <a:pt x="89" y="171"/>
                    <a:pt x="45" y="245"/>
                    <a:pt x="37" y="325"/>
                  </a:cubicBezTo>
                  <a:cubicBezTo>
                    <a:pt x="1" y="429"/>
                    <a:pt x="21" y="542"/>
                    <a:pt x="85" y="626"/>
                  </a:cubicBezTo>
                  <a:lnTo>
                    <a:pt x="85" y="626"/>
                  </a:lnTo>
                  <a:cubicBezTo>
                    <a:pt x="101" y="651"/>
                    <a:pt x="123" y="672"/>
                    <a:pt x="148" y="688"/>
                  </a:cubicBezTo>
                  <a:lnTo>
                    <a:pt x="148" y="688"/>
                  </a:lnTo>
                  <a:cubicBezTo>
                    <a:pt x="159" y="696"/>
                    <a:pt x="171" y="704"/>
                    <a:pt x="183" y="710"/>
                  </a:cubicBezTo>
                  <a:cubicBezTo>
                    <a:pt x="222" y="729"/>
                    <a:pt x="262" y="737"/>
                    <a:pt x="301" y="737"/>
                  </a:cubicBezTo>
                  <a:cubicBezTo>
                    <a:pt x="426" y="737"/>
                    <a:pt x="540" y="650"/>
                    <a:pt x="559" y="514"/>
                  </a:cubicBezTo>
                  <a:cubicBezTo>
                    <a:pt x="594" y="368"/>
                    <a:pt x="568" y="223"/>
                    <a:pt x="499" y="86"/>
                  </a:cubicBezTo>
                  <a:cubicBezTo>
                    <a:pt x="462" y="28"/>
                    <a:pt x="403" y="0"/>
                    <a:pt x="34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9"/>
            <p:cNvSpPr/>
            <p:nvPr/>
          </p:nvSpPr>
          <p:spPr>
            <a:xfrm>
              <a:off x="5912186" y="2133021"/>
              <a:ext cx="42088" cy="63906"/>
            </a:xfrm>
            <a:custGeom>
              <a:avLst/>
              <a:gdLst/>
              <a:ahLst/>
              <a:cxnLst/>
              <a:rect l="l" t="t" r="r" b="b"/>
              <a:pathLst>
                <a:path w="625" h="949" extrusionOk="0">
                  <a:moveTo>
                    <a:pt x="325" y="0"/>
                  </a:moveTo>
                  <a:cubicBezTo>
                    <a:pt x="289" y="0"/>
                    <a:pt x="254" y="11"/>
                    <a:pt x="223" y="33"/>
                  </a:cubicBezTo>
                  <a:cubicBezTo>
                    <a:pt x="141" y="87"/>
                    <a:pt x="86" y="168"/>
                    <a:pt x="62" y="259"/>
                  </a:cubicBezTo>
                  <a:lnTo>
                    <a:pt x="62" y="259"/>
                  </a:lnTo>
                  <a:cubicBezTo>
                    <a:pt x="27" y="291"/>
                    <a:pt x="4" y="338"/>
                    <a:pt x="9" y="400"/>
                  </a:cubicBezTo>
                  <a:lnTo>
                    <a:pt x="0" y="392"/>
                  </a:lnTo>
                  <a:lnTo>
                    <a:pt x="0" y="392"/>
                  </a:lnTo>
                  <a:cubicBezTo>
                    <a:pt x="9" y="563"/>
                    <a:pt x="69" y="726"/>
                    <a:pt x="171" y="862"/>
                  </a:cubicBezTo>
                  <a:cubicBezTo>
                    <a:pt x="209" y="920"/>
                    <a:pt x="270" y="948"/>
                    <a:pt x="330" y="948"/>
                  </a:cubicBezTo>
                  <a:cubicBezTo>
                    <a:pt x="396" y="948"/>
                    <a:pt x="461" y="916"/>
                    <a:pt x="497" y="854"/>
                  </a:cubicBezTo>
                  <a:cubicBezTo>
                    <a:pt x="625" y="614"/>
                    <a:pt x="616" y="323"/>
                    <a:pt x="479" y="92"/>
                  </a:cubicBezTo>
                  <a:cubicBezTo>
                    <a:pt x="447" y="33"/>
                    <a:pt x="386" y="0"/>
                    <a:pt x="32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9"/>
            <p:cNvSpPr/>
            <p:nvPr/>
          </p:nvSpPr>
          <p:spPr>
            <a:xfrm>
              <a:off x="5923567" y="2239957"/>
              <a:ext cx="50909" cy="57172"/>
            </a:xfrm>
            <a:custGeom>
              <a:avLst/>
              <a:gdLst/>
              <a:ahLst/>
              <a:cxnLst/>
              <a:rect l="l" t="t" r="r" b="b"/>
              <a:pathLst>
                <a:path w="756" h="849" extrusionOk="0">
                  <a:moveTo>
                    <a:pt x="497" y="296"/>
                  </a:moveTo>
                  <a:cubicBezTo>
                    <a:pt x="503" y="296"/>
                    <a:pt x="515" y="313"/>
                    <a:pt x="502" y="331"/>
                  </a:cubicBezTo>
                  <a:lnTo>
                    <a:pt x="502" y="331"/>
                  </a:lnTo>
                  <a:cubicBezTo>
                    <a:pt x="501" y="327"/>
                    <a:pt x="500" y="322"/>
                    <a:pt x="499" y="318"/>
                  </a:cubicBezTo>
                  <a:cubicBezTo>
                    <a:pt x="492" y="302"/>
                    <a:pt x="493" y="296"/>
                    <a:pt x="497" y="296"/>
                  </a:cubicBezTo>
                  <a:close/>
                  <a:moveTo>
                    <a:pt x="385" y="0"/>
                  </a:moveTo>
                  <a:cubicBezTo>
                    <a:pt x="330" y="0"/>
                    <a:pt x="277" y="19"/>
                    <a:pt x="233" y="51"/>
                  </a:cubicBezTo>
                  <a:lnTo>
                    <a:pt x="233" y="51"/>
                  </a:lnTo>
                  <a:cubicBezTo>
                    <a:pt x="229" y="51"/>
                    <a:pt x="226" y="51"/>
                    <a:pt x="222" y="51"/>
                  </a:cubicBezTo>
                  <a:cubicBezTo>
                    <a:pt x="112" y="51"/>
                    <a:pt x="0" y="144"/>
                    <a:pt x="37" y="284"/>
                  </a:cubicBezTo>
                  <a:cubicBezTo>
                    <a:pt x="63" y="383"/>
                    <a:pt x="104" y="476"/>
                    <a:pt x="155" y="562"/>
                  </a:cubicBezTo>
                  <a:lnTo>
                    <a:pt x="155" y="562"/>
                  </a:lnTo>
                  <a:cubicBezTo>
                    <a:pt x="158" y="575"/>
                    <a:pt x="162" y="587"/>
                    <a:pt x="165" y="600"/>
                  </a:cubicBezTo>
                  <a:cubicBezTo>
                    <a:pt x="172" y="687"/>
                    <a:pt x="234" y="755"/>
                    <a:pt x="315" y="775"/>
                  </a:cubicBezTo>
                  <a:lnTo>
                    <a:pt x="315" y="775"/>
                  </a:lnTo>
                  <a:cubicBezTo>
                    <a:pt x="322" y="782"/>
                    <a:pt x="329" y="790"/>
                    <a:pt x="336" y="797"/>
                  </a:cubicBezTo>
                  <a:cubicBezTo>
                    <a:pt x="375" y="832"/>
                    <a:pt x="421" y="849"/>
                    <a:pt x="465" y="849"/>
                  </a:cubicBezTo>
                  <a:cubicBezTo>
                    <a:pt x="530" y="849"/>
                    <a:pt x="592" y="815"/>
                    <a:pt x="627" y="754"/>
                  </a:cubicBezTo>
                  <a:cubicBezTo>
                    <a:pt x="755" y="541"/>
                    <a:pt x="755" y="147"/>
                    <a:pt x="499" y="27"/>
                  </a:cubicBezTo>
                  <a:cubicBezTo>
                    <a:pt x="462" y="9"/>
                    <a:pt x="423" y="0"/>
                    <a:pt x="38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9"/>
            <p:cNvSpPr/>
            <p:nvPr/>
          </p:nvSpPr>
          <p:spPr>
            <a:xfrm>
              <a:off x="6023364" y="2176186"/>
              <a:ext cx="72660" cy="42020"/>
            </a:xfrm>
            <a:custGeom>
              <a:avLst/>
              <a:gdLst/>
              <a:ahLst/>
              <a:cxnLst/>
              <a:rect l="l" t="t" r="r" b="b"/>
              <a:pathLst>
                <a:path w="1079" h="624" extrusionOk="0">
                  <a:moveTo>
                    <a:pt x="499" y="0"/>
                  </a:moveTo>
                  <a:cubicBezTo>
                    <a:pt x="386" y="0"/>
                    <a:pt x="278" y="36"/>
                    <a:pt x="221" y="135"/>
                  </a:cubicBezTo>
                  <a:lnTo>
                    <a:pt x="221" y="135"/>
                  </a:lnTo>
                  <a:cubicBezTo>
                    <a:pt x="221" y="135"/>
                    <a:pt x="221" y="135"/>
                    <a:pt x="221" y="135"/>
                  </a:cubicBezTo>
                  <a:cubicBezTo>
                    <a:pt x="154" y="135"/>
                    <a:pt x="88" y="169"/>
                    <a:pt x="52" y="230"/>
                  </a:cubicBezTo>
                  <a:cubicBezTo>
                    <a:pt x="0" y="324"/>
                    <a:pt x="35" y="435"/>
                    <a:pt x="129" y="478"/>
                  </a:cubicBezTo>
                  <a:lnTo>
                    <a:pt x="120" y="478"/>
                  </a:lnTo>
                  <a:cubicBezTo>
                    <a:pt x="275" y="540"/>
                    <a:pt x="501" y="624"/>
                    <a:pt x="698" y="624"/>
                  </a:cubicBezTo>
                  <a:cubicBezTo>
                    <a:pt x="774" y="624"/>
                    <a:pt x="846" y="612"/>
                    <a:pt x="907" y="581"/>
                  </a:cubicBezTo>
                  <a:cubicBezTo>
                    <a:pt x="1018" y="529"/>
                    <a:pt x="1078" y="410"/>
                    <a:pt x="1044" y="290"/>
                  </a:cubicBezTo>
                  <a:cubicBezTo>
                    <a:pt x="993" y="179"/>
                    <a:pt x="890" y="93"/>
                    <a:pt x="770" y="59"/>
                  </a:cubicBezTo>
                  <a:cubicBezTo>
                    <a:pt x="692" y="25"/>
                    <a:pt x="594" y="0"/>
                    <a:pt x="49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9"/>
            <p:cNvSpPr/>
            <p:nvPr/>
          </p:nvSpPr>
          <p:spPr>
            <a:xfrm>
              <a:off x="6061950" y="2302651"/>
              <a:ext cx="61684" cy="42896"/>
            </a:xfrm>
            <a:custGeom>
              <a:avLst/>
              <a:gdLst/>
              <a:ahLst/>
              <a:cxnLst/>
              <a:rect l="l" t="t" r="r" b="b"/>
              <a:pathLst>
                <a:path w="916" h="637" extrusionOk="0">
                  <a:moveTo>
                    <a:pt x="586" y="257"/>
                  </a:moveTo>
                  <a:cubicBezTo>
                    <a:pt x="588" y="257"/>
                    <a:pt x="589" y="258"/>
                    <a:pt x="591" y="260"/>
                  </a:cubicBezTo>
                  <a:cubicBezTo>
                    <a:pt x="589" y="259"/>
                    <a:pt x="588" y="258"/>
                    <a:pt x="586" y="257"/>
                  </a:cubicBezTo>
                  <a:lnTo>
                    <a:pt x="586" y="257"/>
                  </a:lnTo>
                  <a:cubicBezTo>
                    <a:pt x="586" y="257"/>
                    <a:pt x="586" y="257"/>
                    <a:pt x="586" y="257"/>
                  </a:cubicBezTo>
                  <a:close/>
                  <a:moveTo>
                    <a:pt x="393" y="0"/>
                  </a:moveTo>
                  <a:cubicBezTo>
                    <a:pt x="322" y="0"/>
                    <a:pt x="254" y="18"/>
                    <a:pt x="196" y="59"/>
                  </a:cubicBezTo>
                  <a:lnTo>
                    <a:pt x="196" y="59"/>
                  </a:lnTo>
                  <a:cubicBezTo>
                    <a:pt x="149" y="61"/>
                    <a:pt x="103" y="80"/>
                    <a:pt x="69" y="114"/>
                  </a:cubicBezTo>
                  <a:cubicBezTo>
                    <a:pt x="1" y="191"/>
                    <a:pt x="1" y="302"/>
                    <a:pt x="78" y="379"/>
                  </a:cubicBezTo>
                  <a:cubicBezTo>
                    <a:pt x="82" y="383"/>
                    <a:pt x="87" y="387"/>
                    <a:pt x="92" y="390"/>
                  </a:cubicBezTo>
                  <a:lnTo>
                    <a:pt x="92" y="390"/>
                  </a:lnTo>
                  <a:cubicBezTo>
                    <a:pt x="130" y="492"/>
                    <a:pt x="225" y="569"/>
                    <a:pt x="344" y="569"/>
                  </a:cubicBezTo>
                  <a:cubicBezTo>
                    <a:pt x="347" y="569"/>
                    <a:pt x="350" y="569"/>
                    <a:pt x="353" y="569"/>
                  </a:cubicBezTo>
                  <a:lnTo>
                    <a:pt x="353" y="569"/>
                  </a:lnTo>
                  <a:cubicBezTo>
                    <a:pt x="429" y="609"/>
                    <a:pt x="510" y="637"/>
                    <a:pt x="591" y="637"/>
                  </a:cubicBezTo>
                  <a:cubicBezTo>
                    <a:pt x="616" y="637"/>
                    <a:pt x="642" y="634"/>
                    <a:pt x="668" y="628"/>
                  </a:cubicBezTo>
                  <a:cubicBezTo>
                    <a:pt x="907" y="559"/>
                    <a:pt x="916" y="277"/>
                    <a:pt x="745" y="131"/>
                  </a:cubicBezTo>
                  <a:cubicBezTo>
                    <a:pt x="650" y="55"/>
                    <a:pt x="518" y="0"/>
                    <a:pt x="39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9"/>
            <p:cNvSpPr/>
            <p:nvPr/>
          </p:nvSpPr>
          <p:spPr>
            <a:xfrm>
              <a:off x="6137438" y="2269519"/>
              <a:ext cx="46128" cy="62357"/>
            </a:xfrm>
            <a:custGeom>
              <a:avLst/>
              <a:gdLst/>
              <a:ahLst/>
              <a:cxnLst/>
              <a:rect l="l" t="t" r="r" b="b"/>
              <a:pathLst>
                <a:path w="685" h="926" extrusionOk="0">
                  <a:moveTo>
                    <a:pt x="335" y="0"/>
                  </a:moveTo>
                  <a:cubicBezTo>
                    <a:pt x="304" y="0"/>
                    <a:pt x="272" y="5"/>
                    <a:pt x="240" y="16"/>
                  </a:cubicBezTo>
                  <a:cubicBezTo>
                    <a:pt x="103" y="67"/>
                    <a:pt x="26" y="230"/>
                    <a:pt x="17" y="367"/>
                  </a:cubicBezTo>
                  <a:cubicBezTo>
                    <a:pt x="7" y="448"/>
                    <a:pt x="0" y="551"/>
                    <a:pt x="20" y="643"/>
                  </a:cubicBezTo>
                  <a:lnTo>
                    <a:pt x="20" y="643"/>
                  </a:lnTo>
                  <a:cubicBezTo>
                    <a:pt x="30" y="798"/>
                    <a:pt x="90" y="925"/>
                    <a:pt x="271" y="925"/>
                  </a:cubicBezTo>
                  <a:cubicBezTo>
                    <a:pt x="285" y="925"/>
                    <a:pt x="301" y="924"/>
                    <a:pt x="317" y="923"/>
                  </a:cubicBezTo>
                  <a:cubicBezTo>
                    <a:pt x="642" y="897"/>
                    <a:pt x="685" y="435"/>
                    <a:pt x="599" y="196"/>
                  </a:cubicBezTo>
                  <a:cubicBezTo>
                    <a:pt x="559" y="74"/>
                    <a:pt x="454" y="0"/>
                    <a:pt x="335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9"/>
            <p:cNvSpPr/>
            <p:nvPr/>
          </p:nvSpPr>
          <p:spPr>
            <a:xfrm>
              <a:off x="6179459" y="2151405"/>
              <a:ext cx="43839" cy="61616"/>
            </a:xfrm>
            <a:custGeom>
              <a:avLst/>
              <a:gdLst/>
              <a:ahLst/>
              <a:cxnLst/>
              <a:rect l="l" t="t" r="r" b="b"/>
              <a:pathLst>
                <a:path w="651" h="915" extrusionOk="0">
                  <a:moveTo>
                    <a:pt x="247" y="563"/>
                  </a:moveTo>
                  <a:cubicBezTo>
                    <a:pt x="247" y="563"/>
                    <a:pt x="248" y="563"/>
                    <a:pt x="249" y="564"/>
                  </a:cubicBezTo>
                  <a:lnTo>
                    <a:pt x="249" y="564"/>
                  </a:lnTo>
                  <a:cubicBezTo>
                    <a:pt x="248" y="572"/>
                    <a:pt x="248" y="575"/>
                    <a:pt x="247" y="575"/>
                  </a:cubicBezTo>
                  <a:cubicBezTo>
                    <a:pt x="245" y="575"/>
                    <a:pt x="244" y="563"/>
                    <a:pt x="247" y="563"/>
                  </a:cubicBezTo>
                  <a:close/>
                  <a:moveTo>
                    <a:pt x="310" y="0"/>
                  </a:moveTo>
                  <a:cubicBezTo>
                    <a:pt x="256" y="0"/>
                    <a:pt x="203" y="19"/>
                    <a:pt x="163" y="59"/>
                  </a:cubicBezTo>
                  <a:cubicBezTo>
                    <a:pt x="78" y="119"/>
                    <a:pt x="35" y="213"/>
                    <a:pt x="35" y="307"/>
                  </a:cubicBezTo>
                  <a:cubicBezTo>
                    <a:pt x="38" y="338"/>
                    <a:pt x="47" y="366"/>
                    <a:pt x="62" y="391"/>
                  </a:cubicBezTo>
                  <a:lnTo>
                    <a:pt x="62" y="391"/>
                  </a:lnTo>
                  <a:cubicBezTo>
                    <a:pt x="25" y="421"/>
                    <a:pt x="1" y="468"/>
                    <a:pt x="1" y="530"/>
                  </a:cubicBezTo>
                  <a:cubicBezTo>
                    <a:pt x="9" y="701"/>
                    <a:pt x="86" y="914"/>
                    <a:pt x="292" y="914"/>
                  </a:cubicBezTo>
                  <a:cubicBezTo>
                    <a:pt x="296" y="915"/>
                    <a:pt x="301" y="915"/>
                    <a:pt x="306" y="915"/>
                  </a:cubicBezTo>
                  <a:cubicBezTo>
                    <a:pt x="502" y="915"/>
                    <a:pt x="600" y="739"/>
                    <a:pt x="625" y="564"/>
                  </a:cubicBezTo>
                  <a:cubicBezTo>
                    <a:pt x="651" y="376"/>
                    <a:pt x="591" y="187"/>
                    <a:pt x="454" y="50"/>
                  </a:cubicBezTo>
                  <a:cubicBezTo>
                    <a:pt x="413" y="17"/>
                    <a:pt x="361" y="0"/>
                    <a:pt x="31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9"/>
            <p:cNvSpPr/>
            <p:nvPr/>
          </p:nvSpPr>
          <p:spPr>
            <a:xfrm>
              <a:off x="6064846" y="1931607"/>
              <a:ext cx="44849" cy="62761"/>
            </a:xfrm>
            <a:custGeom>
              <a:avLst/>
              <a:gdLst/>
              <a:ahLst/>
              <a:cxnLst/>
              <a:rect l="l" t="t" r="r" b="b"/>
              <a:pathLst>
                <a:path w="666" h="932" extrusionOk="0">
                  <a:moveTo>
                    <a:pt x="380" y="0"/>
                  </a:moveTo>
                  <a:cubicBezTo>
                    <a:pt x="355" y="0"/>
                    <a:pt x="329" y="4"/>
                    <a:pt x="300" y="12"/>
                  </a:cubicBezTo>
                  <a:cubicBezTo>
                    <a:pt x="170" y="51"/>
                    <a:pt x="94" y="152"/>
                    <a:pt x="58" y="271"/>
                  </a:cubicBezTo>
                  <a:lnTo>
                    <a:pt x="58" y="271"/>
                  </a:lnTo>
                  <a:cubicBezTo>
                    <a:pt x="42" y="293"/>
                    <a:pt x="31" y="320"/>
                    <a:pt x="26" y="354"/>
                  </a:cubicBezTo>
                  <a:lnTo>
                    <a:pt x="35" y="354"/>
                  </a:lnTo>
                  <a:cubicBezTo>
                    <a:pt x="0" y="551"/>
                    <a:pt x="9" y="893"/>
                    <a:pt x="274" y="928"/>
                  </a:cubicBezTo>
                  <a:cubicBezTo>
                    <a:pt x="289" y="930"/>
                    <a:pt x="304" y="931"/>
                    <a:pt x="318" y="931"/>
                  </a:cubicBezTo>
                  <a:cubicBezTo>
                    <a:pt x="543" y="931"/>
                    <a:pt x="634" y="626"/>
                    <a:pt x="651" y="449"/>
                  </a:cubicBezTo>
                  <a:cubicBezTo>
                    <a:pt x="666" y="272"/>
                    <a:pt x="592" y="0"/>
                    <a:pt x="38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9"/>
            <p:cNvSpPr/>
            <p:nvPr/>
          </p:nvSpPr>
          <p:spPr>
            <a:xfrm>
              <a:off x="6008954" y="1792751"/>
              <a:ext cx="55354" cy="57441"/>
            </a:xfrm>
            <a:custGeom>
              <a:avLst/>
              <a:gdLst/>
              <a:ahLst/>
              <a:cxnLst/>
              <a:rect l="l" t="t" r="r" b="b"/>
              <a:pathLst>
                <a:path w="822" h="853" extrusionOk="0">
                  <a:moveTo>
                    <a:pt x="397" y="0"/>
                  </a:moveTo>
                  <a:cubicBezTo>
                    <a:pt x="364" y="0"/>
                    <a:pt x="329" y="7"/>
                    <a:pt x="291" y="21"/>
                  </a:cubicBezTo>
                  <a:cubicBezTo>
                    <a:pt x="259" y="32"/>
                    <a:pt x="232" y="48"/>
                    <a:pt x="210" y="66"/>
                  </a:cubicBezTo>
                  <a:lnTo>
                    <a:pt x="210" y="66"/>
                  </a:lnTo>
                  <a:cubicBezTo>
                    <a:pt x="208" y="66"/>
                    <a:pt x="206" y="66"/>
                    <a:pt x="204" y="66"/>
                  </a:cubicBezTo>
                  <a:cubicBezTo>
                    <a:pt x="187" y="66"/>
                    <a:pt x="171" y="68"/>
                    <a:pt x="155" y="72"/>
                  </a:cubicBezTo>
                  <a:cubicBezTo>
                    <a:pt x="52" y="107"/>
                    <a:pt x="1" y="209"/>
                    <a:pt x="35" y="303"/>
                  </a:cubicBezTo>
                  <a:lnTo>
                    <a:pt x="43" y="303"/>
                  </a:lnTo>
                  <a:cubicBezTo>
                    <a:pt x="60" y="349"/>
                    <a:pt x="81" y="393"/>
                    <a:pt x="105" y="435"/>
                  </a:cubicBezTo>
                  <a:lnTo>
                    <a:pt x="105" y="435"/>
                  </a:lnTo>
                  <a:cubicBezTo>
                    <a:pt x="110" y="522"/>
                    <a:pt x="123" y="609"/>
                    <a:pt x="129" y="680"/>
                  </a:cubicBezTo>
                  <a:cubicBezTo>
                    <a:pt x="141" y="796"/>
                    <a:pt x="235" y="852"/>
                    <a:pt x="326" y="852"/>
                  </a:cubicBezTo>
                  <a:cubicBezTo>
                    <a:pt x="378" y="852"/>
                    <a:pt x="430" y="833"/>
                    <a:pt x="465" y="796"/>
                  </a:cubicBezTo>
                  <a:lnTo>
                    <a:pt x="465" y="796"/>
                  </a:lnTo>
                  <a:cubicBezTo>
                    <a:pt x="498" y="811"/>
                    <a:pt x="533" y="818"/>
                    <a:pt x="567" y="818"/>
                  </a:cubicBezTo>
                  <a:cubicBezTo>
                    <a:pt x="651" y="818"/>
                    <a:pt x="732" y="774"/>
                    <a:pt x="779" y="697"/>
                  </a:cubicBezTo>
                  <a:cubicBezTo>
                    <a:pt x="822" y="586"/>
                    <a:pt x="813" y="466"/>
                    <a:pt x="753" y="363"/>
                  </a:cubicBezTo>
                  <a:cubicBezTo>
                    <a:pt x="695" y="203"/>
                    <a:pt x="582" y="0"/>
                    <a:pt x="39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9"/>
            <p:cNvSpPr/>
            <p:nvPr/>
          </p:nvSpPr>
          <p:spPr>
            <a:xfrm>
              <a:off x="5893735" y="1860496"/>
              <a:ext cx="43300" cy="61616"/>
            </a:xfrm>
            <a:custGeom>
              <a:avLst/>
              <a:gdLst/>
              <a:ahLst/>
              <a:cxnLst/>
              <a:rect l="l" t="t" r="r" b="b"/>
              <a:pathLst>
                <a:path w="643" h="915" extrusionOk="0">
                  <a:moveTo>
                    <a:pt x="401" y="0"/>
                  </a:moveTo>
                  <a:cubicBezTo>
                    <a:pt x="354" y="0"/>
                    <a:pt x="306" y="19"/>
                    <a:pt x="266" y="59"/>
                  </a:cubicBezTo>
                  <a:cubicBezTo>
                    <a:pt x="234" y="97"/>
                    <a:pt x="206" y="139"/>
                    <a:pt x="184" y="182"/>
                  </a:cubicBezTo>
                  <a:lnTo>
                    <a:pt x="184" y="182"/>
                  </a:lnTo>
                  <a:cubicBezTo>
                    <a:pt x="116" y="189"/>
                    <a:pt x="56" y="233"/>
                    <a:pt x="43" y="324"/>
                  </a:cubicBezTo>
                  <a:lnTo>
                    <a:pt x="43" y="333"/>
                  </a:lnTo>
                  <a:cubicBezTo>
                    <a:pt x="1" y="555"/>
                    <a:pt x="103" y="914"/>
                    <a:pt x="394" y="914"/>
                  </a:cubicBezTo>
                  <a:cubicBezTo>
                    <a:pt x="540" y="906"/>
                    <a:pt x="642" y="777"/>
                    <a:pt x="625" y="641"/>
                  </a:cubicBezTo>
                  <a:cubicBezTo>
                    <a:pt x="625" y="487"/>
                    <a:pt x="599" y="333"/>
                    <a:pt x="591" y="179"/>
                  </a:cubicBezTo>
                  <a:cubicBezTo>
                    <a:pt x="580" y="71"/>
                    <a:pt x="493" y="0"/>
                    <a:pt x="40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9"/>
            <p:cNvSpPr/>
            <p:nvPr/>
          </p:nvSpPr>
          <p:spPr>
            <a:xfrm>
              <a:off x="5909897" y="1637196"/>
              <a:ext cx="63435" cy="59327"/>
            </a:xfrm>
            <a:custGeom>
              <a:avLst/>
              <a:gdLst/>
              <a:ahLst/>
              <a:cxnLst/>
              <a:rect l="l" t="t" r="r" b="b"/>
              <a:pathLst>
                <a:path w="942" h="881" extrusionOk="0">
                  <a:moveTo>
                    <a:pt x="495" y="1"/>
                  </a:moveTo>
                  <a:cubicBezTo>
                    <a:pt x="250" y="1"/>
                    <a:pt x="46" y="307"/>
                    <a:pt x="17" y="526"/>
                  </a:cubicBezTo>
                  <a:cubicBezTo>
                    <a:pt x="0" y="671"/>
                    <a:pt x="60" y="834"/>
                    <a:pt x="223" y="868"/>
                  </a:cubicBezTo>
                  <a:cubicBezTo>
                    <a:pt x="238" y="871"/>
                    <a:pt x="253" y="873"/>
                    <a:pt x="268" y="873"/>
                  </a:cubicBezTo>
                  <a:cubicBezTo>
                    <a:pt x="271" y="873"/>
                    <a:pt x="274" y="873"/>
                    <a:pt x="277" y="873"/>
                  </a:cubicBezTo>
                  <a:lnTo>
                    <a:pt x="277" y="873"/>
                  </a:lnTo>
                  <a:cubicBezTo>
                    <a:pt x="298" y="878"/>
                    <a:pt x="320" y="881"/>
                    <a:pt x="342" y="881"/>
                  </a:cubicBezTo>
                  <a:cubicBezTo>
                    <a:pt x="411" y="881"/>
                    <a:pt x="480" y="855"/>
                    <a:pt x="531" y="800"/>
                  </a:cubicBezTo>
                  <a:cubicBezTo>
                    <a:pt x="719" y="637"/>
                    <a:pt x="941" y="175"/>
                    <a:pt x="625" y="30"/>
                  </a:cubicBezTo>
                  <a:cubicBezTo>
                    <a:pt x="581" y="10"/>
                    <a:pt x="537" y="1"/>
                    <a:pt x="495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9"/>
            <p:cNvSpPr/>
            <p:nvPr/>
          </p:nvSpPr>
          <p:spPr>
            <a:xfrm>
              <a:off x="5909493" y="1478475"/>
              <a:ext cx="55152" cy="60270"/>
            </a:xfrm>
            <a:custGeom>
              <a:avLst/>
              <a:gdLst/>
              <a:ahLst/>
              <a:cxnLst/>
              <a:rect l="l" t="t" r="r" b="b"/>
              <a:pathLst>
                <a:path w="819" h="895" extrusionOk="0">
                  <a:moveTo>
                    <a:pt x="229" y="0"/>
                  </a:moveTo>
                  <a:cubicBezTo>
                    <a:pt x="152" y="0"/>
                    <a:pt x="74" y="45"/>
                    <a:pt x="49" y="145"/>
                  </a:cubicBezTo>
                  <a:lnTo>
                    <a:pt x="49" y="154"/>
                  </a:lnTo>
                  <a:cubicBezTo>
                    <a:pt x="0" y="297"/>
                    <a:pt x="31" y="437"/>
                    <a:pt x="109" y="547"/>
                  </a:cubicBezTo>
                  <a:lnTo>
                    <a:pt x="109" y="547"/>
                  </a:lnTo>
                  <a:cubicBezTo>
                    <a:pt x="121" y="650"/>
                    <a:pt x="166" y="750"/>
                    <a:pt x="246" y="830"/>
                  </a:cubicBezTo>
                  <a:cubicBezTo>
                    <a:pt x="301" y="875"/>
                    <a:pt x="362" y="894"/>
                    <a:pt x="422" y="894"/>
                  </a:cubicBezTo>
                  <a:cubicBezTo>
                    <a:pt x="557" y="894"/>
                    <a:pt x="689" y="795"/>
                    <a:pt x="742" y="659"/>
                  </a:cubicBezTo>
                  <a:cubicBezTo>
                    <a:pt x="785" y="548"/>
                    <a:pt x="819" y="411"/>
                    <a:pt x="716" y="317"/>
                  </a:cubicBezTo>
                  <a:cubicBezTo>
                    <a:pt x="674" y="281"/>
                    <a:pt x="623" y="263"/>
                    <a:pt x="572" y="263"/>
                  </a:cubicBezTo>
                  <a:cubicBezTo>
                    <a:pt x="558" y="263"/>
                    <a:pt x="544" y="265"/>
                    <a:pt x="530" y="267"/>
                  </a:cubicBezTo>
                  <a:lnTo>
                    <a:pt x="530" y="267"/>
                  </a:lnTo>
                  <a:cubicBezTo>
                    <a:pt x="526" y="264"/>
                    <a:pt x="523" y="260"/>
                    <a:pt x="519" y="257"/>
                  </a:cubicBezTo>
                  <a:cubicBezTo>
                    <a:pt x="492" y="224"/>
                    <a:pt x="458" y="202"/>
                    <a:pt x="422" y="190"/>
                  </a:cubicBezTo>
                  <a:lnTo>
                    <a:pt x="422" y="190"/>
                  </a:lnTo>
                  <a:cubicBezTo>
                    <a:pt x="425" y="70"/>
                    <a:pt x="327" y="0"/>
                    <a:pt x="22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9"/>
            <p:cNvSpPr/>
            <p:nvPr/>
          </p:nvSpPr>
          <p:spPr>
            <a:xfrm>
              <a:off x="6008078" y="1599687"/>
              <a:ext cx="50236" cy="49428"/>
            </a:xfrm>
            <a:custGeom>
              <a:avLst/>
              <a:gdLst/>
              <a:ahLst/>
              <a:cxnLst/>
              <a:rect l="l" t="t" r="r" b="b"/>
              <a:pathLst>
                <a:path w="746" h="734" extrusionOk="0">
                  <a:moveTo>
                    <a:pt x="393" y="1"/>
                  </a:moveTo>
                  <a:cubicBezTo>
                    <a:pt x="337" y="1"/>
                    <a:pt x="280" y="16"/>
                    <a:pt x="227" y="48"/>
                  </a:cubicBezTo>
                  <a:cubicBezTo>
                    <a:pt x="212" y="58"/>
                    <a:pt x="198" y="69"/>
                    <a:pt x="185" y="81"/>
                  </a:cubicBezTo>
                  <a:lnTo>
                    <a:pt x="185" y="81"/>
                  </a:lnTo>
                  <a:cubicBezTo>
                    <a:pt x="92" y="83"/>
                    <a:pt x="1" y="146"/>
                    <a:pt x="5" y="262"/>
                  </a:cubicBezTo>
                  <a:lnTo>
                    <a:pt x="5" y="270"/>
                  </a:lnTo>
                  <a:cubicBezTo>
                    <a:pt x="5" y="346"/>
                    <a:pt x="27" y="416"/>
                    <a:pt x="66" y="475"/>
                  </a:cubicBezTo>
                  <a:lnTo>
                    <a:pt x="66" y="475"/>
                  </a:lnTo>
                  <a:cubicBezTo>
                    <a:pt x="71" y="519"/>
                    <a:pt x="80" y="562"/>
                    <a:pt x="91" y="604"/>
                  </a:cubicBezTo>
                  <a:cubicBezTo>
                    <a:pt x="118" y="680"/>
                    <a:pt x="190" y="733"/>
                    <a:pt x="266" y="733"/>
                  </a:cubicBezTo>
                  <a:cubicBezTo>
                    <a:pt x="285" y="733"/>
                    <a:pt x="303" y="730"/>
                    <a:pt x="322" y="724"/>
                  </a:cubicBezTo>
                  <a:cubicBezTo>
                    <a:pt x="367" y="711"/>
                    <a:pt x="404" y="681"/>
                    <a:pt x="427" y="642"/>
                  </a:cubicBezTo>
                  <a:lnTo>
                    <a:pt x="427" y="642"/>
                  </a:lnTo>
                  <a:cubicBezTo>
                    <a:pt x="610" y="608"/>
                    <a:pt x="745" y="426"/>
                    <a:pt x="698" y="236"/>
                  </a:cubicBezTo>
                  <a:cubicBezTo>
                    <a:pt x="662" y="90"/>
                    <a:pt x="530" y="1"/>
                    <a:pt x="39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9"/>
            <p:cNvSpPr/>
            <p:nvPr/>
          </p:nvSpPr>
          <p:spPr>
            <a:xfrm>
              <a:off x="5980132" y="1671674"/>
              <a:ext cx="60000" cy="58586"/>
            </a:xfrm>
            <a:custGeom>
              <a:avLst/>
              <a:gdLst/>
              <a:ahLst/>
              <a:cxnLst/>
              <a:rect l="l" t="t" r="r" b="b"/>
              <a:pathLst>
                <a:path w="891" h="870" extrusionOk="0">
                  <a:moveTo>
                    <a:pt x="482" y="0"/>
                  </a:moveTo>
                  <a:cubicBezTo>
                    <a:pt x="364" y="0"/>
                    <a:pt x="245" y="63"/>
                    <a:pt x="185" y="168"/>
                  </a:cubicBezTo>
                  <a:lnTo>
                    <a:pt x="185" y="168"/>
                  </a:lnTo>
                  <a:cubicBezTo>
                    <a:pt x="129" y="198"/>
                    <a:pt x="82" y="245"/>
                    <a:pt x="52" y="305"/>
                  </a:cubicBezTo>
                  <a:cubicBezTo>
                    <a:pt x="1" y="416"/>
                    <a:pt x="9" y="544"/>
                    <a:pt x="78" y="647"/>
                  </a:cubicBezTo>
                  <a:cubicBezTo>
                    <a:pt x="164" y="773"/>
                    <a:pt x="347" y="870"/>
                    <a:pt x="512" y="870"/>
                  </a:cubicBezTo>
                  <a:cubicBezTo>
                    <a:pt x="627" y="870"/>
                    <a:pt x="732" y="823"/>
                    <a:pt x="788" y="707"/>
                  </a:cubicBezTo>
                  <a:cubicBezTo>
                    <a:pt x="891" y="476"/>
                    <a:pt x="831" y="74"/>
                    <a:pt x="540" y="5"/>
                  </a:cubicBezTo>
                  <a:cubicBezTo>
                    <a:pt x="521" y="2"/>
                    <a:pt x="501" y="0"/>
                    <a:pt x="48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9"/>
            <p:cNvSpPr/>
            <p:nvPr/>
          </p:nvSpPr>
          <p:spPr>
            <a:xfrm>
              <a:off x="6148347" y="2085344"/>
              <a:ext cx="58855" cy="43637"/>
            </a:xfrm>
            <a:custGeom>
              <a:avLst/>
              <a:gdLst/>
              <a:ahLst/>
              <a:cxnLst/>
              <a:rect l="l" t="t" r="r" b="b"/>
              <a:pathLst>
                <a:path w="874" h="648" extrusionOk="0">
                  <a:moveTo>
                    <a:pt x="446" y="398"/>
                  </a:moveTo>
                  <a:cubicBezTo>
                    <a:pt x="452" y="402"/>
                    <a:pt x="455" y="407"/>
                    <a:pt x="446" y="407"/>
                  </a:cubicBezTo>
                  <a:cubicBezTo>
                    <a:pt x="441" y="407"/>
                    <a:pt x="439" y="406"/>
                    <a:pt x="439" y="403"/>
                  </a:cubicBezTo>
                  <a:lnTo>
                    <a:pt x="439" y="403"/>
                  </a:lnTo>
                  <a:cubicBezTo>
                    <a:pt x="442" y="401"/>
                    <a:pt x="444" y="400"/>
                    <a:pt x="446" y="398"/>
                  </a:cubicBezTo>
                  <a:close/>
                  <a:moveTo>
                    <a:pt x="192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27" y="347"/>
                    <a:pt x="121" y="484"/>
                    <a:pt x="266" y="552"/>
                  </a:cubicBezTo>
                  <a:cubicBezTo>
                    <a:pt x="352" y="603"/>
                    <a:pt x="455" y="647"/>
                    <a:pt x="552" y="647"/>
                  </a:cubicBezTo>
                  <a:cubicBezTo>
                    <a:pt x="620" y="647"/>
                    <a:pt x="684" y="626"/>
                    <a:pt x="737" y="569"/>
                  </a:cubicBezTo>
                  <a:cubicBezTo>
                    <a:pt x="873" y="433"/>
                    <a:pt x="805" y="227"/>
                    <a:pt x="685" y="125"/>
                  </a:cubicBezTo>
                  <a:cubicBezTo>
                    <a:pt x="593" y="50"/>
                    <a:pt x="482" y="10"/>
                    <a:pt x="372" y="10"/>
                  </a:cubicBezTo>
                  <a:cubicBezTo>
                    <a:pt x="342" y="10"/>
                    <a:pt x="311" y="13"/>
                    <a:pt x="281" y="19"/>
                  </a:cubicBezTo>
                  <a:lnTo>
                    <a:pt x="281" y="19"/>
                  </a:lnTo>
                  <a:cubicBezTo>
                    <a:pt x="265" y="13"/>
                    <a:pt x="248" y="9"/>
                    <a:pt x="232" y="5"/>
                  </a:cubicBezTo>
                  <a:cubicBezTo>
                    <a:pt x="218" y="2"/>
                    <a:pt x="205" y="1"/>
                    <a:pt x="19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9"/>
            <p:cNvSpPr/>
            <p:nvPr/>
          </p:nvSpPr>
          <p:spPr>
            <a:xfrm>
              <a:off x="6040536" y="2034502"/>
              <a:ext cx="51448" cy="43771"/>
            </a:xfrm>
            <a:custGeom>
              <a:avLst/>
              <a:gdLst/>
              <a:ahLst/>
              <a:cxnLst/>
              <a:rect l="l" t="t" r="r" b="b"/>
              <a:pathLst>
                <a:path w="764" h="650" extrusionOk="0">
                  <a:moveTo>
                    <a:pt x="478" y="283"/>
                  </a:moveTo>
                  <a:cubicBezTo>
                    <a:pt x="488" y="283"/>
                    <a:pt x="498" y="285"/>
                    <a:pt x="507" y="289"/>
                  </a:cubicBezTo>
                  <a:lnTo>
                    <a:pt x="475" y="283"/>
                  </a:lnTo>
                  <a:lnTo>
                    <a:pt x="475" y="283"/>
                  </a:lnTo>
                  <a:cubicBezTo>
                    <a:pt x="476" y="283"/>
                    <a:pt x="477" y="283"/>
                    <a:pt x="478" y="283"/>
                  </a:cubicBezTo>
                  <a:close/>
                  <a:moveTo>
                    <a:pt x="316" y="0"/>
                  </a:moveTo>
                  <a:cubicBezTo>
                    <a:pt x="253" y="0"/>
                    <a:pt x="190" y="18"/>
                    <a:pt x="130" y="58"/>
                  </a:cubicBezTo>
                  <a:cubicBezTo>
                    <a:pt x="93" y="85"/>
                    <a:pt x="64" y="122"/>
                    <a:pt x="45" y="164"/>
                  </a:cubicBezTo>
                  <a:lnTo>
                    <a:pt x="45" y="164"/>
                  </a:lnTo>
                  <a:cubicBezTo>
                    <a:pt x="10" y="211"/>
                    <a:pt x="0" y="274"/>
                    <a:pt x="20" y="331"/>
                  </a:cubicBezTo>
                  <a:lnTo>
                    <a:pt x="20" y="331"/>
                  </a:lnTo>
                  <a:cubicBezTo>
                    <a:pt x="31" y="435"/>
                    <a:pt x="94" y="531"/>
                    <a:pt x="207" y="557"/>
                  </a:cubicBezTo>
                  <a:lnTo>
                    <a:pt x="207" y="557"/>
                  </a:lnTo>
                  <a:cubicBezTo>
                    <a:pt x="290" y="612"/>
                    <a:pt x="389" y="644"/>
                    <a:pt x="490" y="649"/>
                  </a:cubicBezTo>
                  <a:cubicBezTo>
                    <a:pt x="495" y="649"/>
                    <a:pt x="501" y="649"/>
                    <a:pt x="507" y="649"/>
                  </a:cubicBezTo>
                  <a:cubicBezTo>
                    <a:pt x="611" y="649"/>
                    <a:pt x="705" y="575"/>
                    <a:pt x="738" y="469"/>
                  </a:cubicBezTo>
                  <a:cubicBezTo>
                    <a:pt x="763" y="366"/>
                    <a:pt x="738" y="264"/>
                    <a:pt x="669" y="187"/>
                  </a:cubicBezTo>
                  <a:cubicBezTo>
                    <a:pt x="582" y="81"/>
                    <a:pt x="450" y="0"/>
                    <a:pt x="316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9"/>
            <p:cNvSpPr/>
            <p:nvPr/>
          </p:nvSpPr>
          <p:spPr>
            <a:xfrm>
              <a:off x="5987068" y="1970866"/>
              <a:ext cx="31044" cy="28889"/>
            </a:xfrm>
            <a:custGeom>
              <a:avLst/>
              <a:gdLst/>
              <a:ahLst/>
              <a:cxnLst/>
              <a:rect l="l" t="t" r="r" b="b"/>
              <a:pathLst>
                <a:path w="461" h="429" extrusionOk="0">
                  <a:moveTo>
                    <a:pt x="242" y="238"/>
                  </a:moveTo>
                  <a:cubicBezTo>
                    <a:pt x="246" y="238"/>
                    <a:pt x="252" y="241"/>
                    <a:pt x="240" y="242"/>
                  </a:cubicBezTo>
                  <a:lnTo>
                    <a:pt x="240" y="242"/>
                  </a:lnTo>
                  <a:cubicBezTo>
                    <a:pt x="237" y="239"/>
                    <a:pt x="239" y="238"/>
                    <a:pt x="242" y="238"/>
                  </a:cubicBezTo>
                  <a:close/>
                  <a:moveTo>
                    <a:pt x="249" y="0"/>
                  </a:moveTo>
                  <a:cubicBezTo>
                    <a:pt x="188" y="0"/>
                    <a:pt x="127" y="26"/>
                    <a:pt x="86" y="79"/>
                  </a:cubicBezTo>
                  <a:cubicBezTo>
                    <a:pt x="1" y="174"/>
                    <a:pt x="18" y="319"/>
                    <a:pt x="129" y="396"/>
                  </a:cubicBezTo>
                  <a:cubicBezTo>
                    <a:pt x="163" y="418"/>
                    <a:pt x="201" y="428"/>
                    <a:pt x="238" y="428"/>
                  </a:cubicBezTo>
                  <a:cubicBezTo>
                    <a:pt x="332" y="428"/>
                    <a:pt x="423" y="365"/>
                    <a:pt x="454" y="268"/>
                  </a:cubicBezTo>
                  <a:cubicBezTo>
                    <a:pt x="461" y="247"/>
                    <a:pt x="459" y="226"/>
                    <a:pt x="452" y="208"/>
                  </a:cubicBezTo>
                  <a:lnTo>
                    <a:pt x="452" y="208"/>
                  </a:lnTo>
                  <a:cubicBezTo>
                    <a:pt x="455" y="168"/>
                    <a:pt x="445" y="126"/>
                    <a:pt x="420" y="88"/>
                  </a:cubicBezTo>
                  <a:cubicBezTo>
                    <a:pt x="380" y="30"/>
                    <a:pt x="314" y="0"/>
                    <a:pt x="2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9"/>
            <p:cNvSpPr/>
            <p:nvPr/>
          </p:nvSpPr>
          <p:spPr>
            <a:xfrm>
              <a:off x="5998045" y="1876522"/>
              <a:ext cx="25993" cy="21953"/>
            </a:xfrm>
            <a:custGeom>
              <a:avLst/>
              <a:gdLst/>
              <a:ahLst/>
              <a:cxnLst/>
              <a:rect l="l" t="t" r="r" b="b"/>
              <a:pathLst>
                <a:path w="386" h="326" extrusionOk="0">
                  <a:moveTo>
                    <a:pt x="120" y="0"/>
                  </a:moveTo>
                  <a:cubicBezTo>
                    <a:pt x="60" y="0"/>
                    <a:pt x="17" y="69"/>
                    <a:pt x="9" y="129"/>
                  </a:cubicBezTo>
                  <a:cubicBezTo>
                    <a:pt x="0" y="180"/>
                    <a:pt x="9" y="231"/>
                    <a:pt x="34" y="274"/>
                  </a:cubicBezTo>
                  <a:cubicBezTo>
                    <a:pt x="53" y="311"/>
                    <a:pt x="82" y="326"/>
                    <a:pt x="112" y="326"/>
                  </a:cubicBezTo>
                  <a:cubicBezTo>
                    <a:pt x="126" y="326"/>
                    <a:pt x="141" y="322"/>
                    <a:pt x="154" y="316"/>
                  </a:cubicBezTo>
                  <a:lnTo>
                    <a:pt x="154" y="316"/>
                  </a:lnTo>
                  <a:cubicBezTo>
                    <a:pt x="159" y="317"/>
                    <a:pt x="163" y="317"/>
                    <a:pt x="168" y="317"/>
                  </a:cubicBezTo>
                  <a:cubicBezTo>
                    <a:pt x="233" y="317"/>
                    <a:pt x="292" y="283"/>
                    <a:pt x="325" y="223"/>
                  </a:cubicBezTo>
                  <a:cubicBezTo>
                    <a:pt x="385" y="112"/>
                    <a:pt x="231" y="0"/>
                    <a:pt x="120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9"/>
            <p:cNvSpPr/>
            <p:nvPr/>
          </p:nvSpPr>
          <p:spPr>
            <a:xfrm>
              <a:off x="5959391" y="2005950"/>
              <a:ext cx="29495" cy="23973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71" y="1"/>
                  </a:moveTo>
                  <a:cubicBezTo>
                    <a:pt x="158" y="1"/>
                    <a:pt x="144" y="4"/>
                    <a:pt x="129" y="12"/>
                  </a:cubicBezTo>
                  <a:lnTo>
                    <a:pt x="121" y="3"/>
                  </a:lnTo>
                  <a:cubicBezTo>
                    <a:pt x="35" y="55"/>
                    <a:pt x="1" y="157"/>
                    <a:pt x="35" y="243"/>
                  </a:cubicBezTo>
                  <a:cubicBezTo>
                    <a:pt x="70" y="313"/>
                    <a:pt x="138" y="356"/>
                    <a:pt x="208" y="356"/>
                  </a:cubicBezTo>
                  <a:cubicBezTo>
                    <a:pt x="239" y="356"/>
                    <a:pt x="271" y="347"/>
                    <a:pt x="300" y="328"/>
                  </a:cubicBezTo>
                  <a:cubicBezTo>
                    <a:pt x="412" y="277"/>
                    <a:pt x="437" y="106"/>
                    <a:pt x="317" y="55"/>
                  </a:cubicBezTo>
                  <a:cubicBezTo>
                    <a:pt x="298" y="49"/>
                    <a:pt x="279" y="46"/>
                    <a:pt x="261" y="46"/>
                  </a:cubicBezTo>
                  <a:cubicBezTo>
                    <a:pt x="257" y="46"/>
                    <a:pt x="253" y="46"/>
                    <a:pt x="249" y="47"/>
                  </a:cubicBezTo>
                  <a:lnTo>
                    <a:pt x="249" y="47"/>
                  </a:lnTo>
                  <a:cubicBezTo>
                    <a:pt x="233" y="20"/>
                    <a:pt x="204" y="1"/>
                    <a:pt x="17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9"/>
            <p:cNvSpPr/>
            <p:nvPr/>
          </p:nvSpPr>
          <p:spPr>
            <a:xfrm>
              <a:off x="5946732" y="1928307"/>
              <a:ext cx="30572" cy="27205"/>
            </a:xfrm>
            <a:custGeom>
              <a:avLst/>
              <a:gdLst/>
              <a:ahLst/>
              <a:cxnLst/>
              <a:rect l="l" t="t" r="r" b="b"/>
              <a:pathLst>
                <a:path w="454" h="404" extrusionOk="0">
                  <a:moveTo>
                    <a:pt x="240" y="185"/>
                  </a:moveTo>
                  <a:lnTo>
                    <a:pt x="240" y="190"/>
                  </a:lnTo>
                  <a:lnTo>
                    <a:pt x="240" y="198"/>
                  </a:lnTo>
                  <a:lnTo>
                    <a:pt x="240" y="207"/>
                  </a:lnTo>
                  <a:cubicBezTo>
                    <a:pt x="240" y="207"/>
                    <a:pt x="240" y="207"/>
                    <a:pt x="240" y="208"/>
                  </a:cubicBezTo>
                  <a:lnTo>
                    <a:pt x="240" y="208"/>
                  </a:lnTo>
                  <a:cubicBezTo>
                    <a:pt x="238" y="204"/>
                    <a:pt x="235" y="201"/>
                    <a:pt x="232" y="198"/>
                  </a:cubicBezTo>
                  <a:cubicBezTo>
                    <a:pt x="232" y="195"/>
                    <a:pt x="236" y="189"/>
                    <a:pt x="240" y="185"/>
                  </a:cubicBezTo>
                  <a:close/>
                  <a:moveTo>
                    <a:pt x="245" y="214"/>
                  </a:moveTo>
                  <a:cubicBezTo>
                    <a:pt x="245" y="214"/>
                    <a:pt x="245" y="214"/>
                    <a:pt x="245" y="214"/>
                  </a:cubicBezTo>
                  <a:lnTo>
                    <a:pt x="245" y="214"/>
                  </a:lnTo>
                  <a:cubicBezTo>
                    <a:pt x="245" y="214"/>
                    <a:pt x="245" y="214"/>
                    <a:pt x="245" y="214"/>
                  </a:cubicBezTo>
                  <a:close/>
                  <a:moveTo>
                    <a:pt x="236" y="211"/>
                  </a:moveTo>
                  <a:cubicBezTo>
                    <a:pt x="237" y="211"/>
                    <a:pt x="239" y="212"/>
                    <a:pt x="240" y="212"/>
                  </a:cubicBezTo>
                  <a:lnTo>
                    <a:pt x="240" y="212"/>
                  </a:lnTo>
                  <a:cubicBezTo>
                    <a:pt x="240" y="213"/>
                    <a:pt x="240" y="214"/>
                    <a:pt x="240" y="215"/>
                  </a:cubicBezTo>
                  <a:lnTo>
                    <a:pt x="236" y="211"/>
                  </a:lnTo>
                  <a:close/>
                  <a:moveTo>
                    <a:pt x="249" y="0"/>
                  </a:moveTo>
                  <a:cubicBezTo>
                    <a:pt x="217" y="0"/>
                    <a:pt x="185" y="9"/>
                    <a:pt x="155" y="27"/>
                  </a:cubicBezTo>
                  <a:cubicBezTo>
                    <a:pt x="139" y="35"/>
                    <a:pt x="125" y="46"/>
                    <a:pt x="113" y="57"/>
                  </a:cubicBezTo>
                  <a:lnTo>
                    <a:pt x="113" y="57"/>
                  </a:lnTo>
                  <a:cubicBezTo>
                    <a:pt x="77" y="61"/>
                    <a:pt x="48" y="90"/>
                    <a:pt x="35" y="130"/>
                  </a:cubicBezTo>
                  <a:lnTo>
                    <a:pt x="35" y="121"/>
                  </a:lnTo>
                  <a:lnTo>
                    <a:pt x="35" y="121"/>
                  </a:lnTo>
                  <a:cubicBezTo>
                    <a:pt x="1" y="249"/>
                    <a:pt x="86" y="378"/>
                    <a:pt x="215" y="403"/>
                  </a:cubicBezTo>
                  <a:cubicBezTo>
                    <a:pt x="219" y="404"/>
                    <a:pt x="224" y="404"/>
                    <a:pt x="228" y="404"/>
                  </a:cubicBezTo>
                  <a:cubicBezTo>
                    <a:pt x="358" y="404"/>
                    <a:pt x="453" y="288"/>
                    <a:pt x="428" y="155"/>
                  </a:cubicBezTo>
                  <a:cubicBezTo>
                    <a:pt x="416" y="62"/>
                    <a:pt x="335" y="0"/>
                    <a:pt x="24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9"/>
            <p:cNvSpPr/>
            <p:nvPr/>
          </p:nvSpPr>
          <p:spPr>
            <a:xfrm>
              <a:off x="6021614" y="1937398"/>
              <a:ext cx="30640" cy="25387"/>
            </a:xfrm>
            <a:custGeom>
              <a:avLst/>
              <a:gdLst/>
              <a:ahLst/>
              <a:cxnLst/>
              <a:rect l="l" t="t" r="r" b="b"/>
              <a:pathLst>
                <a:path w="455" h="377" extrusionOk="0">
                  <a:moveTo>
                    <a:pt x="234" y="189"/>
                  </a:moveTo>
                  <a:cubicBezTo>
                    <a:pt x="234" y="189"/>
                    <a:pt x="234" y="189"/>
                    <a:pt x="234" y="189"/>
                  </a:cubicBezTo>
                  <a:lnTo>
                    <a:pt x="234" y="189"/>
                  </a:lnTo>
                  <a:cubicBezTo>
                    <a:pt x="234" y="189"/>
                    <a:pt x="234" y="189"/>
                    <a:pt x="234" y="189"/>
                  </a:cubicBezTo>
                  <a:close/>
                  <a:moveTo>
                    <a:pt x="236" y="189"/>
                  </a:moveTo>
                  <a:cubicBezTo>
                    <a:pt x="237" y="190"/>
                    <a:pt x="238" y="190"/>
                    <a:pt x="240" y="191"/>
                  </a:cubicBezTo>
                  <a:cubicBezTo>
                    <a:pt x="239" y="191"/>
                    <a:pt x="237" y="191"/>
                    <a:pt x="236" y="191"/>
                  </a:cubicBezTo>
                  <a:lnTo>
                    <a:pt x="236" y="191"/>
                  </a:lnTo>
                  <a:cubicBezTo>
                    <a:pt x="236" y="191"/>
                    <a:pt x="235" y="191"/>
                    <a:pt x="235" y="190"/>
                  </a:cubicBezTo>
                  <a:lnTo>
                    <a:pt x="235" y="190"/>
                  </a:lnTo>
                  <a:cubicBezTo>
                    <a:pt x="235" y="190"/>
                    <a:pt x="236" y="190"/>
                    <a:pt x="236" y="189"/>
                  </a:cubicBezTo>
                  <a:close/>
                  <a:moveTo>
                    <a:pt x="248" y="199"/>
                  </a:moveTo>
                  <a:cubicBezTo>
                    <a:pt x="248" y="199"/>
                    <a:pt x="246" y="200"/>
                    <a:pt x="243" y="202"/>
                  </a:cubicBezTo>
                  <a:lnTo>
                    <a:pt x="243" y="202"/>
                  </a:lnTo>
                  <a:lnTo>
                    <a:pt x="242" y="202"/>
                  </a:lnTo>
                  <a:lnTo>
                    <a:pt x="242" y="202"/>
                  </a:lnTo>
                  <a:cubicBezTo>
                    <a:pt x="246" y="200"/>
                    <a:pt x="248" y="199"/>
                    <a:pt x="248" y="199"/>
                  </a:cubicBezTo>
                  <a:close/>
                  <a:moveTo>
                    <a:pt x="232" y="209"/>
                  </a:moveTo>
                  <a:cubicBezTo>
                    <a:pt x="232" y="213"/>
                    <a:pt x="232" y="215"/>
                    <a:pt x="232" y="217"/>
                  </a:cubicBezTo>
                  <a:lnTo>
                    <a:pt x="232" y="217"/>
                  </a:lnTo>
                  <a:cubicBezTo>
                    <a:pt x="230" y="218"/>
                    <a:pt x="229" y="219"/>
                    <a:pt x="228" y="219"/>
                  </a:cubicBezTo>
                  <a:cubicBezTo>
                    <a:pt x="226" y="219"/>
                    <a:pt x="226" y="217"/>
                    <a:pt x="232" y="209"/>
                  </a:cubicBezTo>
                  <a:close/>
                  <a:moveTo>
                    <a:pt x="239" y="0"/>
                  </a:moveTo>
                  <a:cubicBezTo>
                    <a:pt x="211" y="0"/>
                    <a:pt x="182" y="7"/>
                    <a:pt x="155" y="20"/>
                  </a:cubicBezTo>
                  <a:cubicBezTo>
                    <a:pt x="140" y="28"/>
                    <a:pt x="126" y="38"/>
                    <a:pt x="114" y="49"/>
                  </a:cubicBezTo>
                  <a:lnTo>
                    <a:pt x="114" y="49"/>
                  </a:lnTo>
                  <a:cubicBezTo>
                    <a:pt x="112" y="49"/>
                    <a:pt x="111" y="49"/>
                    <a:pt x="110" y="49"/>
                  </a:cubicBezTo>
                  <a:cubicBezTo>
                    <a:pt x="99" y="49"/>
                    <a:pt x="89" y="51"/>
                    <a:pt x="78" y="55"/>
                  </a:cubicBezTo>
                  <a:cubicBezTo>
                    <a:pt x="35" y="72"/>
                    <a:pt x="1" y="123"/>
                    <a:pt x="18" y="166"/>
                  </a:cubicBezTo>
                  <a:lnTo>
                    <a:pt x="18" y="191"/>
                  </a:lnTo>
                  <a:cubicBezTo>
                    <a:pt x="22" y="201"/>
                    <a:pt x="27" y="209"/>
                    <a:pt x="33" y="217"/>
                  </a:cubicBezTo>
                  <a:lnTo>
                    <a:pt x="33" y="217"/>
                  </a:lnTo>
                  <a:cubicBezTo>
                    <a:pt x="32" y="243"/>
                    <a:pt x="35" y="269"/>
                    <a:pt x="44" y="294"/>
                  </a:cubicBezTo>
                  <a:cubicBezTo>
                    <a:pt x="57" y="342"/>
                    <a:pt x="95" y="362"/>
                    <a:pt x="133" y="362"/>
                  </a:cubicBezTo>
                  <a:cubicBezTo>
                    <a:pt x="147" y="362"/>
                    <a:pt x="160" y="360"/>
                    <a:pt x="173" y="355"/>
                  </a:cubicBezTo>
                  <a:lnTo>
                    <a:pt x="173" y="355"/>
                  </a:lnTo>
                  <a:cubicBezTo>
                    <a:pt x="197" y="368"/>
                    <a:pt x="225" y="376"/>
                    <a:pt x="256" y="376"/>
                  </a:cubicBezTo>
                  <a:cubicBezTo>
                    <a:pt x="270" y="376"/>
                    <a:pt x="285" y="375"/>
                    <a:pt x="300" y="371"/>
                  </a:cubicBezTo>
                  <a:cubicBezTo>
                    <a:pt x="403" y="337"/>
                    <a:pt x="454" y="226"/>
                    <a:pt x="411" y="132"/>
                  </a:cubicBezTo>
                  <a:cubicBezTo>
                    <a:pt x="393" y="50"/>
                    <a:pt x="318" y="0"/>
                    <a:pt x="239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9"/>
            <p:cNvSpPr/>
            <p:nvPr/>
          </p:nvSpPr>
          <p:spPr>
            <a:xfrm>
              <a:off x="6088011" y="2125950"/>
              <a:ext cx="28014" cy="22694"/>
            </a:xfrm>
            <a:custGeom>
              <a:avLst/>
              <a:gdLst/>
              <a:ahLst/>
              <a:cxnLst/>
              <a:rect l="l" t="t" r="r" b="b"/>
              <a:pathLst>
                <a:path w="416" h="337" extrusionOk="0">
                  <a:moveTo>
                    <a:pt x="183" y="0"/>
                  </a:moveTo>
                  <a:cubicBezTo>
                    <a:pt x="178" y="0"/>
                    <a:pt x="174" y="0"/>
                    <a:pt x="170" y="1"/>
                  </a:cubicBezTo>
                  <a:cubicBezTo>
                    <a:pt x="132" y="1"/>
                    <a:pt x="97" y="14"/>
                    <a:pt x="69" y="35"/>
                  </a:cubicBezTo>
                  <a:lnTo>
                    <a:pt x="69" y="35"/>
                  </a:lnTo>
                  <a:cubicBezTo>
                    <a:pt x="63" y="37"/>
                    <a:pt x="56" y="40"/>
                    <a:pt x="50" y="43"/>
                  </a:cubicBezTo>
                  <a:cubicBezTo>
                    <a:pt x="22" y="66"/>
                    <a:pt x="9" y="95"/>
                    <a:pt x="10" y="124"/>
                  </a:cubicBezTo>
                  <a:lnTo>
                    <a:pt x="10" y="124"/>
                  </a:lnTo>
                  <a:cubicBezTo>
                    <a:pt x="0" y="161"/>
                    <a:pt x="3" y="202"/>
                    <a:pt x="24" y="240"/>
                  </a:cubicBezTo>
                  <a:cubicBezTo>
                    <a:pt x="44" y="268"/>
                    <a:pt x="70" y="279"/>
                    <a:pt x="95" y="279"/>
                  </a:cubicBezTo>
                  <a:cubicBezTo>
                    <a:pt x="107" y="279"/>
                    <a:pt x="119" y="276"/>
                    <a:pt x="130" y="272"/>
                  </a:cubicBezTo>
                  <a:lnTo>
                    <a:pt x="130" y="272"/>
                  </a:lnTo>
                  <a:cubicBezTo>
                    <a:pt x="178" y="303"/>
                    <a:pt x="234" y="325"/>
                    <a:pt x="289" y="334"/>
                  </a:cubicBezTo>
                  <a:cubicBezTo>
                    <a:pt x="297" y="336"/>
                    <a:pt x="304" y="337"/>
                    <a:pt x="311" y="337"/>
                  </a:cubicBezTo>
                  <a:cubicBezTo>
                    <a:pt x="370" y="337"/>
                    <a:pt x="416" y="277"/>
                    <a:pt x="401" y="223"/>
                  </a:cubicBezTo>
                  <a:cubicBezTo>
                    <a:pt x="368" y="116"/>
                    <a:pt x="303" y="0"/>
                    <a:pt x="18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9"/>
            <p:cNvSpPr/>
            <p:nvPr/>
          </p:nvSpPr>
          <p:spPr>
            <a:xfrm>
              <a:off x="5981748" y="2152280"/>
              <a:ext cx="30707" cy="22761"/>
            </a:xfrm>
            <a:custGeom>
              <a:avLst/>
              <a:gdLst/>
              <a:ahLst/>
              <a:cxnLst/>
              <a:rect l="l" t="t" r="r" b="b"/>
              <a:pathLst>
                <a:path w="456" h="338" extrusionOk="0">
                  <a:moveTo>
                    <a:pt x="222" y="1"/>
                  </a:moveTo>
                  <a:cubicBezTo>
                    <a:pt x="203" y="1"/>
                    <a:pt x="184" y="7"/>
                    <a:pt x="169" y="17"/>
                  </a:cubicBezTo>
                  <a:lnTo>
                    <a:pt x="169" y="17"/>
                  </a:lnTo>
                  <a:cubicBezTo>
                    <a:pt x="154" y="7"/>
                    <a:pt x="137" y="2"/>
                    <a:pt x="121" y="2"/>
                  </a:cubicBezTo>
                  <a:cubicBezTo>
                    <a:pt x="59" y="2"/>
                    <a:pt x="0" y="67"/>
                    <a:pt x="37" y="140"/>
                  </a:cubicBezTo>
                  <a:cubicBezTo>
                    <a:pt x="60" y="187"/>
                    <a:pt x="92" y="225"/>
                    <a:pt x="131" y="255"/>
                  </a:cubicBezTo>
                  <a:lnTo>
                    <a:pt x="131" y="255"/>
                  </a:lnTo>
                  <a:cubicBezTo>
                    <a:pt x="133" y="311"/>
                    <a:pt x="175" y="338"/>
                    <a:pt x="218" y="338"/>
                  </a:cubicBezTo>
                  <a:cubicBezTo>
                    <a:pt x="238" y="338"/>
                    <a:pt x="259" y="332"/>
                    <a:pt x="275" y="321"/>
                  </a:cubicBezTo>
                  <a:lnTo>
                    <a:pt x="275" y="321"/>
                  </a:lnTo>
                  <a:cubicBezTo>
                    <a:pt x="300" y="326"/>
                    <a:pt x="327" y="328"/>
                    <a:pt x="353" y="328"/>
                  </a:cubicBezTo>
                  <a:cubicBezTo>
                    <a:pt x="413" y="328"/>
                    <a:pt x="456" y="268"/>
                    <a:pt x="439" y="209"/>
                  </a:cubicBezTo>
                  <a:cubicBezTo>
                    <a:pt x="413" y="123"/>
                    <a:pt x="345" y="46"/>
                    <a:pt x="268" y="12"/>
                  </a:cubicBezTo>
                  <a:cubicBezTo>
                    <a:pt x="253" y="4"/>
                    <a:pt x="237" y="1"/>
                    <a:pt x="22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9"/>
            <p:cNvSpPr/>
            <p:nvPr/>
          </p:nvSpPr>
          <p:spPr>
            <a:xfrm>
              <a:off x="5898583" y="2070664"/>
              <a:ext cx="20000" cy="21212"/>
            </a:xfrm>
            <a:custGeom>
              <a:avLst/>
              <a:gdLst/>
              <a:ahLst/>
              <a:cxnLst/>
              <a:rect l="l" t="t" r="r" b="b"/>
              <a:pathLst>
                <a:path w="297" h="315" extrusionOk="0">
                  <a:moveTo>
                    <a:pt x="164" y="0"/>
                  </a:moveTo>
                  <a:cubicBezTo>
                    <a:pt x="150" y="0"/>
                    <a:pt x="136" y="4"/>
                    <a:pt x="123" y="10"/>
                  </a:cubicBezTo>
                  <a:lnTo>
                    <a:pt x="123" y="10"/>
                  </a:lnTo>
                  <a:cubicBezTo>
                    <a:pt x="113" y="7"/>
                    <a:pt x="103" y="5"/>
                    <a:pt x="94" y="5"/>
                  </a:cubicBezTo>
                  <a:cubicBezTo>
                    <a:pt x="61" y="5"/>
                    <a:pt x="32" y="23"/>
                    <a:pt x="14" y="52"/>
                  </a:cubicBezTo>
                  <a:lnTo>
                    <a:pt x="40" y="77"/>
                  </a:lnTo>
                  <a:cubicBezTo>
                    <a:pt x="0" y="150"/>
                    <a:pt x="27" y="238"/>
                    <a:pt x="88" y="282"/>
                  </a:cubicBezTo>
                  <a:lnTo>
                    <a:pt x="88" y="282"/>
                  </a:lnTo>
                  <a:cubicBezTo>
                    <a:pt x="105" y="303"/>
                    <a:pt x="131" y="314"/>
                    <a:pt x="158" y="314"/>
                  </a:cubicBezTo>
                  <a:cubicBezTo>
                    <a:pt x="167" y="314"/>
                    <a:pt x="175" y="313"/>
                    <a:pt x="183" y="311"/>
                  </a:cubicBezTo>
                  <a:lnTo>
                    <a:pt x="183" y="311"/>
                  </a:lnTo>
                  <a:cubicBezTo>
                    <a:pt x="246" y="308"/>
                    <a:pt x="296" y="256"/>
                    <a:pt x="296" y="197"/>
                  </a:cubicBezTo>
                  <a:cubicBezTo>
                    <a:pt x="296" y="129"/>
                    <a:pt x="271" y="69"/>
                    <a:pt x="228" y="26"/>
                  </a:cubicBezTo>
                  <a:cubicBezTo>
                    <a:pt x="211" y="9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9"/>
            <p:cNvSpPr/>
            <p:nvPr/>
          </p:nvSpPr>
          <p:spPr>
            <a:xfrm>
              <a:off x="5798112" y="1965075"/>
              <a:ext cx="30572" cy="21953"/>
            </a:xfrm>
            <a:custGeom>
              <a:avLst/>
              <a:gdLst/>
              <a:ahLst/>
              <a:cxnLst/>
              <a:rect l="l" t="t" r="r" b="b"/>
              <a:pathLst>
                <a:path w="454" h="326" extrusionOk="0">
                  <a:moveTo>
                    <a:pt x="174" y="1"/>
                  </a:moveTo>
                  <a:cubicBezTo>
                    <a:pt x="142" y="1"/>
                    <a:pt x="109" y="7"/>
                    <a:pt x="77" y="20"/>
                  </a:cubicBezTo>
                  <a:cubicBezTo>
                    <a:pt x="26" y="37"/>
                    <a:pt x="1" y="88"/>
                    <a:pt x="9" y="140"/>
                  </a:cubicBezTo>
                  <a:cubicBezTo>
                    <a:pt x="35" y="200"/>
                    <a:pt x="69" y="260"/>
                    <a:pt x="120" y="302"/>
                  </a:cubicBezTo>
                  <a:cubicBezTo>
                    <a:pt x="138" y="318"/>
                    <a:pt x="158" y="325"/>
                    <a:pt x="177" y="325"/>
                  </a:cubicBezTo>
                  <a:cubicBezTo>
                    <a:pt x="200" y="325"/>
                    <a:pt x="222" y="315"/>
                    <a:pt x="240" y="300"/>
                  </a:cubicBezTo>
                  <a:lnTo>
                    <a:pt x="240" y="300"/>
                  </a:lnTo>
                  <a:cubicBezTo>
                    <a:pt x="275" y="312"/>
                    <a:pt x="312" y="319"/>
                    <a:pt x="351" y="319"/>
                  </a:cubicBezTo>
                  <a:cubicBezTo>
                    <a:pt x="411" y="311"/>
                    <a:pt x="454" y="251"/>
                    <a:pt x="437" y="200"/>
                  </a:cubicBezTo>
                  <a:cubicBezTo>
                    <a:pt x="397" y="79"/>
                    <a:pt x="289" y="1"/>
                    <a:pt x="17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9"/>
            <p:cNvSpPr/>
            <p:nvPr/>
          </p:nvSpPr>
          <p:spPr>
            <a:xfrm>
              <a:off x="5766597" y="1879620"/>
              <a:ext cx="30977" cy="28552"/>
            </a:xfrm>
            <a:custGeom>
              <a:avLst/>
              <a:gdLst/>
              <a:ahLst/>
              <a:cxnLst/>
              <a:rect l="l" t="t" r="r" b="b"/>
              <a:pathLst>
                <a:path w="460" h="424" extrusionOk="0">
                  <a:moveTo>
                    <a:pt x="219" y="1"/>
                  </a:moveTo>
                  <a:cubicBezTo>
                    <a:pt x="178" y="1"/>
                    <a:pt x="139" y="31"/>
                    <a:pt x="126" y="74"/>
                  </a:cubicBezTo>
                  <a:cubicBezTo>
                    <a:pt x="123" y="93"/>
                    <a:pt x="120" y="111"/>
                    <a:pt x="117" y="130"/>
                  </a:cubicBezTo>
                  <a:lnTo>
                    <a:pt x="117" y="130"/>
                  </a:lnTo>
                  <a:cubicBezTo>
                    <a:pt x="111" y="133"/>
                    <a:pt x="106" y="138"/>
                    <a:pt x="101" y="143"/>
                  </a:cubicBezTo>
                  <a:lnTo>
                    <a:pt x="92" y="143"/>
                  </a:lnTo>
                  <a:cubicBezTo>
                    <a:pt x="1" y="269"/>
                    <a:pt x="99" y="424"/>
                    <a:pt x="227" y="424"/>
                  </a:cubicBezTo>
                  <a:cubicBezTo>
                    <a:pt x="256" y="424"/>
                    <a:pt x="285" y="416"/>
                    <a:pt x="315" y="399"/>
                  </a:cubicBezTo>
                  <a:cubicBezTo>
                    <a:pt x="460" y="297"/>
                    <a:pt x="434" y="74"/>
                    <a:pt x="263" y="14"/>
                  </a:cubicBezTo>
                  <a:cubicBezTo>
                    <a:pt x="249" y="5"/>
                    <a:pt x="234" y="1"/>
                    <a:pt x="21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69"/>
            <p:cNvSpPr/>
            <p:nvPr/>
          </p:nvSpPr>
          <p:spPr>
            <a:xfrm>
              <a:off x="5748146" y="1799889"/>
              <a:ext cx="28687" cy="27273"/>
            </a:xfrm>
            <a:custGeom>
              <a:avLst/>
              <a:gdLst/>
              <a:ahLst/>
              <a:cxnLst/>
              <a:rect l="l" t="t" r="r" b="b"/>
              <a:pathLst>
                <a:path w="426" h="405" extrusionOk="0">
                  <a:moveTo>
                    <a:pt x="204" y="1"/>
                  </a:moveTo>
                  <a:cubicBezTo>
                    <a:pt x="182" y="1"/>
                    <a:pt x="163" y="5"/>
                    <a:pt x="148" y="14"/>
                  </a:cubicBezTo>
                  <a:lnTo>
                    <a:pt x="148" y="14"/>
                  </a:lnTo>
                  <a:cubicBezTo>
                    <a:pt x="139" y="11"/>
                    <a:pt x="130" y="10"/>
                    <a:pt x="120" y="10"/>
                  </a:cubicBezTo>
                  <a:cubicBezTo>
                    <a:pt x="84" y="10"/>
                    <a:pt x="47" y="31"/>
                    <a:pt x="32" y="78"/>
                  </a:cubicBezTo>
                  <a:cubicBezTo>
                    <a:pt x="1" y="188"/>
                    <a:pt x="13" y="313"/>
                    <a:pt x="122" y="365"/>
                  </a:cubicBezTo>
                  <a:lnTo>
                    <a:pt x="122" y="365"/>
                  </a:lnTo>
                  <a:cubicBezTo>
                    <a:pt x="140" y="389"/>
                    <a:pt x="168" y="404"/>
                    <a:pt x="201" y="404"/>
                  </a:cubicBezTo>
                  <a:cubicBezTo>
                    <a:pt x="208" y="404"/>
                    <a:pt x="214" y="404"/>
                    <a:pt x="221" y="403"/>
                  </a:cubicBezTo>
                  <a:cubicBezTo>
                    <a:pt x="234" y="398"/>
                    <a:pt x="246" y="391"/>
                    <a:pt x="256" y="383"/>
                  </a:cubicBezTo>
                  <a:lnTo>
                    <a:pt x="256" y="383"/>
                  </a:lnTo>
                  <a:cubicBezTo>
                    <a:pt x="326" y="368"/>
                    <a:pt x="386" y="316"/>
                    <a:pt x="409" y="240"/>
                  </a:cubicBezTo>
                  <a:cubicBezTo>
                    <a:pt x="426" y="112"/>
                    <a:pt x="332" y="1"/>
                    <a:pt x="20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9"/>
            <p:cNvSpPr/>
            <p:nvPr/>
          </p:nvSpPr>
          <p:spPr>
            <a:xfrm>
              <a:off x="5851782" y="1688846"/>
              <a:ext cx="25320" cy="29562"/>
            </a:xfrm>
            <a:custGeom>
              <a:avLst/>
              <a:gdLst/>
              <a:ahLst/>
              <a:cxnLst/>
              <a:rect l="l" t="t" r="r" b="b"/>
              <a:pathLst>
                <a:path w="376" h="439" extrusionOk="0">
                  <a:moveTo>
                    <a:pt x="169" y="1"/>
                  </a:moveTo>
                  <a:cubicBezTo>
                    <a:pt x="133" y="1"/>
                    <a:pt x="95" y="18"/>
                    <a:pt x="76" y="50"/>
                  </a:cubicBezTo>
                  <a:cubicBezTo>
                    <a:pt x="56" y="102"/>
                    <a:pt x="42" y="159"/>
                    <a:pt x="36" y="218"/>
                  </a:cubicBezTo>
                  <a:lnTo>
                    <a:pt x="36" y="218"/>
                  </a:lnTo>
                  <a:cubicBezTo>
                    <a:pt x="0" y="318"/>
                    <a:pt x="86" y="439"/>
                    <a:pt x="195" y="439"/>
                  </a:cubicBezTo>
                  <a:cubicBezTo>
                    <a:pt x="220" y="439"/>
                    <a:pt x="247" y="432"/>
                    <a:pt x="273" y="418"/>
                  </a:cubicBezTo>
                  <a:cubicBezTo>
                    <a:pt x="341" y="375"/>
                    <a:pt x="376" y="298"/>
                    <a:pt x="367" y="212"/>
                  </a:cubicBezTo>
                  <a:cubicBezTo>
                    <a:pt x="350" y="127"/>
                    <a:pt x="290" y="50"/>
                    <a:pt x="204" y="7"/>
                  </a:cubicBezTo>
                  <a:cubicBezTo>
                    <a:pt x="193" y="3"/>
                    <a:pt x="181" y="1"/>
                    <a:pt x="16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9"/>
            <p:cNvSpPr/>
            <p:nvPr/>
          </p:nvSpPr>
          <p:spPr>
            <a:xfrm>
              <a:off x="5923701" y="1729654"/>
              <a:ext cx="35219" cy="29428"/>
            </a:xfrm>
            <a:custGeom>
              <a:avLst/>
              <a:gdLst/>
              <a:ahLst/>
              <a:cxnLst/>
              <a:rect l="l" t="t" r="r" b="b"/>
              <a:pathLst>
                <a:path w="523" h="437" extrusionOk="0">
                  <a:moveTo>
                    <a:pt x="231" y="1"/>
                  </a:moveTo>
                  <a:cubicBezTo>
                    <a:pt x="178" y="1"/>
                    <a:pt x="126" y="20"/>
                    <a:pt x="86" y="60"/>
                  </a:cubicBezTo>
                  <a:cubicBezTo>
                    <a:pt x="0" y="162"/>
                    <a:pt x="52" y="308"/>
                    <a:pt x="172" y="342"/>
                  </a:cubicBezTo>
                  <a:cubicBezTo>
                    <a:pt x="177" y="343"/>
                    <a:pt x="182" y="343"/>
                    <a:pt x="187" y="343"/>
                  </a:cubicBezTo>
                  <a:cubicBezTo>
                    <a:pt x="189" y="343"/>
                    <a:pt x="190" y="343"/>
                    <a:pt x="191" y="343"/>
                  </a:cubicBezTo>
                  <a:lnTo>
                    <a:pt x="191" y="343"/>
                  </a:lnTo>
                  <a:cubicBezTo>
                    <a:pt x="234" y="393"/>
                    <a:pt x="285" y="436"/>
                    <a:pt x="339" y="436"/>
                  </a:cubicBezTo>
                  <a:cubicBezTo>
                    <a:pt x="363" y="436"/>
                    <a:pt x="386" y="429"/>
                    <a:pt x="411" y="411"/>
                  </a:cubicBezTo>
                  <a:cubicBezTo>
                    <a:pt x="522" y="342"/>
                    <a:pt x="471" y="162"/>
                    <a:pt x="394" y="77"/>
                  </a:cubicBezTo>
                  <a:cubicBezTo>
                    <a:pt x="353" y="27"/>
                    <a:pt x="292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9"/>
            <p:cNvSpPr/>
            <p:nvPr/>
          </p:nvSpPr>
          <p:spPr>
            <a:xfrm>
              <a:off x="5859728" y="1587229"/>
              <a:ext cx="30640" cy="30370"/>
            </a:xfrm>
            <a:custGeom>
              <a:avLst/>
              <a:gdLst/>
              <a:ahLst/>
              <a:cxnLst/>
              <a:rect l="l" t="t" r="r" b="b"/>
              <a:pathLst>
                <a:path w="455" h="451" extrusionOk="0">
                  <a:moveTo>
                    <a:pt x="232" y="1"/>
                  </a:moveTo>
                  <a:cubicBezTo>
                    <a:pt x="207" y="1"/>
                    <a:pt x="183" y="10"/>
                    <a:pt x="167" y="28"/>
                  </a:cubicBezTo>
                  <a:lnTo>
                    <a:pt x="167" y="28"/>
                  </a:lnTo>
                  <a:cubicBezTo>
                    <a:pt x="147" y="10"/>
                    <a:pt x="121" y="2"/>
                    <a:pt x="96" y="2"/>
                  </a:cubicBezTo>
                  <a:cubicBezTo>
                    <a:pt x="47" y="2"/>
                    <a:pt x="1" y="34"/>
                    <a:pt x="9" y="96"/>
                  </a:cubicBezTo>
                  <a:cubicBezTo>
                    <a:pt x="20" y="184"/>
                    <a:pt x="59" y="269"/>
                    <a:pt x="118" y="336"/>
                  </a:cubicBezTo>
                  <a:lnTo>
                    <a:pt x="118" y="336"/>
                  </a:lnTo>
                  <a:cubicBezTo>
                    <a:pt x="108" y="383"/>
                    <a:pt x="141" y="422"/>
                    <a:pt x="189" y="438"/>
                  </a:cubicBezTo>
                  <a:cubicBezTo>
                    <a:pt x="194" y="439"/>
                    <a:pt x="198" y="440"/>
                    <a:pt x="203" y="440"/>
                  </a:cubicBezTo>
                  <a:cubicBezTo>
                    <a:pt x="216" y="440"/>
                    <a:pt x="229" y="436"/>
                    <a:pt x="241" y="430"/>
                  </a:cubicBezTo>
                  <a:lnTo>
                    <a:pt x="241" y="430"/>
                  </a:lnTo>
                  <a:cubicBezTo>
                    <a:pt x="246" y="433"/>
                    <a:pt x="252" y="436"/>
                    <a:pt x="258" y="438"/>
                  </a:cubicBezTo>
                  <a:cubicBezTo>
                    <a:pt x="271" y="446"/>
                    <a:pt x="287" y="450"/>
                    <a:pt x="302" y="450"/>
                  </a:cubicBezTo>
                  <a:cubicBezTo>
                    <a:pt x="335" y="450"/>
                    <a:pt x="368" y="433"/>
                    <a:pt x="386" y="404"/>
                  </a:cubicBezTo>
                  <a:cubicBezTo>
                    <a:pt x="454" y="259"/>
                    <a:pt x="412" y="96"/>
                    <a:pt x="275" y="10"/>
                  </a:cubicBezTo>
                  <a:cubicBezTo>
                    <a:pt x="261" y="4"/>
                    <a:pt x="247" y="1"/>
                    <a:pt x="2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9"/>
            <p:cNvSpPr/>
            <p:nvPr/>
          </p:nvSpPr>
          <p:spPr>
            <a:xfrm>
              <a:off x="5863903" y="1641505"/>
              <a:ext cx="28148" cy="29966"/>
            </a:xfrm>
            <a:custGeom>
              <a:avLst/>
              <a:gdLst/>
              <a:ahLst/>
              <a:cxnLst/>
              <a:rect l="l" t="t" r="r" b="b"/>
              <a:pathLst>
                <a:path w="418" h="445" extrusionOk="0">
                  <a:moveTo>
                    <a:pt x="273" y="0"/>
                  </a:moveTo>
                  <a:cubicBezTo>
                    <a:pt x="161" y="17"/>
                    <a:pt x="67" y="68"/>
                    <a:pt x="16" y="163"/>
                  </a:cubicBezTo>
                  <a:cubicBezTo>
                    <a:pt x="0" y="188"/>
                    <a:pt x="0" y="220"/>
                    <a:pt x="12" y="247"/>
                  </a:cubicBezTo>
                  <a:lnTo>
                    <a:pt x="12" y="247"/>
                  </a:lnTo>
                  <a:cubicBezTo>
                    <a:pt x="11" y="265"/>
                    <a:pt x="12" y="283"/>
                    <a:pt x="16" y="299"/>
                  </a:cubicBezTo>
                  <a:cubicBezTo>
                    <a:pt x="33" y="385"/>
                    <a:pt x="110" y="445"/>
                    <a:pt x="196" y="445"/>
                  </a:cubicBezTo>
                  <a:cubicBezTo>
                    <a:pt x="290" y="445"/>
                    <a:pt x="367" y="385"/>
                    <a:pt x="392" y="291"/>
                  </a:cubicBezTo>
                  <a:cubicBezTo>
                    <a:pt x="418" y="205"/>
                    <a:pt x="401" y="120"/>
                    <a:pt x="350" y="43"/>
                  </a:cubicBezTo>
                  <a:cubicBezTo>
                    <a:pt x="332" y="17"/>
                    <a:pt x="307" y="0"/>
                    <a:pt x="27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9"/>
            <p:cNvSpPr/>
            <p:nvPr/>
          </p:nvSpPr>
          <p:spPr>
            <a:xfrm>
              <a:off x="5802287" y="1550933"/>
              <a:ext cx="37374" cy="25926"/>
            </a:xfrm>
            <a:custGeom>
              <a:avLst/>
              <a:gdLst/>
              <a:ahLst/>
              <a:cxnLst/>
              <a:rect l="l" t="t" r="r" b="b"/>
              <a:pathLst>
                <a:path w="555" h="385" extrusionOk="0">
                  <a:moveTo>
                    <a:pt x="134" y="1"/>
                  </a:moveTo>
                  <a:cubicBezTo>
                    <a:pt x="63" y="1"/>
                    <a:pt x="0" y="98"/>
                    <a:pt x="67" y="164"/>
                  </a:cubicBezTo>
                  <a:cubicBezTo>
                    <a:pt x="86" y="185"/>
                    <a:pt x="105" y="205"/>
                    <a:pt x="126" y="223"/>
                  </a:cubicBezTo>
                  <a:lnTo>
                    <a:pt x="126" y="223"/>
                  </a:lnTo>
                  <a:cubicBezTo>
                    <a:pt x="121" y="248"/>
                    <a:pt x="121" y="274"/>
                    <a:pt x="127" y="301"/>
                  </a:cubicBezTo>
                  <a:cubicBezTo>
                    <a:pt x="142" y="339"/>
                    <a:pt x="182" y="363"/>
                    <a:pt x="227" y="363"/>
                  </a:cubicBezTo>
                  <a:cubicBezTo>
                    <a:pt x="233" y="363"/>
                    <a:pt x="240" y="362"/>
                    <a:pt x="246" y="361"/>
                  </a:cubicBezTo>
                  <a:cubicBezTo>
                    <a:pt x="260" y="356"/>
                    <a:pt x="272" y="347"/>
                    <a:pt x="282" y="335"/>
                  </a:cubicBezTo>
                  <a:lnTo>
                    <a:pt x="282" y="335"/>
                  </a:lnTo>
                  <a:cubicBezTo>
                    <a:pt x="309" y="351"/>
                    <a:pt x="338" y="365"/>
                    <a:pt x="366" y="378"/>
                  </a:cubicBezTo>
                  <a:cubicBezTo>
                    <a:pt x="380" y="383"/>
                    <a:pt x="393" y="385"/>
                    <a:pt x="406" y="385"/>
                  </a:cubicBezTo>
                  <a:cubicBezTo>
                    <a:pt x="442" y="385"/>
                    <a:pt x="476" y="367"/>
                    <a:pt x="495" y="336"/>
                  </a:cubicBezTo>
                  <a:cubicBezTo>
                    <a:pt x="554" y="207"/>
                    <a:pt x="469" y="53"/>
                    <a:pt x="323" y="45"/>
                  </a:cubicBezTo>
                  <a:cubicBezTo>
                    <a:pt x="292" y="47"/>
                    <a:pt x="262" y="56"/>
                    <a:pt x="236" y="70"/>
                  </a:cubicBezTo>
                  <a:lnTo>
                    <a:pt x="236" y="70"/>
                  </a:lnTo>
                  <a:cubicBezTo>
                    <a:pt x="222" y="57"/>
                    <a:pt x="209" y="42"/>
                    <a:pt x="195" y="28"/>
                  </a:cubicBezTo>
                  <a:cubicBezTo>
                    <a:pt x="176" y="9"/>
                    <a:pt x="155" y="1"/>
                    <a:pt x="13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69"/>
            <p:cNvSpPr/>
            <p:nvPr/>
          </p:nvSpPr>
          <p:spPr>
            <a:xfrm>
              <a:off x="5754745" y="1716724"/>
              <a:ext cx="32054" cy="35152"/>
            </a:xfrm>
            <a:custGeom>
              <a:avLst/>
              <a:gdLst/>
              <a:ahLst/>
              <a:cxnLst/>
              <a:rect l="l" t="t" r="r" b="b"/>
              <a:pathLst>
                <a:path w="476" h="522" extrusionOk="0">
                  <a:moveTo>
                    <a:pt x="267" y="189"/>
                  </a:moveTo>
                  <a:cubicBezTo>
                    <a:pt x="270" y="189"/>
                    <a:pt x="278" y="197"/>
                    <a:pt x="260" y="209"/>
                  </a:cubicBezTo>
                  <a:cubicBezTo>
                    <a:pt x="257" y="210"/>
                    <a:pt x="255" y="211"/>
                    <a:pt x="254" y="212"/>
                  </a:cubicBezTo>
                  <a:lnTo>
                    <a:pt x="254" y="212"/>
                  </a:lnTo>
                  <a:cubicBezTo>
                    <a:pt x="253" y="206"/>
                    <a:pt x="252" y="199"/>
                    <a:pt x="251" y="192"/>
                  </a:cubicBezTo>
                  <a:lnTo>
                    <a:pt x="268" y="192"/>
                  </a:lnTo>
                  <a:cubicBezTo>
                    <a:pt x="266" y="190"/>
                    <a:pt x="266" y="189"/>
                    <a:pt x="267" y="189"/>
                  </a:cubicBezTo>
                  <a:close/>
                  <a:moveTo>
                    <a:pt x="258" y="1"/>
                  </a:moveTo>
                  <a:cubicBezTo>
                    <a:pt x="224" y="1"/>
                    <a:pt x="189" y="10"/>
                    <a:pt x="157" y="29"/>
                  </a:cubicBezTo>
                  <a:cubicBezTo>
                    <a:pt x="154" y="31"/>
                    <a:pt x="152" y="32"/>
                    <a:pt x="150" y="34"/>
                  </a:cubicBezTo>
                  <a:lnTo>
                    <a:pt x="150" y="34"/>
                  </a:lnTo>
                  <a:cubicBezTo>
                    <a:pt x="141" y="31"/>
                    <a:pt x="131" y="30"/>
                    <a:pt x="122" y="30"/>
                  </a:cubicBezTo>
                  <a:cubicBezTo>
                    <a:pt x="83" y="30"/>
                    <a:pt x="43" y="51"/>
                    <a:pt x="29" y="98"/>
                  </a:cubicBezTo>
                  <a:lnTo>
                    <a:pt x="29" y="89"/>
                  </a:lnTo>
                  <a:lnTo>
                    <a:pt x="29" y="89"/>
                  </a:lnTo>
                  <a:cubicBezTo>
                    <a:pt x="1" y="178"/>
                    <a:pt x="27" y="271"/>
                    <a:pt x="87" y="332"/>
                  </a:cubicBezTo>
                  <a:lnTo>
                    <a:pt x="87" y="332"/>
                  </a:lnTo>
                  <a:cubicBezTo>
                    <a:pt x="96" y="376"/>
                    <a:pt x="107" y="419"/>
                    <a:pt x="114" y="457"/>
                  </a:cubicBezTo>
                  <a:cubicBezTo>
                    <a:pt x="121" y="492"/>
                    <a:pt x="157" y="522"/>
                    <a:pt x="198" y="522"/>
                  </a:cubicBezTo>
                  <a:cubicBezTo>
                    <a:pt x="207" y="522"/>
                    <a:pt x="216" y="520"/>
                    <a:pt x="225" y="517"/>
                  </a:cubicBezTo>
                  <a:cubicBezTo>
                    <a:pt x="277" y="500"/>
                    <a:pt x="302" y="449"/>
                    <a:pt x="285" y="397"/>
                  </a:cubicBezTo>
                  <a:cubicBezTo>
                    <a:pt x="285" y="397"/>
                    <a:pt x="285" y="396"/>
                    <a:pt x="285" y="396"/>
                  </a:cubicBezTo>
                  <a:lnTo>
                    <a:pt x="285" y="396"/>
                  </a:lnTo>
                  <a:cubicBezTo>
                    <a:pt x="395" y="373"/>
                    <a:pt x="476" y="260"/>
                    <a:pt x="448" y="141"/>
                  </a:cubicBezTo>
                  <a:cubicBezTo>
                    <a:pt x="423" y="55"/>
                    <a:pt x="343" y="1"/>
                    <a:pt x="25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9"/>
            <p:cNvSpPr/>
            <p:nvPr/>
          </p:nvSpPr>
          <p:spPr>
            <a:xfrm>
              <a:off x="5737237" y="1614233"/>
              <a:ext cx="25253" cy="38855"/>
            </a:xfrm>
            <a:custGeom>
              <a:avLst/>
              <a:gdLst/>
              <a:ahLst/>
              <a:cxnLst/>
              <a:rect l="l" t="t" r="r" b="b"/>
              <a:pathLst>
                <a:path w="375" h="577" extrusionOk="0">
                  <a:moveTo>
                    <a:pt x="103" y="0"/>
                  </a:moveTo>
                  <a:cubicBezTo>
                    <a:pt x="64" y="0"/>
                    <a:pt x="25" y="22"/>
                    <a:pt x="15" y="71"/>
                  </a:cubicBezTo>
                  <a:lnTo>
                    <a:pt x="15" y="63"/>
                  </a:lnTo>
                  <a:lnTo>
                    <a:pt x="15" y="63"/>
                  </a:lnTo>
                  <a:cubicBezTo>
                    <a:pt x="0" y="130"/>
                    <a:pt x="10" y="197"/>
                    <a:pt x="39" y="252"/>
                  </a:cubicBezTo>
                  <a:lnTo>
                    <a:pt x="39" y="252"/>
                  </a:lnTo>
                  <a:cubicBezTo>
                    <a:pt x="21" y="326"/>
                    <a:pt x="22" y="406"/>
                    <a:pt x="40" y="482"/>
                  </a:cubicBezTo>
                  <a:cubicBezTo>
                    <a:pt x="40" y="533"/>
                    <a:pt x="83" y="576"/>
                    <a:pt x="135" y="576"/>
                  </a:cubicBezTo>
                  <a:cubicBezTo>
                    <a:pt x="186" y="568"/>
                    <a:pt x="220" y="525"/>
                    <a:pt x="220" y="473"/>
                  </a:cubicBezTo>
                  <a:cubicBezTo>
                    <a:pt x="215" y="439"/>
                    <a:pt x="213" y="402"/>
                    <a:pt x="214" y="364"/>
                  </a:cubicBezTo>
                  <a:lnTo>
                    <a:pt x="214" y="364"/>
                  </a:lnTo>
                  <a:cubicBezTo>
                    <a:pt x="222" y="362"/>
                    <a:pt x="230" y="359"/>
                    <a:pt x="237" y="354"/>
                  </a:cubicBezTo>
                  <a:cubicBezTo>
                    <a:pt x="323" y="320"/>
                    <a:pt x="374" y="243"/>
                    <a:pt x="374" y="157"/>
                  </a:cubicBezTo>
                  <a:cubicBezTo>
                    <a:pt x="374" y="71"/>
                    <a:pt x="306" y="3"/>
                    <a:pt x="220" y="3"/>
                  </a:cubicBezTo>
                  <a:cubicBezTo>
                    <a:pt x="199" y="3"/>
                    <a:pt x="180" y="9"/>
                    <a:pt x="163" y="19"/>
                  </a:cubicBezTo>
                  <a:lnTo>
                    <a:pt x="163" y="19"/>
                  </a:lnTo>
                  <a:cubicBezTo>
                    <a:pt x="146" y="7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9"/>
            <p:cNvSpPr/>
            <p:nvPr/>
          </p:nvSpPr>
          <p:spPr>
            <a:xfrm>
              <a:off x="5726328" y="1757330"/>
              <a:ext cx="20606" cy="31179"/>
            </a:xfrm>
            <a:custGeom>
              <a:avLst/>
              <a:gdLst/>
              <a:ahLst/>
              <a:cxnLst/>
              <a:rect l="l" t="t" r="r" b="b"/>
              <a:pathLst>
                <a:path w="306" h="463" extrusionOk="0">
                  <a:moveTo>
                    <a:pt x="191" y="1"/>
                  </a:moveTo>
                  <a:cubicBezTo>
                    <a:pt x="168" y="1"/>
                    <a:pt x="145" y="8"/>
                    <a:pt x="125" y="25"/>
                  </a:cubicBezTo>
                  <a:cubicBezTo>
                    <a:pt x="98" y="56"/>
                    <a:pt x="74" y="89"/>
                    <a:pt x="54" y="124"/>
                  </a:cubicBezTo>
                  <a:lnTo>
                    <a:pt x="54" y="124"/>
                  </a:lnTo>
                  <a:cubicBezTo>
                    <a:pt x="31" y="134"/>
                    <a:pt x="13" y="155"/>
                    <a:pt x="6" y="188"/>
                  </a:cubicBezTo>
                  <a:cubicBezTo>
                    <a:pt x="1" y="216"/>
                    <a:pt x="1" y="245"/>
                    <a:pt x="7" y="274"/>
                  </a:cubicBezTo>
                  <a:lnTo>
                    <a:pt x="7" y="274"/>
                  </a:lnTo>
                  <a:cubicBezTo>
                    <a:pt x="6" y="282"/>
                    <a:pt x="6" y="291"/>
                    <a:pt x="6" y="299"/>
                  </a:cubicBezTo>
                  <a:cubicBezTo>
                    <a:pt x="6" y="329"/>
                    <a:pt x="20" y="353"/>
                    <a:pt x="44" y="368"/>
                  </a:cubicBezTo>
                  <a:lnTo>
                    <a:pt x="44" y="368"/>
                  </a:lnTo>
                  <a:cubicBezTo>
                    <a:pt x="66" y="403"/>
                    <a:pt x="97" y="433"/>
                    <a:pt x="134" y="453"/>
                  </a:cubicBezTo>
                  <a:cubicBezTo>
                    <a:pt x="147" y="460"/>
                    <a:pt x="162" y="463"/>
                    <a:pt x="177" y="463"/>
                  </a:cubicBezTo>
                  <a:cubicBezTo>
                    <a:pt x="218" y="463"/>
                    <a:pt x="258" y="437"/>
                    <a:pt x="271" y="393"/>
                  </a:cubicBezTo>
                  <a:cubicBezTo>
                    <a:pt x="297" y="290"/>
                    <a:pt x="305" y="188"/>
                    <a:pt x="288" y="85"/>
                  </a:cubicBezTo>
                  <a:cubicBezTo>
                    <a:pt x="282" y="33"/>
                    <a:pt x="238" y="1"/>
                    <a:pt x="19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9"/>
            <p:cNvSpPr/>
            <p:nvPr/>
          </p:nvSpPr>
          <p:spPr>
            <a:xfrm>
              <a:off x="5775621" y="2052684"/>
              <a:ext cx="28889" cy="26330"/>
            </a:xfrm>
            <a:custGeom>
              <a:avLst/>
              <a:gdLst/>
              <a:ahLst/>
              <a:cxnLst/>
              <a:rect l="l" t="t" r="r" b="b"/>
              <a:pathLst>
                <a:path w="429" h="391" extrusionOk="0">
                  <a:moveTo>
                    <a:pt x="231" y="1"/>
                  </a:moveTo>
                  <a:cubicBezTo>
                    <a:pt x="200" y="1"/>
                    <a:pt x="168" y="9"/>
                    <a:pt x="138" y="28"/>
                  </a:cubicBezTo>
                  <a:cubicBezTo>
                    <a:pt x="135" y="29"/>
                    <a:pt x="133" y="31"/>
                    <a:pt x="130" y="32"/>
                  </a:cubicBezTo>
                  <a:lnTo>
                    <a:pt x="130" y="32"/>
                  </a:lnTo>
                  <a:cubicBezTo>
                    <a:pt x="122" y="27"/>
                    <a:pt x="113" y="23"/>
                    <a:pt x="104" y="19"/>
                  </a:cubicBezTo>
                  <a:cubicBezTo>
                    <a:pt x="98" y="18"/>
                    <a:pt x="93" y="18"/>
                    <a:pt x="88" y="18"/>
                  </a:cubicBezTo>
                  <a:cubicBezTo>
                    <a:pt x="44" y="18"/>
                    <a:pt x="9" y="49"/>
                    <a:pt x="1" y="88"/>
                  </a:cubicBezTo>
                  <a:lnTo>
                    <a:pt x="18" y="88"/>
                  </a:lnTo>
                  <a:cubicBezTo>
                    <a:pt x="8" y="137"/>
                    <a:pt x="13" y="186"/>
                    <a:pt x="31" y="230"/>
                  </a:cubicBezTo>
                  <a:lnTo>
                    <a:pt x="31" y="230"/>
                  </a:lnTo>
                  <a:cubicBezTo>
                    <a:pt x="34" y="260"/>
                    <a:pt x="44" y="290"/>
                    <a:pt x="61" y="319"/>
                  </a:cubicBezTo>
                  <a:cubicBezTo>
                    <a:pt x="78" y="348"/>
                    <a:pt x="111" y="365"/>
                    <a:pt x="144" y="365"/>
                  </a:cubicBezTo>
                  <a:cubicBezTo>
                    <a:pt x="149" y="365"/>
                    <a:pt x="153" y="365"/>
                    <a:pt x="157" y="364"/>
                  </a:cubicBezTo>
                  <a:lnTo>
                    <a:pt x="157" y="364"/>
                  </a:lnTo>
                  <a:cubicBezTo>
                    <a:pt x="170" y="370"/>
                    <a:pt x="184" y="375"/>
                    <a:pt x="198" y="379"/>
                  </a:cubicBezTo>
                  <a:cubicBezTo>
                    <a:pt x="216" y="387"/>
                    <a:pt x="236" y="390"/>
                    <a:pt x="257" y="390"/>
                  </a:cubicBezTo>
                  <a:cubicBezTo>
                    <a:pt x="302" y="390"/>
                    <a:pt x="348" y="371"/>
                    <a:pt x="377" y="336"/>
                  </a:cubicBezTo>
                  <a:cubicBezTo>
                    <a:pt x="411" y="285"/>
                    <a:pt x="429" y="216"/>
                    <a:pt x="411" y="156"/>
                  </a:cubicBezTo>
                  <a:cubicBezTo>
                    <a:pt x="393" y="63"/>
                    <a:pt x="315" y="1"/>
                    <a:pt x="23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69"/>
            <p:cNvSpPr/>
            <p:nvPr/>
          </p:nvSpPr>
          <p:spPr>
            <a:xfrm>
              <a:off x="5711715" y="1975984"/>
              <a:ext cx="28754" cy="25253"/>
            </a:xfrm>
            <a:custGeom>
              <a:avLst/>
              <a:gdLst/>
              <a:ahLst/>
              <a:cxnLst/>
              <a:rect l="l" t="t" r="r" b="b"/>
              <a:pathLst>
                <a:path w="427" h="375" extrusionOk="0">
                  <a:moveTo>
                    <a:pt x="210" y="1"/>
                  </a:moveTo>
                  <a:cubicBezTo>
                    <a:pt x="190" y="1"/>
                    <a:pt x="168" y="4"/>
                    <a:pt x="146" y="12"/>
                  </a:cubicBezTo>
                  <a:cubicBezTo>
                    <a:pt x="141" y="14"/>
                    <a:pt x="136" y="15"/>
                    <a:pt x="132" y="17"/>
                  </a:cubicBezTo>
                  <a:lnTo>
                    <a:pt x="132" y="17"/>
                  </a:lnTo>
                  <a:cubicBezTo>
                    <a:pt x="125" y="16"/>
                    <a:pt x="118" y="15"/>
                    <a:pt x="111" y="15"/>
                  </a:cubicBezTo>
                  <a:cubicBezTo>
                    <a:pt x="93" y="15"/>
                    <a:pt x="76" y="19"/>
                    <a:pt x="60" y="29"/>
                  </a:cubicBezTo>
                  <a:cubicBezTo>
                    <a:pt x="9" y="54"/>
                    <a:pt x="0" y="113"/>
                    <a:pt x="25" y="156"/>
                  </a:cubicBezTo>
                  <a:lnTo>
                    <a:pt x="25" y="156"/>
                  </a:lnTo>
                  <a:cubicBezTo>
                    <a:pt x="13" y="221"/>
                    <a:pt x="34" y="290"/>
                    <a:pt x="103" y="329"/>
                  </a:cubicBezTo>
                  <a:cubicBezTo>
                    <a:pt x="117" y="336"/>
                    <a:pt x="131" y="339"/>
                    <a:pt x="145" y="339"/>
                  </a:cubicBezTo>
                  <a:cubicBezTo>
                    <a:pt x="166" y="339"/>
                    <a:pt x="185" y="331"/>
                    <a:pt x="200" y="319"/>
                  </a:cubicBezTo>
                  <a:lnTo>
                    <a:pt x="200" y="319"/>
                  </a:lnTo>
                  <a:cubicBezTo>
                    <a:pt x="226" y="336"/>
                    <a:pt x="254" y="351"/>
                    <a:pt x="283" y="363"/>
                  </a:cubicBezTo>
                  <a:cubicBezTo>
                    <a:pt x="297" y="371"/>
                    <a:pt x="312" y="375"/>
                    <a:pt x="327" y="375"/>
                  </a:cubicBezTo>
                  <a:cubicBezTo>
                    <a:pt x="375" y="375"/>
                    <a:pt x="419" y="336"/>
                    <a:pt x="419" y="277"/>
                  </a:cubicBezTo>
                  <a:cubicBezTo>
                    <a:pt x="427" y="158"/>
                    <a:pt x="344" y="1"/>
                    <a:pt x="21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9"/>
            <p:cNvSpPr/>
            <p:nvPr/>
          </p:nvSpPr>
          <p:spPr>
            <a:xfrm>
              <a:off x="5662961" y="1958273"/>
              <a:ext cx="32929" cy="28418"/>
            </a:xfrm>
            <a:custGeom>
              <a:avLst/>
              <a:gdLst/>
              <a:ahLst/>
              <a:cxnLst/>
              <a:rect l="l" t="t" r="r" b="b"/>
              <a:pathLst>
                <a:path w="489" h="422" extrusionOk="0">
                  <a:moveTo>
                    <a:pt x="298" y="1"/>
                  </a:moveTo>
                  <a:cubicBezTo>
                    <a:pt x="281" y="1"/>
                    <a:pt x="263" y="4"/>
                    <a:pt x="245" y="10"/>
                  </a:cubicBezTo>
                  <a:cubicBezTo>
                    <a:pt x="200" y="26"/>
                    <a:pt x="169" y="53"/>
                    <a:pt x="150" y="86"/>
                  </a:cubicBezTo>
                  <a:lnTo>
                    <a:pt x="150" y="86"/>
                  </a:lnTo>
                  <a:cubicBezTo>
                    <a:pt x="136" y="78"/>
                    <a:pt x="119" y="74"/>
                    <a:pt x="102" y="74"/>
                  </a:cubicBezTo>
                  <a:cubicBezTo>
                    <a:pt x="51" y="74"/>
                    <a:pt x="1" y="110"/>
                    <a:pt x="14" y="181"/>
                  </a:cubicBezTo>
                  <a:cubicBezTo>
                    <a:pt x="5" y="337"/>
                    <a:pt x="124" y="422"/>
                    <a:pt x="241" y="422"/>
                  </a:cubicBezTo>
                  <a:cubicBezTo>
                    <a:pt x="343" y="422"/>
                    <a:pt x="443" y="358"/>
                    <a:pt x="459" y="224"/>
                  </a:cubicBezTo>
                  <a:cubicBezTo>
                    <a:pt x="488" y="106"/>
                    <a:pt x="404" y="1"/>
                    <a:pt x="29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9"/>
            <p:cNvSpPr/>
            <p:nvPr/>
          </p:nvSpPr>
          <p:spPr>
            <a:xfrm>
              <a:off x="5764307" y="2100024"/>
              <a:ext cx="38451" cy="34680"/>
            </a:xfrm>
            <a:custGeom>
              <a:avLst/>
              <a:gdLst/>
              <a:ahLst/>
              <a:cxnLst/>
              <a:rect l="l" t="t" r="r" b="b"/>
              <a:pathLst>
                <a:path w="571" h="515" extrusionOk="0">
                  <a:moveTo>
                    <a:pt x="116" y="1"/>
                  </a:moveTo>
                  <a:cubicBezTo>
                    <a:pt x="57" y="1"/>
                    <a:pt x="0" y="48"/>
                    <a:pt x="32" y="112"/>
                  </a:cubicBezTo>
                  <a:lnTo>
                    <a:pt x="23" y="112"/>
                  </a:lnTo>
                  <a:cubicBezTo>
                    <a:pt x="60" y="204"/>
                    <a:pt x="114" y="286"/>
                    <a:pt x="181" y="355"/>
                  </a:cubicBezTo>
                  <a:lnTo>
                    <a:pt x="181" y="355"/>
                  </a:lnTo>
                  <a:cubicBezTo>
                    <a:pt x="183" y="363"/>
                    <a:pt x="184" y="370"/>
                    <a:pt x="186" y="377"/>
                  </a:cubicBezTo>
                  <a:cubicBezTo>
                    <a:pt x="203" y="425"/>
                    <a:pt x="240" y="445"/>
                    <a:pt x="277" y="445"/>
                  </a:cubicBezTo>
                  <a:cubicBezTo>
                    <a:pt x="280" y="445"/>
                    <a:pt x="282" y="445"/>
                    <a:pt x="285" y="445"/>
                  </a:cubicBezTo>
                  <a:lnTo>
                    <a:pt x="285" y="445"/>
                  </a:lnTo>
                  <a:cubicBezTo>
                    <a:pt x="316" y="467"/>
                    <a:pt x="349" y="487"/>
                    <a:pt x="383" y="505"/>
                  </a:cubicBezTo>
                  <a:cubicBezTo>
                    <a:pt x="395" y="511"/>
                    <a:pt x="408" y="514"/>
                    <a:pt x="421" y="514"/>
                  </a:cubicBezTo>
                  <a:cubicBezTo>
                    <a:pt x="463" y="514"/>
                    <a:pt x="507" y="485"/>
                    <a:pt x="520" y="446"/>
                  </a:cubicBezTo>
                  <a:cubicBezTo>
                    <a:pt x="571" y="266"/>
                    <a:pt x="460" y="86"/>
                    <a:pt x="280" y="61"/>
                  </a:cubicBezTo>
                  <a:cubicBezTo>
                    <a:pt x="275" y="60"/>
                    <a:pt x="269" y="59"/>
                    <a:pt x="264" y="59"/>
                  </a:cubicBezTo>
                  <a:cubicBezTo>
                    <a:pt x="245" y="59"/>
                    <a:pt x="226" y="66"/>
                    <a:pt x="211" y="76"/>
                  </a:cubicBezTo>
                  <a:lnTo>
                    <a:pt x="211" y="76"/>
                  </a:lnTo>
                  <a:cubicBezTo>
                    <a:pt x="208" y="71"/>
                    <a:pt x="206" y="66"/>
                    <a:pt x="203" y="61"/>
                  </a:cubicBezTo>
                  <a:cubicBezTo>
                    <a:pt x="187" y="18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69"/>
            <p:cNvSpPr/>
            <p:nvPr/>
          </p:nvSpPr>
          <p:spPr>
            <a:xfrm>
              <a:off x="5874139" y="2214772"/>
              <a:ext cx="31179" cy="26936"/>
            </a:xfrm>
            <a:custGeom>
              <a:avLst/>
              <a:gdLst/>
              <a:ahLst/>
              <a:cxnLst/>
              <a:rect l="l" t="t" r="r" b="b"/>
              <a:pathLst>
                <a:path w="463" h="400" extrusionOk="0">
                  <a:moveTo>
                    <a:pt x="249" y="180"/>
                  </a:moveTo>
                  <a:cubicBezTo>
                    <a:pt x="249" y="196"/>
                    <a:pt x="249" y="196"/>
                    <a:pt x="240" y="204"/>
                  </a:cubicBezTo>
                  <a:cubicBezTo>
                    <a:pt x="240" y="202"/>
                    <a:pt x="238" y="201"/>
                    <a:pt x="236" y="201"/>
                  </a:cubicBezTo>
                  <a:cubicBezTo>
                    <a:pt x="233" y="201"/>
                    <a:pt x="229" y="204"/>
                    <a:pt x="240" y="204"/>
                  </a:cubicBezTo>
                  <a:cubicBezTo>
                    <a:pt x="223" y="204"/>
                    <a:pt x="240" y="204"/>
                    <a:pt x="223" y="196"/>
                  </a:cubicBezTo>
                  <a:cubicBezTo>
                    <a:pt x="223" y="196"/>
                    <a:pt x="232" y="196"/>
                    <a:pt x="240" y="187"/>
                  </a:cubicBezTo>
                  <a:cubicBezTo>
                    <a:pt x="242" y="185"/>
                    <a:pt x="244" y="185"/>
                    <a:pt x="245" y="185"/>
                  </a:cubicBezTo>
                  <a:cubicBezTo>
                    <a:pt x="247" y="185"/>
                    <a:pt x="248" y="187"/>
                    <a:pt x="248" y="187"/>
                  </a:cubicBezTo>
                  <a:cubicBezTo>
                    <a:pt x="249" y="187"/>
                    <a:pt x="249" y="185"/>
                    <a:pt x="249" y="180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4"/>
                  </a:cubicBezTo>
                  <a:lnTo>
                    <a:pt x="139" y="24"/>
                  </a:lnTo>
                  <a:cubicBezTo>
                    <a:pt x="124" y="14"/>
                    <a:pt x="106" y="8"/>
                    <a:pt x="86" y="8"/>
                  </a:cubicBezTo>
                  <a:cubicBezTo>
                    <a:pt x="35" y="16"/>
                    <a:pt x="1" y="59"/>
                    <a:pt x="1" y="110"/>
                  </a:cubicBezTo>
                  <a:lnTo>
                    <a:pt x="1" y="119"/>
                  </a:lnTo>
                  <a:cubicBezTo>
                    <a:pt x="1" y="222"/>
                    <a:pt x="61" y="324"/>
                    <a:pt x="146" y="384"/>
                  </a:cubicBezTo>
                  <a:cubicBezTo>
                    <a:pt x="171" y="394"/>
                    <a:pt x="197" y="399"/>
                    <a:pt x="222" y="399"/>
                  </a:cubicBezTo>
                  <a:cubicBezTo>
                    <a:pt x="302" y="399"/>
                    <a:pt x="379" y="351"/>
                    <a:pt x="411" y="273"/>
                  </a:cubicBezTo>
                  <a:cubicBezTo>
                    <a:pt x="463" y="179"/>
                    <a:pt x="420" y="68"/>
                    <a:pt x="326" y="25"/>
                  </a:cubicBezTo>
                  <a:cubicBezTo>
                    <a:pt x="296" y="9"/>
                    <a:pt x="264" y="1"/>
                    <a:pt x="23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69"/>
            <p:cNvSpPr/>
            <p:nvPr/>
          </p:nvSpPr>
          <p:spPr>
            <a:xfrm>
              <a:off x="5792994" y="2222112"/>
              <a:ext cx="38047" cy="27542"/>
            </a:xfrm>
            <a:custGeom>
              <a:avLst/>
              <a:gdLst/>
              <a:ahLst/>
              <a:cxnLst/>
              <a:rect l="l" t="t" r="r" b="b"/>
              <a:pathLst>
                <a:path w="565" h="409" extrusionOk="0">
                  <a:moveTo>
                    <a:pt x="348" y="186"/>
                  </a:moveTo>
                  <a:cubicBezTo>
                    <a:pt x="362" y="186"/>
                    <a:pt x="378" y="207"/>
                    <a:pt x="350" y="224"/>
                  </a:cubicBezTo>
                  <a:cubicBezTo>
                    <a:pt x="344" y="226"/>
                    <a:pt x="338" y="227"/>
                    <a:pt x="332" y="227"/>
                  </a:cubicBezTo>
                  <a:cubicBezTo>
                    <a:pt x="331" y="227"/>
                    <a:pt x="330" y="227"/>
                    <a:pt x="329" y="227"/>
                  </a:cubicBezTo>
                  <a:lnTo>
                    <a:pt x="329" y="227"/>
                  </a:lnTo>
                  <a:cubicBezTo>
                    <a:pt x="331" y="221"/>
                    <a:pt x="333" y="214"/>
                    <a:pt x="333" y="207"/>
                  </a:cubicBezTo>
                  <a:cubicBezTo>
                    <a:pt x="333" y="192"/>
                    <a:pt x="340" y="186"/>
                    <a:pt x="348" y="186"/>
                  </a:cubicBezTo>
                  <a:close/>
                  <a:moveTo>
                    <a:pt x="352" y="1"/>
                  </a:moveTo>
                  <a:cubicBezTo>
                    <a:pt x="288" y="1"/>
                    <a:pt x="230" y="30"/>
                    <a:pt x="191" y="79"/>
                  </a:cubicBezTo>
                  <a:lnTo>
                    <a:pt x="191" y="79"/>
                  </a:lnTo>
                  <a:cubicBezTo>
                    <a:pt x="173" y="50"/>
                    <a:pt x="148" y="39"/>
                    <a:pt x="123" y="39"/>
                  </a:cubicBezTo>
                  <a:cubicBezTo>
                    <a:pt x="62" y="39"/>
                    <a:pt x="1" y="110"/>
                    <a:pt x="42" y="181"/>
                  </a:cubicBezTo>
                  <a:cubicBezTo>
                    <a:pt x="85" y="292"/>
                    <a:pt x="179" y="369"/>
                    <a:pt x="290" y="403"/>
                  </a:cubicBezTo>
                  <a:cubicBezTo>
                    <a:pt x="305" y="407"/>
                    <a:pt x="320" y="408"/>
                    <a:pt x="334" y="408"/>
                  </a:cubicBezTo>
                  <a:cubicBezTo>
                    <a:pt x="431" y="408"/>
                    <a:pt x="525" y="338"/>
                    <a:pt x="547" y="241"/>
                  </a:cubicBezTo>
                  <a:cubicBezTo>
                    <a:pt x="564" y="130"/>
                    <a:pt x="487" y="18"/>
                    <a:pt x="367" y="1"/>
                  </a:cubicBezTo>
                  <a:cubicBezTo>
                    <a:pt x="362" y="1"/>
                    <a:pt x="357" y="1"/>
                    <a:pt x="352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9"/>
            <p:cNvSpPr/>
            <p:nvPr/>
          </p:nvSpPr>
          <p:spPr>
            <a:xfrm>
              <a:off x="5855149" y="2272819"/>
              <a:ext cx="33468" cy="25926"/>
            </a:xfrm>
            <a:custGeom>
              <a:avLst/>
              <a:gdLst/>
              <a:ahLst/>
              <a:cxnLst/>
              <a:rect l="l" t="t" r="r" b="b"/>
              <a:pathLst>
                <a:path w="497" h="385" extrusionOk="0">
                  <a:moveTo>
                    <a:pt x="246" y="1"/>
                  </a:moveTo>
                  <a:cubicBezTo>
                    <a:pt x="218" y="1"/>
                    <a:pt x="189" y="7"/>
                    <a:pt x="163" y="18"/>
                  </a:cubicBezTo>
                  <a:cubicBezTo>
                    <a:pt x="52" y="78"/>
                    <a:pt x="0" y="275"/>
                    <a:pt x="146" y="343"/>
                  </a:cubicBezTo>
                  <a:cubicBezTo>
                    <a:pt x="160" y="350"/>
                    <a:pt x="173" y="353"/>
                    <a:pt x="186" y="353"/>
                  </a:cubicBezTo>
                  <a:cubicBezTo>
                    <a:pt x="203" y="353"/>
                    <a:pt x="220" y="347"/>
                    <a:pt x="234" y="338"/>
                  </a:cubicBezTo>
                  <a:lnTo>
                    <a:pt x="234" y="338"/>
                  </a:lnTo>
                  <a:cubicBezTo>
                    <a:pt x="275" y="367"/>
                    <a:pt x="324" y="384"/>
                    <a:pt x="374" y="384"/>
                  </a:cubicBezTo>
                  <a:cubicBezTo>
                    <a:pt x="392" y="384"/>
                    <a:pt x="410" y="382"/>
                    <a:pt x="428" y="378"/>
                  </a:cubicBezTo>
                  <a:cubicBezTo>
                    <a:pt x="471" y="360"/>
                    <a:pt x="497" y="326"/>
                    <a:pt x="497" y="283"/>
                  </a:cubicBezTo>
                  <a:cubicBezTo>
                    <a:pt x="488" y="198"/>
                    <a:pt x="454" y="121"/>
                    <a:pt x="394" y="61"/>
                  </a:cubicBezTo>
                  <a:cubicBezTo>
                    <a:pt x="355" y="22"/>
                    <a:pt x="301" y="1"/>
                    <a:pt x="2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69"/>
            <p:cNvSpPr/>
            <p:nvPr/>
          </p:nvSpPr>
          <p:spPr>
            <a:xfrm>
              <a:off x="5915082" y="2306826"/>
              <a:ext cx="35758" cy="28956"/>
            </a:xfrm>
            <a:custGeom>
              <a:avLst/>
              <a:gdLst/>
              <a:ahLst/>
              <a:cxnLst/>
              <a:rect l="l" t="t" r="r" b="b"/>
              <a:pathLst>
                <a:path w="531" h="430" extrusionOk="0">
                  <a:moveTo>
                    <a:pt x="141" y="1"/>
                  </a:moveTo>
                  <a:cubicBezTo>
                    <a:pt x="117" y="1"/>
                    <a:pt x="94" y="10"/>
                    <a:pt x="77" y="27"/>
                  </a:cubicBezTo>
                  <a:cubicBezTo>
                    <a:pt x="0" y="104"/>
                    <a:pt x="0" y="223"/>
                    <a:pt x="60" y="300"/>
                  </a:cubicBezTo>
                  <a:cubicBezTo>
                    <a:pt x="83" y="329"/>
                    <a:pt x="114" y="347"/>
                    <a:pt x="145" y="347"/>
                  </a:cubicBezTo>
                  <a:cubicBezTo>
                    <a:pt x="154" y="347"/>
                    <a:pt x="163" y="345"/>
                    <a:pt x="172" y="342"/>
                  </a:cubicBezTo>
                  <a:lnTo>
                    <a:pt x="172" y="342"/>
                  </a:lnTo>
                  <a:cubicBezTo>
                    <a:pt x="174" y="345"/>
                    <a:pt x="177" y="349"/>
                    <a:pt x="180" y="352"/>
                  </a:cubicBezTo>
                  <a:lnTo>
                    <a:pt x="171" y="352"/>
                  </a:lnTo>
                  <a:cubicBezTo>
                    <a:pt x="229" y="403"/>
                    <a:pt x="300" y="430"/>
                    <a:pt x="375" y="430"/>
                  </a:cubicBezTo>
                  <a:cubicBezTo>
                    <a:pt x="401" y="430"/>
                    <a:pt x="427" y="427"/>
                    <a:pt x="454" y="420"/>
                  </a:cubicBezTo>
                  <a:cubicBezTo>
                    <a:pt x="505" y="403"/>
                    <a:pt x="531" y="335"/>
                    <a:pt x="505" y="283"/>
                  </a:cubicBezTo>
                  <a:cubicBezTo>
                    <a:pt x="428" y="163"/>
                    <a:pt x="317" y="69"/>
                    <a:pt x="180" y="9"/>
                  </a:cubicBezTo>
                  <a:cubicBezTo>
                    <a:pt x="168" y="3"/>
                    <a:pt x="154" y="1"/>
                    <a:pt x="141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9"/>
            <p:cNvSpPr/>
            <p:nvPr/>
          </p:nvSpPr>
          <p:spPr>
            <a:xfrm>
              <a:off x="5736496" y="2208913"/>
              <a:ext cx="30842" cy="26397"/>
            </a:xfrm>
            <a:custGeom>
              <a:avLst/>
              <a:gdLst/>
              <a:ahLst/>
              <a:cxnLst/>
              <a:rect l="l" t="t" r="r" b="b"/>
              <a:pathLst>
                <a:path w="458" h="392" extrusionOk="0">
                  <a:moveTo>
                    <a:pt x="94" y="1"/>
                  </a:moveTo>
                  <a:cubicBezTo>
                    <a:pt x="43" y="9"/>
                    <a:pt x="0" y="52"/>
                    <a:pt x="9" y="103"/>
                  </a:cubicBezTo>
                  <a:lnTo>
                    <a:pt x="0" y="103"/>
                  </a:lnTo>
                  <a:cubicBezTo>
                    <a:pt x="17" y="223"/>
                    <a:pt x="69" y="360"/>
                    <a:pt x="205" y="386"/>
                  </a:cubicBezTo>
                  <a:cubicBezTo>
                    <a:pt x="221" y="390"/>
                    <a:pt x="237" y="391"/>
                    <a:pt x="253" y="391"/>
                  </a:cubicBezTo>
                  <a:cubicBezTo>
                    <a:pt x="368" y="391"/>
                    <a:pt x="457" y="284"/>
                    <a:pt x="419" y="163"/>
                  </a:cubicBezTo>
                  <a:cubicBezTo>
                    <a:pt x="397" y="86"/>
                    <a:pt x="329" y="37"/>
                    <a:pt x="259" y="37"/>
                  </a:cubicBezTo>
                  <a:cubicBezTo>
                    <a:pt x="232" y="37"/>
                    <a:pt x="206" y="44"/>
                    <a:pt x="181" y="59"/>
                  </a:cubicBezTo>
                  <a:lnTo>
                    <a:pt x="181" y="59"/>
                  </a:lnTo>
                  <a:cubicBezTo>
                    <a:pt x="167" y="25"/>
                    <a:pt x="133" y="1"/>
                    <a:pt x="94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9"/>
            <p:cNvSpPr/>
            <p:nvPr/>
          </p:nvSpPr>
          <p:spPr>
            <a:xfrm>
              <a:off x="5635082" y="2068913"/>
              <a:ext cx="23704" cy="22222"/>
            </a:xfrm>
            <a:custGeom>
              <a:avLst/>
              <a:gdLst/>
              <a:ahLst/>
              <a:cxnLst/>
              <a:rect l="l" t="t" r="r" b="b"/>
              <a:pathLst>
                <a:path w="352" h="330" extrusionOk="0">
                  <a:moveTo>
                    <a:pt x="146" y="1"/>
                  </a:moveTo>
                  <a:cubicBezTo>
                    <a:pt x="136" y="2"/>
                    <a:pt x="126" y="5"/>
                    <a:pt x="118" y="10"/>
                  </a:cubicBezTo>
                  <a:lnTo>
                    <a:pt x="118" y="10"/>
                  </a:lnTo>
                  <a:cubicBezTo>
                    <a:pt x="107" y="6"/>
                    <a:pt x="96" y="4"/>
                    <a:pt x="85" y="4"/>
                  </a:cubicBezTo>
                  <a:cubicBezTo>
                    <a:pt x="50" y="4"/>
                    <a:pt x="14" y="24"/>
                    <a:pt x="0" y="69"/>
                  </a:cubicBezTo>
                  <a:lnTo>
                    <a:pt x="18" y="61"/>
                  </a:lnTo>
                  <a:lnTo>
                    <a:pt x="9" y="172"/>
                  </a:lnTo>
                  <a:cubicBezTo>
                    <a:pt x="0" y="215"/>
                    <a:pt x="18" y="257"/>
                    <a:pt x="52" y="292"/>
                  </a:cubicBezTo>
                  <a:cubicBezTo>
                    <a:pt x="87" y="317"/>
                    <a:pt x="127" y="330"/>
                    <a:pt x="167" y="330"/>
                  </a:cubicBezTo>
                  <a:cubicBezTo>
                    <a:pt x="196" y="330"/>
                    <a:pt x="224" y="323"/>
                    <a:pt x="249" y="309"/>
                  </a:cubicBezTo>
                  <a:cubicBezTo>
                    <a:pt x="317" y="275"/>
                    <a:pt x="351" y="198"/>
                    <a:pt x="326" y="121"/>
                  </a:cubicBezTo>
                  <a:cubicBezTo>
                    <a:pt x="300" y="44"/>
                    <a:pt x="231" y="1"/>
                    <a:pt x="146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9"/>
            <p:cNvSpPr/>
            <p:nvPr/>
          </p:nvSpPr>
          <p:spPr>
            <a:xfrm>
              <a:off x="6047001" y="2244738"/>
              <a:ext cx="38653" cy="19394"/>
            </a:xfrm>
            <a:custGeom>
              <a:avLst/>
              <a:gdLst/>
              <a:ahLst/>
              <a:cxnLst/>
              <a:rect l="l" t="t" r="r" b="b"/>
              <a:pathLst>
                <a:path w="574" h="288" extrusionOk="0">
                  <a:moveTo>
                    <a:pt x="254" y="0"/>
                  </a:moveTo>
                  <a:cubicBezTo>
                    <a:pt x="229" y="0"/>
                    <a:pt x="205" y="3"/>
                    <a:pt x="180" y="8"/>
                  </a:cubicBezTo>
                  <a:cubicBezTo>
                    <a:pt x="160" y="13"/>
                    <a:pt x="144" y="22"/>
                    <a:pt x="130" y="34"/>
                  </a:cubicBezTo>
                  <a:lnTo>
                    <a:pt x="130" y="34"/>
                  </a:lnTo>
                  <a:cubicBezTo>
                    <a:pt x="128" y="34"/>
                    <a:pt x="126" y="34"/>
                    <a:pt x="125" y="34"/>
                  </a:cubicBezTo>
                  <a:cubicBezTo>
                    <a:pt x="51" y="34"/>
                    <a:pt x="0" y="156"/>
                    <a:pt x="86" y="213"/>
                  </a:cubicBezTo>
                  <a:cubicBezTo>
                    <a:pt x="95" y="219"/>
                    <a:pt x="105" y="224"/>
                    <a:pt x="114" y="230"/>
                  </a:cubicBezTo>
                  <a:lnTo>
                    <a:pt x="114" y="230"/>
                  </a:lnTo>
                  <a:cubicBezTo>
                    <a:pt x="127" y="244"/>
                    <a:pt x="143" y="256"/>
                    <a:pt x="163" y="264"/>
                  </a:cubicBezTo>
                  <a:cubicBezTo>
                    <a:pt x="178" y="271"/>
                    <a:pt x="192" y="274"/>
                    <a:pt x="206" y="274"/>
                  </a:cubicBezTo>
                  <a:cubicBezTo>
                    <a:pt x="211" y="274"/>
                    <a:pt x="217" y="274"/>
                    <a:pt x="222" y="272"/>
                  </a:cubicBezTo>
                  <a:lnTo>
                    <a:pt x="222" y="272"/>
                  </a:lnTo>
                  <a:cubicBezTo>
                    <a:pt x="261" y="282"/>
                    <a:pt x="300" y="287"/>
                    <a:pt x="339" y="287"/>
                  </a:cubicBezTo>
                  <a:cubicBezTo>
                    <a:pt x="389" y="287"/>
                    <a:pt x="439" y="279"/>
                    <a:pt x="488" y="264"/>
                  </a:cubicBezTo>
                  <a:cubicBezTo>
                    <a:pt x="548" y="247"/>
                    <a:pt x="573" y="162"/>
                    <a:pt x="522" y="110"/>
                  </a:cubicBezTo>
                  <a:cubicBezTo>
                    <a:pt x="446" y="41"/>
                    <a:pt x="354" y="0"/>
                    <a:pt x="254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69"/>
            <p:cNvSpPr/>
            <p:nvPr/>
          </p:nvSpPr>
          <p:spPr>
            <a:xfrm>
              <a:off x="5968617" y="2214974"/>
              <a:ext cx="40067" cy="29226"/>
            </a:xfrm>
            <a:custGeom>
              <a:avLst/>
              <a:gdLst/>
              <a:ahLst/>
              <a:cxnLst/>
              <a:rect l="l" t="t" r="r" b="b"/>
              <a:pathLst>
                <a:path w="595" h="434" extrusionOk="0">
                  <a:moveTo>
                    <a:pt x="318" y="1"/>
                  </a:moveTo>
                  <a:cubicBezTo>
                    <a:pt x="288" y="1"/>
                    <a:pt x="256" y="7"/>
                    <a:pt x="223" y="22"/>
                  </a:cubicBezTo>
                  <a:cubicBezTo>
                    <a:pt x="203" y="31"/>
                    <a:pt x="184" y="43"/>
                    <a:pt x="168" y="57"/>
                  </a:cubicBezTo>
                  <a:lnTo>
                    <a:pt x="168" y="57"/>
                  </a:lnTo>
                  <a:cubicBezTo>
                    <a:pt x="160" y="55"/>
                    <a:pt x="152" y="54"/>
                    <a:pt x="143" y="54"/>
                  </a:cubicBezTo>
                  <a:cubicBezTo>
                    <a:pt x="69" y="54"/>
                    <a:pt x="1" y="148"/>
                    <a:pt x="69" y="210"/>
                  </a:cubicBezTo>
                  <a:lnTo>
                    <a:pt x="61" y="210"/>
                  </a:lnTo>
                  <a:cubicBezTo>
                    <a:pt x="71" y="219"/>
                    <a:pt x="81" y="227"/>
                    <a:pt x="92" y="235"/>
                  </a:cubicBezTo>
                  <a:lnTo>
                    <a:pt x="92" y="235"/>
                  </a:lnTo>
                  <a:cubicBezTo>
                    <a:pt x="92" y="244"/>
                    <a:pt x="93" y="253"/>
                    <a:pt x="95" y="261"/>
                  </a:cubicBezTo>
                  <a:cubicBezTo>
                    <a:pt x="119" y="359"/>
                    <a:pt x="205" y="433"/>
                    <a:pt x="309" y="433"/>
                  </a:cubicBezTo>
                  <a:cubicBezTo>
                    <a:pt x="315" y="433"/>
                    <a:pt x="320" y="433"/>
                    <a:pt x="326" y="432"/>
                  </a:cubicBezTo>
                  <a:cubicBezTo>
                    <a:pt x="354" y="430"/>
                    <a:pt x="374" y="417"/>
                    <a:pt x="387" y="398"/>
                  </a:cubicBezTo>
                  <a:lnTo>
                    <a:pt x="387" y="398"/>
                  </a:lnTo>
                  <a:cubicBezTo>
                    <a:pt x="395" y="401"/>
                    <a:pt x="403" y="404"/>
                    <a:pt x="411" y="407"/>
                  </a:cubicBezTo>
                  <a:cubicBezTo>
                    <a:pt x="421" y="411"/>
                    <a:pt x="430" y="412"/>
                    <a:pt x="439" y="412"/>
                  </a:cubicBezTo>
                  <a:cubicBezTo>
                    <a:pt x="472" y="412"/>
                    <a:pt x="503" y="391"/>
                    <a:pt x="523" y="364"/>
                  </a:cubicBezTo>
                  <a:cubicBezTo>
                    <a:pt x="595" y="198"/>
                    <a:pt x="484" y="1"/>
                    <a:pt x="318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9"/>
            <p:cNvSpPr/>
            <p:nvPr/>
          </p:nvSpPr>
          <p:spPr>
            <a:xfrm>
              <a:off x="6010705" y="2309183"/>
              <a:ext cx="35758" cy="28620"/>
            </a:xfrm>
            <a:custGeom>
              <a:avLst/>
              <a:gdLst/>
              <a:ahLst/>
              <a:cxnLst/>
              <a:rect l="l" t="t" r="r" b="b"/>
              <a:pathLst>
                <a:path w="531" h="425" extrusionOk="0">
                  <a:moveTo>
                    <a:pt x="317" y="0"/>
                  </a:moveTo>
                  <a:cubicBezTo>
                    <a:pt x="267" y="6"/>
                    <a:pt x="228" y="32"/>
                    <a:pt x="203" y="67"/>
                  </a:cubicBezTo>
                  <a:lnTo>
                    <a:pt x="203" y="67"/>
                  </a:lnTo>
                  <a:lnTo>
                    <a:pt x="137" y="34"/>
                  </a:lnTo>
                  <a:cubicBezTo>
                    <a:pt x="124" y="27"/>
                    <a:pt x="110" y="23"/>
                    <a:pt x="96" y="23"/>
                  </a:cubicBezTo>
                  <a:cubicBezTo>
                    <a:pt x="47" y="23"/>
                    <a:pt x="0" y="66"/>
                    <a:pt x="0" y="120"/>
                  </a:cubicBezTo>
                  <a:cubicBezTo>
                    <a:pt x="0" y="257"/>
                    <a:pt x="86" y="377"/>
                    <a:pt x="214" y="419"/>
                  </a:cubicBezTo>
                  <a:cubicBezTo>
                    <a:pt x="230" y="423"/>
                    <a:pt x="245" y="424"/>
                    <a:pt x="261" y="424"/>
                  </a:cubicBezTo>
                  <a:cubicBezTo>
                    <a:pt x="364" y="424"/>
                    <a:pt x="458" y="353"/>
                    <a:pt x="488" y="257"/>
                  </a:cubicBezTo>
                  <a:cubicBezTo>
                    <a:pt x="531" y="137"/>
                    <a:pt x="445" y="0"/>
                    <a:pt x="31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9"/>
            <p:cNvSpPr/>
            <p:nvPr/>
          </p:nvSpPr>
          <p:spPr>
            <a:xfrm>
              <a:off x="6119593" y="2221371"/>
              <a:ext cx="35758" cy="29495"/>
            </a:xfrm>
            <a:custGeom>
              <a:avLst/>
              <a:gdLst/>
              <a:ahLst/>
              <a:cxnLst/>
              <a:rect l="l" t="t" r="r" b="b"/>
              <a:pathLst>
                <a:path w="531" h="438" extrusionOk="0">
                  <a:moveTo>
                    <a:pt x="266" y="182"/>
                  </a:moveTo>
                  <a:cubicBezTo>
                    <a:pt x="270" y="182"/>
                    <a:pt x="276" y="185"/>
                    <a:pt x="282" y="192"/>
                  </a:cubicBezTo>
                  <a:cubicBezTo>
                    <a:pt x="302" y="205"/>
                    <a:pt x="297" y="232"/>
                    <a:pt x="282" y="245"/>
                  </a:cubicBezTo>
                  <a:lnTo>
                    <a:pt x="282" y="245"/>
                  </a:lnTo>
                  <a:cubicBezTo>
                    <a:pt x="275" y="238"/>
                    <a:pt x="267" y="232"/>
                    <a:pt x="257" y="226"/>
                  </a:cubicBezTo>
                  <a:cubicBezTo>
                    <a:pt x="250" y="226"/>
                    <a:pt x="249" y="182"/>
                    <a:pt x="266" y="182"/>
                  </a:cubicBezTo>
                  <a:close/>
                  <a:moveTo>
                    <a:pt x="270" y="1"/>
                  </a:moveTo>
                  <a:cubicBezTo>
                    <a:pt x="208" y="1"/>
                    <a:pt x="145" y="30"/>
                    <a:pt x="103" y="89"/>
                  </a:cubicBezTo>
                  <a:cubicBezTo>
                    <a:pt x="100" y="92"/>
                    <a:pt x="98" y="95"/>
                    <a:pt x="96" y="98"/>
                  </a:cubicBezTo>
                  <a:lnTo>
                    <a:pt x="96" y="98"/>
                  </a:lnTo>
                  <a:cubicBezTo>
                    <a:pt x="92" y="98"/>
                    <a:pt x="89" y="98"/>
                    <a:pt x="86" y="98"/>
                  </a:cubicBezTo>
                  <a:cubicBezTo>
                    <a:pt x="34" y="106"/>
                    <a:pt x="0" y="149"/>
                    <a:pt x="0" y="201"/>
                  </a:cubicBezTo>
                  <a:cubicBezTo>
                    <a:pt x="8" y="336"/>
                    <a:pt x="127" y="438"/>
                    <a:pt x="260" y="438"/>
                  </a:cubicBezTo>
                  <a:cubicBezTo>
                    <a:pt x="279" y="438"/>
                    <a:pt x="298" y="436"/>
                    <a:pt x="317" y="432"/>
                  </a:cubicBezTo>
                  <a:cubicBezTo>
                    <a:pt x="462" y="397"/>
                    <a:pt x="531" y="218"/>
                    <a:pt x="436" y="98"/>
                  </a:cubicBezTo>
                  <a:cubicBezTo>
                    <a:pt x="397" y="33"/>
                    <a:pt x="334" y="1"/>
                    <a:pt x="270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69"/>
            <p:cNvSpPr/>
            <p:nvPr/>
          </p:nvSpPr>
          <p:spPr>
            <a:xfrm>
              <a:off x="6216900" y="2293021"/>
              <a:ext cx="39125" cy="27475"/>
            </a:xfrm>
            <a:custGeom>
              <a:avLst/>
              <a:gdLst/>
              <a:ahLst/>
              <a:cxnLst/>
              <a:rect l="l" t="t" r="r" b="b"/>
              <a:pathLst>
                <a:path w="581" h="408" extrusionOk="0">
                  <a:moveTo>
                    <a:pt x="267" y="0"/>
                  </a:moveTo>
                  <a:cubicBezTo>
                    <a:pt x="264" y="0"/>
                    <a:pt x="261" y="0"/>
                    <a:pt x="258" y="1"/>
                  </a:cubicBezTo>
                  <a:cubicBezTo>
                    <a:pt x="104" y="9"/>
                    <a:pt x="1" y="180"/>
                    <a:pt x="86" y="317"/>
                  </a:cubicBezTo>
                  <a:cubicBezTo>
                    <a:pt x="125" y="371"/>
                    <a:pt x="184" y="404"/>
                    <a:pt x="251" y="404"/>
                  </a:cubicBezTo>
                  <a:cubicBezTo>
                    <a:pt x="259" y="404"/>
                    <a:pt x="267" y="404"/>
                    <a:pt x="275" y="403"/>
                  </a:cubicBezTo>
                  <a:cubicBezTo>
                    <a:pt x="280" y="402"/>
                    <a:pt x="285" y="401"/>
                    <a:pt x="290" y="400"/>
                  </a:cubicBezTo>
                  <a:lnTo>
                    <a:pt x="290" y="400"/>
                  </a:lnTo>
                  <a:cubicBezTo>
                    <a:pt x="305" y="406"/>
                    <a:pt x="321" y="408"/>
                    <a:pt x="337" y="408"/>
                  </a:cubicBezTo>
                  <a:cubicBezTo>
                    <a:pt x="382" y="408"/>
                    <a:pt x="428" y="390"/>
                    <a:pt x="463" y="360"/>
                  </a:cubicBezTo>
                  <a:cubicBezTo>
                    <a:pt x="580" y="217"/>
                    <a:pt x="434" y="0"/>
                    <a:pt x="267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69"/>
            <p:cNvSpPr/>
            <p:nvPr/>
          </p:nvSpPr>
          <p:spPr>
            <a:xfrm>
              <a:off x="6191580" y="2236321"/>
              <a:ext cx="40404" cy="37980"/>
            </a:xfrm>
            <a:custGeom>
              <a:avLst/>
              <a:gdLst/>
              <a:ahLst/>
              <a:cxnLst/>
              <a:rect l="l" t="t" r="r" b="b"/>
              <a:pathLst>
                <a:path w="600" h="564" extrusionOk="0">
                  <a:moveTo>
                    <a:pt x="315" y="191"/>
                  </a:moveTo>
                  <a:cubicBezTo>
                    <a:pt x="345" y="191"/>
                    <a:pt x="374" y="204"/>
                    <a:pt x="394" y="235"/>
                  </a:cubicBezTo>
                  <a:cubicBezTo>
                    <a:pt x="420" y="269"/>
                    <a:pt x="411" y="329"/>
                    <a:pt x="377" y="355"/>
                  </a:cubicBezTo>
                  <a:cubicBezTo>
                    <a:pt x="360" y="366"/>
                    <a:pt x="344" y="373"/>
                    <a:pt x="328" y="375"/>
                  </a:cubicBezTo>
                  <a:lnTo>
                    <a:pt x="328" y="375"/>
                  </a:lnTo>
                  <a:cubicBezTo>
                    <a:pt x="332" y="364"/>
                    <a:pt x="334" y="351"/>
                    <a:pt x="334" y="338"/>
                  </a:cubicBezTo>
                  <a:cubicBezTo>
                    <a:pt x="334" y="291"/>
                    <a:pt x="298" y="251"/>
                    <a:pt x="253" y="251"/>
                  </a:cubicBezTo>
                  <a:cubicBezTo>
                    <a:pt x="249" y="251"/>
                    <a:pt x="244" y="252"/>
                    <a:pt x="240" y="252"/>
                  </a:cubicBezTo>
                  <a:lnTo>
                    <a:pt x="240" y="244"/>
                  </a:lnTo>
                  <a:cubicBezTo>
                    <a:pt x="235" y="244"/>
                    <a:pt x="230" y="245"/>
                    <a:pt x="226" y="246"/>
                  </a:cubicBezTo>
                  <a:lnTo>
                    <a:pt x="226" y="246"/>
                  </a:lnTo>
                  <a:cubicBezTo>
                    <a:pt x="241" y="212"/>
                    <a:pt x="278" y="191"/>
                    <a:pt x="315" y="191"/>
                  </a:cubicBezTo>
                  <a:close/>
                  <a:moveTo>
                    <a:pt x="303" y="1"/>
                  </a:moveTo>
                  <a:cubicBezTo>
                    <a:pt x="288" y="1"/>
                    <a:pt x="273" y="2"/>
                    <a:pt x="257" y="4"/>
                  </a:cubicBezTo>
                  <a:cubicBezTo>
                    <a:pt x="103" y="47"/>
                    <a:pt x="0" y="210"/>
                    <a:pt x="43" y="372"/>
                  </a:cubicBezTo>
                  <a:cubicBezTo>
                    <a:pt x="54" y="407"/>
                    <a:pt x="78" y="426"/>
                    <a:pt x="106" y="432"/>
                  </a:cubicBezTo>
                  <a:lnTo>
                    <a:pt x="106" y="432"/>
                  </a:lnTo>
                  <a:cubicBezTo>
                    <a:pt x="122" y="500"/>
                    <a:pt x="187" y="552"/>
                    <a:pt x="266" y="560"/>
                  </a:cubicBezTo>
                  <a:cubicBezTo>
                    <a:pt x="280" y="562"/>
                    <a:pt x="295" y="564"/>
                    <a:pt x="309" y="564"/>
                  </a:cubicBezTo>
                  <a:cubicBezTo>
                    <a:pt x="462" y="564"/>
                    <a:pt x="592" y="443"/>
                    <a:pt x="599" y="287"/>
                  </a:cubicBezTo>
                  <a:cubicBezTo>
                    <a:pt x="592" y="122"/>
                    <a:pt x="462" y="1"/>
                    <a:pt x="303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9"/>
            <p:cNvSpPr/>
            <p:nvPr/>
          </p:nvSpPr>
          <p:spPr>
            <a:xfrm>
              <a:off x="5853398" y="1516522"/>
              <a:ext cx="34680" cy="36902"/>
            </a:xfrm>
            <a:custGeom>
              <a:avLst/>
              <a:gdLst/>
              <a:ahLst/>
              <a:cxnLst/>
              <a:rect l="l" t="t" r="r" b="b"/>
              <a:pathLst>
                <a:path w="515" h="548" extrusionOk="0">
                  <a:moveTo>
                    <a:pt x="264" y="296"/>
                  </a:moveTo>
                  <a:lnTo>
                    <a:pt x="264" y="296"/>
                  </a:lnTo>
                  <a:cubicBezTo>
                    <a:pt x="257" y="308"/>
                    <a:pt x="252" y="322"/>
                    <a:pt x="251" y="336"/>
                  </a:cubicBezTo>
                  <a:lnTo>
                    <a:pt x="251" y="336"/>
                  </a:lnTo>
                  <a:cubicBezTo>
                    <a:pt x="241" y="324"/>
                    <a:pt x="233" y="311"/>
                    <a:pt x="226" y="297"/>
                  </a:cubicBezTo>
                  <a:lnTo>
                    <a:pt x="226" y="297"/>
                  </a:lnTo>
                  <a:cubicBezTo>
                    <a:pt x="227" y="297"/>
                    <a:pt x="228" y="297"/>
                    <a:pt x="229" y="297"/>
                  </a:cubicBezTo>
                  <a:cubicBezTo>
                    <a:pt x="241" y="297"/>
                    <a:pt x="253" y="297"/>
                    <a:pt x="264" y="296"/>
                  </a:cubicBezTo>
                  <a:close/>
                  <a:moveTo>
                    <a:pt x="271" y="0"/>
                  </a:moveTo>
                  <a:cubicBezTo>
                    <a:pt x="244" y="0"/>
                    <a:pt x="216" y="6"/>
                    <a:pt x="189" y="17"/>
                  </a:cubicBezTo>
                  <a:cubicBezTo>
                    <a:pt x="61" y="68"/>
                    <a:pt x="1" y="205"/>
                    <a:pt x="44" y="333"/>
                  </a:cubicBezTo>
                  <a:cubicBezTo>
                    <a:pt x="69" y="462"/>
                    <a:pt x="189" y="547"/>
                    <a:pt x="317" y="547"/>
                  </a:cubicBezTo>
                  <a:cubicBezTo>
                    <a:pt x="454" y="530"/>
                    <a:pt x="514" y="359"/>
                    <a:pt x="411" y="265"/>
                  </a:cubicBezTo>
                  <a:cubicBezTo>
                    <a:pt x="411" y="264"/>
                    <a:pt x="410" y="264"/>
                    <a:pt x="409" y="263"/>
                  </a:cubicBezTo>
                  <a:lnTo>
                    <a:pt x="409" y="263"/>
                  </a:lnTo>
                  <a:cubicBezTo>
                    <a:pt x="421" y="258"/>
                    <a:pt x="434" y="253"/>
                    <a:pt x="446" y="248"/>
                  </a:cubicBezTo>
                  <a:cubicBezTo>
                    <a:pt x="488" y="214"/>
                    <a:pt x="497" y="162"/>
                    <a:pt x="471" y="119"/>
                  </a:cubicBezTo>
                  <a:cubicBezTo>
                    <a:pt x="427" y="43"/>
                    <a:pt x="350" y="0"/>
                    <a:pt x="271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9"/>
            <p:cNvSpPr/>
            <p:nvPr/>
          </p:nvSpPr>
          <p:spPr>
            <a:xfrm>
              <a:off x="5940402" y="1578812"/>
              <a:ext cx="36027" cy="40337"/>
            </a:xfrm>
            <a:custGeom>
              <a:avLst/>
              <a:gdLst/>
              <a:ahLst/>
              <a:cxnLst/>
              <a:rect l="l" t="t" r="r" b="b"/>
              <a:pathLst>
                <a:path w="535" h="599" extrusionOk="0">
                  <a:moveTo>
                    <a:pt x="261" y="185"/>
                  </a:moveTo>
                  <a:cubicBezTo>
                    <a:pt x="262" y="185"/>
                    <a:pt x="262" y="188"/>
                    <a:pt x="266" y="195"/>
                  </a:cubicBezTo>
                  <a:lnTo>
                    <a:pt x="273" y="217"/>
                  </a:lnTo>
                  <a:lnTo>
                    <a:pt x="273" y="217"/>
                  </a:lnTo>
                  <a:cubicBezTo>
                    <a:pt x="268" y="211"/>
                    <a:pt x="262" y="205"/>
                    <a:pt x="255" y="201"/>
                  </a:cubicBezTo>
                  <a:lnTo>
                    <a:pt x="255" y="201"/>
                  </a:lnTo>
                  <a:cubicBezTo>
                    <a:pt x="256" y="198"/>
                    <a:pt x="257" y="195"/>
                    <a:pt x="257" y="195"/>
                  </a:cubicBezTo>
                  <a:cubicBezTo>
                    <a:pt x="262" y="190"/>
                    <a:pt x="261" y="185"/>
                    <a:pt x="261" y="185"/>
                  </a:cubicBezTo>
                  <a:close/>
                  <a:moveTo>
                    <a:pt x="279" y="1"/>
                  </a:moveTo>
                  <a:cubicBezTo>
                    <a:pt x="203" y="1"/>
                    <a:pt x="128" y="64"/>
                    <a:pt x="86" y="135"/>
                  </a:cubicBezTo>
                  <a:cubicBezTo>
                    <a:pt x="18" y="255"/>
                    <a:pt x="1" y="401"/>
                    <a:pt x="43" y="529"/>
                  </a:cubicBezTo>
                  <a:cubicBezTo>
                    <a:pt x="60" y="569"/>
                    <a:pt x="95" y="587"/>
                    <a:pt x="129" y="587"/>
                  </a:cubicBezTo>
                  <a:cubicBezTo>
                    <a:pt x="145" y="587"/>
                    <a:pt x="160" y="583"/>
                    <a:pt x="174" y="576"/>
                  </a:cubicBezTo>
                  <a:lnTo>
                    <a:pt x="174" y="576"/>
                  </a:lnTo>
                  <a:cubicBezTo>
                    <a:pt x="184" y="582"/>
                    <a:pt x="194" y="587"/>
                    <a:pt x="206" y="589"/>
                  </a:cubicBezTo>
                  <a:cubicBezTo>
                    <a:pt x="229" y="596"/>
                    <a:pt x="251" y="599"/>
                    <a:pt x="271" y="599"/>
                  </a:cubicBezTo>
                  <a:cubicBezTo>
                    <a:pt x="504" y="599"/>
                    <a:pt x="534" y="175"/>
                    <a:pt x="377" y="41"/>
                  </a:cubicBezTo>
                  <a:cubicBezTo>
                    <a:pt x="346" y="13"/>
                    <a:pt x="312" y="1"/>
                    <a:pt x="279" y="1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9"/>
            <p:cNvSpPr/>
            <p:nvPr/>
          </p:nvSpPr>
          <p:spPr>
            <a:xfrm>
              <a:off x="5988213" y="1520495"/>
              <a:ext cx="31785" cy="37172"/>
            </a:xfrm>
            <a:custGeom>
              <a:avLst/>
              <a:gdLst/>
              <a:ahLst/>
              <a:cxnLst/>
              <a:rect l="l" t="t" r="r" b="b"/>
              <a:pathLst>
                <a:path w="472" h="552" extrusionOk="0">
                  <a:moveTo>
                    <a:pt x="202" y="0"/>
                  </a:moveTo>
                  <a:cubicBezTo>
                    <a:pt x="160" y="0"/>
                    <a:pt x="118" y="30"/>
                    <a:pt x="112" y="69"/>
                  </a:cubicBezTo>
                  <a:cubicBezTo>
                    <a:pt x="110" y="75"/>
                    <a:pt x="108" y="81"/>
                    <a:pt x="107" y="87"/>
                  </a:cubicBezTo>
                  <a:lnTo>
                    <a:pt x="107" y="87"/>
                  </a:lnTo>
                  <a:cubicBezTo>
                    <a:pt x="103" y="86"/>
                    <a:pt x="99" y="86"/>
                    <a:pt x="95" y="86"/>
                  </a:cubicBezTo>
                  <a:cubicBezTo>
                    <a:pt x="43" y="86"/>
                    <a:pt x="1" y="129"/>
                    <a:pt x="9" y="180"/>
                  </a:cubicBezTo>
                  <a:cubicBezTo>
                    <a:pt x="14" y="223"/>
                    <a:pt x="25" y="265"/>
                    <a:pt x="41" y="305"/>
                  </a:cubicBezTo>
                  <a:lnTo>
                    <a:pt x="41" y="305"/>
                  </a:lnTo>
                  <a:cubicBezTo>
                    <a:pt x="39" y="312"/>
                    <a:pt x="37" y="319"/>
                    <a:pt x="35" y="326"/>
                  </a:cubicBezTo>
                  <a:cubicBezTo>
                    <a:pt x="15" y="393"/>
                    <a:pt x="67" y="436"/>
                    <a:pt x="120" y="439"/>
                  </a:cubicBezTo>
                  <a:lnTo>
                    <a:pt x="120" y="439"/>
                  </a:lnTo>
                  <a:cubicBezTo>
                    <a:pt x="152" y="479"/>
                    <a:pt x="190" y="513"/>
                    <a:pt x="232" y="539"/>
                  </a:cubicBezTo>
                  <a:cubicBezTo>
                    <a:pt x="248" y="548"/>
                    <a:pt x="264" y="552"/>
                    <a:pt x="280" y="552"/>
                  </a:cubicBezTo>
                  <a:cubicBezTo>
                    <a:pt x="313" y="552"/>
                    <a:pt x="342" y="534"/>
                    <a:pt x="360" y="505"/>
                  </a:cubicBezTo>
                  <a:cubicBezTo>
                    <a:pt x="471" y="334"/>
                    <a:pt x="420" y="112"/>
                    <a:pt x="240" y="9"/>
                  </a:cubicBezTo>
                  <a:cubicBezTo>
                    <a:pt x="228" y="3"/>
                    <a:pt x="215" y="0"/>
                    <a:pt x="202" y="0"/>
                  </a:cubicBezTo>
                  <a:close/>
                </a:path>
              </a:pathLst>
            </a:custGeom>
            <a:solidFill>
              <a:srgbClr val="F9F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9"/>
            <p:cNvSpPr/>
            <p:nvPr/>
          </p:nvSpPr>
          <p:spPr>
            <a:xfrm>
              <a:off x="6059055" y="1420158"/>
              <a:ext cx="604985" cy="849296"/>
            </a:xfrm>
            <a:custGeom>
              <a:avLst/>
              <a:gdLst/>
              <a:ahLst/>
              <a:cxnLst/>
              <a:rect l="l" t="t" r="r" b="b"/>
              <a:pathLst>
                <a:path w="8984" h="12612" extrusionOk="0">
                  <a:moveTo>
                    <a:pt x="1705" y="0"/>
                  </a:moveTo>
                  <a:cubicBezTo>
                    <a:pt x="1370" y="0"/>
                    <a:pt x="1066" y="52"/>
                    <a:pt x="831" y="182"/>
                  </a:cubicBezTo>
                  <a:cubicBezTo>
                    <a:pt x="386" y="421"/>
                    <a:pt x="1" y="601"/>
                    <a:pt x="206" y="772"/>
                  </a:cubicBezTo>
                  <a:lnTo>
                    <a:pt x="172" y="780"/>
                  </a:lnTo>
                  <a:cubicBezTo>
                    <a:pt x="497" y="2183"/>
                    <a:pt x="822" y="3586"/>
                    <a:pt x="1156" y="4989"/>
                  </a:cubicBezTo>
                  <a:cubicBezTo>
                    <a:pt x="1370" y="5922"/>
                    <a:pt x="1584" y="6854"/>
                    <a:pt x="1909" y="7761"/>
                  </a:cubicBezTo>
                  <a:cubicBezTo>
                    <a:pt x="2490" y="9370"/>
                    <a:pt x="3406" y="10909"/>
                    <a:pt x="3500" y="12612"/>
                  </a:cubicBezTo>
                  <a:cubicBezTo>
                    <a:pt x="5271" y="12526"/>
                    <a:pt x="6896" y="11329"/>
                    <a:pt x="7649" y="9729"/>
                  </a:cubicBezTo>
                  <a:cubicBezTo>
                    <a:pt x="8410" y="8129"/>
                    <a:pt x="8983" y="5828"/>
                    <a:pt x="8256" y="4211"/>
                  </a:cubicBezTo>
                  <a:cubicBezTo>
                    <a:pt x="7426" y="2346"/>
                    <a:pt x="6152" y="1388"/>
                    <a:pt x="4270" y="609"/>
                  </a:cubicBezTo>
                  <a:cubicBezTo>
                    <a:pt x="3635" y="345"/>
                    <a:pt x="2567" y="0"/>
                    <a:pt x="1705" y="0"/>
                  </a:cubicBezTo>
                  <a:close/>
                </a:path>
              </a:pathLst>
            </a:custGeom>
            <a:solidFill>
              <a:srgbClr val="DAE7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p40"/>
          <p:cNvSpPr txBox="1">
            <a:spLocks noGrp="1"/>
          </p:cNvSpPr>
          <p:nvPr>
            <p:ph type="title"/>
          </p:nvPr>
        </p:nvSpPr>
        <p:spPr>
          <a:xfrm>
            <a:off x="2789775" y="2385015"/>
            <a:ext cx="3564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NEW SECTION</a:t>
            </a:r>
            <a:endParaRPr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22" name="Google Shape;5222;p40"/>
          <p:cNvSpPr txBox="1">
            <a:spLocks noGrp="1"/>
          </p:cNvSpPr>
          <p:nvPr>
            <p:ph type="subTitle" idx="1"/>
          </p:nvPr>
        </p:nvSpPr>
        <p:spPr>
          <a:xfrm>
            <a:off x="2789775" y="3387768"/>
            <a:ext cx="35643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It could be the part of the presentation where you can introduce yourself, write your email…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23" name="Google Shape;5223;p40"/>
          <p:cNvSpPr txBox="1">
            <a:spLocks noGrp="1"/>
          </p:cNvSpPr>
          <p:nvPr>
            <p:ph type="title" idx="2"/>
          </p:nvPr>
        </p:nvSpPr>
        <p:spPr>
          <a:xfrm>
            <a:off x="2789775" y="666750"/>
            <a:ext cx="3564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41"/>
          <p:cNvSpPr txBox="1">
            <a:spLocks noGrp="1"/>
          </p:cNvSpPr>
          <p:nvPr>
            <p:ph type="title"/>
          </p:nvPr>
        </p:nvSpPr>
        <p:spPr>
          <a:xfrm>
            <a:off x="1310700" y="1537243"/>
            <a:ext cx="65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1"/>
          <p:cNvSpPr/>
          <p:nvPr/>
        </p:nvSpPr>
        <p:spPr>
          <a:xfrm>
            <a:off x="8809842" y="-458128"/>
            <a:ext cx="82210" cy="74837"/>
          </a:xfrm>
          <a:custGeom>
            <a:avLst/>
            <a:gdLst/>
            <a:ahLst/>
            <a:cxnLst/>
            <a:rect l="l" t="t" r="r" b="b"/>
            <a:pathLst>
              <a:path w="814" h="741" extrusionOk="0">
                <a:moveTo>
                  <a:pt x="386" y="0"/>
                </a:moveTo>
                <a:cubicBezTo>
                  <a:pt x="249" y="0"/>
                  <a:pt x="116" y="70"/>
                  <a:pt x="44" y="199"/>
                </a:cubicBezTo>
                <a:cubicBezTo>
                  <a:pt x="40" y="205"/>
                  <a:pt x="37" y="212"/>
                  <a:pt x="34" y="218"/>
                </a:cubicBezTo>
                <a:lnTo>
                  <a:pt x="34" y="218"/>
                </a:lnTo>
                <a:cubicBezTo>
                  <a:pt x="28" y="231"/>
                  <a:pt x="22" y="245"/>
                  <a:pt x="18" y="259"/>
                </a:cubicBezTo>
                <a:cubicBezTo>
                  <a:pt x="1" y="327"/>
                  <a:pt x="1" y="396"/>
                  <a:pt x="18" y="455"/>
                </a:cubicBezTo>
                <a:cubicBezTo>
                  <a:pt x="61" y="633"/>
                  <a:pt x="217" y="740"/>
                  <a:pt x="384" y="740"/>
                </a:cubicBezTo>
                <a:cubicBezTo>
                  <a:pt x="451" y="740"/>
                  <a:pt x="519" y="723"/>
                  <a:pt x="583" y="686"/>
                </a:cubicBezTo>
                <a:cubicBezTo>
                  <a:pt x="788" y="550"/>
                  <a:pt x="814" y="267"/>
                  <a:pt x="643" y="96"/>
                </a:cubicBezTo>
                <a:cubicBezTo>
                  <a:pt x="567" y="31"/>
                  <a:pt x="476" y="0"/>
                  <a:pt x="386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1"/>
          <p:cNvSpPr/>
          <p:nvPr/>
        </p:nvSpPr>
        <p:spPr>
          <a:xfrm>
            <a:off x="8614612" y="-415709"/>
            <a:ext cx="57466" cy="64233"/>
          </a:xfrm>
          <a:custGeom>
            <a:avLst/>
            <a:gdLst/>
            <a:ahLst/>
            <a:cxnLst/>
            <a:rect l="l" t="t" r="r" b="b"/>
            <a:pathLst>
              <a:path w="569" h="636" extrusionOk="0">
                <a:moveTo>
                  <a:pt x="146" y="234"/>
                </a:moveTo>
                <a:cubicBezTo>
                  <a:pt x="145" y="236"/>
                  <a:pt x="144" y="240"/>
                  <a:pt x="139" y="241"/>
                </a:cubicBezTo>
                <a:lnTo>
                  <a:pt x="139" y="241"/>
                </a:lnTo>
                <a:lnTo>
                  <a:pt x="142" y="237"/>
                </a:lnTo>
                <a:lnTo>
                  <a:pt x="146" y="234"/>
                </a:lnTo>
                <a:close/>
                <a:moveTo>
                  <a:pt x="439" y="266"/>
                </a:moveTo>
                <a:cubicBezTo>
                  <a:pt x="440" y="269"/>
                  <a:pt x="440" y="271"/>
                  <a:pt x="441" y="273"/>
                </a:cubicBezTo>
                <a:lnTo>
                  <a:pt x="441" y="273"/>
                </a:lnTo>
                <a:cubicBezTo>
                  <a:pt x="440" y="276"/>
                  <a:pt x="439" y="280"/>
                  <a:pt x="437" y="284"/>
                </a:cubicBezTo>
                <a:lnTo>
                  <a:pt x="437" y="275"/>
                </a:lnTo>
                <a:cubicBezTo>
                  <a:pt x="438" y="272"/>
                  <a:pt x="439" y="269"/>
                  <a:pt x="439" y="266"/>
                </a:cubicBezTo>
                <a:close/>
                <a:moveTo>
                  <a:pt x="116" y="459"/>
                </a:moveTo>
                <a:lnTo>
                  <a:pt x="116" y="459"/>
                </a:lnTo>
                <a:cubicBezTo>
                  <a:pt x="120" y="466"/>
                  <a:pt x="124" y="473"/>
                  <a:pt x="128" y="480"/>
                </a:cubicBezTo>
                <a:lnTo>
                  <a:pt x="128" y="480"/>
                </a:lnTo>
                <a:cubicBezTo>
                  <a:pt x="125" y="477"/>
                  <a:pt x="122" y="474"/>
                  <a:pt x="120" y="472"/>
                </a:cubicBezTo>
                <a:lnTo>
                  <a:pt x="116" y="459"/>
                </a:lnTo>
                <a:close/>
                <a:moveTo>
                  <a:pt x="152" y="511"/>
                </a:moveTo>
                <a:lnTo>
                  <a:pt x="152" y="511"/>
                </a:lnTo>
                <a:cubicBezTo>
                  <a:pt x="156" y="514"/>
                  <a:pt x="159" y="518"/>
                  <a:pt x="163" y="521"/>
                </a:cubicBezTo>
                <a:lnTo>
                  <a:pt x="163" y="521"/>
                </a:lnTo>
                <a:lnTo>
                  <a:pt x="154" y="514"/>
                </a:lnTo>
                <a:cubicBezTo>
                  <a:pt x="154" y="513"/>
                  <a:pt x="153" y="512"/>
                  <a:pt x="152" y="511"/>
                </a:cubicBezTo>
                <a:close/>
                <a:moveTo>
                  <a:pt x="228" y="1"/>
                </a:moveTo>
                <a:cubicBezTo>
                  <a:pt x="190" y="1"/>
                  <a:pt x="153" y="10"/>
                  <a:pt x="120" y="27"/>
                </a:cubicBezTo>
                <a:cubicBezTo>
                  <a:pt x="69" y="61"/>
                  <a:pt x="35" y="104"/>
                  <a:pt x="18" y="164"/>
                </a:cubicBezTo>
                <a:lnTo>
                  <a:pt x="18" y="181"/>
                </a:lnTo>
                <a:cubicBezTo>
                  <a:pt x="0" y="258"/>
                  <a:pt x="9" y="343"/>
                  <a:pt x="35" y="420"/>
                </a:cubicBezTo>
                <a:cubicBezTo>
                  <a:pt x="60" y="523"/>
                  <a:pt x="146" y="609"/>
                  <a:pt x="257" y="634"/>
                </a:cubicBezTo>
                <a:cubicBezTo>
                  <a:pt x="265" y="635"/>
                  <a:pt x="272" y="635"/>
                  <a:pt x="279" y="635"/>
                </a:cubicBezTo>
                <a:cubicBezTo>
                  <a:pt x="373" y="635"/>
                  <a:pt x="458" y="585"/>
                  <a:pt x="505" y="506"/>
                </a:cubicBezTo>
                <a:cubicBezTo>
                  <a:pt x="569" y="395"/>
                  <a:pt x="537" y="263"/>
                  <a:pt x="444" y="189"/>
                </a:cubicBezTo>
                <a:lnTo>
                  <a:pt x="444" y="189"/>
                </a:lnTo>
                <a:cubicBezTo>
                  <a:pt x="440" y="163"/>
                  <a:pt x="432" y="137"/>
                  <a:pt x="420" y="112"/>
                </a:cubicBezTo>
                <a:cubicBezTo>
                  <a:pt x="385" y="61"/>
                  <a:pt x="343" y="27"/>
                  <a:pt x="291" y="10"/>
                </a:cubicBezTo>
                <a:cubicBezTo>
                  <a:pt x="270" y="4"/>
                  <a:pt x="249" y="1"/>
                  <a:pt x="228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1"/>
          <p:cNvSpPr txBox="1">
            <a:spLocks noGrp="1"/>
          </p:cNvSpPr>
          <p:nvPr>
            <p:ph type="title" idx="2"/>
          </p:nvPr>
        </p:nvSpPr>
        <p:spPr>
          <a:xfrm>
            <a:off x="690851" y="3248725"/>
            <a:ext cx="7773300" cy="4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—SOMEONE FAMOUS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p42"/>
          <p:cNvSpPr/>
          <p:nvPr/>
        </p:nvSpPr>
        <p:spPr>
          <a:xfrm>
            <a:off x="8689008" y="5165196"/>
            <a:ext cx="101544" cy="108178"/>
          </a:xfrm>
          <a:custGeom>
            <a:avLst/>
            <a:gdLst/>
            <a:ahLst/>
            <a:cxnLst/>
            <a:rect l="l" t="t" r="r" b="b"/>
            <a:pathLst>
              <a:path w="1102" h="1174" extrusionOk="0">
                <a:moveTo>
                  <a:pt x="675" y="0"/>
                </a:moveTo>
                <a:cubicBezTo>
                  <a:pt x="661" y="0"/>
                  <a:pt x="648" y="3"/>
                  <a:pt x="634" y="10"/>
                </a:cubicBezTo>
                <a:cubicBezTo>
                  <a:pt x="506" y="44"/>
                  <a:pt x="489" y="198"/>
                  <a:pt x="463" y="327"/>
                </a:cubicBezTo>
                <a:cubicBezTo>
                  <a:pt x="454" y="361"/>
                  <a:pt x="446" y="404"/>
                  <a:pt x="437" y="446"/>
                </a:cubicBezTo>
                <a:lnTo>
                  <a:pt x="352" y="412"/>
                </a:lnTo>
                <a:lnTo>
                  <a:pt x="206" y="344"/>
                </a:lnTo>
                <a:cubicBezTo>
                  <a:pt x="230" y="287"/>
                  <a:pt x="186" y="223"/>
                  <a:pt x="131" y="223"/>
                </a:cubicBezTo>
                <a:cubicBezTo>
                  <a:pt x="128" y="223"/>
                  <a:pt x="124" y="223"/>
                  <a:pt x="121" y="224"/>
                </a:cubicBezTo>
                <a:cubicBezTo>
                  <a:pt x="9" y="250"/>
                  <a:pt x="1" y="327"/>
                  <a:pt x="35" y="404"/>
                </a:cubicBezTo>
                <a:cubicBezTo>
                  <a:pt x="35" y="429"/>
                  <a:pt x="52" y="446"/>
                  <a:pt x="78" y="463"/>
                </a:cubicBezTo>
                <a:cubicBezTo>
                  <a:pt x="86" y="472"/>
                  <a:pt x="95" y="481"/>
                  <a:pt x="112" y="489"/>
                </a:cubicBezTo>
                <a:cubicBezTo>
                  <a:pt x="189" y="549"/>
                  <a:pt x="275" y="600"/>
                  <a:pt x="360" y="643"/>
                </a:cubicBezTo>
                <a:cubicBezTo>
                  <a:pt x="377" y="652"/>
                  <a:pt x="394" y="669"/>
                  <a:pt x="412" y="677"/>
                </a:cubicBezTo>
                <a:cubicBezTo>
                  <a:pt x="394" y="720"/>
                  <a:pt x="386" y="763"/>
                  <a:pt x="377" y="806"/>
                </a:cubicBezTo>
                <a:cubicBezTo>
                  <a:pt x="377" y="831"/>
                  <a:pt x="386" y="857"/>
                  <a:pt x="394" y="874"/>
                </a:cubicBezTo>
                <a:lnTo>
                  <a:pt x="394" y="1002"/>
                </a:lnTo>
                <a:lnTo>
                  <a:pt x="377" y="1054"/>
                </a:ln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8" y="1161"/>
                  <a:pt x="514" y="1131"/>
                </a:cubicBezTo>
                <a:cubicBezTo>
                  <a:pt x="566" y="1045"/>
                  <a:pt x="600" y="960"/>
                  <a:pt x="643" y="866"/>
                </a:cubicBezTo>
                <a:cubicBezTo>
                  <a:pt x="651" y="848"/>
                  <a:pt x="660" y="823"/>
                  <a:pt x="668" y="797"/>
                </a:cubicBezTo>
                <a:cubicBezTo>
                  <a:pt x="711" y="814"/>
                  <a:pt x="745" y="823"/>
                  <a:pt x="797" y="840"/>
                </a:cubicBezTo>
                <a:cubicBezTo>
                  <a:pt x="814" y="840"/>
                  <a:pt x="839" y="840"/>
                  <a:pt x="856" y="823"/>
                </a:cubicBezTo>
                <a:lnTo>
                  <a:pt x="959" y="866"/>
                </a:lnTo>
                <a:cubicBezTo>
                  <a:pt x="972" y="872"/>
                  <a:pt x="984" y="875"/>
                  <a:pt x="995" y="875"/>
                </a:cubicBezTo>
                <a:cubicBezTo>
                  <a:pt x="1062" y="875"/>
                  <a:pt x="1102" y="780"/>
                  <a:pt x="1036" y="729"/>
                </a:cubicBezTo>
                <a:cubicBezTo>
                  <a:pt x="942" y="669"/>
                  <a:pt x="839" y="617"/>
                  <a:pt x="728" y="566"/>
                </a:cubicBezTo>
                <a:lnTo>
                  <a:pt x="728" y="558"/>
                </a:lnTo>
                <a:cubicBezTo>
                  <a:pt x="762" y="412"/>
                  <a:pt x="779" y="267"/>
                  <a:pt x="779" y="121"/>
                </a:cubicBezTo>
                <a:cubicBezTo>
                  <a:pt x="779" y="104"/>
                  <a:pt x="771" y="79"/>
                  <a:pt x="754" y="61"/>
                </a:cubicBezTo>
                <a:cubicBezTo>
                  <a:pt x="741" y="24"/>
                  <a:pt x="710" y="0"/>
                  <a:pt x="675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2"/>
          <p:cNvSpPr/>
          <p:nvPr/>
        </p:nvSpPr>
        <p:spPr>
          <a:xfrm>
            <a:off x="176836" y="5193056"/>
            <a:ext cx="93229" cy="76640"/>
          </a:xfrm>
          <a:custGeom>
            <a:avLst/>
            <a:gdLst/>
            <a:ahLst/>
            <a:cxnLst/>
            <a:rect l="l" t="t" r="r" b="b"/>
            <a:pathLst>
              <a:path w="1006" h="827" extrusionOk="0">
                <a:moveTo>
                  <a:pt x="445" y="0"/>
                </a:moveTo>
                <a:cubicBezTo>
                  <a:pt x="363" y="0"/>
                  <a:pt x="284" y="23"/>
                  <a:pt x="218" y="73"/>
                </a:cubicBezTo>
                <a:cubicBezTo>
                  <a:pt x="133" y="133"/>
                  <a:pt x="73" y="244"/>
                  <a:pt x="81" y="355"/>
                </a:cubicBezTo>
                <a:cubicBezTo>
                  <a:pt x="64" y="407"/>
                  <a:pt x="64" y="466"/>
                  <a:pt x="98" y="518"/>
                </a:cubicBezTo>
                <a:cubicBezTo>
                  <a:pt x="0" y="641"/>
                  <a:pt x="90" y="827"/>
                  <a:pt x="241" y="827"/>
                </a:cubicBezTo>
                <a:cubicBezTo>
                  <a:pt x="248" y="827"/>
                  <a:pt x="254" y="826"/>
                  <a:pt x="261" y="826"/>
                </a:cubicBezTo>
                <a:cubicBezTo>
                  <a:pt x="338" y="826"/>
                  <a:pt x="406" y="817"/>
                  <a:pt x="483" y="809"/>
                </a:cubicBezTo>
                <a:cubicBezTo>
                  <a:pt x="520" y="817"/>
                  <a:pt x="558" y="822"/>
                  <a:pt x="597" y="822"/>
                </a:cubicBezTo>
                <a:cubicBezTo>
                  <a:pt x="709" y="822"/>
                  <a:pt x="822" y="785"/>
                  <a:pt x="911" y="715"/>
                </a:cubicBezTo>
                <a:cubicBezTo>
                  <a:pt x="971" y="663"/>
                  <a:pt x="1005" y="578"/>
                  <a:pt x="980" y="501"/>
                </a:cubicBezTo>
                <a:cubicBezTo>
                  <a:pt x="1005" y="415"/>
                  <a:pt x="971" y="330"/>
                  <a:pt x="894" y="287"/>
                </a:cubicBezTo>
                <a:cubicBezTo>
                  <a:pt x="823" y="115"/>
                  <a:pt x="629" y="0"/>
                  <a:pt x="445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2"/>
          <p:cNvSpPr/>
          <p:nvPr/>
        </p:nvSpPr>
        <p:spPr>
          <a:xfrm>
            <a:off x="-20186" y="5119474"/>
            <a:ext cx="119733" cy="88595"/>
          </a:xfrm>
          <a:custGeom>
            <a:avLst/>
            <a:gdLst/>
            <a:ahLst/>
            <a:cxnLst/>
            <a:rect l="l" t="t" r="r" b="b"/>
            <a:pathLst>
              <a:path w="1292" h="956" extrusionOk="0">
                <a:moveTo>
                  <a:pt x="866" y="0"/>
                </a:moveTo>
                <a:cubicBezTo>
                  <a:pt x="710" y="0"/>
                  <a:pt x="557" y="21"/>
                  <a:pt x="445" y="106"/>
                </a:cubicBezTo>
                <a:cubicBezTo>
                  <a:pt x="411" y="131"/>
                  <a:pt x="385" y="165"/>
                  <a:pt x="368" y="200"/>
                </a:cubicBezTo>
                <a:cubicBezTo>
                  <a:pt x="231" y="208"/>
                  <a:pt x="111" y="277"/>
                  <a:pt x="34" y="388"/>
                </a:cubicBezTo>
                <a:cubicBezTo>
                  <a:pt x="0" y="456"/>
                  <a:pt x="17" y="550"/>
                  <a:pt x="86" y="602"/>
                </a:cubicBezTo>
                <a:lnTo>
                  <a:pt x="120" y="627"/>
                </a:lnTo>
                <a:cubicBezTo>
                  <a:pt x="163" y="764"/>
                  <a:pt x="257" y="875"/>
                  <a:pt x="394" y="927"/>
                </a:cubicBezTo>
                <a:cubicBezTo>
                  <a:pt x="438" y="946"/>
                  <a:pt x="485" y="956"/>
                  <a:pt x="531" y="956"/>
                </a:cubicBezTo>
                <a:cubicBezTo>
                  <a:pt x="628" y="956"/>
                  <a:pt x="724" y="914"/>
                  <a:pt x="787" y="833"/>
                </a:cubicBezTo>
                <a:cubicBezTo>
                  <a:pt x="804" y="833"/>
                  <a:pt x="830" y="824"/>
                  <a:pt x="847" y="824"/>
                </a:cubicBezTo>
                <a:cubicBezTo>
                  <a:pt x="882" y="848"/>
                  <a:pt x="921" y="859"/>
                  <a:pt x="960" y="859"/>
                </a:cubicBezTo>
                <a:cubicBezTo>
                  <a:pt x="1005" y="859"/>
                  <a:pt x="1050" y="843"/>
                  <a:pt x="1087" y="816"/>
                </a:cubicBezTo>
                <a:cubicBezTo>
                  <a:pt x="1283" y="627"/>
                  <a:pt x="1292" y="345"/>
                  <a:pt x="1147" y="97"/>
                </a:cubicBezTo>
                <a:cubicBezTo>
                  <a:pt x="1104" y="37"/>
                  <a:pt x="1035" y="3"/>
                  <a:pt x="967" y="3"/>
                </a:cubicBezTo>
                <a:cubicBezTo>
                  <a:pt x="933" y="1"/>
                  <a:pt x="899" y="0"/>
                  <a:pt x="866" y="0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2"/>
          <p:cNvSpPr/>
          <p:nvPr/>
        </p:nvSpPr>
        <p:spPr>
          <a:xfrm>
            <a:off x="358753" y="5200656"/>
            <a:ext cx="97584" cy="75343"/>
          </a:xfrm>
          <a:custGeom>
            <a:avLst/>
            <a:gdLst/>
            <a:ahLst/>
            <a:cxnLst/>
            <a:rect l="l" t="t" r="r" b="b"/>
            <a:pathLst>
              <a:path w="1053" h="813" extrusionOk="0">
                <a:moveTo>
                  <a:pt x="450" y="1"/>
                </a:moveTo>
                <a:cubicBezTo>
                  <a:pt x="354" y="1"/>
                  <a:pt x="262" y="24"/>
                  <a:pt x="189" y="76"/>
                </a:cubicBezTo>
                <a:cubicBezTo>
                  <a:pt x="26" y="222"/>
                  <a:pt x="0" y="461"/>
                  <a:pt x="137" y="633"/>
                </a:cubicBezTo>
                <a:cubicBezTo>
                  <a:pt x="163" y="692"/>
                  <a:pt x="214" y="744"/>
                  <a:pt x="274" y="752"/>
                </a:cubicBezTo>
                <a:cubicBezTo>
                  <a:pt x="346" y="793"/>
                  <a:pt x="426" y="813"/>
                  <a:pt x="507" y="813"/>
                </a:cubicBezTo>
                <a:cubicBezTo>
                  <a:pt x="561" y="813"/>
                  <a:pt x="616" y="804"/>
                  <a:pt x="668" y="786"/>
                </a:cubicBezTo>
                <a:cubicBezTo>
                  <a:pt x="873" y="761"/>
                  <a:pt x="1053" y="658"/>
                  <a:pt x="1018" y="419"/>
                </a:cubicBezTo>
                <a:cubicBezTo>
                  <a:pt x="981" y="165"/>
                  <a:pt x="702" y="1"/>
                  <a:pt x="450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2"/>
          <p:cNvSpPr/>
          <p:nvPr/>
        </p:nvSpPr>
        <p:spPr>
          <a:xfrm>
            <a:off x="522876" y="5169425"/>
            <a:ext cx="54769" cy="52916"/>
          </a:xfrm>
          <a:custGeom>
            <a:avLst/>
            <a:gdLst/>
            <a:ahLst/>
            <a:cxnLst/>
            <a:rect l="l" t="t" r="r" b="b"/>
            <a:pathLst>
              <a:path w="591" h="571" extrusionOk="0">
                <a:moveTo>
                  <a:pt x="261" y="1"/>
                </a:moveTo>
                <a:cubicBezTo>
                  <a:pt x="146" y="1"/>
                  <a:pt x="50" y="90"/>
                  <a:pt x="34" y="208"/>
                </a:cubicBezTo>
                <a:cubicBezTo>
                  <a:pt x="26" y="234"/>
                  <a:pt x="26" y="259"/>
                  <a:pt x="34" y="294"/>
                </a:cubicBezTo>
                <a:cubicBezTo>
                  <a:pt x="9" y="336"/>
                  <a:pt x="0" y="388"/>
                  <a:pt x="26" y="431"/>
                </a:cubicBezTo>
                <a:cubicBezTo>
                  <a:pt x="63" y="520"/>
                  <a:pt x="146" y="571"/>
                  <a:pt x="235" y="571"/>
                </a:cubicBezTo>
                <a:cubicBezTo>
                  <a:pt x="248" y="571"/>
                  <a:pt x="261" y="570"/>
                  <a:pt x="274" y="567"/>
                </a:cubicBezTo>
                <a:cubicBezTo>
                  <a:pt x="368" y="550"/>
                  <a:pt x="454" y="490"/>
                  <a:pt x="496" y="405"/>
                </a:cubicBezTo>
                <a:cubicBezTo>
                  <a:pt x="496" y="396"/>
                  <a:pt x="496" y="388"/>
                  <a:pt x="505" y="388"/>
                </a:cubicBezTo>
                <a:lnTo>
                  <a:pt x="556" y="302"/>
                </a:lnTo>
                <a:cubicBezTo>
                  <a:pt x="591" y="208"/>
                  <a:pt x="548" y="97"/>
                  <a:pt x="454" y="54"/>
                </a:cubicBezTo>
                <a:lnTo>
                  <a:pt x="411" y="37"/>
                </a:lnTo>
                <a:cubicBezTo>
                  <a:pt x="377" y="20"/>
                  <a:pt x="334" y="3"/>
                  <a:pt x="291" y="3"/>
                </a:cubicBezTo>
                <a:cubicBezTo>
                  <a:pt x="281" y="1"/>
                  <a:pt x="271" y="1"/>
                  <a:pt x="261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2"/>
          <p:cNvSpPr/>
          <p:nvPr/>
        </p:nvSpPr>
        <p:spPr>
          <a:xfrm>
            <a:off x="2138623" y="5108631"/>
            <a:ext cx="78586" cy="72285"/>
          </a:xfrm>
          <a:custGeom>
            <a:avLst/>
            <a:gdLst/>
            <a:ahLst/>
            <a:cxnLst/>
            <a:rect l="l" t="t" r="r" b="b"/>
            <a:pathLst>
              <a:path w="848" h="780" extrusionOk="0">
                <a:moveTo>
                  <a:pt x="305" y="1"/>
                </a:moveTo>
                <a:cubicBezTo>
                  <a:pt x="125" y="1"/>
                  <a:pt x="0" y="177"/>
                  <a:pt x="0" y="359"/>
                </a:cubicBezTo>
                <a:cubicBezTo>
                  <a:pt x="0" y="479"/>
                  <a:pt x="17" y="625"/>
                  <a:pt x="146" y="667"/>
                </a:cubicBezTo>
                <a:cubicBezTo>
                  <a:pt x="170" y="674"/>
                  <a:pt x="193" y="678"/>
                  <a:pt x="217" y="678"/>
                </a:cubicBezTo>
                <a:cubicBezTo>
                  <a:pt x="261" y="678"/>
                  <a:pt x="303" y="666"/>
                  <a:pt x="340" y="645"/>
                </a:cubicBezTo>
                <a:lnTo>
                  <a:pt x="340" y="645"/>
                </a:lnTo>
                <a:cubicBezTo>
                  <a:pt x="343" y="646"/>
                  <a:pt x="347" y="648"/>
                  <a:pt x="351" y="650"/>
                </a:cubicBezTo>
                <a:cubicBezTo>
                  <a:pt x="385" y="668"/>
                  <a:pt x="421" y="677"/>
                  <a:pt x="457" y="677"/>
                </a:cubicBezTo>
                <a:cubicBezTo>
                  <a:pt x="466" y="677"/>
                  <a:pt x="474" y="676"/>
                  <a:pt x="482" y="676"/>
                </a:cubicBezTo>
                <a:lnTo>
                  <a:pt x="482" y="676"/>
                </a:lnTo>
                <a:cubicBezTo>
                  <a:pt x="516" y="739"/>
                  <a:pt x="584" y="779"/>
                  <a:pt x="659" y="779"/>
                </a:cubicBezTo>
                <a:cubicBezTo>
                  <a:pt x="664" y="779"/>
                  <a:pt x="670" y="779"/>
                  <a:pt x="676" y="779"/>
                </a:cubicBezTo>
                <a:cubicBezTo>
                  <a:pt x="779" y="753"/>
                  <a:pt x="847" y="659"/>
                  <a:pt x="830" y="565"/>
                </a:cubicBezTo>
                <a:lnTo>
                  <a:pt x="830" y="565"/>
                </a:lnTo>
                <a:lnTo>
                  <a:pt x="838" y="573"/>
                </a:lnTo>
                <a:cubicBezTo>
                  <a:pt x="830" y="415"/>
                  <a:pt x="744" y="293"/>
                  <a:pt x="626" y="220"/>
                </a:cubicBezTo>
                <a:lnTo>
                  <a:pt x="626" y="220"/>
                </a:lnTo>
                <a:cubicBezTo>
                  <a:pt x="576" y="133"/>
                  <a:pt x="498" y="61"/>
                  <a:pt x="402" y="17"/>
                </a:cubicBezTo>
                <a:cubicBezTo>
                  <a:pt x="368" y="6"/>
                  <a:pt x="336" y="1"/>
                  <a:pt x="305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2"/>
          <p:cNvSpPr/>
          <p:nvPr/>
        </p:nvSpPr>
        <p:spPr>
          <a:xfrm>
            <a:off x="2050584" y="5120957"/>
            <a:ext cx="47634" cy="46429"/>
          </a:xfrm>
          <a:custGeom>
            <a:avLst/>
            <a:gdLst/>
            <a:ahLst/>
            <a:cxnLst/>
            <a:rect l="l" t="t" r="r" b="b"/>
            <a:pathLst>
              <a:path w="514" h="501" extrusionOk="0">
                <a:moveTo>
                  <a:pt x="126" y="1"/>
                </a:moveTo>
                <a:cubicBezTo>
                  <a:pt x="86" y="1"/>
                  <a:pt x="58" y="44"/>
                  <a:pt x="43" y="81"/>
                </a:cubicBezTo>
                <a:cubicBezTo>
                  <a:pt x="1" y="278"/>
                  <a:pt x="137" y="466"/>
                  <a:pt x="334" y="500"/>
                </a:cubicBezTo>
                <a:cubicBezTo>
                  <a:pt x="338" y="501"/>
                  <a:pt x="342" y="501"/>
                  <a:pt x="346" y="501"/>
                </a:cubicBezTo>
                <a:cubicBezTo>
                  <a:pt x="401" y="501"/>
                  <a:pt x="453" y="445"/>
                  <a:pt x="445" y="389"/>
                </a:cubicBezTo>
                <a:lnTo>
                  <a:pt x="442" y="365"/>
                </a:lnTo>
                <a:lnTo>
                  <a:pt x="442" y="365"/>
                </a:lnTo>
                <a:cubicBezTo>
                  <a:pt x="443" y="364"/>
                  <a:pt x="444" y="364"/>
                  <a:pt x="445" y="363"/>
                </a:cubicBezTo>
                <a:cubicBezTo>
                  <a:pt x="497" y="346"/>
                  <a:pt x="514" y="286"/>
                  <a:pt x="497" y="244"/>
                </a:cubicBezTo>
                <a:lnTo>
                  <a:pt x="497" y="244"/>
                </a:lnTo>
                <a:lnTo>
                  <a:pt x="497" y="252"/>
                </a:lnTo>
                <a:cubicBezTo>
                  <a:pt x="474" y="213"/>
                  <a:pt x="446" y="178"/>
                  <a:pt x="414" y="146"/>
                </a:cubicBezTo>
                <a:lnTo>
                  <a:pt x="414" y="146"/>
                </a:lnTo>
                <a:lnTo>
                  <a:pt x="411" y="124"/>
                </a:lnTo>
                <a:cubicBezTo>
                  <a:pt x="407" y="70"/>
                  <a:pt x="368" y="46"/>
                  <a:pt x="326" y="46"/>
                </a:cubicBezTo>
                <a:cubicBezTo>
                  <a:pt x="313" y="46"/>
                  <a:pt x="300" y="48"/>
                  <a:pt x="288" y="53"/>
                </a:cubicBezTo>
                <a:lnTo>
                  <a:pt x="288" y="53"/>
                </a:lnTo>
                <a:cubicBezTo>
                  <a:pt x="243" y="30"/>
                  <a:pt x="196" y="13"/>
                  <a:pt x="146" y="4"/>
                </a:cubicBezTo>
                <a:cubicBezTo>
                  <a:pt x="139" y="2"/>
                  <a:pt x="132" y="1"/>
                  <a:pt x="126" y="1"/>
                </a:cubicBezTo>
                <a:close/>
              </a:path>
            </a:pathLst>
          </a:custGeom>
          <a:solidFill>
            <a:srgbClr val="DAE7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2"/>
          <p:cNvSpPr/>
          <p:nvPr/>
        </p:nvSpPr>
        <p:spPr>
          <a:xfrm>
            <a:off x="4846047" y="518989"/>
            <a:ext cx="3626400" cy="362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2"/>
          <p:cNvSpPr txBox="1">
            <a:spLocks noGrp="1"/>
          </p:cNvSpPr>
          <p:nvPr>
            <p:ph type="title"/>
          </p:nvPr>
        </p:nvSpPr>
        <p:spPr>
          <a:xfrm>
            <a:off x="1199200" y="23155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accent4"/>
                </a:highlight>
              </a:rPr>
              <a:t>OUR COMPA</a:t>
            </a:r>
            <a:r>
              <a:rPr lang="en">
                <a:highlight>
                  <a:schemeClr val="accent4"/>
                </a:highlight>
              </a:rPr>
              <a:t>NY</a:t>
            </a:r>
            <a:endParaRPr b="1">
              <a:highlight>
                <a:schemeClr val="accent4"/>
              </a:highlight>
            </a:endParaRPr>
          </a:p>
        </p:txBody>
      </p:sp>
      <p:sp>
        <p:nvSpPr>
          <p:cNvPr id="5245" name="Google Shape;5245;p42"/>
          <p:cNvSpPr txBox="1">
            <a:spLocks noGrp="1"/>
          </p:cNvSpPr>
          <p:nvPr>
            <p:ph type="body" idx="1"/>
          </p:nvPr>
        </p:nvSpPr>
        <p:spPr>
          <a:xfrm>
            <a:off x="1199200" y="3055375"/>
            <a:ext cx="2808000" cy="12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Mercury is the closest planet to the Sun and the smallest one in the Solar System—it’s only a bit larger than our Moon.</a:t>
            </a: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46" name="Google Shape;5246;p42"/>
          <p:cNvPicPr preferRelativeResize="0"/>
          <p:nvPr/>
        </p:nvPicPr>
        <p:blipFill rotWithShape="1">
          <a:blip r:embed="rId3">
            <a:alphaModFix/>
          </a:blip>
          <a:srcRect l="18338" r="18338"/>
          <a:stretch/>
        </p:blipFill>
        <p:spPr>
          <a:xfrm>
            <a:off x="5027839" y="559950"/>
            <a:ext cx="3444600" cy="36264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pic>
      <p:grpSp>
        <p:nvGrpSpPr>
          <p:cNvPr id="5247" name="Google Shape;5247;p42"/>
          <p:cNvGrpSpPr/>
          <p:nvPr/>
        </p:nvGrpSpPr>
        <p:grpSpPr>
          <a:xfrm>
            <a:off x="2017715" y="1277821"/>
            <a:ext cx="1170971" cy="663435"/>
            <a:chOff x="625100" y="803550"/>
            <a:chExt cx="6336425" cy="4485700"/>
          </a:xfrm>
        </p:grpSpPr>
        <p:sp>
          <p:nvSpPr>
            <p:cNvPr id="5248" name="Google Shape;5248;p42"/>
            <p:cNvSpPr/>
            <p:nvPr/>
          </p:nvSpPr>
          <p:spPr>
            <a:xfrm>
              <a:off x="2126482" y="828000"/>
              <a:ext cx="960825" cy="1363400"/>
            </a:xfrm>
            <a:custGeom>
              <a:avLst/>
              <a:gdLst/>
              <a:ahLst/>
              <a:cxnLst/>
              <a:rect l="l" t="t" r="r" b="b"/>
              <a:pathLst>
                <a:path w="38433" h="54536" extrusionOk="0">
                  <a:moveTo>
                    <a:pt x="1" y="1"/>
                  </a:moveTo>
                  <a:lnTo>
                    <a:pt x="16014" y="38878"/>
                  </a:lnTo>
                  <a:lnTo>
                    <a:pt x="14857" y="41813"/>
                  </a:lnTo>
                  <a:cubicBezTo>
                    <a:pt x="13612" y="45016"/>
                    <a:pt x="12544" y="46973"/>
                    <a:pt x="11566" y="47863"/>
                  </a:cubicBezTo>
                  <a:cubicBezTo>
                    <a:pt x="10587" y="48664"/>
                    <a:pt x="9164" y="49108"/>
                    <a:pt x="7385" y="49108"/>
                  </a:cubicBezTo>
                  <a:lnTo>
                    <a:pt x="3559" y="49108"/>
                  </a:lnTo>
                  <a:lnTo>
                    <a:pt x="3559" y="54535"/>
                  </a:lnTo>
                  <a:lnTo>
                    <a:pt x="8719" y="54535"/>
                  </a:lnTo>
                  <a:cubicBezTo>
                    <a:pt x="11655" y="54535"/>
                    <a:pt x="13968" y="53823"/>
                    <a:pt x="15747" y="52400"/>
                  </a:cubicBezTo>
                  <a:cubicBezTo>
                    <a:pt x="17437" y="50977"/>
                    <a:pt x="19306" y="47863"/>
                    <a:pt x="21085" y="43148"/>
                  </a:cubicBezTo>
                  <a:lnTo>
                    <a:pt x="38433" y="1"/>
                  </a:lnTo>
                  <a:lnTo>
                    <a:pt x="31583" y="1"/>
                  </a:lnTo>
                  <a:lnTo>
                    <a:pt x="19217" y="30871"/>
                  </a:lnTo>
                  <a:lnTo>
                    <a:pt x="6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2"/>
            <p:cNvSpPr/>
            <p:nvPr/>
          </p:nvSpPr>
          <p:spPr>
            <a:xfrm>
              <a:off x="3088357" y="803550"/>
              <a:ext cx="907450" cy="1038650"/>
            </a:xfrm>
            <a:custGeom>
              <a:avLst/>
              <a:gdLst/>
              <a:ahLst/>
              <a:cxnLst/>
              <a:rect l="l" t="t" r="r" b="b"/>
              <a:pathLst>
                <a:path w="36298" h="41546" extrusionOk="0">
                  <a:moveTo>
                    <a:pt x="18149" y="5516"/>
                  </a:moveTo>
                  <a:cubicBezTo>
                    <a:pt x="21618" y="5516"/>
                    <a:pt x="24376" y="6850"/>
                    <a:pt x="26422" y="9608"/>
                  </a:cubicBezTo>
                  <a:cubicBezTo>
                    <a:pt x="28468" y="12366"/>
                    <a:pt x="29447" y="16103"/>
                    <a:pt x="29447" y="20729"/>
                  </a:cubicBezTo>
                  <a:cubicBezTo>
                    <a:pt x="29447" y="25444"/>
                    <a:pt x="28468" y="29180"/>
                    <a:pt x="26422" y="31938"/>
                  </a:cubicBezTo>
                  <a:cubicBezTo>
                    <a:pt x="24376" y="34607"/>
                    <a:pt x="21618" y="36030"/>
                    <a:pt x="18149" y="36030"/>
                  </a:cubicBezTo>
                  <a:cubicBezTo>
                    <a:pt x="14679" y="36030"/>
                    <a:pt x="11921" y="34696"/>
                    <a:pt x="9875" y="31938"/>
                  </a:cubicBezTo>
                  <a:cubicBezTo>
                    <a:pt x="7918" y="29180"/>
                    <a:pt x="6850" y="25444"/>
                    <a:pt x="6850" y="20729"/>
                  </a:cubicBezTo>
                  <a:cubicBezTo>
                    <a:pt x="6850" y="16014"/>
                    <a:pt x="7918" y="12277"/>
                    <a:pt x="9964" y="9608"/>
                  </a:cubicBezTo>
                  <a:cubicBezTo>
                    <a:pt x="11921" y="6850"/>
                    <a:pt x="14679" y="5516"/>
                    <a:pt x="18149" y="5516"/>
                  </a:cubicBezTo>
                  <a:close/>
                  <a:moveTo>
                    <a:pt x="18149" y="0"/>
                  </a:moveTo>
                  <a:cubicBezTo>
                    <a:pt x="12544" y="0"/>
                    <a:pt x="8096" y="1868"/>
                    <a:pt x="4804" y="5516"/>
                  </a:cubicBezTo>
                  <a:cubicBezTo>
                    <a:pt x="1602" y="9163"/>
                    <a:pt x="0" y="14234"/>
                    <a:pt x="0" y="20729"/>
                  </a:cubicBezTo>
                  <a:cubicBezTo>
                    <a:pt x="0" y="27223"/>
                    <a:pt x="1602" y="32294"/>
                    <a:pt x="4804" y="36030"/>
                  </a:cubicBezTo>
                  <a:cubicBezTo>
                    <a:pt x="8096" y="39678"/>
                    <a:pt x="12544" y="41546"/>
                    <a:pt x="18149" y="41546"/>
                  </a:cubicBezTo>
                  <a:cubicBezTo>
                    <a:pt x="23842" y="41546"/>
                    <a:pt x="28291" y="39678"/>
                    <a:pt x="31493" y="36030"/>
                  </a:cubicBezTo>
                  <a:cubicBezTo>
                    <a:pt x="34696" y="32294"/>
                    <a:pt x="36297" y="27223"/>
                    <a:pt x="36297" y="20729"/>
                  </a:cubicBezTo>
                  <a:cubicBezTo>
                    <a:pt x="36297" y="14234"/>
                    <a:pt x="34696" y="9163"/>
                    <a:pt x="31493" y="5516"/>
                  </a:cubicBezTo>
                  <a:cubicBezTo>
                    <a:pt x="28291" y="1868"/>
                    <a:pt x="23842" y="0"/>
                    <a:pt x="18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2"/>
            <p:cNvSpPr/>
            <p:nvPr/>
          </p:nvSpPr>
          <p:spPr>
            <a:xfrm>
              <a:off x="4118075" y="828000"/>
              <a:ext cx="829600" cy="1014200"/>
            </a:xfrm>
            <a:custGeom>
              <a:avLst/>
              <a:gdLst/>
              <a:ahLst/>
              <a:cxnLst/>
              <a:rect l="l" t="t" r="r" b="b"/>
              <a:pathLst>
                <a:path w="33184" h="40568" extrusionOk="0">
                  <a:moveTo>
                    <a:pt x="0" y="1"/>
                  </a:moveTo>
                  <a:lnTo>
                    <a:pt x="0" y="23932"/>
                  </a:lnTo>
                  <a:cubicBezTo>
                    <a:pt x="0" y="29359"/>
                    <a:pt x="1246" y="33451"/>
                    <a:pt x="3559" y="36298"/>
                  </a:cubicBezTo>
                  <a:cubicBezTo>
                    <a:pt x="5961" y="39145"/>
                    <a:pt x="9342" y="40568"/>
                    <a:pt x="13879" y="40568"/>
                  </a:cubicBezTo>
                  <a:cubicBezTo>
                    <a:pt x="16637" y="40568"/>
                    <a:pt x="19039" y="39945"/>
                    <a:pt x="21174" y="38789"/>
                  </a:cubicBezTo>
                  <a:cubicBezTo>
                    <a:pt x="23220" y="37632"/>
                    <a:pt x="25088" y="35853"/>
                    <a:pt x="26689" y="33451"/>
                  </a:cubicBezTo>
                  <a:lnTo>
                    <a:pt x="26689" y="39500"/>
                  </a:lnTo>
                  <a:lnTo>
                    <a:pt x="33184" y="39500"/>
                  </a:lnTo>
                  <a:lnTo>
                    <a:pt x="33184" y="1"/>
                  </a:lnTo>
                  <a:lnTo>
                    <a:pt x="26689" y="1"/>
                  </a:lnTo>
                  <a:lnTo>
                    <a:pt x="26689" y="22419"/>
                  </a:lnTo>
                  <a:cubicBezTo>
                    <a:pt x="26689" y="26245"/>
                    <a:pt x="25622" y="29270"/>
                    <a:pt x="23576" y="31494"/>
                  </a:cubicBezTo>
                  <a:cubicBezTo>
                    <a:pt x="21530" y="33807"/>
                    <a:pt x="18772" y="34874"/>
                    <a:pt x="15302" y="34874"/>
                  </a:cubicBezTo>
                  <a:cubicBezTo>
                    <a:pt x="12366" y="34874"/>
                    <a:pt x="10142" y="33985"/>
                    <a:pt x="8719" y="32116"/>
                  </a:cubicBezTo>
                  <a:cubicBezTo>
                    <a:pt x="7295" y="30248"/>
                    <a:pt x="6495" y="27401"/>
                    <a:pt x="6495" y="23665"/>
                  </a:cubicBezTo>
                  <a:lnTo>
                    <a:pt x="6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2"/>
            <p:cNvSpPr/>
            <p:nvPr/>
          </p:nvSpPr>
          <p:spPr>
            <a:xfrm>
              <a:off x="5063900" y="803550"/>
              <a:ext cx="578275" cy="1011975"/>
            </a:xfrm>
            <a:custGeom>
              <a:avLst/>
              <a:gdLst/>
              <a:ahLst/>
              <a:cxnLst/>
              <a:rect l="l" t="t" r="r" b="b"/>
              <a:pathLst>
                <a:path w="23131" h="40479" extrusionOk="0">
                  <a:moveTo>
                    <a:pt x="19839" y="0"/>
                  </a:moveTo>
                  <a:cubicBezTo>
                    <a:pt x="16725" y="0"/>
                    <a:pt x="14056" y="623"/>
                    <a:pt x="11832" y="1779"/>
                  </a:cubicBezTo>
                  <a:cubicBezTo>
                    <a:pt x="9697" y="2936"/>
                    <a:pt x="7918" y="4715"/>
                    <a:pt x="6583" y="7117"/>
                  </a:cubicBezTo>
                  <a:lnTo>
                    <a:pt x="6583" y="979"/>
                  </a:lnTo>
                  <a:lnTo>
                    <a:pt x="0" y="979"/>
                  </a:lnTo>
                  <a:lnTo>
                    <a:pt x="0" y="40478"/>
                  </a:lnTo>
                  <a:lnTo>
                    <a:pt x="6583" y="40478"/>
                  </a:lnTo>
                  <a:lnTo>
                    <a:pt x="6583" y="19661"/>
                  </a:lnTo>
                  <a:cubicBezTo>
                    <a:pt x="6583" y="15213"/>
                    <a:pt x="7562" y="11743"/>
                    <a:pt x="9519" y="9430"/>
                  </a:cubicBezTo>
                  <a:cubicBezTo>
                    <a:pt x="11476" y="7028"/>
                    <a:pt x="14234" y="5783"/>
                    <a:pt x="17971" y="5783"/>
                  </a:cubicBezTo>
                  <a:cubicBezTo>
                    <a:pt x="18949" y="5783"/>
                    <a:pt x="19928" y="5872"/>
                    <a:pt x="20729" y="6139"/>
                  </a:cubicBezTo>
                  <a:cubicBezTo>
                    <a:pt x="21618" y="6317"/>
                    <a:pt x="22419" y="6583"/>
                    <a:pt x="23131" y="7028"/>
                  </a:cubicBezTo>
                  <a:lnTo>
                    <a:pt x="23131" y="356"/>
                  </a:lnTo>
                  <a:cubicBezTo>
                    <a:pt x="22508" y="267"/>
                    <a:pt x="21885" y="178"/>
                    <a:pt x="21351" y="89"/>
                  </a:cubicBezTo>
                  <a:cubicBezTo>
                    <a:pt x="20817" y="0"/>
                    <a:pt x="20284" y="0"/>
                    <a:pt x="19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2"/>
            <p:cNvSpPr/>
            <p:nvPr/>
          </p:nvSpPr>
          <p:spPr>
            <a:xfrm>
              <a:off x="5873000" y="845350"/>
              <a:ext cx="1088525" cy="1021550"/>
            </a:xfrm>
            <a:custGeom>
              <a:avLst/>
              <a:gdLst/>
              <a:ahLst/>
              <a:cxnLst/>
              <a:rect l="l" t="t" r="r" b="b"/>
              <a:pathLst>
                <a:path w="43541" h="40862" extrusionOk="0">
                  <a:moveTo>
                    <a:pt x="25932" y="1"/>
                  </a:moveTo>
                  <a:cubicBezTo>
                    <a:pt x="25815" y="1"/>
                    <a:pt x="25693" y="34"/>
                    <a:pt x="25570" y="107"/>
                  </a:cubicBezTo>
                  <a:cubicBezTo>
                    <a:pt x="20055" y="4200"/>
                    <a:pt x="17920" y="10694"/>
                    <a:pt x="15962" y="16921"/>
                  </a:cubicBezTo>
                  <a:cubicBezTo>
                    <a:pt x="15429" y="18879"/>
                    <a:pt x="14895" y="20747"/>
                    <a:pt x="14272" y="22704"/>
                  </a:cubicBezTo>
                  <a:cubicBezTo>
                    <a:pt x="14361" y="21103"/>
                    <a:pt x="14450" y="19590"/>
                    <a:pt x="14450" y="18078"/>
                  </a:cubicBezTo>
                  <a:cubicBezTo>
                    <a:pt x="14361" y="13897"/>
                    <a:pt x="13204" y="9804"/>
                    <a:pt x="11158" y="6157"/>
                  </a:cubicBezTo>
                  <a:cubicBezTo>
                    <a:pt x="9913" y="4022"/>
                    <a:pt x="7244" y="463"/>
                    <a:pt x="4486" y="107"/>
                  </a:cubicBezTo>
                  <a:cubicBezTo>
                    <a:pt x="4349" y="89"/>
                    <a:pt x="4218" y="80"/>
                    <a:pt x="4092" y="80"/>
                  </a:cubicBezTo>
                  <a:cubicBezTo>
                    <a:pt x="1" y="80"/>
                    <a:pt x="2273" y="9687"/>
                    <a:pt x="2618" y="11673"/>
                  </a:cubicBezTo>
                  <a:cubicBezTo>
                    <a:pt x="3330" y="15409"/>
                    <a:pt x="4130" y="19146"/>
                    <a:pt x="5198" y="22793"/>
                  </a:cubicBezTo>
                  <a:cubicBezTo>
                    <a:pt x="6710" y="28131"/>
                    <a:pt x="8667" y="34180"/>
                    <a:pt x="5109" y="38895"/>
                  </a:cubicBezTo>
                  <a:lnTo>
                    <a:pt x="4575" y="39073"/>
                  </a:lnTo>
                  <a:cubicBezTo>
                    <a:pt x="4219" y="39251"/>
                    <a:pt x="4041" y="39607"/>
                    <a:pt x="4130" y="39963"/>
                  </a:cubicBezTo>
                  <a:lnTo>
                    <a:pt x="4130" y="40052"/>
                  </a:lnTo>
                  <a:cubicBezTo>
                    <a:pt x="3923" y="40259"/>
                    <a:pt x="4090" y="40465"/>
                    <a:pt x="4300" y="40465"/>
                  </a:cubicBezTo>
                  <a:cubicBezTo>
                    <a:pt x="4361" y="40465"/>
                    <a:pt x="4426" y="40448"/>
                    <a:pt x="4486" y="40408"/>
                  </a:cubicBezTo>
                  <a:cubicBezTo>
                    <a:pt x="4575" y="40452"/>
                    <a:pt x="4642" y="40474"/>
                    <a:pt x="4708" y="40474"/>
                  </a:cubicBezTo>
                  <a:cubicBezTo>
                    <a:pt x="4775" y="40474"/>
                    <a:pt x="4842" y="40452"/>
                    <a:pt x="4931" y="40408"/>
                  </a:cubicBezTo>
                  <a:lnTo>
                    <a:pt x="5020" y="40408"/>
                  </a:lnTo>
                  <a:cubicBezTo>
                    <a:pt x="5109" y="40452"/>
                    <a:pt x="5198" y="40474"/>
                    <a:pt x="5287" y="40474"/>
                  </a:cubicBezTo>
                  <a:cubicBezTo>
                    <a:pt x="5376" y="40474"/>
                    <a:pt x="5465" y="40452"/>
                    <a:pt x="5554" y="40408"/>
                  </a:cubicBezTo>
                  <a:lnTo>
                    <a:pt x="5732" y="40408"/>
                  </a:lnTo>
                  <a:cubicBezTo>
                    <a:pt x="8166" y="40712"/>
                    <a:pt x="10609" y="40861"/>
                    <a:pt x="13047" y="40861"/>
                  </a:cubicBezTo>
                  <a:cubicBezTo>
                    <a:pt x="18450" y="40861"/>
                    <a:pt x="23829" y="40127"/>
                    <a:pt x="29040" y="38717"/>
                  </a:cubicBezTo>
                  <a:cubicBezTo>
                    <a:pt x="35356" y="37027"/>
                    <a:pt x="42207" y="33380"/>
                    <a:pt x="43452" y="26441"/>
                  </a:cubicBezTo>
                  <a:cubicBezTo>
                    <a:pt x="43541" y="25996"/>
                    <a:pt x="43185" y="25640"/>
                    <a:pt x="42829" y="25640"/>
                  </a:cubicBezTo>
                  <a:cubicBezTo>
                    <a:pt x="31709" y="25907"/>
                    <a:pt x="22457" y="33113"/>
                    <a:pt x="12226" y="36849"/>
                  </a:cubicBezTo>
                  <a:lnTo>
                    <a:pt x="12226" y="36849"/>
                  </a:lnTo>
                  <a:cubicBezTo>
                    <a:pt x="24503" y="29198"/>
                    <a:pt x="31798" y="15231"/>
                    <a:pt x="26638" y="552"/>
                  </a:cubicBezTo>
                  <a:cubicBezTo>
                    <a:pt x="26509" y="230"/>
                    <a:pt x="26240" y="1"/>
                    <a:pt x="25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2"/>
            <p:cNvSpPr/>
            <p:nvPr/>
          </p:nvSpPr>
          <p:spPr>
            <a:xfrm>
              <a:off x="625100" y="845350"/>
              <a:ext cx="1086775" cy="1021550"/>
            </a:xfrm>
            <a:custGeom>
              <a:avLst/>
              <a:gdLst/>
              <a:ahLst/>
              <a:cxnLst/>
              <a:rect l="l" t="t" r="r" b="b"/>
              <a:pathLst>
                <a:path w="43471" h="40862" extrusionOk="0">
                  <a:moveTo>
                    <a:pt x="17520" y="1"/>
                  </a:moveTo>
                  <a:cubicBezTo>
                    <a:pt x="17213" y="1"/>
                    <a:pt x="16944" y="230"/>
                    <a:pt x="16815" y="552"/>
                  </a:cubicBezTo>
                  <a:cubicBezTo>
                    <a:pt x="11655" y="15231"/>
                    <a:pt x="19039" y="29198"/>
                    <a:pt x="31227" y="36849"/>
                  </a:cubicBezTo>
                  <a:cubicBezTo>
                    <a:pt x="20996" y="33113"/>
                    <a:pt x="11833" y="25907"/>
                    <a:pt x="712" y="25640"/>
                  </a:cubicBezTo>
                  <a:cubicBezTo>
                    <a:pt x="267" y="25640"/>
                    <a:pt x="1" y="26085"/>
                    <a:pt x="90" y="26441"/>
                  </a:cubicBezTo>
                  <a:cubicBezTo>
                    <a:pt x="1335" y="33469"/>
                    <a:pt x="8185" y="37027"/>
                    <a:pt x="14502" y="38717"/>
                  </a:cubicBezTo>
                  <a:cubicBezTo>
                    <a:pt x="19712" y="40127"/>
                    <a:pt x="25092" y="40861"/>
                    <a:pt x="30495" y="40861"/>
                  </a:cubicBezTo>
                  <a:cubicBezTo>
                    <a:pt x="32933" y="40861"/>
                    <a:pt x="35376" y="40712"/>
                    <a:pt x="37810" y="40408"/>
                  </a:cubicBezTo>
                  <a:lnTo>
                    <a:pt x="37988" y="40408"/>
                  </a:lnTo>
                  <a:cubicBezTo>
                    <a:pt x="38077" y="40452"/>
                    <a:pt x="38166" y="40474"/>
                    <a:pt x="38255" y="40474"/>
                  </a:cubicBezTo>
                  <a:cubicBezTo>
                    <a:pt x="38344" y="40474"/>
                    <a:pt x="38433" y="40452"/>
                    <a:pt x="38522" y="40408"/>
                  </a:cubicBezTo>
                  <a:lnTo>
                    <a:pt x="38611" y="40408"/>
                  </a:lnTo>
                  <a:cubicBezTo>
                    <a:pt x="38655" y="40452"/>
                    <a:pt x="38722" y="40474"/>
                    <a:pt x="38800" y="40474"/>
                  </a:cubicBezTo>
                  <a:cubicBezTo>
                    <a:pt x="38878" y="40474"/>
                    <a:pt x="38967" y="40452"/>
                    <a:pt x="39055" y="40408"/>
                  </a:cubicBezTo>
                  <a:cubicBezTo>
                    <a:pt x="39116" y="40448"/>
                    <a:pt x="39180" y="40465"/>
                    <a:pt x="39241" y="40465"/>
                  </a:cubicBezTo>
                  <a:cubicBezTo>
                    <a:pt x="39451" y="40465"/>
                    <a:pt x="39618" y="40259"/>
                    <a:pt x="39411" y="40052"/>
                  </a:cubicBezTo>
                  <a:lnTo>
                    <a:pt x="39322" y="39963"/>
                  </a:lnTo>
                  <a:cubicBezTo>
                    <a:pt x="39500" y="39607"/>
                    <a:pt x="39233" y="39251"/>
                    <a:pt x="38967" y="39073"/>
                  </a:cubicBezTo>
                  <a:lnTo>
                    <a:pt x="38344" y="38895"/>
                  </a:lnTo>
                  <a:cubicBezTo>
                    <a:pt x="34785" y="34180"/>
                    <a:pt x="36742" y="28131"/>
                    <a:pt x="38255" y="22793"/>
                  </a:cubicBezTo>
                  <a:cubicBezTo>
                    <a:pt x="39322" y="19146"/>
                    <a:pt x="40123" y="15409"/>
                    <a:pt x="40835" y="11673"/>
                  </a:cubicBezTo>
                  <a:cubicBezTo>
                    <a:pt x="41181" y="9679"/>
                    <a:pt x="43470" y="87"/>
                    <a:pt x="39311" y="87"/>
                  </a:cubicBezTo>
                  <a:cubicBezTo>
                    <a:pt x="39200" y="87"/>
                    <a:pt x="39086" y="94"/>
                    <a:pt x="38967" y="107"/>
                  </a:cubicBezTo>
                  <a:cubicBezTo>
                    <a:pt x="36209" y="463"/>
                    <a:pt x="33629" y="4022"/>
                    <a:pt x="32383" y="6157"/>
                  </a:cubicBezTo>
                  <a:cubicBezTo>
                    <a:pt x="30248" y="9804"/>
                    <a:pt x="29092" y="13897"/>
                    <a:pt x="29003" y="18078"/>
                  </a:cubicBezTo>
                  <a:cubicBezTo>
                    <a:pt x="29003" y="19590"/>
                    <a:pt x="29003" y="21103"/>
                    <a:pt x="29181" y="22704"/>
                  </a:cubicBezTo>
                  <a:cubicBezTo>
                    <a:pt x="28558" y="20747"/>
                    <a:pt x="28024" y="18879"/>
                    <a:pt x="27490" y="16921"/>
                  </a:cubicBezTo>
                  <a:cubicBezTo>
                    <a:pt x="25622" y="10694"/>
                    <a:pt x="23398" y="4111"/>
                    <a:pt x="17882" y="107"/>
                  </a:cubicBezTo>
                  <a:cubicBezTo>
                    <a:pt x="17760" y="34"/>
                    <a:pt x="17637" y="1"/>
                    <a:pt x="17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2"/>
            <p:cNvSpPr/>
            <p:nvPr/>
          </p:nvSpPr>
          <p:spPr>
            <a:xfrm>
              <a:off x="3743275" y="4131325"/>
              <a:ext cx="111225" cy="1157925"/>
            </a:xfrm>
            <a:custGeom>
              <a:avLst/>
              <a:gdLst/>
              <a:ahLst/>
              <a:cxnLst/>
              <a:rect l="l" t="t" r="r" b="b"/>
              <a:pathLst>
                <a:path w="4449" h="46317" extrusionOk="0">
                  <a:moveTo>
                    <a:pt x="1179" y="0"/>
                  </a:moveTo>
                  <a:cubicBezTo>
                    <a:pt x="979" y="0"/>
                    <a:pt x="801" y="111"/>
                    <a:pt x="801" y="334"/>
                  </a:cubicBezTo>
                  <a:cubicBezTo>
                    <a:pt x="979" y="12166"/>
                    <a:pt x="1512" y="12166"/>
                    <a:pt x="979" y="23998"/>
                  </a:cubicBezTo>
                  <a:cubicBezTo>
                    <a:pt x="712" y="29691"/>
                    <a:pt x="534" y="26756"/>
                    <a:pt x="445" y="32449"/>
                  </a:cubicBezTo>
                  <a:cubicBezTo>
                    <a:pt x="356" y="37609"/>
                    <a:pt x="0" y="40456"/>
                    <a:pt x="1246" y="45527"/>
                  </a:cubicBezTo>
                  <a:cubicBezTo>
                    <a:pt x="1333" y="46050"/>
                    <a:pt x="1804" y="46317"/>
                    <a:pt x="2263" y="46317"/>
                  </a:cubicBezTo>
                  <a:cubicBezTo>
                    <a:pt x="2740" y="46317"/>
                    <a:pt x="3203" y="46028"/>
                    <a:pt x="3203" y="45438"/>
                  </a:cubicBezTo>
                  <a:cubicBezTo>
                    <a:pt x="3381" y="40278"/>
                    <a:pt x="2758" y="37876"/>
                    <a:pt x="2758" y="32716"/>
                  </a:cubicBezTo>
                  <a:cubicBezTo>
                    <a:pt x="2758" y="26578"/>
                    <a:pt x="3114" y="29069"/>
                    <a:pt x="3292" y="22930"/>
                  </a:cubicBezTo>
                  <a:cubicBezTo>
                    <a:pt x="3648" y="11810"/>
                    <a:pt x="4448" y="11276"/>
                    <a:pt x="1690" y="334"/>
                  </a:cubicBezTo>
                  <a:cubicBezTo>
                    <a:pt x="1601" y="111"/>
                    <a:pt x="1379" y="0"/>
                    <a:pt x="1179" y="0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2"/>
            <p:cNvSpPr/>
            <p:nvPr/>
          </p:nvSpPr>
          <p:spPr>
            <a:xfrm>
              <a:off x="3020450" y="4135875"/>
              <a:ext cx="233550" cy="1149325"/>
            </a:xfrm>
            <a:custGeom>
              <a:avLst/>
              <a:gdLst/>
              <a:ahLst/>
              <a:cxnLst/>
              <a:rect l="l" t="t" r="r" b="b"/>
              <a:pathLst>
                <a:path w="9342" h="45973" extrusionOk="0">
                  <a:moveTo>
                    <a:pt x="8009" y="0"/>
                  </a:moveTo>
                  <a:cubicBezTo>
                    <a:pt x="7845" y="0"/>
                    <a:pt x="7689" y="98"/>
                    <a:pt x="7651" y="330"/>
                  </a:cubicBezTo>
                  <a:cubicBezTo>
                    <a:pt x="5783" y="11984"/>
                    <a:pt x="6316" y="12162"/>
                    <a:pt x="3825" y="23727"/>
                  </a:cubicBezTo>
                  <a:cubicBezTo>
                    <a:pt x="2580" y="29243"/>
                    <a:pt x="2847" y="26307"/>
                    <a:pt x="1779" y="32000"/>
                  </a:cubicBezTo>
                  <a:cubicBezTo>
                    <a:pt x="890" y="36982"/>
                    <a:pt x="0" y="39829"/>
                    <a:pt x="356" y="44989"/>
                  </a:cubicBezTo>
                  <a:cubicBezTo>
                    <a:pt x="356" y="45596"/>
                    <a:pt x="902" y="45973"/>
                    <a:pt x="1422" y="45973"/>
                  </a:cubicBezTo>
                  <a:cubicBezTo>
                    <a:pt x="1817" y="45973"/>
                    <a:pt x="2198" y="45755"/>
                    <a:pt x="2313" y="45256"/>
                  </a:cubicBezTo>
                  <a:cubicBezTo>
                    <a:pt x="3381" y="40096"/>
                    <a:pt x="3114" y="37605"/>
                    <a:pt x="4003" y="32534"/>
                  </a:cubicBezTo>
                  <a:cubicBezTo>
                    <a:pt x="5160" y="26485"/>
                    <a:pt x="4982" y="29065"/>
                    <a:pt x="6227" y="23015"/>
                  </a:cubicBezTo>
                  <a:cubicBezTo>
                    <a:pt x="8452" y="12162"/>
                    <a:pt x="9341" y="11628"/>
                    <a:pt x="8452" y="419"/>
                  </a:cubicBezTo>
                  <a:cubicBezTo>
                    <a:pt x="8452" y="167"/>
                    <a:pt x="8223" y="0"/>
                    <a:pt x="8009" y="0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2"/>
            <p:cNvSpPr/>
            <p:nvPr/>
          </p:nvSpPr>
          <p:spPr>
            <a:xfrm>
              <a:off x="2244325" y="4099600"/>
              <a:ext cx="472875" cy="1074125"/>
            </a:xfrm>
            <a:custGeom>
              <a:avLst/>
              <a:gdLst/>
              <a:ahLst/>
              <a:cxnLst/>
              <a:rect l="l" t="t" r="r" b="b"/>
              <a:pathLst>
                <a:path w="18915" h="42965" extrusionOk="0">
                  <a:moveTo>
                    <a:pt x="18391" y="0"/>
                  </a:moveTo>
                  <a:cubicBezTo>
                    <a:pt x="18252" y="0"/>
                    <a:pt x="18120" y="77"/>
                    <a:pt x="18056" y="268"/>
                  </a:cubicBezTo>
                  <a:cubicBezTo>
                    <a:pt x="13430" y="11122"/>
                    <a:pt x="13964" y="11389"/>
                    <a:pt x="8715" y="21886"/>
                  </a:cubicBezTo>
                  <a:cubicBezTo>
                    <a:pt x="6135" y="27046"/>
                    <a:pt x="7114" y="24288"/>
                    <a:pt x="4801" y="29448"/>
                  </a:cubicBezTo>
                  <a:cubicBezTo>
                    <a:pt x="2666" y="34163"/>
                    <a:pt x="1064" y="36654"/>
                    <a:pt x="175" y="41725"/>
                  </a:cubicBezTo>
                  <a:cubicBezTo>
                    <a:pt x="1" y="42420"/>
                    <a:pt x="620" y="42965"/>
                    <a:pt x="1220" y="42965"/>
                  </a:cubicBezTo>
                  <a:cubicBezTo>
                    <a:pt x="1541" y="42965"/>
                    <a:pt x="1857" y="42809"/>
                    <a:pt x="2043" y="42437"/>
                  </a:cubicBezTo>
                  <a:cubicBezTo>
                    <a:pt x="4267" y="37811"/>
                    <a:pt x="4623" y="35320"/>
                    <a:pt x="6758" y="30605"/>
                  </a:cubicBezTo>
                  <a:cubicBezTo>
                    <a:pt x="9338" y="25000"/>
                    <a:pt x="8537" y="27402"/>
                    <a:pt x="11206" y="21886"/>
                  </a:cubicBezTo>
                  <a:cubicBezTo>
                    <a:pt x="16010" y="11922"/>
                    <a:pt x="16989" y="11655"/>
                    <a:pt x="18857" y="535"/>
                  </a:cubicBezTo>
                  <a:cubicBezTo>
                    <a:pt x="18914" y="249"/>
                    <a:pt x="18641" y="0"/>
                    <a:pt x="18391" y="0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2"/>
            <p:cNvSpPr/>
            <p:nvPr/>
          </p:nvSpPr>
          <p:spPr>
            <a:xfrm>
              <a:off x="1521975" y="4114475"/>
              <a:ext cx="765225" cy="900550"/>
            </a:xfrm>
            <a:custGeom>
              <a:avLst/>
              <a:gdLst/>
              <a:ahLst/>
              <a:cxnLst/>
              <a:rect l="l" t="t" r="r" b="b"/>
              <a:pathLst>
                <a:path w="30609" h="36022" extrusionOk="0">
                  <a:moveTo>
                    <a:pt x="30009" y="1"/>
                  </a:moveTo>
                  <a:cubicBezTo>
                    <a:pt x="29924" y="1"/>
                    <a:pt x="29843" y="35"/>
                    <a:pt x="29780" y="118"/>
                  </a:cubicBezTo>
                  <a:cubicBezTo>
                    <a:pt x="22130" y="9103"/>
                    <a:pt x="22574" y="9548"/>
                    <a:pt x="14390" y="18089"/>
                  </a:cubicBezTo>
                  <a:cubicBezTo>
                    <a:pt x="10475" y="22181"/>
                    <a:pt x="12255" y="19868"/>
                    <a:pt x="8429" y="24049"/>
                  </a:cubicBezTo>
                  <a:cubicBezTo>
                    <a:pt x="4960" y="27874"/>
                    <a:pt x="2736" y="29832"/>
                    <a:pt x="334" y="34458"/>
                  </a:cubicBezTo>
                  <a:cubicBezTo>
                    <a:pt x="1" y="35190"/>
                    <a:pt x="614" y="36022"/>
                    <a:pt x="1279" y="36022"/>
                  </a:cubicBezTo>
                  <a:cubicBezTo>
                    <a:pt x="1503" y="36022"/>
                    <a:pt x="1733" y="35927"/>
                    <a:pt x="1935" y="35703"/>
                  </a:cubicBezTo>
                  <a:cubicBezTo>
                    <a:pt x="5494" y="31878"/>
                    <a:pt x="6561" y="29654"/>
                    <a:pt x="10031" y="25739"/>
                  </a:cubicBezTo>
                  <a:cubicBezTo>
                    <a:pt x="14123" y="21202"/>
                    <a:pt x="12611" y="23248"/>
                    <a:pt x="16792" y="18800"/>
                  </a:cubicBezTo>
                  <a:cubicBezTo>
                    <a:pt x="24354" y="10616"/>
                    <a:pt x="25332" y="10705"/>
                    <a:pt x="30403" y="652"/>
                  </a:cubicBezTo>
                  <a:cubicBezTo>
                    <a:pt x="30608" y="379"/>
                    <a:pt x="30289" y="1"/>
                    <a:pt x="30009" y="1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2"/>
            <p:cNvSpPr/>
            <p:nvPr/>
          </p:nvSpPr>
          <p:spPr>
            <a:xfrm>
              <a:off x="792600" y="4102450"/>
              <a:ext cx="998675" cy="638300"/>
            </a:xfrm>
            <a:custGeom>
              <a:avLst/>
              <a:gdLst/>
              <a:ahLst/>
              <a:cxnLst/>
              <a:rect l="l" t="t" r="r" b="b"/>
              <a:pathLst>
                <a:path w="39947" h="25532" extrusionOk="0">
                  <a:moveTo>
                    <a:pt x="39420" y="1"/>
                  </a:moveTo>
                  <a:cubicBezTo>
                    <a:pt x="39353" y="1"/>
                    <a:pt x="39281" y="20"/>
                    <a:pt x="39206" y="65"/>
                  </a:cubicBezTo>
                  <a:cubicBezTo>
                    <a:pt x="29153" y="6293"/>
                    <a:pt x="29420" y="6737"/>
                    <a:pt x="19100" y="12431"/>
                  </a:cubicBezTo>
                  <a:cubicBezTo>
                    <a:pt x="14029" y="15100"/>
                    <a:pt x="16431" y="13410"/>
                    <a:pt x="11538" y="16345"/>
                  </a:cubicBezTo>
                  <a:cubicBezTo>
                    <a:pt x="7090" y="18925"/>
                    <a:pt x="4421" y="20082"/>
                    <a:pt x="685" y="23729"/>
                  </a:cubicBezTo>
                  <a:cubicBezTo>
                    <a:pt x="0" y="24338"/>
                    <a:pt x="551" y="25531"/>
                    <a:pt x="1392" y="25531"/>
                  </a:cubicBezTo>
                  <a:cubicBezTo>
                    <a:pt x="1535" y="25531"/>
                    <a:pt x="1686" y="25497"/>
                    <a:pt x="1841" y="25420"/>
                  </a:cubicBezTo>
                  <a:cubicBezTo>
                    <a:pt x="6378" y="22840"/>
                    <a:pt x="8069" y="21060"/>
                    <a:pt x="12517" y="18392"/>
                  </a:cubicBezTo>
                  <a:cubicBezTo>
                    <a:pt x="17854" y="15278"/>
                    <a:pt x="15808" y="16790"/>
                    <a:pt x="21146" y="13854"/>
                  </a:cubicBezTo>
                  <a:cubicBezTo>
                    <a:pt x="30843" y="8428"/>
                    <a:pt x="31733" y="8695"/>
                    <a:pt x="39650" y="777"/>
                  </a:cubicBezTo>
                  <a:cubicBezTo>
                    <a:pt x="39946" y="481"/>
                    <a:pt x="39750" y="1"/>
                    <a:pt x="39420" y="1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2"/>
            <p:cNvSpPr/>
            <p:nvPr/>
          </p:nvSpPr>
          <p:spPr>
            <a:xfrm>
              <a:off x="4330425" y="4135875"/>
              <a:ext cx="233550" cy="1149325"/>
            </a:xfrm>
            <a:custGeom>
              <a:avLst/>
              <a:gdLst/>
              <a:ahLst/>
              <a:cxnLst/>
              <a:rect l="l" t="t" r="r" b="b"/>
              <a:pathLst>
                <a:path w="9342" h="45973" extrusionOk="0">
                  <a:moveTo>
                    <a:pt x="1386" y="0"/>
                  </a:moveTo>
                  <a:cubicBezTo>
                    <a:pt x="1147" y="0"/>
                    <a:pt x="890" y="167"/>
                    <a:pt x="890" y="419"/>
                  </a:cubicBezTo>
                  <a:cubicBezTo>
                    <a:pt x="0" y="11628"/>
                    <a:pt x="890" y="12162"/>
                    <a:pt x="3114" y="23015"/>
                  </a:cubicBezTo>
                  <a:cubicBezTo>
                    <a:pt x="4360" y="29065"/>
                    <a:pt x="4271" y="26485"/>
                    <a:pt x="5338" y="32534"/>
                  </a:cubicBezTo>
                  <a:cubicBezTo>
                    <a:pt x="6228" y="37605"/>
                    <a:pt x="6050" y="40096"/>
                    <a:pt x="7029" y="45256"/>
                  </a:cubicBezTo>
                  <a:cubicBezTo>
                    <a:pt x="7144" y="45755"/>
                    <a:pt x="7524" y="45973"/>
                    <a:pt x="7927" y="45973"/>
                  </a:cubicBezTo>
                  <a:cubicBezTo>
                    <a:pt x="8456" y="45973"/>
                    <a:pt x="9024" y="45596"/>
                    <a:pt x="9075" y="44989"/>
                  </a:cubicBezTo>
                  <a:cubicBezTo>
                    <a:pt x="9342" y="39829"/>
                    <a:pt x="8452" y="36982"/>
                    <a:pt x="7562" y="32000"/>
                  </a:cubicBezTo>
                  <a:cubicBezTo>
                    <a:pt x="6495" y="26307"/>
                    <a:pt x="6762" y="29243"/>
                    <a:pt x="5516" y="23727"/>
                  </a:cubicBezTo>
                  <a:cubicBezTo>
                    <a:pt x="3025" y="12162"/>
                    <a:pt x="3559" y="11984"/>
                    <a:pt x="1780" y="330"/>
                  </a:cubicBezTo>
                  <a:cubicBezTo>
                    <a:pt x="1741" y="98"/>
                    <a:pt x="1569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2"/>
            <p:cNvSpPr/>
            <p:nvPr/>
          </p:nvSpPr>
          <p:spPr>
            <a:xfrm>
              <a:off x="4867225" y="4099600"/>
              <a:ext cx="472850" cy="1074125"/>
            </a:xfrm>
            <a:custGeom>
              <a:avLst/>
              <a:gdLst/>
              <a:ahLst/>
              <a:cxnLst/>
              <a:rect l="l" t="t" r="r" b="b"/>
              <a:pathLst>
                <a:path w="18914" h="42965" extrusionOk="0">
                  <a:moveTo>
                    <a:pt x="524" y="0"/>
                  </a:moveTo>
                  <a:cubicBezTo>
                    <a:pt x="274" y="0"/>
                    <a:pt x="0" y="249"/>
                    <a:pt x="58" y="535"/>
                  </a:cubicBezTo>
                  <a:cubicBezTo>
                    <a:pt x="1926" y="11655"/>
                    <a:pt x="2904" y="11922"/>
                    <a:pt x="7708" y="21886"/>
                  </a:cubicBezTo>
                  <a:cubicBezTo>
                    <a:pt x="10377" y="27402"/>
                    <a:pt x="9666" y="25000"/>
                    <a:pt x="12157" y="30605"/>
                  </a:cubicBezTo>
                  <a:cubicBezTo>
                    <a:pt x="14292" y="35320"/>
                    <a:pt x="14647" y="37811"/>
                    <a:pt x="16872" y="42437"/>
                  </a:cubicBezTo>
                  <a:cubicBezTo>
                    <a:pt x="17058" y="42809"/>
                    <a:pt x="17373" y="42965"/>
                    <a:pt x="17695" y="42965"/>
                  </a:cubicBezTo>
                  <a:cubicBezTo>
                    <a:pt x="18295" y="42965"/>
                    <a:pt x="18914" y="42420"/>
                    <a:pt x="18740" y="41725"/>
                  </a:cubicBezTo>
                  <a:cubicBezTo>
                    <a:pt x="17850" y="36654"/>
                    <a:pt x="16249" y="34163"/>
                    <a:pt x="14114" y="29448"/>
                  </a:cubicBezTo>
                  <a:cubicBezTo>
                    <a:pt x="11801" y="24288"/>
                    <a:pt x="12779" y="27046"/>
                    <a:pt x="10199" y="21886"/>
                  </a:cubicBezTo>
                  <a:cubicBezTo>
                    <a:pt x="4951" y="11389"/>
                    <a:pt x="5484" y="11122"/>
                    <a:pt x="858" y="268"/>
                  </a:cubicBezTo>
                  <a:cubicBezTo>
                    <a:pt x="795" y="77"/>
                    <a:pt x="663" y="0"/>
                    <a:pt x="524" y="0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2"/>
            <p:cNvSpPr/>
            <p:nvPr/>
          </p:nvSpPr>
          <p:spPr>
            <a:xfrm>
              <a:off x="5298925" y="4114475"/>
              <a:ext cx="763500" cy="900550"/>
            </a:xfrm>
            <a:custGeom>
              <a:avLst/>
              <a:gdLst/>
              <a:ahLst/>
              <a:cxnLst/>
              <a:rect l="l" t="t" r="r" b="b"/>
              <a:pathLst>
                <a:path w="30540" h="36022" extrusionOk="0">
                  <a:moveTo>
                    <a:pt x="583" y="1"/>
                  </a:moveTo>
                  <a:cubicBezTo>
                    <a:pt x="284" y="1"/>
                    <a:pt x="1" y="379"/>
                    <a:pt x="137" y="652"/>
                  </a:cubicBezTo>
                  <a:cubicBezTo>
                    <a:pt x="5208" y="10705"/>
                    <a:pt x="6187" y="10616"/>
                    <a:pt x="13749" y="18800"/>
                  </a:cubicBezTo>
                  <a:cubicBezTo>
                    <a:pt x="17930" y="23248"/>
                    <a:pt x="16507" y="21202"/>
                    <a:pt x="20510" y="25739"/>
                  </a:cubicBezTo>
                  <a:cubicBezTo>
                    <a:pt x="23980" y="29654"/>
                    <a:pt x="25047" y="31878"/>
                    <a:pt x="28606" y="35703"/>
                  </a:cubicBezTo>
                  <a:cubicBezTo>
                    <a:pt x="28807" y="35927"/>
                    <a:pt x="29037" y="36022"/>
                    <a:pt x="29261" y="36022"/>
                  </a:cubicBezTo>
                  <a:cubicBezTo>
                    <a:pt x="29926" y="36022"/>
                    <a:pt x="30540" y="35190"/>
                    <a:pt x="30207" y="34458"/>
                  </a:cubicBezTo>
                  <a:cubicBezTo>
                    <a:pt x="27805" y="29832"/>
                    <a:pt x="25581" y="27874"/>
                    <a:pt x="22111" y="24049"/>
                  </a:cubicBezTo>
                  <a:cubicBezTo>
                    <a:pt x="18286" y="19868"/>
                    <a:pt x="20065" y="22181"/>
                    <a:pt x="16151" y="18089"/>
                  </a:cubicBezTo>
                  <a:cubicBezTo>
                    <a:pt x="8055" y="9548"/>
                    <a:pt x="8411" y="9103"/>
                    <a:pt x="849" y="118"/>
                  </a:cubicBezTo>
                  <a:cubicBezTo>
                    <a:pt x="766" y="35"/>
                    <a:pt x="674" y="1"/>
                    <a:pt x="583" y="1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2"/>
            <p:cNvSpPr/>
            <p:nvPr/>
          </p:nvSpPr>
          <p:spPr>
            <a:xfrm>
              <a:off x="5793150" y="4102450"/>
              <a:ext cx="998675" cy="638300"/>
            </a:xfrm>
            <a:custGeom>
              <a:avLst/>
              <a:gdLst/>
              <a:ahLst/>
              <a:cxnLst/>
              <a:rect l="l" t="t" r="r" b="b"/>
              <a:pathLst>
                <a:path w="39947" h="25532" extrusionOk="0">
                  <a:moveTo>
                    <a:pt x="578" y="1"/>
                  </a:moveTo>
                  <a:cubicBezTo>
                    <a:pt x="196" y="1"/>
                    <a:pt x="0" y="481"/>
                    <a:pt x="296" y="777"/>
                  </a:cubicBezTo>
                  <a:cubicBezTo>
                    <a:pt x="8214" y="8695"/>
                    <a:pt x="9103" y="8428"/>
                    <a:pt x="18800" y="13854"/>
                  </a:cubicBezTo>
                  <a:cubicBezTo>
                    <a:pt x="24138" y="16790"/>
                    <a:pt x="22181" y="15278"/>
                    <a:pt x="27430" y="18392"/>
                  </a:cubicBezTo>
                  <a:cubicBezTo>
                    <a:pt x="31878" y="21060"/>
                    <a:pt x="33568" y="22840"/>
                    <a:pt x="38106" y="25420"/>
                  </a:cubicBezTo>
                  <a:cubicBezTo>
                    <a:pt x="38260" y="25497"/>
                    <a:pt x="38412" y="25531"/>
                    <a:pt x="38554" y="25531"/>
                  </a:cubicBezTo>
                  <a:cubicBezTo>
                    <a:pt x="39396" y="25531"/>
                    <a:pt x="39947" y="24338"/>
                    <a:pt x="39262" y="23729"/>
                  </a:cubicBezTo>
                  <a:cubicBezTo>
                    <a:pt x="35526" y="20082"/>
                    <a:pt x="32857" y="18925"/>
                    <a:pt x="28409" y="16345"/>
                  </a:cubicBezTo>
                  <a:cubicBezTo>
                    <a:pt x="23516" y="13410"/>
                    <a:pt x="25918" y="15100"/>
                    <a:pt x="20936" y="12431"/>
                  </a:cubicBezTo>
                  <a:cubicBezTo>
                    <a:pt x="10527" y="6737"/>
                    <a:pt x="10794" y="6293"/>
                    <a:pt x="830" y="65"/>
                  </a:cubicBezTo>
                  <a:cubicBezTo>
                    <a:pt x="740" y="20"/>
                    <a:pt x="655" y="1"/>
                    <a:pt x="578" y="1"/>
                  </a:cubicBezTo>
                  <a:close/>
                </a:path>
              </a:pathLst>
            </a:custGeom>
            <a:solidFill>
              <a:schemeClr val="dk2"/>
            </a:solidFill>
            <a:ln w="133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2"/>
            <p:cNvSpPr/>
            <p:nvPr/>
          </p:nvSpPr>
          <p:spPr>
            <a:xfrm>
              <a:off x="2084100" y="2302575"/>
              <a:ext cx="162375" cy="1374500"/>
            </a:xfrm>
            <a:custGeom>
              <a:avLst/>
              <a:gdLst/>
              <a:ahLst/>
              <a:cxnLst/>
              <a:rect l="l" t="t" r="r" b="b"/>
              <a:pathLst>
                <a:path w="6495" h="54980" extrusionOk="0">
                  <a:moveTo>
                    <a:pt x="1" y="0"/>
                  </a:moveTo>
                  <a:lnTo>
                    <a:pt x="1" y="54979"/>
                  </a:lnTo>
                  <a:lnTo>
                    <a:pt x="6495" y="54979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2"/>
            <p:cNvSpPr/>
            <p:nvPr/>
          </p:nvSpPr>
          <p:spPr>
            <a:xfrm>
              <a:off x="2791350" y="2665100"/>
              <a:ext cx="905225" cy="1036425"/>
            </a:xfrm>
            <a:custGeom>
              <a:avLst/>
              <a:gdLst/>
              <a:ahLst/>
              <a:cxnLst/>
              <a:rect l="l" t="t" r="r" b="b"/>
              <a:pathLst>
                <a:path w="36209" h="41457" extrusionOk="0">
                  <a:moveTo>
                    <a:pt x="18149" y="5516"/>
                  </a:moveTo>
                  <a:cubicBezTo>
                    <a:pt x="21530" y="5516"/>
                    <a:pt x="24288" y="6850"/>
                    <a:pt x="26334" y="9608"/>
                  </a:cubicBezTo>
                  <a:cubicBezTo>
                    <a:pt x="28380" y="12366"/>
                    <a:pt x="29359" y="16014"/>
                    <a:pt x="29359" y="20729"/>
                  </a:cubicBezTo>
                  <a:cubicBezTo>
                    <a:pt x="29359" y="25444"/>
                    <a:pt x="28380" y="29180"/>
                    <a:pt x="26334" y="31849"/>
                  </a:cubicBezTo>
                  <a:cubicBezTo>
                    <a:pt x="24288" y="34607"/>
                    <a:pt x="21530" y="35941"/>
                    <a:pt x="18149" y="35941"/>
                  </a:cubicBezTo>
                  <a:cubicBezTo>
                    <a:pt x="14591" y="35941"/>
                    <a:pt x="11833" y="34607"/>
                    <a:pt x="9787" y="31938"/>
                  </a:cubicBezTo>
                  <a:cubicBezTo>
                    <a:pt x="7830" y="29180"/>
                    <a:pt x="6851" y="25444"/>
                    <a:pt x="6851" y="20729"/>
                  </a:cubicBezTo>
                  <a:cubicBezTo>
                    <a:pt x="6851" y="16014"/>
                    <a:pt x="7830" y="12277"/>
                    <a:pt x="9876" y="9608"/>
                  </a:cubicBezTo>
                  <a:cubicBezTo>
                    <a:pt x="11833" y="6850"/>
                    <a:pt x="14591" y="5516"/>
                    <a:pt x="18149" y="5516"/>
                  </a:cubicBezTo>
                  <a:close/>
                  <a:moveTo>
                    <a:pt x="18149" y="0"/>
                  </a:moveTo>
                  <a:cubicBezTo>
                    <a:pt x="12456" y="0"/>
                    <a:pt x="8008" y="1779"/>
                    <a:pt x="4805" y="5516"/>
                  </a:cubicBezTo>
                  <a:cubicBezTo>
                    <a:pt x="1602" y="9163"/>
                    <a:pt x="1" y="14234"/>
                    <a:pt x="1" y="20729"/>
                  </a:cubicBezTo>
                  <a:cubicBezTo>
                    <a:pt x="1" y="27223"/>
                    <a:pt x="1602" y="32294"/>
                    <a:pt x="4805" y="35941"/>
                  </a:cubicBezTo>
                  <a:cubicBezTo>
                    <a:pt x="8008" y="39678"/>
                    <a:pt x="12456" y="41457"/>
                    <a:pt x="18149" y="41457"/>
                  </a:cubicBezTo>
                  <a:cubicBezTo>
                    <a:pt x="23754" y="41457"/>
                    <a:pt x="28202" y="39678"/>
                    <a:pt x="31405" y="35941"/>
                  </a:cubicBezTo>
                  <a:cubicBezTo>
                    <a:pt x="34608" y="32294"/>
                    <a:pt x="36209" y="27223"/>
                    <a:pt x="36209" y="20729"/>
                  </a:cubicBezTo>
                  <a:cubicBezTo>
                    <a:pt x="36209" y="14234"/>
                    <a:pt x="34608" y="9163"/>
                    <a:pt x="31405" y="5516"/>
                  </a:cubicBezTo>
                  <a:cubicBezTo>
                    <a:pt x="28202" y="1779"/>
                    <a:pt x="23754" y="0"/>
                    <a:pt x="18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2"/>
            <p:cNvSpPr/>
            <p:nvPr/>
          </p:nvSpPr>
          <p:spPr>
            <a:xfrm>
              <a:off x="3894500" y="2665100"/>
              <a:ext cx="885200" cy="1387850"/>
            </a:xfrm>
            <a:custGeom>
              <a:avLst/>
              <a:gdLst/>
              <a:ahLst/>
              <a:cxnLst/>
              <a:rect l="l" t="t" r="r" b="b"/>
              <a:pathLst>
                <a:path w="35408" h="55514" extrusionOk="0">
                  <a:moveTo>
                    <a:pt x="17793" y="5427"/>
                  </a:moveTo>
                  <a:cubicBezTo>
                    <a:pt x="21263" y="5427"/>
                    <a:pt x="24021" y="6672"/>
                    <a:pt x="25978" y="9252"/>
                  </a:cubicBezTo>
                  <a:cubicBezTo>
                    <a:pt x="27935" y="11832"/>
                    <a:pt x="28914" y="15480"/>
                    <a:pt x="28914" y="20195"/>
                  </a:cubicBezTo>
                  <a:cubicBezTo>
                    <a:pt x="28914" y="24910"/>
                    <a:pt x="27935" y="28557"/>
                    <a:pt x="25978" y="31137"/>
                  </a:cubicBezTo>
                  <a:cubicBezTo>
                    <a:pt x="24021" y="33717"/>
                    <a:pt x="21263" y="35052"/>
                    <a:pt x="17793" y="35052"/>
                  </a:cubicBezTo>
                  <a:cubicBezTo>
                    <a:pt x="14324" y="35052"/>
                    <a:pt x="11566" y="33717"/>
                    <a:pt x="9609" y="31137"/>
                  </a:cubicBezTo>
                  <a:cubicBezTo>
                    <a:pt x="7740" y="28557"/>
                    <a:pt x="6762" y="24910"/>
                    <a:pt x="6762" y="20195"/>
                  </a:cubicBezTo>
                  <a:cubicBezTo>
                    <a:pt x="6762" y="15480"/>
                    <a:pt x="7740" y="11832"/>
                    <a:pt x="9609" y="9252"/>
                  </a:cubicBezTo>
                  <a:cubicBezTo>
                    <a:pt x="11566" y="6672"/>
                    <a:pt x="14324" y="5427"/>
                    <a:pt x="17793" y="5427"/>
                  </a:cubicBezTo>
                  <a:close/>
                  <a:moveTo>
                    <a:pt x="16192" y="0"/>
                  </a:moveTo>
                  <a:cubicBezTo>
                    <a:pt x="11388" y="0"/>
                    <a:pt x="7474" y="1779"/>
                    <a:pt x="4449" y="5516"/>
                  </a:cubicBezTo>
                  <a:cubicBezTo>
                    <a:pt x="1513" y="9163"/>
                    <a:pt x="1" y="14145"/>
                    <a:pt x="1" y="20195"/>
                  </a:cubicBezTo>
                  <a:cubicBezTo>
                    <a:pt x="1" y="26333"/>
                    <a:pt x="1513" y="31226"/>
                    <a:pt x="4449" y="34874"/>
                  </a:cubicBezTo>
                  <a:cubicBezTo>
                    <a:pt x="7474" y="38610"/>
                    <a:pt x="11388" y="40478"/>
                    <a:pt x="16192" y="40478"/>
                  </a:cubicBezTo>
                  <a:cubicBezTo>
                    <a:pt x="19128" y="40478"/>
                    <a:pt x="21619" y="39856"/>
                    <a:pt x="23754" y="38699"/>
                  </a:cubicBezTo>
                  <a:cubicBezTo>
                    <a:pt x="25800" y="37543"/>
                    <a:pt x="27490" y="35852"/>
                    <a:pt x="28914" y="33539"/>
                  </a:cubicBezTo>
                  <a:lnTo>
                    <a:pt x="28914" y="36742"/>
                  </a:lnTo>
                  <a:cubicBezTo>
                    <a:pt x="28914" y="41190"/>
                    <a:pt x="27846" y="44571"/>
                    <a:pt x="25711" y="46795"/>
                  </a:cubicBezTo>
                  <a:cubicBezTo>
                    <a:pt x="23576" y="49019"/>
                    <a:pt x="20373" y="50086"/>
                    <a:pt x="16103" y="50086"/>
                  </a:cubicBezTo>
                  <a:cubicBezTo>
                    <a:pt x="14235" y="50086"/>
                    <a:pt x="12278" y="49908"/>
                    <a:pt x="10409" y="49375"/>
                  </a:cubicBezTo>
                  <a:cubicBezTo>
                    <a:pt x="8630" y="48930"/>
                    <a:pt x="6673" y="48129"/>
                    <a:pt x="4805" y="47062"/>
                  </a:cubicBezTo>
                  <a:lnTo>
                    <a:pt x="4805" y="53378"/>
                  </a:lnTo>
                  <a:cubicBezTo>
                    <a:pt x="6673" y="54090"/>
                    <a:pt x="8630" y="54623"/>
                    <a:pt x="10676" y="54979"/>
                  </a:cubicBezTo>
                  <a:cubicBezTo>
                    <a:pt x="12722" y="55335"/>
                    <a:pt x="14857" y="55513"/>
                    <a:pt x="17171" y="55513"/>
                  </a:cubicBezTo>
                  <a:cubicBezTo>
                    <a:pt x="23309" y="55513"/>
                    <a:pt x="27935" y="53823"/>
                    <a:pt x="30871" y="50531"/>
                  </a:cubicBezTo>
                  <a:cubicBezTo>
                    <a:pt x="33896" y="47240"/>
                    <a:pt x="35408" y="42258"/>
                    <a:pt x="35408" y="35585"/>
                  </a:cubicBezTo>
                  <a:lnTo>
                    <a:pt x="35408" y="890"/>
                  </a:lnTo>
                  <a:lnTo>
                    <a:pt x="28914" y="890"/>
                  </a:lnTo>
                  <a:lnTo>
                    <a:pt x="28914" y="6939"/>
                  </a:lnTo>
                  <a:cubicBezTo>
                    <a:pt x="27490" y="4626"/>
                    <a:pt x="25800" y="2847"/>
                    <a:pt x="23754" y="1691"/>
                  </a:cubicBezTo>
                  <a:cubicBezTo>
                    <a:pt x="21619" y="534"/>
                    <a:pt x="19128" y="0"/>
                    <a:pt x="16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2"/>
            <p:cNvSpPr/>
            <p:nvPr/>
          </p:nvSpPr>
          <p:spPr>
            <a:xfrm>
              <a:off x="5042125" y="2665100"/>
              <a:ext cx="907450" cy="1036425"/>
            </a:xfrm>
            <a:custGeom>
              <a:avLst/>
              <a:gdLst/>
              <a:ahLst/>
              <a:cxnLst/>
              <a:rect l="l" t="t" r="r" b="b"/>
              <a:pathLst>
                <a:path w="36298" h="41457" extrusionOk="0">
                  <a:moveTo>
                    <a:pt x="18149" y="5516"/>
                  </a:moveTo>
                  <a:cubicBezTo>
                    <a:pt x="21619" y="5516"/>
                    <a:pt x="24377" y="6850"/>
                    <a:pt x="26423" y="9608"/>
                  </a:cubicBezTo>
                  <a:cubicBezTo>
                    <a:pt x="28380" y="12366"/>
                    <a:pt x="29447" y="16014"/>
                    <a:pt x="29447" y="20729"/>
                  </a:cubicBezTo>
                  <a:cubicBezTo>
                    <a:pt x="29447" y="25444"/>
                    <a:pt x="28380" y="29180"/>
                    <a:pt x="26423" y="31849"/>
                  </a:cubicBezTo>
                  <a:cubicBezTo>
                    <a:pt x="24377" y="34607"/>
                    <a:pt x="21619" y="35941"/>
                    <a:pt x="18149" y="35941"/>
                  </a:cubicBezTo>
                  <a:cubicBezTo>
                    <a:pt x="14680" y="35941"/>
                    <a:pt x="11922" y="34607"/>
                    <a:pt x="9876" y="31938"/>
                  </a:cubicBezTo>
                  <a:cubicBezTo>
                    <a:pt x="7829" y="29180"/>
                    <a:pt x="6851" y="25444"/>
                    <a:pt x="6851" y="20729"/>
                  </a:cubicBezTo>
                  <a:cubicBezTo>
                    <a:pt x="6851" y="16014"/>
                    <a:pt x="7918" y="12277"/>
                    <a:pt x="9876" y="9608"/>
                  </a:cubicBezTo>
                  <a:cubicBezTo>
                    <a:pt x="11922" y="6850"/>
                    <a:pt x="14680" y="5516"/>
                    <a:pt x="18149" y="5516"/>
                  </a:cubicBezTo>
                  <a:close/>
                  <a:moveTo>
                    <a:pt x="18149" y="0"/>
                  </a:moveTo>
                  <a:cubicBezTo>
                    <a:pt x="12456" y="0"/>
                    <a:pt x="8007" y="1779"/>
                    <a:pt x="4805" y="5516"/>
                  </a:cubicBezTo>
                  <a:cubicBezTo>
                    <a:pt x="1602" y="9163"/>
                    <a:pt x="1" y="14234"/>
                    <a:pt x="1" y="20729"/>
                  </a:cubicBezTo>
                  <a:cubicBezTo>
                    <a:pt x="1" y="27223"/>
                    <a:pt x="1602" y="32294"/>
                    <a:pt x="4805" y="35941"/>
                  </a:cubicBezTo>
                  <a:cubicBezTo>
                    <a:pt x="8007" y="39678"/>
                    <a:pt x="12456" y="41457"/>
                    <a:pt x="18149" y="41457"/>
                  </a:cubicBezTo>
                  <a:cubicBezTo>
                    <a:pt x="23843" y="41457"/>
                    <a:pt x="28202" y="39678"/>
                    <a:pt x="31494" y="35941"/>
                  </a:cubicBezTo>
                  <a:cubicBezTo>
                    <a:pt x="34696" y="32294"/>
                    <a:pt x="36298" y="27223"/>
                    <a:pt x="36298" y="20729"/>
                  </a:cubicBezTo>
                  <a:cubicBezTo>
                    <a:pt x="36298" y="14234"/>
                    <a:pt x="34696" y="9163"/>
                    <a:pt x="31494" y="5516"/>
                  </a:cubicBezTo>
                  <a:cubicBezTo>
                    <a:pt x="28202" y="1779"/>
                    <a:pt x="23843" y="0"/>
                    <a:pt x="18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Google Shape;5271;p43"/>
          <p:cNvSpPr/>
          <p:nvPr/>
        </p:nvSpPr>
        <p:spPr>
          <a:xfrm rot="-5400000">
            <a:off x="1556137" y="1000368"/>
            <a:ext cx="658174" cy="822404"/>
          </a:xfrm>
          <a:custGeom>
            <a:avLst/>
            <a:gdLst/>
            <a:ahLst/>
            <a:cxnLst/>
            <a:rect l="l" t="t" r="r" b="b"/>
            <a:pathLst>
              <a:path w="43166" h="53937" extrusionOk="0">
                <a:moveTo>
                  <a:pt x="13586" y="1"/>
                </a:moveTo>
                <a:cubicBezTo>
                  <a:pt x="10979" y="1"/>
                  <a:pt x="8398" y="688"/>
                  <a:pt x="6239" y="2138"/>
                </a:cubicBezTo>
                <a:cubicBezTo>
                  <a:pt x="2186" y="4862"/>
                  <a:pt x="1" y="10341"/>
                  <a:pt x="1647" y="14964"/>
                </a:cubicBezTo>
                <a:cubicBezTo>
                  <a:pt x="3294" y="19588"/>
                  <a:pt x="8045" y="22755"/>
                  <a:pt x="8520" y="27568"/>
                </a:cubicBezTo>
                <a:cubicBezTo>
                  <a:pt x="8805" y="30419"/>
                  <a:pt x="7475" y="33174"/>
                  <a:pt x="6968" y="35992"/>
                </a:cubicBezTo>
                <a:cubicBezTo>
                  <a:pt x="5669" y="43308"/>
                  <a:pt x="10831" y="51035"/>
                  <a:pt x="17925" y="53220"/>
                </a:cubicBezTo>
                <a:cubicBezTo>
                  <a:pt x="19481" y="53707"/>
                  <a:pt x="21092" y="53937"/>
                  <a:pt x="22706" y="53937"/>
                </a:cubicBezTo>
                <a:cubicBezTo>
                  <a:pt x="28447" y="53937"/>
                  <a:pt x="34219" y="51021"/>
                  <a:pt x="37655" y="46348"/>
                </a:cubicBezTo>
                <a:cubicBezTo>
                  <a:pt x="39397" y="44005"/>
                  <a:pt x="40632" y="41091"/>
                  <a:pt x="40189" y="38178"/>
                </a:cubicBezTo>
                <a:cubicBezTo>
                  <a:pt x="39555" y="33902"/>
                  <a:pt x="35502" y="29627"/>
                  <a:pt x="37687" y="25890"/>
                </a:cubicBezTo>
                <a:cubicBezTo>
                  <a:pt x="39049" y="23483"/>
                  <a:pt x="42596" y="22533"/>
                  <a:pt x="43071" y="19810"/>
                </a:cubicBezTo>
                <a:cubicBezTo>
                  <a:pt x="43166" y="18891"/>
                  <a:pt x="43039" y="17941"/>
                  <a:pt x="42691" y="17086"/>
                </a:cubicBezTo>
                <a:cubicBezTo>
                  <a:pt x="41677" y="13982"/>
                  <a:pt x="39967" y="10942"/>
                  <a:pt x="37243" y="9169"/>
                </a:cubicBezTo>
                <a:cubicBezTo>
                  <a:pt x="35864" y="8249"/>
                  <a:pt x="34263" y="7785"/>
                  <a:pt x="32643" y="7785"/>
                </a:cubicBezTo>
                <a:cubicBezTo>
                  <a:pt x="31808" y="7785"/>
                  <a:pt x="30968" y="7908"/>
                  <a:pt x="30150" y="8155"/>
                </a:cubicBezTo>
                <a:cubicBezTo>
                  <a:pt x="26666" y="6287"/>
                  <a:pt x="23816" y="3247"/>
                  <a:pt x="20237" y="1537"/>
                </a:cubicBezTo>
                <a:cubicBezTo>
                  <a:pt x="18180" y="530"/>
                  <a:pt x="15873" y="1"/>
                  <a:pt x="13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 rot="-5400000">
            <a:off x="1589210" y="1012157"/>
            <a:ext cx="659134" cy="830257"/>
          </a:xfrm>
          <a:custGeom>
            <a:avLst/>
            <a:gdLst/>
            <a:ahLst/>
            <a:cxnLst/>
            <a:rect l="l" t="t" r="r" b="b"/>
            <a:pathLst>
              <a:path w="43229" h="54452" extrusionOk="0">
                <a:moveTo>
                  <a:pt x="13285" y="543"/>
                </a:moveTo>
                <a:cubicBezTo>
                  <a:pt x="14147" y="543"/>
                  <a:pt x="15011" y="625"/>
                  <a:pt x="15867" y="790"/>
                </a:cubicBezTo>
                <a:cubicBezTo>
                  <a:pt x="18685" y="1297"/>
                  <a:pt x="21092" y="2658"/>
                  <a:pt x="23404" y="4305"/>
                </a:cubicBezTo>
                <a:cubicBezTo>
                  <a:pt x="24512" y="5128"/>
                  <a:pt x="25621" y="5984"/>
                  <a:pt x="26729" y="6775"/>
                </a:cubicBezTo>
                <a:cubicBezTo>
                  <a:pt x="27268" y="7187"/>
                  <a:pt x="27806" y="7567"/>
                  <a:pt x="28376" y="7915"/>
                </a:cubicBezTo>
                <a:cubicBezTo>
                  <a:pt x="28788" y="8137"/>
                  <a:pt x="29326" y="8644"/>
                  <a:pt x="29801" y="8707"/>
                </a:cubicBezTo>
                <a:cubicBezTo>
                  <a:pt x="30054" y="8675"/>
                  <a:pt x="30339" y="8580"/>
                  <a:pt x="30593" y="8485"/>
                </a:cubicBezTo>
                <a:cubicBezTo>
                  <a:pt x="30973" y="8390"/>
                  <a:pt x="31353" y="8359"/>
                  <a:pt x="31733" y="8327"/>
                </a:cubicBezTo>
                <a:cubicBezTo>
                  <a:pt x="31854" y="8322"/>
                  <a:pt x="31977" y="8319"/>
                  <a:pt x="32099" y="8319"/>
                </a:cubicBezTo>
                <a:cubicBezTo>
                  <a:pt x="32714" y="8319"/>
                  <a:pt x="33343" y="8385"/>
                  <a:pt x="33950" y="8517"/>
                </a:cubicBezTo>
                <a:cubicBezTo>
                  <a:pt x="35375" y="8834"/>
                  <a:pt x="36673" y="9499"/>
                  <a:pt x="37782" y="10449"/>
                </a:cubicBezTo>
                <a:cubicBezTo>
                  <a:pt x="39904" y="12254"/>
                  <a:pt x="41234" y="14851"/>
                  <a:pt x="42089" y="17448"/>
                </a:cubicBezTo>
                <a:cubicBezTo>
                  <a:pt x="42564" y="18968"/>
                  <a:pt x="42690" y="20425"/>
                  <a:pt x="41645" y="21691"/>
                </a:cubicBezTo>
                <a:cubicBezTo>
                  <a:pt x="40949" y="22451"/>
                  <a:pt x="40220" y="23116"/>
                  <a:pt x="39397" y="23687"/>
                </a:cubicBezTo>
                <a:cubicBezTo>
                  <a:pt x="37813" y="24922"/>
                  <a:pt x="36483" y="26315"/>
                  <a:pt x="36420" y="28437"/>
                </a:cubicBezTo>
                <a:cubicBezTo>
                  <a:pt x="36357" y="30717"/>
                  <a:pt x="37592" y="32902"/>
                  <a:pt x="38447" y="34961"/>
                </a:cubicBezTo>
                <a:cubicBezTo>
                  <a:pt x="38934" y="36058"/>
                  <a:pt x="39305" y="37214"/>
                  <a:pt x="39558" y="38400"/>
                </a:cubicBezTo>
                <a:lnTo>
                  <a:pt x="39558" y="38400"/>
                </a:lnTo>
                <a:cubicBezTo>
                  <a:pt x="39554" y="38423"/>
                  <a:pt x="39553" y="38449"/>
                  <a:pt x="39555" y="38476"/>
                </a:cubicBezTo>
                <a:cubicBezTo>
                  <a:pt x="40284" y="44145"/>
                  <a:pt x="35565" y="49275"/>
                  <a:pt x="30910" y="51745"/>
                </a:cubicBezTo>
                <a:cubicBezTo>
                  <a:pt x="28272" y="53158"/>
                  <a:pt x="25275" y="53955"/>
                  <a:pt x="22294" y="53955"/>
                </a:cubicBezTo>
                <a:cubicBezTo>
                  <a:pt x="20264" y="53955"/>
                  <a:pt x="18240" y="53586"/>
                  <a:pt x="16342" y="52790"/>
                </a:cubicBezTo>
                <a:cubicBezTo>
                  <a:pt x="11781" y="50795"/>
                  <a:pt x="8361" y="46837"/>
                  <a:pt x="7094" y="41991"/>
                </a:cubicBezTo>
                <a:cubicBezTo>
                  <a:pt x="6493" y="39458"/>
                  <a:pt x="6588" y="36829"/>
                  <a:pt x="7316" y="34327"/>
                </a:cubicBezTo>
                <a:cubicBezTo>
                  <a:pt x="8013" y="31794"/>
                  <a:pt x="8868" y="29229"/>
                  <a:pt x="8203" y="26568"/>
                </a:cubicBezTo>
                <a:cubicBezTo>
                  <a:pt x="6999" y="21913"/>
                  <a:pt x="2471" y="19031"/>
                  <a:pt x="1299" y="14376"/>
                </a:cubicBezTo>
                <a:cubicBezTo>
                  <a:pt x="1" y="9340"/>
                  <a:pt x="2977" y="3925"/>
                  <a:pt x="7601" y="1772"/>
                </a:cubicBezTo>
                <a:cubicBezTo>
                  <a:pt x="9401" y="959"/>
                  <a:pt x="11338" y="543"/>
                  <a:pt x="13285" y="543"/>
                </a:cubicBezTo>
                <a:close/>
                <a:moveTo>
                  <a:pt x="13286" y="1"/>
                </a:moveTo>
                <a:cubicBezTo>
                  <a:pt x="12178" y="1"/>
                  <a:pt x="11069" y="125"/>
                  <a:pt x="9976" y="378"/>
                </a:cubicBezTo>
                <a:cubicBezTo>
                  <a:pt x="5004" y="1487"/>
                  <a:pt x="1236" y="5572"/>
                  <a:pt x="539" y="10607"/>
                </a:cubicBezTo>
                <a:cubicBezTo>
                  <a:pt x="254" y="13014"/>
                  <a:pt x="792" y="15421"/>
                  <a:pt x="2059" y="17511"/>
                </a:cubicBezTo>
                <a:cubicBezTo>
                  <a:pt x="3357" y="19760"/>
                  <a:pt x="5163" y="21660"/>
                  <a:pt x="6461" y="23908"/>
                </a:cubicBezTo>
                <a:cubicBezTo>
                  <a:pt x="7221" y="25080"/>
                  <a:pt x="7696" y="26442"/>
                  <a:pt x="7886" y="27867"/>
                </a:cubicBezTo>
                <a:cubicBezTo>
                  <a:pt x="8044" y="29545"/>
                  <a:pt x="7633" y="31224"/>
                  <a:pt x="7158" y="32839"/>
                </a:cubicBezTo>
                <a:cubicBezTo>
                  <a:pt x="6461" y="35404"/>
                  <a:pt x="5891" y="37874"/>
                  <a:pt x="6271" y="40534"/>
                </a:cubicBezTo>
                <a:cubicBezTo>
                  <a:pt x="7031" y="45443"/>
                  <a:pt x="9913" y="49718"/>
                  <a:pt x="14157" y="52284"/>
                </a:cubicBezTo>
                <a:cubicBezTo>
                  <a:pt x="16631" y="53768"/>
                  <a:pt x="19451" y="54452"/>
                  <a:pt x="22302" y="54452"/>
                </a:cubicBezTo>
                <a:cubicBezTo>
                  <a:pt x="29668" y="54452"/>
                  <a:pt x="37244" y="49892"/>
                  <a:pt x="39619" y="42815"/>
                </a:cubicBezTo>
                <a:cubicBezTo>
                  <a:pt x="40124" y="41424"/>
                  <a:pt x="40283" y="39939"/>
                  <a:pt x="40095" y="38485"/>
                </a:cubicBezTo>
                <a:lnTo>
                  <a:pt x="40095" y="38485"/>
                </a:lnTo>
                <a:cubicBezTo>
                  <a:pt x="40100" y="38453"/>
                  <a:pt x="40100" y="38418"/>
                  <a:pt x="40094" y="38381"/>
                </a:cubicBezTo>
                <a:cubicBezTo>
                  <a:pt x="39650" y="35657"/>
                  <a:pt x="38098" y="33314"/>
                  <a:pt x="37307" y="30685"/>
                </a:cubicBezTo>
                <a:cubicBezTo>
                  <a:pt x="36927" y="29419"/>
                  <a:pt x="36768" y="28025"/>
                  <a:pt x="37307" y="26727"/>
                </a:cubicBezTo>
                <a:cubicBezTo>
                  <a:pt x="37813" y="25555"/>
                  <a:pt x="38858" y="24732"/>
                  <a:pt x="39840" y="23972"/>
                </a:cubicBezTo>
                <a:cubicBezTo>
                  <a:pt x="41487" y="22673"/>
                  <a:pt x="43229" y="21311"/>
                  <a:pt x="43007" y="19000"/>
                </a:cubicBezTo>
                <a:cubicBezTo>
                  <a:pt x="42754" y="16466"/>
                  <a:pt x="41297" y="13679"/>
                  <a:pt x="39745" y="11716"/>
                </a:cubicBezTo>
                <a:cubicBezTo>
                  <a:pt x="38098" y="9625"/>
                  <a:pt x="35787" y="8105"/>
                  <a:pt x="33095" y="7820"/>
                </a:cubicBezTo>
                <a:cubicBezTo>
                  <a:pt x="32794" y="7773"/>
                  <a:pt x="32485" y="7749"/>
                  <a:pt x="32172" y="7749"/>
                </a:cubicBezTo>
                <a:cubicBezTo>
                  <a:pt x="31860" y="7749"/>
                  <a:pt x="31543" y="7773"/>
                  <a:pt x="31226" y="7820"/>
                </a:cubicBezTo>
                <a:cubicBezTo>
                  <a:pt x="30760" y="7876"/>
                  <a:pt x="30392" y="7998"/>
                  <a:pt x="30020" y="7998"/>
                </a:cubicBezTo>
                <a:cubicBezTo>
                  <a:pt x="29760" y="7998"/>
                  <a:pt x="29499" y="7939"/>
                  <a:pt x="29199" y="7757"/>
                </a:cubicBezTo>
                <a:cubicBezTo>
                  <a:pt x="27901" y="6965"/>
                  <a:pt x="26603" y="6079"/>
                  <a:pt x="25399" y="5128"/>
                </a:cubicBezTo>
                <a:cubicBezTo>
                  <a:pt x="23056" y="3355"/>
                  <a:pt x="20649" y="1550"/>
                  <a:pt x="17799" y="695"/>
                </a:cubicBezTo>
                <a:cubicBezTo>
                  <a:pt x="16331" y="236"/>
                  <a:pt x="14810" y="1"/>
                  <a:pt x="13286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685800" y="2728479"/>
            <a:ext cx="8451000" cy="6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 txBox="1">
            <a:spLocks noGrp="1"/>
          </p:cNvSpPr>
          <p:nvPr>
            <p:ph type="subTitle" idx="4294967295"/>
          </p:nvPr>
        </p:nvSpPr>
        <p:spPr>
          <a:xfrm>
            <a:off x="1597943" y="1127192"/>
            <a:ext cx="719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 b="1">
                <a:latin typeface="Amatic SC"/>
                <a:ea typeface="Amatic SC"/>
                <a:cs typeface="Amatic SC"/>
                <a:sym typeface="Amatic SC"/>
              </a:rPr>
              <a:t>2005</a:t>
            </a:r>
            <a:endParaRPr sz="27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75" name="Google Shape;5275;p43"/>
          <p:cNvSpPr/>
          <p:nvPr/>
        </p:nvSpPr>
        <p:spPr>
          <a:xfrm>
            <a:off x="1646500" y="2467504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 rot="-5400000">
            <a:off x="6889157" y="1066591"/>
            <a:ext cx="658174" cy="822404"/>
          </a:xfrm>
          <a:custGeom>
            <a:avLst/>
            <a:gdLst/>
            <a:ahLst/>
            <a:cxnLst/>
            <a:rect l="l" t="t" r="r" b="b"/>
            <a:pathLst>
              <a:path w="43166" h="53937" extrusionOk="0">
                <a:moveTo>
                  <a:pt x="13586" y="1"/>
                </a:moveTo>
                <a:cubicBezTo>
                  <a:pt x="10979" y="1"/>
                  <a:pt x="8398" y="688"/>
                  <a:pt x="6239" y="2138"/>
                </a:cubicBezTo>
                <a:cubicBezTo>
                  <a:pt x="2186" y="4862"/>
                  <a:pt x="1" y="10341"/>
                  <a:pt x="1647" y="14964"/>
                </a:cubicBezTo>
                <a:cubicBezTo>
                  <a:pt x="3294" y="19588"/>
                  <a:pt x="8045" y="22755"/>
                  <a:pt x="8520" y="27568"/>
                </a:cubicBezTo>
                <a:cubicBezTo>
                  <a:pt x="8805" y="30419"/>
                  <a:pt x="7475" y="33174"/>
                  <a:pt x="6968" y="35992"/>
                </a:cubicBezTo>
                <a:cubicBezTo>
                  <a:pt x="5669" y="43308"/>
                  <a:pt x="10831" y="51035"/>
                  <a:pt x="17925" y="53220"/>
                </a:cubicBezTo>
                <a:cubicBezTo>
                  <a:pt x="19481" y="53707"/>
                  <a:pt x="21092" y="53937"/>
                  <a:pt x="22706" y="53937"/>
                </a:cubicBezTo>
                <a:cubicBezTo>
                  <a:pt x="28447" y="53937"/>
                  <a:pt x="34219" y="51021"/>
                  <a:pt x="37655" y="46348"/>
                </a:cubicBezTo>
                <a:cubicBezTo>
                  <a:pt x="39397" y="44005"/>
                  <a:pt x="40632" y="41091"/>
                  <a:pt x="40189" y="38178"/>
                </a:cubicBezTo>
                <a:cubicBezTo>
                  <a:pt x="39555" y="33902"/>
                  <a:pt x="35502" y="29627"/>
                  <a:pt x="37687" y="25890"/>
                </a:cubicBezTo>
                <a:cubicBezTo>
                  <a:pt x="39049" y="23483"/>
                  <a:pt x="42596" y="22533"/>
                  <a:pt x="43071" y="19810"/>
                </a:cubicBezTo>
                <a:cubicBezTo>
                  <a:pt x="43166" y="18891"/>
                  <a:pt x="43039" y="17941"/>
                  <a:pt x="42691" y="17086"/>
                </a:cubicBezTo>
                <a:cubicBezTo>
                  <a:pt x="41677" y="13982"/>
                  <a:pt x="39967" y="10942"/>
                  <a:pt x="37243" y="9169"/>
                </a:cubicBezTo>
                <a:cubicBezTo>
                  <a:pt x="35864" y="8249"/>
                  <a:pt x="34263" y="7785"/>
                  <a:pt x="32643" y="7785"/>
                </a:cubicBezTo>
                <a:cubicBezTo>
                  <a:pt x="31808" y="7785"/>
                  <a:pt x="30968" y="7908"/>
                  <a:pt x="30150" y="8155"/>
                </a:cubicBezTo>
                <a:cubicBezTo>
                  <a:pt x="26666" y="6287"/>
                  <a:pt x="23816" y="3247"/>
                  <a:pt x="20237" y="1537"/>
                </a:cubicBezTo>
                <a:cubicBezTo>
                  <a:pt x="18180" y="530"/>
                  <a:pt x="15873" y="1"/>
                  <a:pt x="13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 rot="-5400000">
            <a:off x="6888677" y="1002180"/>
            <a:ext cx="659134" cy="830257"/>
          </a:xfrm>
          <a:custGeom>
            <a:avLst/>
            <a:gdLst/>
            <a:ahLst/>
            <a:cxnLst/>
            <a:rect l="l" t="t" r="r" b="b"/>
            <a:pathLst>
              <a:path w="43229" h="54452" extrusionOk="0">
                <a:moveTo>
                  <a:pt x="13285" y="543"/>
                </a:moveTo>
                <a:cubicBezTo>
                  <a:pt x="14147" y="543"/>
                  <a:pt x="15011" y="625"/>
                  <a:pt x="15867" y="790"/>
                </a:cubicBezTo>
                <a:cubicBezTo>
                  <a:pt x="18685" y="1297"/>
                  <a:pt x="21092" y="2658"/>
                  <a:pt x="23404" y="4305"/>
                </a:cubicBezTo>
                <a:cubicBezTo>
                  <a:pt x="24512" y="5128"/>
                  <a:pt x="25621" y="5984"/>
                  <a:pt x="26729" y="6775"/>
                </a:cubicBezTo>
                <a:cubicBezTo>
                  <a:pt x="27268" y="7187"/>
                  <a:pt x="27806" y="7567"/>
                  <a:pt x="28376" y="7915"/>
                </a:cubicBezTo>
                <a:cubicBezTo>
                  <a:pt x="28788" y="8137"/>
                  <a:pt x="29326" y="8644"/>
                  <a:pt x="29801" y="8707"/>
                </a:cubicBezTo>
                <a:cubicBezTo>
                  <a:pt x="30054" y="8675"/>
                  <a:pt x="30339" y="8580"/>
                  <a:pt x="30593" y="8485"/>
                </a:cubicBezTo>
                <a:cubicBezTo>
                  <a:pt x="30973" y="8390"/>
                  <a:pt x="31353" y="8359"/>
                  <a:pt x="31733" y="8327"/>
                </a:cubicBezTo>
                <a:cubicBezTo>
                  <a:pt x="31854" y="8322"/>
                  <a:pt x="31977" y="8319"/>
                  <a:pt x="32099" y="8319"/>
                </a:cubicBezTo>
                <a:cubicBezTo>
                  <a:pt x="32714" y="8319"/>
                  <a:pt x="33343" y="8385"/>
                  <a:pt x="33950" y="8517"/>
                </a:cubicBezTo>
                <a:cubicBezTo>
                  <a:pt x="35375" y="8834"/>
                  <a:pt x="36673" y="9499"/>
                  <a:pt x="37782" y="10449"/>
                </a:cubicBezTo>
                <a:cubicBezTo>
                  <a:pt x="39904" y="12254"/>
                  <a:pt x="41234" y="14851"/>
                  <a:pt x="42089" y="17448"/>
                </a:cubicBezTo>
                <a:cubicBezTo>
                  <a:pt x="42564" y="18968"/>
                  <a:pt x="42690" y="20425"/>
                  <a:pt x="41645" y="21691"/>
                </a:cubicBezTo>
                <a:cubicBezTo>
                  <a:pt x="40949" y="22451"/>
                  <a:pt x="40220" y="23116"/>
                  <a:pt x="39397" y="23687"/>
                </a:cubicBezTo>
                <a:cubicBezTo>
                  <a:pt x="37813" y="24922"/>
                  <a:pt x="36483" y="26315"/>
                  <a:pt x="36420" y="28437"/>
                </a:cubicBezTo>
                <a:cubicBezTo>
                  <a:pt x="36357" y="30717"/>
                  <a:pt x="37592" y="32902"/>
                  <a:pt x="38447" y="34961"/>
                </a:cubicBezTo>
                <a:cubicBezTo>
                  <a:pt x="38934" y="36058"/>
                  <a:pt x="39305" y="37214"/>
                  <a:pt x="39558" y="38400"/>
                </a:cubicBezTo>
                <a:lnTo>
                  <a:pt x="39558" y="38400"/>
                </a:lnTo>
                <a:cubicBezTo>
                  <a:pt x="39554" y="38423"/>
                  <a:pt x="39553" y="38449"/>
                  <a:pt x="39555" y="38476"/>
                </a:cubicBezTo>
                <a:cubicBezTo>
                  <a:pt x="40284" y="44145"/>
                  <a:pt x="35565" y="49275"/>
                  <a:pt x="30910" y="51745"/>
                </a:cubicBezTo>
                <a:cubicBezTo>
                  <a:pt x="28272" y="53158"/>
                  <a:pt x="25275" y="53955"/>
                  <a:pt x="22294" y="53955"/>
                </a:cubicBezTo>
                <a:cubicBezTo>
                  <a:pt x="20264" y="53955"/>
                  <a:pt x="18240" y="53586"/>
                  <a:pt x="16342" y="52790"/>
                </a:cubicBezTo>
                <a:cubicBezTo>
                  <a:pt x="11781" y="50795"/>
                  <a:pt x="8361" y="46837"/>
                  <a:pt x="7094" y="41991"/>
                </a:cubicBezTo>
                <a:cubicBezTo>
                  <a:pt x="6493" y="39458"/>
                  <a:pt x="6588" y="36829"/>
                  <a:pt x="7316" y="34327"/>
                </a:cubicBezTo>
                <a:cubicBezTo>
                  <a:pt x="8013" y="31794"/>
                  <a:pt x="8868" y="29229"/>
                  <a:pt x="8203" y="26568"/>
                </a:cubicBezTo>
                <a:cubicBezTo>
                  <a:pt x="6999" y="21913"/>
                  <a:pt x="2471" y="19031"/>
                  <a:pt x="1299" y="14376"/>
                </a:cubicBezTo>
                <a:cubicBezTo>
                  <a:pt x="1" y="9340"/>
                  <a:pt x="2977" y="3925"/>
                  <a:pt x="7601" y="1772"/>
                </a:cubicBezTo>
                <a:cubicBezTo>
                  <a:pt x="9401" y="959"/>
                  <a:pt x="11338" y="543"/>
                  <a:pt x="13285" y="543"/>
                </a:cubicBezTo>
                <a:close/>
                <a:moveTo>
                  <a:pt x="13286" y="1"/>
                </a:moveTo>
                <a:cubicBezTo>
                  <a:pt x="12178" y="1"/>
                  <a:pt x="11069" y="125"/>
                  <a:pt x="9976" y="378"/>
                </a:cubicBezTo>
                <a:cubicBezTo>
                  <a:pt x="5004" y="1487"/>
                  <a:pt x="1236" y="5572"/>
                  <a:pt x="539" y="10607"/>
                </a:cubicBezTo>
                <a:cubicBezTo>
                  <a:pt x="254" y="13014"/>
                  <a:pt x="792" y="15421"/>
                  <a:pt x="2059" y="17511"/>
                </a:cubicBezTo>
                <a:cubicBezTo>
                  <a:pt x="3357" y="19760"/>
                  <a:pt x="5163" y="21660"/>
                  <a:pt x="6461" y="23908"/>
                </a:cubicBezTo>
                <a:cubicBezTo>
                  <a:pt x="7221" y="25080"/>
                  <a:pt x="7696" y="26442"/>
                  <a:pt x="7886" y="27867"/>
                </a:cubicBezTo>
                <a:cubicBezTo>
                  <a:pt x="8044" y="29545"/>
                  <a:pt x="7633" y="31224"/>
                  <a:pt x="7158" y="32839"/>
                </a:cubicBezTo>
                <a:cubicBezTo>
                  <a:pt x="6461" y="35404"/>
                  <a:pt x="5891" y="37874"/>
                  <a:pt x="6271" y="40534"/>
                </a:cubicBezTo>
                <a:cubicBezTo>
                  <a:pt x="7031" y="45443"/>
                  <a:pt x="9913" y="49718"/>
                  <a:pt x="14157" y="52284"/>
                </a:cubicBezTo>
                <a:cubicBezTo>
                  <a:pt x="16631" y="53768"/>
                  <a:pt x="19451" y="54452"/>
                  <a:pt x="22302" y="54452"/>
                </a:cubicBezTo>
                <a:cubicBezTo>
                  <a:pt x="29668" y="54452"/>
                  <a:pt x="37244" y="49892"/>
                  <a:pt x="39619" y="42815"/>
                </a:cubicBezTo>
                <a:cubicBezTo>
                  <a:pt x="40124" y="41424"/>
                  <a:pt x="40283" y="39939"/>
                  <a:pt x="40095" y="38485"/>
                </a:cubicBezTo>
                <a:lnTo>
                  <a:pt x="40095" y="38485"/>
                </a:lnTo>
                <a:cubicBezTo>
                  <a:pt x="40100" y="38453"/>
                  <a:pt x="40100" y="38418"/>
                  <a:pt x="40094" y="38381"/>
                </a:cubicBezTo>
                <a:cubicBezTo>
                  <a:pt x="39650" y="35657"/>
                  <a:pt x="38098" y="33314"/>
                  <a:pt x="37307" y="30685"/>
                </a:cubicBezTo>
                <a:cubicBezTo>
                  <a:pt x="36927" y="29419"/>
                  <a:pt x="36768" y="28025"/>
                  <a:pt x="37307" y="26727"/>
                </a:cubicBezTo>
                <a:cubicBezTo>
                  <a:pt x="37813" y="25555"/>
                  <a:pt x="38858" y="24732"/>
                  <a:pt x="39840" y="23972"/>
                </a:cubicBezTo>
                <a:cubicBezTo>
                  <a:pt x="41487" y="22673"/>
                  <a:pt x="43229" y="21311"/>
                  <a:pt x="43007" y="19000"/>
                </a:cubicBezTo>
                <a:cubicBezTo>
                  <a:pt x="42754" y="16466"/>
                  <a:pt x="41297" y="13679"/>
                  <a:pt x="39745" y="11716"/>
                </a:cubicBezTo>
                <a:cubicBezTo>
                  <a:pt x="38098" y="9625"/>
                  <a:pt x="35787" y="8105"/>
                  <a:pt x="33095" y="7820"/>
                </a:cubicBezTo>
                <a:cubicBezTo>
                  <a:pt x="32794" y="7773"/>
                  <a:pt x="32485" y="7749"/>
                  <a:pt x="32172" y="7749"/>
                </a:cubicBezTo>
                <a:cubicBezTo>
                  <a:pt x="31860" y="7749"/>
                  <a:pt x="31543" y="7773"/>
                  <a:pt x="31226" y="7820"/>
                </a:cubicBezTo>
                <a:cubicBezTo>
                  <a:pt x="30760" y="7876"/>
                  <a:pt x="30392" y="7998"/>
                  <a:pt x="30020" y="7998"/>
                </a:cubicBezTo>
                <a:cubicBezTo>
                  <a:pt x="29760" y="7998"/>
                  <a:pt x="29499" y="7939"/>
                  <a:pt x="29199" y="7757"/>
                </a:cubicBezTo>
                <a:cubicBezTo>
                  <a:pt x="27901" y="6965"/>
                  <a:pt x="26603" y="6079"/>
                  <a:pt x="25399" y="5128"/>
                </a:cubicBezTo>
                <a:cubicBezTo>
                  <a:pt x="23056" y="3355"/>
                  <a:pt x="20649" y="1550"/>
                  <a:pt x="17799" y="695"/>
                </a:cubicBezTo>
                <a:cubicBezTo>
                  <a:pt x="16331" y="236"/>
                  <a:pt x="14810" y="1"/>
                  <a:pt x="13286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6931894" y="2464481"/>
            <a:ext cx="572700" cy="57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 txBox="1">
            <a:spLocks noGrp="1"/>
          </p:cNvSpPr>
          <p:nvPr>
            <p:ph type="subTitle" idx="4294967295"/>
          </p:nvPr>
        </p:nvSpPr>
        <p:spPr>
          <a:xfrm>
            <a:off x="3329775" y="3130379"/>
            <a:ext cx="24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4142E"/>
                </a:solidFill>
                <a:latin typeface="Nunito"/>
                <a:ea typeface="Nunito"/>
                <a:cs typeface="Nunito"/>
                <a:sym typeface="Nunito"/>
              </a:rPr>
              <a:t>t’s the biggest planet in our Solar System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0" name="Google Shape;5280;p43"/>
          <p:cNvSpPr/>
          <p:nvPr/>
        </p:nvSpPr>
        <p:spPr>
          <a:xfrm rot="-5400000">
            <a:off x="4242920" y="3862654"/>
            <a:ext cx="658174" cy="822404"/>
          </a:xfrm>
          <a:custGeom>
            <a:avLst/>
            <a:gdLst/>
            <a:ahLst/>
            <a:cxnLst/>
            <a:rect l="l" t="t" r="r" b="b"/>
            <a:pathLst>
              <a:path w="43166" h="53937" extrusionOk="0">
                <a:moveTo>
                  <a:pt x="13586" y="1"/>
                </a:moveTo>
                <a:cubicBezTo>
                  <a:pt x="10979" y="1"/>
                  <a:pt x="8398" y="688"/>
                  <a:pt x="6239" y="2138"/>
                </a:cubicBezTo>
                <a:cubicBezTo>
                  <a:pt x="2186" y="4862"/>
                  <a:pt x="1" y="10341"/>
                  <a:pt x="1647" y="14964"/>
                </a:cubicBezTo>
                <a:cubicBezTo>
                  <a:pt x="3294" y="19588"/>
                  <a:pt x="8045" y="22755"/>
                  <a:pt x="8520" y="27568"/>
                </a:cubicBezTo>
                <a:cubicBezTo>
                  <a:pt x="8805" y="30419"/>
                  <a:pt x="7475" y="33174"/>
                  <a:pt x="6968" y="35992"/>
                </a:cubicBezTo>
                <a:cubicBezTo>
                  <a:pt x="5669" y="43308"/>
                  <a:pt x="10831" y="51035"/>
                  <a:pt x="17925" y="53220"/>
                </a:cubicBezTo>
                <a:cubicBezTo>
                  <a:pt x="19481" y="53707"/>
                  <a:pt x="21092" y="53937"/>
                  <a:pt x="22706" y="53937"/>
                </a:cubicBezTo>
                <a:cubicBezTo>
                  <a:pt x="28447" y="53937"/>
                  <a:pt x="34219" y="51021"/>
                  <a:pt x="37655" y="46348"/>
                </a:cubicBezTo>
                <a:cubicBezTo>
                  <a:pt x="39397" y="44005"/>
                  <a:pt x="40632" y="41091"/>
                  <a:pt x="40189" y="38178"/>
                </a:cubicBezTo>
                <a:cubicBezTo>
                  <a:pt x="39555" y="33902"/>
                  <a:pt x="35502" y="29627"/>
                  <a:pt x="37687" y="25890"/>
                </a:cubicBezTo>
                <a:cubicBezTo>
                  <a:pt x="39049" y="23483"/>
                  <a:pt x="42596" y="22533"/>
                  <a:pt x="43071" y="19810"/>
                </a:cubicBezTo>
                <a:cubicBezTo>
                  <a:pt x="43166" y="18891"/>
                  <a:pt x="43039" y="17941"/>
                  <a:pt x="42691" y="17086"/>
                </a:cubicBezTo>
                <a:cubicBezTo>
                  <a:pt x="41677" y="13982"/>
                  <a:pt x="39967" y="10942"/>
                  <a:pt x="37243" y="9169"/>
                </a:cubicBezTo>
                <a:cubicBezTo>
                  <a:pt x="35864" y="8249"/>
                  <a:pt x="34263" y="7785"/>
                  <a:pt x="32643" y="7785"/>
                </a:cubicBezTo>
                <a:cubicBezTo>
                  <a:pt x="31808" y="7785"/>
                  <a:pt x="30968" y="7908"/>
                  <a:pt x="30150" y="8155"/>
                </a:cubicBezTo>
                <a:cubicBezTo>
                  <a:pt x="26666" y="6287"/>
                  <a:pt x="23816" y="3247"/>
                  <a:pt x="20237" y="1537"/>
                </a:cubicBezTo>
                <a:cubicBezTo>
                  <a:pt x="18180" y="530"/>
                  <a:pt x="15873" y="1"/>
                  <a:pt x="135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 rot="-5400000">
            <a:off x="4242440" y="3731569"/>
            <a:ext cx="659134" cy="830257"/>
          </a:xfrm>
          <a:custGeom>
            <a:avLst/>
            <a:gdLst/>
            <a:ahLst/>
            <a:cxnLst/>
            <a:rect l="l" t="t" r="r" b="b"/>
            <a:pathLst>
              <a:path w="43229" h="54452" extrusionOk="0">
                <a:moveTo>
                  <a:pt x="13285" y="543"/>
                </a:moveTo>
                <a:cubicBezTo>
                  <a:pt x="14147" y="543"/>
                  <a:pt x="15011" y="625"/>
                  <a:pt x="15867" y="790"/>
                </a:cubicBezTo>
                <a:cubicBezTo>
                  <a:pt x="18685" y="1297"/>
                  <a:pt x="21092" y="2658"/>
                  <a:pt x="23404" y="4305"/>
                </a:cubicBezTo>
                <a:cubicBezTo>
                  <a:pt x="24512" y="5128"/>
                  <a:pt x="25621" y="5984"/>
                  <a:pt x="26729" y="6775"/>
                </a:cubicBezTo>
                <a:cubicBezTo>
                  <a:pt x="27268" y="7187"/>
                  <a:pt x="27806" y="7567"/>
                  <a:pt x="28376" y="7915"/>
                </a:cubicBezTo>
                <a:cubicBezTo>
                  <a:pt x="28788" y="8137"/>
                  <a:pt x="29326" y="8644"/>
                  <a:pt x="29801" y="8707"/>
                </a:cubicBezTo>
                <a:cubicBezTo>
                  <a:pt x="30054" y="8675"/>
                  <a:pt x="30339" y="8580"/>
                  <a:pt x="30593" y="8485"/>
                </a:cubicBezTo>
                <a:cubicBezTo>
                  <a:pt x="30973" y="8390"/>
                  <a:pt x="31353" y="8359"/>
                  <a:pt x="31733" y="8327"/>
                </a:cubicBezTo>
                <a:cubicBezTo>
                  <a:pt x="31854" y="8322"/>
                  <a:pt x="31977" y="8319"/>
                  <a:pt x="32099" y="8319"/>
                </a:cubicBezTo>
                <a:cubicBezTo>
                  <a:pt x="32714" y="8319"/>
                  <a:pt x="33343" y="8385"/>
                  <a:pt x="33950" y="8517"/>
                </a:cubicBezTo>
                <a:cubicBezTo>
                  <a:pt x="35375" y="8834"/>
                  <a:pt x="36673" y="9499"/>
                  <a:pt x="37782" y="10449"/>
                </a:cubicBezTo>
                <a:cubicBezTo>
                  <a:pt x="39904" y="12254"/>
                  <a:pt x="41234" y="14851"/>
                  <a:pt x="42089" y="17448"/>
                </a:cubicBezTo>
                <a:cubicBezTo>
                  <a:pt x="42564" y="18968"/>
                  <a:pt x="42690" y="20425"/>
                  <a:pt x="41645" y="21691"/>
                </a:cubicBezTo>
                <a:cubicBezTo>
                  <a:pt x="40949" y="22451"/>
                  <a:pt x="40220" y="23116"/>
                  <a:pt x="39397" y="23687"/>
                </a:cubicBezTo>
                <a:cubicBezTo>
                  <a:pt x="37813" y="24922"/>
                  <a:pt x="36483" y="26315"/>
                  <a:pt x="36420" y="28437"/>
                </a:cubicBezTo>
                <a:cubicBezTo>
                  <a:pt x="36357" y="30717"/>
                  <a:pt x="37592" y="32902"/>
                  <a:pt x="38447" y="34961"/>
                </a:cubicBezTo>
                <a:cubicBezTo>
                  <a:pt x="38934" y="36058"/>
                  <a:pt x="39305" y="37214"/>
                  <a:pt x="39558" y="38400"/>
                </a:cubicBezTo>
                <a:lnTo>
                  <a:pt x="39558" y="38400"/>
                </a:lnTo>
                <a:cubicBezTo>
                  <a:pt x="39554" y="38423"/>
                  <a:pt x="39553" y="38449"/>
                  <a:pt x="39555" y="38476"/>
                </a:cubicBezTo>
                <a:cubicBezTo>
                  <a:pt x="40284" y="44145"/>
                  <a:pt x="35565" y="49275"/>
                  <a:pt x="30910" y="51745"/>
                </a:cubicBezTo>
                <a:cubicBezTo>
                  <a:pt x="28272" y="53158"/>
                  <a:pt x="25275" y="53955"/>
                  <a:pt x="22294" y="53955"/>
                </a:cubicBezTo>
                <a:cubicBezTo>
                  <a:pt x="20264" y="53955"/>
                  <a:pt x="18240" y="53586"/>
                  <a:pt x="16342" y="52790"/>
                </a:cubicBezTo>
                <a:cubicBezTo>
                  <a:pt x="11781" y="50795"/>
                  <a:pt x="8361" y="46837"/>
                  <a:pt x="7094" y="41991"/>
                </a:cubicBezTo>
                <a:cubicBezTo>
                  <a:pt x="6493" y="39458"/>
                  <a:pt x="6588" y="36829"/>
                  <a:pt x="7316" y="34327"/>
                </a:cubicBezTo>
                <a:cubicBezTo>
                  <a:pt x="8013" y="31794"/>
                  <a:pt x="8868" y="29229"/>
                  <a:pt x="8203" y="26568"/>
                </a:cubicBezTo>
                <a:cubicBezTo>
                  <a:pt x="6999" y="21913"/>
                  <a:pt x="2471" y="19031"/>
                  <a:pt x="1299" y="14376"/>
                </a:cubicBezTo>
                <a:cubicBezTo>
                  <a:pt x="1" y="9340"/>
                  <a:pt x="2977" y="3925"/>
                  <a:pt x="7601" y="1772"/>
                </a:cubicBezTo>
                <a:cubicBezTo>
                  <a:pt x="9401" y="959"/>
                  <a:pt x="11338" y="543"/>
                  <a:pt x="13285" y="543"/>
                </a:cubicBezTo>
                <a:close/>
                <a:moveTo>
                  <a:pt x="13286" y="1"/>
                </a:moveTo>
                <a:cubicBezTo>
                  <a:pt x="12178" y="1"/>
                  <a:pt x="11069" y="125"/>
                  <a:pt x="9976" y="378"/>
                </a:cubicBezTo>
                <a:cubicBezTo>
                  <a:pt x="5004" y="1487"/>
                  <a:pt x="1236" y="5572"/>
                  <a:pt x="539" y="10607"/>
                </a:cubicBezTo>
                <a:cubicBezTo>
                  <a:pt x="254" y="13014"/>
                  <a:pt x="792" y="15421"/>
                  <a:pt x="2059" y="17511"/>
                </a:cubicBezTo>
                <a:cubicBezTo>
                  <a:pt x="3357" y="19760"/>
                  <a:pt x="5163" y="21660"/>
                  <a:pt x="6461" y="23908"/>
                </a:cubicBezTo>
                <a:cubicBezTo>
                  <a:pt x="7221" y="25080"/>
                  <a:pt x="7696" y="26442"/>
                  <a:pt x="7886" y="27867"/>
                </a:cubicBezTo>
                <a:cubicBezTo>
                  <a:pt x="8044" y="29545"/>
                  <a:pt x="7633" y="31224"/>
                  <a:pt x="7158" y="32839"/>
                </a:cubicBezTo>
                <a:cubicBezTo>
                  <a:pt x="6461" y="35404"/>
                  <a:pt x="5891" y="37874"/>
                  <a:pt x="6271" y="40534"/>
                </a:cubicBezTo>
                <a:cubicBezTo>
                  <a:pt x="7031" y="45443"/>
                  <a:pt x="9913" y="49718"/>
                  <a:pt x="14157" y="52284"/>
                </a:cubicBezTo>
                <a:cubicBezTo>
                  <a:pt x="16631" y="53768"/>
                  <a:pt x="19451" y="54452"/>
                  <a:pt x="22302" y="54452"/>
                </a:cubicBezTo>
                <a:cubicBezTo>
                  <a:pt x="29668" y="54452"/>
                  <a:pt x="37244" y="49892"/>
                  <a:pt x="39619" y="42815"/>
                </a:cubicBezTo>
                <a:cubicBezTo>
                  <a:pt x="40124" y="41424"/>
                  <a:pt x="40283" y="39939"/>
                  <a:pt x="40095" y="38485"/>
                </a:cubicBezTo>
                <a:lnTo>
                  <a:pt x="40095" y="38485"/>
                </a:lnTo>
                <a:cubicBezTo>
                  <a:pt x="40100" y="38453"/>
                  <a:pt x="40100" y="38418"/>
                  <a:pt x="40094" y="38381"/>
                </a:cubicBezTo>
                <a:cubicBezTo>
                  <a:pt x="39650" y="35657"/>
                  <a:pt x="38098" y="33314"/>
                  <a:pt x="37307" y="30685"/>
                </a:cubicBezTo>
                <a:cubicBezTo>
                  <a:pt x="36927" y="29419"/>
                  <a:pt x="36768" y="28025"/>
                  <a:pt x="37307" y="26727"/>
                </a:cubicBezTo>
                <a:cubicBezTo>
                  <a:pt x="37813" y="25555"/>
                  <a:pt x="38858" y="24732"/>
                  <a:pt x="39840" y="23972"/>
                </a:cubicBezTo>
                <a:cubicBezTo>
                  <a:pt x="41487" y="22673"/>
                  <a:pt x="43229" y="21311"/>
                  <a:pt x="43007" y="19000"/>
                </a:cubicBezTo>
                <a:cubicBezTo>
                  <a:pt x="42754" y="16466"/>
                  <a:pt x="41297" y="13679"/>
                  <a:pt x="39745" y="11716"/>
                </a:cubicBezTo>
                <a:cubicBezTo>
                  <a:pt x="38098" y="9625"/>
                  <a:pt x="35787" y="8105"/>
                  <a:pt x="33095" y="7820"/>
                </a:cubicBezTo>
                <a:cubicBezTo>
                  <a:pt x="32794" y="7773"/>
                  <a:pt x="32485" y="7749"/>
                  <a:pt x="32172" y="7749"/>
                </a:cubicBezTo>
                <a:cubicBezTo>
                  <a:pt x="31860" y="7749"/>
                  <a:pt x="31543" y="7773"/>
                  <a:pt x="31226" y="7820"/>
                </a:cubicBezTo>
                <a:cubicBezTo>
                  <a:pt x="30760" y="7876"/>
                  <a:pt x="30392" y="7998"/>
                  <a:pt x="30020" y="7998"/>
                </a:cubicBezTo>
                <a:cubicBezTo>
                  <a:pt x="29760" y="7998"/>
                  <a:pt x="29499" y="7939"/>
                  <a:pt x="29199" y="7757"/>
                </a:cubicBezTo>
                <a:cubicBezTo>
                  <a:pt x="27901" y="6965"/>
                  <a:pt x="26603" y="6079"/>
                  <a:pt x="25399" y="5128"/>
                </a:cubicBezTo>
                <a:cubicBezTo>
                  <a:pt x="23056" y="3355"/>
                  <a:pt x="20649" y="1550"/>
                  <a:pt x="17799" y="695"/>
                </a:cubicBezTo>
                <a:cubicBezTo>
                  <a:pt x="16331" y="236"/>
                  <a:pt x="14810" y="1"/>
                  <a:pt x="13286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/>
          <p:nvPr/>
        </p:nvSpPr>
        <p:spPr>
          <a:xfrm>
            <a:off x="4280500" y="2467506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3" name="Google Shape;5283;p43"/>
          <p:cNvSpPr/>
          <p:nvPr/>
        </p:nvSpPr>
        <p:spPr>
          <a:xfrm>
            <a:off x="7722602" y="5055435"/>
            <a:ext cx="93481" cy="78673"/>
          </a:xfrm>
          <a:custGeom>
            <a:avLst/>
            <a:gdLst/>
            <a:ahLst/>
            <a:cxnLst/>
            <a:rect l="l" t="t" r="r" b="b"/>
            <a:pathLst>
              <a:path w="1256" h="1057" extrusionOk="0">
                <a:moveTo>
                  <a:pt x="1151" y="1"/>
                </a:moveTo>
                <a:cubicBezTo>
                  <a:pt x="1136" y="1"/>
                  <a:pt x="1121" y="5"/>
                  <a:pt x="1107" y="15"/>
                </a:cubicBezTo>
                <a:lnTo>
                  <a:pt x="55" y="948"/>
                </a:lnTo>
                <a:cubicBezTo>
                  <a:pt x="0" y="989"/>
                  <a:pt x="55" y="1057"/>
                  <a:pt x="109" y="1057"/>
                </a:cubicBezTo>
                <a:cubicBezTo>
                  <a:pt x="123" y="1057"/>
                  <a:pt x="137" y="1052"/>
                  <a:pt x="149" y="1042"/>
                </a:cubicBezTo>
                <a:lnTo>
                  <a:pt x="1201" y="109"/>
                </a:lnTo>
                <a:cubicBezTo>
                  <a:pt x="1256" y="69"/>
                  <a:pt x="1207" y="1"/>
                  <a:pt x="1151" y="1"/>
                </a:cubicBezTo>
                <a:close/>
              </a:path>
            </a:pathLst>
          </a:custGeom>
          <a:solidFill>
            <a:srgbClr val="FFFB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4" name="Google Shape;5284;p43"/>
          <p:cNvSpPr txBox="1">
            <a:spLocks noGrp="1"/>
          </p:cNvSpPr>
          <p:nvPr>
            <p:ph type="subTitle" idx="4294967295"/>
          </p:nvPr>
        </p:nvSpPr>
        <p:spPr>
          <a:xfrm>
            <a:off x="678425" y="1788519"/>
            <a:ext cx="248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4142E"/>
                </a:solidFill>
                <a:latin typeface="Nunito"/>
                <a:ea typeface="Nunito"/>
                <a:cs typeface="Nunito"/>
                <a:sym typeface="Nunito"/>
              </a:rPr>
              <a:t>Mercury is the closest planet to the Sun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5" name="Google Shape;5285;p43"/>
          <p:cNvSpPr txBox="1">
            <a:spLocks noGrp="1"/>
          </p:cNvSpPr>
          <p:nvPr>
            <p:ph type="title"/>
          </p:nvPr>
        </p:nvSpPr>
        <p:spPr>
          <a:xfrm>
            <a:off x="685800" y="334817"/>
            <a:ext cx="7786500" cy="4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sp>
        <p:nvSpPr>
          <p:cNvPr id="5286" name="Google Shape;5286;p43"/>
          <p:cNvSpPr txBox="1">
            <a:spLocks noGrp="1"/>
          </p:cNvSpPr>
          <p:nvPr>
            <p:ph type="subTitle" idx="4294967295"/>
          </p:nvPr>
        </p:nvSpPr>
        <p:spPr>
          <a:xfrm>
            <a:off x="4224357" y="3850920"/>
            <a:ext cx="719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 b="1">
                <a:latin typeface="Amatic SC"/>
                <a:ea typeface="Amatic SC"/>
                <a:cs typeface="Amatic SC"/>
                <a:sym typeface="Amatic SC"/>
              </a:rPr>
              <a:t>2008</a:t>
            </a:r>
            <a:endParaRPr sz="27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87" name="Google Shape;5287;p43"/>
          <p:cNvSpPr txBox="1">
            <a:spLocks noGrp="1"/>
          </p:cNvSpPr>
          <p:nvPr>
            <p:ph type="subTitle" idx="4294967295"/>
          </p:nvPr>
        </p:nvSpPr>
        <p:spPr>
          <a:xfrm>
            <a:off x="6934600" y="1129757"/>
            <a:ext cx="719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 b="1">
                <a:latin typeface="Amatic SC"/>
                <a:ea typeface="Amatic SC"/>
                <a:cs typeface="Amatic SC"/>
                <a:sym typeface="Amatic SC"/>
              </a:rPr>
              <a:t>2010</a:t>
            </a:r>
            <a:endParaRPr sz="27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288" name="Google Shape;5288;p43"/>
          <p:cNvSpPr txBox="1">
            <a:spLocks noGrp="1"/>
          </p:cNvSpPr>
          <p:nvPr>
            <p:ph type="subTitle" idx="4294967295"/>
          </p:nvPr>
        </p:nvSpPr>
        <p:spPr>
          <a:xfrm>
            <a:off x="6010275" y="1788190"/>
            <a:ext cx="2480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4142E"/>
                </a:solidFill>
                <a:latin typeface="Nunito"/>
                <a:ea typeface="Nunito"/>
                <a:cs typeface="Nunito"/>
                <a:sym typeface="Nunito"/>
              </a:rPr>
              <a:t>Mercury is the closest planet to the Sun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9" name="Google Shape;5289;p43"/>
          <p:cNvSpPr txBox="1">
            <a:spLocks noGrp="1"/>
          </p:cNvSpPr>
          <p:nvPr>
            <p:ph type="subTitle" idx="4294967295"/>
          </p:nvPr>
        </p:nvSpPr>
        <p:spPr>
          <a:xfrm>
            <a:off x="1646900" y="2502300"/>
            <a:ext cx="572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1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0" name="Google Shape;5290;p43"/>
          <p:cNvSpPr txBox="1">
            <a:spLocks noGrp="1"/>
          </p:cNvSpPr>
          <p:nvPr>
            <p:ph type="subTitle" idx="4294967295"/>
          </p:nvPr>
        </p:nvSpPr>
        <p:spPr>
          <a:xfrm>
            <a:off x="4270350" y="2498850"/>
            <a:ext cx="572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2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1" name="Google Shape;5291;p43"/>
          <p:cNvSpPr txBox="1">
            <a:spLocks noGrp="1"/>
          </p:cNvSpPr>
          <p:nvPr>
            <p:ph type="subTitle" idx="4294967295"/>
          </p:nvPr>
        </p:nvSpPr>
        <p:spPr>
          <a:xfrm>
            <a:off x="6952200" y="2502575"/>
            <a:ext cx="572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3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p44"/>
          <p:cNvSpPr/>
          <p:nvPr/>
        </p:nvSpPr>
        <p:spPr>
          <a:xfrm rot="-5400000">
            <a:off x="1851192" y="979269"/>
            <a:ext cx="658174" cy="822404"/>
          </a:xfrm>
          <a:custGeom>
            <a:avLst/>
            <a:gdLst/>
            <a:ahLst/>
            <a:cxnLst/>
            <a:rect l="l" t="t" r="r" b="b"/>
            <a:pathLst>
              <a:path w="43166" h="53937" extrusionOk="0">
                <a:moveTo>
                  <a:pt x="13586" y="1"/>
                </a:moveTo>
                <a:cubicBezTo>
                  <a:pt x="10979" y="1"/>
                  <a:pt x="8398" y="688"/>
                  <a:pt x="6239" y="2138"/>
                </a:cubicBezTo>
                <a:cubicBezTo>
                  <a:pt x="2186" y="4862"/>
                  <a:pt x="1" y="10341"/>
                  <a:pt x="1647" y="14964"/>
                </a:cubicBezTo>
                <a:cubicBezTo>
                  <a:pt x="3294" y="19588"/>
                  <a:pt x="8045" y="22755"/>
                  <a:pt x="8520" y="27568"/>
                </a:cubicBezTo>
                <a:cubicBezTo>
                  <a:pt x="8805" y="30419"/>
                  <a:pt x="7475" y="33174"/>
                  <a:pt x="6968" y="35992"/>
                </a:cubicBezTo>
                <a:cubicBezTo>
                  <a:pt x="5669" y="43308"/>
                  <a:pt x="10831" y="51035"/>
                  <a:pt x="17925" y="53220"/>
                </a:cubicBezTo>
                <a:cubicBezTo>
                  <a:pt x="19481" y="53707"/>
                  <a:pt x="21092" y="53937"/>
                  <a:pt x="22706" y="53937"/>
                </a:cubicBezTo>
                <a:cubicBezTo>
                  <a:pt x="28447" y="53937"/>
                  <a:pt x="34219" y="51021"/>
                  <a:pt x="37655" y="46348"/>
                </a:cubicBezTo>
                <a:cubicBezTo>
                  <a:pt x="39397" y="44005"/>
                  <a:pt x="40632" y="41091"/>
                  <a:pt x="40189" y="38178"/>
                </a:cubicBezTo>
                <a:cubicBezTo>
                  <a:pt x="39555" y="33902"/>
                  <a:pt x="35502" y="29627"/>
                  <a:pt x="37687" y="25890"/>
                </a:cubicBezTo>
                <a:cubicBezTo>
                  <a:pt x="39049" y="23483"/>
                  <a:pt x="42596" y="22533"/>
                  <a:pt x="43071" y="19810"/>
                </a:cubicBezTo>
                <a:cubicBezTo>
                  <a:pt x="43166" y="18891"/>
                  <a:pt x="43039" y="17941"/>
                  <a:pt x="42691" y="17086"/>
                </a:cubicBezTo>
                <a:cubicBezTo>
                  <a:pt x="41677" y="13982"/>
                  <a:pt x="39967" y="10942"/>
                  <a:pt x="37243" y="9169"/>
                </a:cubicBezTo>
                <a:cubicBezTo>
                  <a:pt x="35864" y="8249"/>
                  <a:pt x="34263" y="7785"/>
                  <a:pt x="32643" y="7785"/>
                </a:cubicBezTo>
                <a:cubicBezTo>
                  <a:pt x="31808" y="7785"/>
                  <a:pt x="30968" y="7908"/>
                  <a:pt x="30150" y="8155"/>
                </a:cubicBezTo>
                <a:cubicBezTo>
                  <a:pt x="26666" y="6287"/>
                  <a:pt x="23816" y="3247"/>
                  <a:pt x="20237" y="1537"/>
                </a:cubicBezTo>
                <a:cubicBezTo>
                  <a:pt x="18180" y="530"/>
                  <a:pt x="15873" y="1"/>
                  <a:pt x="13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7" name="Google Shape;5297;p44"/>
          <p:cNvSpPr/>
          <p:nvPr/>
        </p:nvSpPr>
        <p:spPr>
          <a:xfrm>
            <a:off x="-1017224" y="2723437"/>
            <a:ext cx="8451000" cy="6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8" name="Google Shape;5298;p44"/>
          <p:cNvSpPr/>
          <p:nvPr/>
        </p:nvSpPr>
        <p:spPr>
          <a:xfrm>
            <a:off x="1926627" y="2462462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9" name="Google Shape;5299;p44"/>
          <p:cNvSpPr txBox="1">
            <a:spLocks noGrp="1"/>
          </p:cNvSpPr>
          <p:nvPr>
            <p:ph type="subTitle" idx="4294967295"/>
          </p:nvPr>
        </p:nvSpPr>
        <p:spPr>
          <a:xfrm>
            <a:off x="3745275" y="3129597"/>
            <a:ext cx="2243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Neptune is the farthest planet from the Sun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0" name="Google Shape;5300;p44"/>
          <p:cNvSpPr/>
          <p:nvPr/>
        </p:nvSpPr>
        <p:spPr>
          <a:xfrm rot="-5400000">
            <a:off x="4490720" y="3693511"/>
            <a:ext cx="658174" cy="822404"/>
          </a:xfrm>
          <a:custGeom>
            <a:avLst/>
            <a:gdLst/>
            <a:ahLst/>
            <a:cxnLst/>
            <a:rect l="l" t="t" r="r" b="b"/>
            <a:pathLst>
              <a:path w="43166" h="53937" extrusionOk="0">
                <a:moveTo>
                  <a:pt x="13586" y="1"/>
                </a:moveTo>
                <a:cubicBezTo>
                  <a:pt x="10979" y="1"/>
                  <a:pt x="8398" y="688"/>
                  <a:pt x="6239" y="2138"/>
                </a:cubicBezTo>
                <a:cubicBezTo>
                  <a:pt x="2186" y="4862"/>
                  <a:pt x="1" y="10341"/>
                  <a:pt x="1647" y="14964"/>
                </a:cubicBezTo>
                <a:cubicBezTo>
                  <a:pt x="3294" y="19588"/>
                  <a:pt x="8045" y="22755"/>
                  <a:pt x="8520" y="27568"/>
                </a:cubicBezTo>
                <a:cubicBezTo>
                  <a:pt x="8805" y="30419"/>
                  <a:pt x="7475" y="33174"/>
                  <a:pt x="6968" y="35992"/>
                </a:cubicBezTo>
                <a:cubicBezTo>
                  <a:pt x="5669" y="43308"/>
                  <a:pt x="10831" y="51035"/>
                  <a:pt x="17925" y="53220"/>
                </a:cubicBezTo>
                <a:cubicBezTo>
                  <a:pt x="19481" y="53707"/>
                  <a:pt x="21092" y="53937"/>
                  <a:pt x="22706" y="53937"/>
                </a:cubicBezTo>
                <a:cubicBezTo>
                  <a:pt x="28447" y="53937"/>
                  <a:pt x="34219" y="51021"/>
                  <a:pt x="37655" y="46348"/>
                </a:cubicBezTo>
                <a:cubicBezTo>
                  <a:pt x="39397" y="44005"/>
                  <a:pt x="40632" y="41091"/>
                  <a:pt x="40189" y="38178"/>
                </a:cubicBezTo>
                <a:cubicBezTo>
                  <a:pt x="39555" y="33902"/>
                  <a:pt x="35502" y="29627"/>
                  <a:pt x="37687" y="25890"/>
                </a:cubicBezTo>
                <a:cubicBezTo>
                  <a:pt x="39049" y="23483"/>
                  <a:pt x="42596" y="22533"/>
                  <a:pt x="43071" y="19810"/>
                </a:cubicBezTo>
                <a:cubicBezTo>
                  <a:pt x="43166" y="18891"/>
                  <a:pt x="43039" y="17941"/>
                  <a:pt x="42691" y="17086"/>
                </a:cubicBezTo>
                <a:cubicBezTo>
                  <a:pt x="41677" y="13982"/>
                  <a:pt x="39967" y="10942"/>
                  <a:pt x="37243" y="9169"/>
                </a:cubicBezTo>
                <a:cubicBezTo>
                  <a:pt x="35864" y="8249"/>
                  <a:pt x="34263" y="7785"/>
                  <a:pt x="32643" y="7785"/>
                </a:cubicBezTo>
                <a:cubicBezTo>
                  <a:pt x="31808" y="7785"/>
                  <a:pt x="30968" y="7908"/>
                  <a:pt x="30150" y="8155"/>
                </a:cubicBezTo>
                <a:cubicBezTo>
                  <a:pt x="26666" y="6287"/>
                  <a:pt x="23816" y="3247"/>
                  <a:pt x="20237" y="1537"/>
                </a:cubicBezTo>
                <a:cubicBezTo>
                  <a:pt x="18180" y="530"/>
                  <a:pt x="15873" y="1"/>
                  <a:pt x="135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44"/>
          <p:cNvSpPr/>
          <p:nvPr/>
        </p:nvSpPr>
        <p:spPr>
          <a:xfrm rot="-5400000">
            <a:off x="4508980" y="3725572"/>
            <a:ext cx="659134" cy="830257"/>
          </a:xfrm>
          <a:custGeom>
            <a:avLst/>
            <a:gdLst/>
            <a:ahLst/>
            <a:cxnLst/>
            <a:rect l="l" t="t" r="r" b="b"/>
            <a:pathLst>
              <a:path w="43229" h="54452" extrusionOk="0">
                <a:moveTo>
                  <a:pt x="13285" y="543"/>
                </a:moveTo>
                <a:cubicBezTo>
                  <a:pt x="14147" y="543"/>
                  <a:pt x="15011" y="625"/>
                  <a:pt x="15867" y="790"/>
                </a:cubicBezTo>
                <a:cubicBezTo>
                  <a:pt x="18685" y="1297"/>
                  <a:pt x="21092" y="2658"/>
                  <a:pt x="23404" y="4305"/>
                </a:cubicBezTo>
                <a:cubicBezTo>
                  <a:pt x="24512" y="5128"/>
                  <a:pt x="25621" y="5984"/>
                  <a:pt x="26729" y="6775"/>
                </a:cubicBezTo>
                <a:cubicBezTo>
                  <a:pt x="27268" y="7187"/>
                  <a:pt x="27806" y="7567"/>
                  <a:pt x="28376" y="7915"/>
                </a:cubicBezTo>
                <a:cubicBezTo>
                  <a:pt x="28788" y="8137"/>
                  <a:pt x="29326" y="8644"/>
                  <a:pt x="29801" y="8707"/>
                </a:cubicBezTo>
                <a:cubicBezTo>
                  <a:pt x="30054" y="8675"/>
                  <a:pt x="30339" y="8580"/>
                  <a:pt x="30593" y="8485"/>
                </a:cubicBezTo>
                <a:cubicBezTo>
                  <a:pt x="30973" y="8390"/>
                  <a:pt x="31353" y="8359"/>
                  <a:pt x="31733" y="8327"/>
                </a:cubicBezTo>
                <a:cubicBezTo>
                  <a:pt x="31854" y="8322"/>
                  <a:pt x="31977" y="8319"/>
                  <a:pt x="32099" y="8319"/>
                </a:cubicBezTo>
                <a:cubicBezTo>
                  <a:pt x="32714" y="8319"/>
                  <a:pt x="33343" y="8385"/>
                  <a:pt x="33950" y="8517"/>
                </a:cubicBezTo>
                <a:cubicBezTo>
                  <a:pt x="35375" y="8834"/>
                  <a:pt x="36673" y="9499"/>
                  <a:pt x="37782" y="10449"/>
                </a:cubicBezTo>
                <a:cubicBezTo>
                  <a:pt x="39904" y="12254"/>
                  <a:pt x="41234" y="14851"/>
                  <a:pt x="42089" y="17448"/>
                </a:cubicBezTo>
                <a:cubicBezTo>
                  <a:pt x="42564" y="18968"/>
                  <a:pt x="42690" y="20425"/>
                  <a:pt x="41645" y="21691"/>
                </a:cubicBezTo>
                <a:cubicBezTo>
                  <a:pt x="40949" y="22451"/>
                  <a:pt x="40220" y="23116"/>
                  <a:pt x="39397" y="23687"/>
                </a:cubicBezTo>
                <a:cubicBezTo>
                  <a:pt x="37813" y="24922"/>
                  <a:pt x="36483" y="26315"/>
                  <a:pt x="36420" y="28437"/>
                </a:cubicBezTo>
                <a:cubicBezTo>
                  <a:pt x="36357" y="30717"/>
                  <a:pt x="37592" y="32902"/>
                  <a:pt x="38447" y="34961"/>
                </a:cubicBezTo>
                <a:cubicBezTo>
                  <a:pt x="38934" y="36058"/>
                  <a:pt x="39305" y="37214"/>
                  <a:pt x="39558" y="38400"/>
                </a:cubicBezTo>
                <a:lnTo>
                  <a:pt x="39558" y="38400"/>
                </a:lnTo>
                <a:cubicBezTo>
                  <a:pt x="39554" y="38423"/>
                  <a:pt x="39553" y="38449"/>
                  <a:pt x="39555" y="38476"/>
                </a:cubicBezTo>
                <a:cubicBezTo>
                  <a:pt x="40284" y="44145"/>
                  <a:pt x="35565" y="49275"/>
                  <a:pt x="30910" y="51745"/>
                </a:cubicBezTo>
                <a:cubicBezTo>
                  <a:pt x="28272" y="53158"/>
                  <a:pt x="25275" y="53955"/>
                  <a:pt x="22294" y="53955"/>
                </a:cubicBezTo>
                <a:cubicBezTo>
                  <a:pt x="20264" y="53955"/>
                  <a:pt x="18240" y="53586"/>
                  <a:pt x="16342" y="52790"/>
                </a:cubicBezTo>
                <a:cubicBezTo>
                  <a:pt x="11781" y="50795"/>
                  <a:pt x="8361" y="46837"/>
                  <a:pt x="7094" y="41991"/>
                </a:cubicBezTo>
                <a:cubicBezTo>
                  <a:pt x="6493" y="39458"/>
                  <a:pt x="6588" y="36829"/>
                  <a:pt x="7316" y="34327"/>
                </a:cubicBezTo>
                <a:cubicBezTo>
                  <a:pt x="8013" y="31794"/>
                  <a:pt x="8868" y="29229"/>
                  <a:pt x="8203" y="26568"/>
                </a:cubicBezTo>
                <a:cubicBezTo>
                  <a:pt x="6999" y="21913"/>
                  <a:pt x="2471" y="19031"/>
                  <a:pt x="1299" y="14376"/>
                </a:cubicBezTo>
                <a:cubicBezTo>
                  <a:pt x="1" y="9340"/>
                  <a:pt x="2977" y="3925"/>
                  <a:pt x="7601" y="1772"/>
                </a:cubicBezTo>
                <a:cubicBezTo>
                  <a:pt x="9401" y="959"/>
                  <a:pt x="11338" y="543"/>
                  <a:pt x="13285" y="543"/>
                </a:cubicBezTo>
                <a:close/>
                <a:moveTo>
                  <a:pt x="13286" y="1"/>
                </a:moveTo>
                <a:cubicBezTo>
                  <a:pt x="12178" y="1"/>
                  <a:pt x="11069" y="125"/>
                  <a:pt x="9976" y="378"/>
                </a:cubicBezTo>
                <a:cubicBezTo>
                  <a:pt x="5004" y="1487"/>
                  <a:pt x="1236" y="5572"/>
                  <a:pt x="539" y="10607"/>
                </a:cubicBezTo>
                <a:cubicBezTo>
                  <a:pt x="254" y="13014"/>
                  <a:pt x="792" y="15421"/>
                  <a:pt x="2059" y="17511"/>
                </a:cubicBezTo>
                <a:cubicBezTo>
                  <a:pt x="3357" y="19760"/>
                  <a:pt x="5163" y="21660"/>
                  <a:pt x="6461" y="23908"/>
                </a:cubicBezTo>
                <a:cubicBezTo>
                  <a:pt x="7221" y="25080"/>
                  <a:pt x="7696" y="26442"/>
                  <a:pt x="7886" y="27867"/>
                </a:cubicBezTo>
                <a:cubicBezTo>
                  <a:pt x="8044" y="29545"/>
                  <a:pt x="7633" y="31224"/>
                  <a:pt x="7158" y="32839"/>
                </a:cubicBezTo>
                <a:cubicBezTo>
                  <a:pt x="6461" y="35404"/>
                  <a:pt x="5891" y="37874"/>
                  <a:pt x="6271" y="40534"/>
                </a:cubicBezTo>
                <a:cubicBezTo>
                  <a:pt x="7031" y="45443"/>
                  <a:pt x="9913" y="49718"/>
                  <a:pt x="14157" y="52284"/>
                </a:cubicBezTo>
                <a:cubicBezTo>
                  <a:pt x="16631" y="53768"/>
                  <a:pt x="19451" y="54452"/>
                  <a:pt x="22302" y="54452"/>
                </a:cubicBezTo>
                <a:cubicBezTo>
                  <a:pt x="29668" y="54452"/>
                  <a:pt x="37244" y="49892"/>
                  <a:pt x="39619" y="42815"/>
                </a:cubicBezTo>
                <a:cubicBezTo>
                  <a:pt x="40124" y="41424"/>
                  <a:pt x="40283" y="39939"/>
                  <a:pt x="40095" y="38485"/>
                </a:cubicBezTo>
                <a:lnTo>
                  <a:pt x="40095" y="38485"/>
                </a:lnTo>
                <a:cubicBezTo>
                  <a:pt x="40100" y="38453"/>
                  <a:pt x="40100" y="38418"/>
                  <a:pt x="40094" y="38381"/>
                </a:cubicBezTo>
                <a:cubicBezTo>
                  <a:pt x="39650" y="35657"/>
                  <a:pt x="38098" y="33314"/>
                  <a:pt x="37307" y="30685"/>
                </a:cubicBezTo>
                <a:cubicBezTo>
                  <a:pt x="36927" y="29419"/>
                  <a:pt x="36768" y="28025"/>
                  <a:pt x="37307" y="26727"/>
                </a:cubicBezTo>
                <a:cubicBezTo>
                  <a:pt x="37813" y="25555"/>
                  <a:pt x="38858" y="24732"/>
                  <a:pt x="39840" y="23972"/>
                </a:cubicBezTo>
                <a:cubicBezTo>
                  <a:pt x="41487" y="22673"/>
                  <a:pt x="43229" y="21311"/>
                  <a:pt x="43007" y="19000"/>
                </a:cubicBezTo>
                <a:cubicBezTo>
                  <a:pt x="42754" y="16466"/>
                  <a:pt x="41297" y="13679"/>
                  <a:pt x="39745" y="11716"/>
                </a:cubicBezTo>
                <a:cubicBezTo>
                  <a:pt x="38098" y="9625"/>
                  <a:pt x="35787" y="8105"/>
                  <a:pt x="33095" y="7820"/>
                </a:cubicBezTo>
                <a:cubicBezTo>
                  <a:pt x="32794" y="7773"/>
                  <a:pt x="32485" y="7749"/>
                  <a:pt x="32172" y="7749"/>
                </a:cubicBezTo>
                <a:cubicBezTo>
                  <a:pt x="31860" y="7749"/>
                  <a:pt x="31543" y="7773"/>
                  <a:pt x="31226" y="7820"/>
                </a:cubicBezTo>
                <a:cubicBezTo>
                  <a:pt x="30760" y="7876"/>
                  <a:pt x="30392" y="7998"/>
                  <a:pt x="30020" y="7998"/>
                </a:cubicBezTo>
                <a:cubicBezTo>
                  <a:pt x="29760" y="7998"/>
                  <a:pt x="29499" y="7939"/>
                  <a:pt x="29199" y="7757"/>
                </a:cubicBezTo>
                <a:cubicBezTo>
                  <a:pt x="27901" y="6965"/>
                  <a:pt x="26603" y="6079"/>
                  <a:pt x="25399" y="5128"/>
                </a:cubicBezTo>
                <a:cubicBezTo>
                  <a:pt x="23056" y="3355"/>
                  <a:pt x="20649" y="1550"/>
                  <a:pt x="17799" y="695"/>
                </a:cubicBezTo>
                <a:cubicBezTo>
                  <a:pt x="16331" y="236"/>
                  <a:pt x="14810" y="1"/>
                  <a:pt x="13286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44"/>
          <p:cNvSpPr/>
          <p:nvPr/>
        </p:nvSpPr>
        <p:spPr>
          <a:xfrm>
            <a:off x="4580771" y="2462464"/>
            <a:ext cx="572700" cy="572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5303" name="Google Shape;5303;p44"/>
          <p:cNvSpPr txBox="1">
            <a:spLocks noGrp="1"/>
          </p:cNvSpPr>
          <p:nvPr>
            <p:ph type="subTitle" idx="4294967295"/>
          </p:nvPr>
        </p:nvSpPr>
        <p:spPr>
          <a:xfrm>
            <a:off x="1891434" y="1159384"/>
            <a:ext cx="917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 b="1">
                <a:latin typeface="Amatic SC"/>
                <a:ea typeface="Amatic SC"/>
                <a:cs typeface="Amatic SC"/>
                <a:sym typeface="Amatic SC"/>
              </a:rPr>
              <a:t>2012</a:t>
            </a:r>
            <a:endParaRPr sz="27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04" name="Google Shape;5304;p44"/>
          <p:cNvSpPr/>
          <p:nvPr/>
        </p:nvSpPr>
        <p:spPr>
          <a:xfrm>
            <a:off x="7045427" y="2548231"/>
            <a:ext cx="830100" cy="4152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44"/>
          <p:cNvSpPr/>
          <p:nvPr/>
        </p:nvSpPr>
        <p:spPr>
          <a:xfrm rot="-5400000">
            <a:off x="1884265" y="1012993"/>
            <a:ext cx="659134" cy="830257"/>
          </a:xfrm>
          <a:custGeom>
            <a:avLst/>
            <a:gdLst/>
            <a:ahLst/>
            <a:cxnLst/>
            <a:rect l="l" t="t" r="r" b="b"/>
            <a:pathLst>
              <a:path w="43229" h="54452" extrusionOk="0">
                <a:moveTo>
                  <a:pt x="13285" y="543"/>
                </a:moveTo>
                <a:cubicBezTo>
                  <a:pt x="14147" y="543"/>
                  <a:pt x="15011" y="625"/>
                  <a:pt x="15867" y="790"/>
                </a:cubicBezTo>
                <a:cubicBezTo>
                  <a:pt x="18685" y="1297"/>
                  <a:pt x="21092" y="2658"/>
                  <a:pt x="23404" y="4305"/>
                </a:cubicBezTo>
                <a:cubicBezTo>
                  <a:pt x="24512" y="5128"/>
                  <a:pt x="25621" y="5984"/>
                  <a:pt x="26729" y="6775"/>
                </a:cubicBezTo>
                <a:cubicBezTo>
                  <a:pt x="27268" y="7187"/>
                  <a:pt x="27806" y="7567"/>
                  <a:pt x="28376" y="7915"/>
                </a:cubicBezTo>
                <a:cubicBezTo>
                  <a:pt x="28788" y="8137"/>
                  <a:pt x="29326" y="8644"/>
                  <a:pt x="29801" y="8707"/>
                </a:cubicBezTo>
                <a:cubicBezTo>
                  <a:pt x="30054" y="8675"/>
                  <a:pt x="30339" y="8580"/>
                  <a:pt x="30593" y="8485"/>
                </a:cubicBezTo>
                <a:cubicBezTo>
                  <a:pt x="30973" y="8390"/>
                  <a:pt x="31353" y="8359"/>
                  <a:pt x="31733" y="8327"/>
                </a:cubicBezTo>
                <a:cubicBezTo>
                  <a:pt x="31854" y="8322"/>
                  <a:pt x="31977" y="8319"/>
                  <a:pt x="32099" y="8319"/>
                </a:cubicBezTo>
                <a:cubicBezTo>
                  <a:pt x="32714" y="8319"/>
                  <a:pt x="33343" y="8385"/>
                  <a:pt x="33950" y="8517"/>
                </a:cubicBezTo>
                <a:cubicBezTo>
                  <a:pt x="35375" y="8834"/>
                  <a:pt x="36673" y="9499"/>
                  <a:pt x="37782" y="10449"/>
                </a:cubicBezTo>
                <a:cubicBezTo>
                  <a:pt x="39904" y="12254"/>
                  <a:pt x="41234" y="14851"/>
                  <a:pt x="42089" y="17448"/>
                </a:cubicBezTo>
                <a:cubicBezTo>
                  <a:pt x="42564" y="18968"/>
                  <a:pt x="42690" y="20425"/>
                  <a:pt x="41645" y="21691"/>
                </a:cubicBezTo>
                <a:cubicBezTo>
                  <a:pt x="40949" y="22451"/>
                  <a:pt x="40220" y="23116"/>
                  <a:pt x="39397" y="23687"/>
                </a:cubicBezTo>
                <a:cubicBezTo>
                  <a:pt x="37813" y="24922"/>
                  <a:pt x="36483" y="26315"/>
                  <a:pt x="36420" y="28437"/>
                </a:cubicBezTo>
                <a:cubicBezTo>
                  <a:pt x="36357" y="30717"/>
                  <a:pt x="37592" y="32902"/>
                  <a:pt x="38447" y="34961"/>
                </a:cubicBezTo>
                <a:cubicBezTo>
                  <a:pt x="38934" y="36058"/>
                  <a:pt x="39305" y="37214"/>
                  <a:pt x="39558" y="38400"/>
                </a:cubicBezTo>
                <a:lnTo>
                  <a:pt x="39558" y="38400"/>
                </a:lnTo>
                <a:cubicBezTo>
                  <a:pt x="39554" y="38423"/>
                  <a:pt x="39553" y="38449"/>
                  <a:pt x="39555" y="38476"/>
                </a:cubicBezTo>
                <a:cubicBezTo>
                  <a:pt x="40284" y="44145"/>
                  <a:pt x="35565" y="49275"/>
                  <a:pt x="30910" y="51745"/>
                </a:cubicBezTo>
                <a:cubicBezTo>
                  <a:pt x="28272" y="53158"/>
                  <a:pt x="25275" y="53955"/>
                  <a:pt x="22294" y="53955"/>
                </a:cubicBezTo>
                <a:cubicBezTo>
                  <a:pt x="20264" y="53955"/>
                  <a:pt x="18240" y="53586"/>
                  <a:pt x="16342" y="52790"/>
                </a:cubicBezTo>
                <a:cubicBezTo>
                  <a:pt x="11781" y="50795"/>
                  <a:pt x="8361" y="46837"/>
                  <a:pt x="7094" y="41991"/>
                </a:cubicBezTo>
                <a:cubicBezTo>
                  <a:pt x="6493" y="39458"/>
                  <a:pt x="6588" y="36829"/>
                  <a:pt x="7316" y="34327"/>
                </a:cubicBezTo>
                <a:cubicBezTo>
                  <a:pt x="8013" y="31794"/>
                  <a:pt x="8868" y="29229"/>
                  <a:pt x="8203" y="26568"/>
                </a:cubicBezTo>
                <a:cubicBezTo>
                  <a:pt x="6999" y="21913"/>
                  <a:pt x="2471" y="19031"/>
                  <a:pt x="1299" y="14376"/>
                </a:cubicBezTo>
                <a:cubicBezTo>
                  <a:pt x="1" y="9340"/>
                  <a:pt x="2977" y="3925"/>
                  <a:pt x="7601" y="1772"/>
                </a:cubicBezTo>
                <a:cubicBezTo>
                  <a:pt x="9401" y="959"/>
                  <a:pt x="11338" y="543"/>
                  <a:pt x="13285" y="543"/>
                </a:cubicBezTo>
                <a:close/>
                <a:moveTo>
                  <a:pt x="13286" y="1"/>
                </a:moveTo>
                <a:cubicBezTo>
                  <a:pt x="12178" y="1"/>
                  <a:pt x="11069" y="125"/>
                  <a:pt x="9976" y="378"/>
                </a:cubicBezTo>
                <a:cubicBezTo>
                  <a:pt x="5004" y="1487"/>
                  <a:pt x="1236" y="5572"/>
                  <a:pt x="539" y="10607"/>
                </a:cubicBezTo>
                <a:cubicBezTo>
                  <a:pt x="254" y="13014"/>
                  <a:pt x="792" y="15421"/>
                  <a:pt x="2059" y="17511"/>
                </a:cubicBezTo>
                <a:cubicBezTo>
                  <a:pt x="3357" y="19760"/>
                  <a:pt x="5163" y="21660"/>
                  <a:pt x="6461" y="23908"/>
                </a:cubicBezTo>
                <a:cubicBezTo>
                  <a:pt x="7221" y="25080"/>
                  <a:pt x="7696" y="26442"/>
                  <a:pt x="7886" y="27867"/>
                </a:cubicBezTo>
                <a:cubicBezTo>
                  <a:pt x="8044" y="29545"/>
                  <a:pt x="7633" y="31224"/>
                  <a:pt x="7158" y="32839"/>
                </a:cubicBezTo>
                <a:cubicBezTo>
                  <a:pt x="6461" y="35404"/>
                  <a:pt x="5891" y="37874"/>
                  <a:pt x="6271" y="40534"/>
                </a:cubicBezTo>
                <a:cubicBezTo>
                  <a:pt x="7031" y="45443"/>
                  <a:pt x="9913" y="49718"/>
                  <a:pt x="14157" y="52284"/>
                </a:cubicBezTo>
                <a:cubicBezTo>
                  <a:pt x="16631" y="53768"/>
                  <a:pt x="19451" y="54452"/>
                  <a:pt x="22302" y="54452"/>
                </a:cubicBezTo>
                <a:cubicBezTo>
                  <a:pt x="29668" y="54452"/>
                  <a:pt x="37244" y="49892"/>
                  <a:pt x="39619" y="42815"/>
                </a:cubicBezTo>
                <a:cubicBezTo>
                  <a:pt x="40124" y="41424"/>
                  <a:pt x="40283" y="39939"/>
                  <a:pt x="40095" y="38485"/>
                </a:cubicBezTo>
                <a:lnTo>
                  <a:pt x="40095" y="38485"/>
                </a:lnTo>
                <a:cubicBezTo>
                  <a:pt x="40100" y="38453"/>
                  <a:pt x="40100" y="38418"/>
                  <a:pt x="40094" y="38381"/>
                </a:cubicBezTo>
                <a:cubicBezTo>
                  <a:pt x="39650" y="35657"/>
                  <a:pt x="38098" y="33314"/>
                  <a:pt x="37307" y="30685"/>
                </a:cubicBezTo>
                <a:cubicBezTo>
                  <a:pt x="36927" y="29419"/>
                  <a:pt x="36768" y="28025"/>
                  <a:pt x="37307" y="26727"/>
                </a:cubicBezTo>
                <a:cubicBezTo>
                  <a:pt x="37813" y="25555"/>
                  <a:pt x="38858" y="24732"/>
                  <a:pt x="39840" y="23972"/>
                </a:cubicBezTo>
                <a:cubicBezTo>
                  <a:pt x="41487" y="22673"/>
                  <a:pt x="43229" y="21311"/>
                  <a:pt x="43007" y="19000"/>
                </a:cubicBezTo>
                <a:cubicBezTo>
                  <a:pt x="42754" y="16466"/>
                  <a:pt x="41297" y="13679"/>
                  <a:pt x="39745" y="11716"/>
                </a:cubicBezTo>
                <a:cubicBezTo>
                  <a:pt x="38098" y="9625"/>
                  <a:pt x="35787" y="8105"/>
                  <a:pt x="33095" y="7820"/>
                </a:cubicBezTo>
                <a:cubicBezTo>
                  <a:pt x="32794" y="7773"/>
                  <a:pt x="32485" y="7749"/>
                  <a:pt x="32172" y="7749"/>
                </a:cubicBezTo>
                <a:cubicBezTo>
                  <a:pt x="31860" y="7749"/>
                  <a:pt x="31543" y="7773"/>
                  <a:pt x="31226" y="7820"/>
                </a:cubicBezTo>
                <a:cubicBezTo>
                  <a:pt x="30760" y="7876"/>
                  <a:pt x="30392" y="7998"/>
                  <a:pt x="30020" y="7998"/>
                </a:cubicBezTo>
                <a:cubicBezTo>
                  <a:pt x="29760" y="7998"/>
                  <a:pt x="29499" y="7939"/>
                  <a:pt x="29199" y="7757"/>
                </a:cubicBezTo>
                <a:cubicBezTo>
                  <a:pt x="27901" y="6965"/>
                  <a:pt x="26603" y="6079"/>
                  <a:pt x="25399" y="5128"/>
                </a:cubicBezTo>
                <a:cubicBezTo>
                  <a:pt x="23056" y="3355"/>
                  <a:pt x="20649" y="1550"/>
                  <a:pt x="17799" y="695"/>
                </a:cubicBezTo>
                <a:cubicBezTo>
                  <a:pt x="16331" y="236"/>
                  <a:pt x="14810" y="1"/>
                  <a:pt x="13286" y="1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6" name="Google Shape;5306;p44"/>
          <p:cNvSpPr/>
          <p:nvPr/>
        </p:nvSpPr>
        <p:spPr>
          <a:xfrm>
            <a:off x="8808811" y="5194271"/>
            <a:ext cx="115606" cy="121615"/>
          </a:xfrm>
          <a:custGeom>
            <a:avLst/>
            <a:gdLst/>
            <a:ahLst/>
            <a:cxnLst/>
            <a:rect l="l" t="t" r="r" b="b"/>
            <a:pathLst>
              <a:path w="1116" h="1174" extrusionOk="0">
                <a:moveTo>
                  <a:pt x="670" y="0"/>
                </a:moveTo>
                <a:cubicBezTo>
                  <a:pt x="658" y="0"/>
                  <a:pt x="645" y="3"/>
                  <a:pt x="634" y="10"/>
                </a:cubicBezTo>
                <a:cubicBezTo>
                  <a:pt x="505" y="45"/>
                  <a:pt x="488" y="199"/>
                  <a:pt x="463" y="318"/>
                </a:cubicBezTo>
                <a:cubicBezTo>
                  <a:pt x="454" y="361"/>
                  <a:pt x="445" y="404"/>
                  <a:pt x="437" y="447"/>
                </a:cubicBezTo>
                <a:lnTo>
                  <a:pt x="351" y="412"/>
                </a:lnTo>
                <a:lnTo>
                  <a:pt x="206" y="344"/>
                </a:lnTo>
                <a:cubicBezTo>
                  <a:pt x="230" y="288"/>
                  <a:pt x="186" y="223"/>
                  <a:pt x="123" y="223"/>
                </a:cubicBezTo>
                <a:cubicBezTo>
                  <a:pt x="120" y="223"/>
                  <a:pt x="116" y="224"/>
                  <a:pt x="112" y="224"/>
                </a:cubicBezTo>
                <a:cubicBezTo>
                  <a:pt x="9" y="250"/>
                  <a:pt x="1" y="327"/>
                  <a:pt x="35" y="395"/>
                </a:cubicBezTo>
                <a:cubicBezTo>
                  <a:pt x="35" y="421"/>
                  <a:pt x="52" y="447"/>
                  <a:pt x="78" y="455"/>
                </a:cubicBezTo>
                <a:cubicBezTo>
                  <a:pt x="86" y="472"/>
                  <a:pt x="95" y="481"/>
                  <a:pt x="103" y="489"/>
                </a:cubicBezTo>
                <a:cubicBezTo>
                  <a:pt x="180" y="549"/>
                  <a:pt x="266" y="601"/>
                  <a:pt x="360" y="643"/>
                </a:cubicBezTo>
                <a:cubicBezTo>
                  <a:pt x="377" y="652"/>
                  <a:pt x="386" y="660"/>
                  <a:pt x="403" y="669"/>
                </a:cubicBezTo>
                <a:cubicBezTo>
                  <a:pt x="394" y="720"/>
                  <a:pt x="386" y="763"/>
                  <a:pt x="377" y="806"/>
                </a:cubicBezTo>
                <a:cubicBezTo>
                  <a:pt x="377" y="832"/>
                  <a:pt x="377" y="849"/>
                  <a:pt x="394" y="874"/>
                </a:cubicBezTo>
                <a:lnTo>
                  <a:pt x="394" y="1003"/>
                </a:lnTo>
                <a:cubicBezTo>
                  <a:pt x="386" y="1020"/>
                  <a:pt x="377" y="1037"/>
                  <a:pt x="377" y="1054"/>
                </a:cubicBezTo>
                <a:cubicBezTo>
                  <a:pt x="348" y="1118"/>
                  <a:pt x="398" y="1174"/>
                  <a:pt x="449" y="1174"/>
                </a:cubicBezTo>
                <a:cubicBezTo>
                  <a:pt x="473" y="1174"/>
                  <a:pt x="497" y="1161"/>
                  <a:pt x="514" y="1131"/>
                </a:cubicBezTo>
                <a:cubicBezTo>
                  <a:pt x="557" y="1045"/>
                  <a:pt x="599" y="960"/>
                  <a:pt x="634" y="866"/>
                </a:cubicBezTo>
                <a:cubicBezTo>
                  <a:pt x="651" y="840"/>
                  <a:pt x="659" y="823"/>
                  <a:pt x="659" y="797"/>
                </a:cubicBezTo>
                <a:cubicBezTo>
                  <a:pt x="702" y="814"/>
                  <a:pt x="745" y="823"/>
                  <a:pt x="788" y="832"/>
                </a:cubicBezTo>
                <a:cubicBezTo>
                  <a:pt x="795" y="834"/>
                  <a:pt x="803" y="835"/>
                  <a:pt x="810" y="835"/>
                </a:cubicBezTo>
                <a:cubicBezTo>
                  <a:pt x="828" y="835"/>
                  <a:pt x="844" y="829"/>
                  <a:pt x="856" y="823"/>
                </a:cubicBezTo>
                <a:lnTo>
                  <a:pt x="959" y="866"/>
                </a:lnTo>
                <a:cubicBezTo>
                  <a:pt x="972" y="874"/>
                  <a:pt x="985" y="877"/>
                  <a:pt x="997" y="877"/>
                </a:cubicBezTo>
                <a:cubicBezTo>
                  <a:pt x="1066" y="877"/>
                  <a:pt x="1115" y="772"/>
                  <a:pt x="1036" y="729"/>
                </a:cubicBezTo>
                <a:cubicBezTo>
                  <a:pt x="933" y="669"/>
                  <a:pt x="830" y="618"/>
                  <a:pt x="728" y="566"/>
                </a:cubicBezTo>
                <a:lnTo>
                  <a:pt x="728" y="558"/>
                </a:lnTo>
                <a:cubicBezTo>
                  <a:pt x="762" y="412"/>
                  <a:pt x="771" y="267"/>
                  <a:pt x="771" y="122"/>
                </a:cubicBezTo>
                <a:cubicBezTo>
                  <a:pt x="771" y="96"/>
                  <a:pt x="762" y="79"/>
                  <a:pt x="745" y="62"/>
                </a:cubicBezTo>
                <a:cubicBezTo>
                  <a:pt x="739" y="24"/>
                  <a:pt x="705" y="0"/>
                  <a:pt x="670" y="0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7" name="Google Shape;5307;p44"/>
          <p:cNvSpPr/>
          <p:nvPr/>
        </p:nvSpPr>
        <p:spPr>
          <a:xfrm>
            <a:off x="8946175" y="5364681"/>
            <a:ext cx="115399" cy="121718"/>
          </a:xfrm>
          <a:custGeom>
            <a:avLst/>
            <a:gdLst/>
            <a:ahLst/>
            <a:cxnLst/>
            <a:rect l="l" t="t" r="r" b="b"/>
            <a:pathLst>
              <a:path w="1114" h="1175" extrusionOk="0">
                <a:moveTo>
                  <a:pt x="677" y="1"/>
                </a:moveTo>
                <a:cubicBezTo>
                  <a:pt x="662" y="1"/>
                  <a:pt x="647" y="6"/>
                  <a:pt x="634" y="16"/>
                </a:cubicBezTo>
                <a:cubicBezTo>
                  <a:pt x="505" y="42"/>
                  <a:pt x="488" y="196"/>
                  <a:pt x="463" y="324"/>
                </a:cubicBezTo>
                <a:cubicBezTo>
                  <a:pt x="454" y="359"/>
                  <a:pt x="445" y="401"/>
                  <a:pt x="437" y="444"/>
                </a:cubicBezTo>
                <a:lnTo>
                  <a:pt x="351" y="410"/>
                </a:lnTo>
                <a:lnTo>
                  <a:pt x="206" y="342"/>
                </a:lnTo>
                <a:cubicBezTo>
                  <a:pt x="229" y="288"/>
                  <a:pt x="190" y="228"/>
                  <a:pt x="133" y="228"/>
                </a:cubicBezTo>
                <a:cubicBezTo>
                  <a:pt x="126" y="228"/>
                  <a:pt x="119" y="228"/>
                  <a:pt x="112" y="230"/>
                </a:cubicBezTo>
                <a:cubicBezTo>
                  <a:pt x="9" y="247"/>
                  <a:pt x="1" y="324"/>
                  <a:pt x="35" y="401"/>
                </a:cubicBezTo>
                <a:cubicBezTo>
                  <a:pt x="35" y="427"/>
                  <a:pt x="52" y="444"/>
                  <a:pt x="78" y="461"/>
                </a:cubicBezTo>
                <a:cubicBezTo>
                  <a:pt x="86" y="470"/>
                  <a:pt x="95" y="478"/>
                  <a:pt x="103" y="487"/>
                </a:cubicBezTo>
                <a:cubicBezTo>
                  <a:pt x="189" y="547"/>
                  <a:pt x="266" y="598"/>
                  <a:pt x="360" y="641"/>
                </a:cubicBezTo>
                <a:lnTo>
                  <a:pt x="403" y="675"/>
                </a:lnTo>
                <a:cubicBezTo>
                  <a:pt x="394" y="718"/>
                  <a:pt x="386" y="761"/>
                  <a:pt x="377" y="803"/>
                </a:cubicBezTo>
                <a:cubicBezTo>
                  <a:pt x="377" y="829"/>
                  <a:pt x="377" y="855"/>
                  <a:pt x="394" y="872"/>
                </a:cubicBezTo>
                <a:lnTo>
                  <a:pt x="394" y="1000"/>
                </a:lnTo>
                <a:cubicBezTo>
                  <a:pt x="386" y="1017"/>
                  <a:pt x="386" y="1034"/>
                  <a:pt x="377" y="1052"/>
                </a:cubicBezTo>
                <a:cubicBezTo>
                  <a:pt x="347" y="1117"/>
                  <a:pt x="400" y="1174"/>
                  <a:pt x="453" y="1174"/>
                </a:cubicBezTo>
                <a:cubicBezTo>
                  <a:pt x="475" y="1174"/>
                  <a:pt x="498" y="1163"/>
                  <a:pt x="514" y="1137"/>
                </a:cubicBezTo>
                <a:cubicBezTo>
                  <a:pt x="557" y="1052"/>
                  <a:pt x="599" y="957"/>
                  <a:pt x="642" y="863"/>
                </a:cubicBezTo>
                <a:lnTo>
                  <a:pt x="668" y="795"/>
                </a:lnTo>
                <a:cubicBezTo>
                  <a:pt x="702" y="812"/>
                  <a:pt x="745" y="829"/>
                  <a:pt x="788" y="838"/>
                </a:cubicBezTo>
                <a:cubicBezTo>
                  <a:pt x="813" y="838"/>
                  <a:pt x="839" y="838"/>
                  <a:pt x="856" y="821"/>
                </a:cubicBezTo>
                <a:lnTo>
                  <a:pt x="959" y="863"/>
                </a:lnTo>
                <a:cubicBezTo>
                  <a:pt x="974" y="874"/>
                  <a:pt x="988" y="878"/>
                  <a:pt x="1002" y="878"/>
                </a:cubicBezTo>
                <a:cubicBezTo>
                  <a:pt x="1069" y="878"/>
                  <a:pt x="1114" y="776"/>
                  <a:pt x="1036" y="726"/>
                </a:cubicBezTo>
                <a:cubicBezTo>
                  <a:pt x="942" y="667"/>
                  <a:pt x="839" y="615"/>
                  <a:pt x="728" y="564"/>
                </a:cubicBezTo>
                <a:lnTo>
                  <a:pt x="728" y="555"/>
                </a:lnTo>
                <a:cubicBezTo>
                  <a:pt x="762" y="410"/>
                  <a:pt x="779" y="265"/>
                  <a:pt x="771" y="119"/>
                </a:cubicBezTo>
                <a:cubicBezTo>
                  <a:pt x="771" y="102"/>
                  <a:pt x="762" y="76"/>
                  <a:pt x="745" y="59"/>
                </a:cubicBezTo>
                <a:cubicBezTo>
                  <a:pt x="739" y="24"/>
                  <a:pt x="709" y="1"/>
                  <a:pt x="677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8" name="Google Shape;5308;p44"/>
          <p:cNvSpPr/>
          <p:nvPr/>
        </p:nvSpPr>
        <p:spPr>
          <a:xfrm>
            <a:off x="8627834" y="5191577"/>
            <a:ext cx="118196" cy="113120"/>
          </a:xfrm>
          <a:custGeom>
            <a:avLst/>
            <a:gdLst/>
            <a:ahLst/>
            <a:cxnLst/>
            <a:rect l="l" t="t" r="r" b="b"/>
            <a:pathLst>
              <a:path w="1141" h="1092" extrusionOk="0">
                <a:moveTo>
                  <a:pt x="781" y="1"/>
                </a:moveTo>
                <a:cubicBezTo>
                  <a:pt x="751" y="1"/>
                  <a:pt x="722" y="17"/>
                  <a:pt x="712" y="53"/>
                </a:cubicBezTo>
                <a:cubicBezTo>
                  <a:pt x="701" y="46"/>
                  <a:pt x="688" y="43"/>
                  <a:pt x="676" y="43"/>
                </a:cubicBezTo>
                <a:cubicBezTo>
                  <a:pt x="645" y="43"/>
                  <a:pt x="616" y="65"/>
                  <a:pt x="610" y="96"/>
                </a:cubicBezTo>
                <a:cubicBezTo>
                  <a:pt x="584" y="216"/>
                  <a:pt x="558" y="336"/>
                  <a:pt x="524" y="447"/>
                </a:cubicBezTo>
                <a:cubicBezTo>
                  <a:pt x="430" y="396"/>
                  <a:pt x="345" y="336"/>
                  <a:pt x="259" y="276"/>
                </a:cubicBezTo>
                <a:lnTo>
                  <a:pt x="208" y="242"/>
                </a:lnTo>
                <a:cubicBezTo>
                  <a:pt x="199" y="233"/>
                  <a:pt x="199" y="233"/>
                  <a:pt x="191" y="233"/>
                </a:cubicBezTo>
                <a:lnTo>
                  <a:pt x="148" y="199"/>
                </a:lnTo>
                <a:cubicBezTo>
                  <a:pt x="133" y="189"/>
                  <a:pt x="118" y="184"/>
                  <a:pt x="105" y="184"/>
                </a:cubicBezTo>
                <a:cubicBezTo>
                  <a:pt x="40" y="184"/>
                  <a:pt x="0" y="286"/>
                  <a:pt x="71" y="336"/>
                </a:cubicBezTo>
                <a:cubicBezTo>
                  <a:pt x="79" y="344"/>
                  <a:pt x="96" y="361"/>
                  <a:pt x="114" y="370"/>
                </a:cubicBezTo>
                <a:lnTo>
                  <a:pt x="122" y="379"/>
                </a:lnTo>
                <a:cubicBezTo>
                  <a:pt x="105" y="387"/>
                  <a:pt x="96" y="387"/>
                  <a:pt x="79" y="396"/>
                </a:cubicBezTo>
                <a:cubicBezTo>
                  <a:pt x="19" y="438"/>
                  <a:pt x="37" y="524"/>
                  <a:pt x="96" y="541"/>
                </a:cubicBezTo>
                <a:lnTo>
                  <a:pt x="439" y="686"/>
                </a:lnTo>
                <a:cubicBezTo>
                  <a:pt x="404" y="781"/>
                  <a:pt x="362" y="875"/>
                  <a:pt x="310" y="969"/>
                </a:cubicBezTo>
                <a:cubicBezTo>
                  <a:pt x="285" y="1026"/>
                  <a:pt x="334" y="1092"/>
                  <a:pt x="386" y="1092"/>
                </a:cubicBezTo>
                <a:cubicBezTo>
                  <a:pt x="404" y="1092"/>
                  <a:pt x="423" y="1083"/>
                  <a:pt x="439" y="1063"/>
                </a:cubicBezTo>
                <a:lnTo>
                  <a:pt x="447" y="1054"/>
                </a:lnTo>
                <a:lnTo>
                  <a:pt x="490" y="994"/>
                </a:lnTo>
                <a:cubicBezTo>
                  <a:pt x="506" y="1011"/>
                  <a:pt x="527" y="1018"/>
                  <a:pt x="548" y="1018"/>
                </a:cubicBezTo>
                <a:cubicBezTo>
                  <a:pt x="582" y="1018"/>
                  <a:pt x="616" y="998"/>
                  <a:pt x="627" y="960"/>
                </a:cubicBezTo>
                <a:cubicBezTo>
                  <a:pt x="644" y="900"/>
                  <a:pt x="661" y="849"/>
                  <a:pt x="678" y="789"/>
                </a:cubicBezTo>
                <a:lnTo>
                  <a:pt x="704" y="798"/>
                </a:lnTo>
                <a:lnTo>
                  <a:pt x="909" y="952"/>
                </a:lnTo>
                <a:cubicBezTo>
                  <a:pt x="922" y="961"/>
                  <a:pt x="937" y="966"/>
                  <a:pt x="952" y="966"/>
                </a:cubicBezTo>
                <a:cubicBezTo>
                  <a:pt x="977" y="966"/>
                  <a:pt x="1001" y="953"/>
                  <a:pt x="1012" y="926"/>
                </a:cubicBezTo>
                <a:cubicBezTo>
                  <a:pt x="1021" y="930"/>
                  <a:pt x="1030" y="931"/>
                  <a:pt x="1039" y="931"/>
                </a:cubicBezTo>
                <a:cubicBezTo>
                  <a:pt x="1107" y="931"/>
                  <a:pt x="1140" y="819"/>
                  <a:pt x="1072" y="781"/>
                </a:cubicBezTo>
                <a:cubicBezTo>
                  <a:pt x="961" y="721"/>
                  <a:pt x="841" y="652"/>
                  <a:pt x="730" y="584"/>
                </a:cubicBezTo>
                <a:cubicBezTo>
                  <a:pt x="789" y="430"/>
                  <a:pt x="841" y="267"/>
                  <a:pt x="866" y="96"/>
                </a:cubicBezTo>
                <a:cubicBezTo>
                  <a:pt x="877" y="39"/>
                  <a:pt x="827" y="1"/>
                  <a:pt x="781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9" name="Google Shape;5309;p44"/>
          <p:cNvSpPr/>
          <p:nvPr/>
        </p:nvSpPr>
        <p:spPr>
          <a:xfrm>
            <a:off x="9045313" y="5247000"/>
            <a:ext cx="111670" cy="106801"/>
          </a:xfrm>
          <a:custGeom>
            <a:avLst/>
            <a:gdLst/>
            <a:ahLst/>
            <a:cxnLst/>
            <a:rect l="l" t="t" r="r" b="b"/>
            <a:pathLst>
              <a:path w="1078" h="1031" extrusionOk="0">
                <a:moveTo>
                  <a:pt x="612" y="1"/>
                </a:moveTo>
                <a:cubicBezTo>
                  <a:pt x="590" y="1"/>
                  <a:pt x="569" y="12"/>
                  <a:pt x="558" y="40"/>
                </a:cubicBezTo>
                <a:cubicBezTo>
                  <a:pt x="481" y="177"/>
                  <a:pt x="421" y="323"/>
                  <a:pt x="387" y="468"/>
                </a:cubicBezTo>
                <a:cubicBezTo>
                  <a:pt x="310" y="417"/>
                  <a:pt x="241" y="365"/>
                  <a:pt x="173" y="297"/>
                </a:cubicBezTo>
                <a:cubicBezTo>
                  <a:pt x="161" y="285"/>
                  <a:pt x="146" y="280"/>
                  <a:pt x="131" y="280"/>
                </a:cubicBezTo>
                <a:cubicBezTo>
                  <a:pt x="70" y="280"/>
                  <a:pt x="0" y="362"/>
                  <a:pt x="62" y="417"/>
                </a:cubicBezTo>
                <a:lnTo>
                  <a:pt x="113" y="451"/>
                </a:lnTo>
                <a:cubicBezTo>
                  <a:pt x="87" y="485"/>
                  <a:pt x="96" y="536"/>
                  <a:pt x="130" y="562"/>
                </a:cubicBezTo>
                <a:lnTo>
                  <a:pt x="335" y="656"/>
                </a:lnTo>
                <a:cubicBezTo>
                  <a:pt x="335" y="682"/>
                  <a:pt x="335" y="699"/>
                  <a:pt x="327" y="716"/>
                </a:cubicBezTo>
                <a:lnTo>
                  <a:pt x="310" y="767"/>
                </a:lnTo>
                <a:cubicBezTo>
                  <a:pt x="284" y="819"/>
                  <a:pt x="258" y="870"/>
                  <a:pt x="233" y="913"/>
                </a:cubicBezTo>
                <a:cubicBezTo>
                  <a:pt x="205" y="969"/>
                  <a:pt x="245" y="1025"/>
                  <a:pt x="298" y="1025"/>
                </a:cubicBezTo>
                <a:cubicBezTo>
                  <a:pt x="310" y="1025"/>
                  <a:pt x="323" y="1022"/>
                  <a:pt x="335" y="1016"/>
                </a:cubicBezTo>
                <a:cubicBezTo>
                  <a:pt x="349" y="1026"/>
                  <a:pt x="365" y="1030"/>
                  <a:pt x="381" y="1030"/>
                </a:cubicBezTo>
                <a:cubicBezTo>
                  <a:pt x="406" y="1030"/>
                  <a:pt x="431" y="1019"/>
                  <a:pt x="447" y="998"/>
                </a:cubicBezTo>
                <a:cubicBezTo>
                  <a:pt x="481" y="921"/>
                  <a:pt x="506" y="844"/>
                  <a:pt x="541" y="759"/>
                </a:cubicBezTo>
                <a:lnTo>
                  <a:pt x="549" y="759"/>
                </a:lnTo>
                <a:cubicBezTo>
                  <a:pt x="635" y="810"/>
                  <a:pt x="720" y="862"/>
                  <a:pt x="814" y="896"/>
                </a:cubicBezTo>
                <a:cubicBezTo>
                  <a:pt x="824" y="900"/>
                  <a:pt x="834" y="902"/>
                  <a:pt x="845" y="902"/>
                </a:cubicBezTo>
                <a:cubicBezTo>
                  <a:pt x="874" y="902"/>
                  <a:pt x="905" y="887"/>
                  <a:pt x="917" y="862"/>
                </a:cubicBezTo>
                <a:lnTo>
                  <a:pt x="951" y="870"/>
                </a:lnTo>
                <a:cubicBezTo>
                  <a:pt x="954" y="870"/>
                  <a:pt x="958" y="871"/>
                  <a:pt x="961" y="871"/>
                </a:cubicBezTo>
                <a:cubicBezTo>
                  <a:pt x="1040" y="871"/>
                  <a:pt x="1077" y="766"/>
                  <a:pt x="1011" y="725"/>
                </a:cubicBezTo>
                <a:lnTo>
                  <a:pt x="618" y="571"/>
                </a:lnTo>
                <a:cubicBezTo>
                  <a:pt x="652" y="468"/>
                  <a:pt x="678" y="357"/>
                  <a:pt x="703" y="254"/>
                </a:cubicBezTo>
                <a:cubicBezTo>
                  <a:pt x="712" y="228"/>
                  <a:pt x="703" y="194"/>
                  <a:pt x="686" y="177"/>
                </a:cubicBezTo>
                <a:cubicBezTo>
                  <a:pt x="686" y="151"/>
                  <a:pt x="695" y="126"/>
                  <a:pt x="703" y="100"/>
                </a:cubicBezTo>
                <a:cubicBezTo>
                  <a:pt x="709" y="48"/>
                  <a:pt x="657" y="1"/>
                  <a:pt x="612" y="1"/>
                </a:cubicBezTo>
                <a:close/>
              </a:path>
            </a:pathLst>
          </a:custGeom>
          <a:solidFill>
            <a:srgbClr val="4C4B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0" name="Google Shape;5310;p44"/>
          <p:cNvSpPr txBox="1">
            <a:spLocks noGrp="1"/>
          </p:cNvSpPr>
          <p:nvPr>
            <p:ph type="subTitle" idx="4294967295"/>
          </p:nvPr>
        </p:nvSpPr>
        <p:spPr>
          <a:xfrm>
            <a:off x="983875" y="1765476"/>
            <a:ext cx="24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Jupiter is the biggest planet in our Solar System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1" name="Google Shape;5311;p44"/>
          <p:cNvSpPr txBox="1">
            <a:spLocks noGrp="1"/>
          </p:cNvSpPr>
          <p:nvPr>
            <p:ph type="subTitle" idx="4294967295"/>
          </p:nvPr>
        </p:nvSpPr>
        <p:spPr>
          <a:xfrm>
            <a:off x="4590225" y="2509027"/>
            <a:ext cx="572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5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12" name="Google Shape;5312;p44"/>
          <p:cNvSpPr txBox="1">
            <a:spLocks noGrp="1"/>
          </p:cNvSpPr>
          <p:nvPr>
            <p:ph type="subTitle" idx="4294967295"/>
          </p:nvPr>
        </p:nvSpPr>
        <p:spPr>
          <a:xfrm>
            <a:off x="4507200" y="3840001"/>
            <a:ext cx="719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 b="1">
                <a:latin typeface="Amatic SC"/>
                <a:ea typeface="Amatic SC"/>
                <a:cs typeface="Amatic SC"/>
                <a:sym typeface="Amatic SC"/>
              </a:rPr>
              <a:t>2012</a:t>
            </a:r>
            <a:endParaRPr sz="27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313" name="Google Shape;5313;p44"/>
          <p:cNvSpPr txBox="1">
            <a:spLocks noGrp="1"/>
          </p:cNvSpPr>
          <p:nvPr>
            <p:ph type="subTitle" idx="4294967295"/>
          </p:nvPr>
        </p:nvSpPr>
        <p:spPr>
          <a:xfrm>
            <a:off x="1908150" y="2510166"/>
            <a:ext cx="5727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4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8" name="Google Shape;5318;p45"/>
          <p:cNvPicPr preferRelativeResize="0"/>
          <p:nvPr/>
        </p:nvPicPr>
        <p:blipFill rotWithShape="1">
          <a:blip r:embed="rId3">
            <a:alphaModFix/>
          </a:blip>
          <a:srcRect l="32101" r="216"/>
          <a:stretch/>
        </p:blipFill>
        <p:spPr>
          <a:xfrm>
            <a:off x="3896239" y="1582853"/>
            <a:ext cx="1379700" cy="1358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19" name="Google Shape;5319;p45"/>
          <p:cNvPicPr preferRelativeResize="0"/>
          <p:nvPr/>
        </p:nvPicPr>
        <p:blipFill rotWithShape="1">
          <a:blip r:embed="rId4">
            <a:alphaModFix/>
          </a:blip>
          <a:srcRect l="17331" r="17338"/>
          <a:stretch/>
        </p:blipFill>
        <p:spPr>
          <a:xfrm>
            <a:off x="6616045" y="1563800"/>
            <a:ext cx="1331700" cy="135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20" name="Google Shape;5320;p45"/>
          <p:cNvSpPr txBox="1">
            <a:spLocks noGrp="1"/>
          </p:cNvSpPr>
          <p:nvPr>
            <p:ph type="subTitle" idx="4"/>
          </p:nvPr>
        </p:nvSpPr>
        <p:spPr>
          <a:xfrm>
            <a:off x="3359925" y="3274661"/>
            <a:ext cx="24384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the farthest planet from the Sun and the fourth-largest in our System</a:t>
            </a:r>
            <a:endParaRPr/>
          </a:p>
        </p:txBody>
      </p:sp>
      <p:sp>
        <p:nvSpPr>
          <p:cNvPr id="5321" name="Google Shape;5321;p45"/>
          <p:cNvSpPr txBox="1">
            <a:spLocks noGrp="1"/>
          </p:cNvSpPr>
          <p:nvPr>
            <p:ph type="title"/>
          </p:nvPr>
        </p:nvSpPr>
        <p:spPr>
          <a:xfrm>
            <a:off x="678750" y="389000"/>
            <a:ext cx="780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5322" name="Google Shape;5322;p45"/>
          <p:cNvSpPr txBox="1">
            <a:spLocks noGrp="1"/>
          </p:cNvSpPr>
          <p:nvPr>
            <p:ph type="subTitle" idx="3"/>
          </p:nvPr>
        </p:nvSpPr>
        <p:spPr>
          <a:xfrm>
            <a:off x="3363525" y="2924982"/>
            <a:ext cx="24384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5323" name="Google Shape;5323;p45"/>
          <p:cNvSpPr txBox="1">
            <a:spLocks noGrp="1"/>
          </p:cNvSpPr>
          <p:nvPr>
            <p:ph type="subTitle" idx="2"/>
          </p:nvPr>
        </p:nvSpPr>
        <p:spPr>
          <a:xfrm>
            <a:off x="685925" y="3265575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 and also the smallest one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4" name="Google Shape;5324;p45"/>
          <p:cNvSpPr txBox="1">
            <a:spLocks noGrp="1"/>
          </p:cNvSpPr>
          <p:nvPr>
            <p:ph type="subTitle" idx="5"/>
          </p:nvPr>
        </p:nvSpPr>
        <p:spPr>
          <a:xfrm>
            <a:off x="6086388" y="2931013"/>
            <a:ext cx="23928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5" name="Google Shape;5325;p45"/>
          <p:cNvPicPr preferRelativeResize="0"/>
          <p:nvPr/>
        </p:nvPicPr>
        <p:blipFill rotWithShape="1">
          <a:blip r:embed="rId5">
            <a:alphaModFix/>
          </a:blip>
          <a:srcRect l="17281" r="17281"/>
          <a:stretch/>
        </p:blipFill>
        <p:spPr>
          <a:xfrm>
            <a:off x="1222650" y="1582850"/>
            <a:ext cx="1333500" cy="135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26" name="Google Shape;5326;p45"/>
          <p:cNvSpPr txBox="1">
            <a:spLocks noGrp="1"/>
          </p:cNvSpPr>
          <p:nvPr>
            <p:ph type="subTitle" idx="6"/>
          </p:nvPr>
        </p:nvSpPr>
        <p:spPr>
          <a:xfrm>
            <a:off x="6086725" y="3265600"/>
            <a:ext cx="23928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place, not hot. It’s full of iron oxide dust</a:t>
            </a:r>
            <a:endParaRPr sz="1200"/>
          </a:p>
        </p:txBody>
      </p:sp>
      <p:sp>
        <p:nvSpPr>
          <p:cNvPr id="5327" name="Google Shape;5327;p45"/>
          <p:cNvSpPr txBox="1">
            <a:spLocks noGrp="1"/>
          </p:cNvSpPr>
          <p:nvPr>
            <p:ph type="subTitle" idx="1"/>
          </p:nvPr>
        </p:nvSpPr>
        <p:spPr>
          <a:xfrm>
            <a:off x="693000" y="2926275"/>
            <a:ext cx="2392800" cy="3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Floral Nonprofit Marketing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9F4C7"/>
      </a:lt2>
      <a:accent1>
        <a:srgbClr val="FF7CAC"/>
      </a:accent1>
      <a:accent2>
        <a:srgbClr val="212121"/>
      </a:accent2>
      <a:accent3>
        <a:srgbClr val="D6E6DA"/>
      </a:accent3>
      <a:accent4>
        <a:srgbClr val="FEE2DC"/>
      </a:accent4>
      <a:accent5>
        <a:srgbClr val="7DA2CB"/>
      </a:accent5>
      <a:accent6>
        <a:srgbClr val="F0784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1554</Words>
  <Application>Microsoft Office PowerPoint</Application>
  <PresentationFormat>On-screen Show (16:9)</PresentationFormat>
  <Paragraphs>295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Nunito SemiBold</vt:lpstr>
      <vt:lpstr>Proxima Nova</vt:lpstr>
      <vt:lpstr>Amatic SC</vt:lpstr>
      <vt:lpstr>Nunito ExtraLight</vt:lpstr>
      <vt:lpstr>Arial</vt:lpstr>
      <vt:lpstr>Muli</vt:lpstr>
      <vt:lpstr>Ubuntu Medium</vt:lpstr>
      <vt:lpstr>Nunito</vt:lpstr>
      <vt:lpstr>Nunito ExtraBold</vt:lpstr>
      <vt:lpstr> Floral Nonprofit Marketing Plan by Slidesgo</vt:lpstr>
      <vt:lpstr>NONPROFIT MARKETING PLAN</vt:lpstr>
      <vt:lpstr>CONTENTS OF THIS TEMPLATE</vt:lpstr>
      <vt:lpstr>TABLE OF CONTENTS</vt:lpstr>
      <vt:lpstr>A NEW SECTION</vt:lpstr>
      <vt:lpstr>“This is a quote. Words full of wisdom that someone important said and can make the reader get inspired.” </vt:lpstr>
      <vt:lpstr>OUR COMPANY</vt:lpstr>
      <vt:lpstr>OUR EVOLUTION</vt:lpstr>
      <vt:lpstr>PowerPoint Presentation</vt:lpstr>
      <vt:lpstr>WHAT SETS US APART?</vt:lpstr>
      <vt:lpstr>GUIDING PRINCIPLES</vt:lpstr>
      <vt:lpstr>REVIEWING CONCEPTS IS A GOOD IDEA </vt:lpstr>
      <vt:lpstr>MARKET SHARE</vt:lpstr>
      <vt:lpstr>PowerPoint Presentation</vt:lpstr>
      <vt:lpstr>4,498,300,000</vt:lpstr>
      <vt:lpstr>BUYER JOURNEY</vt:lpstr>
      <vt:lpstr>SALES FUNNEL</vt:lpstr>
      <vt:lpstr>COMPETITOR ANALYSIS</vt:lpstr>
      <vt:lpstr>SWOT ANALYSIS</vt:lpstr>
      <vt:lpstr>GOALS</vt:lpstr>
      <vt:lpstr>STRATEGY</vt:lpstr>
      <vt:lpstr>A PICTURE IS WORTH A THOUSAND WORDS</vt:lpstr>
      <vt:lpstr>KEY ACTION ITEMS</vt:lpstr>
      <vt:lpstr>TIMELINE</vt:lpstr>
      <vt:lpstr>BUDGET</vt:lpstr>
      <vt:lpstr>PowerPoint Presentation</vt:lpstr>
      <vt:lpstr>DESKTOP  SOFTWARE</vt:lpstr>
      <vt:lpstr>OUR TEAM</vt:lpstr>
      <vt:lpstr>THANKS</vt:lpstr>
      <vt:lpstr>RESOURCES</vt:lpstr>
      <vt:lpstr>RESOURCES</vt:lpstr>
      <vt:lpstr>ALTERNATIVE RESOURCES</vt:lpstr>
      <vt:lpstr>ALTERNATIVE RESOURCES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NONPROFIT MARKETING PLAN</dc:title>
  <cp:lastModifiedBy>ANNISA REZDKY ANDINI AB</cp:lastModifiedBy>
  <cp:revision>1</cp:revision>
  <dcterms:modified xsi:type="dcterms:W3CDTF">2022-06-25T04:14:45Z</dcterms:modified>
</cp:coreProperties>
</file>